
<file path=[Content_Types].xml><?xml version="1.0" encoding="utf-8"?>
<Types xmlns="http://schemas.openxmlformats.org/package/2006/content-types"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67" r:id="rId4"/>
    <p:sldId id="268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77" r:id="rId13"/>
  </p:sldIdLst>
  <p:sldSz cx="12192000" cy="6858000"/>
  <p:notesSz cx="6858000" cy="9144000"/>
  <p:custDataLst>
    <p:tags r:id="rId17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7" Type="http://schemas.openxmlformats.org/officeDocument/2006/relationships/tags" Target="tags/tag1.xml"/><Relationship Id="rId16" Type="http://schemas.openxmlformats.org/officeDocument/2006/relationships/tableStyles" Target="tableStyles.xml"/><Relationship Id="rId15" Type="http://schemas.openxmlformats.org/officeDocument/2006/relationships/viewProps" Target="viewProps.xml"/><Relationship Id="rId14" Type="http://schemas.openxmlformats.org/officeDocument/2006/relationships/presProps" Target="presProps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4" name="图片 3" descr="Zhiyuan Lin（2217539）_页面_0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635"/>
            <a:ext cx="12192000" cy="685609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6" name="图片 5" descr="Zhiyuan Lin（2217539）_页面_0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635"/>
            <a:ext cx="12192000" cy="685609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4" name="图片 3" descr="Zhiyuan Lin（2217539）_页面_0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635"/>
            <a:ext cx="12192000" cy="685609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5" name="图片 4" descr="Zhiyuan Lin（2217539）_页面_0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635"/>
            <a:ext cx="12192000" cy="685609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4" name="图片 3" descr="Zhiyuan Lin（2217539）_页面_0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635"/>
            <a:ext cx="12192000" cy="685609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5" name="图片 4" descr="Zhiyuan Lin（2217539）_页面_0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635"/>
            <a:ext cx="12192000" cy="685609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4" name="图片 3" descr="Zhiyuan Lin（2217539）_页面_0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635"/>
            <a:ext cx="12192000" cy="685609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5" name="图片 4" descr="Zhiyuan Lin（2217539）_页面_0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635"/>
            <a:ext cx="12192000" cy="685609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5" name="图片 4" descr="Zhiyuan Lin（2217539）_页面_0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635"/>
            <a:ext cx="12192000" cy="685609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4" name="图片 3" descr="Zhiyuan Lin（2217539）_页面_1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635"/>
            <a:ext cx="12192000" cy="685609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4" name="图片 3" descr="Zhiyuan Lin（2217539）_页面_1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635"/>
            <a:ext cx="12192000" cy="6856095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COMMONDATA" val="eyJoZGlkIjoiZTcwMGI4MDIyNzQ1ZTFlNjYwMjczYzAzZDIwYjdhOWMifQ==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WPS 演示</Application>
  <PresentationFormat>宽屏</PresentationFormat>
  <Paragraphs>0</Paragraphs>
  <Slides>11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18" baseType="lpstr">
      <vt:lpstr>Arial</vt:lpstr>
      <vt:lpstr>宋体</vt:lpstr>
      <vt:lpstr>Wingdings</vt:lpstr>
      <vt:lpstr>Arial Unicode MS</vt:lpstr>
      <vt:lpstr>Calibri</vt:lpstr>
      <vt:lpstr>微软雅黑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Aaron</dc:creator>
  <cp:lastModifiedBy>LinChengxu℉</cp:lastModifiedBy>
  <cp:revision>2</cp:revision>
  <dcterms:created xsi:type="dcterms:W3CDTF">2023-04-12T19:18:00Z</dcterms:created>
  <dcterms:modified xsi:type="dcterms:W3CDTF">2023-04-12T19:24:04Z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F04FCFAF31054B248B79A46B04F614F7_12</vt:lpwstr>
  </property>
  <property fmtid="{D5CDD505-2E9C-101B-9397-08002B2CF9AE}" pid="3" name="KSOProductBuildVer">
    <vt:lpwstr>2052-11.1.0.14036</vt:lpwstr>
  </property>
</Properties>
</file>