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8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49631-0BF6-45ED-5B5E-ED45F64D15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D7D55-3237-9E59-00C2-37561F3E74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9F941-9C39-563D-AB2F-17A31FD0D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61928A-966C-BF0E-3EB7-61D5B2869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208B0-0068-A222-2A00-6A9F983FD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261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572C1-6B1C-0D2D-8CEB-82EDD3E9B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9CDFB-F55E-3F64-1B21-80AA3D035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2E4BD7-E826-9298-CE09-760AF4635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401E8-4021-F100-0910-5B8E35CB2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37337-3AC7-0A29-9A5C-4561E637C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300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78195-B7FF-775E-23F6-98C5FE8BA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46060-CE4F-97F1-17B9-322011301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3F320-9A09-F736-422E-8BBE63A3A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CC66EC-76D9-4368-5B28-21E89C913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F8A17-13AF-2522-90B3-350142916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11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38CB8-2A16-094E-6FC3-8348CA289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336CB-0C5C-8683-2EBA-E89BF61814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A264A5-48E9-5EC2-1C60-43DBF98734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BC9899-7245-8539-2585-BED658CA4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37E4DB-573B-CB87-B57B-40FEDC498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B27F6-E40C-728C-4B42-65BA7B55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06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E6E25-5951-3AAF-97B0-C3BA1B5C7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FA7A8D-C92E-6A30-B0A3-8201EFEC4B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E8DD2C-EF89-4529-1A5C-4A01B20343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FC6930-37D8-6091-515A-8184AAB871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A40DE7-C16E-C09C-9206-ADEF7F20D1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62FEB3-EF9C-5AC2-48BC-EC1E5F5DF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601913-8112-F30A-4B83-C07A74466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3C8544-C54F-A9B3-CF0D-2AFF7C73B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212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AB58C-2231-EA69-9CE8-981E1B225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06CEB5-DDBF-2FFB-A30D-DE6F2E228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67A84D-FA3C-0200-0C00-5A4670539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148846-0DFF-1E41-AA6D-604454D41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76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CEF4BF-231D-553C-090A-FC9469E66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3FE74B-E22E-DA7A-FBF5-FCE20DE6B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428E94-FF93-0784-8E94-C1FDE1266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187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28D34-A306-4C6D-6D54-6A59F2443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101E5-84CB-B3D8-E382-99FB95B81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E3F4EB-576E-A18B-D496-075939ADAA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7B5E31-ADDA-EB82-84D1-9B4943F36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753E9A-2F20-B716-828F-58CC4F5E9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E5855A-AC3D-6465-3623-877D86658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16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BD767-1C40-F426-46B3-871CE3949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1B4464-A5A0-7755-1957-C1122C4B08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98ADB-FA7F-A385-27A1-859CA7D5A1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0C068E-2D3B-725B-A7F2-A986AC2C1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A3F493-DDEF-C678-334D-2EC03ED84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4931A-BFA9-A3D4-B35D-7A6C37305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690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DF067-2497-E464-669B-040917D52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C6DDFD-2229-CBBB-71B5-398F4D1435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D2E2F-7B90-26F5-B4E2-64A306295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76524-824C-9577-7AF0-2E53D33D2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B1E6C-53A6-16A4-2D32-FE5B4C26C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137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6F44B9-4357-A677-EE27-BCAA8A69BD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FD7411-26C0-33FA-A29A-26F3CF7957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ED108-D534-F9DB-9C1A-A7334BB41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EBCA5-16B6-8B54-9D37-E4F10ADA7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60631-9C74-540B-AE90-1692B8284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731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4BC926-81BB-DC9F-2DE0-B99316134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A0BAED-EB22-9517-0B0B-6B96A91784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D85F4-20BC-945F-12CB-81721EBE34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A8B9C-EFC5-45D1-BD10-EFCEDC0F99B5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5694AB-0439-6A9B-D173-7AA381D020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5CC24-3E5D-B702-A720-5CDAD6F019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20D7F1-0C38-4B28-B225-335885472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6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A38EE-CBD9-4CD5-F4CF-86A126E67F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28468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 VIDEO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823D9A-84D8-52B9-4C26-997E16DD48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Lavinia Irina Stan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1912876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Tutor’s Name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Rodrigo Fernandes Aguilera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Course Name/Code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Foreign Languages &amp; Cultural Awareness (BMIH5003)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19/05/2023</a:t>
            </a:r>
          </a:p>
        </p:txBody>
      </p:sp>
    </p:spTree>
    <p:extLst>
      <p:ext uri="{BB962C8B-B14F-4D97-AF65-F5344CB8AC3E}">
        <p14:creationId xmlns:p14="http://schemas.microsoft.com/office/powerpoint/2010/main" val="2523126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6E29E-360F-66F2-5873-E464139F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9C8F7-4773-7302-71EE-7CFF4CF1FB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Bonjour!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m’appelle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Lavinia. Je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viens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Romanie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j’habite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 Cardiff. Je suis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Etudiant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 l’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Universite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Trinity Saint David.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J’ai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trente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-quatre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ans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je suis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maman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de deux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efants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J’ai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une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famille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compose de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mari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deux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efants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Mon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mari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s’appelle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Daniel,il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trente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-six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ans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il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Ingenieur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Ma fille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s’appelle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Ines,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 six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ans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eleve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Mon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fils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s’appelle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Denis, il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huit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mois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Mon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ami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s’appelle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Valeria,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trente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-deux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ans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elle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vendeuse chez Zara.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J’aime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marcher et chanter de la musique.</a:t>
            </a:r>
            <a:endParaRPr lang="en-GB" sz="1800" dirty="0"/>
          </a:p>
        </p:txBody>
      </p:sp>
      <p:pic>
        <p:nvPicPr>
          <p:cNvPr id="67" name="Video 66">
            <a:hlinkClick r:id="" action="ppaction://media"/>
            <a:extLst>
              <a:ext uri="{FF2B5EF4-FFF2-40B4-BE49-F238E27FC236}">
                <a16:creationId xmlns:a16="http://schemas.microsoft.com/office/drawing/2014/main" id="{03FFD678-96B6-890B-CC0F-727B6FDB4D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68356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629"/>
    </mc:Choice>
    <mc:Fallback>
      <p:transition spd="slow" advTm="44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</Words>
  <Application>Microsoft Office PowerPoint</Application>
  <PresentationFormat>Widescreen</PresentationFormat>
  <Paragraphs>7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INTRODUCTION VIDEO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Lavinia Stan (1912876)</dc:creator>
  <cp:lastModifiedBy>Lavinia Stan (1912876)</cp:lastModifiedBy>
  <cp:revision>5</cp:revision>
  <dcterms:created xsi:type="dcterms:W3CDTF">2023-05-18T19:24:04Z</dcterms:created>
  <dcterms:modified xsi:type="dcterms:W3CDTF">2023-05-18T20:18:29Z</dcterms:modified>
</cp:coreProperties>
</file>