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28"/>
  </p:notesMasterIdLst>
  <p:handoutMasterIdLst>
    <p:handoutMasterId r:id="rId29"/>
  </p:handoutMasterIdLst>
  <p:sldIdLst>
    <p:sldId id="368" r:id="rId2"/>
    <p:sldId id="365" r:id="rId3"/>
    <p:sldId id="356" r:id="rId4"/>
    <p:sldId id="357" r:id="rId5"/>
    <p:sldId id="387" r:id="rId6"/>
    <p:sldId id="388" r:id="rId7"/>
    <p:sldId id="379" r:id="rId8"/>
    <p:sldId id="378" r:id="rId9"/>
    <p:sldId id="392" r:id="rId10"/>
    <p:sldId id="370" r:id="rId11"/>
    <p:sldId id="371" r:id="rId12"/>
    <p:sldId id="372" r:id="rId13"/>
    <p:sldId id="373" r:id="rId14"/>
    <p:sldId id="374" r:id="rId15"/>
    <p:sldId id="375" r:id="rId16"/>
    <p:sldId id="376" r:id="rId17"/>
    <p:sldId id="377" r:id="rId18"/>
    <p:sldId id="380" r:id="rId19"/>
    <p:sldId id="381" r:id="rId20"/>
    <p:sldId id="382" r:id="rId21"/>
    <p:sldId id="369" r:id="rId22"/>
    <p:sldId id="384" r:id="rId23"/>
    <p:sldId id="358" r:id="rId24"/>
    <p:sldId id="359" r:id="rId25"/>
    <p:sldId id="364" r:id="rId26"/>
    <p:sldId id="383" r:id="rId27"/>
  </p:sldIdLst>
  <p:sldSz cx="9144000" cy="6858000" type="screen4x3"/>
  <p:notesSz cx="6856413" cy="975042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101" autoAdjust="0"/>
  </p:normalViewPr>
  <p:slideViewPr>
    <p:cSldViewPr>
      <p:cViewPr varScale="1">
        <p:scale>
          <a:sx n="112" d="100"/>
          <a:sy n="112" d="100"/>
        </p:scale>
        <p:origin x="77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1"/>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B21E6-947A-48D7-AED8-EC621EB15A53}" type="doc">
      <dgm:prSet loTypeId="urn:microsoft.com/office/officeart/2005/8/layout/cycle8" loCatId="cycle" qsTypeId="urn:microsoft.com/office/officeart/2005/8/quickstyle/simple1" qsCatId="simple" csTypeId="urn:microsoft.com/office/officeart/2005/8/colors/accent1_2" csCatId="accent1" phldr="1"/>
      <dgm:spPr/>
    </dgm:pt>
    <dgm:pt modelId="{E1EDB437-D1D5-4F0B-989F-A0147303DF69}">
      <dgm:prSet phldrT="[Text]"/>
      <dgm:spPr>
        <a:xfrm>
          <a:off x="1426157" y="192906"/>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Self- Awereness</a:t>
          </a:r>
        </a:p>
      </dgm:t>
    </dgm:pt>
    <dgm:pt modelId="{BFE91D2C-258E-46FB-AEA9-8CF2E81078A1}" type="parTrans" cxnId="{8F334F00-D93E-4450-9F79-0126BF02B54E}">
      <dgm:prSet/>
      <dgm:spPr/>
      <dgm:t>
        <a:bodyPr/>
        <a:lstStyle/>
        <a:p>
          <a:endParaRPr lang="en-GB"/>
        </a:p>
      </dgm:t>
    </dgm:pt>
    <dgm:pt modelId="{58209458-8692-42EC-8ABA-9CA4F2B2D51F}" type="sibTrans" cxnId="{8F334F00-D93E-4450-9F79-0126BF02B54E}">
      <dgm:prSet/>
      <dgm:spPr/>
      <dgm:t>
        <a:bodyPr/>
        <a:lstStyle/>
        <a:p>
          <a:endParaRPr lang="en-GB"/>
        </a:p>
      </dgm:t>
    </dgm:pt>
    <dgm:pt modelId="{B68FEECC-A144-4E88-9E52-1E2E043F7C2D}">
      <dgm:prSet phldrT="[Text]"/>
      <dgm:spPr>
        <a:xfrm>
          <a:off x="1335906" y="283157"/>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Social Awareness</a:t>
          </a:r>
        </a:p>
      </dgm:t>
    </dgm:pt>
    <dgm:pt modelId="{F61E3FEB-5261-4918-A02A-5586149CA088}" type="parTrans" cxnId="{E86F6B82-1D8B-4FE2-9531-5E80E9856730}">
      <dgm:prSet/>
      <dgm:spPr/>
      <dgm:t>
        <a:bodyPr/>
        <a:lstStyle/>
        <a:p>
          <a:endParaRPr lang="en-GB"/>
        </a:p>
      </dgm:t>
    </dgm:pt>
    <dgm:pt modelId="{017FCC80-B0F4-496B-BAB1-73C7046BB67A}" type="sibTrans" cxnId="{E86F6B82-1D8B-4FE2-9531-5E80E9856730}">
      <dgm:prSet/>
      <dgm:spPr/>
      <dgm:t>
        <a:bodyPr/>
        <a:lstStyle/>
        <a:p>
          <a:endParaRPr lang="en-GB"/>
        </a:p>
      </dgm:t>
    </dgm:pt>
    <dgm:pt modelId="{999636BA-705A-46B9-B547-CB0D9D9A66F0}">
      <dgm:prSet phldrT="[Text]"/>
      <dgm:spPr>
        <a:xfrm>
          <a:off x="1335906" y="192906"/>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Relationship Management</a:t>
          </a:r>
        </a:p>
      </dgm:t>
    </dgm:pt>
    <dgm:pt modelId="{B016B364-942E-4FCC-A67C-FA4C410E976F}" type="parTrans" cxnId="{7D25C4E0-1E1E-487C-8451-63CFDCC66181}">
      <dgm:prSet/>
      <dgm:spPr/>
      <dgm:t>
        <a:bodyPr/>
        <a:lstStyle/>
        <a:p>
          <a:endParaRPr lang="en-GB"/>
        </a:p>
      </dgm:t>
    </dgm:pt>
    <dgm:pt modelId="{D3B3E44B-732F-48DB-BE7C-F2786BB06F93}" type="sibTrans" cxnId="{7D25C4E0-1E1E-487C-8451-63CFDCC66181}">
      <dgm:prSet/>
      <dgm:spPr/>
      <dgm:t>
        <a:bodyPr/>
        <a:lstStyle/>
        <a:p>
          <a:endParaRPr lang="en-GB"/>
        </a:p>
      </dgm:t>
    </dgm:pt>
    <dgm:pt modelId="{6C2472C2-AEB5-4D8D-A683-371523B68ABE}">
      <dgm:prSet/>
      <dgm:spPr>
        <a:xfrm>
          <a:off x="1426157" y="283157"/>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Self- Management</a:t>
          </a:r>
        </a:p>
      </dgm:t>
    </dgm:pt>
    <dgm:pt modelId="{AE704BAA-9D7B-49DA-AC54-3A8CFB8187C1}" type="parTrans" cxnId="{7B71A899-72D8-4049-BD82-3BFD08ED8283}">
      <dgm:prSet/>
      <dgm:spPr/>
      <dgm:t>
        <a:bodyPr/>
        <a:lstStyle/>
        <a:p>
          <a:endParaRPr lang="en-GB"/>
        </a:p>
      </dgm:t>
    </dgm:pt>
    <dgm:pt modelId="{18E01B41-0D0E-4164-B3F3-3E058D82AD59}" type="sibTrans" cxnId="{7B71A899-72D8-4049-BD82-3BFD08ED8283}">
      <dgm:prSet/>
      <dgm:spPr/>
      <dgm:t>
        <a:bodyPr/>
        <a:lstStyle/>
        <a:p>
          <a:endParaRPr lang="en-GB"/>
        </a:p>
      </dgm:t>
    </dgm:pt>
    <dgm:pt modelId="{0C92E731-955E-4A73-9B4A-57E3BD8957BA}" type="pres">
      <dgm:prSet presAssocID="{17BB21E6-947A-48D7-AED8-EC621EB15A53}" presName="compositeShape" presStyleCnt="0">
        <dgm:presLayoutVars>
          <dgm:chMax val="7"/>
          <dgm:dir/>
          <dgm:resizeHandles val="exact"/>
        </dgm:presLayoutVars>
      </dgm:prSet>
      <dgm:spPr/>
    </dgm:pt>
    <dgm:pt modelId="{E4D71E8E-C0E1-467F-98AE-9211AF0250F1}" type="pres">
      <dgm:prSet presAssocID="{17BB21E6-947A-48D7-AED8-EC621EB15A53}" presName="wedge1" presStyleLbl="node1" presStyleIdx="0" presStyleCnt="4"/>
      <dgm:spPr>
        <a:prstGeom prst="pie">
          <a:avLst>
            <a:gd name="adj1" fmla="val 16200000"/>
            <a:gd name="adj2" fmla="val 0"/>
          </a:avLst>
        </a:prstGeom>
      </dgm:spPr>
      <dgm:t>
        <a:bodyPr/>
        <a:lstStyle/>
        <a:p>
          <a:endParaRPr lang="en-US"/>
        </a:p>
      </dgm:t>
    </dgm:pt>
    <dgm:pt modelId="{BF7C4F76-6E5A-4B76-AF4A-30A736B1AA3C}" type="pres">
      <dgm:prSet presAssocID="{17BB21E6-947A-48D7-AED8-EC621EB15A53}" presName="dummy1a" presStyleCnt="0"/>
      <dgm:spPr/>
    </dgm:pt>
    <dgm:pt modelId="{3C881776-C39B-4ED9-803A-266FE8E49D05}" type="pres">
      <dgm:prSet presAssocID="{17BB21E6-947A-48D7-AED8-EC621EB15A53}" presName="dummy1b" presStyleCnt="0"/>
      <dgm:spPr/>
    </dgm:pt>
    <dgm:pt modelId="{5EABE700-C985-4BA9-8132-4CE7CF8798AC}" type="pres">
      <dgm:prSet presAssocID="{17BB21E6-947A-48D7-AED8-EC621EB15A53}" presName="wedge1Tx" presStyleLbl="node1" presStyleIdx="0" presStyleCnt="4">
        <dgm:presLayoutVars>
          <dgm:chMax val="0"/>
          <dgm:chPref val="0"/>
          <dgm:bulletEnabled val="1"/>
        </dgm:presLayoutVars>
      </dgm:prSet>
      <dgm:spPr/>
      <dgm:t>
        <a:bodyPr/>
        <a:lstStyle/>
        <a:p>
          <a:endParaRPr lang="en-US"/>
        </a:p>
      </dgm:t>
    </dgm:pt>
    <dgm:pt modelId="{5D8CB241-C579-4184-9979-982D331E2669}" type="pres">
      <dgm:prSet presAssocID="{17BB21E6-947A-48D7-AED8-EC621EB15A53}" presName="wedge2" presStyleLbl="node1" presStyleIdx="1" presStyleCnt="4"/>
      <dgm:spPr>
        <a:prstGeom prst="pie">
          <a:avLst>
            <a:gd name="adj1" fmla="val 0"/>
            <a:gd name="adj2" fmla="val 5400000"/>
          </a:avLst>
        </a:prstGeom>
      </dgm:spPr>
      <dgm:t>
        <a:bodyPr/>
        <a:lstStyle/>
        <a:p>
          <a:endParaRPr lang="en-US"/>
        </a:p>
      </dgm:t>
    </dgm:pt>
    <dgm:pt modelId="{45244415-D9E8-4A7C-9E9D-1E83A44F7DCF}" type="pres">
      <dgm:prSet presAssocID="{17BB21E6-947A-48D7-AED8-EC621EB15A53}" presName="dummy2a" presStyleCnt="0"/>
      <dgm:spPr/>
    </dgm:pt>
    <dgm:pt modelId="{ABB6B287-85FC-4BFB-BF86-D27C21796EB1}" type="pres">
      <dgm:prSet presAssocID="{17BB21E6-947A-48D7-AED8-EC621EB15A53}" presName="dummy2b" presStyleCnt="0"/>
      <dgm:spPr/>
    </dgm:pt>
    <dgm:pt modelId="{C45ADC68-981E-440F-A012-D7D5F2F40F1E}" type="pres">
      <dgm:prSet presAssocID="{17BB21E6-947A-48D7-AED8-EC621EB15A53}" presName="wedge2Tx" presStyleLbl="node1" presStyleIdx="1" presStyleCnt="4">
        <dgm:presLayoutVars>
          <dgm:chMax val="0"/>
          <dgm:chPref val="0"/>
          <dgm:bulletEnabled val="1"/>
        </dgm:presLayoutVars>
      </dgm:prSet>
      <dgm:spPr/>
      <dgm:t>
        <a:bodyPr/>
        <a:lstStyle/>
        <a:p>
          <a:endParaRPr lang="en-US"/>
        </a:p>
      </dgm:t>
    </dgm:pt>
    <dgm:pt modelId="{EECC1BC9-AC9D-4EAF-BB9E-C0B50890CD6C}" type="pres">
      <dgm:prSet presAssocID="{17BB21E6-947A-48D7-AED8-EC621EB15A53}" presName="wedge3" presStyleLbl="node1" presStyleIdx="2" presStyleCnt="4"/>
      <dgm:spPr>
        <a:prstGeom prst="pie">
          <a:avLst>
            <a:gd name="adj1" fmla="val 5400000"/>
            <a:gd name="adj2" fmla="val 10800000"/>
          </a:avLst>
        </a:prstGeom>
      </dgm:spPr>
      <dgm:t>
        <a:bodyPr/>
        <a:lstStyle/>
        <a:p>
          <a:endParaRPr lang="en-US"/>
        </a:p>
      </dgm:t>
    </dgm:pt>
    <dgm:pt modelId="{67FF5BC2-E051-49E6-B643-9A039A99553E}" type="pres">
      <dgm:prSet presAssocID="{17BB21E6-947A-48D7-AED8-EC621EB15A53}" presName="dummy3a" presStyleCnt="0"/>
      <dgm:spPr/>
    </dgm:pt>
    <dgm:pt modelId="{032353E8-87BF-47C8-8BBC-862C68516863}" type="pres">
      <dgm:prSet presAssocID="{17BB21E6-947A-48D7-AED8-EC621EB15A53}" presName="dummy3b" presStyleCnt="0"/>
      <dgm:spPr/>
    </dgm:pt>
    <dgm:pt modelId="{AF5D23EC-E4A9-4D37-89D7-D171849FB297}" type="pres">
      <dgm:prSet presAssocID="{17BB21E6-947A-48D7-AED8-EC621EB15A53}" presName="wedge3Tx" presStyleLbl="node1" presStyleIdx="2" presStyleCnt="4">
        <dgm:presLayoutVars>
          <dgm:chMax val="0"/>
          <dgm:chPref val="0"/>
          <dgm:bulletEnabled val="1"/>
        </dgm:presLayoutVars>
      </dgm:prSet>
      <dgm:spPr/>
      <dgm:t>
        <a:bodyPr/>
        <a:lstStyle/>
        <a:p>
          <a:endParaRPr lang="en-US"/>
        </a:p>
      </dgm:t>
    </dgm:pt>
    <dgm:pt modelId="{17485E85-8B76-4614-A77C-68C6CFC0F12A}" type="pres">
      <dgm:prSet presAssocID="{17BB21E6-947A-48D7-AED8-EC621EB15A53}" presName="wedge4" presStyleLbl="node1" presStyleIdx="3" presStyleCnt="4"/>
      <dgm:spPr>
        <a:prstGeom prst="pie">
          <a:avLst>
            <a:gd name="adj1" fmla="val 10800000"/>
            <a:gd name="adj2" fmla="val 16200000"/>
          </a:avLst>
        </a:prstGeom>
      </dgm:spPr>
      <dgm:t>
        <a:bodyPr/>
        <a:lstStyle/>
        <a:p>
          <a:endParaRPr lang="en-US"/>
        </a:p>
      </dgm:t>
    </dgm:pt>
    <dgm:pt modelId="{B99D55F5-00F8-4E90-B8F0-D6424BA66CBC}" type="pres">
      <dgm:prSet presAssocID="{17BB21E6-947A-48D7-AED8-EC621EB15A53}" presName="dummy4a" presStyleCnt="0"/>
      <dgm:spPr/>
    </dgm:pt>
    <dgm:pt modelId="{1DB3F786-5EFC-4C3A-83B5-5025E152B704}" type="pres">
      <dgm:prSet presAssocID="{17BB21E6-947A-48D7-AED8-EC621EB15A53}" presName="dummy4b" presStyleCnt="0"/>
      <dgm:spPr/>
    </dgm:pt>
    <dgm:pt modelId="{1762B2A1-A950-4222-9755-1B965ED9D422}" type="pres">
      <dgm:prSet presAssocID="{17BB21E6-947A-48D7-AED8-EC621EB15A53}" presName="wedge4Tx" presStyleLbl="node1" presStyleIdx="3" presStyleCnt="4">
        <dgm:presLayoutVars>
          <dgm:chMax val="0"/>
          <dgm:chPref val="0"/>
          <dgm:bulletEnabled val="1"/>
        </dgm:presLayoutVars>
      </dgm:prSet>
      <dgm:spPr/>
      <dgm:t>
        <a:bodyPr/>
        <a:lstStyle/>
        <a:p>
          <a:endParaRPr lang="en-US"/>
        </a:p>
      </dgm:t>
    </dgm:pt>
    <dgm:pt modelId="{41ADC204-5808-4BBA-9FF5-DCDF1B3AD93E}" type="pres">
      <dgm:prSet presAssocID="{58209458-8692-42EC-8ABA-9CA4F2B2D51F}" presName="arrowWedge1" presStyleLbl="fgSibTrans2D1" presStyleIdx="0" presStyleCnt="4"/>
      <dgm:spPr>
        <a:xfrm>
          <a:off x="1259736" y="26485"/>
          <a:ext cx="3021177" cy="3021177"/>
        </a:xfrm>
        <a:prstGeom prst="circularArrow">
          <a:avLst>
            <a:gd name="adj1" fmla="val 5085"/>
            <a:gd name="adj2" fmla="val 327528"/>
            <a:gd name="adj3" fmla="val 21272472"/>
            <a:gd name="adj4" fmla="val 16200000"/>
            <a:gd name="adj5" fmla="val 5932"/>
          </a:avLst>
        </a:prstGeom>
        <a:solidFill>
          <a:srgbClr val="5B9BD5">
            <a:tint val="60000"/>
            <a:hueOff val="0"/>
            <a:satOff val="0"/>
            <a:lumOff val="0"/>
            <a:alphaOff val="0"/>
          </a:srgbClr>
        </a:solidFill>
        <a:ln>
          <a:noFill/>
        </a:ln>
        <a:effectLst/>
      </dgm:spPr>
    </dgm:pt>
    <dgm:pt modelId="{166F7945-7E27-414C-BBA4-72A46C6DF833}" type="pres">
      <dgm:prSet presAssocID="{18E01B41-0D0E-4164-B3F3-3E058D82AD59}" presName="arrowWedge2" presStyleLbl="fgSibTrans2D1" presStyleIdx="1" presStyleCnt="4"/>
      <dgm:spPr>
        <a:xfrm>
          <a:off x="1259736" y="116736"/>
          <a:ext cx="3021177" cy="3021177"/>
        </a:xfrm>
        <a:prstGeom prst="circularArrow">
          <a:avLst>
            <a:gd name="adj1" fmla="val 5085"/>
            <a:gd name="adj2" fmla="val 327528"/>
            <a:gd name="adj3" fmla="val 5072472"/>
            <a:gd name="adj4" fmla="val 0"/>
            <a:gd name="adj5" fmla="val 5932"/>
          </a:avLst>
        </a:prstGeom>
        <a:solidFill>
          <a:srgbClr val="5B9BD5">
            <a:tint val="60000"/>
            <a:hueOff val="0"/>
            <a:satOff val="0"/>
            <a:lumOff val="0"/>
            <a:alphaOff val="0"/>
          </a:srgbClr>
        </a:solidFill>
        <a:ln>
          <a:noFill/>
        </a:ln>
        <a:effectLst/>
      </dgm:spPr>
    </dgm:pt>
    <dgm:pt modelId="{C4699D76-A675-4E75-830A-39AC69172821}" type="pres">
      <dgm:prSet presAssocID="{017FCC80-B0F4-496B-BAB1-73C7046BB67A}" presName="arrowWedge3" presStyleLbl="fgSibTrans2D1" presStyleIdx="2" presStyleCnt="4"/>
      <dgm:spPr>
        <a:xfrm>
          <a:off x="1169485" y="116736"/>
          <a:ext cx="3021177" cy="3021177"/>
        </a:xfrm>
        <a:prstGeom prst="circularArrow">
          <a:avLst>
            <a:gd name="adj1" fmla="val 5085"/>
            <a:gd name="adj2" fmla="val 327528"/>
            <a:gd name="adj3" fmla="val 10472472"/>
            <a:gd name="adj4" fmla="val 5400000"/>
            <a:gd name="adj5" fmla="val 5932"/>
          </a:avLst>
        </a:prstGeom>
        <a:solidFill>
          <a:srgbClr val="5B9BD5">
            <a:tint val="60000"/>
            <a:hueOff val="0"/>
            <a:satOff val="0"/>
            <a:lumOff val="0"/>
            <a:alphaOff val="0"/>
          </a:srgbClr>
        </a:solidFill>
        <a:ln>
          <a:noFill/>
        </a:ln>
        <a:effectLst/>
      </dgm:spPr>
    </dgm:pt>
    <dgm:pt modelId="{654DE855-39A0-48F9-8362-4FEB0E98FB88}" type="pres">
      <dgm:prSet presAssocID="{D3B3E44B-732F-48DB-BE7C-F2786BB06F93}" presName="arrowWedge4" presStyleLbl="fgSibTrans2D1" presStyleIdx="3" presStyleCnt="4"/>
      <dgm:spPr>
        <a:xfrm>
          <a:off x="1169485" y="26485"/>
          <a:ext cx="3021177" cy="3021177"/>
        </a:xfrm>
        <a:prstGeom prst="circularArrow">
          <a:avLst>
            <a:gd name="adj1" fmla="val 5085"/>
            <a:gd name="adj2" fmla="val 327528"/>
            <a:gd name="adj3" fmla="val 15872472"/>
            <a:gd name="adj4" fmla="val 10800000"/>
            <a:gd name="adj5" fmla="val 5932"/>
          </a:avLst>
        </a:prstGeom>
        <a:solidFill>
          <a:srgbClr val="5B9BD5">
            <a:tint val="60000"/>
            <a:hueOff val="0"/>
            <a:satOff val="0"/>
            <a:lumOff val="0"/>
            <a:alphaOff val="0"/>
          </a:srgbClr>
        </a:solidFill>
        <a:ln>
          <a:noFill/>
        </a:ln>
        <a:effectLst/>
      </dgm:spPr>
    </dgm:pt>
  </dgm:ptLst>
  <dgm:cxnLst>
    <dgm:cxn modelId="{42018C76-C951-4ECA-A4BE-5BF9B0A9836B}" type="presOf" srcId="{B68FEECC-A144-4E88-9E52-1E2E043F7C2D}" destId="{AF5D23EC-E4A9-4D37-89D7-D171849FB297}" srcOrd="1" destOrd="0" presId="urn:microsoft.com/office/officeart/2005/8/layout/cycle8"/>
    <dgm:cxn modelId="{E86F6B82-1D8B-4FE2-9531-5E80E9856730}" srcId="{17BB21E6-947A-48D7-AED8-EC621EB15A53}" destId="{B68FEECC-A144-4E88-9E52-1E2E043F7C2D}" srcOrd="2" destOrd="0" parTransId="{F61E3FEB-5261-4918-A02A-5586149CA088}" sibTransId="{017FCC80-B0F4-496B-BAB1-73C7046BB67A}"/>
    <dgm:cxn modelId="{5DEFC89B-5932-4AEA-9AF5-BEF145D230CB}" type="presOf" srcId="{6C2472C2-AEB5-4D8D-A683-371523B68ABE}" destId="{5D8CB241-C579-4184-9979-982D331E2669}" srcOrd="0" destOrd="0" presId="urn:microsoft.com/office/officeart/2005/8/layout/cycle8"/>
    <dgm:cxn modelId="{7D25C4E0-1E1E-487C-8451-63CFDCC66181}" srcId="{17BB21E6-947A-48D7-AED8-EC621EB15A53}" destId="{999636BA-705A-46B9-B547-CB0D9D9A66F0}" srcOrd="3" destOrd="0" parTransId="{B016B364-942E-4FCC-A67C-FA4C410E976F}" sibTransId="{D3B3E44B-732F-48DB-BE7C-F2786BB06F93}"/>
    <dgm:cxn modelId="{C85CBA44-6D16-4241-B296-601B74FAFEDF}" type="presOf" srcId="{999636BA-705A-46B9-B547-CB0D9D9A66F0}" destId="{1762B2A1-A950-4222-9755-1B965ED9D422}" srcOrd="1" destOrd="0" presId="urn:microsoft.com/office/officeart/2005/8/layout/cycle8"/>
    <dgm:cxn modelId="{7B71A899-72D8-4049-BD82-3BFD08ED8283}" srcId="{17BB21E6-947A-48D7-AED8-EC621EB15A53}" destId="{6C2472C2-AEB5-4D8D-A683-371523B68ABE}" srcOrd="1" destOrd="0" parTransId="{AE704BAA-9D7B-49DA-AC54-3A8CFB8187C1}" sibTransId="{18E01B41-0D0E-4164-B3F3-3E058D82AD59}"/>
    <dgm:cxn modelId="{8F334F00-D93E-4450-9F79-0126BF02B54E}" srcId="{17BB21E6-947A-48D7-AED8-EC621EB15A53}" destId="{E1EDB437-D1D5-4F0B-989F-A0147303DF69}" srcOrd="0" destOrd="0" parTransId="{BFE91D2C-258E-46FB-AEA9-8CF2E81078A1}" sibTransId="{58209458-8692-42EC-8ABA-9CA4F2B2D51F}"/>
    <dgm:cxn modelId="{88C572CE-D54B-47EA-8815-A0205F0F83E1}" type="presOf" srcId="{17BB21E6-947A-48D7-AED8-EC621EB15A53}" destId="{0C92E731-955E-4A73-9B4A-57E3BD8957BA}" srcOrd="0" destOrd="0" presId="urn:microsoft.com/office/officeart/2005/8/layout/cycle8"/>
    <dgm:cxn modelId="{C2BB9911-F05E-4C04-A98B-FF24601A009D}" type="presOf" srcId="{999636BA-705A-46B9-B547-CB0D9D9A66F0}" destId="{17485E85-8B76-4614-A77C-68C6CFC0F12A}" srcOrd="0" destOrd="0" presId="urn:microsoft.com/office/officeart/2005/8/layout/cycle8"/>
    <dgm:cxn modelId="{A4A7390A-DEA9-4C68-B3F7-349910BF5993}" type="presOf" srcId="{E1EDB437-D1D5-4F0B-989F-A0147303DF69}" destId="{E4D71E8E-C0E1-467F-98AE-9211AF0250F1}" srcOrd="0" destOrd="0" presId="urn:microsoft.com/office/officeart/2005/8/layout/cycle8"/>
    <dgm:cxn modelId="{7D25B2F5-3B43-4224-A16F-D19A20426CE5}" type="presOf" srcId="{E1EDB437-D1D5-4F0B-989F-A0147303DF69}" destId="{5EABE700-C985-4BA9-8132-4CE7CF8798AC}" srcOrd="1" destOrd="0" presId="urn:microsoft.com/office/officeart/2005/8/layout/cycle8"/>
    <dgm:cxn modelId="{F3574FBE-BCAB-4823-BD44-3E36B9B76D99}" type="presOf" srcId="{B68FEECC-A144-4E88-9E52-1E2E043F7C2D}" destId="{EECC1BC9-AC9D-4EAF-BB9E-C0B50890CD6C}" srcOrd="0" destOrd="0" presId="urn:microsoft.com/office/officeart/2005/8/layout/cycle8"/>
    <dgm:cxn modelId="{C9E96736-3C74-44F8-8F11-EC747D60F35E}" type="presOf" srcId="{6C2472C2-AEB5-4D8D-A683-371523B68ABE}" destId="{C45ADC68-981E-440F-A012-D7D5F2F40F1E}" srcOrd="1" destOrd="0" presId="urn:microsoft.com/office/officeart/2005/8/layout/cycle8"/>
    <dgm:cxn modelId="{B83EC8AA-BD2C-44FE-96D3-C9080CF322B8}" type="presParOf" srcId="{0C92E731-955E-4A73-9B4A-57E3BD8957BA}" destId="{E4D71E8E-C0E1-467F-98AE-9211AF0250F1}" srcOrd="0" destOrd="0" presId="urn:microsoft.com/office/officeart/2005/8/layout/cycle8"/>
    <dgm:cxn modelId="{9EC87EAB-3308-4451-BBDB-3A1069B6E2CE}" type="presParOf" srcId="{0C92E731-955E-4A73-9B4A-57E3BD8957BA}" destId="{BF7C4F76-6E5A-4B76-AF4A-30A736B1AA3C}" srcOrd="1" destOrd="0" presId="urn:microsoft.com/office/officeart/2005/8/layout/cycle8"/>
    <dgm:cxn modelId="{193521D3-C9E1-4FB0-AC65-26E6E46CD929}" type="presParOf" srcId="{0C92E731-955E-4A73-9B4A-57E3BD8957BA}" destId="{3C881776-C39B-4ED9-803A-266FE8E49D05}" srcOrd="2" destOrd="0" presId="urn:microsoft.com/office/officeart/2005/8/layout/cycle8"/>
    <dgm:cxn modelId="{507FCF8C-A4EA-4981-B909-1A48755C36F5}" type="presParOf" srcId="{0C92E731-955E-4A73-9B4A-57E3BD8957BA}" destId="{5EABE700-C985-4BA9-8132-4CE7CF8798AC}" srcOrd="3" destOrd="0" presId="urn:microsoft.com/office/officeart/2005/8/layout/cycle8"/>
    <dgm:cxn modelId="{B4CD3B7F-6142-432C-A809-CE83C45C3688}" type="presParOf" srcId="{0C92E731-955E-4A73-9B4A-57E3BD8957BA}" destId="{5D8CB241-C579-4184-9979-982D331E2669}" srcOrd="4" destOrd="0" presId="urn:microsoft.com/office/officeart/2005/8/layout/cycle8"/>
    <dgm:cxn modelId="{4AFB771C-153A-4399-B406-F7EBB981FB14}" type="presParOf" srcId="{0C92E731-955E-4A73-9B4A-57E3BD8957BA}" destId="{45244415-D9E8-4A7C-9E9D-1E83A44F7DCF}" srcOrd="5" destOrd="0" presId="urn:microsoft.com/office/officeart/2005/8/layout/cycle8"/>
    <dgm:cxn modelId="{ADC078F1-B7CF-4CFB-9E4D-5EA09D65D981}" type="presParOf" srcId="{0C92E731-955E-4A73-9B4A-57E3BD8957BA}" destId="{ABB6B287-85FC-4BFB-BF86-D27C21796EB1}" srcOrd="6" destOrd="0" presId="urn:microsoft.com/office/officeart/2005/8/layout/cycle8"/>
    <dgm:cxn modelId="{2BFBA7BF-F8A3-4EB6-901A-F95E0EFCD428}" type="presParOf" srcId="{0C92E731-955E-4A73-9B4A-57E3BD8957BA}" destId="{C45ADC68-981E-440F-A012-D7D5F2F40F1E}" srcOrd="7" destOrd="0" presId="urn:microsoft.com/office/officeart/2005/8/layout/cycle8"/>
    <dgm:cxn modelId="{755DB5D5-7E66-4E09-8B4B-9B31CAD4AF54}" type="presParOf" srcId="{0C92E731-955E-4A73-9B4A-57E3BD8957BA}" destId="{EECC1BC9-AC9D-4EAF-BB9E-C0B50890CD6C}" srcOrd="8" destOrd="0" presId="urn:microsoft.com/office/officeart/2005/8/layout/cycle8"/>
    <dgm:cxn modelId="{47892D22-1652-41A9-B38C-DE49E633A44B}" type="presParOf" srcId="{0C92E731-955E-4A73-9B4A-57E3BD8957BA}" destId="{67FF5BC2-E051-49E6-B643-9A039A99553E}" srcOrd="9" destOrd="0" presId="urn:microsoft.com/office/officeart/2005/8/layout/cycle8"/>
    <dgm:cxn modelId="{5607B00D-C2F0-4D41-A56B-A763DA67A275}" type="presParOf" srcId="{0C92E731-955E-4A73-9B4A-57E3BD8957BA}" destId="{032353E8-87BF-47C8-8BBC-862C68516863}" srcOrd="10" destOrd="0" presId="urn:microsoft.com/office/officeart/2005/8/layout/cycle8"/>
    <dgm:cxn modelId="{5D1460AF-72DB-48B0-ADAE-84E476E5EA6E}" type="presParOf" srcId="{0C92E731-955E-4A73-9B4A-57E3BD8957BA}" destId="{AF5D23EC-E4A9-4D37-89D7-D171849FB297}" srcOrd="11" destOrd="0" presId="urn:microsoft.com/office/officeart/2005/8/layout/cycle8"/>
    <dgm:cxn modelId="{46C44DCB-7B8F-4428-972F-0DB6285F9046}" type="presParOf" srcId="{0C92E731-955E-4A73-9B4A-57E3BD8957BA}" destId="{17485E85-8B76-4614-A77C-68C6CFC0F12A}" srcOrd="12" destOrd="0" presId="urn:microsoft.com/office/officeart/2005/8/layout/cycle8"/>
    <dgm:cxn modelId="{9CF602FB-D747-4732-9E54-8FE2194C4C32}" type="presParOf" srcId="{0C92E731-955E-4A73-9B4A-57E3BD8957BA}" destId="{B99D55F5-00F8-4E90-B8F0-D6424BA66CBC}" srcOrd="13" destOrd="0" presId="urn:microsoft.com/office/officeart/2005/8/layout/cycle8"/>
    <dgm:cxn modelId="{4CAD2337-2153-4083-BC84-031D7998B4FE}" type="presParOf" srcId="{0C92E731-955E-4A73-9B4A-57E3BD8957BA}" destId="{1DB3F786-5EFC-4C3A-83B5-5025E152B704}" srcOrd="14" destOrd="0" presId="urn:microsoft.com/office/officeart/2005/8/layout/cycle8"/>
    <dgm:cxn modelId="{46F5D2C5-5559-4E56-8C22-B7012833191B}" type="presParOf" srcId="{0C92E731-955E-4A73-9B4A-57E3BD8957BA}" destId="{1762B2A1-A950-4222-9755-1B965ED9D422}" srcOrd="15" destOrd="0" presId="urn:microsoft.com/office/officeart/2005/8/layout/cycle8"/>
    <dgm:cxn modelId="{A7211CCC-0851-4874-B329-FC06B79D16F7}" type="presParOf" srcId="{0C92E731-955E-4A73-9B4A-57E3BD8957BA}" destId="{41ADC204-5808-4BBA-9FF5-DCDF1B3AD93E}" srcOrd="16" destOrd="0" presId="urn:microsoft.com/office/officeart/2005/8/layout/cycle8"/>
    <dgm:cxn modelId="{D957ED76-450B-4F73-B2A0-60F1AA625CFA}" type="presParOf" srcId="{0C92E731-955E-4A73-9B4A-57E3BD8957BA}" destId="{166F7945-7E27-414C-BBA4-72A46C6DF833}" srcOrd="17" destOrd="0" presId="urn:microsoft.com/office/officeart/2005/8/layout/cycle8"/>
    <dgm:cxn modelId="{457469EF-31BE-4CCD-8648-454735796131}" type="presParOf" srcId="{0C92E731-955E-4A73-9B4A-57E3BD8957BA}" destId="{C4699D76-A675-4E75-830A-39AC69172821}" srcOrd="18" destOrd="0" presId="urn:microsoft.com/office/officeart/2005/8/layout/cycle8"/>
    <dgm:cxn modelId="{ECB69016-0BDC-4ECC-AD0B-04C1C8CE7F9B}" type="presParOf" srcId="{0C92E731-955E-4A73-9B4A-57E3BD8957BA}" destId="{654DE855-39A0-48F9-8362-4FEB0E98FB88}"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71E8E-C0E1-467F-98AE-9211AF0250F1}">
      <dsp:nvSpPr>
        <dsp:cNvPr id="0" name=""/>
        <dsp:cNvSpPr/>
      </dsp:nvSpPr>
      <dsp:spPr>
        <a:xfrm>
          <a:off x="1577881" y="220322"/>
          <a:ext cx="3037796" cy="3037796"/>
        </a:xfrm>
        <a:prstGeom prst="pie">
          <a:avLst>
            <a:gd name="adj1" fmla="val 16200000"/>
            <a:gd name="adj2" fmla="val 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a:solidFill>
                <a:sysClr val="window" lastClr="FFFFFF"/>
              </a:solidFill>
              <a:latin typeface="Calibri" panose="020F0502020204030204"/>
              <a:ea typeface="+mn-ea"/>
              <a:cs typeface="+mn-cs"/>
            </a:rPr>
            <a:t>Self- Awereness</a:t>
          </a:r>
        </a:p>
      </dsp:txBody>
      <dsp:txXfrm>
        <a:off x="3190444" y="849941"/>
        <a:ext cx="1121091" cy="831777"/>
      </dsp:txXfrm>
    </dsp:sp>
    <dsp:sp modelId="{5D8CB241-C579-4184-9979-982D331E2669}">
      <dsp:nvSpPr>
        <dsp:cNvPr id="0" name=""/>
        <dsp:cNvSpPr/>
      </dsp:nvSpPr>
      <dsp:spPr>
        <a:xfrm>
          <a:off x="1577881" y="322305"/>
          <a:ext cx="3037796" cy="3037796"/>
        </a:xfrm>
        <a:prstGeom prst="pie">
          <a:avLst>
            <a:gd name="adj1" fmla="val 0"/>
            <a:gd name="adj2" fmla="val 54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a:solidFill>
                <a:sysClr val="window" lastClr="FFFFFF"/>
              </a:solidFill>
              <a:latin typeface="Calibri" panose="020F0502020204030204"/>
              <a:ea typeface="+mn-ea"/>
              <a:cs typeface="+mn-cs"/>
            </a:rPr>
            <a:t>Self- Management</a:t>
          </a:r>
        </a:p>
      </dsp:txBody>
      <dsp:txXfrm>
        <a:off x="3190444" y="1898704"/>
        <a:ext cx="1121091" cy="831777"/>
      </dsp:txXfrm>
    </dsp:sp>
    <dsp:sp modelId="{EECC1BC9-AC9D-4EAF-BB9E-C0B50890CD6C}">
      <dsp:nvSpPr>
        <dsp:cNvPr id="0" name=""/>
        <dsp:cNvSpPr/>
      </dsp:nvSpPr>
      <dsp:spPr>
        <a:xfrm>
          <a:off x="1475898" y="322305"/>
          <a:ext cx="3037796" cy="3037796"/>
        </a:xfrm>
        <a:prstGeom prst="pie">
          <a:avLst>
            <a:gd name="adj1" fmla="val 5400000"/>
            <a:gd name="adj2" fmla="val 108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a:solidFill>
                <a:sysClr val="window" lastClr="FFFFFF"/>
              </a:solidFill>
              <a:latin typeface="Calibri" panose="020F0502020204030204"/>
              <a:ea typeface="+mn-ea"/>
              <a:cs typeface="+mn-cs"/>
            </a:rPr>
            <a:t>Social Awareness</a:t>
          </a:r>
        </a:p>
      </dsp:txBody>
      <dsp:txXfrm>
        <a:off x="1780039" y="1898704"/>
        <a:ext cx="1121091" cy="831777"/>
      </dsp:txXfrm>
    </dsp:sp>
    <dsp:sp modelId="{17485E85-8B76-4614-A77C-68C6CFC0F12A}">
      <dsp:nvSpPr>
        <dsp:cNvPr id="0" name=""/>
        <dsp:cNvSpPr/>
      </dsp:nvSpPr>
      <dsp:spPr>
        <a:xfrm>
          <a:off x="1475898" y="220322"/>
          <a:ext cx="3037796" cy="3037796"/>
        </a:xfrm>
        <a:prstGeom prst="pie">
          <a:avLst>
            <a:gd name="adj1" fmla="val 10800000"/>
            <a:gd name="adj2" fmla="val 162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a:solidFill>
                <a:sysClr val="window" lastClr="FFFFFF"/>
              </a:solidFill>
              <a:latin typeface="Calibri" panose="020F0502020204030204"/>
              <a:ea typeface="+mn-ea"/>
              <a:cs typeface="+mn-cs"/>
            </a:rPr>
            <a:t>Relationship Management</a:t>
          </a:r>
        </a:p>
      </dsp:txBody>
      <dsp:txXfrm>
        <a:off x="1780039" y="849941"/>
        <a:ext cx="1121091" cy="831777"/>
      </dsp:txXfrm>
    </dsp:sp>
    <dsp:sp modelId="{41ADC204-5808-4BBA-9FF5-DCDF1B3AD93E}">
      <dsp:nvSpPr>
        <dsp:cNvPr id="0" name=""/>
        <dsp:cNvSpPr/>
      </dsp:nvSpPr>
      <dsp:spPr>
        <a:xfrm>
          <a:off x="1389827" y="32268"/>
          <a:ext cx="3413904" cy="3413904"/>
        </a:xfrm>
        <a:prstGeom prst="circularArrow">
          <a:avLst>
            <a:gd name="adj1" fmla="val 5085"/>
            <a:gd name="adj2" fmla="val 327528"/>
            <a:gd name="adj3" fmla="val 21272472"/>
            <a:gd name="adj4" fmla="val 162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166F7945-7E27-414C-BBA4-72A46C6DF833}">
      <dsp:nvSpPr>
        <dsp:cNvPr id="0" name=""/>
        <dsp:cNvSpPr/>
      </dsp:nvSpPr>
      <dsp:spPr>
        <a:xfrm>
          <a:off x="1389827" y="134251"/>
          <a:ext cx="3413904" cy="3413904"/>
        </a:xfrm>
        <a:prstGeom prst="circularArrow">
          <a:avLst>
            <a:gd name="adj1" fmla="val 5085"/>
            <a:gd name="adj2" fmla="val 327528"/>
            <a:gd name="adj3" fmla="val 5072472"/>
            <a:gd name="adj4" fmla="val 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C4699D76-A675-4E75-830A-39AC69172821}">
      <dsp:nvSpPr>
        <dsp:cNvPr id="0" name=""/>
        <dsp:cNvSpPr/>
      </dsp:nvSpPr>
      <dsp:spPr>
        <a:xfrm>
          <a:off x="1287844" y="134251"/>
          <a:ext cx="3413904" cy="3413904"/>
        </a:xfrm>
        <a:prstGeom prst="circularArrow">
          <a:avLst>
            <a:gd name="adj1" fmla="val 5085"/>
            <a:gd name="adj2" fmla="val 327528"/>
            <a:gd name="adj3" fmla="val 10472472"/>
            <a:gd name="adj4" fmla="val 54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654DE855-39A0-48F9-8362-4FEB0E98FB88}">
      <dsp:nvSpPr>
        <dsp:cNvPr id="0" name=""/>
        <dsp:cNvSpPr/>
      </dsp:nvSpPr>
      <dsp:spPr>
        <a:xfrm>
          <a:off x="1287844" y="32268"/>
          <a:ext cx="3413904" cy="3413904"/>
        </a:xfrm>
        <a:prstGeom prst="circularArrow">
          <a:avLst>
            <a:gd name="adj1" fmla="val 5085"/>
            <a:gd name="adj2" fmla="val 327528"/>
            <a:gd name="adj3" fmla="val 15872472"/>
            <a:gd name="adj4" fmla="val 108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8620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8620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8620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90600" y="730250"/>
            <a:ext cx="4876800"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914400" y="4630738"/>
            <a:ext cx="5027613" cy="438943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8620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D762E52F-18D5-4BF8-825F-7A4850CDC507}"/>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62B634FA-6CDC-4857-A0C8-DDD918494E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3012" name="Slide Number Placeholder 3">
            <a:extLst>
              <a:ext uri="{FF2B5EF4-FFF2-40B4-BE49-F238E27FC236}">
                <a16:creationId xmlns:a16="http://schemas.microsoft.com/office/drawing/2014/main" id="{C2D11095-8D14-4D47-9A38-E5DBC11CE4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E7C6D1AF-A265-4105-8293-BF6F890014A4}" type="slidenum">
              <a:rPr lang="en-US" altLang="en-US" smtClean="0">
                <a:latin typeface="Times New Roman" panose="02020603050405020304" pitchFamily="18" charset="0"/>
              </a:rPr>
              <a:pPr/>
              <a:t>2</a:t>
            </a:fld>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A767F5CA-5975-4094-9E56-CB8730F3D9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E0175852-7F40-4668-AFE5-6D9FC551F5F7}" type="slidenum">
              <a:rPr lang="en-US" altLang="en-US" smtClean="0">
                <a:latin typeface="Times New Roman" panose="02020603050405020304" pitchFamily="18" charset="0"/>
              </a:rPr>
              <a:pPr/>
              <a:t>3</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0DFBC331-CD1F-420E-AC1E-8D0EB4D3FA91}"/>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DAC689E7-6120-48B9-B381-8FC0DECFEDC2}"/>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971C466D-83A6-4F83-8F7E-D714314B4C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050E83DF-5A6D-4564-899C-263BB42F7160}" type="slidenum">
              <a:rPr lang="en-US" altLang="en-US" smtClean="0">
                <a:latin typeface="Times New Roman" panose="02020603050405020304" pitchFamily="18" charset="0"/>
              </a:rPr>
              <a:pPr/>
              <a:t>4</a:t>
            </a:fld>
            <a:endParaRPr lang="en-US" altLang="en-US">
              <a:latin typeface="Times New Roman" panose="02020603050405020304" pitchFamily="18" charset="0"/>
            </a:endParaRPr>
          </a:p>
        </p:txBody>
      </p:sp>
      <p:sp>
        <p:nvSpPr>
          <p:cNvPr id="47107" name="Rectangle 2">
            <a:extLst>
              <a:ext uri="{FF2B5EF4-FFF2-40B4-BE49-F238E27FC236}">
                <a16:creationId xmlns:a16="http://schemas.microsoft.com/office/drawing/2014/main" id="{06CEDD4A-9D66-480D-BF6E-2953904EC889}"/>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4C69107B-128A-4D0E-A288-54049A084D0A}"/>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5</a:t>
            </a:fld>
            <a:endParaRPr lang="en-US" altLang="en-US"/>
          </a:p>
        </p:txBody>
      </p:sp>
    </p:spTree>
    <p:extLst>
      <p:ext uri="{BB962C8B-B14F-4D97-AF65-F5344CB8AC3E}">
        <p14:creationId xmlns:p14="http://schemas.microsoft.com/office/powerpoint/2010/main" val="253760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BFE0797-5442-4D80-A78A-C42B0C335A0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1A4AD88D-725B-4831-ACD8-193EF431A5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It begins with  Self Awareness and  move clock wise. It is an is an iterative process that you repeat throughout you career</a:t>
            </a:r>
          </a:p>
        </p:txBody>
      </p:sp>
      <p:sp>
        <p:nvSpPr>
          <p:cNvPr id="53252" name="Slide Number Placeholder 3">
            <a:extLst>
              <a:ext uri="{FF2B5EF4-FFF2-40B4-BE49-F238E27FC236}">
                <a16:creationId xmlns:a16="http://schemas.microsoft.com/office/drawing/2014/main" id="{23A173AD-EAB4-4630-8F8A-E6A9234FCC9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F80701D1-3B1D-4F8E-AE9E-A629A90B6B3A}" type="slidenum">
              <a:rPr lang="en-GB" altLang="en-US" smtClean="0">
                <a:solidFill>
                  <a:srgbClr val="000000"/>
                </a:solidFill>
                <a:latin typeface="Times New Roman" panose="02020603050405020304" pitchFamily="18" charset="0"/>
              </a:rPr>
              <a:pPr/>
              <a:t>21</a:t>
            </a:fld>
            <a:endParaRPr lang="en-GB" altLang="en-US">
              <a:solidFill>
                <a:srgbClr val="000000"/>
              </a:solidFill>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CFD24C2B-EF73-4C09-A646-EA63D8E2F9E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D6C5BD70-20E4-4325-8E48-F6C85209DA0E}" type="slidenum">
              <a:rPr lang="en-US" altLang="en-US" smtClean="0">
                <a:latin typeface="Times New Roman" panose="02020603050405020304" pitchFamily="18" charset="0"/>
              </a:rPr>
              <a:pPr/>
              <a:t>23</a:t>
            </a:fld>
            <a:endParaRPr lang="en-US" altLang="en-US">
              <a:latin typeface="Times New Roman" panose="02020603050405020304" pitchFamily="18" charset="0"/>
            </a:endParaRPr>
          </a:p>
        </p:txBody>
      </p:sp>
      <p:sp>
        <p:nvSpPr>
          <p:cNvPr id="55299" name="Rectangle 2">
            <a:extLst>
              <a:ext uri="{FF2B5EF4-FFF2-40B4-BE49-F238E27FC236}">
                <a16:creationId xmlns:a16="http://schemas.microsoft.com/office/drawing/2014/main" id="{8B18A62F-6E75-49C5-B4A5-FB7CC3729DCC}"/>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4CDF73F9-F167-4676-9B41-6DD399D79BB0}"/>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E64F737B-79B4-477D-9125-D6EBAA9687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2E29F8BA-77D0-4B62-96AB-737139EA1676}" type="slidenum">
              <a:rPr lang="en-US" altLang="en-US" smtClean="0">
                <a:latin typeface="Times New Roman" panose="02020603050405020304" pitchFamily="18" charset="0"/>
              </a:rPr>
              <a:pPr/>
              <a:t>24</a:t>
            </a:fld>
            <a:endParaRPr lang="en-US" altLang="en-US">
              <a:latin typeface="Times New Roman" panose="02020603050405020304" pitchFamily="18" charset="0"/>
            </a:endParaRPr>
          </a:p>
        </p:txBody>
      </p:sp>
      <p:sp>
        <p:nvSpPr>
          <p:cNvPr id="57347" name="Rectangle 2">
            <a:extLst>
              <a:ext uri="{FF2B5EF4-FFF2-40B4-BE49-F238E27FC236}">
                <a16:creationId xmlns:a16="http://schemas.microsoft.com/office/drawing/2014/main" id="{9F42BA36-2314-482F-A2A1-F60B7EFAF1F7}"/>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C6CA668C-38DB-4656-8116-3CC1C285C68D}"/>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Kotter, J. P. (1995). Leading Change: Why Transformation Efforts Fail. Harvard Business Review OnPoint (March-April), 1-10.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91FE35E4-6C5E-4FE0-885C-62C9B45F0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077316C7-4C38-494B-BBA4-1ADC17D88D59}" type="slidenum">
              <a:rPr lang="en-US" altLang="en-US" smtClean="0">
                <a:latin typeface="Times New Roman" panose="02020603050405020304" pitchFamily="18" charset="0"/>
              </a:rPr>
              <a:pPr/>
              <a:t>25</a:t>
            </a:fld>
            <a:endParaRPr lang="en-US" altLang="en-US">
              <a:latin typeface="Times New Roman" panose="02020603050405020304" pitchFamily="18" charset="0"/>
            </a:endParaRPr>
          </a:p>
        </p:txBody>
      </p:sp>
      <p:sp>
        <p:nvSpPr>
          <p:cNvPr id="59395" name="Rectangle 2">
            <a:extLst>
              <a:ext uri="{FF2B5EF4-FFF2-40B4-BE49-F238E27FC236}">
                <a16:creationId xmlns:a16="http://schemas.microsoft.com/office/drawing/2014/main" id="{02695A79-245F-4C36-9500-6162E6A2BFA8}"/>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B8E82F85-06B8-45C5-803F-DA7BDDA5CE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08/08/2019</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08/08/2019</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08/08/2019</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08/08/2019</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08/08/2019</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08/08/2019</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08/08/2019</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08/08/2019</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08/08/2019</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08/08/2019</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08/08/2019</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08/08/2019</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r>
              <a:rPr lang="en-GB" altLang="en-US" dirty="0" smtClean="0"/>
              <a:t>The Transitional Curve of Change</a:t>
            </a:r>
            <a:endParaRPr lang="en-GB" dirty="0">
              <a:solidFill>
                <a:schemeClr val="bg1"/>
              </a:solidFill>
            </a:endParaRP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39CE8FC-2EC5-4199-A600-E5B47DD67AB9}"/>
              </a:ext>
            </a:extLst>
          </p:cNvPr>
          <p:cNvSpPr>
            <a:spLocks noGrp="1"/>
          </p:cNvSpPr>
          <p:nvPr>
            <p:ph type="title"/>
          </p:nvPr>
        </p:nvSpPr>
        <p:spPr>
          <a:xfrm>
            <a:off x="457200" y="84138"/>
            <a:ext cx="8229600" cy="539750"/>
          </a:xfrm>
        </p:spPr>
        <p:txBody>
          <a:bodyPr/>
          <a:lstStyle/>
          <a:p>
            <a:pPr eaLnBrk="1" hangingPunct="1"/>
            <a:r>
              <a:rPr lang="en-GB" altLang="en-US" dirty="0"/>
              <a:t>Transitional Curve</a:t>
            </a:r>
            <a:endParaRPr lang="en-US" altLang="en-US" dirty="0"/>
          </a:p>
        </p:txBody>
      </p:sp>
      <p:sp>
        <p:nvSpPr>
          <p:cNvPr id="41987" name="Rectangle 3">
            <a:extLst>
              <a:ext uri="{FF2B5EF4-FFF2-40B4-BE49-F238E27FC236}">
                <a16:creationId xmlns:a16="http://schemas.microsoft.com/office/drawing/2014/main" id="{4E6AC4F9-5549-44C0-9ADF-52C1D39F1BED}"/>
              </a:ext>
            </a:extLst>
          </p:cNvPr>
          <p:cNvSpPr>
            <a:spLocks noChangeArrowheads="1"/>
          </p:cNvSpPr>
          <p:nvPr/>
        </p:nvSpPr>
        <p:spPr bwMode="auto">
          <a:xfrm>
            <a:off x="2198688" y="1063625"/>
            <a:ext cx="4359275" cy="4214813"/>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41988" name="Line 4">
            <a:extLst>
              <a:ext uri="{FF2B5EF4-FFF2-40B4-BE49-F238E27FC236}">
                <a16:creationId xmlns:a16="http://schemas.microsoft.com/office/drawing/2014/main" id="{96DC19C2-14B2-410E-92A3-7BD2D68CC575}"/>
              </a:ext>
            </a:extLst>
          </p:cNvPr>
          <p:cNvSpPr>
            <a:spLocks noChangeShapeType="1"/>
          </p:cNvSpPr>
          <p:nvPr/>
        </p:nvSpPr>
        <p:spPr bwMode="auto">
          <a:xfrm flipV="1">
            <a:off x="1912938" y="3262313"/>
            <a:ext cx="4746625" cy="1270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1989" name="Freeform 5">
            <a:extLst>
              <a:ext uri="{FF2B5EF4-FFF2-40B4-BE49-F238E27FC236}">
                <a16:creationId xmlns:a16="http://schemas.microsoft.com/office/drawing/2014/main" id="{5A717A18-E8F2-4136-BC84-8001822A1AF4}"/>
              </a:ext>
            </a:extLst>
          </p:cNvPr>
          <p:cNvSpPr>
            <a:spLocks/>
          </p:cNvSpPr>
          <p:nvPr/>
        </p:nvSpPr>
        <p:spPr bwMode="auto">
          <a:xfrm>
            <a:off x="4419600" y="1511300"/>
            <a:ext cx="6350" cy="3619500"/>
          </a:xfrm>
          <a:custGeom>
            <a:avLst/>
            <a:gdLst>
              <a:gd name="T0" fmla="*/ 2147483646 w 4"/>
              <a:gd name="T1" fmla="*/ 0 h 2280"/>
              <a:gd name="T2" fmla="*/ 0 w 4"/>
              <a:gd name="T3" fmla="*/ 2147483646 h 2280"/>
              <a:gd name="T4" fmla="*/ 0 60000 65536"/>
              <a:gd name="T5" fmla="*/ 0 60000 65536"/>
              <a:gd name="T6" fmla="*/ 0 w 4"/>
              <a:gd name="T7" fmla="*/ 0 h 2280"/>
              <a:gd name="T8" fmla="*/ 4 w 4"/>
              <a:gd name="T9" fmla="*/ 2280 h 2280"/>
            </a:gdLst>
            <a:ahLst/>
            <a:cxnLst>
              <a:cxn ang="T4">
                <a:pos x="T0" y="T1"/>
              </a:cxn>
              <a:cxn ang="T5">
                <a:pos x="T2" y="T3"/>
              </a:cxn>
            </a:cxnLst>
            <a:rect l="T6" t="T7" r="T8" b="T9"/>
            <a:pathLst>
              <a:path w="4" h="2280">
                <a:moveTo>
                  <a:pt x="4" y="0"/>
                </a:moveTo>
                <a:lnTo>
                  <a:pt x="0" y="2280"/>
                </a:ln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90" name="Text Box 6">
            <a:extLst>
              <a:ext uri="{FF2B5EF4-FFF2-40B4-BE49-F238E27FC236}">
                <a16:creationId xmlns:a16="http://schemas.microsoft.com/office/drawing/2014/main" id="{D1A0FB6C-6560-4798-A08A-F8993D404EDE}"/>
              </a:ext>
            </a:extLst>
          </p:cNvPr>
          <p:cNvSpPr txBox="1">
            <a:spLocks noChangeArrowheads="1"/>
          </p:cNvSpPr>
          <p:nvPr/>
        </p:nvSpPr>
        <p:spPr bwMode="auto">
          <a:xfrm>
            <a:off x="1271588" y="3049588"/>
            <a:ext cx="914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solidFill>
                  <a:srgbClr val="FF0000"/>
                </a:solidFill>
                <a:latin typeface="Arial" panose="020B0604020202020204" pitchFamily="34" charset="0"/>
              </a:rPr>
              <a:t>Past</a:t>
            </a:r>
          </a:p>
        </p:txBody>
      </p:sp>
      <p:sp>
        <p:nvSpPr>
          <p:cNvPr id="41991" name="Text Box 7">
            <a:extLst>
              <a:ext uri="{FF2B5EF4-FFF2-40B4-BE49-F238E27FC236}">
                <a16:creationId xmlns:a16="http://schemas.microsoft.com/office/drawing/2014/main" id="{831F9954-F2D3-4BCE-A87C-EB60377C72BF}"/>
              </a:ext>
            </a:extLst>
          </p:cNvPr>
          <p:cNvSpPr txBox="1">
            <a:spLocks noChangeArrowheads="1"/>
          </p:cNvSpPr>
          <p:nvPr/>
        </p:nvSpPr>
        <p:spPr bwMode="auto">
          <a:xfrm>
            <a:off x="6700838" y="3063875"/>
            <a:ext cx="10795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solidFill>
                  <a:srgbClr val="FF0000"/>
                </a:solidFill>
                <a:latin typeface="Arial" panose="020B0604020202020204" pitchFamily="34" charset="0"/>
              </a:rPr>
              <a:t>Future</a:t>
            </a:r>
          </a:p>
        </p:txBody>
      </p:sp>
      <p:sp>
        <p:nvSpPr>
          <p:cNvPr id="41992" name="Text Box 8">
            <a:extLst>
              <a:ext uri="{FF2B5EF4-FFF2-40B4-BE49-F238E27FC236}">
                <a16:creationId xmlns:a16="http://schemas.microsoft.com/office/drawing/2014/main" id="{EB62DF8E-9C8C-4334-9166-44F4F0409C92}"/>
              </a:ext>
            </a:extLst>
          </p:cNvPr>
          <p:cNvSpPr txBox="1">
            <a:spLocks noChangeArrowheads="1"/>
          </p:cNvSpPr>
          <p:nvPr/>
        </p:nvSpPr>
        <p:spPr bwMode="auto">
          <a:xfrm>
            <a:off x="2543175" y="4630738"/>
            <a:ext cx="1409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Resistance</a:t>
            </a:r>
          </a:p>
        </p:txBody>
      </p:sp>
      <p:sp>
        <p:nvSpPr>
          <p:cNvPr id="41993" name="Text Box 9">
            <a:extLst>
              <a:ext uri="{FF2B5EF4-FFF2-40B4-BE49-F238E27FC236}">
                <a16:creationId xmlns:a16="http://schemas.microsoft.com/office/drawing/2014/main" id="{1507891D-9700-4D2E-941D-1D14E18BA4C2}"/>
              </a:ext>
            </a:extLst>
          </p:cNvPr>
          <p:cNvSpPr txBox="1">
            <a:spLocks noChangeArrowheads="1"/>
          </p:cNvSpPr>
          <p:nvPr/>
        </p:nvSpPr>
        <p:spPr bwMode="auto">
          <a:xfrm>
            <a:off x="4819650" y="4584700"/>
            <a:ext cx="17954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Exploration</a:t>
            </a:r>
          </a:p>
        </p:txBody>
      </p:sp>
      <p:sp>
        <p:nvSpPr>
          <p:cNvPr id="41994" name="Text Box 10">
            <a:extLst>
              <a:ext uri="{FF2B5EF4-FFF2-40B4-BE49-F238E27FC236}">
                <a16:creationId xmlns:a16="http://schemas.microsoft.com/office/drawing/2014/main" id="{CE823F70-242E-4754-9A3F-B8FEA0B4A16B}"/>
              </a:ext>
            </a:extLst>
          </p:cNvPr>
          <p:cNvSpPr txBox="1">
            <a:spLocks noChangeArrowheads="1"/>
          </p:cNvSpPr>
          <p:nvPr/>
        </p:nvSpPr>
        <p:spPr bwMode="auto">
          <a:xfrm>
            <a:off x="2546350" y="1181100"/>
            <a:ext cx="91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Denial</a:t>
            </a:r>
          </a:p>
        </p:txBody>
      </p:sp>
      <p:sp>
        <p:nvSpPr>
          <p:cNvPr id="41995" name="Text Box 11">
            <a:extLst>
              <a:ext uri="{FF2B5EF4-FFF2-40B4-BE49-F238E27FC236}">
                <a16:creationId xmlns:a16="http://schemas.microsoft.com/office/drawing/2014/main" id="{4907AD56-5452-47E3-90ED-F7239F2009BB}"/>
              </a:ext>
            </a:extLst>
          </p:cNvPr>
          <p:cNvSpPr txBox="1">
            <a:spLocks noChangeArrowheads="1"/>
          </p:cNvSpPr>
          <p:nvPr/>
        </p:nvSpPr>
        <p:spPr bwMode="auto">
          <a:xfrm>
            <a:off x="4700588" y="1176338"/>
            <a:ext cx="16621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Commitment</a:t>
            </a:r>
          </a:p>
        </p:txBody>
      </p:sp>
      <p:grpSp>
        <p:nvGrpSpPr>
          <p:cNvPr id="41996" name="Group 12">
            <a:extLst>
              <a:ext uri="{FF2B5EF4-FFF2-40B4-BE49-F238E27FC236}">
                <a16:creationId xmlns:a16="http://schemas.microsoft.com/office/drawing/2014/main" id="{6C94B22C-AE41-464E-A7BE-1087631BB942}"/>
              </a:ext>
            </a:extLst>
          </p:cNvPr>
          <p:cNvGrpSpPr>
            <a:grpSpLocks/>
          </p:cNvGrpSpPr>
          <p:nvPr/>
        </p:nvGrpSpPr>
        <p:grpSpPr bwMode="auto">
          <a:xfrm>
            <a:off x="2927350" y="2057400"/>
            <a:ext cx="3200400" cy="2908300"/>
            <a:chOff x="1584" y="1488"/>
            <a:chExt cx="2016" cy="1832"/>
          </a:xfrm>
        </p:grpSpPr>
        <p:sp>
          <p:nvSpPr>
            <p:cNvPr id="42006" name="Freeform 13">
              <a:extLst>
                <a:ext uri="{FF2B5EF4-FFF2-40B4-BE49-F238E27FC236}">
                  <a16:creationId xmlns:a16="http://schemas.microsoft.com/office/drawing/2014/main" id="{4763A549-F04D-4EE0-80D7-7A8BB5727901}"/>
                </a:ext>
              </a:extLst>
            </p:cNvPr>
            <p:cNvSpPr>
              <a:spLocks/>
            </p:cNvSpPr>
            <p:nvPr/>
          </p:nvSpPr>
          <p:spPr bwMode="auto">
            <a:xfrm>
              <a:off x="1584"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007" name="Freeform 14">
              <a:extLst>
                <a:ext uri="{FF2B5EF4-FFF2-40B4-BE49-F238E27FC236}">
                  <a16:creationId xmlns:a16="http://schemas.microsoft.com/office/drawing/2014/main" id="{3A0D9FEC-E3C1-4318-ABA4-EAE445521A69}"/>
                </a:ext>
              </a:extLst>
            </p:cNvPr>
            <p:cNvSpPr>
              <a:spLocks/>
            </p:cNvSpPr>
            <p:nvPr/>
          </p:nvSpPr>
          <p:spPr bwMode="auto">
            <a:xfrm flipH="1">
              <a:off x="2592"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0733" name="Text Box 15">
            <a:extLst>
              <a:ext uri="{FF2B5EF4-FFF2-40B4-BE49-F238E27FC236}">
                <a16:creationId xmlns:a16="http://schemas.microsoft.com/office/drawing/2014/main" id="{F0BCBC0E-B1D2-415F-87B5-9A0123A22022}"/>
              </a:ext>
            </a:extLst>
          </p:cNvPr>
          <p:cNvSpPr txBox="1">
            <a:spLocks noChangeArrowheads="1"/>
          </p:cNvSpPr>
          <p:nvPr/>
        </p:nvSpPr>
        <p:spPr bwMode="auto">
          <a:xfrm>
            <a:off x="85725" y="354013"/>
            <a:ext cx="216058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dirty="0">
                <a:latin typeface="Times New Roman" panose="02020603050405020304" pitchFamily="18" charset="0"/>
              </a:rPr>
              <a:t>Withdrawal</a:t>
            </a:r>
          </a:p>
          <a:p>
            <a:pPr>
              <a:spcBef>
                <a:spcPct val="50000"/>
              </a:spcBef>
              <a:buNone/>
            </a:pPr>
            <a:r>
              <a:rPr lang="en-GB" altLang="en-US" sz="1800" b="1" dirty="0">
                <a:latin typeface="Times New Roman" panose="02020603050405020304" pitchFamily="18" charset="0"/>
              </a:rPr>
              <a:t>‘Business as usual’</a:t>
            </a:r>
          </a:p>
          <a:p>
            <a:pPr>
              <a:spcBef>
                <a:spcPct val="50000"/>
              </a:spcBef>
              <a:buNone/>
            </a:pPr>
            <a:r>
              <a:rPr lang="en-GB" altLang="en-US" sz="1800" b="1" dirty="0">
                <a:latin typeface="Times New Roman" panose="02020603050405020304" pitchFamily="18" charset="0"/>
              </a:rPr>
              <a:t>Focus on past</a:t>
            </a:r>
          </a:p>
          <a:p>
            <a:pPr>
              <a:spcBef>
                <a:spcPct val="50000"/>
              </a:spcBef>
              <a:buNone/>
            </a:pPr>
            <a:r>
              <a:rPr lang="en-GB" altLang="en-US" sz="1800" b="1" dirty="0">
                <a:latin typeface="Times New Roman" panose="02020603050405020304" pitchFamily="18" charset="0"/>
              </a:rPr>
              <a:t>Activity without accomplishment</a:t>
            </a:r>
          </a:p>
          <a:p>
            <a:pPr>
              <a:spcBef>
                <a:spcPct val="50000"/>
              </a:spcBef>
              <a:buFontTx/>
              <a:buNone/>
            </a:pPr>
            <a:r>
              <a:rPr lang="en-GB" altLang="en-US" sz="1800" dirty="0">
                <a:solidFill>
                  <a:srgbClr val="7030A0"/>
                </a:solidFill>
                <a:latin typeface="Times New Roman" panose="02020603050405020304" pitchFamily="18" charset="0"/>
              </a:rPr>
              <a:t>Denial</a:t>
            </a:r>
          </a:p>
        </p:txBody>
      </p:sp>
      <p:sp>
        <p:nvSpPr>
          <p:cNvPr id="30734" name="Text Box 16">
            <a:extLst>
              <a:ext uri="{FF2B5EF4-FFF2-40B4-BE49-F238E27FC236}">
                <a16:creationId xmlns:a16="http://schemas.microsoft.com/office/drawing/2014/main" id="{AF2531F7-D975-494E-8FDB-3BF95C782052}"/>
              </a:ext>
            </a:extLst>
          </p:cNvPr>
          <p:cNvSpPr txBox="1">
            <a:spLocks noChangeArrowheads="1"/>
          </p:cNvSpPr>
          <p:nvPr/>
        </p:nvSpPr>
        <p:spPr bwMode="auto">
          <a:xfrm>
            <a:off x="84138" y="3295650"/>
            <a:ext cx="210661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None/>
            </a:pPr>
            <a:r>
              <a:rPr lang="en-GB" altLang="en-US" sz="1800" b="1" dirty="0">
                <a:latin typeface="Times New Roman" panose="02020603050405020304" pitchFamily="18" charset="0"/>
              </a:rPr>
              <a:t>Anger, blame</a:t>
            </a:r>
          </a:p>
          <a:p>
            <a:pPr>
              <a:spcBef>
                <a:spcPct val="50000"/>
              </a:spcBef>
              <a:buNone/>
            </a:pPr>
            <a:r>
              <a:rPr lang="en-GB" altLang="en-US" sz="1800" b="1" dirty="0">
                <a:latin typeface="Times New Roman" panose="02020603050405020304" pitchFamily="18" charset="0"/>
              </a:rPr>
              <a:t>Anxiety</a:t>
            </a:r>
          </a:p>
          <a:p>
            <a:pPr>
              <a:spcBef>
                <a:spcPct val="50000"/>
              </a:spcBef>
              <a:buNone/>
            </a:pPr>
            <a:r>
              <a:rPr lang="en-GB" altLang="en-US" sz="1800" b="1" dirty="0">
                <a:latin typeface="Times New Roman" panose="02020603050405020304" pitchFamily="18" charset="0"/>
              </a:rPr>
              <a:t>Depression</a:t>
            </a:r>
          </a:p>
          <a:p>
            <a:pPr>
              <a:spcBef>
                <a:spcPct val="50000"/>
              </a:spcBef>
              <a:buNone/>
            </a:pPr>
            <a:r>
              <a:rPr lang="en-GB" altLang="en-US" sz="1800" b="1" dirty="0">
                <a:latin typeface="Times New Roman" panose="02020603050405020304" pitchFamily="18" charset="0"/>
              </a:rPr>
              <a:t>Air of resignation</a:t>
            </a:r>
          </a:p>
          <a:p>
            <a:pPr>
              <a:spcBef>
                <a:spcPct val="50000"/>
              </a:spcBef>
              <a:buNone/>
            </a:pPr>
            <a:r>
              <a:rPr lang="en-GB" altLang="en-US" sz="1800" b="1" dirty="0">
                <a:latin typeface="Times New Roman" panose="02020603050405020304" pitchFamily="18" charset="0"/>
              </a:rPr>
              <a:t>Apathy</a:t>
            </a:r>
          </a:p>
          <a:p>
            <a:pPr>
              <a:spcBef>
                <a:spcPct val="50000"/>
              </a:spcBef>
              <a:buNone/>
            </a:pPr>
            <a:r>
              <a:rPr lang="en-GB" altLang="en-US" sz="1800" dirty="0">
                <a:solidFill>
                  <a:srgbClr val="7030A0"/>
                </a:solidFill>
                <a:latin typeface="Times New Roman" panose="02020603050405020304" pitchFamily="18" charset="0"/>
              </a:rPr>
              <a:t>Rationalise Denial</a:t>
            </a:r>
          </a:p>
          <a:p>
            <a:pPr>
              <a:spcBef>
                <a:spcPct val="50000"/>
              </a:spcBef>
              <a:buNone/>
            </a:pPr>
            <a:endParaRPr lang="en-GB" altLang="en-US" sz="1800" b="1" dirty="0">
              <a:latin typeface="Times New Roman" panose="02020603050405020304" pitchFamily="18" charset="0"/>
            </a:endParaRPr>
          </a:p>
        </p:txBody>
      </p:sp>
      <p:sp>
        <p:nvSpPr>
          <p:cNvPr id="30735" name="Text Box 17">
            <a:extLst>
              <a:ext uri="{FF2B5EF4-FFF2-40B4-BE49-F238E27FC236}">
                <a16:creationId xmlns:a16="http://schemas.microsoft.com/office/drawing/2014/main" id="{8BC282E4-3A2A-4309-9A48-39F0247B13C3}"/>
              </a:ext>
            </a:extLst>
          </p:cNvPr>
          <p:cNvSpPr txBox="1">
            <a:spLocks noChangeArrowheads="1"/>
          </p:cNvSpPr>
          <p:nvPr/>
        </p:nvSpPr>
        <p:spPr bwMode="auto">
          <a:xfrm>
            <a:off x="6867525" y="300038"/>
            <a:ext cx="2362200" cy="284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Times New Roman" panose="02020603050405020304" pitchFamily="18" charset="0"/>
              </a:rPr>
              <a:t>Co-operation</a:t>
            </a:r>
          </a:p>
          <a:p>
            <a:pPr>
              <a:spcBef>
                <a:spcPct val="50000"/>
              </a:spcBef>
              <a:buFontTx/>
              <a:buNone/>
            </a:pPr>
            <a:r>
              <a:rPr lang="en-GB" altLang="en-US" sz="1800" b="1">
                <a:latin typeface="Times New Roman" panose="02020603050405020304" pitchFamily="18" charset="0"/>
              </a:rPr>
              <a:t>Co-ordination</a:t>
            </a:r>
          </a:p>
          <a:p>
            <a:pPr>
              <a:spcBef>
                <a:spcPct val="50000"/>
              </a:spcBef>
              <a:buFontTx/>
              <a:buNone/>
            </a:pPr>
            <a:r>
              <a:rPr lang="en-GB" altLang="en-US" sz="1800" b="1">
                <a:latin typeface="Times New Roman" panose="02020603050405020304" pitchFamily="18" charset="0"/>
              </a:rPr>
              <a:t>Goal clarity</a:t>
            </a:r>
          </a:p>
          <a:p>
            <a:pPr>
              <a:spcBef>
                <a:spcPct val="50000"/>
              </a:spcBef>
              <a:buFontTx/>
              <a:buNone/>
            </a:pPr>
            <a:r>
              <a:rPr lang="en-GB" altLang="en-US" sz="1800" b="1">
                <a:latin typeface="Times New Roman" panose="02020603050405020304" pitchFamily="18" charset="0"/>
              </a:rPr>
              <a:t>Objectives-setting</a:t>
            </a:r>
          </a:p>
          <a:p>
            <a:pPr>
              <a:spcBef>
                <a:spcPct val="50000"/>
              </a:spcBef>
              <a:buFontTx/>
              <a:buNone/>
            </a:pPr>
            <a:r>
              <a:rPr lang="en-GB" altLang="en-US" sz="1800" b="1">
                <a:latin typeface="Times New Roman" panose="02020603050405020304" pitchFamily="18" charset="0"/>
              </a:rPr>
              <a:t>Action planning</a:t>
            </a:r>
          </a:p>
          <a:p>
            <a:pPr>
              <a:spcBef>
                <a:spcPct val="50000"/>
              </a:spcBef>
              <a:buFontTx/>
              <a:buNone/>
            </a:pPr>
            <a:r>
              <a:rPr lang="en-GB" altLang="en-US" sz="1800" b="1">
                <a:latin typeface="Times New Roman" panose="02020603050405020304" pitchFamily="18" charset="0"/>
              </a:rPr>
              <a:t>New ways of working</a:t>
            </a:r>
          </a:p>
          <a:p>
            <a:pPr>
              <a:spcBef>
                <a:spcPct val="50000"/>
              </a:spcBef>
              <a:buFontTx/>
              <a:buNone/>
            </a:pPr>
            <a:r>
              <a:rPr lang="en-GB" altLang="en-US" sz="1800">
                <a:solidFill>
                  <a:srgbClr val="7030A0"/>
                </a:solidFill>
                <a:latin typeface="Times New Roman" panose="02020603050405020304" pitchFamily="18" charset="0"/>
              </a:rPr>
              <a:t>Excitement</a:t>
            </a:r>
            <a:endParaRPr lang="en-GB" altLang="en-US" sz="1800" b="1">
              <a:solidFill>
                <a:srgbClr val="7030A0"/>
              </a:solidFill>
              <a:latin typeface="Times New Roman" panose="02020603050405020304" pitchFamily="18" charset="0"/>
            </a:endParaRPr>
          </a:p>
        </p:txBody>
      </p:sp>
      <p:sp>
        <p:nvSpPr>
          <p:cNvPr id="30736" name="Text Box 18">
            <a:extLst>
              <a:ext uri="{FF2B5EF4-FFF2-40B4-BE49-F238E27FC236}">
                <a16:creationId xmlns:a16="http://schemas.microsoft.com/office/drawing/2014/main" id="{B3C62F7D-25D3-4426-B3BE-D2ADB4DB20C4}"/>
              </a:ext>
            </a:extLst>
          </p:cNvPr>
          <p:cNvSpPr txBox="1">
            <a:spLocks noChangeArrowheads="1"/>
          </p:cNvSpPr>
          <p:nvPr/>
        </p:nvSpPr>
        <p:spPr bwMode="auto">
          <a:xfrm>
            <a:off x="6942138" y="3433763"/>
            <a:ext cx="213360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Times New Roman" panose="02020603050405020304" pitchFamily="18" charset="0"/>
              </a:rPr>
              <a:t>Over-preparation</a:t>
            </a:r>
          </a:p>
          <a:p>
            <a:pPr>
              <a:spcBef>
                <a:spcPct val="50000"/>
              </a:spcBef>
              <a:buFontTx/>
              <a:buNone/>
            </a:pPr>
            <a:r>
              <a:rPr lang="en-GB" altLang="en-US" sz="1800" b="1">
                <a:latin typeface="Times New Roman" panose="02020603050405020304" pitchFamily="18" charset="0"/>
              </a:rPr>
              <a:t>Confusion</a:t>
            </a:r>
          </a:p>
          <a:p>
            <a:pPr>
              <a:spcBef>
                <a:spcPct val="50000"/>
              </a:spcBef>
              <a:buFontTx/>
              <a:buNone/>
            </a:pPr>
            <a:r>
              <a:rPr lang="en-GB" altLang="en-US" sz="1800" b="1">
                <a:latin typeface="Times New Roman" panose="02020603050405020304" pitchFamily="18" charset="0"/>
              </a:rPr>
              <a:t>Chaos</a:t>
            </a:r>
          </a:p>
          <a:p>
            <a:pPr>
              <a:spcBef>
                <a:spcPct val="50000"/>
              </a:spcBef>
              <a:buFontTx/>
              <a:buNone/>
            </a:pPr>
            <a:r>
              <a:rPr lang="en-GB" altLang="en-US" sz="1800" b="1">
                <a:latin typeface="Times New Roman" panose="02020603050405020304" pitchFamily="18" charset="0"/>
              </a:rPr>
              <a:t>Energy / ideas without cohesion</a:t>
            </a:r>
          </a:p>
          <a:p>
            <a:pPr>
              <a:spcBef>
                <a:spcPct val="50000"/>
              </a:spcBef>
              <a:buFontTx/>
              <a:buNone/>
            </a:pPr>
            <a:r>
              <a:rPr lang="en-GB" altLang="en-US" sz="1800">
                <a:solidFill>
                  <a:srgbClr val="7030A0"/>
                </a:solidFill>
                <a:latin typeface="Times New Roman" panose="02020603050405020304" pitchFamily="18" charset="0"/>
              </a:rPr>
              <a:t>Recognition</a:t>
            </a:r>
          </a:p>
          <a:p>
            <a:pPr>
              <a:spcBef>
                <a:spcPct val="50000"/>
              </a:spcBef>
              <a:buFontTx/>
              <a:buNone/>
            </a:pPr>
            <a:endParaRPr lang="en-GB" altLang="en-US" sz="1800" b="1">
              <a:latin typeface="Times New Roman" panose="02020603050405020304" pitchFamily="18" charset="0"/>
            </a:endParaRPr>
          </a:p>
        </p:txBody>
      </p:sp>
      <p:sp>
        <p:nvSpPr>
          <p:cNvPr id="42001" name="Text Box 22">
            <a:extLst>
              <a:ext uri="{FF2B5EF4-FFF2-40B4-BE49-F238E27FC236}">
                <a16:creationId xmlns:a16="http://schemas.microsoft.com/office/drawing/2014/main" id="{DE3E8A84-23D4-4491-B3F9-32181BA71885}"/>
              </a:ext>
            </a:extLst>
          </p:cNvPr>
          <p:cNvSpPr txBox="1">
            <a:spLocks noChangeArrowheads="1"/>
          </p:cNvSpPr>
          <p:nvPr/>
        </p:nvSpPr>
        <p:spPr bwMode="auto">
          <a:xfrm>
            <a:off x="2546350" y="1543050"/>
            <a:ext cx="12239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Negation</a:t>
            </a:r>
          </a:p>
        </p:txBody>
      </p:sp>
      <p:sp>
        <p:nvSpPr>
          <p:cNvPr id="42002" name="Text Box 23">
            <a:extLst>
              <a:ext uri="{FF2B5EF4-FFF2-40B4-BE49-F238E27FC236}">
                <a16:creationId xmlns:a16="http://schemas.microsoft.com/office/drawing/2014/main" id="{479E219C-6E06-42B4-AB2F-72E7513B64D0}"/>
              </a:ext>
            </a:extLst>
          </p:cNvPr>
          <p:cNvSpPr txBox="1">
            <a:spLocks noChangeArrowheads="1"/>
          </p:cNvSpPr>
          <p:nvPr/>
        </p:nvSpPr>
        <p:spPr bwMode="auto">
          <a:xfrm>
            <a:off x="2543175" y="4186238"/>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Self-Justification</a:t>
            </a:r>
          </a:p>
        </p:txBody>
      </p:sp>
      <p:sp>
        <p:nvSpPr>
          <p:cNvPr id="42003" name="Text Box 24">
            <a:extLst>
              <a:ext uri="{FF2B5EF4-FFF2-40B4-BE49-F238E27FC236}">
                <a16:creationId xmlns:a16="http://schemas.microsoft.com/office/drawing/2014/main" id="{77E6E978-8348-4CE1-A97A-A61E1EA10CB7}"/>
              </a:ext>
            </a:extLst>
          </p:cNvPr>
          <p:cNvSpPr txBox="1">
            <a:spLocks noChangeArrowheads="1"/>
          </p:cNvSpPr>
          <p:nvPr/>
        </p:nvSpPr>
        <p:spPr bwMode="auto">
          <a:xfrm>
            <a:off x="4556125" y="42021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    Exploration</a:t>
            </a:r>
          </a:p>
        </p:txBody>
      </p:sp>
      <p:sp>
        <p:nvSpPr>
          <p:cNvPr id="42004" name="Text Box 25">
            <a:extLst>
              <a:ext uri="{FF2B5EF4-FFF2-40B4-BE49-F238E27FC236}">
                <a16:creationId xmlns:a16="http://schemas.microsoft.com/office/drawing/2014/main" id="{F6515DD6-8F86-4B63-832E-87D305D98B08}"/>
              </a:ext>
            </a:extLst>
          </p:cNvPr>
          <p:cNvSpPr txBox="1">
            <a:spLocks noChangeArrowheads="1"/>
          </p:cNvSpPr>
          <p:nvPr/>
        </p:nvSpPr>
        <p:spPr bwMode="auto">
          <a:xfrm>
            <a:off x="4286250" y="1538288"/>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       Resolution</a:t>
            </a:r>
          </a:p>
        </p:txBody>
      </p:sp>
      <p:sp>
        <p:nvSpPr>
          <p:cNvPr id="42005" name="Text Box 27">
            <a:extLst>
              <a:ext uri="{FF2B5EF4-FFF2-40B4-BE49-F238E27FC236}">
                <a16:creationId xmlns:a16="http://schemas.microsoft.com/office/drawing/2014/main" id="{87C412EA-771F-444A-B436-E4864B6A5FA1}"/>
              </a:ext>
            </a:extLst>
          </p:cNvPr>
          <p:cNvSpPr txBox="1">
            <a:spLocks noChangeArrowheads="1"/>
          </p:cNvSpPr>
          <p:nvPr/>
        </p:nvSpPr>
        <p:spPr bwMode="auto">
          <a:xfrm>
            <a:off x="3170238" y="5346700"/>
            <a:ext cx="27701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7030A0"/>
                </a:solidFill>
                <a:latin typeface="Arial" panose="020B0604020202020204" pitchFamily="34" charset="0"/>
              </a:rPr>
              <a:t>‘Days of Change’ Model</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33"/>
                                        </p:tgtEl>
                                        <p:attrNameLst>
                                          <p:attrName>style.visibility</p:attrName>
                                        </p:attrNameLst>
                                      </p:cBhvr>
                                      <p:to>
                                        <p:strVal val="visible"/>
                                      </p:to>
                                    </p:set>
                                  </p:childTnLst>
                                  <p:subTnLst>
                                    <p:animClr clrSpc="rgb" dir="cw">
                                      <p:cBhvr override="childStyle">
                                        <p:cTn dur="1" fill="hold" display="0" masterRel="nextClick" afterEffect="1"/>
                                        <p:tgtEl>
                                          <p:spTgt spid="30733"/>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34"/>
                                        </p:tgtEl>
                                        <p:attrNameLst>
                                          <p:attrName>style.visibility</p:attrName>
                                        </p:attrNameLst>
                                      </p:cBhvr>
                                      <p:to>
                                        <p:strVal val="visible"/>
                                      </p:to>
                                    </p:set>
                                  </p:childTnLst>
                                  <p:subTnLst>
                                    <p:animClr clrSpc="rgb" dir="cw">
                                      <p:cBhvr override="childStyle">
                                        <p:cTn dur="1" fill="hold" display="0" masterRel="nextClick" afterEffect="1"/>
                                        <p:tgtEl>
                                          <p:spTgt spid="30734"/>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36"/>
                                        </p:tgtEl>
                                        <p:attrNameLst>
                                          <p:attrName>style.visibility</p:attrName>
                                        </p:attrNameLst>
                                      </p:cBhvr>
                                      <p:to>
                                        <p:strVal val="visible"/>
                                      </p:to>
                                    </p:set>
                                  </p:childTnLst>
                                  <p:subTnLst>
                                    <p:animClr clrSpc="rgb" dir="cw">
                                      <p:cBhvr override="childStyle">
                                        <p:cTn dur="1" fill="hold" display="0" masterRel="nextClick" afterEffect="1"/>
                                        <p:tgtEl>
                                          <p:spTgt spid="30736"/>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35"/>
                                        </p:tgtEl>
                                        <p:attrNameLst>
                                          <p:attrName>style.visibility</p:attrName>
                                        </p:attrNameLst>
                                      </p:cBhvr>
                                      <p:to>
                                        <p:strVal val="visible"/>
                                      </p:to>
                                    </p:set>
                                  </p:childTnLst>
                                  <p:subTnLst>
                                    <p:animClr clrSpc="rgb" dir="cw">
                                      <p:cBhvr override="childStyle">
                                        <p:cTn dur="1" fill="hold" display="0" masterRel="nextClick" afterEffect="1"/>
                                        <p:tgtEl>
                                          <p:spTgt spid="30735"/>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33" grpId="0"/>
      <p:bldP spid="30734" grpId="0"/>
      <p:bldP spid="30735" grpId="0"/>
      <p:bldP spid="3073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963708E8-E57A-4D69-8404-887A818D1464}"/>
              </a:ext>
            </a:extLst>
          </p:cNvPr>
          <p:cNvSpPr>
            <a:spLocks noGrp="1"/>
          </p:cNvSpPr>
          <p:nvPr>
            <p:ph idx="1"/>
          </p:nvPr>
        </p:nvSpPr>
        <p:spPr>
          <a:xfrm>
            <a:off x="250825" y="565150"/>
            <a:ext cx="8497888" cy="5095875"/>
          </a:xfrm>
        </p:spPr>
        <p:txBody>
          <a:bodyPr/>
          <a:lstStyle/>
          <a:p>
            <a:pPr eaLnBrk="1" hangingPunct="1"/>
            <a:r>
              <a:rPr lang="en-GB" altLang="en-US" sz="2400" b="1" dirty="0">
                <a:solidFill>
                  <a:srgbClr val="7030A0"/>
                </a:solidFill>
                <a:latin typeface="Times New Roman" panose="02020603050405020304" pitchFamily="18" charset="0"/>
              </a:rPr>
              <a:t>Denial </a:t>
            </a:r>
            <a:r>
              <a:rPr lang="en-GB" altLang="en-US" sz="2400" dirty="0">
                <a:latin typeface="Times New Roman" panose="02020603050405020304" pitchFamily="18" charset="0"/>
              </a:rPr>
              <a:t>- this is the first stage of change within an organisation.  People have new responsibilities and start convincing themselves and others that change is not going to happen.</a:t>
            </a:r>
          </a:p>
          <a:p>
            <a:pPr eaLnBrk="1" hangingPunct="1">
              <a:buFont typeface="Wingdings" panose="05000000000000000000" pitchFamily="2" charset="2"/>
              <a:buNone/>
            </a:pPr>
            <a:endParaRPr lang="en-GB" altLang="en-US" sz="2400" dirty="0">
              <a:latin typeface="Times New Roman" panose="02020603050405020304" pitchFamily="18" charset="0"/>
            </a:endParaRPr>
          </a:p>
          <a:p>
            <a:pPr eaLnBrk="1" hangingPunct="1"/>
            <a:r>
              <a:rPr lang="en-GB" altLang="en-US" sz="2400" b="1" i="1" dirty="0">
                <a:solidFill>
                  <a:srgbClr val="00CCFF"/>
                </a:solidFill>
                <a:latin typeface="Times New Roman" panose="02020603050405020304" pitchFamily="18" charset="0"/>
              </a:rPr>
              <a:t>Strategy</a:t>
            </a:r>
            <a:r>
              <a:rPr lang="en-GB" altLang="en-US" sz="2400" i="1" dirty="0">
                <a:latin typeface="Times New Roman" panose="02020603050405020304" pitchFamily="18" charset="0"/>
              </a:rPr>
              <a:t>: give as much information as possible to all concerned.</a:t>
            </a:r>
          </a:p>
          <a:p>
            <a:pPr eaLnBrk="1" hangingPunct="1">
              <a:buFont typeface="Wingdings" panose="05000000000000000000" pitchFamily="2" charset="2"/>
              <a:buNone/>
            </a:pPr>
            <a:endParaRPr lang="en-GB" altLang="en-US" sz="2400" i="1" dirty="0">
              <a:latin typeface="Times New Roman" panose="02020603050405020304" pitchFamily="18" charset="0"/>
            </a:endParaRPr>
          </a:p>
          <a:p>
            <a:pPr eaLnBrk="1" hangingPunct="1"/>
            <a:r>
              <a:rPr lang="en-GB" altLang="en-US" sz="2400" b="1" dirty="0">
                <a:solidFill>
                  <a:srgbClr val="7030A0"/>
                </a:solidFill>
                <a:latin typeface="Times New Roman" panose="02020603050405020304" pitchFamily="18" charset="0"/>
              </a:rPr>
              <a:t>Resistance</a:t>
            </a:r>
            <a:r>
              <a:rPr lang="en-GB" altLang="en-US" sz="2400" b="1" dirty="0">
                <a:solidFill>
                  <a:schemeClr val="hlink"/>
                </a:solidFill>
                <a:latin typeface="Times New Roman" panose="02020603050405020304" pitchFamily="18" charset="0"/>
              </a:rPr>
              <a:t> </a:t>
            </a:r>
            <a:r>
              <a:rPr lang="en-GB" altLang="en-US" sz="2400" dirty="0">
                <a:latin typeface="Times New Roman" panose="02020603050405020304" pitchFamily="18" charset="0"/>
              </a:rPr>
              <a:t>- employees start resisting, they don’t need or want change.</a:t>
            </a:r>
          </a:p>
          <a:p>
            <a:pPr eaLnBrk="1" hangingPunct="1">
              <a:buFont typeface="Wingdings" panose="05000000000000000000" pitchFamily="2" charset="2"/>
              <a:buNone/>
            </a:pPr>
            <a:endParaRPr lang="en-GB" altLang="en-US" sz="2400" dirty="0">
              <a:latin typeface="Times New Roman" panose="02020603050405020304" pitchFamily="18" charset="0"/>
            </a:endParaRPr>
          </a:p>
          <a:p>
            <a:pPr eaLnBrk="1" hangingPunct="1"/>
            <a:r>
              <a:rPr lang="en-GB" altLang="en-US" sz="2400" b="1" i="1" dirty="0">
                <a:solidFill>
                  <a:srgbClr val="00CCFF"/>
                </a:solidFill>
                <a:latin typeface="Times New Roman" panose="02020603050405020304" pitchFamily="18" charset="0"/>
              </a:rPr>
              <a:t>Strategy</a:t>
            </a:r>
            <a:r>
              <a:rPr lang="en-GB" altLang="en-US" sz="2400" i="1" dirty="0">
                <a:solidFill>
                  <a:schemeClr val="bg2"/>
                </a:solidFill>
                <a:latin typeface="Times New Roman" panose="02020603050405020304" pitchFamily="18" charset="0"/>
              </a:rPr>
              <a:t>:</a:t>
            </a:r>
            <a:r>
              <a:rPr lang="en-GB" altLang="en-US" sz="2400" i="1" dirty="0">
                <a:latin typeface="Times New Roman" panose="02020603050405020304" pitchFamily="18" charset="0"/>
              </a:rPr>
              <a:t> have lots of patience and have the ability to listen. Manager must persuade people to let go of the past.</a:t>
            </a:r>
            <a:endParaRPr lang="en-GB" altLang="en-US" sz="2400" dirty="0">
              <a:latin typeface="Times New Roman" panose="02020603050405020304" pitchFamily="18"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094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094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2" end="2"/>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094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4" end="4"/>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094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6" end="6"/>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a:extLst>
              <a:ext uri="{FF2B5EF4-FFF2-40B4-BE49-F238E27FC236}">
                <a16:creationId xmlns:a16="http://schemas.microsoft.com/office/drawing/2014/main" id="{8BBB0E09-ADB2-4AF2-A1E3-0B0EF7D3A83A}"/>
              </a:ext>
            </a:extLst>
          </p:cNvPr>
          <p:cNvSpPr>
            <a:spLocks noGrp="1" noChangeArrowheads="1"/>
          </p:cNvSpPr>
          <p:nvPr>
            <p:ph idx="1"/>
          </p:nvPr>
        </p:nvSpPr>
        <p:spPr>
          <a:xfrm>
            <a:off x="683568" y="260648"/>
            <a:ext cx="7197725" cy="5257800"/>
          </a:xfrm>
        </p:spPr>
        <p:txBody>
          <a:bodyPr>
            <a:noAutofit/>
          </a:bodyPr>
          <a:lstStyle/>
          <a:p>
            <a:pPr eaLnBrk="1" hangingPunct="1">
              <a:defRPr/>
            </a:pPr>
            <a:r>
              <a:rPr lang="en-GB" altLang="en-US" sz="2400" b="1" dirty="0">
                <a:solidFill>
                  <a:srgbClr val="7030A0"/>
                </a:solidFill>
                <a:latin typeface="Times New Roman" charset="0"/>
                <a:cs typeface="Arial" charset="0"/>
              </a:rPr>
              <a:t>Exploration</a:t>
            </a:r>
            <a:r>
              <a:rPr lang="en-GB" altLang="en-US" sz="2400" dirty="0">
                <a:latin typeface="Times New Roman" charset="0"/>
              </a:rPr>
              <a:t> - this is where people start having brain storming sessions, identifying weaknesses in the new systems and start solving them.</a:t>
            </a:r>
          </a:p>
          <a:p>
            <a:pPr eaLnBrk="1" hangingPunct="1">
              <a:buFont typeface="Wingdings" pitchFamily="2" charset="2"/>
              <a:buNone/>
              <a:defRPr/>
            </a:pPr>
            <a:endParaRPr lang="en-GB" altLang="en-US" sz="2400" dirty="0">
              <a:latin typeface="Times New Roman" charset="0"/>
            </a:endParaRPr>
          </a:p>
          <a:p>
            <a:pPr eaLnBrk="1" hangingPunct="1">
              <a:defRPr/>
            </a:pPr>
            <a:r>
              <a:rPr lang="en-GB" altLang="en-US" sz="2400" b="1" i="1" dirty="0">
                <a:solidFill>
                  <a:srgbClr val="00B0F0"/>
                </a:solidFill>
                <a:latin typeface="Times New Roman" charset="0"/>
              </a:rPr>
              <a:t>Strategy:</a:t>
            </a:r>
            <a:r>
              <a:rPr lang="en-GB" altLang="en-US" sz="2400" i="1" dirty="0">
                <a:latin typeface="Times New Roman" charset="0"/>
              </a:rPr>
              <a:t> to lead people through and direct energy in positive ways.</a:t>
            </a:r>
          </a:p>
          <a:p>
            <a:pPr eaLnBrk="1" hangingPunct="1">
              <a:buFont typeface="Wingdings" pitchFamily="2" charset="2"/>
              <a:buNone/>
              <a:defRPr/>
            </a:pPr>
            <a:endParaRPr lang="en-GB" altLang="en-US" sz="2400" i="1" dirty="0">
              <a:latin typeface="Times New Roman" charset="0"/>
            </a:endParaRPr>
          </a:p>
          <a:p>
            <a:pPr eaLnBrk="1" hangingPunct="1">
              <a:defRPr/>
            </a:pPr>
            <a:r>
              <a:rPr lang="en-GB" altLang="en-US" sz="2400" b="1" dirty="0">
                <a:solidFill>
                  <a:srgbClr val="7030A0"/>
                </a:solidFill>
                <a:latin typeface="Times New Roman" charset="0"/>
                <a:cs typeface="Arial" charset="0"/>
              </a:rPr>
              <a:t>Commitment</a:t>
            </a:r>
            <a:r>
              <a:rPr lang="en-GB" altLang="en-US" sz="2400" b="1" dirty="0">
                <a:solidFill>
                  <a:srgbClr val="FFFF00"/>
                </a:solidFill>
                <a:latin typeface="Times New Roman" charset="0"/>
                <a:cs typeface="Arial" charset="0"/>
              </a:rPr>
              <a:t> </a:t>
            </a:r>
            <a:r>
              <a:rPr lang="en-GB" altLang="en-US" sz="2400" dirty="0">
                <a:latin typeface="Times New Roman" charset="0"/>
              </a:rPr>
              <a:t>- people are committed to the new policies of the organisation and enjoy working towards new goals.</a:t>
            </a:r>
          </a:p>
          <a:p>
            <a:pPr eaLnBrk="1" hangingPunct="1">
              <a:buFont typeface="Wingdings" pitchFamily="2" charset="2"/>
              <a:buNone/>
              <a:defRPr/>
            </a:pPr>
            <a:endParaRPr lang="en-GB" altLang="en-US" sz="2400" dirty="0">
              <a:latin typeface="Times New Roman" charset="0"/>
            </a:endParaRPr>
          </a:p>
          <a:p>
            <a:pPr eaLnBrk="1" hangingPunct="1">
              <a:defRPr/>
            </a:pPr>
            <a:r>
              <a:rPr lang="en-GB" altLang="en-US" sz="2400" b="1" i="1" dirty="0">
                <a:solidFill>
                  <a:srgbClr val="00B0F0"/>
                </a:solidFill>
                <a:latin typeface="Times New Roman" charset="0"/>
              </a:rPr>
              <a:t>Strategy:</a:t>
            </a:r>
            <a:r>
              <a:rPr lang="en-GB" altLang="en-US" sz="2400" i="1" dirty="0">
                <a:solidFill>
                  <a:srgbClr val="00B0F0"/>
                </a:solidFill>
                <a:latin typeface="Times New Roman" charset="0"/>
              </a:rPr>
              <a:t> </a:t>
            </a:r>
            <a:r>
              <a:rPr lang="en-GB" altLang="en-US" sz="2400" i="1" dirty="0">
                <a:latin typeface="Times New Roman" charset="0"/>
              </a:rPr>
              <a:t>praise and reward people for successfully implementing the changes within the organisation.</a:t>
            </a:r>
            <a:endParaRPr lang="en-GB" altLang="en-US" sz="2400" dirty="0">
              <a:latin typeface="Times New Roman"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299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299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2" end="2"/>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299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4" end="4"/>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299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6" end="6"/>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Contagious Commitment</a:t>
            </a:r>
          </a:p>
        </p:txBody>
      </p:sp>
      <p:sp>
        <p:nvSpPr>
          <p:cNvPr id="3" name="Content Placeholder 2"/>
          <p:cNvSpPr>
            <a:spLocks noGrp="1"/>
          </p:cNvSpPr>
          <p:nvPr>
            <p:ph idx="1"/>
          </p:nvPr>
        </p:nvSpPr>
        <p:spPr/>
        <p:txBody>
          <a:bodyPr/>
          <a:lstStyle/>
          <a:p>
            <a:r>
              <a:rPr lang="en-GB" dirty="0">
                <a:solidFill>
                  <a:srgbClr val="FF0066"/>
                </a:solidFill>
              </a:rPr>
              <a:t>Andrea Shapiro</a:t>
            </a:r>
          </a:p>
          <a:p>
            <a:r>
              <a:rPr lang="en-GB" dirty="0">
                <a:solidFill>
                  <a:srgbClr val="0000FF"/>
                </a:solidFill>
              </a:rPr>
              <a:t>Applying the </a:t>
            </a:r>
            <a:r>
              <a:rPr lang="en-GB" i="1" dirty="0">
                <a:solidFill>
                  <a:srgbClr val="0000FF"/>
                </a:solidFill>
              </a:rPr>
              <a:t>Tipping Point </a:t>
            </a:r>
            <a:r>
              <a:rPr lang="en-GB" dirty="0">
                <a:solidFill>
                  <a:srgbClr val="0000FF"/>
                </a:solidFill>
              </a:rPr>
              <a:t>to organisational change</a:t>
            </a:r>
          </a:p>
        </p:txBody>
      </p:sp>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rgbClr val="FF0000"/>
                </a:solidFill>
              </a:rPr>
              <a:t>Compelling Content </a:t>
            </a:r>
            <a:r>
              <a:rPr lang="en-GB" sz="2800" dirty="0">
                <a:solidFill>
                  <a:srgbClr val="FF0000"/>
                </a:solidFill>
              </a:rPr>
              <a:t>– An important change addressing a real problem, for which a clear case has been made</a:t>
            </a:r>
          </a:p>
          <a:p>
            <a:r>
              <a:rPr lang="en-GB" sz="2800" b="1" dirty="0">
                <a:solidFill>
                  <a:srgbClr val="00CC00"/>
                </a:solidFill>
              </a:rPr>
              <a:t>Energised Environment </a:t>
            </a:r>
            <a:r>
              <a:rPr lang="en-GB" sz="2800" dirty="0">
                <a:solidFill>
                  <a:srgbClr val="00CC0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extLst/>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FF9900"/>
                          </a:solidFill>
                        </a:rPr>
                        <a:t>Confusion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tc>
                  <a:txBody>
                    <a:bodyPr/>
                    <a:lstStyle/>
                    <a:p>
                      <a:pPr algn="ctr"/>
                      <a:r>
                        <a:rPr lang="en-GB" dirty="0">
                          <a:solidFill>
                            <a:srgbClr val="00CC00"/>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FF0000"/>
                          </a:solidFill>
                        </a:rPr>
                        <a:t>Low</a:t>
                      </a:r>
                    </a:p>
                  </a:txBody>
                  <a:tcPr anchor="ctr">
                    <a:solidFill>
                      <a:schemeClr val="accent1">
                        <a:lumMod val="40000"/>
                        <a:lumOff val="60000"/>
                      </a:schemeClr>
                    </a:solidFill>
                  </a:tcPr>
                </a:tc>
                <a:tc>
                  <a:txBody>
                    <a:bodyPr/>
                    <a:lstStyle/>
                    <a:p>
                      <a:pPr algn="ctr"/>
                      <a:r>
                        <a:rPr lang="en-GB" dirty="0">
                          <a:solidFill>
                            <a:srgbClr val="FF0000"/>
                          </a:solidFill>
                        </a:rPr>
                        <a:t>Lack of support almost guarantees failure</a:t>
                      </a:r>
                    </a:p>
                    <a:p>
                      <a:pPr algn="ctr"/>
                      <a:endParaRPr lang="en-GB" dirty="0">
                        <a:solidFill>
                          <a:srgbClr val="FF0000"/>
                        </a:solidFill>
                      </a:endParaRPr>
                    </a:p>
                    <a:p>
                      <a:pPr algn="ctr"/>
                      <a:r>
                        <a:rPr lang="en-GB" dirty="0">
                          <a:solidFill>
                            <a:srgbClr val="FF0000"/>
                          </a:solidFill>
                        </a:rPr>
                        <a:t>Wasted £££££</a:t>
                      </a:r>
                    </a:p>
                  </a:txBody>
                  <a:tcPr>
                    <a:solidFill>
                      <a:schemeClr val="bg1">
                        <a:lumMod val="85000"/>
                      </a:schemeClr>
                    </a:solidFill>
                  </a:tcPr>
                </a:tc>
                <a:tc>
                  <a:txBody>
                    <a:bodyPr/>
                    <a:lstStyle/>
                    <a:p>
                      <a:pPr algn="ctr"/>
                      <a:r>
                        <a:rPr lang="en-GB" dirty="0">
                          <a:solidFill>
                            <a:srgbClr val="FF9900"/>
                          </a:solidFill>
                        </a:rPr>
                        <a:t>Cynicism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FF0000"/>
                          </a:solidFill>
                        </a:rPr>
                        <a:t>Low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Perceived value and support drive attitudes towards </a:t>
            </a:r>
            <a:r>
              <a:rPr lang="en-GB" i="1" dirty="0"/>
              <a:t>change</a:t>
            </a:r>
          </a:p>
        </p:txBody>
      </p:sp>
      <p:graphicFrame>
        <p:nvGraphicFramePr>
          <p:cNvPr id="4" name="Content Placeholder 3"/>
          <p:cNvGraphicFramePr>
            <a:graphicFrameLocks noGrp="1"/>
          </p:cNvGraphicFramePr>
          <p:nvPr>
            <p:ph idx="1"/>
            <p:extLst/>
          </p:nvPr>
        </p:nvGraphicFramePr>
        <p:xfrm>
          <a:off x="1038436" y="1556792"/>
          <a:ext cx="7067128" cy="412366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sz="2000" b="1" dirty="0">
                          <a:solidFill>
                            <a:schemeClr val="tx1"/>
                          </a:solidFill>
                        </a:rPr>
                        <a:t>Management Support for the Change</a:t>
                      </a: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FF9900"/>
                          </a:solidFill>
                        </a:rPr>
                        <a:t>Look for what caused the poor perception</a:t>
                      </a:r>
                    </a:p>
                  </a:txBody>
                  <a:tcPr>
                    <a:solidFill>
                      <a:schemeClr val="bg1">
                        <a:lumMod val="85000"/>
                      </a:schemeClr>
                    </a:solidFill>
                  </a:tcPr>
                </a:tc>
                <a:tc>
                  <a:txBody>
                    <a:bodyPr/>
                    <a:lstStyle/>
                    <a:p>
                      <a:pPr algn="ctr"/>
                      <a:r>
                        <a:rPr lang="en-GB" dirty="0">
                          <a:solidFill>
                            <a:srgbClr val="00CC00"/>
                          </a:solidFill>
                        </a:rPr>
                        <a:t>Positive contagious commitment with potential to spread through the organisation</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FF0000"/>
                          </a:solidFill>
                        </a:rPr>
                        <a:t>Low</a:t>
                      </a:r>
                    </a:p>
                  </a:txBody>
                  <a:tcPr anchor="ctr">
                    <a:solidFill>
                      <a:schemeClr val="accent1">
                        <a:lumMod val="40000"/>
                        <a:lumOff val="60000"/>
                      </a:schemeClr>
                    </a:solidFill>
                  </a:tcPr>
                </a:tc>
                <a:tc>
                  <a:txBody>
                    <a:bodyPr/>
                    <a:lstStyle/>
                    <a:p>
                      <a:pPr algn="ctr"/>
                      <a:r>
                        <a:rPr lang="en-GB" dirty="0">
                          <a:solidFill>
                            <a:srgbClr val="FF0000"/>
                          </a:solidFill>
                        </a:rPr>
                        <a:t>Negative contagious apathy or resistance that leads to failure</a:t>
                      </a:r>
                    </a:p>
                  </a:txBody>
                  <a:tcPr>
                    <a:solidFill>
                      <a:schemeClr val="bg1">
                        <a:lumMod val="85000"/>
                      </a:schemeClr>
                    </a:solidFill>
                  </a:tcPr>
                </a:tc>
                <a:tc>
                  <a:txBody>
                    <a:bodyPr/>
                    <a:lstStyle/>
                    <a:p>
                      <a:pPr algn="ctr"/>
                      <a:r>
                        <a:rPr lang="en-GB" dirty="0">
                          <a:solidFill>
                            <a:srgbClr val="FF9900"/>
                          </a:solidFill>
                        </a:rPr>
                        <a:t>Look for ways to increase support</a:t>
                      </a:r>
                      <a:r>
                        <a:rPr lang="en-GB" baseline="0" dirty="0">
                          <a:solidFill>
                            <a:srgbClr val="FF9900"/>
                          </a:solidFill>
                        </a:rPr>
                        <a:t> while there is still positive perception</a:t>
                      </a:r>
                      <a:endParaRPr lang="en-GB" dirty="0">
                        <a:solidFill>
                          <a:srgbClr val="FF9900"/>
                        </a:solidFill>
                      </a:endParaRP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FF0000"/>
                          </a:solidFill>
                        </a:rPr>
                        <a:t>BURDEN</a:t>
                      </a:r>
                    </a:p>
                  </a:txBody>
                  <a:tcPr anchor="ctr">
                    <a:solidFill>
                      <a:schemeClr val="accent1">
                        <a:lumMod val="40000"/>
                        <a:lumOff val="60000"/>
                      </a:schemeClr>
                    </a:solidFill>
                  </a:tcPr>
                </a:tc>
                <a:tc>
                  <a:txBody>
                    <a:bodyPr/>
                    <a:lstStyle/>
                    <a:p>
                      <a:pPr algn="ctr"/>
                      <a:r>
                        <a:rPr lang="en-GB" dirty="0">
                          <a:solidFill>
                            <a:srgbClr val="0000FF"/>
                          </a:solidFill>
                        </a:rPr>
                        <a:t>BENEFITS</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sz="2400" b="1" dirty="0"/>
                        <a:t>Perceived Value of the Change</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Tree>
    <p:extLst>
      <p:ext uri="{BB962C8B-B14F-4D97-AF65-F5344CB8AC3E}">
        <p14:creationId xmlns:p14="http://schemas.microsoft.com/office/powerpoint/2010/main" val="3155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dirty="0">
                <a:solidFill>
                  <a:srgbClr val="0000FF"/>
                </a:solidFill>
              </a:rPr>
              <a:t>Change is often challenging</a:t>
            </a:r>
          </a:p>
          <a:p>
            <a:r>
              <a:rPr lang="en-GB" dirty="0">
                <a:solidFill>
                  <a:srgbClr val="CC0099"/>
                </a:solidFill>
              </a:rPr>
              <a:t>“It is not necessary to change.  Survival is not mandatory.”         </a:t>
            </a:r>
            <a:r>
              <a:rPr lang="en-GB" sz="2400" dirty="0">
                <a:solidFill>
                  <a:srgbClr val="CC0099"/>
                </a:solidFill>
              </a:rPr>
              <a:t>W. Edwards Deming</a:t>
            </a:r>
          </a:p>
          <a:p>
            <a:r>
              <a:rPr lang="en-GB" dirty="0">
                <a:solidFill>
                  <a:srgbClr val="33CC33"/>
                </a:solidFill>
              </a:rPr>
              <a:t>It needs a ‘Systems approach!’</a:t>
            </a:r>
          </a:p>
          <a:p>
            <a:r>
              <a:rPr lang="en-GB" dirty="0">
                <a:solidFill>
                  <a:srgbClr val="FF0000"/>
                </a:solidFill>
              </a:rPr>
              <a:t>Culture is an obvious enabler or disabler</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CBD4B51D-1D52-4E98-9477-BFBFB53D85F3}"/>
              </a:ext>
            </a:extLst>
          </p:cNvPr>
          <p:cNvSpPr>
            <a:spLocks noGrp="1"/>
          </p:cNvSpPr>
          <p:nvPr>
            <p:ph type="title"/>
          </p:nvPr>
        </p:nvSpPr>
        <p:spPr/>
        <p:txBody>
          <a:bodyPr/>
          <a:lstStyle/>
          <a:p>
            <a:pPr eaLnBrk="1" hangingPunct="1"/>
            <a:r>
              <a:rPr lang="en-GB" altLang="en-US"/>
              <a:t>Four Competencies of EQ</a:t>
            </a:r>
          </a:p>
        </p:txBody>
      </p:sp>
      <p:graphicFrame>
        <p:nvGraphicFramePr>
          <p:cNvPr id="6" name="Diagram 5">
            <a:extLst>
              <a:ext uri="{FF2B5EF4-FFF2-40B4-BE49-F238E27FC236}">
                <a16:creationId xmlns:a16="http://schemas.microsoft.com/office/drawing/2014/main" id="{2028D64E-1CB3-4C04-A5CC-ACAB7E08AE0F}"/>
              </a:ext>
            </a:extLst>
          </p:cNvPr>
          <p:cNvGraphicFramePr/>
          <p:nvPr/>
        </p:nvGraphicFramePr>
        <p:xfrm>
          <a:off x="1187624" y="1828800"/>
          <a:ext cx="6127576" cy="3616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5B70416B-DC17-4764-92DF-7D5E6E4E23E9}"/>
              </a:ext>
            </a:extLst>
          </p:cNvPr>
          <p:cNvSpPr txBox="1">
            <a:spLocks noChangeArrowheads="1"/>
          </p:cNvSpPr>
          <p:nvPr/>
        </p:nvSpPr>
        <p:spPr bwMode="auto">
          <a:xfrm>
            <a:off x="566191" y="9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4" name="Text Box 3">
            <a:extLst>
              <a:ext uri="{FF2B5EF4-FFF2-40B4-BE49-F238E27FC236}">
                <a16:creationId xmlns:a16="http://schemas.microsoft.com/office/drawing/2014/main" id="{3EF92111-624B-49FA-8353-895280F79D0A}"/>
              </a:ext>
            </a:extLst>
          </p:cNvPr>
          <p:cNvSpPr txBox="1">
            <a:spLocks noChangeArrowheads="1"/>
          </p:cNvSpPr>
          <p:nvPr/>
        </p:nvSpPr>
        <p:spPr bwMode="auto">
          <a:xfrm>
            <a:off x="1975891" y="9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5" name="Text Box 4">
            <a:extLst>
              <a:ext uri="{FF2B5EF4-FFF2-40B4-BE49-F238E27FC236}">
                <a16:creationId xmlns:a16="http://schemas.microsoft.com/office/drawing/2014/main" id="{47392C95-479C-4645-9289-D317057B607E}"/>
              </a:ext>
            </a:extLst>
          </p:cNvPr>
          <p:cNvSpPr txBox="1">
            <a:spLocks noChangeArrowheads="1"/>
          </p:cNvSpPr>
          <p:nvPr/>
        </p:nvSpPr>
        <p:spPr bwMode="auto">
          <a:xfrm>
            <a:off x="4955629" y="80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dirty="0">
                <a:solidFill>
                  <a:srgbClr val="00257E"/>
                </a:solidFill>
              </a:rPr>
              <a:t>Knowledge and skills</a:t>
            </a:r>
          </a:p>
        </p:txBody>
      </p:sp>
      <p:sp>
        <p:nvSpPr>
          <p:cNvPr id="6" name="Text Box 5">
            <a:extLst>
              <a:ext uri="{FF2B5EF4-FFF2-40B4-BE49-F238E27FC236}">
                <a16:creationId xmlns:a16="http://schemas.microsoft.com/office/drawing/2014/main" id="{E9B9AEA5-21B8-49CD-A54E-D33A513E8F62}"/>
              </a:ext>
            </a:extLst>
          </p:cNvPr>
          <p:cNvSpPr txBox="1">
            <a:spLocks noChangeArrowheads="1"/>
          </p:cNvSpPr>
          <p:nvPr/>
        </p:nvSpPr>
        <p:spPr bwMode="auto">
          <a:xfrm>
            <a:off x="6327229" y="807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7" name="Rectangle 6">
            <a:extLst>
              <a:ext uri="{FF2B5EF4-FFF2-40B4-BE49-F238E27FC236}">
                <a16:creationId xmlns:a16="http://schemas.microsoft.com/office/drawing/2014/main" id="{D9FB6493-ED39-4742-9693-27EE0D2E92EC}"/>
              </a:ext>
            </a:extLst>
          </p:cNvPr>
          <p:cNvSpPr>
            <a:spLocks noChangeArrowheads="1"/>
          </p:cNvSpPr>
          <p:nvPr/>
        </p:nvSpPr>
        <p:spPr bwMode="auto">
          <a:xfrm>
            <a:off x="5412829" y="2009577"/>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endParaRPr lang="en-GB" altLang="en-US" sz="1400">
              <a:solidFill>
                <a:srgbClr val="000000"/>
              </a:solidFill>
              <a:latin typeface="Times New Roman" panose="02020603050405020304" pitchFamily="18" charset="0"/>
            </a:endParaRPr>
          </a:p>
        </p:txBody>
      </p:sp>
      <p:sp>
        <p:nvSpPr>
          <p:cNvPr id="8" name="Text Box 7">
            <a:extLst>
              <a:ext uri="{FF2B5EF4-FFF2-40B4-BE49-F238E27FC236}">
                <a16:creationId xmlns:a16="http://schemas.microsoft.com/office/drawing/2014/main" id="{2BF83712-CCB6-44BE-81A4-ACF6F5D31C58}"/>
              </a:ext>
            </a:extLst>
          </p:cNvPr>
          <p:cNvSpPr txBox="1">
            <a:spLocks noChangeArrowheads="1"/>
          </p:cNvSpPr>
          <p:nvPr/>
        </p:nvSpPr>
        <p:spPr bwMode="auto">
          <a:xfrm>
            <a:off x="1683791" y="16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9" name="Text Box 8">
            <a:extLst>
              <a:ext uri="{FF2B5EF4-FFF2-40B4-BE49-F238E27FC236}">
                <a16:creationId xmlns:a16="http://schemas.microsoft.com/office/drawing/2014/main" id="{2EF23C95-7539-4747-902B-5CF4E42EDA96}"/>
              </a:ext>
            </a:extLst>
          </p:cNvPr>
          <p:cNvSpPr txBox="1">
            <a:spLocks noChangeArrowheads="1"/>
          </p:cNvSpPr>
          <p:nvPr/>
        </p:nvSpPr>
        <p:spPr bwMode="auto">
          <a:xfrm>
            <a:off x="3106191" y="16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0" name="Text Box 9">
            <a:extLst>
              <a:ext uri="{FF2B5EF4-FFF2-40B4-BE49-F238E27FC236}">
                <a16:creationId xmlns:a16="http://schemas.microsoft.com/office/drawing/2014/main" id="{38305465-0234-41F2-B7B9-A2D072DAE457}"/>
              </a:ext>
            </a:extLst>
          </p:cNvPr>
          <p:cNvSpPr txBox="1">
            <a:spLocks noChangeArrowheads="1"/>
          </p:cNvSpPr>
          <p:nvPr/>
        </p:nvSpPr>
        <p:spPr bwMode="auto">
          <a:xfrm>
            <a:off x="6098629" y="156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1" name="Text Box 10">
            <a:extLst>
              <a:ext uri="{FF2B5EF4-FFF2-40B4-BE49-F238E27FC236}">
                <a16:creationId xmlns:a16="http://schemas.microsoft.com/office/drawing/2014/main" id="{DBFACFBD-F13E-4DC1-8077-C51D9307F622}"/>
              </a:ext>
            </a:extLst>
          </p:cNvPr>
          <p:cNvSpPr txBox="1">
            <a:spLocks noChangeArrowheads="1"/>
          </p:cNvSpPr>
          <p:nvPr/>
        </p:nvSpPr>
        <p:spPr bwMode="auto">
          <a:xfrm>
            <a:off x="7695654" y="199827"/>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FF0000"/>
                </a:solidFill>
              </a:rPr>
              <a:t>Success</a:t>
            </a:r>
          </a:p>
        </p:txBody>
      </p:sp>
      <p:sp>
        <p:nvSpPr>
          <p:cNvPr id="12" name="Text Box 11">
            <a:extLst>
              <a:ext uri="{FF2B5EF4-FFF2-40B4-BE49-F238E27FC236}">
                <a16:creationId xmlns:a16="http://schemas.microsoft.com/office/drawing/2014/main" id="{6C5D1521-C771-47B2-A98E-B6AF03712013}"/>
              </a:ext>
            </a:extLst>
          </p:cNvPr>
          <p:cNvSpPr txBox="1">
            <a:spLocks noChangeArrowheads="1"/>
          </p:cNvSpPr>
          <p:nvPr/>
        </p:nvSpPr>
        <p:spPr bwMode="auto">
          <a:xfrm>
            <a:off x="566191" y="855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0000"/>
                </a:solidFill>
                <a:latin typeface="Times New Roman" panose="02020603050405020304" pitchFamily="18" charset="0"/>
              </a:rPr>
              <a:t/>
            </a:r>
            <a:br>
              <a:rPr lang="en-GB" altLang="en-US" sz="1400">
                <a:solidFill>
                  <a:srgbClr val="000000"/>
                </a:solidFill>
                <a:latin typeface="Times New Roman" panose="02020603050405020304" pitchFamily="18" charset="0"/>
              </a:rPr>
            </a:br>
            <a:endParaRPr lang="en-GB" altLang="en-US" sz="1400">
              <a:solidFill>
                <a:srgbClr val="000000"/>
              </a:solidFill>
              <a:latin typeface="Times New Roman" panose="02020603050405020304" pitchFamily="18" charset="0"/>
            </a:endParaRPr>
          </a:p>
        </p:txBody>
      </p:sp>
      <p:sp>
        <p:nvSpPr>
          <p:cNvPr id="13" name="Text Box 12">
            <a:extLst>
              <a:ext uri="{FF2B5EF4-FFF2-40B4-BE49-F238E27FC236}">
                <a16:creationId xmlns:a16="http://schemas.microsoft.com/office/drawing/2014/main" id="{12D43E2F-E974-4278-934A-577338FAB2DF}"/>
              </a:ext>
            </a:extLst>
          </p:cNvPr>
          <p:cNvSpPr txBox="1">
            <a:spLocks noChangeArrowheads="1"/>
          </p:cNvSpPr>
          <p:nvPr/>
        </p:nvSpPr>
        <p:spPr bwMode="auto">
          <a:xfrm>
            <a:off x="1975891" y="855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14" name="Text Box 13">
            <a:extLst>
              <a:ext uri="{FF2B5EF4-FFF2-40B4-BE49-F238E27FC236}">
                <a16:creationId xmlns:a16="http://schemas.microsoft.com/office/drawing/2014/main" id="{2A8F28A4-F8B9-4668-93FC-A74920924DD8}"/>
              </a:ext>
            </a:extLst>
          </p:cNvPr>
          <p:cNvSpPr txBox="1">
            <a:spLocks noChangeArrowheads="1"/>
          </p:cNvSpPr>
          <p:nvPr/>
        </p:nvSpPr>
        <p:spPr bwMode="auto">
          <a:xfrm>
            <a:off x="4955629" y="842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15" name="Text Box 14">
            <a:extLst>
              <a:ext uri="{FF2B5EF4-FFF2-40B4-BE49-F238E27FC236}">
                <a16:creationId xmlns:a16="http://schemas.microsoft.com/office/drawing/2014/main" id="{D9BF4746-17CB-48AC-B7B4-063F29A97CA7}"/>
              </a:ext>
            </a:extLst>
          </p:cNvPr>
          <p:cNvSpPr txBox="1">
            <a:spLocks noChangeArrowheads="1"/>
          </p:cNvSpPr>
          <p:nvPr/>
        </p:nvSpPr>
        <p:spPr bwMode="auto">
          <a:xfrm>
            <a:off x="6327229" y="8427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16" name="Text Box 15">
            <a:extLst>
              <a:ext uri="{FF2B5EF4-FFF2-40B4-BE49-F238E27FC236}">
                <a16:creationId xmlns:a16="http://schemas.microsoft.com/office/drawing/2014/main" id="{0F4A42A6-A9A3-4C1D-B3C4-1A3F12234939}"/>
              </a:ext>
            </a:extLst>
          </p:cNvPr>
          <p:cNvSpPr txBox="1">
            <a:spLocks noChangeArrowheads="1"/>
          </p:cNvSpPr>
          <p:nvPr/>
        </p:nvSpPr>
        <p:spPr bwMode="auto">
          <a:xfrm>
            <a:off x="1683791" y="931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7" name="Text Box 16">
            <a:extLst>
              <a:ext uri="{FF2B5EF4-FFF2-40B4-BE49-F238E27FC236}">
                <a16:creationId xmlns:a16="http://schemas.microsoft.com/office/drawing/2014/main" id="{02B816C8-3FE3-44D0-B666-1D23D6DC817C}"/>
              </a:ext>
            </a:extLst>
          </p:cNvPr>
          <p:cNvSpPr txBox="1">
            <a:spLocks noChangeArrowheads="1"/>
          </p:cNvSpPr>
          <p:nvPr/>
        </p:nvSpPr>
        <p:spPr bwMode="auto">
          <a:xfrm>
            <a:off x="3106191" y="931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8" name="Text Box 17">
            <a:extLst>
              <a:ext uri="{FF2B5EF4-FFF2-40B4-BE49-F238E27FC236}">
                <a16:creationId xmlns:a16="http://schemas.microsoft.com/office/drawing/2014/main" id="{53A0F4DB-22DD-460F-8C9E-227B2710D1CF}"/>
              </a:ext>
            </a:extLst>
          </p:cNvPr>
          <p:cNvSpPr txBox="1">
            <a:spLocks noChangeArrowheads="1"/>
          </p:cNvSpPr>
          <p:nvPr/>
        </p:nvSpPr>
        <p:spPr bwMode="auto">
          <a:xfrm>
            <a:off x="6098629" y="918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9" name="Text Box 18">
            <a:extLst>
              <a:ext uri="{FF2B5EF4-FFF2-40B4-BE49-F238E27FC236}">
                <a16:creationId xmlns:a16="http://schemas.microsoft.com/office/drawing/2014/main" id="{0766468E-8893-467B-85E1-303FFD847EE1}"/>
              </a:ext>
            </a:extLst>
          </p:cNvPr>
          <p:cNvSpPr txBox="1">
            <a:spLocks noChangeArrowheads="1"/>
          </p:cNvSpPr>
          <p:nvPr/>
        </p:nvSpPr>
        <p:spPr bwMode="auto">
          <a:xfrm>
            <a:off x="7767091" y="9316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Confusion</a:t>
            </a:r>
          </a:p>
        </p:txBody>
      </p:sp>
      <p:sp>
        <p:nvSpPr>
          <p:cNvPr id="20" name="Text Box 19">
            <a:extLst>
              <a:ext uri="{FF2B5EF4-FFF2-40B4-BE49-F238E27FC236}">
                <a16:creationId xmlns:a16="http://schemas.microsoft.com/office/drawing/2014/main" id="{BA22D1C3-07E4-4FCB-BF3F-811D002746A0}"/>
              </a:ext>
            </a:extLst>
          </p:cNvPr>
          <p:cNvSpPr txBox="1">
            <a:spLocks noChangeArrowheads="1"/>
          </p:cNvSpPr>
          <p:nvPr/>
        </p:nvSpPr>
        <p:spPr bwMode="auto">
          <a:xfrm>
            <a:off x="566191" y="1693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21" name="Text Box 20">
            <a:extLst>
              <a:ext uri="{FF2B5EF4-FFF2-40B4-BE49-F238E27FC236}">
                <a16:creationId xmlns:a16="http://schemas.microsoft.com/office/drawing/2014/main" id="{18617EEE-6C78-4757-9377-51ECA3FCEA05}"/>
              </a:ext>
            </a:extLst>
          </p:cNvPr>
          <p:cNvSpPr txBox="1">
            <a:spLocks noChangeArrowheads="1"/>
          </p:cNvSpPr>
          <p:nvPr/>
        </p:nvSpPr>
        <p:spPr bwMode="auto">
          <a:xfrm>
            <a:off x="1975891" y="1693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0000"/>
                </a:solidFill>
                <a:latin typeface="Times New Roman" panose="02020603050405020304" pitchFamily="18" charset="0"/>
              </a:rPr>
              <a:t/>
            </a:r>
            <a:br>
              <a:rPr lang="en-GB" altLang="en-US" sz="1400">
                <a:solidFill>
                  <a:srgbClr val="000000"/>
                </a:solidFill>
                <a:latin typeface="Times New Roman" panose="02020603050405020304" pitchFamily="18" charset="0"/>
              </a:rPr>
            </a:br>
            <a:endParaRPr lang="en-GB" altLang="en-US" sz="1400">
              <a:solidFill>
                <a:srgbClr val="000000"/>
              </a:solidFill>
              <a:latin typeface="Times New Roman" panose="02020603050405020304" pitchFamily="18" charset="0"/>
            </a:endParaRPr>
          </a:p>
        </p:txBody>
      </p:sp>
      <p:sp>
        <p:nvSpPr>
          <p:cNvPr id="22" name="Text Box 21">
            <a:extLst>
              <a:ext uri="{FF2B5EF4-FFF2-40B4-BE49-F238E27FC236}">
                <a16:creationId xmlns:a16="http://schemas.microsoft.com/office/drawing/2014/main" id="{2AA8EBBA-1181-479A-9B7F-A38A7EAD40BA}"/>
              </a:ext>
            </a:extLst>
          </p:cNvPr>
          <p:cNvSpPr txBox="1">
            <a:spLocks noChangeArrowheads="1"/>
          </p:cNvSpPr>
          <p:nvPr/>
        </p:nvSpPr>
        <p:spPr bwMode="auto">
          <a:xfrm>
            <a:off x="4955629" y="16809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23" name="Text Box 22">
            <a:extLst>
              <a:ext uri="{FF2B5EF4-FFF2-40B4-BE49-F238E27FC236}">
                <a16:creationId xmlns:a16="http://schemas.microsoft.com/office/drawing/2014/main" id="{6E28192B-5387-463F-8668-20C1613F98BD}"/>
              </a:ext>
            </a:extLst>
          </p:cNvPr>
          <p:cNvSpPr txBox="1">
            <a:spLocks noChangeArrowheads="1"/>
          </p:cNvSpPr>
          <p:nvPr/>
        </p:nvSpPr>
        <p:spPr bwMode="auto">
          <a:xfrm>
            <a:off x="6327229" y="16809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24" name="Text Box 23">
            <a:extLst>
              <a:ext uri="{FF2B5EF4-FFF2-40B4-BE49-F238E27FC236}">
                <a16:creationId xmlns:a16="http://schemas.microsoft.com/office/drawing/2014/main" id="{EADC04B7-99F9-4931-8324-B71593804F4B}"/>
              </a:ext>
            </a:extLst>
          </p:cNvPr>
          <p:cNvSpPr txBox="1">
            <a:spLocks noChangeArrowheads="1"/>
          </p:cNvSpPr>
          <p:nvPr/>
        </p:nvSpPr>
        <p:spPr bwMode="auto">
          <a:xfrm>
            <a:off x="1683791" y="1769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5" name="Text Box 24">
            <a:extLst>
              <a:ext uri="{FF2B5EF4-FFF2-40B4-BE49-F238E27FC236}">
                <a16:creationId xmlns:a16="http://schemas.microsoft.com/office/drawing/2014/main" id="{E6A2BC40-0C54-46BA-B77B-336E114E69AE}"/>
              </a:ext>
            </a:extLst>
          </p:cNvPr>
          <p:cNvSpPr txBox="1">
            <a:spLocks noChangeArrowheads="1"/>
          </p:cNvSpPr>
          <p:nvPr/>
        </p:nvSpPr>
        <p:spPr bwMode="auto">
          <a:xfrm>
            <a:off x="3106191" y="1769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6" name="Text Box 25">
            <a:extLst>
              <a:ext uri="{FF2B5EF4-FFF2-40B4-BE49-F238E27FC236}">
                <a16:creationId xmlns:a16="http://schemas.microsoft.com/office/drawing/2014/main" id="{1AE9B1BB-F462-4199-B95F-950E75BB2661}"/>
              </a:ext>
            </a:extLst>
          </p:cNvPr>
          <p:cNvSpPr txBox="1">
            <a:spLocks noChangeArrowheads="1"/>
          </p:cNvSpPr>
          <p:nvPr/>
        </p:nvSpPr>
        <p:spPr bwMode="auto">
          <a:xfrm>
            <a:off x="6098629" y="1757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7" name="Text Box 26">
            <a:extLst>
              <a:ext uri="{FF2B5EF4-FFF2-40B4-BE49-F238E27FC236}">
                <a16:creationId xmlns:a16="http://schemas.microsoft.com/office/drawing/2014/main" id="{27D3A36E-C007-412C-A66B-A6824A5715CF}"/>
              </a:ext>
            </a:extLst>
          </p:cNvPr>
          <p:cNvSpPr txBox="1">
            <a:spLocks noChangeArrowheads="1"/>
          </p:cNvSpPr>
          <p:nvPr/>
        </p:nvSpPr>
        <p:spPr bwMode="auto">
          <a:xfrm>
            <a:off x="7767091" y="1693664"/>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Manager Drives</a:t>
            </a:r>
          </a:p>
        </p:txBody>
      </p:sp>
      <p:sp>
        <p:nvSpPr>
          <p:cNvPr id="28" name="Text Box 27">
            <a:extLst>
              <a:ext uri="{FF2B5EF4-FFF2-40B4-BE49-F238E27FC236}">
                <a16:creationId xmlns:a16="http://schemas.microsoft.com/office/drawing/2014/main" id="{86E5DB28-32CD-418D-9BB5-F7FCDE2CBC4B}"/>
              </a:ext>
            </a:extLst>
          </p:cNvPr>
          <p:cNvSpPr txBox="1">
            <a:spLocks noChangeArrowheads="1"/>
          </p:cNvSpPr>
          <p:nvPr/>
        </p:nvSpPr>
        <p:spPr bwMode="auto">
          <a:xfrm>
            <a:off x="566191" y="2455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29" name="Text Box 28">
            <a:extLst>
              <a:ext uri="{FF2B5EF4-FFF2-40B4-BE49-F238E27FC236}">
                <a16:creationId xmlns:a16="http://schemas.microsoft.com/office/drawing/2014/main" id="{DB8CFB70-7EAF-430F-BD11-CC31ABD1E326}"/>
              </a:ext>
            </a:extLst>
          </p:cNvPr>
          <p:cNvSpPr txBox="1">
            <a:spLocks noChangeArrowheads="1"/>
          </p:cNvSpPr>
          <p:nvPr/>
        </p:nvSpPr>
        <p:spPr bwMode="auto">
          <a:xfrm>
            <a:off x="1975891" y="2455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30" name="Text Box 29">
            <a:extLst>
              <a:ext uri="{FF2B5EF4-FFF2-40B4-BE49-F238E27FC236}">
                <a16:creationId xmlns:a16="http://schemas.microsoft.com/office/drawing/2014/main" id="{DC41B199-DB99-4C62-81F8-5FC4E4E4ABD1}"/>
              </a:ext>
            </a:extLst>
          </p:cNvPr>
          <p:cNvSpPr txBox="1">
            <a:spLocks noChangeArrowheads="1"/>
          </p:cNvSpPr>
          <p:nvPr/>
        </p:nvSpPr>
        <p:spPr bwMode="auto">
          <a:xfrm>
            <a:off x="4955629" y="3177977"/>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
            </a:r>
            <a:br>
              <a:rPr lang="en-GB" altLang="en-US" sz="1400">
                <a:solidFill>
                  <a:srgbClr val="00257E"/>
                </a:solidFill>
              </a:rPr>
            </a:br>
            <a:endParaRPr lang="en-GB" altLang="en-US" sz="1400">
              <a:solidFill>
                <a:srgbClr val="00257E"/>
              </a:solidFill>
            </a:endParaRPr>
          </a:p>
        </p:txBody>
      </p:sp>
      <p:sp>
        <p:nvSpPr>
          <p:cNvPr id="31" name="Text Box 30">
            <a:extLst>
              <a:ext uri="{FF2B5EF4-FFF2-40B4-BE49-F238E27FC236}">
                <a16:creationId xmlns:a16="http://schemas.microsoft.com/office/drawing/2014/main" id="{48E79527-9BD3-4255-99C2-F061D32576B8}"/>
              </a:ext>
            </a:extLst>
          </p:cNvPr>
          <p:cNvSpPr txBox="1">
            <a:spLocks noChangeArrowheads="1"/>
          </p:cNvSpPr>
          <p:nvPr/>
        </p:nvSpPr>
        <p:spPr bwMode="auto">
          <a:xfrm>
            <a:off x="6327229" y="24429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32" name="Text Box 31">
            <a:extLst>
              <a:ext uri="{FF2B5EF4-FFF2-40B4-BE49-F238E27FC236}">
                <a16:creationId xmlns:a16="http://schemas.microsoft.com/office/drawing/2014/main" id="{CD2267B2-74A2-4C7F-9364-A94B812FA6F4}"/>
              </a:ext>
            </a:extLst>
          </p:cNvPr>
          <p:cNvSpPr txBox="1">
            <a:spLocks noChangeArrowheads="1"/>
          </p:cNvSpPr>
          <p:nvPr/>
        </p:nvSpPr>
        <p:spPr bwMode="auto">
          <a:xfrm>
            <a:off x="1683791" y="2531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3" name="Text Box 32">
            <a:extLst>
              <a:ext uri="{FF2B5EF4-FFF2-40B4-BE49-F238E27FC236}">
                <a16:creationId xmlns:a16="http://schemas.microsoft.com/office/drawing/2014/main" id="{22B40D42-C30D-46BD-9609-3018719784C9}"/>
              </a:ext>
            </a:extLst>
          </p:cNvPr>
          <p:cNvSpPr txBox="1">
            <a:spLocks noChangeArrowheads="1"/>
          </p:cNvSpPr>
          <p:nvPr/>
        </p:nvSpPr>
        <p:spPr bwMode="auto">
          <a:xfrm>
            <a:off x="3093491" y="2531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4" name="Text Box 33">
            <a:extLst>
              <a:ext uri="{FF2B5EF4-FFF2-40B4-BE49-F238E27FC236}">
                <a16:creationId xmlns:a16="http://schemas.microsoft.com/office/drawing/2014/main" id="{368990C5-9CE9-4DA1-B9B4-1E5E692BC306}"/>
              </a:ext>
            </a:extLst>
          </p:cNvPr>
          <p:cNvSpPr txBox="1">
            <a:spLocks noChangeArrowheads="1"/>
          </p:cNvSpPr>
          <p:nvPr/>
        </p:nvSpPr>
        <p:spPr bwMode="auto">
          <a:xfrm>
            <a:off x="6098629" y="2519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5" name="Text Box 34">
            <a:extLst>
              <a:ext uri="{FF2B5EF4-FFF2-40B4-BE49-F238E27FC236}">
                <a16:creationId xmlns:a16="http://schemas.microsoft.com/office/drawing/2014/main" id="{31257C62-35ED-4ACE-98B5-4654C3C60472}"/>
              </a:ext>
            </a:extLst>
          </p:cNvPr>
          <p:cNvSpPr txBox="1">
            <a:spLocks noChangeArrowheads="1"/>
          </p:cNvSpPr>
          <p:nvPr/>
        </p:nvSpPr>
        <p:spPr bwMode="auto">
          <a:xfrm>
            <a:off x="7767091" y="2419152"/>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 Slow Change</a:t>
            </a:r>
          </a:p>
        </p:txBody>
      </p:sp>
      <p:sp>
        <p:nvSpPr>
          <p:cNvPr id="36" name="Text Box 35">
            <a:extLst>
              <a:ext uri="{FF2B5EF4-FFF2-40B4-BE49-F238E27FC236}">
                <a16:creationId xmlns:a16="http://schemas.microsoft.com/office/drawing/2014/main" id="{DB0619B6-156A-48CB-BC49-D4B7CF763DF1}"/>
              </a:ext>
            </a:extLst>
          </p:cNvPr>
          <p:cNvSpPr txBox="1">
            <a:spLocks noChangeArrowheads="1"/>
          </p:cNvSpPr>
          <p:nvPr/>
        </p:nvSpPr>
        <p:spPr bwMode="auto">
          <a:xfrm>
            <a:off x="566191" y="3217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 </a:t>
            </a:r>
            <a:endParaRPr lang="en-GB" altLang="en-US" sz="1400">
              <a:solidFill>
                <a:srgbClr val="000000"/>
              </a:solidFill>
              <a:latin typeface="Times New Roman" panose="02020603050405020304" pitchFamily="18" charset="0"/>
            </a:endParaRPr>
          </a:p>
        </p:txBody>
      </p:sp>
      <p:sp>
        <p:nvSpPr>
          <p:cNvPr id="37" name="Text Box 36">
            <a:extLst>
              <a:ext uri="{FF2B5EF4-FFF2-40B4-BE49-F238E27FC236}">
                <a16:creationId xmlns:a16="http://schemas.microsoft.com/office/drawing/2014/main" id="{872B2F44-951F-420D-B974-934597931DEF}"/>
              </a:ext>
            </a:extLst>
          </p:cNvPr>
          <p:cNvSpPr txBox="1">
            <a:spLocks noChangeArrowheads="1"/>
          </p:cNvSpPr>
          <p:nvPr/>
        </p:nvSpPr>
        <p:spPr bwMode="auto">
          <a:xfrm>
            <a:off x="1975891" y="3217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38" name="Text Box 37">
            <a:extLst>
              <a:ext uri="{FF2B5EF4-FFF2-40B4-BE49-F238E27FC236}">
                <a16:creationId xmlns:a16="http://schemas.microsoft.com/office/drawing/2014/main" id="{806DD232-E62E-4AAE-87F8-AE5F1835EBBF}"/>
              </a:ext>
            </a:extLst>
          </p:cNvPr>
          <p:cNvSpPr txBox="1">
            <a:spLocks noChangeArrowheads="1"/>
          </p:cNvSpPr>
          <p:nvPr/>
        </p:nvSpPr>
        <p:spPr bwMode="auto">
          <a:xfrm>
            <a:off x="4958804" y="2457252"/>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39" name="Text Box 38">
            <a:extLst>
              <a:ext uri="{FF2B5EF4-FFF2-40B4-BE49-F238E27FC236}">
                <a16:creationId xmlns:a16="http://schemas.microsoft.com/office/drawing/2014/main" id="{343259A8-C89D-4AAA-826C-F95994CAF260}"/>
              </a:ext>
            </a:extLst>
          </p:cNvPr>
          <p:cNvSpPr txBox="1">
            <a:spLocks noChangeArrowheads="1"/>
          </p:cNvSpPr>
          <p:nvPr/>
        </p:nvSpPr>
        <p:spPr bwMode="auto">
          <a:xfrm>
            <a:off x="6327229" y="3868539"/>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
            </a:r>
            <a:br>
              <a:rPr lang="en-GB" altLang="en-US" sz="1400">
                <a:solidFill>
                  <a:srgbClr val="00257E"/>
                </a:solidFill>
              </a:rPr>
            </a:br>
            <a:endParaRPr lang="en-GB" altLang="en-US" sz="1400">
              <a:solidFill>
                <a:srgbClr val="00257E"/>
              </a:solidFill>
            </a:endParaRPr>
          </a:p>
        </p:txBody>
      </p:sp>
      <p:sp>
        <p:nvSpPr>
          <p:cNvPr id="40" name="Text Box 39">
            <a:extLst>
              <a:ext uri="{FF2B5EF4-FFF2-40B4-BE49-F238E27FC236}">
                <a16:creationId xmlns:a16="http://schemas.microsoft.com/office/drawing/2014/main" id="{43CF87A8-CC67-4A9D-AC33-A9DC1DC381BB}"/>
              </a:ext>
            </a:extLst>
          </p:cNvPr>
          <p:cNvSpPr txBox="1">
            <a:spLocks noChangeArrowheads="1"/>
          </p:cNvSpPr>
          <p:nvPr/>
        </p:nvSpPr>
        <p:spPr bwMode="auto">
          <a:xfrm>
            <a:off x="1683791" y="3293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1" name="Text Box 40">
            <a:extLst>
              <a:ext uri="{FF2B5EF4-FFF2-40B4-BE49-F238E27FC236}">
                <a16:creationId xmlns:a16="http://schemas.microsoft.com/office/drawing/2014/main" id="{8E662D26-513E-4FF8-BC99-43B60B5ACE39}"/>
              </a:ext>
            </a:extLst>
          </p:cNvPr>
          <p:cNvSpPr txBox="1">
            <a:spLocks noChangeArrowheads="1"/>
          </p:cNvSpPr>
          <p:nvPr/>
        </p:nvSpPr>
        <p:spPr bwMode="auto">
          <a:xfrm>
            <a:off x="3106191" y="3293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2" name="Text Box 41">
            <a:extLst>
              <a:ext uri="{FF2B5EF4-FFF2-40B4-BE49-F238E27FC236}">
                <a16:creationId xmlns:a16="http://schemas.microsoft.com/office/drawing/2014/main" id="{3EE4C521-B9F4-4F78-8B5A-9A1C870591CD}"/>
              </a:ext>
            </a:extLst>
          </p:cNvPr>
          <p:cNvSpPr txBox="1">
            <a:spLocks noChangeArrowheads="1"/>
          </p:cNvSpPr>
          <p:nvPr/>
        </p:nvSpPr>
        <p:spPr bwMode="auto">
          <a:xfrm>
            <a:off x="6085929" y="3281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3" name="Text Box 42">
            <a:extLst>
              <a:ext uri="{FF2B5EF4-FFF2-40B4-BE49-F238E27FC236}">
                <a16:creationId xmlns:a16="http://schemas.microsoft.com/office/drawing/2014/main" id="{1E5EB1CD-5549-4B54-B2BE-FCCEBD7C8B87}"/>
              </a:ext>
            </a:extLst>
          </p:cNvPr>
          <p:cNvSpPr txBox="1">
            <a:spLocks noChangeArrowheads="1"/>
          </p:cNvSpPr>
          <p:nvPr/>
        </p:nvSpPr>
        <p:spPr bwMode="auto">
          <a:xfrm>
            <a:off x="7767091" y="32938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Anxiety</a:t>
            </a:r>
          </a:p>
        </p:txBody>
      </p:sp>
      <p:sp>
        <p:nvSpPr>
          <p:cNvPr id="44" name="Text Box 43">
            <a:extLst>
              <a:ext uri="{FF2B5EF4-FFF2-40B4-BE49-F238E27FC236}">
                <a16:creationId xmlns:a16="http://schemas.microsoft.com/office/drawing/2014/main" id="{1A87EDC6-37A3-4257-AE1F-3D2D880B70B0}"/>
              </a:ext>
            </a:extLst>
          </p:cNvPr>
          <p:cNvSpPr txBox="1">
            <a:spLocks noChangeArrowheads="1"/>
          </p:cNvSpPr>
          <p:nvPr/>
        </p:nvSpPr>
        <p:spPr bwMode="auto">
          <a:xfrm>
            <a:off x="566191" y="390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45" name="Text Box 44">
            <a:extLst>
              <a:ext uri="{FF2B5EF4-FFF2-40B4-BE49-F238E27FC236}">
                <a16:creationId xmlns:a16="http://schemas.microsoft.com/office/drawing/2014/main" id="{1523F5B3-0BEB-457C-BAC9-61CD05C55AD9}"/>
              </a:ext>
            </a:extLst>
          </p:cNvPr>
          <p:cNvSpPr txBox="1">
            <a:spLocks noChangeArrowheads="1"/>
          </p:cNvSpPr>
          <p:nvPr/>
        </p:nvSpPr>
        <p:spPr bwMode="auto">
          <a:xfrm>
            <a:off x="1975891" y="390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46" name="Text Box 45">
            <a:extLst>
              <a:ext uri="{FF2B5EF4-FFF2-40B4-BE49-F238E27FC236}">
                <a16:creationId xmlns:a16="http://schemas.microsoft.com/office/drawing/2014/main" id="{C7685DC5-3223-434C-AA61-EC31E4B879CE}"/>
              </a:ext>
            </a:extLst>
          </p:cNvPr>
          <p:cNvSpPr txBox="1">
            <a:spLocks noChangeArrowheads="1"/>
          </p:cNvSpPr>
          <p:nvPr/>
        </p:nvSpPr>
        <p:spPr bwMode="auto">
          <a:xfrm>
            <a:off x="4955629" y="3890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47" name="Text Box 46">
            <a:extLst>
              <a:ext uri="{FF2B5EF4-FFF2-40B4-BE49-F238E27FC236}">
                <a16:creationId xmlns:a16="http://schemas.microsoft.com/office/drawing/2014/main" id="{65D4B41E-7D7A-49DE-8F78-84FDB664BF01}"/>
              </a:ext>
            </a:extLst>
          </p:cNvPr>
          <p:cNvSpPr txBox="1">
            <a:spLocks noChangeArrowheads="1"/>
          </p:cNvSpPr>
          <p:nvPr/>
        </p:nvSpPr>
        <p:spPr bwMode="auto">
          <a:xfrm>
            <a:off x="6327229" y="3177977"/>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48" name="Text Box 47">
            <a:extLst>
              <a:ext uri="{FF2B5EF4-FFF2-40B4-BE49-F238E27FC236}">
                <a16:creationId xmlns:a16="http://schemas.microsoft.com/office/drawing/2014/main" id="{E4D2CE72-ED38-4DE6-B864-A1A51997769C}"/>
              </a:ext>
            </a:extLst>
          </p:cNvPr>
          <p:cNvSpPr txBox="1">
            <a:spLocks noChangeArrowheads="1"/>
          </p:cNvSpPr>
          <p:nvPr/>
        </p:nvSpPr>
        <p:spPr bwMode="auto">
          <a:xfrm>
            <a:off x="1683791" y="397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9" name="Text Box 48">
            <a:extLst>
              <a:ext uri="{FF2B5EF4-FFF2-40B4-BE49-F238E27FC236}">
                <a16:creationId xmlns:a16="http://schemas.microsoft.com/office/drawing/2014/main" id="{ABFD5686-CD66-4233-8734-3485C8BEA117}"/>
              </a:ext>
            </a:extLst>
          </p:cNvPr>
          <p:cNvSpPr txBox="1">
            <a:spLocks noChangeArrowheads="1"/>
          </p:cNvSpPr>
          <p:nvPr/>
        </p:nvSpPr>
        <p:spPr bwMode="auto">
          <a:xfrm>
            <a:off x="3106191" y="397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50" name="Text Box 49">
            <a:extLst>
              <a:ext uri="{FF2B5EF4-FFF2-40B4-BE49-F238E27FC236}">
                <a16:creationId xmlns:a16="http://schemas.microsoft.com/office/drawing/2014/main" id="{3012784D-C317-4DA5-87FA-82A88EE4DB53}"/>
              </a:ext>
            </a:extLst>
          </p:cNvPr>
          <p:cNvSpPr txBox="1">
            <a:spLocks noChangeArrowheads="1"/>
          </p:cNvSpPr>
          <p:nvPr/>
        </p:nvSpPr>
        <p:spPr bwMode="auto">
          <a:xfrm>
            <a:off x="6085929" y="3966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51" name="Text Box 50">
            <a:extLst>
              <a:ext uri="{FF2B5EF4-FFF2-40B4-BE49-F238E27FC236}">
                <a16:creationId xmlns:a16="http://schemas.microsoft.com/office/drawing/2014/main" id="{6974CFA3-4099-457D-9148-20D122B03090}"/>
              </a:ext>
            </a:extLst>
          </p:cNvPr>
          <p:cNvSpPr txBox="1">
            <a:spLocks noChangeArrowheads="1"/>
          </p:cNvSpPr>
          <p:nvPr/>
        </p:nvSpPr>
        <p:spPr bwMode="auto">
          <a:xfrm>
            <a:off x="7841704" y="39796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No Change</a:t>
            </a:r>
          </a:p>
        </p:txBody>
      </p:sp>
      <p:sp>
        <p:nvSpPr>
          <p:cNvPr id="52" name="Line 51">
            <a:extLst>
              <a:ext uri="{FF2B5EF4-FFF2-40B4-BE49-F238E27FC236}">
                <a16:creationId xmlns:a16="http://schemas.microsoft.com/office/drawing/2014/main" id="{2E2E509E-C7B5-4482-AD31-D59DF20BFB57}"/>
              </a:ext>
            </a:extLst>
          </p:cNvPr>
          <p:cNvSpPr>
            <a:spLocks noChangeShapeType="1"/>
          </p:cNvSpPr>
          <p:nvPr/>
        </p:nvSpPr>
        <p:spPr bwMode="auto">
          <a:xfrm>
            <a:off x="604291" y="8554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3" name="Line 52">
            <a:extLst>
              <a:ext uri="{FF2B5EF4-FFF2-40B4-BE49-F238E27FC236}">
                <a16:creationId xmlns:a16="http://schemas.microsoft.com/office/drawing/2014/main" id="{265A9433-361B-4576-A0C8-F8B780942C25}"/>
              </a:ext>
            </a:extLst>
          </p:cNvPr>
          <p:cNvSpPr>
            <a:spLocks noChangeShapeType="1"/>
          </p:cNvSpPr>
          <p:nvPr/>
        </p:nvSpPr>
        <p:spPr bwMode="auto">
          <a:xfrm>
            <a:off x="1975891" y="16936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4" name="Line 53">
            <a:extLst>
              <a:ext uri="{FF2B5EF4-FFF2-40B4-BE49-F238E27FC236}">
                <a16:creationId xmlns:a16="http://schemas.microsoft.com/office/drawing/2014/main" id="{8FBC999D-7064-40D6-96CF-1B0E4D6BEE52}"/>
              </a:ext>
            </a:extLst>
          </p:cNvPr>
          <p:cNvSpPr>
            <a:spLocks noChangeShapeType="1"/>
          </p:cNvSpPr>
          <p:nvPr/>
        </p:nvSpPr>
        <p:spPr bwMode="auto">
          <a:xfrm>
            <a:off x="4955629" y="3177977"/>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5" name="Line 54">
            <a:extLst>
              <a:ext uri="{FF2B5EF4-FFF2-40B4-BE49-F238E27FC236}">
                <a16:creationId xmlns:a16="http://schemas.microsoft.com/office/drawing/2014/main" id="{D9ED85A5-CD61-48BC-87E2-43A664B5DAC1}"/>
              </a:ext>
            </a:extLst>
          </p:cNvPr>
          <p:cNvSpPr>
            <a:spLocks noChangeShapeType="1"/>
          </p:cNvSpPr>
          <p:nvPr/>
        </p:nvSpPr>
        <p:spPr bwMode="auto">
          <a:xfrm>
            <a:off x="6327229" y="3897114"/>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6" name="Line 55">
            <a:extLst>
              <a:ext uri="{FF2B5EF4-FFF2-40B4-BE49-F238E27FC236}">
                <a16:creationId xmlns:a16="http://schemas.microsoft.com/office/drawing/2014/main" id="{A04579DC-FE8A-425D-8837-119CB78EF6C5}"/>
              </a:ext>
            </a:extLst>
          </p:cNvPr>
          <p:cNvSpPr>
            <a:spLocks noChangeShapeType="1"/>
          </p:cNvSpPr>
          <p:nvPr/>
        </p:nvSpPr>
        <p:spPr bwMode="auto">
          <a:xfrm flipV="1">
            <a:off x="604291" y="847527"/>
            <a:ext cx="1116013" cy="541337"/>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7" name="Line 56">
            <a:extLst>
              <a:ext uri="{FF2B5EF4-FFF2-40B4-BE49-F238E27FC236}">
                <a16:creationId xmlns:a16="http://schemas.microsoft.com/office/drawing/2014/main" id="{2C8CB20E-8FFA-45B8-BB7E-933A74ED2128}"/>
              </a:ext>
            </a:extLst>
          </p:cNvPr>
          <p:cNvSpPr>
            <a:spLocks noChangeShapeType="1"/>
          </p:cNvSpPr>
          <p:nvPr/>
        </p:nvSpPr>
        <p:spPr bwMode="auto">
          <a:xfrm flipV="1">
            <a:off x="1975891" y="16936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8" name="Line 57">
            <a:extLst>
              <a:ext uri="{FF2B5EF4-FFF2-40B4-BE49-F238E27FC236}">
                <a16:creationId xmlns:a16="http://schemas.microsoft.com/office/drawing/2014/main" id="{9560C776-2AF5-48D8-981A-1EC18F3AD8BF}"/>
              </a:ext>
            </a:extLst>
          </p:cNvPr>
          <p:cNvSpPr>
            <a:spLocks noChangeShapeType="1"/>
          </p:cNvSpPr>
          <p:nvPr/>
        </p:nvSpPr>
        <p:spPr bwMode="auto">
          <a:xfrm flipV="1">
            <a:off x="4955629" y="3177977"/>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9" name="Line 58">
            <a:extLst>
              <a:ext uri="{FF2B5EF4-FFF2-40B4-BE49-F238E27FC236}">
                <a16:creationId xmlns:a16="http://schemas.microsoft.com/office/drawing/2014/main" id="{B46D6F58-EA10-4A33-BD84-9079C08750DF}"/>
              </a:ext>
            </a:extLst>
          </p:cNvPr>
          <p:cNvSpPr>
            <a:spLocks noChangeShapeType="1"/>
          </p:cNvSpPr>
          <p:nvPr/>
        </p:nvSpPr>
        <p:spPr bwMode="auto">
          <a:xfrm flipV="1">
            <a:off x="6327229" y="3897114"/>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60" name="AutoShape 59">
            <a:extLst>
              <a:ext uri="{FF2B5EF4-FFF2-40B4-BE49-F238E27FC236}">
                <a16:creationId xmlns:a16="http://schemas.microsoft.com/office/drawing/2014/main" id="{77133071-3E96-4EA1-B848-F1AF060D2C47}"/>
              </a:ext>
            </a:extLst>
          </p:cNvPr>
          <p:cNvSpPr>
            <a:spLocks noChangeArrowheads="1"/>
          </p:cNvSpPr>
          <p:nvPr/>
        </p:nvSpPr>
        <p:spPr bwMode="auto">
          <a:xfrm>
            <a:off x="1061491" y="4465439"/>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1" name="Rectangle 60">
            <a:extLst>
              <a:ext uri="{FF2B5EF4-FFF2-40B4-BE49-F238E27FC236}">
                <a16:creationId xmlns:a16="http://schemas.microsoft.com/office/drawing/2014/main" id="{8DA95015-6C26-4400-A265-1540B0003D1D}"/>
              </a:ext>
            </a:extLst>
          </p:cNvPr>
          <p:cNvSpPr>
            <a:spLocks noChangeArrowheads="1"/>
          </p:cNvSpPr>
          <p:nvPr/>
        </p:nvSpPr>
        <p:spPr bwMode="auto">
          <a:xfrm>
            <a:off x="566191" y="4654352"/>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Opportunity</a:t>
            </a:r>
          </a:p>
          <a:p>
            <a:pPr algn="ctr">
              <a:spcBef>
                <a:spcPct val="50000"/>
              </a:spcBef>
              <a:buFontTx/>
              <a:buNone/>
            </a:pPr>
            <a:r>
              <a:rPr lang="en-GB" altLang="en-US" sz="1000">
                <a:solidFill>
                  <a:srgbClr val="000000"/>
                </a:solidFill>
              </a:rPr>
              <a:t>Clarity of under-standing. What do we have to achieve to be successful.</a:t>
            </a:r>
            <a:endParaRPr lang="en-GB" altLang="en-US" sz="1200">
              <a:solidFill>
                <a:srgbClr val="00257E"/>
              </a:solidFill>
            </a:endParaRPr>
          </a:p>
        </p:txBody>
      </p:sp>
      <p:sp>
        <p:nvSpPr>
          <p:cNvPr id="62" name="AutoShape 61">
            <a:extLst>
              <a:ext uri="{FF2B5EF4-FFF2-40B4-BE49-F238E27FC236}">
                <a16:creationId xmlns:a16="http://schemas.microsoft.com/office/drawing/2014/main" id="{AD9E7EEE-EDC3-4657-B5DF-A1E6A6E6DFB4}"/>
              </a:ext>
            </a:extLst>
          </p:cNvPr>
          <p:cNvSpPr>
            <a:spLocks noChangeArrowheads="1"/>
          </p:cNvSpPr>
          <p:nvPr/>
        </p:nvSpPr>
        <p:spPr bwMode="auto">
          <a:xfrm>
            <a:off x="2433091" y="44733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3" name="AutoShape 62">
            <a:extLst>
              <a:ext uri="{FF2B5EF4-FFF2-40B4-BE49-F238E27FC236}">
                <a16:creationId xmlns:a16="http://schemas.microsoft.com/office/drawing/2014/main" id="{9FDD9449-1352-4E83-A1C4-1E6C5E05693A}"/>
              </a:ext>
            </a:extLst>
          </p:cNvPr>
          <p:cNvSpPr>
            <a:spLocks noChangeArrowheads="1"/>
          </p:cNvSpPr>
          <p:nvPr/>
        </p:nvSpPr>
        <p:spPr bwMode="auto">
          <a:xfrm>
            <a:off x="5412829" y="44606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4" name="AutoShape 63">
            <a:extLst>
              <a:ext uri="{FF2B5EF4-FFF2-40B4-BE49-F238E27FC236}">
                <a16:creationId xmlns:a16="http://schemas.microsoft.com/office/drawing/2014/main" id="{021E1444-B7A0-46DF-9A41-3D51425BFED8}"/>
              </a:ext>
            </a:extLst>
          </p:cNvPr>
          <p:cNvSpPr>
            <a:spLocks noChangeArrowheads="1"/>
          </p:cNvSpPr>
          <p:nvPr/>
        </p:nvSpPr>
        <p:spPr bwMode="auto">
          <a:xfrm>
            <a:off x="6860629" y="4440039"/>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5" name="Rectangle 64">
            <a:extLst>
              <a:ext uri="{FF2B5EF4-FFF2-40B4-BE49-F238E27FC236}">
                <a16:creationId xmlns:a16="http://schemas.microsoft.com/office/drawing/2014/main" id="{B2795DF6-CAD1-4A05-B11C-3E8EA4F7974F}"/>
              </a:ext>
            </a:extLst>
          </p:cNvPr>
          <p:cNvSpPr>
            <a:spLocks noChangeArrowheads="1"/>
          </p:cNvSpPr>
          <p:nvPr/>
        </p:nvSpPr>
        <p:spPr bwMode="auto">
          <a:xfrm>
            <a:off x="3455441" y="4663877"/>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Energy</a:t>
            </a:r>
          </a:p>
          <a:p>
            <a:pPr algn="ctr">
              <a:spcBef>
                <a:spcPct val="50000"/>
              </a:spcBef>
              <a:buFontTx/>
              <a:buNone/>
            </a:pPr>
            <a:r>
              <a:rPr lang="en-GB" altLang="en-US" sz="1000">
                <a:solidFill>
                  <a:srgbClr val="000000"/>
                </a:solidFill>
              </a:rPr>
              <a:t>Raising the energy levels of individuals to the goals we must achieve</a:t>
            </a:r>
            <a:endParaRPr lang="en-GB" altLang="en-US" sz="1200">
              <a:solidFill>
                <a:srgbClr val="00257E"/>
              </a:solidFill>
            </a:endParaRPr>
          </a:p>
        </p:txBody>
      </p:sp>
      <p:sp>
        <p:nvSpPr>
          <p:cNvPr id="66" name="Rectangle 65">
            <a:extLst>
              <a:ext uri="{FF2B5EF4-FFF2-40B4-BE49-F238E27FC236}">
                <a16:creationId xmlns:a16="http://schemas.microsoft.com/office/drawing/2014/main" id="{FEA78B7A-8F83-4843-9619-1CE4EE0B3577}"/>
              </a:ext>
            </a:extLst>
          </p:cNvPr>
          <p:cNvSpPr>
            <a:spLocks noChangeArrowheads="1"/>
          </p:cNvSpPr>
          <p:nvPr/>
        </p:nvSpPr>
        <p:spPr bwMode="auto">
          <a:xfrm>
            <a:off x="4966741" y="4662289"/>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Potential</a:t>
            </a:r>
          </a:p>
          <a:p>
            <a:pPr algn="ctr">
              <a:spcBef>
                <a:spcPct val="50000"/>
              </a:spcBef>
              <a:buFontTx/>
              <a:buNone/>
            </a:pPr>
            <a:r>
              <a:rPr lang="en-GB" altLang="en-US" sz="1000">
                <a:solidFill>
                  <a:srgbClr val="000000"/>
                </a:solidFill>
              </a:rPr>
              <a:t>Improve self confidence. Opportunities to fulfil your potential</a:t>
            </a:r>
            <a:endParaRPr lang="en-GB" altLang="en-US" sz="1200">
              <a:solidFill>
                <a:srgbClr val="00257E"/>
              </a:solidFill>
            </a:endParaRPr>
          </a:p>
        </p:txBody>
      </p:sp>
      <p:sp>
        <p:nvSpPr>
          <p:cNvPr id="67" name="Rectangle 66">
            <a:extLst>
              <a:ext uri="{FF2B5EF4-FFF2-40B4-BE49-F238E27FC236}">
                <a16:creationId xmlns:a16="http://schemas.microsoft.com/office/drawing/2014/main" id="{3E744842-655E-40C2-9F66-B11FB2D0647E}"/>
              </a:ext>
            </a:extLst>
          </p:cNvPr>
          <p:cNvSpPr>
            <a:spLocks noChangeArrowheads="1"/>
          </p:cNvSpPr>
          <p:nvPr/>
        </p:nvSpPr>
        <p:spPr bwMode="auto">
          <a:xfrm>
            <a:off x="6400254" y="4663877"/>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Speed</a:t>
            </a:r>
          </a:p>
          <a:p>
            <a:pPr algn="ctr">
              <a:spcBef>
                <a:spcPct val="50000"/>
              </a:spcBef>
              <a:buFontTx/>
              <a:buNone/>
            </a:pPr>
            <a:r>
              <a:rPr lang="en-GB" altLang="en-US" sz="1000">
                <a:solidFill>
                  <a:srgbClr val="000000"/>
                </a:solidFill>
              </a:rPr>
              <a:t>Close the circle. Complete the actions follow up the results measure gains.</a:t>
            </a:r>
            <a:endParaRPr lang="en-GB" altLang="en-US" sz="1200">
              <a:solidFill>
                <a:srgbClr val="00257E"/>
              </a:solidFill>
            </a:endParaRPr>
          </a:p>
        </p:txBody>
      </p:sp>
      <p:sp>
        <p:nvSpPr>
          <p:cNvPr id="68" name="Text Box 67">
            <a:extLst>
              <a:ext uri="{FF2B5EF4-FFF2-40B4-BE49-F238E27FC236}">
                <a16:creationId xmlns:a16="http://schemas.microsoft.com/office/drawing/2014/main" id="{7FA2280D-77D3-42F4-9761-F4E9055BF755}"/>
              </a:ext>
            </a:extLst>
          </p:cNvPr>
          <p:cNvSpPr txBox="1">
            <a:spLocks noChangeArrowheads="1"/>
          </p:cNvSpPr>
          <p:nvPr/>
        </p:nvSpPr>
        <p:spPr bwMode="auto">
          <a:xfrm>
            <a:off x="7614691" y="195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69" name="Text Box 68">
            <a:extLst>
              <a:ext uri="{FF2B5EF4-FFF2-40B4-BE49-F238E27FC236}">
                <a16:creationId xmlns:a16="http://schemas.microsoft.com/office/drawing/2014/main" id="{FD628C75-F4E7-4DF8-85BB-5BAB75E59CA5}"/>
              </a:ext>
            </a:extLst>
          </p:cNvPr>
          <p:cNvSpPr txBox="1">
            <a:spLocks noChangeArrowheads="1"/>
          </p:cNvSpPr>
          <p:nvPr/>
        </p:nvSpPr>
        <p:spPr bwMode="auto">
          <a:xfrm>
            <a:off x="7614691" y="957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0" name="Text Box 69">
            <a:extLst>
              <a:ext uri="{FF2B5EF4-FFF2-40B4-BE49-F238E27FC236}">
                <a16:creationId xmlns:a16="http://schemas.microsoft.com/office/drawing/2014/main" id="{500660D5-14EA-4FB1-8995-99D68D65BAE8}"/>
              </a:ext>
            </a:extLst>
          </p:cNvPr>
          <p:cNvSpPr txBox="1">
            <a:spLocks noChangeArrowheads="1"/>
          </p:cNvSpPr>
          <p:nvPr/>
        </p:nvSpPr>
        <p:spPr bwMode="auto">
          <a:xfrm>
            <a:off x="7614691" y="1795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1" name="Text Box 70">
            <a:extLst>
              <a:ext uri="{FF2B5EF4-FFF2-40B4-BE49-F238E27FC236}">
                <a16:creationId xmlns:a16="http://schemas.microsoft.com/office/drawing/2014/main" id="{0CCEA5EA-1EDF-4424-89F0-A3AC8BE46A05}"/>
              </a:ext>
            </a:extLst>
          </p:cNvPr>
          <p:cNvSpPr txBox="1">
            <a:spLocks noChangeArrowheads="1"/>
          </p:cNvSpPr>
          <p:nvPr/>
        </p:nvSpPr>
        <p:spPr bwMode="auto">
          <a:xfrm>
            <a:off x="7614691" y="2557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2" name="Text Box 71">
            <a:extLst>
              <a:ext uri="{FF2B5EF4-FFF2-40B4-BE49-F238E27FC236}">
                <a16:creationId xmlns:a16="http://schemas.microsoft.com/office/drawing/2014/main" id="{3D156246-7A36-43F2-A3A7-5DAED66103C5}"/>
              </a:ext>
            </a:extLst>
          </p:cNvPr>
          <p:cNvSpPr txBox="1">
            <a:spLocks noChangeArrowheads="1"/>
          </p:cNvSpPr>
          <p:nvPr/>
        </p:nvSpPr>
        <p:spPr bwMode="auto">
          <a:xfrm>
            <a:off x="7614691" y="3319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3" name="Text Box 72">
            <a:extLst>
              <a:ext uri="{FF2B5EF4-FFF2-40B4-BE49-F238E27FC236}">
                <a16:creationId xmlns:a16="http://schemas.microsoft.com/office/drawing/2014/main" id="{05E91EDC-575F-4A37-A3CD-AC15BEC41A5D}"/>
              </a:ext>
            </a:extLst>
          </p:cNvPr>
          <p:cNvSpPr txBox="1">
            <a:spLocks noChangeArrowheads="1"/>
          </p:cNvSpPr>
          <p:nvPr/>
        </p:nvSpPr>
        <p:spPr bwMode="auto">
          <a:xfrm>
            <a:off x="7627391" y="4005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4" name="Text Box 73">
            <a:extLst>
              <a:ext uri="{FF2B5EF4-FFF2-40B4-BE49-F238E27FC236}">
                <a16:creationId xmlns:a16="http://schemas.microsoft.com/office/drawing/2014/main" id="{A8D26E91-5CC7-4AD6-A995-0F998BB6E57D}"/>
              </a:ext>
            </a:extLst>
          </p:cNvPr>
          <p:cNvSpPr txBox="1">
            <a:spLocks noChangeArrowheads="1"/>
          </p:cNvSpPr>
          <p:nvPr/>
        </p:nvSpPr>
        <p:spPr bwMode="auto">
          <a:xfrm>
            <a:off x="3374479" y="934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5" name="Text Box 74">
            <a:extLst>
              <a:ext uri="{FF2B5EF4-FFF2-40B4-BE49-F238E27FC236}">
                <a16:creationId xmlns:a16="http://schemas.microsoft.com/office/drawing/2014/main" id="{12A99322-F203-4AB6-B1CF-BFA41B66CFB4}"/>
              </a:ext>
            </a:extLst>
          </p:cNvPr>
          <p:cNvSpPr txBox="1">
            <a:spLocks noChangeArrowheads="1"/>
          </p:cNvSpPr>
          <p:nvPr/>
        </p:nvSpPr>
        <p:spPr bwMode="auto">
          <a:xfrm>
            <a:off x="3374479" y="8554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6" name="Text Box 75">
            <a:extLst>
              <a:ext uri="{FF2B5EF4-FFF2-40B4-BE49-F238E27FC236}">
                <a16:creationId xmlns:a16="http://schemas.microsoft.com/office/drawing/2014/main" id="{0A965947-3407-4C40-BABF-D5931E9BBA72}"/>
              </a:ext>
            </a:extLst>
          </p:cNvPr>
          <p:cNvSpPr txBox="1">
            <a:spLocks noChangeArrowheads="1"/>
          </p:cNvSpPr>
          <p:nvPr/>
        </p:nvSpPr>
        <p:spPr bwMode="auto">
          <a:xfrm>
            <a:off x="3374479" y="16936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dirty="0">
                <a:solidFill>
                  <a:srgbClr val="00257E"/>
                </a:solidFill>
              </a:rPr>
              <a:t>Motivation Commitment</a:t>
            </a:r>
          </a:p>
        </p:txBody>
      </p:sp>
      <p:sp>
        <p:nvSpPr>
          <p:cNvPr id="77" name="Text Box 76">
            <a:extLst>
              <a:ext uri="{FF2B5EF4-FFF2-40B4-BE49-F238E27FC236}">
                <a16:creationId xmlns:a16="http://schemas.microsoft.com/office/drawing/2014/main" id="{FA09C5F8-46C2-4C4F-8293-634E15B9246E}"/>
              </a:ext>
            </a:extLst>
          </p:cNvPr>
          <p:cNvSpPr txBox="1">
            <a:spLocks noChangeArrowheads="1"/>
          </p:cNvSpPr>
          <p:nvPr/>
        </p:nvSpPr>
        <p:spPr bwMode="auto">
          <a:xfrm>
            <a:off x="3374479" y="390981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8" name="Text Box 77">
            <a:extLst>
              <a:ext uri="{FF2B5EF4-FFF2-40B4-BE49-F238E27FC236}">
                <a16:creationId xmlns:a16="http://schemas.microsoft.com/office/drawing/2014/main" id="{FC1DB796-3A24-44C9-8C60-ADAC64DE7D49}"/>
              </a:ext>
            </a:extLst>
          </p:cNvPr>
          <p:cNvSpPr txBox="1">
            <a:spLocks noChangeArrowheads="1"/>
          </p:cNvSpPr>
          <p:nvPr/>
        </p:nvSpPr>
        <p:spPr bwMode="auto">
          <a:xfrm>
            <a:off x="3374479" y="32176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9" name="Text Box 78">
            <a:extLst>
              <a:ext uri="{FF2B5EF4-FFF2-40B4-BE49-F238E27FC236}">
                <a16:creationId xmlns:a16="http://schemas.microsoft.com/office/drawing/2014/main" id="{8BE77D9C-750C-4F14-9283-8C227C999D89}"/>
              </a:ext>
            </a:extLst>
          </p:cNvPr>
          <p:cNvSpPr txBox="1">
            <a:spLocks noChangeArrowheads="1"/>
          </p:cNvSpPr>
          <p:nvPr/>
        </p:nvSpPr>
        <p:spPr bwMode="auto">
          <a:xfrm>
            <a:off x="3374479" y="2469952"/>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
            </a:r>
            <a:br>
              <a:rPr lang="en-GB" altLang="en-US" sz="1400">
                <a:solidFill>
                  <a:srgbClr val="00257E"/>
                </a:solidFill>
              </a:rPr>
            </a:br>
            <a:endParaRPr lang="en-GB" altLang="en-US" sz="1400">
              <a:solidFill>
                <a:srgbClr val="00257E"/>
              </a:solidFill>
            </a:endParaRPr>
          </a:p>
        </p:txBody>
      </p:sp>
      <p:sp>
        <p:nvSpPr>
          <p:cNvPr id="80" name="Line 79">
            <a:extLst>
              <a:ext uri="{FF2B5EF4-FFF2-40B4-BE49-F238E27FC236}">
                <a16:creationId xmlns:a16="http://schemas.microsoft.com/office/drawing/2014/main" id="{8D798613-043F-43AB-9B11-FF3515E968CC}"/>
              </a:ext>
            </a:extLst>
          </p:cNvPr>
          <p:cNvSpPr>
            <a:spLocks noChangeShapeType="1"/>
          </p:cNvSpPr>
          <p:nvPr/>
        </p:nvSpPr>
        <p:spPr bwMode="auto">
          <a:xfrm>
            <a:off x="3374479" y="2469952"/>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 name="Line 80">
            <a:extLst>
              <a:ext uri="{FF2B5EF4-FFF2-40B4-BE49-F238E27FC236}">
                <a16:creationId xmlns:a16="http://schemas.microsoft.com/office/drawing/2014/main" id="{FA03649F-0BCB-48B9-AEB9-D7B6B50D6816}"/>
              </a:ext>
            </a:extLst>
          </p:cNvPr>
          <p:cNvSpPr>
            <a:spLocks noChangeShapeType="1"/>
          </p:cNvSpPr>
          <p:nvPr/>
        </p:nvSpPr>
        <p:spPr bwMode="auto">
          <a:xfrm flipV="1">
            <a:off x="3374479" y="2469952"/>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 name="AutoShape 81">
            <a:extLst>
              <a:ext uri="{FF2B5EF4-FFF2-40B4-BE49-F238E27FC236}">
                <a16:creationId xmlns:a16="http://schemas.microsoft.com/office/drawing/2014/main" id="{E7D8599A-54E6-4996-AC81-898E44C839AF}"/>
              </a:ext>
            </a:extLst>
          </p:cNvPr>
          <p:cNvSpPr>
            <a:spLocks noChangeArrowheads="1"/>
          </p:cNvSpPr>
          <p:nvPr/>
        </p:nvSpPr>
        <p:spPr bwMode="auto">
          <a:xfrm>
            <a:off x="3907879" y="44733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83" name="Rectangle 82">
            <a:extLst>
              <a:ext uri="{FF2B5EF4-FFF2-40B4-BE49-F238E27FC236}">
                <a16:creationId xmlns:a16="http://schemas.microsoft.com/office/drawing/2014/main" id="{E0960AE9-6894-4848-B9BE-2237BAEF9DE2}"/>
              </a:ext>
            </a:extLst>
          </p:cNvPr>
          <p:cNvSpPr>
            <a:spLocks noChangeArrowheads="1"/>
          </p:cNvSpPr>
          <p:nvPr/>
        </p:nvSpPr>
        <p:spPr bwMode="auto">
          <a:xfrm>
            <a:off x="1964779" y="4654352"/>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Credibility</a:t>
            </a:r>
          </a:p>
          <a:p>
            <a:pPr algn="ctr">
              <a:spcBef>
                <a:spcPct val="50000"/>
              </a:spcBef>
              <a:buFontTx/>
              <a:buNone/>
            </a:pPr>
            <a:r>
              <a:rPr lang="en-GB" altLang="en-US" sz="1000">
                <a:solidFill>
                  <a:srgbClr val="000000"/>
                </a:solidFill>
              </a:rPr>
              <a:t>Create a sense of urgency and walk the talk. Listen to the suggestions</a:t>
            </a:r>
            <a:endParaRPr lang="en-GB" altLang="en-US" sz="1200">
              <a:solidFill>
                <a:srgbClr val="00257E"/>
              </a:solidFill>
            </a:endParaRPr>
          </a:p>
        </p:txBody>
      </p:sp>
      <p:sp>
        <p:nvSpPr>
          <p:cNvPr id="84" name="Text Box 83">
            <a:extLst>
              <a:ext uri="{FF2B5EF4-FFF2-40B4-BE49-F238E27FC236}">
                <a16:creationId xmlns:a16="http://schemas.microsoft.com/office/drawing/2014/main" id="{6EE97E54-0CD1-4E47-8CB2-742D20AB725A}"/>
              </a:ext>
            </a:extLst>
          </p:cNvPr>
          <p:cNvSpPr txBox="1">
            <a:spLocks noChangeArrowheads="1"/>
          </p:cNvSpPr>
          <p:nvPr/>
        </p:nvSpPr>
        <p:spPr bwMode="auto">
          <a:xfrm>
            <a:off x="4669879" y="153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5" name="Text Box 84">
            <a:extLst>
              <a:ext uri="{FF2B5EF4-FFF2-40B4-BE49-F238E27FC236}">
                <a16:creationId xmlns:a16="http://schemas.microsoft.com/office/drawing/2014/main" id="{70B0D6A6-0EF9-437C-929C-F978C24ED663}"/>
              </a:ext>
            </a:extLst>
          </p:cNvPr>
          <p:cNvSpPr txBox="1">
            <a:spLocks noChangeArrowheads="1"/>
          </p:cNvSpPr>
          <p:nvPr/>
        </p:nvSpPr>
        <p:spPr bwMode="auto">
          <a:xfrm>
            <a:off x="4669879" y="915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6" name="Text Box 85">
            <a:extLst>
              <a:ext uri="{FF2B5EF4-FFF2-40B4-BE49-F238E27FC236}">
                <a16:creationId xmlns:a16="http://schemas.microsoft.com/office/drawing/2014/main" id="{B436438B-755B-45A7-9F4B-8E01CE268E1F}"/>
              </a:ext>
            </a:extLst>
          </p:cNvPr>
          <p:cNvSpPr txBox="1">
            <a:spLocks noChangeArrowheads="1"/>
          </p:cNvSpPr>
          <p:nvPr/>
        </p:nvSpPr>
        <p:spPr bwMode="auto">
          <a:xfrm>
            <a:off x="4669879" y="1753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7" name="Text Box 86">
            <a:extLst>
              <a:ext uri="{FF2B5EF4-FFF2-40B4-BE49-F238E27FC236}">
                <a16:creationId xmlns:a16="http://schemas.microsoft.com/office/drawing/2014/main" id="{67C73984-5DD8-4C0E-9FA2-042D05D6CCEE}"/>
              </a:ext>
            </a:extLst>
          </p:cNvPr>
          <p:cNvSpPr txBox="1">
            <a:spLocks noChangeArrowheads="1"/>
          </p:cNvSpPr>
          <p:nvPr/>
        </p:nvSpPr>
        <p:spPr bwMode="auto">
          <a:xfrm>
            <a:off x="4669879" y="2515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8" name="Text Box 87">
            <a:extLst>
              <a:ext uri="{FF2B5EF4-FFF2-40B4-BE49-F238E27FC236}">
                <a16:creationId xmlns:a16="http://schemas.microsoft.com/office/drawing/2014/main" id="{A8FB0C23-4F63-46AC-ABB5-8E3B8C9ECCF6}"/>
              </a:ext>
            </a:extLst>
          </p:cNvPr>
          <p:cNvSpPr txBox="1">
            <a:spLocks noChangeArrowheads="1"/>
          </p:cNvSpPr>
          <p:nvPr/>
        </p:nvSpPr>
        <p:spPr bwMode="auto">
          <a:xfrm>
            <a:off x="4669879" y="3277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9" name="Text Box 88">
            <a:extLst>
              <a:ext uri="{FF2B5EF4-FFF2-40B4-BE49-F238E27FC236}">
                <a16:creationId xmlns:a16="http://schemas.microsoft.com/office/drawing/2014/main" id="{04B339E6-9C44-4711-BFD7-B1C5EEE6BE5E}"/>
              </a:ext>
            </a:extLst>
          </p:cNvPr>
          <p:cNvSpPr txBox="1">
            <a:spLocks noChangeArrowheads="1"/>
          </p:cNvSpPr>
          <p:nvPr/>
        </p:nvSpPr>
        <p:spPr bwMode="auto">
          <a:xfrm>
            <a:off x="4669879" y="3963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19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0-#ppt_w/2"/>
                                          </p:val>
                                        </p:tav>
                                        <p:tav tm="100000">
                                          <p:val>
                                            <p:strVal val="#ppt_x"/>
                                          </p:val>
                                        </p:tav>
                                      </p:tavLst>
                                    </p:anim>
                                    <p:anim calcmode="lin" valueType="num">
                                      <p:cBhvr additive="base">
                                        <p:cTn id="8" dur="10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0-#ppt_w/2"/>
                                          </p:val>
                                        </p:tav>
                                        <p:tav tm="100000">
                                          <p:val>
                                            <p:strVal val="#ppt_x"/>
                                          </p:val>
                                        </p:tav>
                                      </p:tavLst>
                                    </p:anim>
                                    <p:anim calcmode="lin" valueType="num">
                                      <p:cBhvr additive="base">
                                        <p:cTn id="12" dur="100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000" fill="hold"/>
                                        <p:tgtEl>
                                          <p:spTgt spid="5"/>
                                        </p:tgtEl>
                                        <p:attrNameLst>
                                          <p:attrName>ppt_x</p:attrName>
                                        </p:attrNameLst>
                                      </p:cBhvr>
                                      <p:tavLst>
                                        <p:tav tm="0">
                                          <p:val>
                                            <p:strVal val="0-#ppt_w/2"/>
                                          </p:val>
                                        </p:tav>
                                        <p:tav tm="100000">
                                          <p:val>
                                            <p:strVal val="#ppt_x"/>
                                          </p:val>
                                        </p:tav>
                                      </p:tavLst>
                                    </p:anim>
                                    <p:anim calcmode="lin" valueType="num">
                                      <p:cBhvr additive="base">
                                        <p:cTn id="16" dur="1000" fill="hold"/>
                                        <p:tgtEl>
                                          <p:spTgt spid="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1000" fill="hold"/>
                                        <p:tgtEl>
                                          <p:spTgt spid="8"/>
                                        </p:tgtEl>
                                        <p:attrNameLst>
                                          <p:attrName>ppt_x</p:attrName>
                                        </p:attrNameLst>
                                      </p:cBhvr>
                                      <p:tavLst>
                                        <p:tav tm="0">
                                          <p:val>
                                            <p:strVal val="0-#ppt_w/2"/>
                                          </p:val>
                                        </p:tav>
                                        <p:tav tm="100000">
                                          <p:val>
                                            <p:strVal val="#ppt_x"/>
                                          </p:val>
                                        </p:tav>
                                      </p:tavLst>
                                    </p:anim>
                                    <p:anim calcmode="lin" valueType="num">
                                      <p:cBhvr additive="base">
                                        <p:cTn id="24" dur="1000" fill="hold"/>
                                        <p:tgtEl>
                                          <p:spTgt spid="8"/>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1000" fill="hold"/>
                                        <p:tgtEl>
                                          <p:spTgt spid="9"/>
                                        </p:tgtEl>
                                        <p:attrNameLst>
                                          <p:attrName>ppt_x</p:attrName>
                                        </p:attrNameLst>
                                      </p:cBhvr>
                                      <p:tavLst>
                                        <p:tav tm="0">
                                          <p:val>
                                            <p:strVal val="0-#ppt_w/2"/>
                                          </p:val>
                                        </p:tav>
                                        <p:tav tm="100000">
                                          <p:val>
                                            <p:strVal val="#ppt_x"/>
                                          </p:val>
                                        </p:tav>
                                      </p:tavLst>
                                    </p:anim>
                                    <p:anim calcmode="lin" valueType="num">
                                      <p:cBhvr additive="base">
                                        <p:cTn id="28" dur="1000" fill="hold"/>
                                        <p:tgtEl>
                                          <p:spTgt spid="9"/>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1000" fill="hold"/>
                                        <p:tgtEl>
                                          <p:spTgt spid="10"/>
                                        </p:tgtEl>
                                        <p:attrNameLst>
                                          <p:attrName>ppt_x</p:attrName>
                                        </p:attrNameLst>
                                      </p:cBhvr>
                                      <p:tavLst>
                                        <p:tav tm="0">
                                          <p:val>
                                            <p:strVal val="0-#ppt_w/2"/>
                                          </p:val>
                                        </p:tav>
                                        <p:tav tm="100000">
                                          <p:val>
                                            <p:strVal val="#ppt_x"/>
                                          </p:val>
                                        </p:tav>
                                      </p:tavLst>
                                    </p:anim>
                                    <p:anim calcmode="lin" valueType="num">
                                      <p:cBhvr additive="base">
                                        <p:cTn id="32" dur="1000" fill="hold"/>
                                        <p:tgtEl>
                                          <p:spTgt spid="10"/>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1000" fill="hold"/>
                                        <p:tgtEl>
                                          <p:spTgt spid="11"/>
                                        </p:tgtEl>
                                        <p:attrNameLst>
                                          <p:attrName>ppt_x</p:attrName>
                                        </p:attrNameLst>
                                      </p:cBhvr>
                                      <p:tavLst>
                                        <p:tav tm="0">
                                          <p:val>
                                            <p:strVal val="0-#ppt_w/2"/>
                                          </p:val>
                                        </p:tav>
                                        <p:tav tm="100000">
                                          <p:val>
                                            <p:strVal val="#ppt_x"/>
                                          </p:val>
                                        </p:tav>
                                      </p:tavLst>
                                    </p:anim>
                                    <p:anim calcmode="lin" valueType="num">
                                      <p:cBhvr additive="base">
                                        <p:cTn id="36" dur="1000" fill="hold"/>
                                        <p:tgtEl>
                                          <p:spTgt spid="11"/>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68"/>
                                        </p:tgtEl>
                                        <p:attrNameLst>
                                          <p:attrName>style.visibility</p:attrName>
                                        </p:attrNameLst>
                                      </p:cBhvr>
                                      <p:to>
                                        <p:strVal val="visible"/>
                                      </p:to>
                                    </p:set>
                                    <p:anim calcmode="lin" valueType="num">
                                      <p:cBhvr additive="base">
                                        <p:cTn id="39" dur="1000" fill="hold"/>
                                        <p:tgtEl>
                                          <p:spTgt spid="68"/>
                                        </p:tgtEl>
                                        <p:attrNameLst>
                                          <p:attrName>ppt_x</p:attrName>
                                        </p:attrNameLst>
                                      </p:cBhvr>
                                      <p:tavLst>
                                        <p:tav tm="0">
                                          <p:val>
                                            <p:strVal val="0-#ppt_w/2"/>
                                          </p:val>
                                        </p:tav>
                                        <p:tav tm="100000">
                                          <p:val>
                                            <p:strVal val="#ppt_x"/>
                                          </p:val>
                                        </p:tav>
                                      </p:tavLst>
                                    </p:anim>
                                    <p:anim calcmode="lin" valueType="num">
                                      <p:cBhvr additive="base">
                                        <p:cTn id="40" dur="1000" fill="hold"/>
                                        <p:tgtEl>
                                          <p:spTgt spid="68"/>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74"/>
                                        </p:tgtEl>
                                        <p:attrNameLst>
                                          <p:attrName>style.visibility</p:attrName>
                                        </p:attrNameLst>
                                      </p:cBhvr>
                                      <p:to>
                                        <p:strVal val="visible"/>
                                      </p:to>
                                    </p:set>
                                    <p:anim calcmode="lin" valueType="num">
                                      <p:cBhvr additive="base">
                                        <p:cTn id="43" dur="1000" fill="hold"/>
                                        <p:tgtEl>
                                          <p:spTgt spid="74"/>
                                        </p:tgtEl>
                                        <p:attrNameLst>
                                          <p:attrName>ppt_x</p:attrName>
                                        </p:attrNameLst>
                                      </p:cBhvr>
                                      <p:tavLst>
                                        <p:tav tm="0">
                                          <p:val>
                                            <p:strVal val="0-#ppt_w/2"/>
                                          </p:val>
                                        </p:tav>
                                        <p:tav tm="100000">
                                          <p:val>
                                            <p:strVal val="#ppt_x"/>
                                          </p:val>
                                        </p:tav>
                                      </p:tavLst>
                                    </p:anim>
                                    <p:anim calcmode="lin" valueType="num">
                                      <p:cBhvr additive="base">
                                        <p:cTn id="44" dur="1000" fill="hold"/>
                                        <p:tgtEl>
                                          <p:spTgt spid="74"/>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84"/>
                                        </p:tgtEl>
                                        <p:attrNameLst>
                                          <p:attrName>style.visibility</p:attrName>
                                        </p:attrNameLst>
                                      </p:cBhvr>
                                      <p:to>
                                        <p:strVal val="visible"/>
                                      </p:to>
                                    </p:set>
                                    <p:anim calcmode="lin" valueType="num">
                                      <p:cBhvr additive="base">
                                        <p:cTn id="47" dur="1000" fill="hold"/>
                                        <p:tgtEl>
                                          <p:spTgt spid="84"/>
                                        </p:tgtEl>
                                        <p:attrNameLst>
                                          <p:attrName>ppt_x</p:attrName>
                                        </p:attrNameLst>
                                      </p:cBhvr>
                                      <p:tavLst>
                                        <p:tav tm="0">
                                          <p:val>
                                            <p:strVal val="0-#ppt_w/2"/>
                                          </p:val>
                                        </p:tav>
                                        <p:tav tm="100000">
                                          <p:val>
                                            <p:strVal val="#ppt_x"/>
                                          </p:val>
                                        </p:tav>
                                      </p:tavLst>
                                    </p:anim>
                                    <p:anim calcmode="lin" valueType="num">
                                      <p:cBhvr additive="base">
                                        <p:cTn id="48" dur="1000" fill="hold"/>
                                        <p:tgtEl>
                                          <p:spTgt spid="84"/>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1000" fill="hold"/>
                                        <p:tgtEl>
                                          <p:spTgt spid="12"/>
                                        </p:tgtEl>
                                        <p:attrNameLst>
                                          <p:attrName>ppt_x</p:attrName>
                                        </p:attrNameLst>
                                      </p:cBhvr>
                                      <p:tavLst>
                                        <p:tav tm="0">
                                          <p:val>
                                            <p:strVal val="0-#ppt_w/2"/>
                                          </p:val>
                                        </p:tav>
                                        <p:tav tm="100000">
                                          <p:val>
                                            <p:strVal val="#ppt_x"/>
                                          </p:val>
                                        </p:tav>
                                      </p:tavLst>
                                    </p:anim>
                                    <p:anim calcmode="lin" valueType="num">
                                      <p:cBhvr additive="base">
                                        <p:cTn id="54" dur="1000" fill="hold"/>
                                        <p:tgtEl>
                                          <p:spTgt spid="12"/>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1000" fill="hold"/>
                                        <p:tgtEl>
                                          <p:spTgt spid="13"/>
                                        </p:tgtEl>
                                        <p:attrNameLst>
                                          <p:attrName>ppt_x</p:attrName>
                                        </p:attrNameLst>
                                      </p:cBhvr>
                                      <p:tavLst>
                                        <p:tav tm="0">
                                          <p:val>
                                            <p:strVal val="0-#ppt_w/2"/>
                                          </p:val>
                                        </p:tav>
                                        <p:tav tm="100000">
                                          <p:val>
                                            <p:strVal val="#ppt_x"/>
                                          </p:val>
                                        </p:tav>
                                      </p:tavLst>
                                    </p:anim>
                                    <p:anim calcmode="lin" valueType="num">
                                      <p:cBhvr additive="base">
                                        <p:cTn id="58" dur="1000" fill="hold"/>
                                        <p:tgtEl>
                                          <p:spTgt spid="13"/>
                                        </p:tgtEl>
                                        <p:attrNameLst>
                                          <p:attrName>ppt_y</p:attrName>
                                        </p:attrNameLst>
                                      </p:cBhvr>
                                      <p:tavLst>
                                        <p:tav tm="0">
                                          <p:val>
                                            <p:strVal val="#ppt_y"/>
                                          </p:val>
                                        </p:tav>
                                        <p:tav tm="100000">
                                          <p:val>
                                            <p:strVal val="#ppt_y"/>
                                          </p:val>
                                        </p:tav>
                                      </p:tavLst>
                                    </p:anim>
                                  </p:childTnLst>
                                </p:cTn>
                              </p:par>
                              <p:par>
                                <p:cTn id="59" presetID="2" presetClass="entr" presetSubtype="8"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1000" fill="hold"/>
                                        <p:tgtEl>
                                          <p:spTgt spid="14"/>
                                        </p:tgtEl>
                                        <p:attrNameLst>
                                          <p:attrName>ppt_x</p:attrName>
                                        </p:attrNameLst>
                                      </p:cBhvr>
                                      <p:tavLst>
                                        <p:tav tm="0">
                                          <p:val>
                                            <p:strVal val="0-#ppt_w/2"/>
                                          </p:val>
                                        </p:tav>
                                        <p:tav tm="100000">
                                          <p:val>
                                            <p:strVal val="#ppt_x"/>
                                          </p:val>
                                        </p:tav>
                                      </p:tavLst>
                                    </p:anim>
                                    <p:anim calcmode="lin" valueType="num">
                                      <p:cBhvr additive="base">
                                        <p:cTn id="62" dur="1000" fill="hold"/>
                                        <p:tgtEl>
                                          <p:spTgt spid="14"/>
                                        </p:tgtEl>
                                        <p:attrNameLst>
                                          <p:attrName>ppt_y</p:attrName>
                                        </p:attrNameLst>
                                      </p:cBhvr>
                                      <p:tavLst>
                                        <p:tav tm="0">
                                          <p:val>
                                            <p:strVal val="#ppt_y"/>
                                          </p:val>
                                        </p:tav>
                                        <p:tav tm="100000">
                                          <p:val>
                                            <p:strVal val="#ppt_y"/>
                                          </p:val>
                                        </p:tav>
                                      </p:tavLst>
                                    </p:anim>
                                  </p:childTnLst>
                                </p:cTn>
                              </p:par>
                              <p:par>
                                <p:cTn id="63" presetID="2" presetClass="entr" presetSubtype="8" fill="hold" grpId="0" nodeType="with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additive="base">
                                        <p:cTn id="65" dur="1000" fill="hold"/>
                                        <p:tgtEl>
                                          <p:spTgt spid="15"/>
                                        </p:tgtEl>
                                        <p:attrNameLst>
                                          <p:attrName>ppt_x</p:attrName>
                                        </p:attrNameLst>
                                      </p:cBhvr>
                                      <p:tavLst>
                                        <p:tav tm="0">
                                          <p:val>
                                            <p:strVal val="0-#ppt_w/2"/>
                                          </p:val>
                                        </p:tav>
                                        <p:tav tm="100000">
                                          <p:val>
                                            <p:strVal val="#ppt_x"/>
                                          </p:val>
                                        </p:tav>
                                      </p:tavLst>
                                    </p:anim>
                                    <p:anim calcmode="lin" valueType="num">
                                      <p:cBhvr additive="base">
                                        <p:cTn id="66" dur="1000" fill="hold"/>
                                        <p:tgtEl>
                                          <p:spTgt spid="15"/>
                                        </p:tgtEl>
                                        <p:attrNameLst>
                                          <p:attrName>ppt_y</p:attrName>
                                        </p:attrNameLst>
                                      </p:cBhvr>
                                      <p:tavLst>
                                        <p:tav tm="0">
                                          <p:val>
                                            <p:strVal val="#ppt_y"/>
                                          </p:val>
                                        </p:tav>
                                        <p:tav tm="100000">
                                          <p:val>
                                            <p:strVal val="#ppt_y"/>
                                          </p:val>
                                        </p:tav>
                                      </p:tavLst>
                                    </p:anim>
                                  </p:childTnLst>
                                </p:cTn>
                              </p:par>
                              <p:par>
                                <p:cTn id="67" presetID="2" presetClass="entr" presetSubtype="8" fill="hold" grpId="0" nodeType="with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1000" fill="hold"/>
                                        <p:tgtEl>
                                          <p:spTgt spid="16"/>
                                        </p:tgtEl>
                                        <p:attrNameLst>
                                          <p:attrName>ppt_x</p:attrName>
                                        </p:attrNameLst>
                                      </p:cBhvr>
                                      <p:tavLst>
                                        <p:tav tm="0">
                                          <p:val>
                                            <p:strVal val="0-#ppt_w/2"/>
                                          </p:val>
                                        </p:tav>
                                        <p:tav tm="100000">
                                          <p:val>
                                            <p:strVal val="#ppt_x"/>
                                          </p:val>
                                        </p:tav>
                                      </p:tavLst>
                                    </p:anim>
                                    <p:anim calcmode="lin" valueType="num">
                                      <p:cBhvr additive="base">
                                        <p:cTn id="70" dur="1000" fill="hold"/>
                                        <p:tgtEl>
                                          <p:spTgt spid="16"/>
                                        </p:tgtEl>
                                        <p:attrNameLst>
                                          <p:attrName>ppt_y</p:attrName>
                                        </p:attrNameLst>
                                      </p:cBhvr>
                                      <p:tavLst>
                                        <p:tav tm="0">
                                          <p:val>
                                            <p:strVal val="#ppt_y"/>
                                          </p:val>
                                        </p:tav>
                                        <p:tav tm="100000">
                                          <p:val>
                                            <p:strVal val="#ppt_y"/>
                                          </p:val>
                                        </p:tav>
                                      </p:tavLst>
                                    </p:anim>
                                  </p:childTnLst>
                                </p:cTn>
                              </p:par>
                              <p:par>
                                <p:cTn id="71" presetID="2" presetClass="entr" presetSubtype="8" fill="hold" grpId="0" nodeType="withEffect">
                                  <p:stCondLst>
                                    <p:cond delay="0"/>
                                  </p:stCondLst>
                                  <p:childTnLst>
                                    <p:set>
                                      <p:cBhvr>
                                        <p:cTn id="72" dur="1" fill="hold">
                                          <p:stCondLst>
                                            <p:cond delay="0"/>
                                          </p:stCondLst>
                                        </p:cTn>
                                        <p:tgtEl>
                                          <p:spTgt spid="17"/>
                                        </p:tgtEl>
                                        <p:attrNameLst>
                                          <p:attrName>style.visibility</p:attrName>
                                        </p:attrNameLst>
                                      </p:cBhvr>
                                      <p:to>
                                        <p:strVal val="visible"/>
                                      </p:to>
                                    </p:set>
                                    <p:anim calcmode="lin" valueType="num">
                                      <p:cBhvr additive="base">
                                        <p:cTn id="73" dur="1000" fill="hold"/>
                                        <p:tgtEl>
                                          <p:spTgt spid="17"/>
                                        </p:tgtEl>
                                        <p:attrNameLst>
                                          <p:attrName>ppt_x</p:attrName>
                                        </p:attrNameLst>
                                      </p:cBhvr>
                                      <p:tavLst>
                                        <p:tav tm="0">
                                          <p:val>
                                            <p:strVal val="0-#ppt_w/2"/>
                                          </p:val>
                                        </p:tav>
                                        <p:tav tm="100000">
                                          <p:val>
                                            <p:strVal val="#ppt_x"/>
                                          </p:val>
                                        </p:tav>
                                      </p:tavLst>
                                    </p:anim>
                                    <p:anim calcmode="lin" valueType="num">
                                      <p:cBhvr additive="base">
                                        <p:cTn id="74" dur="1000" fill="hold"/>
                                        <p:tgtEl>
                                          <p:spTgt spid="17"/>
                                        </p:tgtEl>
                                        <p:attrNameLst>
                                          <p:attrName>ppt_y</p:attrName>
                                        </p:attrNameLst>
                                      </p:cBhvr>
                                      <p:tavLst>
                                        <p:tav tm="0">
                                          <p:val>
                                            <p:strVal val="#ppt_y"/>
                                          </p:val>
                                        </p:tav>
                                        <p:tav tm="100000">
                                          <p:val>
                                            <p:strVal val="#ppt_y"/>
                                          </p:val>
                                        </p:tav>
                                      </p:tavLst>
                                    </p:anim>
                                  </p:childTnLst>
                                </p:cTn>
                              </p:par>
                              <p:par>
                                <p:cTn id="75" presetID="2" presetClass="entr" presetSubtype="8" fill="hold" grpId="0" nodeType="withEffect">
                                  <p:stCondLst>
                                    <p:cond delay="0"/>
                                  </p:stCondLst>
                                  <p:childTnLst>
                                    <p:set>
                                      <p:cBhvr>
                                        <p:cTn id="76" dur="1" fill="hold">
                                          <p:stCondLst>
                                            <p:cond delay="0"/>
                                          </p:stCondLst>
                                        </p:cTn>
                                        <p:tgtEl>
                                          <p:spTgt spid="18"/>
                                        </p:tgtEl>
                                        <p:attrNameLst>
                                          <p:attrName>style.visibility</p:attrName>
                                        </p:attrNameLst>
                                      </p:cBhvr>
                                      <p:to>
                                        <p:strVal val="visible"/>
                                      </p:to>
                                    </p:set>
                                    <p:anim calcmode="lin" valueType="num">
                                      <p:cBhvr additive="base">
                                        <p:cTn id="77" dur="1000" fill="hold"/>
                                        <p:tgtEl>
                                          <p:spTgt spid="18"/>
                                        </p:tgtEl>
                                        <p:attrNameLst>
                                          <p:attrName>ppt_x</p:attrName>
                                        </p:attrNameLst>
                                      </p:cBhvr>
                                      <p:tavLst>
                                        <p:tav tm="0">
                                          <p:val>
                                            <p:strVal val="0-#ppt_w/2"/>
                                          </p:val>
                                        </p:tav>
                                        <p:tav tm="100000">
                                          <p:val>
                                            <p:strVal val="#ppt_x"/>
                                          </p:val>
                                        </p:tav>
                                      </p:tavLst>
                                    </p:anim>
                                    <p:anim calcmode="lin" valueType="num">
                                      <p:cBhvr additive="base">
                                        <p:cTn id="78" dur="1000" fill="hold"/>
                                        <p:tgtEl>
                                          <p:spTgt spid="18"/>
                                        </p:tgtEl>
                                        <p:attrNameLst>
                                          <p:attrName>ppt_y</p:attrName>
                                        </p:attrNameLst>
                                      </p:cBhvr>
                                      <p:tavLst>
                                        <p:tav tm="0">
                                          <p:val>
                                            <p:strVal val="#ppt_y"/>
                                          </p:val>
                                        </p:tav>
                                        <p:tav tm="100000">
                                          <p:val>
                                            <p:strVal val="#ppt_y"/>
                                          </p:val>
                                        </p:tav>
                                      </p:tavLst>
                                    </p:anim>
                                  </p:childTnLst>
                                </p:cTn>
                              </p:par>
                              <p:par>
                                <p:cTn id="79" presetID="2" presetClass="entr" presetSubtype="8" fill="hold" nodeType="withEffect">
                                  <p:stCondLst>
                                    <p:cond delay="0"/>
                                  </p:stCondLst>
                                  <p:childTnLst>
                                    <p:set>
                                      <p:cBhvr>
                                        <p:cTn id="80" dur="1" fill="hold">
                                          <p:stCondLst>
                                            <p:cond delay="0"/>
                                          </p:stCondLst>
                                        </p:cTn>
                                        <p:tgtEl>
                                          <p:spTgt spid="52"/>
                                        </p:tgtEl>
                                        <p:attrNameLst>
                                          <p:attrName>style.visibility</p:attrName>
                                        </p:attrNameLst>
                                      </p:cBhvr>
                                      <p:to>
                                        <p:strVal val="visible"/>
                                      </p:to>
                                    </p:set>
                                    <p:anim calcmode="lin" valueType="num">
                                      <p:cBhvr additive="base">
                                        <p:cTn id="81" dur="1000" fill="hold"/>
                                        <p:tgtEl>
                                          <p:spTgt spid="52"/>
                                        </p:tgtEl>
                                        <p:attrNameLst>
                                          <p:attrName>ppt_x</p:attrName>
                                        </p:attrNameLst>
                                      </p:cBhvr>
                                      <p:tavLst>
                                        <p:tav tm="0">
                                          <p:val>
                                            <p:strVal val="0-#ppt_w/2"/>
                                          </p:val>
                                        </p:tav>
                                        <p:tav tm="100000">
                                          <p:val>
                                            <p:strVal val="#ppt_x"/>
                                          </p:val>
                                        </p:tav>
                                      </p:tavLst>
                                    </p:anim>
                                    <p:anim calcmode="lin" valueType="num">
                                      <p:cBhvr additive="base">
                                        <p:cTn id="82" dur="1000" fill="hold"/>
                                        <p:tgtEl>
                                          <p:spTgt spid="52"/>
                                        </p:tgtEl>
                                        <p:attrNameLst>
                                          <p:attrName>ppt_y</p:attrName>
                                        </p:attrNameLst>
                                      </p:cBhvr>
                                      <p:tavLst>
                                        <p:tav tm="0">
                                          <p:val>
                                            <p:strVal val="#ppt_y"/>
                                          </p:val>
                                        </p:tav>
                                        <p:tav tm="100000">
                                          <p:val>
                                            <p:strVal val="#ppt_y"/>
                                          </p:val>
                                        </p:tav>
                                      </p:tavLst>
                                    </p:anim>
                                  </p:childTnLst>
                                </p:cTn>
                              </p:par>
                              <p:par>
                                <p:cTn id="83" presetID="2" presetClass="entr" presetSubtype="8" fill="hold" nodeType="withEffect">
                                  <p:stCondLst>
                                    <p:cond delay="0"/>
                                  </p:stCondLst>
                                  <p:childTnLst>
                                    <p:set>
                                      <p:cBhvr>
                                        <p:cTn id="84" dur="1" fill="hold">
                                          <p:stCondLst>
                                            <p:cond delay="0"/>
                                          </p:stCondLst>
                                        </p:cTn>
                                        <p:tgtEl>
                                          <p:spTgt spid="56"/>
                                        </p:tgtEl>
                                        <p:attrNameLst>
                                          <p:attrName>style.visibility</p:attrName>
                                        </p:attrNameLst>
                                      </p:cBhvr>
                                      <p:to>
                                        <p:strVal val="visible"/>
                                      </p:to>
                                    </p:set>
                                    <p:anim calcmode="lin" valueType="num">
                                      <p:cBhvr additive="base">
                                        <p:cTn id="85" dur="1000" fill="hold"/>
                                        <p:tgtEl>
                                          <p:spTgt spid="56"/>
                                        </p:tgtEl>
                                        <p:attrNameLst>
                                          <p:attrName>ppt_x</p:attrName>
                                        </p:attrNameLst>
                                      </p:cBhvr>
                                      <p:tavLst>
                                        <p:tav tm="0">
                                          <p:val>
                                            <p:strVal val="0-#ppt_w/2"/>
                                          </p:val>
                                        </p:tav>
                                        <p:tav tm="100000">
                                          <p:val>
                                            <p:strVal val="#ppt_x"/>
                                          </p:val>
                                        </p:tav>
                                      </p:tavLst>
                                    </p:anim>
                                    <p:anim calcmode="lin" valueType="num">
                                      <p:cBhvr additive="base">
                                        <p:cTn id="86" dur="1000" fill="hold"/>
                                        <p:tgtEl>
                                          <p:spTgt spid="56"/>
                                        </p:tgtEl>
                                        <p:attrNameLst>
                                          <p:attrName>ppt_y</p:attrName>
                                        </p:attrNameLst>
                                      </p:cBhvr>
                                      <p:tavLst>
                                        <p:tav tm="0">
                                          <p:val>
                                            <p:strVal val="#ppt_y"/>
                                          </p:val>
                                        </p:tav>
                                        <p:tav tm="100000">
                                          <p:val>
                                            <p:strVal val="#ppt_y"/>
                                          </p:val>
                                        </p:tav>
                                      </p:tavLst>
                                    </p:anim>
                                  </p:childTnLst>
                                </p:cTn>
                              </p:par>
                              <p:par>
                                <p:cTn id="87" presetID="2" presetClass="entr" presetSubtype="8" fill="hold" grpId="0" nodeType="withEffect">
                                  <p:stCondLst>
                                    <p:cond delay="0"/>
                                  </p:stCondLst>
                                  <p:childTnLst>
                                    <p:set>
                                      <p:cBhvr>
                                        <p:cTn id="88" dur="1" fill="hold">
                                          <p:stCondLst>
                                            <p:cond delay="0"/>
                                          </p:stCondLst>
                                        </p:cTn>
                                        <p:tgtEl>
                                          <p:spTgt spid="69"/>
                                        </p:tgtEl>
                                        <p:attrNameLst>
                                          <p:attrName>style.visibility</p:attrName>
                                        </p:attrNameLst>
                                      </p:cBhvr>
                                      <p:to>
                                        <p:strVal val="visible"/>
                                      </p:to>
                                    </p:set>
                                    <p:anim calcmode="lin" valueType="num">
                                      <p:cBhvr additive="base">
                                        <p:cTn id="89" dur="1000" fill="hold"/>
                                        <p:tgtEl>
                                          <p:spTgt spid="69"/>
                                        </p:tgtEl>
                                        <p:attrNameLst>
                                          <p:attrName>ppt_x</p:attrName>
                                        </p:attrNameLst>
                                      </p:cBhvr>
                                      <p:tavLst>
                                        <p:tav tm="0">
                                          <p:val>
                                            <p:strVal val="0-#ppt_w/2"/>
                                          </p:val>
                                        </p:tav>
                                        <p:tav tm="100000">
                                          <p:val>
                                            <p:strVal val="#ppt_x"/>
                                          </p:val>
                                        </p:tav>
                                      </p:tavLst>
                                    </p:anim>
                                    <p:anim calcmode="lin" valueType="num">
                                      <p:cBhvr additive="base">
                                        <p:cTn id="90" dur="1000" fill="hold"/>
                                        <p:tgtEl>
                                          <p:spTgt spid="69"/>
                                        </p:tgtEl>
                                        <p:attrNameLst>
                                          <p:attrName>ppt_y</p:attrName>
                                        </p:attrNameLst>
                                      </p:cBhvr>
                                      <p:tavLst>
                                        <p:tav tm="0">
                                          <p:val>
                                            <p:strVal val="#ppt_y"/>
                                          </p:val>
                                        </p:tav>
                                        <p:tav tm="100000">
                                          <p:val>
                                            <p:strVal val="#ppt_y"/>
                                          </p:val>
                                        </p:tav>
                                      </p:tavLst>
                                    </p:anim>
                                  </p:childTnLst>
                                </p:cTn>
                              </p:par>
                              <p:par>
                                <p:cTn id="91" presetID="2" presetClass="entr" presetSubtype="8" fill="hold" grpId="0" nodeType="withEffect">
                                  <p:stCondLst>
                                    <p:cond delay="0"/>
                                  </p:stCondLst>
                                  <p:childTnLst>
                                    <p:set>
                                      <p:cBhvr>
                                        <p:cTn id="92" dur="1" fill="hold">
                                          <p:stCondLst>
                                            <p:cond delay="0"/>
                                          </p:stCondLst>
                                        </p:cTn>
                                        <p:tgtEl>
                                          <p:spTgt spid="75"/>
                                        </p:tgtEl>
                                        <p:attrNameLst>
                                          <p:attrName>style.visibility</p:attrName>
                                        </p:attrNameLst>
                                      </p:cBhvr>
                                      <p:to>
                                        <p:strVal val="visible"/>
                                      </p:to>
                                    </p:set>
                                    <p:anim calcmode="lin" valueType="num">
                                      <p:cBhvr additive="base">
                                        <p:cTn id="93" dur="1000" fill="hold"/>
                                        <p:tgtEl>
                                          <p:spTgt spid="75"/>
                                        </p:tgtEl>
                                        <p:attrNameLst>
                                          <p:attrName>ppt_x</p:attrName>
                                        </p:attrNameLst>
                                      </p:cBhvr>
                                      <p:tavLst>
                                        <p:tav tm="0">
                                          <p:val>
                                            <p:strVal val="0-#ppt_w/2"/>
                                          </p:val>
                                        </p:tav>
                                        <p:tav tm="100000">
                                          <p:val>
                                            <p:strVal val="#ppt_x"/>
                                          </p:val>
                                        </p:tav>
                                      </p:tavLst>
                                    </p:anim>
                                    <p:anim calcmode="lin" valueType="num">
                                      <p:cBhvr additive="base">
                                        <p:cTn id="94" dur="1000" fill="hold"/>
                                        <p:tgtEl>
                                          <p:spTgt spid="75"/>
                                        </p:tgtEl>
                                        <p:attrNameLst>
                                          <p:attrName>ppt_y</p:attrName>
                                        </p:attrNameLst>
                                      </p:cBhvr>
                                      <p:tavLst>
                                        <p:tav tm="0">
                                          <p:val>
                                            <p:strVal val="#ppt_y"/>
                                          </p:val>
                                        </p:tav>
                                        <p:tav tm="100000">
                                          <p:val>
                                            <p:strVal val="#ppt_y"/>
                                          </p:val>
                                        </p:tav>
                                      </p:tavLst>
                                    </p:anim>
                                  </p:childTnLst>
                                </p:cTn>
                              </p:par>
                              <p:par>
                                <p:cTn id="95" presetID="2" presetClass="entr" presetSubtype="8" fill="hold" grpId="0" nodeType="withEffect">
                                  <p:stCondLst>
                                    <p:cond delay="0"/>
                                  </p:stCondLst>
                                  <p:childTnLst>
                                    <p:set>
                                      <p:cBhvr>
                                        <p:cTn id="96" dur="1" fill="hold">
                                          <p:stCondLst>
                                            <p:cond delay="0"/>
                                          </p:stCondLst>
                                        </p:cTn>
                                        <p:tgtEl>
                                          <p:spTgt spid="85"/>
                                        </p:tgtEl>
                                        <p:attrNameLst>
                                          <p:attrName>style.visibility</p:attrName>
                                        </p:attrNameLst>
                                      </p:cBhvr>
                                      <p:to>
                                        <p:strVal val="visible"/>
                                      </p:to>
                                    </p:set>
                                    <p:anim calcmode="lin" valueType="num">
                                      <p:cBhvr additive="base">
                                        <p:cTn id="97" dur="1000" fill="hold"/>
                                        <p:tgtEl>
                                          <p:spTgt spid="85"/>
                                        </p:tgtEl>
                                        <p:attrNameLst>
                                          <p:attrName>ppt_x</p:attrName>
                                        </p:attrNameLst>
                                      </p:cBhvr>
                                      <p:tavLst>
                                        <p:tav tm="0">
                                          <p:val>
                                            <p:strVal val="0-#ppt_w/2"/>
                                          </p:val>
                                        </p:tav>
                                        <p:tav tm="100000">
                                          <p:val>
                                            <p:strVal val="#ppt_x"/>
                                          </p:val>
                                        </p:tav>
                                      </p:tavLst>
                                    </p:anim>
                                    <p:anim calcmode="lin" valueType="num">
                                      <p:cBhvr additive="base">
                                        <p:cTn id="98" dur="1000" fill="hold"/>
                                        <p:tgtEl>
                                          <p:spTgt spid="85"/>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19"/>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2" presetClass="entr" presetSubtype="8" fill="hold" grpId="0" nodeType="clickEffect" nodePh="1">
                                  <p:stCondLst>
                                    <p:cond delay="0"/>
                                  </p:stCondLst>
                                  <p:endCondLst>
                                    <p:cond evt="begin" delay="0">
                                      <p:tn val="105"/>
                                    </p:cond>
                                  </p:endCondLst>
                                  <p:childTnLst>
                                    <p:set>
                                      <p:cBhvr>
                                        <p:cTn id="106" dur="1" fill="hold">
                                          <p:stCondLst>
                                            <p:cond delay="0"/>
                                          </p:stCondLst>
                                        </p:cTn>
                                        <p:tgtEl>
                                          <p:spTgt spid="7"/>
                                        </p:tgtEl>
                                        <p:attrNameLst>
                                          <p:attrName>style.visibility</p:attrName>
                                        </p:attrNameLst>
                                      </p:cBhvr>
                                      <p:to>
                                        <p:strVal val="visible"/>
                                      </p:to>
                                    </p:set>
                                    <p:anim calcmode="lin" valueType="num">
                                      <p:cBhvr additive="base">
                                        <p:cTn id="107" dur="1000" fill="hold"/>
                                        <p:tgtEl>
                                          <p:spTgt spid="7"/>
                                        </p:tgtEl>
                                        <p:attrNameLst>
                                          <p:attrName>ppt_x</p:attrName>
                                        </p:attrNameLst>
                                      </p:cBhvr>
                                      <p:tavLst>
                                        <p:tav tm="0">
                                          <p:val>
                                            <p:strVal val="0-#ppt_w/2"/>
                                          </p:val>
                                        </p:tav>
                                        <p:tav tm="100000">
                                          <p:val>
                                            <p:strVal val="#ppt_x"/>
                                          </p:val>
                                        </p:tav>
                                      </p:tavLst>
                                    </p:anim>
                                    <p:anim calcmode="lin" valueType="num">
                                      <p:cBhvr additive="base">
                                        <p:cTn id="108" dur="1000" fill="hold"/>
                                        <p:tgtEl>
                                          <p:spTgt spid="7"/>
                                        </p:tgtEl>
                                        <p:attrNameLst>
                                          <p:attrName>ppt_y</p:attrName>
                                        </p:attrNameLst>
                                      </p:cBhvr>
                                      <p:tavLst>
                                        <p:tav tm="0">
                                          <p:val>
                                            <p:strVal val="#ppt_y"/>
                                          </p:val>
                                        </p:tav>
                                        <p:tav tm="100000">
                                          <p:val>
                                            <p:strVal val="#ppt_y"/>
                                          </p:val>
                                        </p:tav>
                                      </p:tavLst>
                                    </p:anim>
                                  </p:childTnLst>
                                </p:cTn>
                              </p:par>
                              <p:par>
                                <p:cTn id="109" presetID="2" presetClass="entr" presetSubtype="8" fill="hold" grpId="0" nodeType="withEffect">
                                  <p:stCondLst>
                                    <p:cond delay="0"/>
                                  </p:stCondLst>
                                  <p:childTnLst>
                                    <p:set>
                                      <p:cBhvr>
                                        <p:cTn id="110" dur="1" fill="hold">
                                          <p:stCondLst>
                                            <p:cond delay="0"/>
                                          </p:stCondLst>
                                        </p:cTn>
                                        <p:tgtEl>
                                          <p:spTgt spid="20"/>
                                        </p:tgtEl>
                                        <p:attrNameLst>
                                          <p:attrName>style.visibility</p:attrName>
                                        </p:attrNameLst>
                                      </p:cBhvr>
                                      <p:to>
                                        <p:strVal val="visible"/>
                                      </p:to>
                                    </p:set>
                                    <p:anim calcmode="lin" valueType="num">
                                      <p:cBhvr additive="base">
                                        <p:cTn id="111" dur="1000" fill="hold"/>
                                        <p:tgtEl>
                                          <p:spTgt spid="20"/>
                                        </p:tgtEl>
                                        <p:attrNameLst>
                                          <p:attrName>ppt_x</p:attrName>
                                        </p:attrNameLst>
                                      </p:cBhvr>
                                      <p:tavLst>
                                        <p:tav tm="0">
                                          <p:val>
                                            <p:strVal val="0-#ppt_w/2"/>
                                          </p:val>
                                        </p:tav>
                                        <p:tav tm="100000">
                                          <p:val>
                                            <p:strVal val="#ppt_x"/>
                                          </p:val>
                                        </p:tav>
                                      </p:tavLst>
                                    </p:anim>
                                    <p:anim calcmode="lin" valueType="num">
                                      <p:cBhvr additive="base">
                                        <p:cTn id="112" dur="1000" fill="hold"/>
                                        <p:tgtEl>
                                          <p:spTgt spid="20"/>
                                        </p:tgtEl>
                                        <p:attrNameLst>
                                          <p:attrName>ppt_y</p:attrName>
                                        </p:attrNameLst>
                                      </p:cBhvr>
                                      <p:tavLst>
                                        <p:tav tm="0">
                                          <p:val>
                                            <p:strVal val="#ppt_y"/>
                                          </p:val>
                                        </p:tav>
                                        <p:tav tm="100000">
                                          <p:val>
                                            <p:strVal val="#ppt_y"/>
                                          </p:val>
                                        </p:tav>
                                      </p:tavLst>
                                    </p:anim>
                                  </p:childTnLst>
                                </p:cTn>
                              </p:par>
                              <p:par>
                                <p:cTn id="113" presetID="2" presetClass="entr" presetSubtype="8" fill="hold" grpId="0" nodeType="withEffect">
                                  <p:stCondLst>
                                    <p:cond delay="0"/>
                                  </p:stCondLst>
                                  <p:childTnLst>
                                    <p:set>
                                      <p:cBhvr>
                                        <p:cTn id="114" dur="1" fill="hold">
                                          <p:stCondLst>
                                            <p:cond delay="0"/>
                                          </p:stCondLst>
                                        </p:cTn>
                                        <p:tgtEl>
                                          <p:spTgt spid="21"/>
                                        </p:tgtEl>
                                        <p:attrNameLst>
                                          <p:attrName>style.visibility</p:attrName>
                                        </p:attrNameLst>
                                      </p:cBhvr>
                                      <p:to>
                                        <p:strVal val="visible"/>
                                      </p:to>
                                    </p:set>
                                    <p:anim calcmode="lin" valueType="num">
                                      <p:cBhvr additive="base">
                                        <p:cTn id="115" dur="1000" fill="hold"/>
                                        <p:tgtEl>
                                          <p:spTgt spid="21"/>
                                        </p:tgtEl>
                                        <p:attrNameLst>
                                          <p:attrName>ppt_x</p:attrName>
                                        </p:attrNameLst>
                                      </p:cBhvr>
                                      <p:tavLst>
                                        <p:tav tm="0">
                                          <p:val>
                                            <p:strVal val="0-#ppt_w/2"/>
                                          </p:val>
                                        </p:tav>
                                        <p:tav tm="100000">
                                          <p:val>
                                            <p:strVal val="#ppt_x"/>
                                          </p:val>
                                        </p:tav>
                                      </p:tavLst>
                                    </p:anim>
                                    <p:anim calcmode="lin" valueType="num">
                                      <p:cBhvr additive="base">
                                        <p:cTn id="116" dur="1000" fill="hold"/>
                                        <p:tgtEl>
                                          <p:spTgt spid="21"/>
                                        </p:tgtEl>
                                        <p:attrNameLst>
                                          <p:attrName>ppt_y</p:attrName>
                                        </p:attrNameLst>
                                      </p:cBhvr>
                                      <p:tavLst>
                                        <p:tav tm="0">
                                          <p:val>
                                            <p:strVal val="#ppt_y"/>
                                          </p:val>
                                        </p:tav>
                                        <p:tav tm="100000">
                                          <p:val>
                                            <p:strVal val="#ppt_y"/>
                                          </p:val>
                                        </p:tav>
                                      </p:tavLst>
                                    </p:anim>
                                  </p:childTnLst>
                                </p:cTn>
                              </p:par>
                              <p:par>
                                <p:cTn id="117" presetID="2" presetClass="entr" presetSubtype="8" fill="hold" grpId="0" nodeType="withEffect">
                                  <p:stCondLst>
                                    <p:cond delay="0"/>
                                  </p:stCondLst>
                                  <p:childTnLst>
                                    <p:set>
                                      <p:cBhvr>
                                        <p:cTn id="118" dur="1" fill="hold">
                                          <p:stCondLst>
                                            <p:cond delay="0"/>
                                          </p:stCondLst>
                                        </p:cTn>
                                        <p:tgtEl>
                                          <p:spTgt spid="22"/>
                                        </p:tgtEl>
                                        <p:attrNameLst>
                                          <p:attrName>style.visibility</p:attrName>
                                        </p:attrNameLst>
                                      </p:cBhvr>
                                      <p:to>
                                        <p:strVal val="visible"/>
                                      </p:to>
                                    </p:set>
                                    <p:anim calcmode="lin" valueType="num">
                                      <p:cBhvr additive="base">
                                        <p:cTn id="119" dur="1000" fill="hold"/>
                                        <p:tgtEl>
                                          <p:spTgt spid="22"/>
                                        </p:tgtEl>
                                        <p:attrNameLst>
                                          <p:attrName>ppt_x</p:attrName>
                                        </p:attrNameLst>
                                      </p:cBhvr>
                                      <p:tavLst>
                                        <p:tav tm="0">
                                          <p:val>
                                            <p:strVal val="0-#ppt_w/2"/>
                                          </p:val>
                                        </p:tav>
                                        <p:tav tm="100000">
                                          <p:val>
                                            <p:strVal val="#ppt_x"/>
                                          </p:val>
                                        </p:tav>
                                      </p:tavLst>
                                    </p:anim>
                                    <p:anim calcmode="lin" valueType="num">
                                      <p:cBhvr additive="base">
                                        <p:cTn id="120" dur="1000" fill="hold"/>
                                        <p:tgtEl>
                                          <p:spTgt spid="22"/>
                                        </p:tgtEl>
                                        <p:attrNameLst>
                                          <p:attrName>ppt_y</p:attrName>
                                        </p:attrNameLst>
                                      </p:cBhvr>
                                      <p:tavLst>
                                        <p:tav tm="0">
                                          <p:val>
                                            <p:strVal val="#ppt_y"/>
                                          </p:val>
                                        </p:tav>
                                        <p:tav tm="100000">
                                          <p:val>
                                            <p:strVal val="#ppt_y"/>
                                          </p:val>
                                        </p:tav>
                                      </p:tavLst>
                                    </p:anim>
                                  </p:childTnLst>
                                </p:cTn>
                              </p:par>
                              <p:par>
                                <p:cTn id="121" presetID="2" presetClass="entr" presetSubtype="8" fill="hold" grpId="0" nodeType="withEffect">
                                  <p:stCondLst>
                                    <p:cond delay="0"/>
                                  </p:stCondLst>
                                  <p:childTnLst>
                                    <p:set>
                                      <p:cBhvr>
                                        <p:cTn id="122" dur="1" fill="hold">
                                          <p:stCondLst>
                                            <p:cond delay="0"/>
                                          </p:stCondLst>
                                        </p:cTn>
                                        <p:tgtEl>
                                          <p:spTgt spid="23"/>
                                        </p:tgtEl>
                                        <p:attrNameLst>
                                          <p:attrName>style.visibility</p:attrName>
                                        </p:attrNameLst>
                                      </p:cBhvr>
                                      <p:to>
                                        <p:strVal val="visible"/>
                                      </p:to>
                                    </p:set>
                                    <p:anim calcmode="lin" valueType="num">
                                      <p:cBhvr additive="base">
                                        <p:cTn id="123" dur="1000" fill="hold"/>
                                        <p:tgtEl>
                                          <p:spTgt spid="23"/>
                                        </p:tgtEl>
                                        <p:attrNameLst>
                                          <p:attrName>ppt_x</p:attrName>
                                        </p:attrNameLst>
                                      </p:cBhvr>
                                      <p:tavLst>
                                        <p:tav tm="0">
                                          <p:val>
                                            <p:strVal val="0-#ppt_w/2"/>
                                          </p:val>
                                        </p:tav>
                                        <p:tav tm="100000">
                                          <p:val>
                                            <p:strVal val="#ppt_x"/>
                                          </p:val>
                                        </p:tav>
                                      </p:tavLst>
                                    </p:anim>
                                    <p:anim calcmode="lin" valueType="num">
                                      <p:cBhvr additive="base">
                                        <p:cTn id="124" dur="1000" fill="hold"/>
                                        <p:tgtEl>
                                          <p:spTgt spid="23"/>
                                        </p:tgtEl>
                                        <p:attrNameLst>
                                          <p:attrName>ppt_y</p:attrName>
                                        </p:attrNameLst>
                                      </p:cBhvr>
                                      <p:tavLst>
                                        <p:tav tm="0">
                                          <p:val>
                                            <p:strVal val="#ppt_y"/>
                                          </p:val>
                                        </p:tav>
                                        <p:tav tm="100000">
                                          <p:val>
                                            <p:strVal val="#ppt_y"/>
                                          </p:val>
                                        </p:tav>
                                      </p:tavLst>
                                    </p:anim>
                                  </p:childTnLst>
                                </p:cTn>
                              </p:par>
                              <p:par>
                                <p:cTn id="125" presetID="2" presetClass="entr" presetSubtype="8" fill="hold" grpId="0" nodeType="withEffect">
                                  <p:stCondLst>
                                    <p:cond delay="0"/>
                                  </p:stCondLst>
                                  <p:childTnLst>
                                    <p:set>
                                      <p:cBhvr>
                                        <p:cTn id="126" dur="1" fill="hold">
                                          <p:stCondLst>
                                            <p:cond delay="0"/>
                                          </p:stCondLst>
                                        </p:cTn>
                                        <p:tgtEl>
                                          <p:spTgt spid="24"/>
                                        </p:tgtEl>
                                        <p:attrNameLst>
                                          <p:attrName>style.visibility</p:attrName>
                                        </p:attrNameLst>
                                      </p:cBhvr>
                                      <p:to>
                                        <p:strVal val="visible"/>
                                      </p:to>
                                    </p:set>
                                    <p:anim calcmode="lin" valueType="num">
                                      <p:cBhvr additive="base">
                                        <p:cTn id="127" dur="1000" fill="hold"/>
                                        <p:tgtEl>
                                          <p:spTgt spid="24"/>
                                        </p:tgtEl>
                                        <p:attrNameLst>
                                          <p:attrName>ppt_x</p:attrName>
                                        </p:attrNameLst>
                                      </p:cBhvr>
                                      <p:tavLst>
                                        <p:tav tm="0">
                                          <p:val>
                                            <p:strVal val="0-#ppt_w/2"/>
                                          </p:val>
                                        </p:tav>
                                        <p:tav tm="100000">
                                          <p:val>
                                            <p:strVal val="#ppt_x"/>
                                          </p:val>
                                        </p:tav>
                                      </p:tavLst>
                                    </p:anim>
                                    <p:anim calcmode="lin" valueType="num">
                                      <p:cBhvr additive="base">
                                        <p:cTn id="128" dur="1000" fill="hold"/>
                                        <p:tgtEl>
                                          <p:spTgt spid="24"/>
                                        </p:tgtEl>
                                        <p:attrNameLst>
                                          <p:attrName>ppt_y</p:attrName>
                                        </p:attrNameLst>
                                      </p:cBhvr>
                                      <p:tavLst>
                                        <p:tav tm="0">
                                          <p:val>
                                            <p:strVal val="#ppt_y"/>
                                          </p:val>
                                        </p:tav>
                                        <p:tav tm="100000">
                                          <p:val>
                                            <p:strVal val="#ppt_y"/>
                                          </p:val>
                                        </p:tav>
                                      </p:tavLst>
                                    </p:anim>
                                  </p:childTnLst>
                                </p:cTn>
                              </p:par>
                              <p:par>
                                <p:cTn id="129" presetID="2" presetClass="entr" presetSubtype="8" fill="hold" grpId="0" nodeType="withEffect">
                                  <p:stCondLst>
                                    <p:cond delay="0"/>
                                  </p:stCondLst>
                                  <p:childTnLst>
                                    <p:set>
                                      <p:cBhvr>
                                        <p:cTn id="130" dur="1" fill="hold">
                                          <p:stCondLst>
                                            <p:cond delay="0"/>
                                          </p:stCondLst>
                                        </p:cTn>
                                        <p:tgtEl>
                                          <p:spTgt spid="25"/>
                                        </p:tgtEl>
                                        <p:attrNameLst>
                                          <p:attrName>style.visibility</p:attrName>
                                        </p:attrNameLst>
                                      </p:cBhvr>
                                      <p:to>
                                        <p:strVal val="visible"/>
                                      </p:to>
                                    </p:set>
                                    <p:anim calcmode="lin" valueType="num">
                                      <p:cBhvr additive="base">
                                        <p:cTn id="131" dur="1000" fill="hold"/>
                                        <p:tgtEl>
                                          <p:spTgt spid="25"/>
                                        </p:tgtEl>
                                        <p:attrNameLst>
                                          <p:attrName>ppt_x</p:attrName>
                                        </p:attrNameLst>
                                      </p:cBhvr>
                                      <p:tavLst>
                                        <p:tav tm="0">
                                          <p:val>
                                            <p:strVal val="0-#ppt_w/2"/>
                                          </p:val>
                                        </p:tav>
                                        <p:tav tm="100000">
                                          <p:val>
                                            <p:strVal val="#ppt_x"/>
                                          </p:val>
                                        </p:tav>
                                      </p:tavLst>
                                    </p:anim>
                                    <p:anim calcmode="lin" valueType="num">
                                      <p:cBhvr additive="base">
                                        <p:cTn id="132" dur="1000" fill="hold"/>
                                        <p:tgtEl>
                                          <p:spTgt spid="25"/>
                                        </p:tgtEl>
                                        <p:attrNameLst>
                                          <p:attrName>ppt_y</p:attrName>
                                        </p:attrNameLst>
                                      </p:cBhvr>
                                      <p:tavLst>
                                        <p:tav tm="0">
                                          <p:val>
                                            <p:strVal val="#ppt_y"/>
                                          </p:val>
                                        </p:tav>
                                        <p:tav tm="100000">
                                          <p:val>
                                            <p:strVal val="#ppt_y"/>
                                          </p:val>
                                        </p:tav>
                                      </p:tavLst>
                                    </p:anim>
                                  </p:childTnLst>
                                </p:cTn>
                              </p:par>
                              <p:par>
                                <p:cTn id="133" presetID="2" presetClass="entr" presetSubtype="8" fill="hold" grpId="0" nodeType="withEffect">
                                  <p:stCondLst>
                                    <p:cond delay="0"/>
                                  </p:stCondLst>
                                  <p:childTnLst>
                                    <p:set>
                                      <p:cBhvr>
                                        <p:cTn id="134" dur="1" fill="hold">
                                          <p:stCondLst>
                                            <p:cond delay="0"/>
                                          </p:stCondLst>
                                        </p:cTn>
                                        <p:tgtEl>
                                          <p:spTgt spid="26"/>
                                        </p:tgtEl>
                                        <p:attrNameLst>
                                          <p:attrName>style.visibility</p:attrName>
                                        </p:attrNameLst>
                                      </p:cBhvr>
                                      <p:to>
                                        <p:strVal val="visible"/>
                                      </p:to>
                                    </p:set>
                                    <p:anim calcmode="lin" valueType="num">
                                      <p:cBhvr additive="base">
                                        <p:cTn id="135" dur="1000" fill="hold"/>
                                        <p:tgtEl>
                                          <p:spTgt spid="26"/>
                                        </p:tgtEl>
                                        <p:attrNameLst>
                                          <p:attrName>ppt_x</p:attrName>
                                        </p:attrNameLst>
                                      </p:cBhvr>
                                      <p:tavLst>
                                        <p:tav tm="0">
                                          <p:val>
                                            <p:strVal val="0-#ppt_w/2"/>
                                          </p:val>
                                        </p:tav>
                                        <p:tav tm="100000">
                                          <p:val>
                                            <p:strVal val="#ppt_x"/>
                                          </p:val>
                                        </p:tav>
                                      </p:tavLst>
                                    </p:anim>
                                    <p:anim calcmode="lin" valueType="num">
                                      <p:cBhvr additive="base">
                                        <p:cTn id="136" dur="1000" fill="hold"/>
                                        <p:tgtEl>
                                          <p:spTgt spid="26"/>
                                        </p:tgtEl>
                                        <p:attrNameLst>
                                          <p:attrName>ppt_y</p:attrName>
                                        </p:attrNameLst>
                                      </p:cBhvr>
                                      <p:tavLst>
                                        <p:tav tm="0">
                                          <p:val>
                                            <p:strVal val="#ppt_y"/>
                                          </p:val>
                                        </p:tav>
                                        <p:tav tm="100000">
                                          <p:val>
                                            <p:strVal val="#ppt_y"/>
                                          </p:val>
                                        </p:tav>
                                      </p:tavLst>
                                    </p:anim>
                                  </p:childTnLst>
                                </p:cTn>
                              </p:par>
                              <p:par>
                                <p:cTn id="137" presetID="2" presetClass="entr" presetSubtype="8" fill="hold" nodeType="withEffect">
                                  <p:stCondLst>
                                    <p:cond delay="0"/>
                                  </p:stCondLst>
                                  <p:childTnLst>
                                    <p:set>
                                      <p:cBhvr>
                                        <p:cTn id="138" dur="1" fill="hold">
                                          <p:stCondLst>
                                            <p:cond delay="0"/>
                                          </p:stCondLst>
                                        </p:cTn>
                                        <p:tgtEl>
                                          <p:spTgt spid="53"/>
                                        </p:tgtEl>
                                        <p:attrNameLst>
                                          <p:attrName>style.visibility</p:attrName>
                                        </p:attrNameLst>
                                      </p:cBhvr>
                                      <p:to>
                                        <p:strVal val="visible"/>
                                      </p:to>
                                    </p:set>
                                    <p:anim calcmode="lin" valueType="num">
                                      <p:cBhvr additive="base">
                                        <p:cTn id="139" dur="1000" fill="hold"/>
                                        <p:tgtEl>
                                          <p:spTgt spid="53"/>
                                        </p:tgtEl>
                                        <p:attrNameLst>
                                          <p:attrName>ppt_x</p:attrName>
                                        </p:attrNameLst>
                                      </p:cBhvr>
                                      <p:tavLst>
                                        <p:tav tm="0">
                                          <p:val>
                                            <p:strVal val="0-#ppt_w/2"/>
                                          </p:val>
                                        </p:tav>
                                        <p:tav tm="100000">
                                          <p:val>
                                            <p:strVal val="#ppt_x"/>
                                          </p:val>
                                        </p:tav>
                                      </p:tavLst>
                                    </p:anim>
                                    <p:anim calcmode="lin" valueType="num">
                                      <p:cBhvr additive="base">
                                        <p:cTn id="140" dur="1000" fill="hold"/>
                                        <p:tgtEl>
                                          <p:spTgt spid="53"/>
                                        </p:tgtEl>
                                        <p:attrNameLst>
                                          <p:attrName>ppt_y</p:attrName>
                                        </p:attrNameLst>
                                      </p:cBhvr>
                                      <p:tavLst>
                                        <p:tav tm="0">
                                          <p:val>
                                            <p:strVal val="#ppt_y"/>
                                          </p:val>
                                        </p:tav>
                                        <p:tav tm="100000">
                                          <p:val>
                                            <p:strVal val="#ppt_y"/>
                                          </p:val>
                                        </p:tav>
                                      </p:tavLst>
                                    </p:anim>
                                  </p:childTnLst>
                                </p:cTn>
                              </p:par>
                              <p:par>
                                <p:cTn id="141" presetID="2" presetClass="entr" presetSubtype="8" fill="hold" nodeType="withEffect">
                                  <p:stCondLst>
                                    <p:cond delay="0"/>
                                  </p:stCondLst>
                                  <p:childTnLst>
                                    <p:set>
                                      <p:cBhvr>
                                        <p:cTn id="142" dur="1" fill="hold">
                                          <p:stCondLst>
                                            <p:cond delay="0"/>
                                          </p:stCondLst>
                                        </p:cTn>
                                        <p:tgtEl>
                                          <p:spTgt spid="57"/>
                                        </p:tgtEl>
                                        <p:attrNameLst>
                                          <p:attrName>style.visibility</p:attrName>
                                        </p:attrNameLst>
                                      </p:cBhvr>
                                      <p:to>
                                        <p:strVal val="visible"/>
                                      </p:to>
                                    </p:set>
                                    <p:anim calcmode="lin" valueType="num">
                                      <p:cBhvr additive="base">
                                        <p:cTn id="143" dur="1000" fill="hold"/>
                                        <p:tgtEl>
                                          <p:spTgt spid="57"/>
                                        </p:tgtEl>
                                        <p:attrNameLst>
                                          <p:attrName>ppt_x</p:attrName>
                                        </p:attrNameLst>
                                      </p:cBhvr>
                                      <p:tavLst>
                                        <p:tav tm="0">
                                          <p:val>
                                            <p:strVal val="0-#ppt_w/2"/>
                                          </p:val>
                                        </p:tav>
                                        <p:tav tm="100000">
                                          <p:val>
                                            <p:strVal val="#ppt_x"/>
                                          </p:val>
                                        </p:tav>
                                      </p:tavLst>
                                    </p:anim>
                                    <p:anim calcmode="lin" valueType="num">
                                      <p:cBhvr additive="base">
                                        <p:cTn id="144" dur="1000" fill="hold"/>
                                        <p:tgtEl>
                                          <p:spTgt spid="57"/>
                                        </p:tgtEl>
                                        <p:attrNameLst>
                                          <p:attrName>ppt_y</p:attrName>
                                        </p:attrNameLst>
                                      </p:cBhvr>
                                      <p:tavLst>
                                        <p:tav tm="0">
                                          <p:val>
                                            <p:strVal val="#ppt_y"/>
                                          </p:val>
                                        </p:tav>
                                        <p:tav tm="100000">
                                          <p:val>
                                            <p:strVal val="#ppt_y"/>
                                          </p:val>
                                        </p:tav>
                                      </p:tavLst>
                                    </p:anim>
                                  </p:childTnLst>
                                </p:cTn>
                              </p:par>
                              <p:par>
                                <p:cTn id="145" presetID="2" presetClass="entr" presetSubtype="8" fill="hold" grpId="0" nodeType="withEffect">
                                  <p:stCondLst>
                                    <p:cond delay="0"/>
                                  </p:stCondLst>
                                  <p:childTnLst>
                                    <p:set>
                                      <p:cBhvr>
                                        <p:cTn id="146" dur="1" fill="hold">
                                          <p:stCondLst>
                                            <p:cond delay="0"/>
                                          </p:stCondLst>
                                        </p:cTn>
                                        <p:tgtEl>
                                          <p:spTgt spid="70"/>
                                        </p:tgtEl>
                                        <p:attrNameLst>
                                          <p:attrName>style.visibility</p:attrName>
                                        </p:attrNameLst>
                                      </p:cBhvr>
                                      <p:to>
                                        <p:strVal val="visible"/>
                                      </p:to>
                                    </p:set>
                                    <p:anim calcmode="lin" valueType="num">
                                      <p:cBhvr additive="base">
                                        <p:cTn id="147" dur="1000" fill="hold"/>
                                        <p:tgtEl>
                                          <p:spTgt spid="70"/>
                                        </p:tgtEl>
                                        <p:attrNameLst>
                                          <p:attrName>ppt_x</p:attrName>
                                        </p:attrNameLst>
                                      </p:cBhvr>
                                      <p:tavLst>
                                        <p:tav tm="0">
                                          <p:val>
                                            <p:strVal val="0-#ppt_w/2"/>
                                          </p:val>
                                        </p:tav>
                                        <p:tav tm="100000">
                                          <p:val>
                                            <p:strVal val="#ppt_x"/>
                                          </p:val>
                                        </p:tav>
                                      </p:tavLst>
                                    </p:anim>
                                    <p:anim calcmode="lin" valueType="num">
                                      <p:cBhvr additive="base">
                                        <p:cTn id="148" dur="1000" fill="hold"/>
                                        <p:tgtEl>
                                          <p:spTgt spid="70"/>
                                        </p:tgtEl>
                                        <p:attrNameLst>
                                          <p:attrName>ppt_y</p:attrName>
                                        </p:attrNameLst>
                                      </p:cBhvr>
                                      <p:tavLst>
                                        <p:tav tm="0">
                                          <p:val>
                                            <p:strVal val="#ppt_y"/>
                                          </p:val>
                                        </p:tav>
                                        <p:tav tm="100000">
                                          <p:val>
                                            <p:strVal val="#ppt_y"/>
                                          </p:val>
                                        </p:tav>
                                      </p:tavLst>
                                    </p:anim>
                                  </p:childTnLst>
                                </p:cTn>
                              </p:par>
                              <p:par>
                                <p:cTn id="149" presetID="2" presetClass="entr" presetSubtype="8" fill="hold" grpId="0" nodeType="withEffect">
                                  <p:stCondLst>
                                    <p:cond delay="0"/>
                                  </p:stCondLst>
                                  <p:childTnLst>
                                    <p:set>
                                      <p:cBhvr>
                                        <p:cTn id="150" dur="1" fill="hold">
                                          <p:stCondLst>
                                            <p:cond delay="0"/>
                                          </p:stCondLst>
                                        </p:cTn>
                                        <p:tgtEl>
                                          <p:spTgt spid="76"/>
                                        </p:tgtEl>
                                        <p:attrNameLst>
                                          <p:attrName>style.visibility</p:attrName>
                                        </p:attrNameLst>
                                      </p:cBhvr>
                                      <p:to>
                                        <p:strVal val="visible"/>
                                      </p:to>
                                    </p:set>
                                    <p:anim calcmode="lin" valueType="num">
                                      <p:cBhvr additive="base">
                                        <p:cTn id="151" dur="1000" fill="hold"/>
                                        <p:tgtEl>
                                          <p:spTgt spid="76"/>
                                        </p:tgtEl>
                                        <p:attrNameLst>
                                          <p:attrName>ppt_x</p:attrName>
                                        </p:attrNameLst>
                                      </p:cBhvr>
                                      <p:tavLst>
                                        <p:tav tm="0">
                                          <p:val>
                                            <p:strVal val="0-#ppt_w/2"/>
                                          </p:val>
                                        </p:tav>
                                        <p:tav tm="100000">
                                          <p:val>
                                            <p:strVal val="#ppt_x"/>
                                          </p:val>
                                        </p:tav>
                                      </p:tavLst>
                                    </p:anim>
                                    <p:anim calcmode="lin" valueType="num">
                                      <p:cBhvr additive="base">
                                        <p:cTn id="152" dur="1000" fill="hold"/>
                                        <p:tgtEl>
                                          <p:spTgt spid="76"/>
                                        </p:tgtEl>
                                        <p:attrNameLst>
                                          <p:attrName>ppt_y</p:attrName>
                                        </p:attrNameLst>
                                      </p:cBhvr>
                                      <p:tavLst>
                                        <p:tav tm="0">
                                          <p:val>
                                            <p:strVal val="#ppt_y"/>
                                          </p:val>
                                        </p:tav>
                                        <p:tav tm="100000">
                                          <p:val>
                                            <p:strVal val="#ppt_y"/>
                                          </p:val>
                                        </p:tav>
                                      </p:tavLst>
                                    </p:anim>
                                  </p:childTnLst>
                                </p:cTn>
                              </p:par>
                              <p:par>
                                <p:cTn id="153" presetID="2" presetClass="entr" presetSubtype="8" fill="hold" grpId="0" nodeType="withEffect">
                                  <p:stCondLst>
                                    <p:cond delay="0"/>
                                  </p:stCondLst>
                                  <p:childTnLst>
                                    <p:set>
                                      <p:cBhvr>
                                        <p:cTn id="154" dur="1" fill="hold">
                                          <p:stCondLst>
                                            <p:cond delay="0"/>
                                          </p:stCondLst>
                                        </p:cTn>
                                        <p:tgtEl>
                                          <p:spTgt spid="86"/>
                                        </p:tgtEl>
                                        <p:attrNameLst>
                                          <p:attrName>style.visibility</p:attrName>
                                        </p:attrNameLst>
                                      </p:cBhvr>
                                      <p:to>
                                        <p:strVal val="visible"/>
                                      </p:to>
                                    </p:set>
                                    <p:anim calcmode="lin" valueType="num">
                                      <p:cBhvr additive="base">
                                        <p:cTn id="155" dur="1000" fill="hold"/>
                                        <p:tgtEl>
                                          <p:spTgt spid="86"/>
                                        </p:tgtEl>
                                        <p:attrNameLst>
                                          <p:attrName>ppt_x</p:attrName>
                                        </p:attrNameLst>
                                      </p:cBhvr>
                                      <p:tavLst>
                                        <p:tav tm="0">
                                          <p:val>
                                            <p:strVal val="0-#ppt_w/2"/>
                                          </p:val>
                                        </p:tav>
                                        <p:tav tm="100000">
                                          <p:val>
                                            <p:strVal val="#ppt_x"/>
                                          </p:val>
                                        </p:tav>
                                      </p:tavLst>
                                    </p:anim>
                                    <p:anim calcmode="lin" valueType="num">
                                      <p:cBhvr additive="base">
                                        <p:cTn id="156" dur="1000" fill="hold"/>
                                        <p:tgtEl>
                                          <p:spTgt spid="86"/>
                                        </p:tgtEl>
                                        <p:attrNameLst>
                                          <p:attrName>ppt_y</p:attrName>
                                        </p:attrNameLst>
                                      </p:cBhvr>
                                      <p:tavLst>
                                        <p:tav tm="0">
                                          <p:val>
                                            <p:strVal val="#ppt_y"/>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1" presetClass="entr" presetSubtype="0" fill="hold" grpId="0" nodeType="clickEffect">
                                  <p:stCondLst>
                                    <p:cond delay="0"/>
                                  </p:stCondLst>
                                  <p:childTnLst>
                                    <p:set>
                                      <p:cBhvr>
                                        <p:cTn id="160" dur="1" fill="hold">
                                          <p:stCondLst>
                                            <p:cond delay="0"/>
                                          </p:stCondLst>
                                        </p:cTn>
                                        <p:tgtEl>
                                          <p:spTgt spid="27"/>
                                        </p:tgtEl>
                                        <p:attrNameLst>
                                          <p:attrName>style.visibility</p:attrName>
                                        </p:attrNameLst>
                                      </p:cBhvr>
                                      <p:to>
                                        <p:strVal val="visible"/>
                                      </p:to>
                                    </p:set>
                                  </p:childTnLst>
                                </p:cTn>
                              </p:par>
                            </p:childTnLst>
                          </p:cTn>
                        </p:par>
                      </p:childTnLst>
                    </p:cTn>
                  </p:par>
                  <p:par>
                    <p:cTn id="161" fill="hold">
                      <p:stCondLst>
                        <p:cond delay="indefinite"/>
                      </p:stCondLst>
                      <p:childTnLst>
                        <p:par>
                          <p:cTn id="162" fill="hold">
                            <p:stCondLst>
                              <p:cond delay="0"/>
                            </p:stCondLst>
                            <p:childTnLst>
                              <p:par>
                                <p:cTn id="163" presetID="2" presetClass="entr" presetSubtype="8" fill="hold" grpId="0" nodeType="clickEffect">
                                  <p:stCondLst>
                                    <p:cond delay="0"/>
                                  </p:stCondLst>
                                  <p:childTnLst>
                                    <p:set>
                                      <p:cBhvr>
                                        <p:cTn id="164" dur="1" fill="hold">
                                          <p:stCondLst>
                                            <p:cond delay="0"/>
                                          </p:stCondLst>
                                        </p:cTn>
                                        <p:tgtEl>
                                          <p:spTgt spid="28"/>
                                        </p:tgtEl>
                                        <p:attrNameLst>
                                          <p:attrName>style.visibility</p:attrName>
                                        </p:attrNameLst>
                                      </p:cBhvr>
                                      <p:to>
                                        <p:strVal val="visible"/>
                                      </p:to>
                                    </p:set>
                                    <p:anim calcmode="lin" valueType="num">
                                      <p:cBhvr additive="base">
                                        <p:cTn id="165" dur="1000" fill="hold"/>
                                        <p:tgtEl>
                                          <p:spTgt spid="28"/>
                                        </p:tgtEl>
                                        <p:attrNameLst>
                                          <p:attrName>ppt_x</p:attrName>
                                        </p:attrNameLst>
                                      </p:cBhvr>
                                      <p:tavLst>
                                        <p:tav tm="0">
                                          <p:val>
                                            <p:strVal val="0-#ppt_w/2"/>
                                          </p:val>
                                        </p:tav>
                                        <p:tav tm="100000">
                                          <p:val>
                                            <p:strVal val="#ppt_x"/>
                                          </p:val>
                                        </p:tav>
                                      </p:tavLst>
                                    </p:anim>
                                    <p:anim calcmode="lin" valueType="num">
                                      <p:cBhvr additive="base">
                                        <p:cTn id="166" dur="1000" fill="hold"/>
                                        <p:tgtEl>
                                          <p:spTgt spid="28"/>
                                        </p:tgtEl>
                                        <p:attrNameLst>
                                          <p:attrName>ppt_y</p:attrName>
                                        </p:attrNameLst>
                                      </p:cBhvr>
                                      <p:tavLst>
                                        <p:tav tm="0">
                                          <p:val>
                                            <p:strVal val="#ppt_y"/>
                                          </p:val>
                                        </p:tav>
                                        <p:tav tm="100000">
                                          <p:val>
                                            <p:strVal val="#ppt_y"/>
                                          </p:val>
                                        </p:tav>
                                      </p:tavLst>
                                    </p:anim>
                                  </p:childTnLst>
                                </p:cTn>
                              </p:par>
                              <p:par>
                                <p:cTn id="167" presetID="2" presetClass="entr" presetSubtype="8" fill="hold" grpId="0" nodeType="withEffect">
                                  <p:stCondLst>
                                    <p:cond delay="0"/>
                                  </p:stCondLst>
                                  <p:childTnLst>
                                    <p:set>
                                      <p:cBhvr>
                                        <p:cTn id="168" dur="1" fill="hold">
                                          <p:stCondLst>
                                            <p:cond delay="0"/>
                                          </p:stCondLst>
                                        </p:cTn>
                                        <p:tgtEl>
                                          <p:spTgt spid="29"/>
                                        </p:tgtEl>
                                        <p:attrNameLst>
                                          <p:attrName>style.visibility</p:attrName>
                                        </p:attrNameLst>
                                      </p:cBhvr>
                                      <p:to>
                                        <p:strVal val="visible"/>
                                      </p:to>
                                    </p:set>
                                    <p:anim calcmode="lin" valueType="num">
                                      <p:cBhvr additive="base">
                                        <p:cTn id="169" dur="1000" fill="hold"/>
                                        <p:tgtEl>
                                          <p:spTgt spid="29"/>
                                        </p:tgtEl>
                                        <p:attrNameLst>
                                          <p:attrName>ppt_x</p:attrName>
                                        </p:attrNameLst>
                                      </p:cBhvr>
                                      <p:tavLst>
                                        <p:tav tm="0">
                                          <p:val>
                                            <p:strVal val="0-#ppt_w/2"/>
                                          </p:val>
                                        </p:tav>
                                        <p:tav tm="100000">
                                          <p:val>
                                            <p:strVal val="#ppt_x"/>
                                          </p:val>
                                        </p:tav>
                                      </p:tavLst>
                                    </p:anim>
                                    <p:anim calcmode="lin" valueType="num">
                                      <p:cBhvr additive="base">
                                        <p:cTn id="170" dur="1000" fill="hold"/>
                                        <p:tgtEl>
                                          <p:spTgt spid="29"/>
                                        </p:tgtEl>
                                        <p:attrNameLst>
                                          <p:attrName>ppt_y</p:attrName>
                                        </p:attrNameLst>
                                      </p:cBhvr>
                                      <p:tavLst>
                                        <p:tav tm="0">
                                          <p:val>
                                            <p:strVal val="#ppt_y"/>
                                          </p:val>
                                        </p:tav>
                                        <p:tav tm="100000">
                                          <p:val>
                                            <p:strVal val="#ppt_y"/>
                                          </p:val>
                                        </p:tav>
                                      </p:tavLst>
                                    </p:anim>
                                  </p:childTnLst>
                                </p:cTn>
                              </p:par>
                              <p:par>
                                <p:cTn id="171" presetID="2" presetClass="entr" presetSubtype="8" fill="hold" grpId="0" nodeType="withEffect">
                                  <p:stCondLst>
                                    <p:cond delay="0"/>
                                  </p:stCondLst>
                                  <p:childTnLst>
                                    <p:set>
                                      <p:cBhvr>
                                        <p:cTn id="172" dur="1" fill="hold">
                                          <p:stCondLst>
                                            <p:cond delay="0"/>
                                          </p:stCondLst>
                                        </p:cTn>
                                        <p:tgtEl>
                                          <p:spTgt spid="31"/>
                                        </p:tgtEl>
                                        <p:attrNameLst>
                                          <p:attrName>style.visibility</p:attrName>
                                        </p:attrNameLst>
                                      </p:cBhvr>
                                      <p:to>
                                        <p:strVal val="visible"/>
                                      </p:to>
                                    </p:set>
                                    <p:anim calcmode="lin" valueType="num">
                                      <p:cBhvr additive="base">
                                        <p:cTn id="173" dur="1000" fill="hold"/>
                                        <p:tgtEl>
                                          <p:spTgt spid="31"/>
                                        </p:tgtEl>
                                        <p:attrNameLst>
                                          <p:attrName>ppt_x</p:attrName>
                                        </p:attrNameLst>
                                      </p:cBhvr>
                                      <p:tavLst>
                                        <p:tav tm="0">
                                          <p:val>
                                            <p:strVal val="0-#ppt_w/2"/>
                                          </p:val>
                                        </p:tav>
                                        <p:tav tm="100000">
                                          <p:val>
                                            <p:strVal val="#ppt_x"/>
                                          </p:val>
                                        </p:tav>
                                      </p:tavLst>
                                    </p:anim>
                                    <p:anim calcmode="lin" valueType="num">
                                      <p:cBhvr additive="base">
                                        <p:cTn id="174" dur="1000" fill="hold"/>
                                        <p:tgtEl>
                                          <p:spTgt spid="31"/>
                                        </p:tgtEl>
                                        <p:attrNameLst>
                                          <p:attrName>ppt_y</p:attrName>
                                        </p:attrNameLst>
                                      </p:cBhvr>
                                      <p:tavLst>
                                        <p:tav tm="0">
                                          <p:val>
                                            <p:strVal val="#ppt_y"/>
                                          </p:val>
                                        </p:tav>
                                        <p:tav tm="100000">
                                          <p:val>
                                            <p:strVal val="#ppt_y"/>
                                          </p:val>
                                        </p:tav>
                                      </p:tavLst>
                                    </p:anim>
                                  </p:childTnLst>
                                </p:cTn>
                              </p:par>
                              <p:par>
                                <p:cTn id="175" presetID="2" presetClass="entr" presetSubtype="8" fill="hold" grpId="0" nodeType="withEffect">
                                  <p:stCondLst>
                                    <p:cond delay="0"/>
                                  </p:stCondLst>
                                  <p:childTnLst>
                                    <p:set>
                                      <p:cBhvr>
                                        <p:cTn id="176" dur="1" fill="hold">
                                          <p:stCondLst>
                                            <p:cond delay="0"/>
                                          </p:stCondLst>
                                        </p:cTn>
                                        <p:tgtEl>
                                          <p:spTgt spid="32"/>
                                        </p:tgtEl>
                                        <p:attrNameLst>
                                          <p:attrName>style.visibility</p:attrName>
                                        </p:attrNameLst>
                                      </p:cBhvr>
                                      <p:to>
                                        <p:strVal val="visible"/>
                                      </p:to>
                                    </p:set>
                                    <p:anim calcmode="lin" valueType="num">
                                      <p:cBhvr additive="base">
                                        <p:cTn id="177" dur="1000" fill="hold"/>
                                        <p:tgtEl>
                                          <p:spTgt spid="32"/>
                                        </p:tgtEl>
                                        <p:attrNameLst>
                                          <p:attrName>ppt_x</p:attrName>
                                        </p:attrNameLst>
                                      </p:cBhvr>
                                      <p:tavLst>
                                        <p:tav tm="0">
                                          <p:val>
                                            <p:strVal val="0-#ppt_w/2"/>
                                          </p:val>
                                        </p:tav>
                                        <p:tav tm="100000">
                                          <p:val>
                                            <p:strVal val="#ppt_x"/>
                                          </p:val>
                                        </p:tav>
                                      </p:tavLst>
                                    </p:anim>
                                    <p:anim calcmode="lin" valueType="num">
                                      <p:cBhvr additive="base">
                                        <p:cTn id="178" dur="1000" fill="hold"/>
                                        <p:tgtEl>
                                          <p:spTgt spid="32"/>
                                        </p:tgtEl>
                                        <p:attrNameLst>
                                          <p:attrName>ppt_y</p:attrName>
                                        </p:attrNameLst>
                                      </p:cBhvr>
                                      <p:tavLst>
                                        <p:tav tm="0">
                                          <p:val>
                                            <p:strVal val="#ppt_y"/>
                                          </p:val>
                                        </p:tav>
                                        <p:tav tm="100000">
                                          <p:val>
                                            <p:strVal val="#ppt_y"/>
                                          </p:val>
                                        </p:tav>
                                      </p:tavLst>
                                    </p:anim>
                                  </p:childTnLst>
                                </p:cTn>
                              </p:par>
                              <p:par>
                                <p:cTn id="179" presetID="2" presetClass="entr" presetSubtype="8" fill="hold" grpId="0" nodeType="withEffect">
                                  <p:stCondLst>
                                    <p:cond delay="0"/>
                                  </p:stCondLst>
                                  <p:childTnLst>
                                    <p:set>
                                      <p:cBhvr>
                                        <p:cTn id="180" dur="1" fill="hold">
                                          <p:stCondLst>
                                            <p:cond delay="0"/>
                                          </p:stCondLst>
                                        </p:cTn>
                                        <p:tgtEl>
                                          <p:spTgt spid="33"/>
                                        </p:tgtEl>
                                        <p:attrNameLst>
                                          <p:attrName>style.visibility</p:attrName>
                                        </p:attrNameLst>
                                      </p:cBhvr>
                                      <p:to>
                                        <p:strVal val="visible"/>
                                      </p:to>
                                    </p:set>
                                    <p:anim calcmode="lin" valueType="num">
                                      <p:cBhvr additive="base">
                                        <p:cTn id="181" dur="1000" fill="hold"/>
                                        <p:tgtEl>
                                          <p:spTgt spid="33"/>
                                        </p:tgtEl>
                                        <p:attrNameLst>
                                          <p:attrName>ppt_x</p:attrName>
                                        </p:attrNameLst>
                                      </p:cBhvr>
                                      <p:tavLst>
                                        <p:tav tm="0">
                                          <p:val>
                                            <p:strVal val="0-#ppt_w/2"/>
                                          </p:val>
                                        </p:tav>
                                        <p:tav tm="100000">
                                          <p:val>
                                            <p:strVal val="#ppt_x"/>
                                          </p:val>
                                        </p:tav>
                                      </p:tavLst>
                                    </p:anim>
                                    <p:anim calcmode="lin" valueType="num">
                                      <p:cBhvr additive="base">
                                        <p:cTn id="182" dur="1000" fill="hold"/>
                                        <p:tgtEl>
                                          <p:spTgt spid="33"/>
                                        </p:tgtEl>
                                        <p:attrNameLst>
                                          <p:attrName>ppt_y</p:attrName>
                                        </p:attrNameLst>
                                      </p:cBhvr>
                                      <p:tavLst>
                                        <p:tav tm="0">
                                          <p:val>
                                            <p:strVal val="#ppt_y"/>
                                          </p:val>
                                        </p:tav>
                                        <p:tav tm="100000">
                                          <p:val>
                                            <p:strVal val="#ppt_y"/>
                                          </p:val>
                                        </p:tav>
                                      </p:tavLst>
                                    </p:anim>
                                  </p:childTnLst>
                                </p:cTn>
                              </p:par>
                              <p:par>
                                <p:cTn id="183" presetID="2" presetClass="entr" presetSubtype="8" fill="hold" grpId="0" nodeType="withEffect">
                                  <p:stCondLst>
                                    <p:cond delay="0"/>
                                  </p:stCondLst>
                                  <p:childTnLst>
                                    <p:set>
                                      <p:cBhvr>
                                        <p:cTn id="184" dur="1" fill="hold">
                                          <p:stCondLst>
                                            <p:cond delay="0"/>
                                          </p:stCondLst>
                                        </p:cTn>
                                        <p:tgtEl>
                                          <p:spTgt spid="34"/>
                                        </p:tgtEl>
                                        <p:attrNameLst>
                                          <p:attrName>style.visibility</p:attrName>
                                        </p:attrNameLst>
                                      </p:cBhvr>
                                      <p:to>
                                        <p:strVal val="visible"/>
                                      </p:to>
                                    </p:set>
                                    <p:anim calcmode="lin" valueType="num">
                                      <p:cBhvr additive="base">
                                        <p:cTn id="185" dur="1000" fill="hold"/>
                                        <p:tgtEl>
                                          <p:spTgt spid="34"/>
                                        </p:tgtEl>
                                        <p:attrNameLst>
                                          <p:attrName>ppt_x</p:attrName>
                                        </p:attrNameLst>
                                      </p:cBhvr>
                                      <p:tavLst>
                                        <p:tav tm="0">
                                          <p:val>
                                            <p:strVal val="0-#ppt_w/2"/>
                                          </p:val>
                                        </p:tav>
                                        <p:tav tm="100000">
                                          <p:val>
                                            <p:strVal val="#ppt_x"/>
                                          </p:val>
                                        </p:tav>
                                      </p:tavLst>
                                    </p:anim>
                                    <p:anim calcmode="lin" valueType="num">
                                      <p:cBhvr additive="base">
                                        <p:cTn id="186" dur="1000" fill="hold"/>
                                        <p:tgtEl>
                                          <p:spTgt spid="34"/>
                                        </p:tgtEl>
                                        <p:attrNameLst>
                                          <p:attrName>ppt_y</p:attrName>
                                        </p:attrNameLst>
                                      </p:cBhvr>
                                      <p:tavLst>
                                        <p:tav tm="0">
                                          <p:val>
                                            <p:strVal val="#ppt_y"/>
                                          </p:val>
                                        </p:tav>
                                        <p:tav tm="100000">
                                          <p:val>
                                            <p:strVal val="#ppt_y"/>
                                          </p:val>
                                        </p:tav>
                                      </p:tavLst>
                                    </p:anim>
                                  </p:childTnLst>
                                </p:cTn>
                              </p:par>
                              <p:par>
                                <p:cTn id="187" presetID="2" presetClass="entr" presetSubtype="8" fill="hold" grpId="0" nodeType="withEffect">
                                  <p:stCondLst>
                                    <p:cond delay="0"/>
                                  </p:stCondLst>
                                  <p:childTnLst>
                                    <p:set>
                                      <p:cBhvr>
                                        <p:cTn id="188" dur="1" fill="hold">
                                          <p:stCondLst>
                                            <p:cond delay="0"/>
                                          </p:stCondLst>
                                        </p:cTn>
                                        <p:tgtEl>
                                          <p:spTgt spid="38"/>
                                        </p:tgtEl>
                                        <p:attrNameLst>
                                          <p:attrName>style.visibility</p:attrName>
                                        </p:attrNameLst>
                                      </p:cBhvr>
                                      <p:to>
                                        <p:strVal val="visible"/>
                                      </p:to>
                                    </p:set>
                                    <p:anim calcmode="lin" valueType="num">
                                      <p:cBhvr additive="base">
                                        <p:cTn id="189" dur="1000" fill="hold"/>
                                        <p:tgtEl>
                                          <p:spTgt spid="38"/>
                                        </p:tgtEl>
                                        <p:attrNameLst>
                                          <p:attrName>ppt_x</p:attrName>
                                        </p:attrNameLst>
                                      </p:cBhvr>
                                      <p:tavLst>
                                        <p:tav tm="0">
                                          <p:val>
                                            <p:strVal val="0-#ppt_w/2"/>
                                          </p:val>
                                        </p:tav>
                                        <p:tav tm="100000">
                                          <p:val>
                                            <p:strVal val="#ppt_x"/>
                                          </p:val>
                                        </p:tav>
                                      </p:tavLst>
                                    </p:anim>
                                    <p:anim calcmode="lin" valueType="num">
                                      <p:cBhvr additive="base">
                                        <p:cTn id="190" dur="1000" fill="hold"/>
                                        <p:tgtEl>
                                          <p:spTgt spid="38"/>
                                        </p:tgtEl>
                                        <p:attrNameLst>
                                          <p:attrName>ppt_y</p:attrName>
                                        </p:attrNameLst>
                                      </p:cBhvr>
                                      <p:tavLst>
                                        <p:tav tm="0">
                                          <p:val>
                                            <p:strVal val="#ppt_y"/>
                                          </p:val>
                                        </p:tav>
                                        <p:tav tm="100000">
                                          <p:val>
                                            <p:strVal val="#ppt_y"/>
                                          </p:val>
                                        </p:tav>
                                      </p:tavLst>
                                    </p:anim>
                                  </p:childTnLst>
                                </p:cTn>
                              </p:par>
                              <p:par>
                                <p:cTn id="191" presetID="2" presetClass="entr" presetSubtype="8" fill="hold" grpId="0" nodeType="withEffect">
                                  <p:stCondLst>
                                    <p:cond delay="0"/>
                                  </p:stCondLst>
                                  <p:childTnLst>
                                    <p:set>
                                      <p:cBhvr>
                                        <p:cTn id="192" dur="1" fill="hold">
                                          <p:stCondLst>
                                            <p:cond delay="0"/>
                                          </p:stCondLst>
                                        </p:cTn>
                                        <p:tgtEl>
                                          <p:spTgt spid="71"/>
                                        </p:tgtEl>
                                        <p:attrNameLst>
                                          <p:attrName>style.visibility</p:attrName>
                                        </p:attrNameLst>
                                      </p:cBhvr>
                                      <p:to>
                                        <p:strVal val="visible"/>
                                      </p:to>
                                    </p:set>
                                    <p:anim calcmode="lin" valueType="num">
                                      <p:cBhvr additive="base">
                                        <p:cTn id="193" dur="1000" fill="hold"/>
                                        <p:tgtEl>
                                          <p:spTgt spid="71"/>
                                        </p:tgtEl>
                                        <p:attrNameLst>
                                          <p:attrName>ppt_x</p:attrName>
                                        </p:attrNameLst>
                                      </p:cBhvr>
                                      <p:tavLst>
                                        <p:tav tm="0">
                                          <p:val>
                                            <p:strVal val="0-#ppt_w/2"/>
                                          </p:val>
                                        </p:tav>
                                        <p:tav tm="100000">
                                          <p:val>
                                            <p:strVal val="#ppt_x"/>
                                          </p:val>
                                        </p:tav>
                                      </p:tavLst>
                                    </p:anim>
                                    <p:anim calcmode="lin" valueType="num">
                                      <p:cBhvr additive="base">
                                        <p:cTn id="194" dur="1000" fill="hold"/>
                                        <p:tgtEl>
                                          <p:spTgt spid="71"/>
                                        </p:tgtEl>
                                        <p:attrNameLst>
                                          <p:attrName>ppt_y</p:attrName>
                                        </p:attrNameLst>
                                      </p:cBhvr>
                                      <p:tavLst>
                                        <p:tav tm="0">
                                          <p:val>
                                            <p:strVal val="#ppt_y"/>
                                          </p:val>
                                        </p:tav>
                                        <p:tav tm="100000">
                                          <p:val>
                                            <p:strVal val="#ppt_y"/>
                                          </p:val>
                                        </p:tav>
                                      </p:tavLst>
                                    </p:anim>
                                  </p:childTnLst>
                                </p:cTn>
                              </p:par>
                              <p:par>
                                <p:cTn id="195" presetID="2" presetClass="entr" presetSubtype="8" fill="hold" grpId="0" nodeType="withEffect">
                                  <p:stCondLst>
                                    <p:cond delay="0"/>
                                  </p:stCondLst>
                                  <p:childTnLst>
                                    <p:set>
                                      <p:cBhvr>
                                        <p:cTn id="196" dur="1" fill="hold">
                                          <p:stCondLst>
                                            <p:cond delay="0"/>
                                          </p:stCondLst>
                                        </p:cTn>
                                        <p:tgtEl>
                                          <p:spTgt spid="79"/>
                                        </p:tgtEl>
                                        <p:attrNameLst>
                                          <p:attrName>style.visibility</p:attrName>
                                        </p:attrNameLst>
                                      </p:cBhvr>
                                      <p:to>
                                        <p:strVal val="visible"/>
                                      </p:to>
                                    </p:set>
                                    <p:anim calcmode="lin" valueType="num">
                                      <p:cBhvr additive="base">
                                        <p:cTn id="197" dur="1000" fill="hold"/>
                                        <p:tgtEl>
                                          <p:spTgt spid="79"/>
                                        </p:tgtEl>
                                        <p:attrNameLst>
                                          <p:attrName>ppt_x</p:attrName>
                                        </p:attrNameLst>
                                      </p:cBhvr>
                                      <p:tavLst>
                                        <p:tav tm="0">
                                          <p:val>
                                            <p:strVal val="0-#ppt_w/2"/>
                                          </p:val>
                                        </p:tav>
                                        <p:tav tm="100000">
                                          <p:val>
                                            <p:strVal val="#ppt_x"/>
                                          </p:val>
                                        </p:tav>
                                      </p:tavLst>
                                    </p:anim>
                                    <p:anim calcmode="lin" valueType="num">
                                      <p:cBhvr additive="base">
                                        <p:cTn id="198" dur="1000" fill="hold"/>
                                        <p:tgtEl>
                                          <p:spTgt spid="79"/>
                                        </p:tgtEl>
                                        <p:attrNameLst>
                                          <p:attrName>ppt_y</p:attrName>
                                        </p:attrNameLst>
                                      </p:cBhvr>
                                      <p:tavLst>
                                        <p:tav tm="0">
                                          <p:val>
                                            <p:strVal val="#ppt_y"/>
                                          </p:val>
                                        </p:tav>
                                        <p:tav tm="100000">
                                          <p:val>
                                            <p:strVal val="#ppt_y"/>
                                          </p:val>
                                        </p:tav>
                                      </p:tavLst>
                                    </p:anim>
                                  </p:childTnLst>
                                </p:cTn>
                              </p:par>
                              <p:par>
                                <p:cTn id="199" presetID="2" presetClass="entr" presetSubtype="8" fill="hold" nodeType="withEffect">
                                  <p:stCondLst>
                                    <p:cond delay="0"/>
                                  </p:stCondLst>
                                  <p:childTnLst>
                                    <p:set>
                                      <p:cBhvr>
                                        <p:cTn id="200" dur="1" fill="hold">
                                          <p:stCondLst>
                                            <p:cond delay="0"/>
                                          </p:stCondLst>
                                        </p:cTn>
                                        <p:tgtEl>
                                          <p:spTgt spid="80"/>
                                        </p:tgtEl>
                                        <p:attrNameLst>
                                          <p:attrName>style.visibility</p:attrName>
                                        </p:attrNameLst>
                                      </p:cBhvr>
                                      <p:to>
                                        <p:strVal val="visible"/>
                                      </p:to>
                                    </p:set>
                                    <p:anim calcmode="lin" valueType="num">
                                      <p:cBhvr additive="base">
                                        <p:cTn id="201" dur="1000" fill="hold"/>
                                        <p:tgtEl>
                                          <p:spTgt spid="80"/>
                                        </p:tgtEl>
                                        <p:attrNameLst>
                                          <p:attrName>ppt_x</p:attrName>
                                        </p:attrNameLst>
                                      </p:cBhvr>
                                      <p:tavLst>
                                        <p:tav tm="0">
                                          <p:val>
                                            <p:strVal val="0-#ppt_w/2"/>
                                          </p:val>
                                        </p:tav>
                                        <p:tav tm="100000">
                                          <p:val>
                                            <p:strVal val="#ppt_x"/>
                                          </p:val>
                                        </p:tav>
                                      </p:tavLst>
                                    </p:anim>
                                    <p:anim calcmode="lin" valueType="num">
                                      <p:cBhvr additive="base">
                                        <p:cTn id="202" dur="1000" fill="hold"/>
                                        <p:tgtEl>
                                          <p:spTgt spid="80"/>
                                        </p:tgtEl>
                                        <p:attrNameLst>
                                          <p:attrName>ppt_y</p:attrName>
                                        </p:attrNameLst>
                                      </p:cBhvr>
                                      <p:tavLst>
                                        <p:tav tm="0">
                                          <p:val>
                                            <p:strVal val="#ppt_y"/>
                                          </p:val>
                                        </p:tav>
                                        <p:tav tm="100000">
                                          <p:val>
                                            <p:strVal val="#ppt_y"/>
                                          </p:val>
                                        </p:tav>
                                      </p:tavLst>
                                    </p:anim>
                                  </p:childTnLst>
                                </p:cTn>
                              </p:par>
                              <p:par>
                                <p:cTn id="203" presetID="2" presetClass="entr" presetSubtype="8" fill="hold" nodeType="withEffect">
                                  <p:stCondLst>
                                    <p:cond delay="0"/>
                                  </p:stCondLst>
                                  <p:childTnLst>
                                    <p:set>
                                      <p:cBhvr>
                                        <p:cTn id="204" dur="1" fill="hold">
                                          <p:stCondLst>
                                            <p:cond delay="0"/>
                                          </p:stCondLst>
                                        </p:cTn>
                                        <p:tgtEl>
                                          <p:spTgt spid="81"/>
                                        </p:tgtEl>
                                        <p:attrNameLst>
                                          <p:attrName>style.visibility</p:attrName>
                                        </p:attrNameLst>
                                      </p:cBhvr>
                                      <p:to>
                                        <p:strVal val="visible"/>
                                      </p:to>
                                    </p:set>
                                    <p:anim calcmode="lin" valueType="num">
                                      <p:cBhvr additive="base">
                                        <p:cTn id="205" dur="1000" fill="hold"/>
                                        <p:tgtEl>
                                          <p:spTgt spid="81"/>
                                        </p:tgtEl>
                                        <p:attrNameLst>
                                          <p:attrName>ppt_x</p:attrName>
                                        </p:attrNameLst>
                                      </p:cBhvr>
                                      <p:tavLst>
                                        <p:tav tm="0">
                                          <p:val>
                                            <p:strVal val="0-#ppt_w/2"/>
                                          </p:val>
                                        </p:tav>
                                        <p:tav tm="100000">
                                          <p:val>
                                            <p:strVal val="#ppt_x"/>
                                          </p:val>
                                        </p:tav>
                                      </p:tavLst>
                                    </p:anim>
                                    <p:anim calcmode="lin" valueType="num">
                                      <p:cBhvr additive="base">
                                        <p:cTn id="206" dur="1000" fill="hold"/>
                                        <p:tgtEl>
                                          <p:spTgt spid="81"/>
                                        </p:tgtEl>
                                        <p:attrNameLst>
                                          <p:attrName>ppt_y</p:attrName>
                                        </p:attrNameLst>
                                      </p:cBhvr>
                                      <p:tavLst>
                                        <p:tav tm="0">
                                          <p:val>
                                            <p:strVal val="#ppt_y"/>
                                          </p:val>
                                        </p:tav>
                                        <p:tav tm="100000">
                                          <p:val>
                                            <p:strVal val="#ppt_y"/>
                                          </p:val>
                                        </p:tav>
                                      </p:tavLst>
                                    </p:anim>
                                  </p:childTnLst>
                                </p:cTn>
                              </p:par>
                              <p:par>
                                <p:cTn id="207" presetID="2" presetClass="entr" presetSubtype="8" fill="hold" grpId="0" nodeType="withEffect">
                                  <p:stCondLst>
                                    <p:cond delay="0"/>
                                  </p:stCondLst>
                                  <p:childTnLst>
                                    <p:set>
                                      <p:cBhvr>
                                        <p:cTn id="208" dur="1" fill="hold">
                                          <p:stCondLst>
                                            <p:cond delay="0"/>
                                          </p:stCondLst>
                                        </p:cTn>
                                        <p:tgtEl>
                                          <p:spTgt spid="87"/>
                                        </p:tgtEl>
                                        <p:attrNameLst>
                                          <p:attrName>style.visibility</p:attrName>
                                        </p:attrNameLst>
                                      </p:cBhvr>
                                      <p:to>
                                        <p:strVal val="visible"/>
                                      </p:to>
                                    </p:set>
                                    <p:anim calcmode="lin" valueType="num">
                                      <p:cBhvr additive="base">
                                        <p:cTn id="209" dur="1000" fill="hold"/>
                                        <p:tgtEl>
                                          <p:spTgt spid="87"/>
                                        </p:tgtEl>
                                        <p:attrNameLst>
                                          <p:attrName>ppt_x</p:attrName>
                                        </p:attrNameLst>
                                      </p:cBhvr>
                                      <p:tavLst>
                                        <p:tav tm="0">
                                          <p:val>
                                            <p:strVal val="0-#ppt_w/2"/>
                                          </p:val>
                                        </p:tav>
                                        <p:tav tm="100000">
                                          <p:val>
                                            <p:strVal val="#ppt_x"/>
                                          </p:val>
                                        </p:tav>
                                      </p:tavLst>
                                    </p:anim>
                                    <p:anim calcmode="lin" valueType="num">
                                      <p:cBhvr additive="base">
                                        <p:cTn id="210" dur="1000" fill="hold"/>
                                        <p:tgtEl>
                                          <p:spTgt spid="87"/>
                                        </p:tgtEl>
                                        <p:attrNameLst>
                                          <p:attrName>ppt_y</p:attrName>
                                        </p:attrNameLst>
                                      </p:cBhvr>
                                      <p:tavLst>
                                        <p:tav tm="0">
                                          <p:val>
                                            <p:strVal val="#ppt_y"/>
                                          </p:val>
                                        </p:tav>
                                        <p:tav tm="100000">
                                          <p:val>
                                            <p:strVal val="#ppt_y"/>
                                          </p:val>
                                        </p:tav>
                                      </p:tavLst>
                                    </p:anim>
                                  </p:childTnLst>
                                </p:cTn>
                              </p:par>
                            </p:childTnLst>
                          </p:cTn>
                        </p:par>
                      </p:childTnLst>
                    </p:cTn>
                  </p:par>
                  <p:par>
                    <p:cTn id="211" fill="hold">
                      <p:stCondLst>
                        <p:cond delay="indefinite"/>
                      </p:stCondLst>
                      <p:childTnLst>
                        <p:par>
                          <p:cTn id="212" fill="hold">
                            <p:stCondLst>
                              <p:cond delay="0"/>
                            </p:stCondLst>
                            <p:childTnLst>
                              <p:par>
                                <p:cTn id="213" presetID="1" presetClass="entr" presetSubtype="0" fill="hold" grpId="0" nodeType="clickEffect">
                                  <p:stCondLst>
                                    <p:cond delay="0"/>
                                  </p:stCondLst>
                                  <p:childTnLst>
                                    <p:set>
                                      <p:cBhvr>
                                        <p:cTn id="214" dur="1" fill="hold">
                                          <p:stCondLst>
                                            <p:cond delay="0"/>
                                          </p:stCondLst>
                                        </p:cTn>
                                        <p:tgtEl>
                                          <p:spTgt spid="35"/>
                                        </p:tgtEl>
                                        <p:attrNameLst>
                                          <p:attrName>style.visibility</p:attrName>
                                        </p:attrNameLst>
                                      </p:cBhvr>
                                      <p:to>
                                        <p:strVal val="visible"/>
                                      </p:to>
                                    </p:set>
                                  </p:childTnLst>
                                </p:cTn>
                              </p:par>
                            </p:childTnLst>
                          </p:cTn>
                        </p:par>
                      </p:childTnLst>
                    </p:cTn>
                  </p:par>
                  <p:par>
                    <p:cTn id="215" fill="hold">
                      <p:stCondLst>
                        <p:cond delay="indefinite"/>
                      </p:stCondLst>
                      <p:childTnLst>
                        <p:par>
                          <p:cTn id="216" fill="hold">
                            <p:stCondLst>
                              <p:cond delay="0"/>
                            </p:stCondLst>
                            <p:childTnLst>
                              <p:par>
                                <p:cTn id="217" presetID="2" presetClass="entr" presetSubtype="8" fill="hold" grpId="0" nodeType="clickEffect">
                                  <p:stCondLst>
                                    <p:cond delay="0"/>
                                  </p:stCondLst>
                                  <p:childTnLst>
                                    <p:set>
                                      <p:cBhvr>
                                        <p:cTn id="218" dur="1" fill="hold">
                                          <p:stCondLst>
                                            <p:cond delay="0"/>
                                          </p:stCondLst>
                                        </p:cTn>
                                        <p:tgtEl>
                                          <p:spTgt spid="30"/>
                                        </p:tgtEl>
                                        <p:attrNameLst>
                                          <p:attrName>style.visibility</p:attrName>
                                        </p:attrNameLst>
                                      </p:cBhvr>
                                      <p:to>
                                        <p:strVal val="visible"/>
                                      </p:to>
                                    </p:set>
                                    <p:anim calcmode="lin" valueType="num">
                                      <p:cBhvr additive="base">
                                        <p:cTn id="219" dur="1000" fill="hold"/>
                                        <p:tgtEl>
                                          <p:spTgt spid="30"/>
                                        </p:tgtEl>
                                        <p:attrNameLst>
                                          <p:attrName>ppt_x</p:attrName>
                                        </p:attrNameLst>
                                      </p:cBhvr>
                                      <p:tavLst>
                                        <p:tav tm="0">
                                          <p:val>
                                            <p:strVal val="0-#ppt_w/2"/>
                                          </p:val>
                                        </p:tav>
                                        <p:tav tm="100000">
                                          <p:val>
                                            <p:strVal val="#ppt_x"/>
                                          </p:val>
                                        </p:tav>
                                      </p:tavLst>
                                    </p:anim>
                                    <p:anim calcmode="lin" valueType="num">
                                      <p:cBhvr additive="base">
                                        <p:cTn id="220" dur="1000" fill="hold"/>
                                        <p:tgtEl>
                                          <p:spTgt spid="30"/>
                                        </p:tgtEl>
                                        <p:attrNameLst>
                                          <p:attrName>ppt_y</p:attrName>
                                        </p:attrNameLst>
                                      </p:cBhvr>
                                      <p:tavLst>
                                        <p:tav tm="0">
                                          <p:val>
                                            <p:strVal val="#ppt_y"/>
                                          </p:val>
                                        </p:tav>
                                        <p:tav tm="100000">
                                          <p:val>
                                            <p:strVal val="#ppt_y"/>
                                          </p:val>
                                        </p:tav>
                                      </p:tavLst>
                                    </p:anim>
                                  </p:childTnLst>
                                </p:cTn>
                              </p:par>
                              <p:par>
                                <p:cTn id="221" presetID="2" presetClass="entr" presetSubtype="8" fill="hold" grpId="0" nodeType="withEffect">
                                  <p:stCondLst>
                                    <p:cond delay="0"/>
                                  </p:stCondLst>
                                  <p:childTnLst>
                                    <p:set>
                                      <p:cBhvr>
                                        <p:cTn id="222" dur="1" fill="hold">
                                          <p:stCondLst>
                                            <p:cond delay="0"/>
                                          </p:stCondLst>
                                        </p:cTn>
                                        <p:tgtEl>
                                          <p:spTgt spid="36"/>
                                        </p:tgtEl>
                                        <p:attrNameLst>
                                          <p:attrName>style.visibility</p:attrName>
                                        </p:attrNameLst>
                                      </p:cBhvr>
                                      <p:to>
                                        <p:strVal val="visible"/>
                                      </p:to>
                                    </p:set>
                                    <p:anim calcmode="lin" valueType="num">
                                      <p:cBhvr additive="base">
                                        <p:cTn id="223" dur="1000" fill="hold"/>
                                        <p:tgtEl>
                                          <p:spTgt spid="36"/>
                                        </p:tgtEl>
                                        <p:attrNameLst>
                                          <p:attrName>ppt_x</p:attrName>
                                        </p:attrNameLst>
                                      </p:cBhvr>
                                      <p:tavLst>
                                        <p:tav tm="0">
                                          <p:val>
                                            <p:strVal val="0-#ppt_w/2"/>
                                          </p:val>
                                        </p:tav>
                                        <p:tav tm="100000">
                                          <p:val>
                                            <p:strVal val="#ppt_x"/>
                                          </p:val>
                                        </p:tav>
                                      </p:tavLst>
                                    </p:anim>
                                    <p:anim calcmode="lin" valueType="num">
                                      <p:cBhvr additive="base">
                                        <p:cTn id="224" dur="1000" fill="hold"/>
                                        <p:tgtEl>
                                          <p:spTgt spid="36"/>
                                        </p:tgtEl>
                                        <p:attrNameLst>
                                          <p:attrName>ppt_y</p:attrName>
                                        </p:attrNameLst>
                                      </p:cBhvr>
                                      <p:tavLst>
                                        <p:tav tm="0">
                                          <p:val>
                                            <p:strVal val="#ppt_y"/>
                                          </p:val>
                                        </p:tav>
                                        <p:tav tm="100000">
                                          <p:val>
                                            <p:strVal val="#ppt_y"/>
                                          </p:val>
                                        </p:tav>
                                      </p:tavLst>
                                    </p:anim>
                                  </p:childTnLst>
                                </p:cTn>
                              </p:par>
                              <p:par>
                                <p:cTn id="225" presetID="2" presetClass="entr" presetSubtype="8" fill="hold" grpId="0" nodeType="withEffect">
                                  <p:stCondLst>
                                    <p:cond delay="0"/>
                                  </p:stCondLst>
                                  <p:childTnLst>
                                    <p:set>
                                      <p:cBhvr>
                                        <p:cTn id="226" dur="1" fill="hold">
                                          <p:stCondLst>
                                            <p:cond delay="0"/>
                                          </p:stCondLst>
                                        </p:cTn>
                                        <p:tgtEl>
                                          <p:spTgt spid="37"/>
                                        </p:tgtEl>
                                        <p:attrNameLst>
                                          <p:attrName>style.visibility</p:attrName>
                                        </p:attrNameLst>
                                      </p:cBhvr>
                                      <p:to>
                                        <p:strVal val="visible"/>
                                      </p:to>
                                    </p:set>
                                    <p:anim calcmode="lin" valueType="num">
                                      <p:cBhvr additive="base">
                                        <p:cTn id="227" dur="1000" fill="hold"/>
                                        <p:tgtEl>
                                          <p:spTgt spid="37"/>
                                        </p:tgtEl>
                                        <p:attrNameLst>
                                          <p:attrName>ppt_x</p:attrName>
                                        </p:attrNameLst>
                                      </p:cBhvr>
                                      <p:tavLst>
                                        <p:tav tm="0">
                                          <p:val>
                                            <p:strVal val="0-#ppt_w/2"/>
                                          </p:val>
                                        </p:tav>
                                        <p:tav tm="100000">
                                          <p:val>
                                            <p:strVal val="#ppt_x"/>
                                          </p:val>
                                        </p:tav>
                                      </p:tavLst>
                                    </p:anim>
                                    <p:anim calcmode="lin" valueType="num">
                                      <p:cBhvr additive="base">
                                        <p:cTn id="228" dur="1000" fill="hold"/>
                                        <p:tgtEl>
                                          <p:spTgt spid="37"/>
                                        </p:tgtEl>
                                        <p:attrNameLst>
                                          <p:attrName>ppt_y</p:attrName>
                                        </p:attrNameLst>
                                      </p:cBhvr>
                                      <p:tavLst>
                                        <p:tav tm="0">
                                          <p:val>
                                            <p:strVal val="#ppt_y"/>
                                          </p:val>
                                        </p:tav>
                                        <p:tav tm="100000">
                                          <p:val>
                                            <p:strVal val="#ppt_y"/>
                                          </p:val>
                                        </p:tav>
                                      </p:tavLst>
                                    </p:anim>
                                  </p:childTnLst>
                                </p:cTn>
                              </p:par>
                              <p:par>
                                <p:cTn id="229" presetID="2" presetClass="entr" presetSubtype="8" fill="hold" grpId="0" nodeType="withEffect">
                                  <p:stCondLst>
                                    <p:cond delay="0"/>
                                  </p:stCondLst>
                                  <p:childTnLst>
                                    <p:set>
                                      <p:cBhvr>
                                        <p:cTn id="230" dur="1" fill="hold">
                                          <p:stCondLst>
                                            <p:cond delay="0"/>
                                          </p:stCondLst>
                                        </p:cTn>
                                        <p:tgtEl>
                                          <p:spTgt spid="40"/>
                                        </p:tgtEl>
                                        <p:attrNameLst>
                                          <p:attrName>style.visibility</p:attrName>
                                        </p:attrNameLst>
                                      </p:cBhvr>
                                      <p:to>
                                        <p:strVal val="visible"/>
                                      </p:to>
                                    </p:set>
                                    <p:anim calcmode="lin" valueType="num">
                                      <p:cBhvr additive="base">
                                        <p:cTn id="231" dur="1000" fill="hold"/>
                                        <p:tgtEl>
                                          <p:spTgt spid="40"/>
                                        </p:tgtEl>
                                        <p:attrNameLst>
                                          <p:attrName>ppt_x</p:attrName>
                                        </p:attrNameLst>
                                      </p:cBhvr>
                                      <p:tavLst>
                                        <p:tav tm="0">
                                          <p:val>
                                            <p:strVal val="0-#ppt_w/2"/>
                                          </p:val>
                                        </p:tav>
                                        <p:tav tm="100000">
                                          <p:val>
                                            <p:strVal val="#ppt_x"/>
                                          </p:val>
                                        </p:tav>
                                      </p:tavLst>
                                    </p:anim>
                                    <p:anim calcmode="lin" valueType="num">
                                      <p:cBhvr additive="base">
                                        <p:cTn id="232" dur="1000" fill="hold"/>
                                        <p:tgtEl>
                                          <p:spTgt spid="40"/>
                                        </p:tgtEl>
                                        <p:attrNameLst>
                                          <p:attrName>ppt_y</p:attrName>
                                        </p:attrNameLst>
                                      </p:cBhvr>
                                      <p:tavLst>
                                        <p:tav tm="0">
                                          <p:val>
                                            <p:strVal val="#ppt_y"/>
                                          </p:val>
                                        </p:tav>
                                        <p:tav tm="100000">
                                          <p:val>
                                            <p:strVal val="#ppt_y"/>
                                          </p:val>
                                        </p:tav>
                                      </p:tavLst>
                                    </p:anim>
                                  </p:childTnLst>
                                </p:cTn>
                              </p:par>
                              <p:par>
                                <p:cTn id="233" presetID="2" presetClass="entr" presetSubtype="8" fill="hold" grpId="0" nodeType="withEffect">
                                  <p:stCondLst>
                                    <p:cond delay="0"/>
                                  </p:stCondLst>
                                  <p:childTnLst>
                                    <p:set>
                                      <p:cBhvr>
                                        <p:cTn id="234" dur="1" fill="hold">
                                          <p:stCondLst>
                                            <p:cond delay="0"/>
                                          </p:stCondLst>
                                        </p:cTn>
                                        <p:tgtEl>
                                          <p:spTgt spid="41"/>
                                        </p:tgtEl>
                                        <p:attrNameLst>
                                          <p:attrName>style.visibility</p:attrName>
                                        </p:attrNameLst>
                                      </p:cBhvr>
                                      <p:to>
                                        <p:strVal val="visible"/>
                                      </p:to>
                                    </p:set>
                                    <p:anim calcmode="lin" valueType="num">
                                      <p:cBhvr additive="base">
                                        <p:cTn id="235" dur="1000" fill="hold"/>
                                        <p:tgtEl>
                                          <p:spTgt spid="41"/>
                                        </p:tgtEl>
                                        <p:attrNameLst>
                                          <p:attrName>ppt_x</p:attrName>
                                        </p:attrNameLst>
                                      </p:cBhvr>
                                      <p:tavLst>
                                        <p:tav tm="0">
                                          <p:val>
                                            <p:strVal val="0-#ppt_w/2"/>
                                          </p:val>
                                        </p:tav>
                                        <p:tav tm="100000">
                                          <p:val>
                                            <p:strVal val="#ppt_x"/>
                                          </p:val>
                                        </p:tav>
                                      </p:tavLst>
                                    </p:anim>
                                    <p:anim calcmode="lin" valueType="num">
                                      <p:cBhvr additive="base">
                                        <p:cTn id="236" dur="1000" fill="hold"/>
                                        <p:tgtEl>
                                          <p:spTgt spid="41"/>
                                        </p:tgtEl>
                                        <p:attrNameLst>
                                          <p:attrName>ppt_y</p:attrName>
                                        </p:attrNameLst>
                                      </p:cBhvr>
                                      <p:tavLst>
                                        <p:tav tm="0">
                                          <p:val>
                                            <p:strVal val="#ppt_y"/>
                                          </p:val>
                                        </p:tav>
                                        <p:tav tm="100000">
                                          <p:val>
                                            <p:strVal val="#ppt_y"/>
                                          </p:val>
                                        </p:tav>
                                      </p:tavLst>
                                    </p:anim>
                                  </p:childTnLst>
                                </p:cTn>
                              </p:par>
                              <p:par>
                                <p:cTn id="237" presetID="2" presetClass="entr" presetSubtype="8" fill="hold" grpId="0" nodeType="withEffect">
                                  <p:stCondLst>
                                    <p:cond delay="0"/>
                                  </p:stCondLst>
                                  <p:childTnLst>
                                    <p:set>
                                      <p:cBhvr>
                                        <p:cTn id="238" dur="1" fill="hold">
                                          <p:stCondLst>
                                            <p:cond delay="0"/>
                                          </p:stCondLst>
                                        </p:cTn>
                                        <p:tgtEl>
                                          <p:spTgt spid="42"/>
                                        </p:tgtEl>
                                        <p:attrNameLst>
                                          <p:attrName>style.visibility</p:attrName>
                                        </p:attrNameLst>
                                      </p:cBhvr>
                                      <p:to>
                                        <p:strVal val="visible"/>
                                      </p:to>
                                    </p:set>
                                    <p:anim calcmode="lin" valueType="num">
                                      <p:cBhvr additive="base">
                                        <p:cTn id="239" dur="1000" fill="hold"/>
                                        <p:tgtEl>
                                          <p:spTgt spid="42"/>
                                        </p:tgtEl>
                                        <p:attrNameLst>
                                          <p:attrName>ppt_x</p:attrName>
                                        </p:attrNameLst>
                                      </p:cBhvr>
                                      <p:tavLst>
                                        <p:tav tm="0">
                                          <p:val>
                                            <p:strVal val="0-#ppt_w/2"/>
                                          </p:val>
                                        </p:tav>
                                        <p:tav tm="100000">
                                          <p:val>
                                            <p:strVal val="#ppt_x"/>
                                          </p:val>
                                        </p:tav>
                                      </p:tavLst>
                                    </p:anim>
                                    <p:anim calcmode="lin" valueType="num">
                                      <p:cBhvr additive="base">
                                        <p:cTn id="240" dur="1000" fill="hold"/>
                                        <p:tgtEl>
                                          <p:spTgt spid="42"/>
                                        </p:tgtEl>
                                        <p:attrNameLst>
                                          <p:attrName>ppt_y</p:attrName>
                                        </p:attrNameLst>
                                      </p:cBhvr>
                                      <p:tavLst>
                                        <p:tav tm="0">
                                          <p:val>
                                            <p:strVal val="#ppt_y"/>
                                          </p:val>
                                        </p:tav>
                                        <p:tav tm="100000">
                                          <p:val>
                                            <p:strVal val="#ppt_y"/>
                                          </p:val>
                                        </p:tav>
                                      </p:tavLst>
                                    </p:anim>
                                  </p:childTnLst>
                                </p:cTn>
                              </p:par>
                              <p:par>
                                <p:cTn id="241" presetID="2" presetClass="entr" presetSubtype="8" fill="hold" grpId="0" nodeType="withEffect">
                                  <p:stCondLst>
                                    <p:cond delay="0"/>
                                  </p:stCondLst>
                                  <p:childTnLst>
                                    <p:set>
                                      <p:cBhvr>
                                        <p:cTn id="242" dur="1" fill="hold">
                                          <p:stCondLst>
                                            <p:cond delay="0"/>
                                          </p:stCondLst>
                                        </p:cTn>
                                        <p:tgtEl>
                                          <p:spTgt spid="47"/>
                                        </p:tgtEl>
                                        <p:attrNameLst>
                                          <p:attrName>style.visibility</p:attrName>
                                        </p:attrNameLst>
                                      </p:cBhvr>
                                      <p:to>
                                        <p:strVal val="visible"/>
                                      </p:to>
                                    </p:set>
                                    <p:anim calcmode="lin" valueType="num">
                                      <p:cBhvr additive="base">
                                        <p:cTn id="243" dur="1000" fill="hold"/>
                                        <p:tgtEl>
                                          <p:spTgt spid="47"/>
                                        </p:tgtEl>
                                        <p:attrNameLst>
                                          <p:attrName>ppt_x</p:attrName>
                                        </p:attrNameLst>
                                      </p:cBhvr>
                                      <p:tavLst>
                                        <p:tav tm="0">
                                          <p:val>
                                            <p:strVal val="0-#ppt_w/2"/>
                                          </p:val>
                                        </p:tav>
                                        <p:tav tm="100000">
                                          <p:val>
                                            <p:strVal val="#ppt_x"/>
                                          </p:val>
                                        </p:tav>
                                      </p:tavLst>
                                    </p:anim>
                                    <p:anim calcmode="lin" valueType="num">
                                      <p:cBhvr additive="base">
                                        <p:cTn id="244" dur="1000" fill="hold"/>
                                        <p:tgtEl>
                                          <p:spTgt spid="47"/>
                                        </p:tgtEl>
                                        <p:attrNameLst>
                                          <p:attrName>ppt_y</p:attrName>
                                        </p:attrNameLst>
                                      </p:cBhvr>
                                      <p:tavLst>
                                        <p:tav tm="0">
                                          <p:val>
                                            <p:strVal val="#ppt_y"/>
                                          </p:val>
                                        </p:tav>
                                        <p:tav tm="100000">
                                          <p:val>
                                            <p:strVal val="#ppt_y"/>
                                          </p:val>
                                        </p:tav>
                                      </p:tavLst>
                                    </p:anim>
                                  </p:childTnLst>
                                </p:cTn>
                              </p:par>
                              <p:par>
                                <p:cTn id="245" presetID="2" presetClass="entr" presetSubtype="8" fill="hold" nodeType="withEffect">
                                  <p:stCondLst>
                                    <p:cond delay="0"/>
                                  </p:stCondLst>
                                  <p:childTnLst>
                                    <p:set>
                                      <p:cBhvr>
                                        <p:cTn id="246" dur="1" fill="hold">
                                          <p:stCondLst>
                                            <p:cond delay="0"/>
                                          </p:stCondLst>
                                        </p:cTn>
                                        <p:tgtEl>
                                          <p:spTgt spid="54"/>
                                        </p:tgtEl>
                                        <p:attrNameLst>
                                          <p:attrName>style.visibility</p:attrName>
                                        </p:attrNameLst>
                                      </p:cBhvr>
                                      <p:to>
                                        <p:strVal val="visible"/>
                                      </p:to>
                                    </p:set>
                                    <p:anim calcmode="lin" valueType="num">
                                      <p:cBhvr additive="base">
                                        <p:cTn id="247" dur="1000" fill="hold"/>
                                        <p:tgtEl>
                                          <p:spTgt spid="54"/>
                                        </p:tgtEl>
                                        <p:attrNameLst>
                                          <p:attrName>ppt_x</p:attrName>
                                        </p:attrNameLst>
                                      </p:cBhvr>
                                      <p:tavLst>
                                        <p:tav tm="0">
                                          <p:val>
                                            <p:strVal val="0-#ppt_w/2"/>
                                          </p:val>
                                        </p:tav>
                                        <p:tav tm="100000">
                                          <p:val>
                                            <p:strVal val="#ppt_x"/>
                                          </p:val>
                                        </p:tav>
                                      </p:tavLst>
                                    </p:anim>
                                    <p:anim calcmode="lin" valueType="num">
                                      <p:cBhvr additive="base">
                                        <p:cTn id="248" dur="1000" fill="hold"/>
                                        <p:tgtEl>
                                          <p:spTgt spid="54"/>
                                        </p:tgtEl>
                                        <p:attrNameLst>
                                          <p:attrName>ppt_y</p:attrName>
                                        </p:attrNameLst>
                                      </p:cBhvr>
                                      <p:tavLst>
                                        <p:tav tm="0">
                                          <p:val>
                                            <p:strVal val="#ppt_y"/>
                                          </p:val>
                                        </p:tav>
                                        <p:tav tm="100000">
                                          <p:val>
                                            <p:strVal val="#ppt_y"/>
                                          </p:val>
                                        </p:tav>
                                      </p:tavLst>
                                    </p:anim>
                                  </p:childTnLst>
                                </p:cTn>
                              </p:par>
                              <p:par>
                                <p:cTn id="249" presetID="2" presetClass="entr" presetSubtype="8" fill="hold" nodeType="withEffect">
                                  <p:stCondLst>
                                    <p:cond delay="0"/>
                                  </p:stCondLst>
                                  <p:childTnLst>
                                    <p:set>
                                      <p:cBhvr>
                                        <p:cTn id="250" dur="1" fill="hold">
                                          <p:stCondLst>
                                            <p:cond delay="0"/>
                                          </p:stCondLst>
                                        </p:cTn>
                                        <p:tgtEl>
                                          <p:spTgt spid="58"/>
                                        </p:tgtEl>
                                        <p:attrNameLst>
                                          <p:attrName>style.visibility</p:attrName>
                                        </p:attrNameLst>
                                      </p:cBhvr>
                                      <p:to>
                                        <p:strVal val="visible"/>
                                      </p:to>
                                    </p:set>
                                    <p:anim calcmode="lin" valueType="num">
                                      <p:cBhvr additive="base">
                                        <p:cTn id="251" dur="1000" fill="hold"/>
                                        <p:tgtEl>
                                          <p:spTgt spid="58"/>
                                        </p:tgtEl>
                                        <p:attrNameLst>
                                          <p:attrName>ppt_x</p:attrName>
                                        </p:attrNameLst>
                                      </p:cBhvr>
                                      <p:tavLst>
                                        <p:tav tm="0">
                                          <p:val>
                                            <p:strVal val="0-#ppt_w/2"/>
                                          </p:val>
                                        </p:tav>
                                        <p:tav tm="100000">
                                          <p:val>
                                            <p:strVal val="#ppt_x"/>
                                          </p:val>
                                        </p:tav>
                                      </p:tavLst>
                                    </p:anim>
                                    <p:anim calcmode="lin" valueType="num">
                                      <p:cBhvr additive="base">
                                        <p:cTn id="252" dur="1000" fill="hold"/>
                                        <p:tgtEl>
                                          <p:spTgt spid="58"/>
                                        </p:tgtEl>
                                        <p:attrNameLst>
                                          <p:attrName>ppt_y</p:attrName>
                                        </p:attrNameLst>
                                      </p:cBhvr>
                                      <p:tavLst>
                                        <p:tav tm="0">
                                          <p:val>
                                            <p:strVal val="#ppt_y"/>
                                          </p:val>
                                        </p:tav>
                                        <p:tav tm="100000">
                                          <p:val>
                                            <p:strVal val="#ppt_y"/>
                                          </p:val>
                                        </p:tav>
                                      </p:tavLst>
                                    </p:anim>
                                  </p:childTnLst>
                                </p:cTn>
                              </p:par>
                              <p:par>
                                <p:cTn id="253" presetID="2" presetClass="entr" presetSubtype="8" fill="hold" grpId="0" nodeType="withEffect">
                                  <p:stCondLst>
                                    <p:cond delay="0"/>
                                  </p:stCondLst>
                                  <p:childTnLst>
                                    <p:set>
                                      <p:cBhvr>
                                        <p:cTn id="254" dur="1" fill="hold">
                                          <p:stCondLst>
                                            <p:cond delay="0"/>
                                          </p:stCondLst>
                                        </p:cTn>
                                        <p:tgtEl>
                                          <p:spTgt spid="72"/>
                                        </p:tgtEl>
                                        <p:attrNameLst>
                                          <p:attrName>style.visibility</p:attrName>
                                        </p:attrNameLst>
                                      </p:cBhvr>
                                      <p:to>
                                        <p:strVal val="visible"/>
                                      </p:to>
                                    </p:set>
                                    <p:anim calcmode="lin" valueType="num">
                                      <p:cBhvr additive="base">
                                        <p:cTn id="255" dur="1000" fill="hold"/>
                                        <p:tgtEl>
                                          <p:spTgt spid="72"/>
                                        </p:tgtEl>
                                        <p:attrNameLst>
                                          <p:attrName>ppt_x</p:attrName>
                                        </p:attrNameLst>
                                      </p:cBhvr>
                                      <p:tavLst>
                                        <p:tav tm="0">
                                          <p:val>
                                            <p:strVal val="0-#ppt_w/2"/>
                                          </p:val>
                                        </p:tav>
                                        <p:tav tm="100000">
                                          <p:val>
                                            <p:strVal val="#ppt_x"/>
                                          </p:val>
                                        </p:tav>
                                      </p:tavLst>
                                    </p:anim>
                                    <p:anim calcmode="lin" valueType="num">
                                      <p:cBhvr additive="base">
                                        <p:cTn id="256" dur="1000" fill="hold"/>
                                        <p:tgtEl>
                                          <p:spTgt spid="72"/>
                                        </p:tgtEl>
                                        <p:attrNameLst>
                                          <p:attrName>ppt_y</p:attrName>
                                        </p:attrNameLst>
                                      </p:cBhvr>
                                      <p:tavLst>
                                        <p:tav tm="0">
                                          <p:val>
                                            <p:strVal val="#ppt_y"/>
                                          </p:val>
                                        </p:tav>
                                        <p:tav tm="100000">
                                          <p:val>
                                            <p:strVal val="#ppt_y"/>
                                          </p:val>
                                        </p:tav>
                                      </p:tavLst>
                                    </p:anim>
                                  </p:childTnLst>
                                </p:cTn>
                              </p:par>
                              <p:par>
                                <p:cTn id="257" presetID="2" presetClass="entr" presetSubtype="8" fill="hold" grpId="0" nodeType="withEffect">
                                  <p:stCondLst>
                                    <p:cond delay="0"/>
                                  </p:stCondLst>
                                  <p:childTnLst>
                                    <p:set>
                                      <p:cBhvr>
                                        <p:cTn id="258" dur="1" fill="hold">
                                          <p:stCondLst>
                                            <p:cond delay="0"/>
                                          </p:stCondLst>
                                        </p:cTn>
                                        <p:tgtEl>
                                          <p:spTgt spid="78"/>
                                        </p:tgtEl>
                                        <p:attrNameLst>
                                          <p:attrName>style.visibility</p:attrName>
                                        </p:attrNameLst>
                                      </p:cBhvr>
                                      <p:to>
                                        <p:strVal val="visible"/>
                                      </p:to>
                                    </p:set>
                                    <p:anim calcmode="lin" valueType="num">
                                      <p:cBhvr additive="base">
                                        <p:cTn id="259" dur="1000" fill="hold"/>
                                        <p:tgtEl>
                                          <p:spTgt spid="78"/>
                                        </p:tgtEl>
                                        <p:attrNameLst>
                                          <p:attrName>ppt_x</p:attrName>
                                        </p:attrNameLst>
                                      </p:cBhvr>
                                      <p:tavLst>
                                        <p:tav tm="0">
                                          <p:val>
                                            <p:strVal val="0-#ppt_w/2"/>
                                          </p:val>
                                        </p:tav>
                                        <p:tav tm="100000">
                                          <p:val>
                                            <p:strVal val="#ppt_x"/>
                                          </p:val>
                                        </p:tav>
                                      </p:tavLst>
                                    </p:anim>
                                    <p:anim calcmode="lin" valueType="num">
                                      <p:cBhvr additive="base">
                                        <p:cTn id="260" dur="1000" fill="hold"/>
                                        <p:tgtEl>
                                          <p:spTgt spid="78"/>
                                        </p:tgtEl>
                                        <p:attrNameLst>
                                          <p:attrName>ppt_y</p:attrName>
                                        </p:attrNameLst>
                                      </p:cBhvr>
                                      <p:tavLst>
                                        <p:tav tm="0">
                                          <p:val>
                                            <p:strVal val="#ppt_y"/>
                                          </p:val>
                                        </p:tav>
                                        <p:tav tm="100000">
                                          <p:val>
                                            <p:strVal val="#ppt_y"/>
                                          </p:val>
                                        </p:tav>
                                      </p:tavLst>
                                    </p:anim>
                                  </p:childTnLst>
                                </p:cTn>
                              </p:par>
                              <p:par>
                                <p:cTn id="261" presetID="2" presetClass="entr" presetSubtype="8" fill="hold" grpId="0" nodeType="withEffect">
                                  <p:stCondLst>
                                    <p:cond delay="0"/>
                                  </p:stCondLst>
                                  <p:childTnLst>
                                    <p:set>
                                      <p:cBhvr>
                                        <p:cTn id="262" dur="1" fill="hold">
                                          <p:stCondLst>
                                            <p:cond delay="0"/>
                                          </p:stCondLst>
                                        </p:cTn>
                                        <p:tgtEl>
                                          <p:spTgt spid="88"/>
                                        </p:tgtEl>
                                        <p:attrNameLst>
                                          <p:attrName>style.visibility</p:attrName>
                                        </p:attrNameLst>
                                      </p:cBhvr>
                                      <p:to>
                                        <p:strVal val="visible"/>
                                      </p:to>
                                    </p:set>
                                    <p:anim calcmode="lin" valueType="num">
                                      <p:cBhvr additive="base">
                                        <p:cTn id="263" dur="1000" fill="hold"/>
                                        <p:tgtEl>
                                          <p:spTgt spid="88"/>
                                        </p:tgtEl>
                                        <p:attrNameLst>
                                          <p:attrName>ppt_x</p:attrName>
                                        </p:attrNameLst>
                                      </p:cBhvr>
                                      <p:tavLst>
                                        <p:tav tm="0">
                                          <p:val>
                                            <p:strVal val="0-#ppt_w/2"/>
                                          </p:val>
                                        </p:tav>
                                        <p:tav tm="100000">
                                          <p:val>
                                            <p:strVal val="#ppt_x"/>
                                          </p:val>
                                        </p:tav>
                                      </p:tavLst>
                                    </p:anim>
                                    <p:anim calcmode="lin" valueType="num">
                                      <p:cBhvr additive="base">
                                        <p:cTn id="264" dur="1000" fill="hold"/>
                                        <p:tgtEl>
                                          <p:spTgt spid="88"/>
                                        </p:tgtEl>
                                        <p:attrNameLst>
                                          <p:attrName>ppt_y</p:attrName>
                                        </p:attrNameLst>
                                      </p:cBhvr>
                                      <p:tavLst>
                                        <p:tav tm="0">
                                          <p:val>
                                            <p:strVal val="#ppt_y"/>
                                          </p:val>
                                        </p:tav>
                                        <p:tav tm="100000">
                                          <p:val>
                                            <p:strVal val="#ppt_y"/>
                                          </p:val>
                                        </p:tav>
                                      </p:tavLst>
                                    </p:anim>
                                  </p:childTnLst>
                                </p:cTn>
                              </p:par>
                            </p:childTnLst>
                          </p:cTn>
                        </p:par>
                      </p:childTnLst>
                    </p:cTn>
                  </p:par>
                  <p:par>
                    <p:cTn id="265" fill="hold">
                      <p:stCondLst>
                        <p:cond delay="indefinite"/>
                      </p:stCondLst>
                      <p:childTnLst>
                        <p:par>
                          <p:cTn id="266" fill="hold">
                            <p:stCondLst>
                              <p:cond delay="0"/>
                            </p:stCondLst>
                            <p:childTnLst>
                              <p:par>
                                <p:cTn id="267" presetID="1" presetClass="entr" presetSubtype="0" fill="hold" grpId="0" nodeType="clickEffect">
                                  <p:stCondLst>
                                    <p:cond delay="0"/>
                                  </p:stCondLst>
                                  <p:childTnLst>
                                    <p:set>
                                      <p:cBhvr>
                                        <p:cTn id="268" dur="1" fill="hold">
                                          <p:stCondLst>
                                            <p:cond delay="0"/>
                                          </p:stCondLst>
                                        </p:cTn>
                                        <p:tgtEl>
                                          <p:spTgt spid="43"/>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presetID="2" presetClass="entr" presetSubtype="8" fill="hold" grpId="0" nodeType="clickEffect">
                                  <p:stCondLst>
                                    <p:cond delay="0"/>
                                  </p:stCondLst>
                                  <p:childTnLst>
                                    <p:set>
                                      <p:cBhvr>
                                        <p:cTn id="272" dur="1" fill="hold">
                                          <p:stCondLst>
                                            <p:cond delay="0"/>
                                          </p:stCondLst>
                                        </p:cTn>
                                        <p:tgtEl>
                                          <p:spTgt spid="39"/>
                                        </p:tgtEl>
                                        <p:attrNameLst>
                                          <p:attrName>style.visibility</p:attrName>
                                        </p:attrNameLst>
                                      </p:cBhvr>
                                      <p:to>
                                        <p:strVal val="visible"/>
                                      </p:to>
                                    </p:set>
                                    <p:anim calcmode="lin" valueType="num">
                                      <p:cBhvr additive="base">
                                        <p:cTn id="273" dur="1000" fill="hold"/>
                                        <p:tgtEl>
                                          <p:spTgt spid="39"/>
                                        </p:tgtEl>
                                        <p:attrNameLst>
                                          <p:attrName>ppt_x</p:attrName>
                                        </p:attrNameLst>
                                      </p:cBhvr>
                                      <p:tavLst>
                                        <p:tav tm="0">
                                          <p:val>
                                            <p:strVal val="0-#ppt_w/2"/>
                                          </p:val>
                                        </p:tav>
                                        <p:tav tm="100000">
                                          <p:val>
                                            <p:strVal val="#ppt_x"/>
                                          </p:val>
                                        </p:tav>
                                      </p:tavLst>
                                    </p:anim>
                                    <p:anim calcmode="lin" valueType="num">
                                      <p:cBhvr additive="base">
                                        <p:cTn id="274" dur="1000" fill="hold"/>
                                        <p:tgtEl>
                                          <p:spTgt spid="39"/>
                                        </p:tgtEl>
                                        <p:attrNameLst>
                                          <p:attrName>ppt_y</p:attrName>
                                        </p:attrNameLst>
                                      </p:cBhvr>
                                      <p:tavLst>
                                        <p:tav tm="0">
                                          <p:val>
                                            <p:strVal val="#ppt_y"/>
                                          </p:val>
                                        </p:tav>
                                        <p:tav tm="100000">
                                          <p:val>
                                            <p:strVal val="#ppt_y"/>
                                          </p:val>
                                        </p:tav>
                                      </p:tavLst>
                                    </p:anim>
                                  </p:childTnLst>
                                </p:cTn>
                              </p:par>
                              <p:par>
                                <p:cTn id="275" presetID="2" presetClass="entr" presetSubtype="8" fill="hold" grpId="0" nodeType="withEffect">
                                  <p:stCondLst>
                                    <p:cond delay="0"/>
                                  </p:stCondLst>
                                  <p:childTnLst>
                                    <p:set>
                                      <p:cBhvr>
                                        <p:cTn id="276" dur="1" fill="hold">
                                          <p:stCondLst>
                                            <p:cond delay="0"/>
                                          </p:stCondLst>
                                        </p:cTn>
                                        <p:tgtEl>
                                          <p:spTgt spid="44"/>
                                        </p:tgtEl>
                                        <p:attrNameLst>
                                          <p:attrName>style.visibility</p:attrName>
                                        </p:attrNameLst>
                                      </p:cBhvr>
                                      <p:to>
                                        <p:strVal val="visible"/>
                                      </p:to>
                                    </p:set>
                                    <p:anim calcmode="lin" valueType="num">
                                      <p:cBhvr additive="base">
                                        <p:cTn id="277" dur="1000" fill="hold"/>
                                        <p:tgtEl>
                                          <p:spTgt spid="44"/>
                                        </p:tgtEl>
                                        <p:attrNameLst>
                                          <p:attrName>ppt_x</p:attrName>
                                        </p:attrNameLst>
                                      </p:cBhvr>
                                      <p:tavLst>
                                        <p:tav tm="0">
                                          <p:val>
                                            <p:strVal val="0-#ppt_w/2"/>
                                          </p:val>
                                        </p:tav>
                                        <p:tav tm="100000">
                                          <p:val>
                                            <p:strVal val="#ppt_x"/>
                                          </p:val>
                                        </p:tav>
                                      </p:tavLst>
                                    </p:anim>
                                    <p:anim calcmode="lin" valueType="num">
                                      <p:cBhvr additive="base">
                                        <p:cTn id="278" dur="1000" fill="hold"/>
                                        <p:tgtEl>
                                          <p:spTgt spid="44"/>
                                        </p:tgtEl>
                                        <p:attrNameLst>
                                          <p:attrName>ppt_y</p:attrName>
                                        </p:attrNameLst>
                                      </p:cBhvr>
                                      <p:tavLst>
                                        <p:tav tm="0">
                                          <p:val>
                                            <p:strVal val="#ppt_y"/>
                                          </p:val>
                                        </p:tav>
                                        <p:tav tm="100000">
                                          <p:val>
                                            <p:strVal val="#ppt_y"/>
                                          </p:val>
                                        </p:tav>
                                      </p:tavLst>
                                    </p:anim>
                                  </p:childTnLst>
                                </p:cTn>
                              </p:par>
                              <p:par>
                                <p:cTn id="279" presetID="2" presetClass="entr" presetSubtype="8" fill="hold" grpId="0" nodeType="withEffect">
                                  <p:stCondLst>
                                    <p:cond delay="0"/>
                                  </p:stCondLst>
                                  <p:childTnLst>
                                    <p:set>
                                      <p:cBhvr>
                                        <p:cTn id="280" dur="1" fill="hold">
                                          <p:stCondLst>
                                            <p:cond delay="0"/>
                                          </p:stCondLst>
                                        </p:cTn>
                                        <p:tgtEl>
                                          <p:spTgt spid="45"/>
                                        </p:tgtEl>
                                        <p:attrNameLst>
                                          <p:attrName>style.visibility</p:attrName>
                                        </p:attrNameLst>
                                      </p:cBhvr>
                                      <p:to>
                                        <p:strVal val="visible"/>
                                      </p:to>
                                    </p:set>
                                    <p:anim calcmode="lin" valueType="num">
                                      <p:cBhvr additive="base">
                                        <p:cTn id="281" dur="1000" fill="hold"/>
                                        <p:tgtEl>
                                          <p:spTgt spid="45"/>
                                        </p:tgtEl>
                                        <p:attrNameLst>
                                          <p:attrName>ppt_x</p:attrName>
                                        </p:attrNameLst>
                                      </p:cBhvr>
                                      <p:tavLst>
                                        <p:tav tm="0">
                                          <p:val>
                                            <p:strVal val="0-#ppt_w/2"/>
                                          </p:val>
                                        </p:tav>
                                        <p:tav tm="100000">
                                          <p:val>
                                            <p:strVal val="#ppt_x"/>
                                          </p:val>
                                        </p:tav>
                                      </p:tavLst>
                                    </p:anim>
                                    <p:anim calcmode="lin" valueType="num">
                                      <p:cBhvr additive="base">
                                        <p:cTn id="282" dur="1000" fill="hold"/>
                                        <p:tgtEl>
                                          <p:spTgt spid="45"/>
                                        </p:tgtEl>
                                        <p:attrNameLst>
                                          <p:attrName>ppt_y</p:attrName>
                                        </p:attrNameLst>
                                      </p:cBhvr>
                                      <p:tavLst>
                                        <p:tav tm="0">
                                          <p:val>
                                            <p:strVal val="#ppt_y"/>
                                          </p:val>
                                        </p:tav>
                                        <p:tav tm="100000">
                                          <p:val>
                                            <p:strVal val="#ppt_y"/>
                                          </p:val>
                                        </p:tav>
                                      </p:tavLst>
                                    </p:anim>
                                  </p:childTnLst>
                                </p:cTn>
                              </p:par>
                              <p:par>
                                <p:cTn id="283" presetID="2" presetClass="entr" presetSubtype="8" fill="hold" grpId="0" nodeType="withEffect">
                                  <p:stCondLst>
                                    <p:cond delay="0"/>
                                  </p:stCondLst>
                                  <p:childTnLst>
                                    <p:set>
                                      <p:cBhvr>
                                        <p:cTn id="284" dur="1" fill="hold">
                                          <p:stCondLst>
                                            <p:cond delay="0"/>
                                          </p:stCondLst>
                                        </p:cTn>
                                        <p:tgtEl>
                                          <p:spTgt spid="46"/>
                                        </p:tgtEl>
                                        <p:attrNameLst>
                                          <p:attrName>style.visibility</p:attrName>
                                        </p:attrNameLst>
                                      </p:cBhvr>
                                      <p:to>
                                        <p:strVal val="visible"/>
                                      </p:to>
                                    </p:set>
                                    <p:anim calcmode="lin" valueType="num">
                                      <p:cBhvr additive="base">
                                        <p:cTn id="285" dur="1000" fill="hold"/>
                                        <p:tgtEl>
                                          <p:spTgt spid="46"/>
                                        </p:tgtEl>
                                        <p:attrNameLst>
                                          <p:attrName>ppt_x</p:attrName>
                                        </p:attrNameLst>
                                      </p:cBhvr>
                                      <p:tavLst>
                                        <p:tav tm="0">
                                          <p:val>
                                            <p:strVal val="0-#ppt_w/2"/>
                                          </p:val>
                                        </p:tav>
                                        <p:tav tm="100000">
                                          <p:val>
                                            <p:strVal val="#ppt_x"/>
                                          </p:val>
                                        </p:tav>
                                      </p:tavLst>
                                    </p:anim>
                                    <p:anim calcmode="lin" valueType="num">
                                      <p:cBhvr additive="base">
                                        <p:cTn id="286" dur="1000" fill="hold"/>
                                        <p:tgtEl>
                                          <p:spTgt spid="46"/>
                                        </p:tgtEl>
                                        <p:attrNameLst>
                                          <p:attrName>ppt_y</p:attrName>
                                        </p:attrNameLst>
                                      </p:cBhvr>
                                      <p:tavLst>
                                        <p:tav tm="0">
                                          <p:val>
                                            <p:strVal val="#ppt_y"/>
                                          </p:val>
                                        </p:tav>
                                        <p:tav tm="100000">
                                          <p:val>
                                            <p:strVal val="#ppt_y"/>
                                          </p:val>
                                        </p:tav>
                                      </p:tavLst>
                                    </p:anim>
                                  </p:childTnLst>
                                </p:cTn>
                              </p:par>
                              <p:par>
                                <p:cTn id="287" presetID="2" presetClass="entr" presetSubtype="8" fill="hold" grpId="0" nodeType="withEffect">
                                  <p:stCondLst>
                                    <p:cond delay="0"/>
                                  </p:stCondLst>
                                  <p:childTnLst>
                                    <p:set>
                                      <p:cBhvr>
                                        <p:cTn id="288" dur="1" fill="hold">
                                          <p:stCondLst>
                                            <p:cond delay="0"/>
                                          </p:stCondLst>
                                        </p:cTn>
                                        <p:tgtEl>
                                          <p:spTgt spid="48"/>
                                        </p:tgtEl>
                                        <p:attrNameLst>
                                          <p:attrName>style.visibility</p:attrName>
                                        </p:attrNameLst>
                                      </p:cBhvr>
                                      <p:to>
                                        <p:strVal val="visible"/>
                                      </p:to>
                                    </p:set>
                                    <p:anim calcmode="lin" valueType="num">
                                      <p:cBhvr additive="base">
                                        <p:cTn id="289" dur="1000" fill="hold"/>
                                        <p:tgtEl>
                                          <p:spTgt spid="48"/>
                                        </p:tgtEl>
                                        <p:attrNameLst>
                                          <p:attrName>ppt_x</p:attrName>
                                        </p:attrNameLst>
                                      </p:cBhvr>
                                      <p:tavLst>
                                        <p:tav tm="0">
                                          <p:val>
                                            <p:strVal val="0-#ppt_w/2"/>
                                          </p:val>
                                        </p:tav>
                                        <p:tav tm="100000">
                                          <p:val>
                                            <p:strVal val="#ppt_x"/>
                                          </p:val>
                                        </p:tav>
                                      </p:tavLst>
                                    </p:anim>
                                    <p:anim calcmode="lin" valueType="num">
                                      <p:cBhvr additive="base">
                                        <p:cTn id="290" dur="1000" fill="hold"/>
                                        <p:tgtEl>
                                          <p:spTgt spid="48"/>
                                        </p:tgtEl>
                                        <p:attrNameLst>
                                          <p:attrName>ppt_y</p:attrName>
                                        </p:attrNameLst>
                                      </p:cBhvr>
                                      <p:tavLst>
                                        <p:tav tm="0">
                                          <p:val>
                                            <p:strVal val="#ppt_y"/>
                                          </p:val>
                                        </p:tav>
                                        <p:tav tm="100000">
                                          <p:val>
                                            <p:strVal val="#ppt_y"/>
                                          </p:val>
                                        </p:tav>
                                      </p:tavLst>
                                    </p:anim>
                                  </p:childTnLst>
                                </p:cTn>
                              </p:par>
                              <p:par>
                                <p:cTn id="291" presetID="2" presetClass="entr" presetSubtype="8" fill="hold" grpId="0" nodeType="withEffect">
                                  <p:stCondLst>
                                    <p:cond delay="0"/>
                                  </p:stCondLst>
                                  <p:childTnLst>
                                    <p:set>
                                      <p:cBhvr>
                                        <p:cTn id="292" dur="1" fill="hold">
                                          <p:stCondLst>
                                            <p:cond delay="0"/>
                                          </p:stCondLst>
                                        </p:cTn>
                                        <p:tgtEl>
                                          <p:spTgt spid="49"/>
                                        </p:tgtEl>
                                        <p:attrNameLst>
                                          <p:attrName>style.visibility</p:attrName>
                                        </p:attrNameLst>
                                      </p:cBhvr>
                                      <p:to>
                                        <p:strVal val="visible"/>
                                      </p:to>
                                    </p:set>
                                    <p:anim calcmode="lin" valueType="num">
                                      <p:cBhvr additive="base">
                                        <p:cTn id="293" dur="1000" fill="hold"/>
                                        <p:tgtEl>
                                          <p:spTgt spid="49"/>
                                        </p:tgtEl>
                                        <p:attrNameLst>
                                          <p:attrName>ppt_x</p:attrName>
                                        </p:attrNameLst>
                                      </p:cBhvr>
                                      <p:tavLst>
                                        <p:tav tm="0">
                                          <p:val>
                                            <p:strVal val="0-#ppt_w/2"/>
                                          </p:val>
                                        </p:tav>
                                        <p:tav tm="100000">
                                          <p:val>
                                            <p:strVal val="#ppt_x"/>
                                          </p:val>
                                        </p:tav>
                                      </p:tavLst>
                                    </p:anim>
                                    <p:anim calcmode="lin" valueType="num">
                                      <p:cBhvr additive="base">
                                        <p:cTn id="294" dur="1000" fill="hold"/>
                                        <p:tgtEl>
                                          <p:spTgt spid="49"/>
                                        </p:tgtEl>
                                        <p:attrNameLst>
                                          <p:attrName>ppt_y</p:attrName>
                                        </p:attrNameLst>
                                      </p:cBhvr>
                                      <p:tavLst>
                                        <p:tav tm="0">
                                          <p:val>
                                            <p:strVal val="#ppt_y"/>
                                          </p:val>
                                        </p:tav>
                                        <p:tav tm="100000">
                                          <p:val>
                                            <p:strVal val="#ppt_y"/>
                                          </p:val>
                                        </p:tav>
                                      </p:tavLst>
                                    </p:anim>
                                  </p:childTnLst>
                                </p:cTn>
                              </p:par>
                              <p:par>
                                <p:cTn id="295" presetID="2" presetClass="entr" presetSubtype="8" fill="hold" grpId="0" nodeType="withEffect">
                                  <p:stCondLst>
                                    <p:cond delay="0"/>
                                  </p:stCondLst>
                                  <p:childTnLst>
                                    <p:set>
                                      <p:cBhvr>
                                        <p:cTn id="296" dur="1" fill="hold">
                                          <p:stCondLst>
                                            <p:cond delay="0"/>
                                          </p:stCondLst>
                                        </p:cTn>
                                        <p:tgtEl>
                                          <p:spTgt spid="50"/>
                                        </p:tgtEl>
                                        <p:attrNameLst>
                                          <p:attrName>style.visibility</p:attrName>
                                        </p:attrNameLst>
                                      </p:cBhvr>
                                      <p:to>
                                        <p:strVal val="visible"/>
                                      </p:to>
                                    </p:set>
                                    <p:anim calcmode="lin" valueType="num">
                                      <p:cBhvr additive="base">
                                        <p:cTn id="297" dur="1000" fill="hold"/>
                                        <p:tgtEl>
                                          <p:spTgt spid="50"/>
                                        </p:tgtEl>
                                        <p:attrNameLst>
                                          <p:attrName>ppt_x</p:attrName>
                                        </p:attrNameLst>
                                      </p:cBhvr>
                                      <p:tavLst>
                                        <p:tav tm="0">
                                          <p:val>
                                            <p:strVal val="0-#ppt_w/2"/>
                                          </p:val>
                                        </p:tav>
                                        <p:tav tm="100000">
                                          <p:val>
                                            <p:strVal val="#ppt_x"/>
                                          </p:val>
                                        </p:tav>
                                      </p:tavLst>
                                    </p:anim>
                                    <p:anim calcmode="lin" valueType="num">
                                      <p:cBhvr additive="base">
                                        <p:cTn id="298" dur="1000" fill="hold"/>
                                        <p:tgtEl>
                                          <p:spTgt spid="50"/>
                                        </p:tgtEl>
                                        <p:attrNameLst>
                                          <p:attrName>ppt_y</p:attrName>
                                        </p:attrNameLst>
                                      </p:cBhvr>
                                      <p:tavLst>
                                        <p:tav tm="0">
                                          <p:val>
                                            <p:strVal val="#ppt_y"/>
                                          </p:val>
                                        </p:tav>
                                        <p:tav tm="100000">
                                          <p:val>
                                            <p:strVal val="#ppt_y"/>
                                          </p:val>
                                        </p:tav>
                                      </p:tavLst>
                                    </p:anim>
                                  </p:childTnLst>
                                </p:cTn>
                              </p:par>
                              <p:par>
                                <p:cTn id="299" presetID="2" presetClass="entr" presetSubtype="8" fill="hold" nodeType="withEffect">
                                  <p:stCondLst>
                                    <p:cond delay="0"/>
                                  </p:stCondLst>
                                  <p:childTnLst>
                                    <p:set>
                                      <p:cBhvr>
                                        <p:cTn id="300" dur="1" fill="hold">
                                          <p:stCondLst>
                                            <p:cond delay="0"/>
                                          </p:stCondLst>
                                        </p:cTn>
                                        <p:tgtEl>
                                          <p:spTgt spid="55"/>
                                        </p:tgtEl>
                                        <p:attrNameLst>
                                          <p:attrName>style.visibility</p:attrName>
                                        </p:attrNameLst>
                                      </p:cBhvr>
                                      <p:to>
                                        <p:strVal val="visible"/>
                                      </p:to>
                                    </p:set>
                                    <p:anim calcmode="lin" valueType="num">
                                      <p:cBhvr additive="base">
                                        <p:cTn id="301" dur="1000" fill="hold"/>
                                        <p:tgtEl>
                                          <p:spTgt spid="55"/>
                                        </p:tgtEl>
                                        <p:attrNameLst>
                                          <p:attrName>ppt_x</p:attrName>
                                        </p:attrNameLst>
                                      </p:cBhvr>
                                      <p:tavLst>
                                        <p:tav tm="0">
                                          <p:val>
                                            <p:strVal val="0-#ppt_w/2"/>
                                          </p:val>
                                        </p:tav>
                                        <p:tav tm="100000">
                                          <p:val>
                                            <p:strVal val="#ppt_x"/>
                                          </p:val>
                                        </p:tav>
                                      </p:tavLst>
                                    </p:anim>
                                    <p:anim calcmode="lin" valueType="num">
                                      <p:cBhvr additive="base">
                                        <p:cTn id="302" dur="1000" fill="hold"/>
                                        <p:tgtEl>
                                          <p:spTgt spid="55"/>
                                        </p:tgtEl>
                                        <p:attrNameLst>
                                          <p:attrName>ppt_y</p:attrName>
                                        </p:attrNameLst>
                                      </p:cBhvr>
                                      <p:tavLst>
                                        <p:tav tm="0">
                                          <p:val>
                                            <p:strVal val="#ppt_y"/>
                                          </p:val>
                                        </p:tav>
                                        <p:tav tm="100000">
                                          <p:val>
                                            <p:strVal val="#ppt_y"/>
                                          </p:val>
                                        </p:tav>
                                      </p:tavLst>
                                    </p:anim>
                                  </p:childTnLst>
                                </p:cTn>
                              </p:par>
                              <p:par>
                                <p:cTn id="303" presetID="2" presetClass="entr" presetSubtype="8" fill="hold" nodeType="withEffect">
                                  <p:stCondLst>
                                    <p:cond delay="0"/>
                                  </p:stCondLst>
                                  <p:childTnLst>
                                    <p:set>
                                      <p:cBhvr>
                                        <p:cTn id="304" dur="1" fill="hold">
                                          <p:stCondLst>
                                            <p:cond delay="0"/>
                                          </p:stCondLst>
                                        </p:cTn>
                                        <p:tgtEl>
                                          <p:spTgt spid="59"/>
                                        </p:tgtEl>
                                        <p:attrNameLst>
                                          <p:attrName>style.visibility</p:attrName>
                                        </p:attrNameLst>
                                      </p:cBhvr>
                                      <p:to>
                                        <p:strVal val="visible"/>
                                      </p:to>
                                    </p:set>
                                    <p:anim calcmode="lin" valueType="num">
                                      <p:cBhvr additive="base">
                                        <p:cTn id="305" dur="1000" fill="hold"/>
                                        <p:tgtEl>
                                          <p:spTgt spid="59"/>
                                        </p:tgtEl>
                                        <p:attrNameLst>
                                          <p:attrName>ppt_x</p:attrName>
                                        </p:attrNameLst>
                                      </p:cBhvr>
                                      <p:tavLst>
                                        <p:tav tm="0">
                                          <p:val>
                                            <p:strVal val="0-#ppt_w/2"/>
                                          </p:val>
                                        </p:tav>
                                        <p:tav tm="100000">
                                          <p:val>
                                            <p:strVal val="#ppt_x"/>
                                          </p:val>
                                        </p:tav>
                                      </p:tavLst>
                                    </p:anim>
                                    <p:anim calcmode="lin" valueType="num">
                                      <p:cBhvr additive="base">
                                        <p:cTn id="306" dur="1000" fill="hold"/>
                                        <p:tgtEl>
                                          <p:spTgt spid="59"/>
                                        </p:tgtEl>
                                        <p:attrNameLst>
                                          <p:attrName>ppt_y</p:attrName>
                                        </p:attrNameLst>
                                      </p:cBhvr>
                                      <p:tavLst>
                                        <p:tav tm="0">
                                          <p:val>
                                            <p:strVal val="#ppt_y"/>
                                          </p:val>
                                        </p:tav>
                                        <p:tav tm="100000">
                                          <p:val>
                                            <p:strVal val="#ppt_y"/>
                                          </p:val>
                                        </p:tav>
                                      </p:tavLst>
                                    </p:anim>
                                  </p:childTnLst>
                                </p:cTn>
                              </p:par>
                              <p:par>
                                <p:cTn id="307" presetID="2" presetClass="entr" presetSubtype="8" fill="hold" grpId="0" nodeType="withEffect">
                                  <p:stCondLst>
                                    <p:cond delay="0"/>
                                  </p:stCondLst>
                                  <p:childTnLst>
                                    <p:set>
                                      <p:cBhvr>
                                        <p:cTn id="308" dur="1" fill="hold">
                                          <p:stCondLst>
                                            <p:cond delay="0"/>
                                          </p:stCondLst>
                                        </p:cTn>
                                        <p:tgtEl>
                                          <p:spTgt spid="73"/>
                                        </p:tgtEl>
                                        <p:attrNameLst>
                                          <p:attrName>style.visibility</p:attrName>
                                        </p:attrNameLst>
                                      </p:cBhvr>
                                      <p:to>
                                        <p:strVal val="visible"/>
                                      </p:to>
                                    </p:set>
                                    <p:anim calcmode="lin" valueType="num">
                                      <p:cBhvr additive="base">
                                        <p:cTn id="309" dur="1000" fill="hold"/>
                                        <p:tgtEl>
                                          <p:spTgt spid="73"/>
                                        </p:tgtEl>
                                        <p:attrNameLst>
                                          <p:attrName>ppt_x</p:attrName>
                                        </p:attrNameLst>
                                      </p:cBhvr>
                                      <p:tavLst>
                                        <p:tav tm="0">
                                          <p:val>
                                            <p:strVal val="0-#ppt_w/2"/>
                                          </p:val>
                                        </p:tav>
                                        <p:tav tm="100000">
                                          <p:val>
                                            <p:strVal val="#ppt_x"/>
                                          </p:val>
                                        </p:tav>
                                      </p:tavLst>
                                    </p:anim>
                                    <p:anim calcmode="lin" valueType="num">
                                      <p:cBhvr additive="base">
                                        <p:cTn id="310" dur="1000" fill="hold"/>
                                        <p:tgtEl>
                                          <p:spTgt spid="73"/>
                                        </p:tgtEl>
                                        <p:attrNameLst>
                                          <p:attrName>ppt_y</p:attrName>
                                        </p:attrNameLst>
                                      </p:cBhvr>
                                      <p:tavLst>
                                        <p:tav tm="0">
                                          <p:val>
                                            <p:strVal val="#ppt_y"/>
                                          </p:val>
                                        </p:tav>
                                        <p:tav tm="100000">
                                          <p:val>
                                            <p:strVal val="#ppt_y"/>
                                          </p:val>
                                        </p:tav>
                                      </p:tavLst>
                                    </p:anim>
                                  </p:childTnLst>
                                </p:cTn>
                              </p:par>
                              <p:par>
                                <p:cTn id="311" presetID="2" presetClass="entr" presetSubtype="8" fill="hold" grpId="0" nodeType="withEffect">
                                  <p:stCondLst>
                                    <p:cond delay="0"/>
                                  </p:stCondLst>
                                  <p:childTnLst>
                                    <p:set>
                                      <p:cBhvr>
                                        <p:cTn id="312" dur="1" fill="hold">
                                          <p:stCondLst>
                                            <p:cond delay="0"/>
                                          </p:stCondLst>
                                        </p:cTn>
                                        <p:tgtEl>
                                          <p:spTgt spid="77"/>
                                        </p:tgtEl>
                                        <p:attrNameLst>
                                          <p:attrName>style.visibility</p:attrName>
                                        </p:attrNameLst>
                                      </p:cBhvr>
                                      <p:to>
                                        <p:strVal val="visible"/>
                                      </p:to>
                                    </p:set>
                                    <p:anim calcmode="lin" valueType="num">
                                      <p:cBhvr additive="base">
                                        <p:cTn id="313" dur="1000" fill="hold"/>
                                        <p:tgtEl>
                                          <p:spTgt spid="77"/>
                                        </p:tgtEl>
                                        <p:attrNameLst>
                                          <p:attrName>ppt_x</p:attrName>
                                        </p:attrNameLst>
                                      </p:cBhvr>
                                      <p:tavLst>
                                        <p:tav tm="0">
                                          <p:val>
                                            <p:strVal val="0-#ppt_w/2"/>
                                          </p:val>
                                        </p:tav>
                                        <p:tav tm="100000">
                                          <p:val>
                                            <p:strVal val="#ppt_x"/>
                                          </p:val>
                                        </p:tav>
                                      </p:tavLst>
                                    </p:anim>
                                    <p:anim calcmode="lin" valueType="num">
                                      <p:cBhvr additive="base">
                                        <p:cTn id="314" dur="1000" fill="hold"/>
                                        <p:tgtEl>
                                          <p:spTgt spid="77"/>
                                        </p:tgtEl>
                                        <p:attrNameLst>
                                          <p:attrName>ppt_y</p:attrName>
                                        </p:attrNameLst>
                                      </p:cBhvr>
                                      <p:tavLst>
                                        <p:tav tm="0">
                                          <p:val>
                                            <p:strVal val="#ppt_y"/>
                                          </p:val>
                                        </p:tav>
                                        <p:tav tm="100000">
                                          <p:val>
                                            <p:strVal val="#ppt_y"/>
                                          </p:val>
                                        </p:tav>
                                      </p:tavLst>
                                    </p:anim>
                                  </p:childTnLst>
                                </p:cTn>
                              </p:par>
                              <p:par>
                                <p:cTn id="315" presetID="2" presetClass="entr" presetSubtype="8" fill="hold" grpId="0" nodeType="withEffect">
                                  <p:stCondLst>
                                    <p:cond delay="0"/>
                                  </p:stCondLst>
                                  <p:childTnLst>
                                    <p:set>
                                      <p:cBhvr>
                                        <p:cTn id="316" dur="1" fill="hold">
                                          <p:stCondLst>
                                            <p:cond delay="0"/>
                                          </p:stCondLst>
                                        </p:cTn>
                                        <p:tgtEl>
                                          <p:spTgt spid="89"/>
                                        </p:tgtEl>
                                        <p:attrNameLst>
                                          <p:attrName>style.visibility</p:attrName>
                                        </p:attrNameLst>
                                      </p:cBhvr>
                                      <p:to>
                                        <p:strVal val="visible"/>
                                      </p:to>
                                    </p:set>
                                    <p:anim calcmode="lin" valueType="num">
                                      <p:cBhvr additive="base">
                                        <p:cTn id="317" dur="1000" fill="hold"/>
                                        <p:tgtEl>
                                          <p:spTgt spid="89"/>
                                        </p:tgtEl>
                                        <p:attrNameLst>
                                          <p:attrName>ppt_x</p:attrName>
                                        </p:attrNameLst>
                                      </p:cBhvr>
                                      <p:tavLst>
                                        <p:tav tm="0">
                                          <p:val>
                                            <p:strVal val="0-#ppt_w/2"/>
                                          </p:val>
                                        </p:tav>
                                        <p:tav tm="100000">
                                          <p:val>
                                            <p:strVal val="#ppt_x"/>
                                          </p:val>
                                        </p:tav>
                                      </p:tavLst>
                                    </p:anim>
                                    <p:anim calcmode="lin" valueType="num">
                                      <p:cBhvr additive="base">
                                        <p:cTn id="318" dur="1000" fill="hold"/>
                                        <p:tgtEl>
                                          <p:spTgt spid="89"/>
                                        </p:tgtEl>
                                        <p:attrNameLst>
                                          <p:attrName>ppt_y</p:attrName>
                                        </p:attrNameLst>
                                      </p:cBhvr>
                                      <p:tavLst>
                                        <p:tav tm="0">
                                          <p:val>
                                            <p:strVal val="#ppt_y"/>
                                          </p:val>
                                        </p:tav>
                                        <p:tav tm="100000">
                                          <p:val>
                                            <p:strVal val="#ppt_y"/>
                                          </p:val>
                                        </p:tav>
                                      </p:tavLst>
                                    </p:anim>
                                  </p:childTnLst>
                                </p:cTn>
                              </p:par>
                            </p:childTnLst>
                          </p:cTn>
                        </p:par>
                      </p:childTnLst>
                    </p:cTn>
                  </p:par>
                  <p:par>
                    <p:cTn id="319" fill="hold">
                      <p:stCondLst>
                        <p:cond delay="indefinite"/>
                      </p:stCondLst>
                      <p:childTnLst>
                        <p:par>
                          <p:cTn id="320" fill="hold">
                            <p:stCondLst>
                              <p:cond delay="0"/>
                            </p:stCondLst>
                            <p:childTnLst>
                              <p:par>
                                <p:cTn id="321" presetID="1" presetClass="entr" presetSubtype="0" fill="hold" grpId="0" nodeType="clickEffect">
                                  <p:stCondLst>
                                    <p:cond delay="0"/>
                                  </p:stCondLst>
                                  <p:childTnLst>
                                    <p:set>
                                      <p:cBhvr>
                                        <p:cTn id="322" dur="1" fill="hold">
                                          <p:stCondLst>
                                            <p:cond delay="0"/>
                                          </p:stCondLst>
                                        </p:cTn>
                                        <p:tgtEl>
                                          <p:spTgt spid="51"/>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presetID="2" presetClass="entr" presetSubtype="4" fill="hold" grpId="0" nodeType="clickEffect">
                                  <p:stCondLst>
                                    <p:cond delay="0"/>
                                  </p:stCondLst>
                                  <p:childTnLst>
                                    <p:set>
                                      <p:cBhvr>
                                        <p:cTn id="326" dur="1" fill="hold">
                                          <p:stCondLst>
                                            <p:cond delay="0"/>
                                          </p:stCondLst>
                                        </p:cTn>
                                        <p:tgtEl>
                                          <p:spTgt spid="60"/>
                                        </p:tgtEl>
                                        <p:attrNameLst>
                                          <p:attrName>style.visibility</p:attrName>
                                        </p:attrNameLst>
                                      </p:cBhvr>
                                      <p:to>
                                        <p:strVal val="visible"/>
                                      </p:to>
                                    </p:set>
                                    <p:anim calcmode="lin" valueType="num">
                                      <p:cBhvr additive="base">
                                        <p:cTn id="327" dur="1000" fill="hold"/>
                                        <p:tgtEl>
                                          <p:spTgt spid="60"/>
                                        </p:tgtEl>
                                        <p:attrNameLst>
                                          <p:attrName>ppt_x</p:attrName>
                                        </p:attrNameLst>
                                      </p:cBhvr>
                                      <p:tavLst>
                                        <p:tav tm="0">
                                          <p:val>
                                            <p:strVal val="#ppt_x"/>
                                          </p:val>
                                        </p:tav>
                                        <p:tav tm="100000">
                                          <p:val>
                                            <p:strVal val="#ppt_x"/>
                                          </p:val>
                                        </p:tav>
                                      </p:tavLst>
                                    </p:anim>
                                    <p:anim calcmode="lin" valueType="num">
                                      <p:cBhvr additive="base">
                                        <p:cTn id="328" dur="1000" fill="hold"/>
                                        <p:tgtEl>
                                          <p:spTgt spid="60"/>
                                        </p:tgtEl>
                                        <p:attrNameLst>
                                          <p:attrName>ppt_y</p:attrName>
                                        </p:attrNameLst>
                                      </p:cBhvr>
                                      <p:tavLst>
                                        <p:tav tm="0">
                                          <p:val>
                                            <p:strVal val="1+#ppt_h/2"/>
                                          </p:val>
                                        </p:tav>
                                        <p:tav tm="100000">
                                          <p:val>
                                            <p:strVal val="#ppt_y"/>
                                          </p:val>
                                        </p:tav>
                                      </p:tavLst>
                                    </p:anim>
                                  </p:childTnLst>
                                </p:cTn>
                              </p:par>
                              <p:par>
                                <p:cTn id="329" presetID="2" presetClass="entr" presetSubtype="4" fill="hold" grpId="0" nodeType="withEffect">
                                  <p:stCondLst>
                                    <p:cond delay="0"/>
                                  </p:stCondLst>
                                  <p:childTnLst>
                                    <p:set>
                                      <p:cBhvr>
                                        <p:cTn id="330" dur="1" fill="hold">
                                          <p:stCondLst>
                                            <p:cond delay="0"/>
                                          </p:stCondLst>
                                        </p:cTn>
                                        <p:tgtEl>
                                          <p:spTgt spid="61"/>
                                        </p:tgtEl>
                                        <p:attrNameLst>
                                          <p:attrName>style.visibility</p:attrName>
                                        </p:attrNameLst>
                                      </p:cBhvr>
                                      <p:to>
                                        <p:strVal val="visible"/>
                                      </p:to>
                                    </p:set>
                                    <p:anim calcmode="lin" valueType="num">
                                      <p:cBhvr additive="base">
                                        <p:cTn id="331" dur="1000" fill="hold"/>
                                        <p:tgtEl>
                                          <p:spTgt spid="61"/>
                                        </p:tgtEl>
                                        <p:attrNameLst>
                                          <p:attrName>ppt_x</p:attrName>
                                        </p:attrNameLst>
                                      </p:cBhvr>
                                      <p:tavLst>
                                        <p:tav tm="0">
                                          <p:val>
                                            <p:strVal val="#ppt_x"/>
                                          </p:val>
                                        </p:tav>
                                        <p:tav tm="100000">
                                          <p:val>
                                            <p:strVal val="#ppt_x"/>
                                          </p:val>
                                        </p:tav>
                                      </p:tavLst>
                                    </p:anim>
                                    <p:anim calcmode="lin" valueType="num">
                                      <p:cBhvr additive="base">
                                        <p:cTn id="332" dur="1000" fill="hold"/>
                                        <p:tgtEl>
                                          <p:spTgt spid="61"/>
                                        </p:tgtEl>
                                        <p:attrNameLst>
                                          <p:attrName>ppt_y</p:attrName>
                                        </p:attrNameLst>
                                      </p:cBhvr>
                                      <p:tavLst>
                                        <p:tav tm="0">
                                          <p:val>
                                            <p:strVal val="1+#ppt_h/2"/>
                                          </p:val>
                                        </p:tav>
                                        <p:tav tm="100000">
                                          <p:val>
                                            <p:strVal val="#ppt_y"/>
                                          </p:val>
                                        </p:tav>
                                      </p:tavLst>
                                    </p:anim>
                                  </p:childTnLst>
                                </p:cTn>
                              </p:par>
                              <p:par>
                                <p:cTn id="333" presetID="2" presetClass="entr" presetSubtype="4" fill="hold" grpId="0" nodeType="withEffect">
                                  <p:stCondLst>
                                    <p:cond delay="0"/>
                                  </p:stCondLst>
                                  <p:childTnLst>
                                    <p:set>
                                      <p:cBhvr>
                                        <p:cTn id="334" dur="1" fill="hold">
                                          <p:stCondLst>
                                            <p:cond delay="0"/>
                                          </p:stCondLst>
                                        </p:cTn>
                                        <p:tgtEl>
                                          <p:spTgt spid="62"/>
                                        </p:tgtEl>
                                        <p:attrNameLst>
                                          <p:attrName>style.visibility</p:attrName>
                                        </p:attrNameLst>
                                      </p:cBhvr>
                                      <p:to>
                                        <p:strVal val="visible"/>
                                      </p:to>
                                    </p:set>
                                    <p:anim calcmode="lin" valueType="num">
                                      <p:cBhvr additive="base">
                                        <p:cTn id="335" dur="1000" fill="hold"/>
                                        <p:tgtEl>
                                          <p:spTgt spid="62"/>
                                        </p:tgtEl>
                                        <p:attrNameLst>
                                          <p:attrName>ppt_x</p:attrName>
                                        </p:attrNameLst>
                                      </p:cBhvr>
                                      <p:tavLst>
                                        <p:tav tm="0">
                                          <p:val>
                                            <p:strVal val="#ppt_x"/>
                                          </p:val>
                                        </p:tav>
                                        <p:tav tm="100000">
                                          <p:val>
                                            <p:strVal val="#ppt_x"/>
                                          </p:val>
                                        </p:tav>
                                      </p:tavLst>
                                    </p:anim>
                                    <p:anim calcmode="lin" valueType="num">
                                      <p:cBhvr additive="base">
                                        <p:cTn id="336" dur="1000" fill="hold"/>
                                        <p:tgtEl>
                                          <p:spTgt spid="62"/>
                                        </p:tgtEl>
                                        <p:attrNameLst>
                                          <p:attrName>ppt_y</p:attrName>
                                        </p:attrNameLst>
                                      </p:cBhvr>
                                      <p:tavLst>
                                        <p:tav tm="0">
                                          <p:val>
                                            <p:strVal val="1+#ppt_h/2"/>
                                          </p:val>
                                        </p:tav>
                                        <p:tav tm="100000">
                                          <p:val>
                                            <p:strVal val="#ppt_y"/>
                                          </p:val>
                                        </p:tav>
                                      </p:tavLst>
                                    </p:anim>
                                  </p:childTnLst>
                                </p:cTn>
                              </p:par>
                              <p:par>
                                <p:cTn id="337" presetID="2" presetClass="entr" presetSubtype="4" fill="hold" grpId="0" nodeType="withEffect">
                                  <p:stCondLst>
                                    <p:cond delay="0"/>
                                  </p:stCondLst>
                                  <p:childTnLst>
                                    <p:set>
                                      <p:cBhvr>
                                        <p:cTn id="338" dur="1" fill="hold">
                                          <p:stCondLst>
                                            <p:cond delay="0"/>
                                          </p:stCondLst>
                                        </p:cTn>
                                        <p:tgtEl>
                                          <p:spTgt spid="63"/>
                                        </p:tgtEl>
                                        <p:attrNameLst>
                                          <p:attrName>style.visibility</p:attrName>
                                        </p:attrNameLst>
                                      </p:cBhvr>
                                      <p:to>
                                        <p:strVal val="visible"/>
                                      </p:to>
                                    </p:set>
                                    <p:anim calcmode="lin" valueType="num">
                                      <p:cBhvr additive="base">
                                        <p:cTn id="339" dur="1000" fill="hold"/>
                                        <p:tgtEl>
                                          <p:spTgt spid="63"/>
                                        </p:tgtEl>
                                        <p:attrNameLst>
                                          <p:attrName>ppt_x</p:attrName>
                                        </p:attrNameLst>
                                      </p:cBhvr>
                                      <p:tavLst>
                                        <p:tav tm="0">
                                          <p:val>
                                            <p:strVal val="#ppt_x"/>
                                          </p:val>
                                        </p:tav>
                                        <p:tav tm="100000">
                                          <p:val>
                                            <p:strVal val="#ppt_x"/>
                                          </p:val>
                                        </p:tav>
                                      </p:tavLst>
                                    </p:anim>
                                    <p:anim calcmode="lin" valueType="num">
                                      <p:cBhvr additive="base">
                                        <p:cTn id="340" dur="1000" fill="hold"/>
                                        <p:tgtEl>
                                          <p:spTgt spid="63"/>
                                        </p:tgtEl>
                                        <p:attrNameLst>
                                          <p:attrName>ppt_y</p:attrName>
                                        </p:attrNameLst>
                                      </p:cBhvr>
                                      <p:tavLst>
                                        <p:tav tm="0">
                                          <p:val>
                                            <p:strVal val="1+#ppt_h/2"/>
                                          </p:val>
                                        </p:tav>
                                        <p:tav tm="100000">
                                          <p:val>
                                            <p:strVal val="#ppt_y"/>
                                          </p:val>
                                        </p:tav>
                                      </p:tavLst>
                                    </p:anim>
                                  </p:childTnLst>
                                </p:cTn>
                              </p:par>
                              <p:par>
                                <p:cTn id="341" presetID="2" presetClass="entr" presetSubtype="4" fill="hold" grpId="0" nodeType="withEffect">
                                  <p:stCondLst>
                                    <p:cond delay="0"/>
                                  </p:stCondLst>
                                  <p:childTnLst>
                                    <p:set>
                                      <p:cBhvr>
                                        <p:cTn id="342" dur="1" fill="hold">
                                          <p:stCondLst>
                                            <p:cond delay="0"/>
                                          </p:stCondLst>
                                        </p:cTn>
                                        <p:tgtEl>
                                          <p:spTgt spid="64"/>
                                        </p:tgtEl>
                                        <p:attrNameLst>
                                          <p:attrName>style.visibility</p:attrName>
                                        </p:attrNameLst>
                                      </p:cBhvr>
                                      <p:to>
                                        <p:strVal val="visible"/>
                                      </p:to>
                                    </p:set>
                                    <p:anim calcmode="lin" valueType="num">
                                      <p:cBhvr additive="base">
                                        <p:cTn id="343" dur="1000" fill="hold"/>
                                        <p:tgtEl>
                                          <p:spTgt spid="64"/>
                                        </p:tgtEl>
                                        <p:attrNameLst>
                                          <p:attrName>ppt_x</p:attrName>
                                        </p:attrNameLst>
                                      </p:cBhvr>
                                      <p:tavLst>
                                        <p:tav tm="0">
                                          <p:val>
                                            <p:strVal val="#ppt_x"/>
                                          </p:val>
                                        </p:tav>
                                        <p:tav tm="100000">
                                          <p:val>
                                            <p:strVal val="#ppt_x"/>
                                          </p:val>
                                        </p:tav>
                                      </p:tavLst>
                                    </p:anim>
                                    <p:anim calcmode="lin" valueType="num">
                                      <p:cBhvr additive="base">
                                        <p:cTn id="344" dur="1000" fill="hold"/>
                                        <p:tgtEl>
                                          <p:spTgt spid="64"/>
                                        </p:tgtEl>
                                        <p:attrNameLst>
                                          <p:attrName>ppt_y</p:attrName>
                                        </p:attrNameLst>
                                      </p:cBhvr>
                                      <p:tavLst>
                                        <p:tav tm="0">
                                          <p:val>
                                            <p:strVal val="1+#ppt_h/2"/>
                                          </p:val>
                                        </p:tav>
                                        <p:tav tm="100000">
                                          <p:val>
                                            <p:strVal val="#ppt_y"/>
                                          </p:val>
                                        </p:tav>
                                      </p:tavLst>
                                    </p:anim>
                                  </p:childTnLst>
                                </p:cTn>
                              </p:par>
                              <p:par>
                                <p:cTn id="345" presetID="2" presetClass="entr" presetSubtype="4" fill="hold" grpId="0" nodeType="withEffect">
                                  <p:stCondLst>
                                    <p:cond delay="0"/>
                                  </p:stCondLst>
                                  <p:childTnLst>
                                    <p:set>
                                      <p:cBhvr>
                                        <p:cTn id="346" dur="1" fill="hold">
                                          <p:stCondLst>
                                            <p:cond delay="0"/>
                                          </p:stCondLst>
                                        </p:cTn>
                                        <p:tgtEl>
                                          <p:spTgt spid="65"/>
                                        </p:tgtEl>
                                        <p:attrNameLst>
                                          <p:attrName>style.visibility</p:attrName>
                                        </p:attrNameLst>
                                      </p:cBhvr>
                                      <p:to>
                                        <p:strVal val="visible"/>
                                      </p:to>
                                    </p:set>
                                    <p:anim calcmode="lin" valueType="num">
                                      <p:cBhvr additive="base">
                                        <p:cTn id="347" dur="1000" fill="hold"/>
                                        <p:tgtEl>
                                          <p:spTgt spid="65"/>
                                        </p:tgtEl>
                                        <p:attrNameLst>
                                          <p:attrName>ppt_x</p:attrName>
                                        </p:attrNameLst>
                                      </p:cBhvr>
                                      <p:tavLst>
                                        <p:tav tm="0">
                                          <p:val>
                                            <p:strVal val="#ppt_x"/>
                                          </p:val>
                                        </p:tav>
                                        <p:tav tm="100000">
                                          <p:val>
                                            <p:strVal val="#ppt_x"/>
                                          </p:val>
                                        </p:tav>
                                      </p:tavLst>
                                    </p:anim>
                                    <p:anim calcmode="lin" valueType="num">
                                      <p:cBhvr additive="base">
                                        <p:cTn id="348" dur="1000" fill="hold"/>
                                        <p:tgtEl>
                                          <p:spTgt spid="65"/>
                                        </p:tgtEl>
                                        <p:attrNameLst>
                                          <p:attrName>ppt_y</p:attrName>
                                        </p:attrNameLst>
                                      </p:cBhvr>
                                      <p:tavLst>
                                        <p:tav tm="0">
                                          <p:val>
                                            <p:strVal val="1+#ppt_h/2"/>
                                          </p:val>
                                        </p:tav>
                                        <p:tav tm="100000">
                                          <p:val>
                                            <p:strVal val="#ppt_y"/>
                                          </p:val>
                                        </p:tav>
                                      </p:tavLst>
                                    </p:anim>
                                  </p:childTnLst>
                                </p:cTn>
                              </p:par>
                              <p:par>
                                <p:cTn id="349" presetID="2" presetClass="entr" presetSubtype="4" fill="hold" grpId="0" nodeType="withEffect">
                                  <p:stCondLst>
                                    <p:cond delay="0"/>
                                  </p:stCondLst>
                                  <p:childTnLst>
                                    <p:set>
                                      <p:cBhvr>
                                        <p:cTn id="350" dur="1" fill="hold">
                                          <p:stCondLst>
                                            <p:cond delay="0"/>
                                          </p:stCondLst>
                                        </p:cTn>
                                        <p:tgtEl>
                                          <p:spTgt spid="66"/>
                                        </p:tgtEl>
                                        <p:attrNameLst>
                                          <p:attrName>style.visibility</p:attrName>
                                        </p:attrNameLst>
                                      </p:cBhvr>
                                      <p:to>
                                        <p:strVal val="visible"/>
                                      </p:to>
                                    </p:set>
                                    <p:anim calcmode="lin" valueType="num">
                                      <p:cBhvr additive="base">
                                        <p:cTn id="351" dur="1000" fill="hold"/>
                                        <p:tgtEl>
                                          <p:spTgt spid="66"/>
                                        </p:tgtEl>
                                        <p:attrNameLst>
                                          <p:attrName>ppt_x</p:attrName>
                                        </p:attrNameLst>
                                      </p:cBhvr>
                                      <p:tavLst>
                                        <p:tav tm="0">
                                          <p:val>
                                            <p:strVal val="#ppt_x"/>
                                          </p:val>
                                        </p:tav>
                                        <p:tav tm="100000">
                                          <p:val>
                                            <p:strVal val="#ppt_x"/>
                                          </p:val>
                                        </p:tav>
                                      </p:tavLst>
                                    </p:anim>
                                    <p:anim calcmode="lin" valueType="num">
                                      <p:cBhvr additive="base">
                                        <p:cTn id="352" dur="1000" fill="hold"/>
                                        <p:tgtEl>
                                          <p:spTgt spid="66"/>
                                        </p:tgtEl>
                                        <p:attrNameLst>
                                          <p:attrName>ppt_y</p:attrName>
                                        </p:attrNameLst>
                                      </p:cBhvr>
                                      <p:tavLst>
                                        <p:tav tm="0">
                                          <p:val>
                                            <p:strVal val="1+#ppt_h/2"/>
                                          </p:val>
                                        </p:tav>
                                        <p:tav tm="100000">
                                          <p:val>
                                            <p:strVal val="#ppt_y"/>
                                          </p:val>
                                        </p:tav>
                                      </p:tavLst>
                                    </p:anim>
                                  </p:childTnLst>
                                </p:cTn>
                              </p:par>
                              <p:par>
                                <p:cTn id="353" presetID="2" presetClass="entr" presetSubtype="4" fill="hold" grpId="0" nodeType="withEffect">
                                  <p:stCondLst>
                                    <p:cond delay="0"/>
                                  </p:stCondLst>
                                  <p:childTnLst>
                                    <p:set>
                                      <p:cBhvr>
                                        <p:cTn id="354" dur="1" fill="hold">
                                          <p:stCondLst>
                                            <p:cond delay="0"/>
                                          </p:stCondLst>
                                        </p:cTn>
                                        <p:tgtEl>
                                          <p:spTgt spid="82"/>
                                        </p:tgtEl>
                                        <p:attrNameLst>
                                          <p:attrName>style.visibility</p:attrName>
                                        </p:attrNameLst>
                                      </p:cBhvr>
                                      <p:to>
                                        <p:strVal val="visible"/>
                                      </p:to>
                                    </p:set>
                                    <p:anim calcmode="lin" valueType="num">
                                      <p:cBhvr additive="base">
                                        <p:cTn id="355" dur="1000" fill="hold"/>
                                        <p:tgtEl>
                                          <p:spTgt spid="82"/>
                                        </p:tgtEl>
                                        <p:attrNameLst>
                                          <p:attrName>ppt_x</p:attrName>
                                        </p:attrNameLst>
                                      </p:cBhvr>
                                      <p:tavLst>
                                        <p:tav tm="0">
                                          <p:val>
                                            <p:strVal val="#ppt_x"/>
                                          </p:val>
                                        </p:tav>
                                        <p:tav tm="100000">
                                          <p:val>
                                            <p:strVal val="#ppt_x"/>
                                          </p:val>
                                        </p:tav>
                                      </p:tavLst>
                                    </p:anim>
                                    <p:anim calcmode="lin" valueType="num">
                                      <p:cBhvr additive="base">
                                        <p:cTn id="356" dur="1000" fill="hold"/>
                                        <p:tgtEl>
                                          <p:spTgt spid="82"/>
                                        </p:tgtEl>
                                        <p:attrNameLst>
                                          <p:attrName>ppt_y</p:attrName>
                                        </p:attrNameLst>
                                      </p:cBhvr>
                                      <p:tavLst>
                                        <p:tav tm="0">
                                          <p:val>
                                            <p:strVal val="1+#ppt_h/2"/>
                                          </p:val>
                                        </p:tav>
                                        <p:tav tm="100000">
                                          <p:val>
                                            <p:strVal val="#ppt_y"/>
                                          </p:val>
                                        </p:tav>
                                      </p:tavLst>
                                    </p:anim>
                                  </p:childTnLst>
                                </p:cTn>
                              </p:par>
                              <p:par>
                                <p:cTn id="357" presetID="2" presetClass="entr" presetSubtype="4" fill="hold" grpId="0" nodeType="withEffect">
                                  <p:stCondLst>
                                    <p:cond delay="0"/>
                                  </p:stCondLst>
                                  <p:childTnLst>
                                    <p:set>
                                      <p:cBhvr>
                                        <p:cTn id="358" dur="1" fill="hold">
                                          <p:stCondLst>
                                            <p:cond delay="0"/>
                                          </p:stCondLst>
                                        </p:cTn>
                                        <p:tgtEl>
                                          <p:spTgt spid="83"/>
                                        </p:tgtEl>
                                        <p:attrNameLst>
                                          <p:attrName>style.visibility</p:attrName>
                                        </p:attrNameLst>
                                      </p:cBhvr>
                                      <p:to>
                                        <p:strVal val="visible"/>
                                      </p:to>
                                    </p:set>
                                    <p:anim calcmode="lin" valueType="num">
                                      <p:cBhvr additive="base">
                                        <p:cTn id="359" dur="1000" fill="hold"/>
                                        <p:tgtEl>
                                          <p:spTgt spid="83"/>
                                        </p:tgtEl>
                                        <p:attrNameLst>
                                          <p:attrName>ppt_x</p:attrName>
                                        </p:attrNameLst>
                                      </p:cBhvr>
                                      <p:tavLst>
                                        <p:tav tm="0">
                                          <p:val>
                                            <p:strVal val="#ppt_x"/>
                                          </p:val>
                                        </p:tav>
                                        <p:tav tm="100000">
                                          <p:val>
                                            <p:strVal val="#ppt_x"/>
                                          </p:val>
                                        </p:tav>
                                      </p:tavLst>
                                    </p:anim>
                                    <p:anim calcmode="lin" valueType="num">
                                      <p:cBhvr additive="base">
                                        <p:cTn id="360" dur="1000" fill="hold"/>
                                        <p:tgtEl>
                                          <p:spTgt spid="83"/>
                                        </p:tgtEl>
                                        <p:attrNameLst>
                                          <p:attrName>ppt_y</p:attrName>
                                        </p:attrNameLst>
                                      </p:cBhvr>
                                      <p:tavLst>
                                        <p:tav tm="0">
                                          <p:val>
                                            <p:strVal val="1+#ppt_h/2"/>
                                          </p:val>
                                        </p:tav>
                                        <p:tav tm="100000">
                                          <p:val>
                                            <p:strVal val="#ppt_y"/>
                                          </p:val>
                                        </p:tav>
                                      </p:tavLst>
                                    </p:anim>
                                  </p:childTnLst>
                                </p:cTn>
                              </p:par>
                              <p:par>
                                <p:cTn id="361" presetID="2" presetClass="entr" presetSubtype="4" fill="hold" grpId="0" nodeType="withEffect">
                                  <p:stCondLst>
                                    <p:cond delay="0"/>
                                  </p:stCondLst>
                                  <p:childTnLst>
                                    <p:set>
                                      <p:cBhvr>
                                        <p:cTn id="362" dur="1" fill="hold">
                                          <p:stCondLst>
                                            <p:cond delay="0"/>
                                          </p:stCondLst>
                                        </p:cTn>
                                        <p:tgtEl>
                                          <p:spTgt spid="67"/>
                                        </p:tgtEl>
                                        <p:attrNameLst>
                                          <p:attrName>style.visibility</p:attrName>
                                        </p:attrNameLst>
                                      </p:cBhvr>
                                      <p:to>
                                        <p:strVal val="visible"/>
                                      </p:to>
                                    </p:set>
                                    <p:anim calcmode="lin" valueType="num">
                                      <p:cBhvr additive="base">
                                        <p:cTn id="363" dur="1000" fill="hold"/>
                                        <p:tgtEl>
                                          <p:spTgt spid="67"/>
                                        </p:tgtEl>
                                        <p:attrNameLst>
                                          <p:attrName>ppt_x</p:attrName>
                                        </p:attrNameLst>
                                      </p:cBhvr>
                                      <p:tavLst>
                                        <p:tav tm="0">
                                          <p:val>
                                            <p:strVal val="#ppt_x"/>
                                          </p:val>
                                        </p:tav>
                                        <p:tav tm="100000">
                                          <p:val>
                                            <p:strVal val="#ppt_x"/>
                                          </p:val>
                                        </p:tav>
                                      </p:tavLst>
                                    </p:anim>
                                    <p:anim calcmode="lin" valueType="num">
                                      <p:cBhvr additive="base">
                                        <p:cTn id="364" dur="1000" fill="hold"/>
                                        <p:tgtEl>
                                          <p:spTgt spid="6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p:bldP spid="8" grpId="0"/>
      <p:bldP spid="9" grpId="0"/>
      <p:bldP spid="10" grpId="0"/>
      <p:bldP spid="11" grpId="0"/>
      <p:bldP spid="12" grpId="0" animBg="1"/>
      <p:bldP spid="13" grpId="0" animBg="1"/>
      <p:bldP spid="14" grpId="0" animBg="1"/>
      <p:bldP spid="15" grpId="0" animBg="1"/>
      <p:bldP spid="16" grpId="0"/>
      <p:bldP spid="17" grpId="0"/>
      <p:bldP spid="18" grpId="0"/>
      <p:bldP spid="19" grpId="0"/>
      <p:bldP spid="20" grpId="0" animBg="1"/>
      <p:bldP spid="21" grpId="0" animBg="1"/>
      <p:bldP spid="22" grpId="0" animBg="1"/>
      <p:bldP spid="23" grpId="0" animBg="1"/>
      <p:bldP spid="24" grpId="0"/>
      <p:bldP spid="25" grpId="0"/>
      <p:bldP spid="26" grpId="0"/>
      <p:bldP spid="27" grpId="0"/>
      <p:bldP spid="28" grpId="0" animBg="1"/>
      <p:bldP spid="29" grpId="0" animBg="1"/>
      <p:bldP spid="30" grpId="0" animBg="1"/>
      <p:bldP spid="31" grpId="0" animBg="1"/>
      <p:bldP spid="32" grpId="0"/>
      <p:bldP spid="33" grpId="0"/>
      <p:bldP spid="34" grpId="0"/>
      <p:bldP spid="35" grpId="0"/>
      <p:bldP spid="36" grpId="0" animBg="1"/>
      <p:bldP spid="37" grpId="0" animBg="1"/>
      <p:bldP spid="38" grpId="0" animBg="1"/>
      <p:bldP spid="39" grpId="0" animBg="1"/>
      <p:bldP spid="40" grpId="0"/>
      <p:bldP spid="41" grpId="0"/>
      <p:bldP spid="42" grpId="0"/>
      <p:bldP spid="43" grpId="0"/>
      <p:bldP spid="44" grpId="0" animBg="1"/>
      <p:bldP spid="45" grpId="0" animBg="1"/>
      <p:bldP spid="46" grpId="0" animBg="1"/>
      <p:bldP spid="47" grpId="0" animBg="1"/>
      <p:bldP spid="48" grpId="0"/>
      <p:bldP spid="49" grpId="0"/>
      <p:bldP spid="50" grpId="0"/>
      <p:bldP spid="51" grpId="0"/>
      <p:bldP spid="60" grpId="0" animBg="1"/>
      <p:bldP spid="61" grpId="0"/>
      <p:bldP spid="62" grpId="0" animBg="1"/>
      <p:bldP spid="63" grpId="0" animBg="1"/>
      <p:bldP spid="64" grpId="0" animBg="1"/>
      <p:bldP spid="65" grpId="0"/>
      <p:bldP spid="66" grpId="0"/>
      <p:bldP spid="67" grpId="0"/>
      <p:bldP spid="68" grpId="0"/>
      <p:bldP spid="69" grpId="0"/>
      <p:bldP spid="70" grpId="0"/>
      <p:bldP spid="71" grpId="0"/>
      <p:bldP spid="72" grpId="0"/>
      <p:bldP spid="73" grpId="0"/>
      <p:bldP spid="74" grpId="0" animBg="1"/>
      <p:bldP spid="75" grpId="0" animBg="1"/>
      <p:bldP spid="76" grpId="0" animBg="1"/>
      <p:bldP spid="77" grpId="0" animBg="1"/>
      <p:bldP spid="78" grpId="0" animBg="1"/>
      <p:bldP spid="79" grpId="0" animBg="1"/>
      <p:bldP spid="82" grpId="0" animBg="1"/>
      <p:bldP spid="83" grpId="0"/>
      <p:bldP spid="84" grpId="0"/>
      <p:bldP spid="85" grpId="0"/>
      <p:bldP spid="86" grpId="0"/>
      <p:bldP spid="87" grpId="0"/>
      <p:bldP spid="88" grpId="0"/>
      <p:bldP spid="8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A8DBF8C-C1AC-41E8-A342-A56225DFEBC7}"/>
              </a:ext>
            </a:extLst>
          </p:cNvPr>
          <p:cNvSpPr>
            <a:spLocks noGrp="1" noRot="1"/>
          </p:cNvSpPr>
          <p:nvPr>
            <p:ph type="title"/>
          </p:nvPr>
        </p:nvSpPr>
        <p:spPr/>
        <p:txBody>
          <a:bodyPr/>
          <a:lstStyle/>
          <a:p>
            <a:pPr eaLnBrk="1" hangingPunct="1"/>
            <a:r>
              <a:rPr lang="en-GB" altLang="en-US">
                <a:latin typeface="Times New Roman" panose="02020603050405020304" pitchFamily="18" charset="0"/>
              </a:rPr>
              <a:t>Management responsibility</a:t>
            </a:r>
          </a:p>
        </p:txBody>
      </p:sp>
      <p:sp>
        <p:nvSpPr>
          <p:cNvPr id="215043" name="Rectangle 3">
            <a:extLst>
              <a:ext uri="{FF2B5EF4-FFF2-40B4-BE49-F238E27FC236}">
                <a16:creationId xmlns:a16="http://schemas.microsoft.com/office/drawing/2014/main" id="{FF3539FE-3BED-4A76-8AAB-95C955424290}"/>
              </a:ext>
            </a:extLst>
          </p:cNvPr>
          <p:cNvSpPr>
            <a:spLocks noGrp="1"/>
          </p:cNvSpPr>
          <p:nvPr>
            <p:ph idx="1"/>
          </p:nvPr>
        </p:nvSpPr>
        <p:spPr>
          <a:xfrm>
            <a:off x="395288" y="1484313"/>
            <a:ext cx="8229600" cy="3917950"/>
          </a:xfrm>
        </p:spPr>
        <p:txBody>
          <a:bodyPr/>
          <a:lstStyle/>
          <a:p>
            <a:pPr eaLnBrk="1" hangingPunct="1"/>
            <a:r>
              <a:rPr lang="en-GB" altLang="en-US" sz="2800">
                <a:latin typeface="Times New Roman" panose="02020603050405020304" pitchFamily="18" charset="0"/>
              </a:rPr>
              <a:t>Good communication skills - keep employees informed and be as honest as possible.</a:t>
            </a:r>
          </a:p>
          <a:p>
            <a:pPr eaLnBrk="1" hangingPunct="1"/>
            <a:r>
              <a:rPr lang="en-GB" altLang="en-US" sz="2800">
                <a:latin typeface="Times New Roman" panose="02020603050405020304" pitchFamily="18" charset="0"/>
              </a:rPr>
              <a:t>Accept ideas - encourage brain storming.</a:t>
            </a:r>
          </a:p>
          <a:p>
            <a:pPr eaLnBrk="1" hangingPunct="1"/>
            <a:r>
              <a:rPr lang="en-GB" altLang="en-US" sz="2800">
                <a:latin typeface="Times New Roman" panose="02020603050405020304" pitchFamily="18" charset="0"/>
              </a:rPr>
              <a:t>Good listening skills - have the ability to listen to problems regarding change.</a:t>
            </a:r>
          </a:p>
          <a:p>
            <a:pPr eaLnBrk="1" hangingPunct="1"/>
            <a:r>
              <a:rPr lang="en-GB" altLang="en-US" sz="2800">
                <a:latin typeface="Times New Roman" panose="02020603050405020304" pitchFamily="18" charset="0"/>
              </a:rPr>
              <a:t>Flexibility - remain open minded by negotiating mutual solutions to implementing the change</a:t>
            </a:r>
            <a:r>
              <a:rPr lang="en-GB" altLang="en-US">
                <a:latin typeface="Times New Roman" panose="02020603050405020304" pitchFamily="18" charset="0"/>
              </a:rPr>
              <a: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3" end="3"/>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9342F2E5-D2A5-4D37-80BE-18A7D2373F5A}"/>
              </a:ext>
            </a:extLst>
          </p:cNvPr>
          <p:cNvSpPr>
            <a:spLocks noGrp="1"/>
          </p:cNvSpPr>
          <p:nvPr>
            <p:ph idx="1"/>
          </p:nvPr>
        </p:nvSpPr>
        <p:spPr>
          <a:xfrm>
            <a:off x="685800" y="1676400"/>
            <a:ext cx="7772400" cy="4419600"/>
          </a:xfrm>
        </p:spPr>
        <p:txBody>
          <a:bodyPr/>
          <a:lstStyle/>
          <a:p>
            <a:pPr eaLnBrk="1" hangingPunct="1"/>
            <a:r>
              <a:rPr lang="en-GB" altLang="en-US">
                <a:latin typeface="Times New Roman" panose="02020603050405020304" pitchFamily="18" charset="0"/>
              </a:rPr>
              <a:t>Understanding - some people adapt quicker to change than others.</a:t>
            </a:r>
          </a:p>
          <a:p>
            <a:pPr eaLnBrk="1" hangingPunct="1"/>
            <a:r>
              <a:rPr lang="en-GB" altLang="en-US">
                <a:latin typeface="Times New Roman" panose="02020603050405020304" pitchFamily="18" charset="0"/>
              </a:rPr>
              <a:t>Keep an open door - ensure you are always available to discuss and to hear peoples concerns during the process of change.</a:t>
            </a:r>
          </a:p>
        </p:txBody>
      </p:sp>
      <p:sp>
        <p:nvSpPr>
          <p:cNvPr id="56323" name="Rectangle 2">
            <a:extLst>
              <a:ext uri="{FF2B5EF4-FFF2-40B4-BE49-F238E27FC236}">
                <a16:creationId xmlns:a16="http://schemas.microsoft.com/office/drawing/2014/main" id="{898A1E4C-8A9A-423D-8127-7D9997DD05BC}"/>
              </a:ext>
            </a:extLst>
          </p:cNvPr>
          <p:cNvSpPr>
            <a:spLocks noRot="1" noChangeArrowheads="1"/>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4400" b="1">
                <a:latin typeface="Times New Roman" panose="02020603050405020304" pitchFamily="18" charset="0"/>
              </a:rPr>
              <a:t>Management responsibility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709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7090">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709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17090">
                                            <p:txEl>
                                              <p:pRg st="1" end="1"/>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7757282-6211-4962-9185-780DCF6894B8}"/>
              </a:ext>
            </a:extLst>
          </p:cNvPr>
          <p:cNvSpPr>
            <a:spLocks noGrp="1" noRot="1"/>
          </p:cNvSpPr>
          <p:nvPr>
            <p:ph type="title"/>
          </p:nvPr>
        </p:nvSpPr>
        <p:spPr>
          <a:xfrm>
            <a:off x="323528" y="23813"/>
            <a:ext cx="8229600" cy="1143000"/>
          </a:xfrm>
        </p:spPr>
        <p:txBody>
          <a:bodyPr/>
          <a:lstStyle/>
          <a:p>
            <a:pPr eaLnBrk="1" hangingPunct="1"/>
            <a:r>
              <a:rPr lang="en-US" altLang="en-US" dirty="0">
                <a:latin typeface="Times New Roman" panose="02020603050405020304" pitchFamily="18" charset="0"/>
              </a:rPr>
              <a:t>The Eight Steps of Change</a:t>
            </a:r>
          </a:p>
        </p:txBody>
      </p:sp>
      <p:sp>
        <p:nvSpPr>
          <p:cNvPr id="248835" name="Rectangle 3">
            <a:extLst>
              <a:ext uri="{FF2B5EF4-FFF2-40B4-BE49-F238E27FC236}">
                <a16:creationId xmlns:a16="http://schemas.microsoft.com/office/drawing/2014/main" id="{6CEA92E8-CB67-4333-8BDF-FEDF6CB2F7A8}"/>
              </a:ext>
            </a:extLst>
          </p:cNvPr>
          <p:cNvSpPr>
            <a:spLocks noGrp="1" noChangeArrowheads="1"/>
          </p:cNvSpPr>
          <p:nvPr>
            <p:ph idx="1"/>
          </p:nvPr>
        </p:nvSpPr>
        <p:spPr>
          <a:xfrm>
            <a:off x="331560" y="1052736"/>
            <a:ext cx="8229600" cy="3916363"/>
          </a:xfrm>
        </p:spPr>
        <p:txBody>
          <a:bodyPr>
            <a:normAutofit lnSpcReduction="10000"/>
          </a:bodyPr>
          <a:lstStyle/>
          <a:p>
            <a:pPr marL="609600" indent="-609600" eaLnBrk="1" hangingPunct="1">
              <a:lnSpc>
                <a:spcPct val="90000"/>
              </a:lnSpc>
              <a:defRPr/>
            </a:pPr>
            <a:r>
              <a:rPr lang="en-US" dirty="0">
                <a:latin typeface="Times New Roman" pitchFamily="18" charset="0"/>
              </a:rPr>
              <a:t>Establish a sense of urgency</a:t>
            </a:r>
          </a:p>
          <a:p>
            <a:pPr marL="609600" indent="-609600" eaLnBrk="1" hangingPunct="1">
              <a:lnSpc>
                <a:spcPct val="90000"/>
              </a:lnSpc>
              <a:defRPr/>
            </a:pPr>
            <a:r>
              <a:rPr lang="en-US" dirty="0">
                <a:latin typeface="Times New Roman" pitchFamily="18" charset="0"/>
              </a:rPr>
              <a:t>Create a coalition</a:t>
            </a:r>
          </a:p>
          <a:p>
            <a:pPr marL="609600" indent="-609600" eaLnBrk="1" hangingPunct="1">
              <a:lnSpc>
                <a:spcPct val="90000"/>
              </a:lnSpc>
              <a:defRPr/>
            </a:pPr>
            <a:r>
              <a:rPr lang="en-US" dirty="0">
                <a:latin typeface="Times New Roman" pitchFamily="18" charset="0"/>
              </a:rPr>
              <a:t>Develop a clear vision</a:t>
            </a:r>
          </a:p>
          <a:p>
            <a:pPr marL="609600" indent="-609600" eaLnBrk="1" hangingPunct="1">
              <a:lnSpc>
                <a:spcPct val="90000"/>
              </a:lnSpc>
              <a:defRPr/>
            </a:pPr>
            <a:r>
              <a:rPr lang="en-US" dirty="0">
                <a:latin typeface="Times New Roman" pitchFamily="18" charset="0"/>
              </a:rPr>
              <a:t>Share the vision</a:t>
            </a:r>
          </a:p>
          <a:p>
            <a:pPr marL="609600" indent="-609600" eaLnBrk="1" hangingPunct="1">
              <a:lnSpc>
                <a:spcPct val="90000"/>
              </a:lnSpc>
              <a:defRPr/>
            </a:pPr>
            <a:r>
              <a:rPr lang="en-US" dirty="0">
                <a:latin typeface="Times New Roman" pitchFamily="18" charset="0"/>
              </a:rPr>
              <a:t>Empower people to clear obstacles</a:t>
            </a:r>
          </a:p>
          <a:p>
            <a:pPr marL="609600" indent="-609600" eaLnBrk="1" hangingPunct="1">
              <a:lnSpc>
                <a:spcPct val="90000"/>
              </a:lnSpc>
              <a:defRPr/>
            </a:pPr>
            <a:r>
              <a:rPr lang="en-US" dirty="0">
                <a:latin typeface="Times New Roman" pitchFamily="18" charset="0"/>
              </a:rPr>
              <a:t>Secure short-term wins</a:t>
            </a:r>
          </a:p>
          <a:p>
            <a:pPr marL="609600" indent="-609600" eaLnBrk="1" hangingPunct="1">
              <a:lnSpc>
                <a:spcPct val="90000"/>
              </a:lnSpc>
              <a:defRPr/>
            </a:pPr>
            <a:r>
              <a:rPr lang="en-US" dirty="0">
                <a:latin typeface="Times New Roman" pitchFamily="18" charset="0"/>
              </a:rPr>
              <a:t>Consolidate and keep moving</a:t>
            </a:r>
          </a:p>
          <a:p>
            <a:pPr marL="609600" indent="-609600" eaLnBrk="1" hangingPunct="1">
              <a:lnSpc>
                <a:spcPct val="90000"/>
              </a:lnSpc>
              <a:defRPr/>
            </a:pPr>
            <a:r>
              <a:rPr lang="en-US" dirty="0">
                <a:latin typeface="Times New Roman" pitchFamily="18" charset="0"/>
              </a:rPr>
              <a:t>Anchor the change</a:t>
            </a:r>
          </a:p>
          <a:p>
            <a:pPr marL="609600" indent="-609600" algn="r" eaLnBrk="1" hangingPunct="1">
              <a:lnSpc>
                <a:spcPct val="90000"/>
              </a:lnSpc>
              <a:buFont typeface="Wingdings" pitchFamily="2" charset="2"/>
              <a:buNone/>
              <a:defRPr/>
            </a:pPr>
            <a:endParaRPr lang="en-US" dirty="0">
              <a:latin typeface="Times New Roman" pitchFamily="18" charset="0"/>
            </a:endParaRPr>
          </a:p>
        </p:txBody>
      </p:sp>
      <p:sp>
        <p:nvSpPr>
          <p:cNvPr id="58372" name="TextBox 1">
            <a:extLst>
              <a:ext uri="{FF2B5EF4-FFF2-40B4-BE49-F238E27FC236}">
                <a16:creationId xmlns:a16="http://schemas.microsoft.com/office/drawing/2014/main" id="{2C4563E4-F2FE-4318-AF4E-FCB820C8B7A0}"/>
              </a:ext>
            </a:extLst>
          </p:cNvPr>
          <p:cNvSpPr txBox="1">
            <a:spLocks noChangeArrowheads="1"/>
          </p:cNvSpPr>
          <p:nvPr/>
        </p:nvSpPr>
        <p:spPr bwMode="auto">
          <a:xfrm>
            <a:off x="1187624" y="4993819"/>
            <a:ext cx="698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Kotter, J. P. (1995). Leading Change: Why Transformation Efforts Fail. Harvard Business Review OnPoint (March-April), 1-10.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3" end="3"/>
                                            </p:txEl>
                                          </p:spTgt>
                                        </p:tgtEl>
                                        <p:attrNameLst>
                                          <p:attrName>ppt_c</p:attrName>
                                        </p:attrNameLst>
                                      </p:cBhvr>
                                      <p:to>
                                        <a:srgbClr val="96969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4" end="4"/>
                                            </p:txEl>
                                          </p:spTgt>
                                        </p:tgtEl>
                                        <p:attrNameLst>
                                          <p:attrName>ppt_c</p:attrName>
                                        </p:attrNameLst>
                                      </p:cBhvr>
                                      <p:to>
                                        <a:srgbClr val="969696"/>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883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5" end="5"/>
                                            </p:txEl>
                                          </p:spTgt>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883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6" end="6"/>
                                            </p:txEl>
                                          </p:spTgt>
                                        </p:tgtEl>
                                        <p:attrNameLst>
                                          <p:attrName>ppt_c</p:attrName>
                                        </p:attrNameLst>
                                      </p:cBhvr>
                                      <p:to>
                                        <a:srgbClr val="969696"/>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883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7" end="7"/>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23153214-6D35-4020-BBA4-7D20D36108F5}"/>
              </a:ext>
            </a:extLst>
          </p:cNvPr>
          <p:cNvSpPr>
            <a:spLocks noGrp="1"/>
          </p:cNvSpPr>
          <p:nvPr>
            <p:ph type="title"/>
          </p:nvPr>
        </p:nvSpPr>
        <p:spPr>
          <a:xfrm>
            <a:off x="457200" y="0"/>
            <a:ext cx="8229600" cy="1143000"/>
          </a:xfrm>
        </p:spPr>
        <p:txBody>
          <a:bodyPr/>
          <a:lstStyle/>
          <a:p>
            <a:r>
              <a:rPr lang="en-GB" altLang="en-US" dirty="0"/>
              <a:t>Session </a:t>
            </a:r>
            <a:r>
              <a:rPr lang="en-GB" altLang="en-US" dirty="0" smtClean="0"/>
              <a:t>Task</a:t>
            </a:r>
            <a:endParaRPr lang="en-GB" altLang="en-US" dirty="0"/>
          </a:p>
        </p:txBody>
      </p:sp>
      <p:graphicFrame>
        <p:nvGraphicFramePr>
          <p:cNvPr id="4" name="Table 3">
            <a:extLst>
              <a:ext uri="{FF2B5EF4-FFF2-40B4-BE49-F238E27FC236}">
                <a16:creationId xmlns:a16="http://schemas.microsoft.com/office/drawing/2014/main" id="{096F5993-E78A-43AD-9CE2-003F05A087C2}"/>
              </a:ext>
            </a:extLst>
          </p:cNvPr>
          <p:cNvGraphicFramePr>
            <a:graphicFrameLocks noGrp="1"/>
          </p:cNvGraphicFramePr>
          <p:nvPr>
            <p:extLst>
              <p:ext uri="{D42A27DB-BD31-4B8C-83A1-F6EECF244321}">
                <p14:modId xmlns:p14="http://schemas.microsoft.com/office/powerpoint/2010/main" val="2310169257"/>
              </p:ext>
            </p:extLst>
          </p:nvPr>
        </p:nvGraphicFramePr>
        <p:xfrm>
          <a:off x="251520" y="1052513"/>
          <a:ext cx="8435279" cy="4524375"/>
        </p:xfrm>
        <a:graphic>
          <a:graphicData uri="http://schemas.openxmlformats.org/drawingml/2006/table">
            <a:tbl>
              <a:tblPr firstRow="1" firstCol="1" bandRow="1">
                <a:tableStyleId>{5C22544A-7EE6-4342-B048-85BDC9FD1C3A}</a:tableStyleId>
              </a:tblPr>
              <a:tblGrid>
                <a:gridCol w="8435279">
                  <a:extLst>
                    <a:ext uri="{9D8B030D-6E8A-4147-A177-3AD203B41FA5}">
                      <a16:colId xmlns:a16="http://schemas.microsoft.com/office/drawing/2014/main" val="1283613733"/>
                    </a:ext>
                  </a:extLst>
                </a:gridCol>
              </a:tblGrid>
              <a:tr h="365833">
                <a:tc>
                  <a:txBody>
                    <a:bodyPr/>
                    <a:lstStyle/>
                    <a:p>
                      <a:pPr algn="ctr">
                        <a:spcAft>
                          <a:spcPts val="0"/>
                        </a:spcAft>
                      </a:pPr>
                      <a:r>
                        <a:rPr lang="en-GB" sz="1200" dirty="0">
                          <a:effectLst/>
                        </a:rPr>
                        <a:t>Workshop/Session </a:t>
                      </a:r>
                      <a:r>
                        <a:rPr lang="en-GB" sz="1200" dirty="0" smtClean="0">
                          <a:effectLst/>
                        </a:rPr>
                        <a:t>Task</a:t>
                      </a:r>
                      <a:endParaRPr lang="en-GB" sz="1200" dirty="0">
                        <a:effectLst/>
                      </a:endParaRPr>
                    </a:p>
                  </a:txBody>
                  <a:tcPr marL="37184" marR="37184" marT="0" marB="0"/>
                </a:tc>
                <a:extLst>
                  <a:ext uri="{0D108BD9-81ED-4DB2-BD59-A6C34878D82A}">
                    <a16:rowId xmlns:a16="http://schemas.microsoft.com/office/drawing/2014/main" val="1133641684"/>
                  </a:ext>
                </a:extLst>
              </a:tr>
              <a:tr h="731667">
                <a:tc>
                  <a:txBody>
                    <a:bodyPr/>
                    <a:lstStyle/>
                    <a:p>
                      <a:pPr>
                        <a:spcAft>
                          <a:spcPts val="0"/>
                        </a:spcAft>
                      </a:pPr>
                      <a:endParaRPr lang="en-GB" sz="1200" dirty="0">
                        <a:effectLst/>
                        <a:latin typeface="Tahoma" panose="020B0604030504040204" pitchFamily="34" charset="0"/>
                        <a:ea typeface="Times New Roman" panose="02020603050405020304" pitchFamily="18" charset="0"/>
                        <a:cs typeface="Times New Roman" panose="02020603050405020304" pitchFamily="18" charset="0"/>
                      </a:endParaRPr>
                    </a:p>
                  </a:txBody>
                  <a:tcPr marL="37184" marR="37184" marT="0" marB="0"/>
                </a:tc>
                <a:extLst>
                  <a:ext uri="{0D108BD9-81ED-4DB2-BD59-A6C34878D82A}">
                    <a16:rowId xmlns:a16="http://schemas.microsoft.com/office/drawing/2014/main" val="2472318212"/>
                  </a:ext>
                </a:extLst>
              </a:tr>
              <a:tr h="3426875">
                <a:tc>
                  <a:txBody>
                    <a:bodyPr/>
                    <a:lstStyle/>
                    <a:p>
                      <a:pPr>
                        <a:spcAft>
                          <a:spcPts val="0"/>
                        </a:spcAft>
                      </a:pPr>
                      <a:r>
                        <a:rPr lang="en-GB" sz="1200" dirty="0">
                          <a:effectLst/>
                        </a:rPr>
                        <a:t> </a:t>
                      </a:r>
                    </a:p>
                    <a:p>
                      <a:pPr marL="457200" indent="-457200">
                        <a:spcAft>
                          <a:spcPts val="0"/>
                        </a:spcAft>
                        <a:buAutoNum type="arabicPeriod"/>
                      </a:pPr>
                      <a:r>
                        <a:rPr lang="en-GB" sz="2000" dirty="0" smtClean="0">
                          <a:effectLst/>
                        </a:rPr>
                        <a:t>In</a:t>
                      </a:r>
                      <a:r>
                        <a:rPr lang="en-GB" sz="2000" baseline="0" dirty="0" smtClean="0">
                          <a:effectLst/>
                        </a:rPr>
                        <a:t> Groups</a:t>
                      </a:r>
                      <a:r>
                        <a:rPr lang="en-GB" sz="2000" dirty="0" smtClean="0">
                          <a:effectLst/>
                        </a:rPr>
                        <a:t> – Chose a particularly company and conduct </a:t>
                      </a:r>
                      <a:r>
                        <a:rPr lang="en-GB" sz="2000" dirty="0">
                          <a:effectLst/>
                        </a:rPr>
                        <a:t>BOTH a Macro and Micro Environmental analysis of your organisation and the sector/ industry that it operates in. </a:t>
                      </a:r>
                      <a:endParaRPr lang="en-GB" sz="2000" dirty="0" smtClean="0">
                        <a:effectLst/>
                      </a:endParaRPr>
                    </a:p>
                    <a:p>
                      <a:pPr marL="457200" indent="-457200">
                        <a:spcAft>
                          <a:spcPts val="0"/>
                        </a:spcAft>
                        <a:buAutoNum type="arabicPeriod"/>
                      </a:pPr>
                      <a:r>
                        <a:rPr lang="en-GB" sz="2000" dirty="0" smtClean="0">
                          <a:effectLst/>
                        </a:rPr>
                        <a:t>Identify</a:t>
                      </a:r>
                      <a:r>
                        <a:rPr lang="en-GB" sz="2000" baseline="0" dirty="0" smtClean="0">
                          <a:effectLst/>
                        </a:rPr>
                        <a:t> the key stakeholders that can be affected either positively or negatively by the different environmental factors identified and explain why. </a:t>
                      </a:r>
                      <a:endParaRPr lang="en-GB" sz="2000" dirty="0" smtClean="0">
                        <a:effectLst/>
                      </a:endParaRPr>
                    </a:p>
                    <a:p>
                      <a:pPr marL="0" indent="0">
                        <a:spcAft>
                          <a:spcPts val="0"/>
                        </a:spcAft>
                        <a:buNone/>
                      </a:pPr>
                      <a:r>
                        <a:rPr lang="en-GB" sz="2000" dirty="0">
                          <a:effectLst/>
                        </a:rPr>
                        <a:t> </a:t>
                      </a:r>
                    </a:p>
                    <a:p>
                      <a:pPr>
                        <a:spcAft>
                          <a:spcPts val="0"/>
                        </a:spcAft>
                      </a:pPr>
                      <a:r>
                        <a:rPr lang="en-GB" sz="2000" dirty="0">
                          <a:effectLst/>
                        </a:rPr>
                        <a:t>3</a:t>
                      </a:r>
                      <a:r>
                        <a:rPr lang="en-GB" sz="2000" smtClean="0">
                          <a:effectLst/>
                        </a:rPr>
                        <a:t>. </a:t>
                      </a:r>
                      <a:r>
                        <a:rPr lang="en-GB" sz="2000" dirty="0" smtClean="0">
                          <a:effectLst/>
                        </a:rPr>
                        <a:t>Discuss </a:t>
                      </a:r>
                      <a:r>
                        <a:rPr lang="en-GB" sz="2000" dirty="0">
                          <a:effectLst/>
                        </a:rPr>
                        <a:t>and defend your </a:t>
                      </a:r>
                      <a:r>
                        <a:rPr lang="en-GB" sz="2000" dirty="0" smtClean="0">
                          <a:effectLst/>
                        </a:rPr>
                        <a:t>analysis and</a:t>
                      </a:r>
                      <a:r>
                        <a:rPr lang="en-GB" sz="2000" baseline="0" dirty="0" smtClean="0">
                          <a:effectLst/>
                        </a:rPr>
                        <a:t> findings</a:t>
                      </a:r>
                      <a:r>
                        <a:rPr lang="en-GB" sz="2000" dirty="0" smtClean="0">
                          <a:effectLst/>
                        </a:rPr>
                        <a:t> </a:t>
                      </a:r>
                      <a:r>
                        <a:rPr lang="en-GB" sz="2000" dirty="0">
                          <a:effectLst/>
                        </a:rPr>
                        <a:t>with the </a:t>
                      </a:r>
                      <a:r>
                        <a:rPr lang="en-GB" sz="2000" dirty="0" smtClean="0">
                          <a:effectLst/>
                        </a:rPr>
                        <a:t>class.</a:t>
                      </a:r>
                      <a:endParaRPr lang="en-GB" sz="2000" dirty="0">
                        <a:effectLst/>
                      </a:endParaRPr>
                    </a:p>
                    <a:p>
                      <a:pPr>
                        <a:spcAft>
                          <a:spcPts val="0"/>
                        </a:spcAft>
                      </a:pPr>
                      <a:r>
                        <a:rPr lang="en-GB" sz="1200" dirty="0">
                          <a:effectLst/>
                        </a:rPr>
                        <a:t> </a:t>
                      </a:r>
                    </a:p>
                    <a:p>
                      <a:pPr>
                        <a:spcAft>
                          <a:spcPts val="0"/>
                        </a:spcAft>
                      </a:pPr>
                      <a:r>
                        <a:rPr lang="en-GB" sz="1200" dirty="0">
                          <a:effectLst/>
                        </a:rPr>
                        <a:t> </a:t>
                      </a:r>
                    </a:p>
                    <a:p>
                      <a:pPr>
                        <a:spcAft>
                          <a:spcPts val="0"/>
                        </a:spcAft>
                      </a:pPr>
                      <a:r>
                        <a:rPr lang="en-GB" sz="1200" dirty="0">
                          <a:effectLst/>
                        </a:rPr>
                        <a:t> </a:t>
                      </a:r>
                    </a:p>
                    <a:p>
                      <a:pPr>
                        <a:spcAft>
                          <a:spcPts val="0"/>
                        </a:spcAft>
                      </a:pPr>
                      <a:r>
                        <a:rPr lang="en-GB" sz="1200" dirty="0">
                          <a:effectLst/>
                        </a:rPr>
                        <a:t> </a:t>
                      </a:r>
                      <a:endParaRPr lang="en-GB" sz="1200" dirty="0">
                        <a:effectLst/>
                        <a:latin typeface="Tahoma" panose="020B0604030504040204" pitchFamily="34" charset="0"/>
                        <a:ea typeface="Times New Roman" panose="02020603050405020304" pitchFamily="18" charset="0"/>
                        <a:cs typeface="Times New Roman" panose="02020603050405020304" pitchFamily="18" charset="0"/>
                      </a:endParaRPr>
                    </a:p>
                  </a:txBody>
                  <a:tcPr marL="37184" marR="37184" marT="0" marB="0"/>
                </a:tc>
                <a:extLst>
                  <a:ext uri="{0D108BD9-81ED-4DB2-BD59-A6C34878D82A}">
                    <a16:rowId xmlns:a16="http://schemas.microsoft.com/office/drawing/2014/main" val="397447976"/>
                  </a:ext>
                </a:extLst>
              </a:tr>
            </a:tbl>
          </a:graphicData>
        </a:graphic>
      </p:graphicFrame>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4726</TotalTime>
  <Words>1271</Words>
  <Application>Microsoft Office PowerPoint</Application>
  <PresentationFormat>On-screen Show (4:3)</PresentationFormat>
  <Paragraphs>273</Paragraphs>
  <Slides>26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Corbel</vt:lpstr>
      <vt:lpstr>Myriad Pro</vt:lpstr>
      <vt:lpstr>Tahoma</vt:lpstr>
      <vt:lpstr>Times New Roman</vt:lpstr>
      <vt:lpstr>Wingdings</vt:lpstr>
      <vt:lpstr>SftWP July 15</vt:lpstr>
      <vt:lpstr>Leading and Implementing Workplace Change</vt:lpstr>
      <vt:lpstr>Transitional Curve</vt:lpstr>
      <vt:lpstr>PowerPoint Presentation</vt:lpstr>
      <vt:lpstr>PowerPoint Presentation</vt:lpstr>
      <vt:lpstr>PowerPoint Presentation</vt:lpstr>
      <vt:lpstr>What type of people are there?</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Perceived value and support drive attitudes towards change</vt:lpstr>
      <vt:lpstr>The Tipping Point’s Seven Levers of Change</vt:lpstr>
      <vt:lpstr>A final look…</vt:lpstr>
      <vt:lpstr>Some observations</vt:lpstr>
      <vt:lpstr>Four Competencies of EQ</vt:lpstr>
      <vt:lpstr>PowerPoint Presentation</vt:lpstr>
      <vt:lpstr>Management responsibility</vt:lpstr>
      <vt:lpstr>PowerPoint Presentation</vt:lpstr>
      <vt:lpstr>The Eight Steps of Change</vt:lpstr>
      <vt:lpstr>Session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Rexon Nting</cp:lastModifiedBy>
  <cp:revision>222</cp:revision>
  <dcterms:created xsi:type="dcterms:W3CDTF">2000-03-21T14:30:26Z</dcterms:created>
  <dcterms:modified xsi:type="dcterms:W3CDTF">2019-08-08T11:49:39Z</dcterms:modified>
</cp:coreProperties>
</file>