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20"/>
  </p:notesMasterIdLst>
  <p:sldIdLst>
    <p:sldId id="256" r:id="rId2"/>
    <p:sldId id="266" r:id="rId3"/>
    <p:sldId id="268" r:id="rId4"/>
    <p:sldId id="269" r:id="rId5"/>
    <p:sldId id="271" r:id="rId6"/>
    <p:sldId id="270" r:id="rId7"/>
    <p:sldId id="258" r:id="rId8"/>
    <p:sldId id="259" r:id="rId9"/>
    <p:sldId id="263" r:id="rId10"/>
    <p:sldId id="274" r:id="rId11"/>
    <p:sldId id="261" r:id="rId12"/>
    <p:sldId id="275" r:id="rId13"/>
    <p:sldId id="276" r:id="rId14"/>
    <p:sldId id="277" r:id="rId15"/>
    <p:sldId id="272" r:id="rId16"/>
    <p:sldId id="278" r:id="rId17"/>
    <p:sldId id="273"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985" autoAdjust="0"/>
  </p:normalViewPr>
  <p:slideViewPr>
    <p:cSldViewPr snapToGrid="0">
      <p:cViewPr varScale="1">
        <p:scale>
          <a:sx n="97" d="100"/>
          <a:sy n="97" d="100"/>
        </p:scale>
        <p:origin x="1386" y="10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B0DB99-183C-4AF4-A68C-AE4ED1577B8E}" type="doc">
      <dgm:prSet loTypeId="urn:microsoft.com/office/officeart/2005/8/layout/hierarchy3" loCatId="relationship" qsTypeId="urn:microsoft.com/office/officeart/2005/8/quickstyle/simple3" qsCatId="simple" csTypeId="urn:microsoft.com/office/officeart/2005/8/colors/accent1_2" csCatId="accent1" phldr="1"/>
      <dgm:spPr/>
      <dgm:t>
        <a:bodyPr/>
        <a:lstStyle/>
        <a:p>
          <a:endParaRPr lang="en-GB"/>
        </a:p>
      </dgm:t>
    </dgm:pt>
    <dgm:pt modelId="{C0C01CE1-30B6-4196-A4CE-87E9383CFBD5}" type="pres">
      <dgm:prSet presAssocID="{3AB0DB99-183C-4AF4-A68C-AE4ED1577B8E}" presName="diagram" presStyleCnt="0">
        <dgm:presLayoutVars>
          <dgm:chPref val="1"/>
          <dgm:dir/>
          <dgm:animOne val="branch"/>
          <dgm:animLvl val="lvl"/>
          <dgm:resizeHandles/>
        </dgm:presLayoutVars>
      </dgm:prSet>
      <dgm:spPr/>
    </dgm:pt>
  </dgm:ptLst>
  <dgm:cxnLst>
    <dgm:cxn modelId="{9D9A1928-691F-4927-9841-13B34CDE296D}" type="presOf" srcId="{3AB0DB99-183C-4AF4-A68C-AE4ED1577B8E}" destId="{C0C01CE1-30B6-4196-A4CE-87E9383CFBD5}" srcOrd="0"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B0DB99-183C-4AF4-A68C-AE4ED1577B8E}" type="doc">
      <dgm:prSet loTypeId="urn:microsoft.com/office/officeart/2005/8/layout/hierarchy3" loCatId="relationship" qsTypeId="urn:microsoft.com/office/officeart/2005/8/quickstyle/simple3" qsCatId="simple" csTypeId="urn:microsoft.com/office/officeart/2005/8/colors/accent1_2" csCatId="accent1" phldr="1"/>
      <dgm:spPr/>
      <dgm:t>
        <a:bodyPr/>
        <a:lstStyle/>
        <a:p>
          <a:endParaRPr lang="en-GB"/>
        </a:p>
      </dgm:t>
    </dgm:pt>
    <dgm:pt modelId="{DFD3B20D-C5FC-4C3C-8552-1B0442FA4901}">
      <dgm:prSet phldrT="[Text]" custT="1"/>
      <dgm:spPr/>
      <dgm:t>
        <a:bodyPr/>
        <a:lstStyle/>
        <a:p>
          <a:r>
            <a:rPr lang="en-GB" sz="1600" b="1" dirty="0"/>
            <a:t>Whooping Cough (Pertussis)</a:t>
          </a:r>
          <a:endParaRPr lang="en-GB" sz="1600" dirty="0"/>
        </a:p>
      </dgm:t>
    </dgm:pt>
    <dgm:pt modelId="{38183976-DE79-47B7-A6DA-849C996668A2}" type="parTrans" cxnId="{13667304-F052-4963-A38E-3474AD10CC5E}">
      <dgm:prSet/>
      <dgm:spPr/>
      <dgm:t>
        <a:bodyPr/>
        <a:lstStyle/>
        <a:p>
          <a:endParaRPr lang="en-GB"/>
        </a:p>
      </dgm:t>
    </dgm:pt>
    <dgm:pt modelId="{DF5C1D13-0425-437F-B3FE-5C1CE8049867}" type="sibTrans" cxnId="{13667304-F052-4963-A38E-3474AD10CC5E}">
      <dgm:prSet/>
      <dgm:spPr/>
      <dgm:t>
        <a:bodyPr/>
        <a:lstStyle/>
        <a:p>
          <a:endParaRPr lang="en-GB"/>
        </a:p>
      </dgm:t>
    </dgm:pt>
    <dgm:pt modelId="{7DF6BAD8-7C59-4B26-B960-7A4A4C07F892}">
      <dgm:prSet custT="1"/>
      <dgm:spPr/>
      <dgm:t>
        <a:bodyPr/>
        <a:lstStyle/>
        <a:p>
          <a:r>
            <a:rPr lang="en-GB" sz="1200" dirty="0"/>
            <a:t>Transmissible Respiratory Infection </a:t>
          </a:r>
        </a:p>
      </dgm:t>
    </dgm:pt>
    <dgm:pt modelId="{EEDE5BF7-BCA9-41A6-A433-C6C745E8A502}" type="parTrans" cxnId="{FAFDD1B2-E203-4122-B69F-055188D65B83}">
      <dgm:prSet/>
      <dgm:spPr/>
      <dgm:t>
        <a:bodyPr/>
        <a:lstStyle/>
        <a:p>
          <a:endParaRPr lang="en-GB"/>
        </a:p>
      </dgm:t>
    </dgm:pt>
    <dgm:pt modelId="{0A5B690C-216C-4224-8228-10FDDC29DCC1}" type="sibTrans" cxnId="{FAFDD1B2-E203-4122-B69F-055188D65B83}">
      <dgm:prSet/>
      <dgm:spPr/>
      <dgm:t>
        <a:bodyPr/>
        <a:lstStyle/>
        <a:p>
          <a:endParaRPr lang="en-GB"/>
        </a:p>
      </dgm:t>
    </dgm:pt>
    <dgm:pt modelId="{DD722C70-9767-4ECA-8D2A-51F33EC6BDCA}">
      <dgm:prSet custT="1"/>
      <dgm:spPr/>
      <dgm:t>
        <a:bodyPr/>
        <a:lstStyle/>
        <a:p>
          <a:r>
            <a:rPr lang="en-GB" sz="1200" dirty="0"/>
            <a:t>Severe Coughing Fits </a:t>
          </a:r>
        </a:p>
      </dgm:t>
    </dgm:pt>
    <dgm:pt modelId="{9E313156-9786-420D-A06B-F4DA64AC091E}" type="parTrans" cxnId="{DB4CB02F-046E-4040-A9E5-200923F4525A}">
      <dgm:prSet/>
      <dgm:spPr/>
      <dgm:t>
        <a:bodyPr/>
        <a:lstStyle/>
        <a:p>
          <a:endParaRPr lang="en-GB"/>
        </a:p>
      </dgm:t>
    </dgm:pt>
    <dgm:pt modelId="{4374AFAE-7D51-4F03-A601-A4AFFF79FE1E}" type="sibTrans" cxnId="{DB4CB02F-046E-4040-A9E5-200923F4525A}">
      <dgm:prSet/>
      <dgm:spPr/>
      <dgm:t>
        <a:bodyPr/>
        <a:lstStyle/>
        <a:p>
          <a:endParaRPr lang="en-GB"/>
        </a:p>
      </dgm:t>
    </dgm:pt>
    <dgm:pt modelId="{8851F340-D7AF-4568-A990-5B7482A22B6F}">
      <dgm:prSet custT="1"/>
      <dgm:spPr/>
      <dgm:t>
        <a:bodyPr/>
        <a:lstStyle/>
        <a:p>
          <a:r>
            <a:rPr lang="en-GB" sz="1200" dirty="0"/>
            <a:t>Impact Individuals of All Age Groups </a:t>
          </a:r>
        </a:p>
      </dgm:t>
    </dgm:pt>
    <dgm:pt modelId="{3FA2BCA1-A67F-4E27-AC3E-DE0260A8B7A5}" type="parTrans" cxnId="{341844A1-3E91-432C-9069-13567F7D64EF}">
      <dgm:prSet/>
      <dgm:spPr/>
      <dgm:t>
        <a:bodyPr/>
        <a:lstStyle/>
        <a:p>
          <a:endParaRPr lang="en-GB"/>
        </a:p>
      </dgm:t>
    </dgm:pt>
    <dgm:pt modelId="{70CF8FFA-373A-4727-956F-AD62750082B8}" type="sibTrans" cxnId="{341844A1-3E91-432C-9069-13567F7D64EF}">
      <dgm:prSet/>
      <dgm:spPr/>
      <dgm:t>
        <a:bodyPr/>
        <a:lstStyle/>
        <a:p>
          <a:endParaRPr lang="en-GB"/>
        </a:p>
      </dgm:t>
    </dgm:pt>
    <dgm:pt modelId="{C0C01CE1-30B6-4196-A4CE-87E9383CFBD5}" type="pres">
      <dgm:prSet presAssocID="{3AB0DB99-183C-4AF4-A68C-AE4ED1577B8E}" presName="diagram" presStyleCnt="0">
        <dgm:presLayoutVars>
          <dgm:chPref val="1"/>
          <dgm:dir/>
          <dgm:animOne val="branch"/>
          <dgm:animLvl val="lvl"/>
          <dgm:resizeHandles/>
        </dgm:presLayoutVars>
      </dgm:prSet>
      <dgm:spPr/>
    </dgm:pt>
    <dgm:pt modelId="{F617BF18-DABC-4118-AEB9-F8F6993186A0}" type="pres">
      <dgm:prSet presAssocID="{DFD3B20D-C5FC-4C3C-8552-1B0442FA4901}" presName="root" presStyleCnt="0"/>
      <dgm:spPr/>
    </dgm:pt>
    <dgm:pt modelId="{1178CC77-AC44-46AD-88BE-67E8DF37AC72}" type="pres">
      <dgm:prSet presAssocID="{DFD3B20D-C5FC-4C3C-8552-1B0442FA4901}" presName="rootComposite" presStyleCnt="0"/>
      <dgm:spPr/>
    </dgm:pt>
    <dgm:pt modelId="{5DF25056-D421-4BC5-AEB2-E7B72B4709E4}" type="pres">
      <dgm:prSet presAssocID="{DFD3B20D-C5FC-4C3C-8552-1B0442FA4901}" presName="rootText" presStyleLbl="node1" presStyleIdx="0" presStyleCnt="1"/>
      <dgm:spPr/>
    </dgm:pt>
    <dgm:pt modelId="{5910B280-653B-450C-AB15-A09C4E753424}" type="pres">
      <dgm:prSet presAssocID="{DFD3B20D-C5FC-4C3C-8552-1B0442FA4901}" presName="rootConnector" presStyleLbl="node1" presStyleIdx="0" presStyleCnt="1"/>
      <dgm:spPr/>
    </dgm:pt>
    <dgm:pt modelId="{55F9ED5A-DE17-430B-9151-1105EA054055}" type="pres">
      <dgm:prSet presAssocID="{DFD3B20D-C5FC-4C3C-8552-1B0442FA4901}" presName="childShape" presStyleCnt="0"/>
      <dgm:spPr/>
    </dgm:pt>
    <dgm:pt modelId="{43AB9930-A861-4FD5-88D8-6B9512212A27}" type="pres">
      <dgm:prSet presAssocID="{EEDE5BF7-BCA9-41A6-A433-C6C745E8A502}" presName="Name13" presStyleLbl="parChTrans1D2" presStyleIdx="0" presStyleCnt="3"/>
      <dgm:spPr/>
    </dgm:pt>
    <dgm:pt modelId="{D2E4074C-2153-4F97-8F1F-B26606D72208}" type="pres">
      <dgm:prSet presAssocID="{7DF6BAD8-7C59-4B26-B960-7A4A4C07F892}" presName="childText" presStyleLbl="bgAcc1" presStyleIdx="0" presStyleCnt="3">
        <dgm:presLayoutVars>
          <dgm:bulletEnabled val="1"/>
        </dgm:presLayoutVars>
      </dgm:prSet>
      <dgm:spPr/>
    </dgm:pt>
    <dgm:pt modelId="{A0121FFD-083A-40C8-B01E-9C227F074C75}" type="pres">
      <dgm:prSet presAssocID="{9E313156-9786-420D-A06B-F4DA64AC091E}" presName="Name13" presStyleLbl="parChTrans1D2" presStyleIdx="1" presStyleCnt="3"/>
      <dgm:spPr/>
    </dgm:pt>
    <dgm:pt modelId="{5BE356F0-232A-4D5A-B25B-95771693F25A}" type="pres">
      <dgm:prSet presAssocID="{DD722C70-9767-4ECA-8D2A-51F33EC6BDCA}" presName="childText" presStyleLbl="bgAcc1" presStyleIdx="1" presStyleCnt="3">
        <dgm:presLayoutVars>
          <dgm:bulletEnabled val="1"/>
        </dgm:presLayoutVars>
      </dgm:prSet>
      <dgm:spPr/>
    </dgm:pt>
    <dgm:pt modelId="{D2748F72-59AB-4A3B-B15C-0DAA2CA2F434}" type="pres">
      <dgm:prSet presAssocID="{3FA2BCA1-A67F-4E27-AC3E-DE0260A8B7A5}" presName="Name13" presStyleLbl="parChTrans1D2" presStyleIdx="2" presStyleCnt="3"/>
      <dgm:spPr/>
    </dgm:pt>
    <dgm:pt modelId="{1239B397-CF62-4E17-BCC6-E6A2D915EEA2}" type="pres">
      <dgm:prSet presAssocID="{8851F340-D7AF-4568-A990-5B7482A22B6F}" presName="childText" presStyleLbl="bgAcc1" presStyleIdx="2" presStyleCnt="3">
        <dgm:presLayoutVars>
          <dgm:bulletEnabled val="1"/>
        </dgm:presLayoutVars>
      </dgm:prSet>
      <dgm:spPr/>
    </dgm:pt>
  </dgm:ptLst>
  <dgm:cxnLst>
    <dgm:cxn modelId="{13667304-F052-4963-A38E-3474AD10CC5E}" srcId="{3AB0DB99-183C-4AF4-A68C-AE4ED1577B8E}" destId="{DFD3B20D-C5FC-4C3C-8552-1B0442FA4901}" srcOrd="0" destOrd="0" parTransId="{38183976-DE79-47B7-A6DA-849C996668A2}" sibTransId="{DF5C1D13-0425-437F-B3FE-5C1CE8049867}"/>
    <dgm:cxn modelId="{9D9A1928-691F-4927-9841-13B34CDE296D}" type="presOf" srcId="{3AB0DB99-183C-4AF4-A68C-AE4ED1577B8E}" destId="{C0C01CE1-30B6-4196-A4CE-87E9383CFBD5}" srcOrd="0" destOrd="0" presId="urn:microsoft.com/office/officeart/2005/8/layout/hierarchy3"/>
    <dgm:cxn modelId="{250E3F2C-C9CF-4D65-8818-DEACF55220A6}" type="presOf" srcId="{8851F340-D7AF-4568-A990-5B7482A22B6F}" destId="{1239B397-CF62-4E17-BCC6-E6A2D915EEA2}" srcOrd="0" destOrd="0" presId="urn:microsoft.com/office/officeart/2005/8/layout/hierarchy3"/>
    <dgm:cxn modelId="{DB4CB02F-046E-4040-A9E5-200923F4525A}" srcId="{DFD3B20D-C5FC-4C3C-8552-1B0442FA4901}" destId="{DD722C70-9767-4ECA-8D2A-51F33EC6BDCA}" srcOrd="1" destOrd="0" parTransId="{9E313156-9786-420D-A06B-F4DA64AC091E}" sibTransId="{4374AFAE-7D51-4F03-A601-A4AFFF79FE1E}"/>
    <dgm:cxn modelId="{CBA43E68-3605-407B-81BF-DC96A4047C18}" type="presOf" srcId="{DFD3B20D-C5FC-4C3C-8552-1B0442FA4901}" destId="{5910B280-653B-450C-AB15-A09C4E753424}" srcOrd="1" destOrd="0" presId="urn:microsoft.com/office/officeart/2005/8/layout/hierarchy3"/>
    <dgm:cxn modelId="{A9865D69-0034-4D89-A316-0CA293D0C2A3}" type="presOf" srcId="{7DF6BAD8-7C59-4B26-B960-7A4A4C07F892}" destId="{D2E4074C-2153-4F97-8F1F-B26606D72208}" srcOrd="0" destOrd="0" presId="urn:microsoft.com/office/officeart/2005/8/layout/hierarchy3"/>
    <dgm:cxn modelId="{1CA26078-B723-45F6-9778-9712A2CE137F}" type="presOf" srcId="{9E313156-9786-420D-A06B-F4DA64AC091E}" destId="{A0121FFD-083A-40C8-B01E-9C227F074C75}" srcOrd="0" destOrd="0" presId="urn:microsoft.com/office/officeart/2005/8/layout/hierarchy3"/>
    <dgm:cxn modelId="{2D0FF27D-F6F0-4A42-AE32-F10ED36AFB35}" type="presOf" srcId="{DFD3B20D-C5FC-4C3C-8552-1B0442FA4901}" destId="{5DF25056-D421-4BC5-AEB2-E7B72B4709E4}" srcOrd="0" destOrd="0" presId="urn:microsoft.com/office/officeart/2005/8/layout/hierarchy3"/>
    <dgm:cxn modelId="{91A86D89-ED8C-410D-A55A-D05DD45B3C2A}" type="presOf" srcId="{DD722C70-9767-4ECA-8D2A-51F33EC6BDCA}" destId="{5BE356F0-232A-4D5A-B25B-95771693F25A}" srcOrd="0" destOrd="0" presId="urn:microsoft.com/office/officeart/2005/8/layout/hierarchy3"/>
    <dgm:cxn modelId="{341844A1-3E91-432C-9069-13567F7D64EF}" srcId="{DFD3B20D-C5FC-4C3C-8552-1B0442FA4901}" destId="{8851F340-D7AF-4568-A990-5B7482A22B6F}" srcOrd="2" destOrd="0" parTransId="{3FA2BCA1-A67F-4E27-AC3E-DE0260A8B7A5}" sibTransId="{70CF8FFA-373A-4727-956F-AD62750082B8}"/>
    <dgm:cxn modelId="{7E0105A4-0891-4FFD-A654-3FBFA81CAA3C}" type="presOf" srcId="{EEDE5BF7-BCA9-41A6-A433-C6C745E8A502}" destId="{43AB9930-A861-4FD5-88D8-6B9512212A27}" srcOrd="0" destOrd="0" presId="urn:microsoft.com/office/officeart/2005/8/layout/hierarchy3"/>
    <dgm:cxn modelId="{FAFDD1B2-E203-4122-B69F-055188D65B83}" srcId="{DFD3B20D-C5FC-4C3C-8552-1B0442FA4901}" destId="{7DF6BAD8-7C59-4B26-B960-7A4A4C07F892}" srcOrd="0" destOrd="0" parTransId="{EEDE5BF7-BCA9-41A6-A433-C6C745E8A502}" sibTransId="{0A5B690C-216C-4224-8228-10FDDC29DCC1}"/>
    <dgm:cxn modelId="{519A14D3-8304-415B-8FCC-16E422F5EE59}" type="presOf" srcId="{3FA2BCA1-A67F-4E27-AC3E-DE0260A8B7A5}" destId="{D2748F72-59AB-4A3B-B15C-0DAA2CA2F434}" srcOrd="0" destOrd="0" presId="urn:microsoft.com/office/officeart/2005/8/layout/hierarchy3"/>
    <dgm:cxn modelId="{181CE47E-F01F-454D-A401-932E653FAC1F}" type="presParOf" srcId="{C0C01CE1-30B6-4196-A4CE-87E9383CFBD5}" destId="{F617BF18-DABC-4118-AEB9-F8F6993186A0}" srcOrd="0" destOrd="0" presId="urn:microsoft.com/office/officeart/2005/8/layout/hierarchy3"/>
    <dgm:cxn modelId="{3F0807C7-622A-4700-93C5-0FD86FEFF4AF}" type="presParOf" srcId="{F617BF18-DABC-4118-AEB9-F8F6993186A0}" destId="{1178CC77-AC44-46AD-88BE-67E8DF37AC72}" srcOrd="0" destOrd="0" presId="urn:microsoft.com/office/officeart/2005/8/layout/hierarchy3"/>
    <dgm:cxn modelId="{E6323606-9E5F-4838-A469-14817357CA3C}" type="presParOf" srcId="{1178CC77-AC44-46AD-88BE-67E8DF37AC72}" destId="{5DF25056-D421-4BC5-AEB2-E7B72B4709E4}" srcOrd="0" destOrd="0" presId="urn:microsoft.com/office/officeart/2005/8/layout/hierarchy3"/>
    <dgm:cxn modelId="{C4052890-AB0F-45BE-9B3E-C1E142266078}" type="presParOf" srcId="{1178CC77-AC44-46AD-88BE-67E8DF37AC72}" destId="{5910B280-653B-450C-AB15-A09C4E753424}" srcOrd="1" destOrd="0" presId="urn:microsoft.com/office/officeart/2005/8/layout/hierarchy3"/>
    <dgm:cxn modelId="{B1A67AA5-5B74-4ABC-A207-229CD5F57BC0}" type="presParOf" srcId="{F617BF18-DABC-4118-AEB9-F8F6993186A0}" destId="{55F9ED5A-DE17-430B-9151-1105EA054055}" srcOrd="1" destOrd="0" presId="urn:microsoft.com/office/officeart/2005/8/layout/hierarchy3"/>
    <dgm:cxn modelId="{B58F1AC3-E618-4B71-AC72-63608EEA9164}" type="presParOf" srcId="{55F9ED5A-DE17-430B-9151-1105EA054055}" destId="{43AB9930-A861-4FD5-88D8-6B9512212A27}" srcOrd="0" destOrd="0" presId="urn:microsoft.com/office/officeart/2005/8/layout/hierarchy3"/>
    <dgm:cxn modelId="{C33F7CBA-9B9F-4A2E-91CC-3817B41080BF}" type="presParOf" srcId="{55F9ED5A-DE17-430B-9151-1105EA054055}" destId="{D2E4074C-2153-4F97-8F1F-B26606D72208}" srcOrd="1" destOrd="0" presId="urn:microsoft.com/office/officeart/2005/8/layout/hierarchy3"/>
    <dgm:cxn modelId="{1CB2586A-6D18-46B4-8E49-5D7575E657C5}" type="presParOf" srcId="{55F9ED5A-DE17-430B-9151-1105EA054055}" destId="{A0121FFD-083A-40C8-B01E-9C227F074C75}" srcOrd="2" destOrd="0" presId="urn:microsoft.com/office/officeart/2005/8/layout/hierarchy3"/>
    <dgm:cxn modelId="{42CB946E-B0BB-41DA-B256-DA1AA01003DF}" type="presParOf" srcId="{55F9ED5A-DE17-430B-9151-1105EA054055}" destId="{5BE356F0-232A-4D5A-B25B-95771693F25A}" srcOrd="3" destOrd="0" presId="urn:microsoft.com/office/officeart/2005/8/layout/hierarchy3"/>
    <dgm:cxn modelId="{DEF01D02-1D18-4F9C-A129-8695FD969FBD}" type="presParOf" srcId="{55F9ED5A-DE17-430B-9151-1105EA054055}" destId="{D2748F72-59AB-4A3B-B15C-0DAA2CA2F434}" srcOrd="4" destOrd="0" presId="urn:microsoft.com/office/officeart/2005/8/layout/hierarchy3"/>
    <dgm:cxn modelId="{81F8FBCF-51C2-406E-9FE0-07711B5B434A}" type="presParOf" srcId="{55F9ED5A-DE17-430B-9151-1105EA054055}" destId="{1239B397-CF62-4E17-BCC6-E6A2D915EEA2}" srcOrd="5"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6FAFAB-02EF-4DE0-8377-9740E5AF6212}" type="doc">
      <dgm:prSet loTypeId="urn:microsoft.com/office/officeart/2005/8/layout/hierarchy2" loCatId="hierarchy" qsTypeId="urn:microsoft.com/office/officeart/2005/8/quickstyle/3d4" qsCatId="3D" csTypeId="urn:microsoft.com/office/officeart/2005/8/colors/accent1_2" csCatId="accent1" phldr="1"/>
      <dgm:spPr/>
      <dgm:t>
        <a:bodyPr/>
        <a:lstStyle/>
        <a:p>
          <a:endParaRPr lang="en-GB"/>
        </a:p>
      </dgm:t>
    </dgm:pt>
    <dgm:pt modelId="{50415AFE-19CA-4371-8A8F-F1D88A1C4E8A}">
      <dgm:prSet custT="1"/>
      <dgm:spPr/>
      <dgm:t>
        <a:bodyPr/>
        <a:lstStyle/>
        <a:p>
          <a:endParaRPr lang="en-GB" sz="1100" b="1" dirty="0"/>
        </a:p>
        <a:p>
          <a:r>
            <a:rPr lang="en-GB" sz="1400" b="1" dirty="0"/>
            <a:t>Highly dangerous for infants and young children</a:t>
          </a:r>
        </a:p>
        <a:p>
          <a:endParaRPr lang="en-GB" sz="1100" b="1" dirty="0"/>
        </a:p>
      </dgm:t>
    </dgm:pt>
    <dgm:pt modelId="{5181FD9D-837C-4E93-9D91-55474655B2C2}" type="parTrans" cxnId="{F653C759-1FE1-4D35-8960-F3F482A912E3}">
      <dgm:prSet/>
      <dgm:spPr/>
      <dgm:t>
        <a:bodyPr/>
        <a:lstStyle/>
        <a:p>
          <a:endParaRPr lang="en-GB"/>
        </a:p>
      </dgm:t>
    </dgm:pt>
    <dgm:pt modelId="{9E4A6528-77D1-456A-8797-A18E7766C929}" type="sibTrans" cxnId="{F653C759-1FE1-4D35-8960-F3F482A912E3}">
      <dgm:prSet/>
      <dgm:spPr/>
      <dgm:t>
        <a:bodyPr/>
        <a:lstStyle/>
        <a:p>
          <a:endParaRPr lang="en-GB"/>
        </a:p>
      </dgm:t>
    </dgm:pt>
    <dgm:pt modelId="{100C0C5F-7B84-442D-A4E0-5609A9D97E14}">
      <dgm:prSet phldrT="[Text]" custT="1"/>
      <dgm:spPr/>
      <dgm:t>
        <a:bodyPr/>
        <a:lstStyle/>
        <a:p>
          <a:r>
            <a:rPr lang="en-GB" sz="1400" dirty="0"/>
            <a:t>Pneumonia</a:t>
          </a:r>
        </a:p>
      </dgm:t>
    </dgm:pt>
    <dgm:pt modelId="{2BBB1F30-2FEC-438A-A413-35D8BAC1092E}" type="parTrans" cxnId="{1C22C445-1A51-42D3-9381-8D30696E851D}">
      <dgm:prSet/>
      <dgm:spPr/>
      <dgm:t>
        <a:bodyPr/>
        <a:lstStyle/>
        <a:p>
          <a:endParaRPr lang="en-GB"/>
        </a:p>
      </dgm:t>
    </dgm:pt>
    <dgm:pt modelId="{26E1D252-DAA6-43D4-878E-8623A75DE34A}" type="sibTrans" cxnId="{1C22C445-1A51-42D3-9381-8D30696E851D}">
      <dgm:prSet/>
      <dgm:spPr/>
      <dgm:t>
        <a:bodyPr/>
        <a:lstStyle/>
        <a:p>
          <a:endParaRPr lang="en-GB"/>
        </a:p>
      </dgm:t>
    </dgm:pt>
    <dgm:pt modelId="{DE040DDC-A284-4294-AEE2-DC7B1571ACCF}">
      <dgm:prSet phldrT="[Text]" custT="1"/>
      <dgm:spPr/>
      <dgm:t>
        <a:bodyPr/>
        <a:lstStyle/>
        <a:p>
          <a:r>
            <a:rPr lang="en-GB" sz="1400" dirty="0"/>
            <a:t>Seizures</a:t>
          </a:r>
        </a:p>
      </dgm:t>
    </dgm:pt>
    <dgm:pt modelId="{DF5A1726-23EB-48E6-8898-786A4573AE72}" type="parTrans" cxnId="{5F7E4800-0149-4610-B837-12C74B762479}">
      <dgm:prSet/>
      <dgm:spPr/>
      <dgm:t>
        <a:bodyPr/>
        <a:lstStyle/>
        <a:p>
          <a:endParaRPr lang="en-GB"/>
        </a:p>
      </dgm:t>
    </dgm:pt>
    <dgm:pt modelId="{3E7949CC-91B1-43F3-861E-58D56ED78C3C}" type="sibTrans" cxnId="{5F7E4800-0149-4610-B837-12C74B762479}">
      <dgm:prSet/>
      <dgm:spPr/>
      <dgm:t>
        <a:bodyPr/>
        <a:lstStyle/>
        <a:p>
          <a:endParaRPr lang="en-GB"/>
        </a:p>
      </dgm:t>
    </dgm:pt>
    <dgm:pt modelId="{E2E624EA-E503-47CA-A283-034041045D8E}">
      <dgm:prSet phldrT="[Text]" custT="1"/>
      <dgm:spPr/>
      <dgm:t>
        <a:bodyPr/>
        <a:lstStyle/>
        <a:p>
          <a:r>
            <a:rPr lang="en-GB" sz="1400" dirty="0"/>
            <a:t>Brain Damage</a:t>
          </a:r>
        </a:p>
      </dgm:t>
    </dgm:pt>
    <dgm:pt modelId="{D56D1E06-FD48-4550-A4E4-9B67A120B5D0}" type="parTrans" cxnId="{E331DB56-3508-41B2-96F5-2F83A30A4819}">
      <dgm:prSet/>
      <dgm:spPr/>
      <dgm:t>
        <a:bodyPr/>
        <a:lstStyle/>
        <a:p>
          <a:endParaRPr lang="en-GB"/>
        </a:p>
      </dgm:t>
    </dgm:pt>
    <dgm:pt modelId="{F7BAB216-9462-4540-BFC3-7E8FBB040B91}" type="sibTrans" cxnId="{E331DB56-3508-41B2-96F5-2F83A30A4819}">
      <dgm:prSet/>
      <dgm:spPr/>
      <dgm:t>
        <a:bodyPr/>
        <a:lstStyle/>
        <a:p>
          <a:endParaRPr lang="en-GB"/>
        </a:p>
      </dgm:t>
    </dgm:pt>
    <dgm:pt modelId="{F03377C6-2A9F-4A08-AF67-60CCFF920A08}">
      <dgm:prSet phldrT="[Text]" custT="1"/>
      <dgm:spPr/>
      <dgm:t>
        <a:bodyPr/>
        <a:lstStyle/>
        <a:p>
          <a:r>
            <a:rPr lang="en-GB" sz="1400" dirty="0"/>
            <a:t>Death</a:t>
          </a:r>
        </a:p>
      </dgm:t>
    </dgm:pt>
    <dgm:pt modelId="{BEC6BFEA-A48E-4046-8519-6028D1D8A37A}" type="parTrans" cxnId="{B1C6DF20-AF1B-46B6-95B6-83BAA5C0B7F2}">
      <dgm:prSet/>
      <dgm:spPr/>
      <dgm:t>
        <a:bodyPr/>
        <a:lstStyle/>
        <a:p>
          <a:endParaRPr lang="en-GB"/>
        </a:p>
      </dgm:t>
    </dgm:pt>
    <dgm:pt modelId="{30BF4F47-C145-44A6-91F9-5A22AD50818A}" type="sibTrans" cxnId="{B1C6DF20-AF1B-46B6-95B6-83BAA5C0B7F2}">
      <dgm:prSet/>
      <dgm:spPr/>
      <dgm:t>
        <a:bodyPr/>
        <a:lstStyle/>
        <a:p>
          <a:endParaRPr lang="en-GB"/>
        </a:p>
      </dgm:t>
    </dgm:pt>
    <dgm:pt modelId="{4FA463E0-3CAD-41F4-A5B0-7754CD304C0C}" type="pres">
      <dgm:prSet presAssocID="{816FAFAB-02EF-4DE0-8377-9740E5AF6212}" presName="diagram" presStyleCnt="0">
        <dgm:presLayoutVars>
          <dgm:chPref val="1"/>
          <dgm:dir/>
          <dgm:animOne val="branch"/>
          <dgm:animLvl val="lvl"/>
          <dgm:resizeHandles val="exact"/>
        </dgm:presLayoutVars>
      </dgm:prSet>
      <dgm:spPr/>
    </dgm:pt>
    <dgm:pt modelId="{B05C3660-51B4-45D7-84A4-C56710A3FC31}" type="pres">
      <dgm:prSet presAssocID="{50415AFE-19CA-4371-8A8F-F1D88A1C4E8A}" presName="root1" presStyleCnt="0"/>
      <dgm:spPr/>
    </dgm:pt>
    <dgm:pt modelId="{07F17812-A928-449F-967F-2C6137FF0D00}" type="pres">
      <dgm:prSet presAssocID="{50415AFE-19CA-4371-8A8F-F1D88A1C4E8A}" presName="LevelOneTextNode" presStyleLbl="node0" presStyleIdx="0" presStyleCnt="1" custScaleY="101490">
        <dgm:presLayoutVars>
          <dgm:chPref val="3"/>
        </dgm:presLayoutVars>
      </dgm:prSet>
      <dgm:spPr/>
    </dgm:pt>
    <dgm:pt modelId="{DFB90FE9-64EA-4C9F-ACA1-68C820DF10D4}" type="pres">
      <dgm:prSet presAssocID="{50415AFE-19CA-4371-8A8F-F1D88A1C4E8A}" presName="level2hierChild" presStyleCnt="0"/>
      <dgm:spPr/>
    </dgm:pt>
    <dgm:pt modelId="{594E553A-5698-40C2-8B9E-9630019813BC}" type="pres">
      <dgm:prSet presAssocID="{2BBB1F30-2FEC-438A-A413-35D8BAC1092E}" presName="conn2-1" presStyleLbl="parChTrans1D2" presStyleIdx="0" presStyleCnt="4"/>
      <dgm:spPr/>
    </dgm:pt>
    <dgm:pt modelId="{EB2E9E88-894E-4E09-8941-D7EC6635E9BD}" type="pres">
      <dgm:prSet presAssocID="{2BBB1F30-2FEC-438A-A413-35D8BAC1092E}" presName="connTx" presStyleLbl="parChTrans1D2" presStyleIdx="0" presStyleCnt="4"/>
      <dgm:spPr/>
    </dgm:pt>
    <dgm:pt modelId="{6653267C-FB2B-4737-9633-A3D96F7985F1}" type="pres">
      <dgm:prSet presAssocID="{100C0C5F-7B84-442D-A4E0-5609A9D97E14}" presName="root2" presStyleCnt="0"/>
      <dgm:spPr/>
    </dgm:pt>
    <dgm:pt modelId="{EF95907F-035B-4157-89ED-9C588B8D44A9}" type="pres">
      <dgm:prSet presAssocID="{100C0C5F-7B84-442D-A4E0-5609A9D97E14}" presName="LevelTwoTextNode" presStyleLbl="node2" presStyleIdx="0" presStyleCnt="4">
        <dgm:presLayoutVars>
          <dgm:chPref val="3"/>
        </dgm:presLayoutVars>
      </dgm:prSet>
      <dgm:spPr/>
    </dgm:pt>
    <dgm:pt modelId="{F7F8A8E4-C722-4064-9B0D-7E7901DD2BC3}" type="pres">
      <dgm:prSet presAssocID="{100C0C5F-7B84-442D-A4E0-5609A9D97E14}" presName="level3hierChild" presStyleCnt="0"/>
      <dgm:spPr/>
    </dgm:pt>
    <dgm:pt modelId="{DEA7426A-A026-4A2C-86F8-D6BD4B3454FB}" type="pres">
      <dgm:prSet presAssocID="{DF5A1726-23EB-48E6-8898-786A4573AE72}" presName="conn2-1" presStyleLbl="parChTrans1D2" presStyleIdx="1" presStyleCnt="4"/>
      <dgm:spPr/>
    </dgm:pt>
    <dgm:pt modelId="{DC824A93-2A0A-4B20-9359-7F379B19DCB0}" type="pres">
      <dgm:prSet presAssocID="{DF5A1726-23EB-48E6-8898-786A4573AE72}" presName="connTx" presStyleLbl="parChTrans1D2" presStyleIdx="1" presStyleCnt="4"/>
      <dgm:spPr/>
    </dgm:pt>
    <dgm:pt modelId="{301287BF-882F-4B8C-90FF-46CE89B9E383}" type="pres">
      <dgm:prSet presAssocID="{DE040DDC-A284-4294-AEE2-DC7B1571ACCF}" presName="root2" presStyleCnt="0"/>
      <dgm:spPr/>
    </dgm:pt>
    <dgm:pt modelId="{4A8260C1-C6FC-4AB1-BEF1-E3678A5E411E}" type="pres">
      <dgm:prSet presAssocID="{DE040DDC-A284-4294-AEE2-DC7B1571ACCF}" presName="LevelTwoTextNode" presStyleLbl="node2" presStyleIdx="1" presStyleCnt="4">
        <dgm:presLayoutVars>
          <dgm:chPref val="3"/>
        </dgm:presLayoutVars>
      </dgm:prSet>
      <dgm:spPr/>
    </dgm:pt>
    <dgm:pt modelId="{CB75CFB0-F3AC-4B1E-9F1C-1D3331905087}" type="pres">
      <dgm:prSet presAssocID="{DE040DDC-A284-4294-AEE2-DC7B1571ACCF}" presName="level3hierChild" presStyleCnt="0"/>
      <dgm:spPr/>
    </dgm:pt>
    <dgm:pt modelId="{CDFBBA9C-1884-49CF-8493-2CCDE5C7705A}" type="pres">
      <dgm:prSet presAssocID="{D56D1E06-FD48-4550-A4E4-9B67A120B5D0}" presName="conn2-1" presStyleLbl="parChTrans1D2" presStyleIdx="2" presStyleCnt="4"/>
      <dgm:spPr/>
    </dgm:pt>
    <dgm:pt modelId="{6A373D01-098D-4908-9F1A-B3E5F2F2CCB2}" type="pres">
      <dgm:prSet presAssocID="{D56D1E06-FD48-4550-A4E4-9B67A120B5D0}" presName="connTx" presStyleLbl="parChTrans1D2" presStyleIdx="2" presStyleCnt="4"/>
      <dgm:spPr/>
    </dgm:pt>
    <dgm:pt modelId="{07332E96-4C8C-499E-B628-B6D2D8A60E0D}" type="pres">
      <dgm:prSet presAssocID="{E2E624EA-E503-47CA-A283-034041045D8E}" presName="root2" presStyleCnt="0"/>
      <dgm:spPr/>
    </dgm:pt>
    <dgm:pt modelId="{44AC325F-AE1B-4C7E-B083-8BBBB1AA79F3}" type="pres">
      <dgm:prSet presAssocID="{E2E624EA-E503-47CA-A283-034041045D8E}" presName="LevelTwoTextNode" presStyleLbl="node2" presStyleIdx="2" presStyleCnt="4">
        <dgm:presLayoutVars>
          <dgm:chPref val="3"/>
        </dgm:presLayoutVars>
      </dgm:prSet>
      <dgm:spPr/>
    </dgm:pt>
    <dgm:pt modelId="{D55655CC-DA2B-4819-B72B-0154D5139D20}" type="pres">
      <dgm:prSet presAssocID="{E2E624EA-E503-47CA-A283-034041045D8E}" presName="level3hierChild" presStyleCnt="0"/>
      <dgm:spPr/>
    </dgm:pt>
    <dgm:pt modelId="{817EDCFB-3A24-4FD6-A7F5-1A6383D79277}" type="pres">
      <dgm:prSet presAssocID="{BEC6BFEA-A48E-4046-8519-6028D1D8A37A}" presName="conn2-1" presStyleLbl="parChTrans1D2" presStyleIdx="3" presStyleCnt="4"/>
      <dgm:spPr/>
    </dgm:pt>
    <dgm:pt modelId="{89559412-2A8B-414A-A2CD-69ACAA92FC89}" type="pres">
      <dgm:prSet presAssocID="{BEC6BFEA-A48E-4046-8519-6028D1D8A37A}" presName="connTx" presStyleLbl="parChTrans1D2" presStyleIdx="3" presStyleCnt="4"/>
      <dgm:spPr/>
    </dgm:pt>
    <dgm:pt modelId="{4A2677B4-5263-4276-9A6A-14402091869B}" type="pres">
      <dgm:prSet presAssocID="{F03377C6-2A9F-4A08-AF67-60CCFF920A08}" presName="root2" presStyleCnt="0"/>
      <dgm:spPr/>
    </dgm:pt>
    <dgm:pt modelId="{587C7573-61E7-4FE1-BF7C-49D133B5E597}" type="pres">
      <dgm:prSet presAssocID="{F03377C6-2A9F-4A08-AF67-60CCFF920A08}" presName="LevelTwoTextNode" presStyleLbl="node2" presStyleIdx="3" presStyleCnt="4">
        <dgm:presLayoutVars>
          <dgm:chPref val="3"/>
        </dgm:presLayoutVars>
      </dgm:prSet>
      <dgm:spPr/>
    </dgm:pt>
    <dgm:pt modelId="{C569BACA-6C1E-4CF3-B809-0A013C9FC555}" type="pres">
      <dgm:prSet presAssocID="{F03377C6-2A9F-4A08-AF67-60CCFF920A08}" presName="level3hierChild" presStyleCnt="0"/>
      <dgm:spPr/>
    </dgm:pt>
  </dgm:ptLst>
  <dgm:cxnLst>
    <dgm:cxn modelId="{5F7E4800-0149-4610-B837-12C74B762479}" srcId="{50415AFE-19CA-4371-8A8F-F1D88A1C4E8A}" destId="{DE040DDC-A284-4294-AEE2-DC7B1571ACCF}" srcOrd="1" destOrd="0" parTransId="{DF5A1726-23EB-48E6-8898-786A4573AE72}" sibTransId="{3E7949CC-91B1-43F3-861E-58D56ED78C3C}"/>
    <dgm:cxn modelId="{32152B0A-2E16-4A6E-B188-AFD92A344D3B}" type="presOf" srcId="{2BBB1F30-2FEC-438A-A413-35D8BAC1092E}" destId="{594E553A-5698-40C2-8B9E-9630019813BC}" srcOrd="0" destOrd="0" presId="urn:microsoft.com/office/officeart/2005/8/layout/hierarchy2"/>
    <dgm:cxn modelId="{D1A12713-2C9A-47BD-83D4-45E3389F2B67}" type="presOf" srcId="{E2E624EA-E503-47CA-A283-034041045D8E}" destId="{44AC325F-AE1B-4C7E-B083-8BBBB1AA79F3}" srcOrd="0" destOrd="0" presId="urn:microsoft.com/office/officeart/2005/8/layout/hierarchy2"/>
    <dgm:cxn modelId="{B1C6DF20-AF1B-46B6-95B6-83BAA5C0B7F2}" srcId="{50415AFE-19CA-4371-8A8F-F1D88A1C4E8A}" destId="{F03377C6-2A9F-4A08-AF67-60CCFF920A08}" srcOrd="3" destOrd="0" parTransId="{BEC6BFEA-A48E-4046-8519-6028D1D8A37A}" sibTransId="{30BF4F47-C145-44A6-91F9-5A22AD50818A}"/>
    <dgm:cxn modelId="{9075CE24-C6F5-4020-91FE-C7ED96BC775A}" type="presOf" srcId="{816FAFAB-02EF-4DE0-8377-9740E5AF6212}" destId="{4FA463E0-3CAD-41F4-A5B0-7754CD304C0C}" srcOrd="0" destOrd="0" presId="urn:microsoft.com/office/officeart/2005/8/layout/hierarchy2"/>
    <dgm:cxn modelId="{EC138A36-0C2B-4D81-81F3-421CADE9AB41}" type="presOf" srcId="{2BBB1F30-2FEC-438A-A413-35D8BAC1092E}" destId="{EB2E9E88-894E-4E09-8941-D7EC6635E9BD}" srcOrd="1" destOrd="0" presId="urn:microsoft.com/office/officeart/2005/8/layout/hierarchy2"/>
    <dgm:cxn modelId="{10C7753B-603A-45F8-8C69-4807B8F4E8D6}" type="presOf" srcId="{F03377C6-2A9F-4A08-AF67-60CCFF920A08}" destId="{587C7573-61E7-4FE1-BF7C-49D133B5E597}" srcOrd="0" destOrd="0" presId="urn:microsoft.com/office/officeart/2005/8/layout/hierarchy2"/>
    <dgm:cxn modelId="{BDC99C5C-59C9-46F3-B83E-489C38EE11D0}" type="presOf" srcId="{D56D1E06-FD48-4550-A4E4-9B67A120B5D0}" destId="{CDFBBA9C-1884-49CF-8493-2CCDE5C7705A}" srcOrd="0" destOrd="0" presId="urn:microsoft.com/office/officeart/2005/8/layout/hierarchy2"/>
    <dgm:cxn modelId="{1C22C445-1A51-42D3-9381-8D30696E851D}" srcId="{50415AFE-19CA-4371-8A8F-F1D88A1C4E8A}" destId="{100C0C5F-7B84-442D-A4E0-5609A9D97E14}" srcOrd="0" destOrd="0" parTransId="{2BBB1F30-2FEC-438A-A413-35D8BAC1092E}" sibTransId="{26E1D252-DAA6-43D4-878E-8623A75DE34A}"/>
    <dgm:cxn modelId="{F9DF6E47-3123-4C42-8468-8BAF39B7B4B0}" type="presOf" srcId="{D56D1E06-FD48-4550-A4E4-9B67A120B5D0}" destId="{6A373D01-098D-4908-9F1A-B3E5F2F2CCB2}" srcOrd="1" destOrd="0" presId="urn:microsoft.com/office/officeart/2005/8/layout/hierarchy2"/>
    <dgm:cxn modelId="{AEBB5068-C4DE-453B-9F65-FAD60E190674}" type="presOf" srcId="{BEC6BFEA-A48E-4046-8519-6028D1D8A37A}" destId="{89559412-2A8B-414A-A2CD-69ACAA92FC89}" srcOrd="1" destOrd="0" presId="urn:microsoft.com/office/officeart/2005/8/layout/hierarchy2"/>
    <dgm:cxn modelId="{8A51AB4A-6764-40F8-8DF5-F9F90FF038F2}" type="presOf" srcId="{DE040DDC-A284-4294-AEE2-DC7B1571ACCF}" destId="{4A8260C1-C6FC-4AB1-BEF1-E3678A5E411E}" srcOrd="0" destOrd="0" presId="urn:microsoft.com/office/officeart/2005/8/layout/hierarchy2"/>
    <dgm:cxn modelId="{3FE71C4D-D5E4-4B78-84A6-711FED7D6B5B}" type="presOf" srcId="{BEC6BFEA-A48E-4046-8519-6028D1D8A37A}" destId="{817EDCFB-3A24-4FD6-A7F5-1A6383D79277}" srcOrd="0" destOrd="0" presId="urn:microsoft.com/office/officeart/2005/8/layout/hierarchy2"/>
    <dgm:cxn modelId="{E331DB56-3508-41B2-96F5-2F83A30A4819}" srcId="{50415AFE-19CA-4371-8A8F-F1D88A1C4E8A}" destId="{E2E624EA-E503-47CA-A283-034041045D8E}" srcOrd="2" destOrd="0" parTransId="{D56D1E06-FD48-4550-A4E4-9B67A120B5D0}" sibTransId="{F7BAB216-9462-4540-BFC3-7E8FBB040B91}"/>
    <dgm:cxn modelId="{F653C759-1FE1-4D35-8960-F3F482A912E3}" srcId="{816FAFAB-02EF-4DE0-8377-9740E5AF6212}" destId="{50415AFE-19CA-4371-8A8F-F1D88A1C4E8A}" srcOrd="0" destOrd="0" parTransId="{5181FD9D-837C-4E93-9D91-55474655B2C2}" sibTransId="{9E4A6528-77D1-456A-8797-A18E7766C929}"/>
    <dgm:cxn modelId="{4430008C-850C-4BD3-8AF6-FCD08BE93340}" type="presOf" srcId="{50415AFE-19CA-4371-8A8F-F1D88A1C4E8A}" destId="{07F17812-A928-449F-967F-2C6137FF0D00}" srcOrd="0" destOrd="0" presId="urn:microsoft.com/office/officeart/2005/8/layout/hierarchy2"/>
    <dgm:cxn modelId="{20A4999E-778D-4F2A-A9C3-0ACAD8AE960D}" type="presOf" srcId="{DF5A1726-23EB-48E6-8898-786A4573AE72}" destId="{DC824A93-2A0A-4B20-9359-7F379B19DCB0}" srcOrd="1" destOrd="0" presId="urn:microsoft.com/office/officeart/2005/8/layout/hierarchy2"/>
    <dgm:cxn modelId="{E7962DCE-D156-4BA0-9104-41D693F3FDD0}" type="presOf" srcId="{100C0C5F-7B84-442D-A4E0-5609A9D97E14}" destId="{EF95907F-035B-4157-89ED-9C588B8D44A9}" srcOrd="0" destOrd="0" presId="urn:microsoft.com/office/officeart/2005/8/layout/hierarchy2"/>
    <dgm:cxn modelId="{F8637DDD-4CFC-43EA-AAFB-129518508315}" type="presOf" srcId="{DF5A1726-23EB-48E6-8898-786A4573AE72}" destId="{DEA7426A-A026-4A2C-86F8-D6BD4B3454FB}" srcOrd="0" destOrd="0" presId="urn:microsoft.com/office/officeart/2005/8/layout/hierarchy2"/>
    <dgm:cxn modelId="{753A1EF1-58C8-4B75-B06D-30E0950F5F74}" type="presParOf" srcId="{4FA463E0-3CAD-41F4-A5B0-7754CD304C0C}" destId="{B05C3660-51B4-45D7-84A4-C56710A3FC31}" srcOrd="0" destOrd="0" presId="urn:microsoft.com/office/officeart/2005/8/layout/hierarchy2"/>
    <dgm:cxn modelId="{44FB7FB4-E74C-4589-BADE-3EBB503D9DF2}" type="presParOf" srcId="{B05C3660-51B4-45D7-84A4-C56710A3FC31}" destId="{07F17812-A928-449F-967F-2C6137FF0D00}" srcOrd="0" destOrd="0" presId="urn:microsoft.com/office/officeart/2005/8/layout/hierarchy2"/>
    <dgm:cxn modelId="{8028151C-D1FE-4E45-9E44-265E70D090B4}" type="presParOf" srcId="{B05C3660-51B4-45D7-84A4-C56710A3FC31}" destId="{DFB90FE9-64EA-4C9F-ACA1-68C820DF10D4}" srcOrd="1" destOrd="0" presId="urn:microsoft.com/office/officeart/2005/8/layout/hierarchy2"/>
    <dgm:cxn modelId="{849CAC42-FD4B-4B2B-A999-40392C51BB7E}" type="presParOf" srcId="{DFB90FE9-64EA-4C9F-ACA1-68C820DF10D4}" destId="{594E553A-5698-40C2-8B9E-9630019813BC}" srcOrd="0" destOrd="0" presId="urn:microsoft.com/office/officeart/2005/8/layout/hierarchy2"/>
    <dgm:cxn modelId="{B6035EA9-45BE-416C-8650-53C6A74519C8}" type="presParOf" srcId="{594E553A-5698-40C2-8B9E-9630019813BC}" destId="{EB2E9E88-894E-4E09-8941-D7EC6635E9BD}" srcOrd="0" destOrd="0" presId="urn:microsoft.com/office/officeart/2005/8/layout/hierarchy2"/>
    <dgm:cxn modelId="{F5B0BDF1-31FD-4C62-BE5D-2A8BEDCD5E9A}" type="presParOf" srcId="{DFB90FE9-64EA-4C9F-ACA1-68C820DF10D4}" destId="{6653267C-FB2B-4737-9633-A3D96F7985F1}" srcOrd="1" destOrd="0" presId="urn:microsoft.com/office/officeart/2005/8/layout/hierarchy2"/>
    <dgm:cxn modelId="{7E03E3DF-8A7E-45CF-B0BC-C64504526280}" type="presParOf" srcId="{6653267C-FB2B-4737-9633-A3D96F7985F1}" destId="{EF95907F-035B-4157-89ED-9C588B8D44A9}" srcOrd="0" destOrd="0" presId="urn:microsoft.com/office/officeart/2005/8/layout/hierarchy2"/>
    <dgm:cxn modelId="{78BAEDF2-810D-46D3-8603-46B1914912F1}" type="presParOf" srcId="{6653267C-FB2B-4737-9633-A3D96F7985F1}" destId="{F7F8A8E4-C722-4064-9B0D-7E7901DD2BC3}" srcOrd="1" destOrd="0" presId="urn:microsoft.com/office/officeart/2005/8/layout/hierarchy2"/>
    <dgm:cxn modelId="{AB299DF9-220D-4251-B28D-7F3FBCFA928E}" type="presParOf" srcId="{DFB90FE9-64EA-4C9F-ACA1-68C820DF10D4}" destId="{DEA7426A-A026-4A2C-86F8-D6BD4B3454FB}" srcOrd="2" destOrd="0" presId="urn:microsoft.com/office/officeart/2005/8/layout/hierarchy2"/>
    <dgm:cxn modelId="{7B8E6A41-3322-4530-A320-19B3346D3328}" type="presParOf" srcId="{DEA7426A-A026-4A2C-86F8-D6BD4B3454FB}" destId="{DC824A93-2A0A-4B20-9359-7F379B19DCB0}" srcOrd="0" destOrd="0" presId="urn:microsoft.com/office/officeart/2005/8/layout/hierarchy2"/>
    <dgm:cxn modelId="{79A92231-4B77-453B-A50C-2FABD98586FC}" type="presParOf" srcId="{DFB90FE9-64EA-4C9F-ACA1-68C820DF10D4}" destId="{301287BF-882F-4B8C-90FF-46CE89B9E383}" srcOrd="3" destOrd="0" presId="urn:microsoft.com/office/officeart/2005/8/layout/hierarchy2"/>
    <dgm:cxn modelId="{EF54F539-FCC8-44DF-9F17-ACA92A841F8C}" type="presParOf" srcId="{301287BF-882F-4B8C-90FF-46CE89B9E383}" destId="{4A8260C1-C6FC-4AB1-BEF1-E3678A5E411E}" srcOrd="0" destOrd="0" presId="urn:microsoft.com/office/officeart/2005/8/layout/hierarchy2"/>
    <dgm:cxn modelId="{70E06BAF-7FCF-4E5B-9A11-BE1023207DE9}" type="presParOf" srcId="{301287BF-882F-4B8C-90FF-46CE89B9E383}" destId="{CB75CFB0-F3AC-4B1E-9F1C-1D3331905087}" srcOrd="1" destOrd="0" presId="urn:microsoft.com/office/officeart/2005/8/layout/hierarchy2"/>
    <dgm:cxn modelId="{DDA362F1-F0C5-4B37-8BF5-FF9E6DFC23EB}" type="presParOf" srcId="{DFB90FE9-64EA-4C9F-ACA1-68C820DF10D4}" destId="{CDFBBA9C-1884-49CF-8493-2CCDE5C7705A}" srcOrd="4" destOrd="0" presId="urn:microsoft.com/office/officeart/2005/8/layout/hierarchy2"/>
    <dgm:cxn modelId="{EE7EAA37-4545-482D-A996-6B2E441AA71D}" type="presParOf" srcId="{CDFBBA9C-1884-49CF-8493-2CCDE5C7705A}" destId="{6A373D01-098D-4908-9F1A-B3E5F2F2CCB2}" srcOrd="0" destOrd="0" presId="urn:microsoft.com/office/officeart/2005/8/layout/hierarchy2"/>
    <dgm:cxn modelId="{1B3DD5FC-F961-46E2-B189-31EC1154944D}" type="presParOf" srcId="{DFB90FE9-64EA-4C9F-ACA1-68C820DF10D4}" destId="{07332E96-4C8C-499E-B628-B6D2D8A60E0D}" srcOrd="5" destOrd="0" presId="urn:microsoft.com/office/officeart/2005/8/layout/hierarchy2"/>
    <dgm:cxn modelId="{F10DB690-A0C9-405F-A6B2-D477BEC86B67}" type="presParOf" srcId="{07332E96-4C8C-499E-B628-B6D2D8A60E0D}" destId="{44AC325F-AE1B-4C7E-B083-8BBBB1AA79F3}" srcOrd="0" destOrd="0" presId="urn:microsoft.com/office/officeart/2005/8/layout/hierarchy2"/>
    <dgm:cxn modelId="{7AA1B46D-018C-48BC-ABF6-A5D2118A5B08}" type="presParOf" srcId="{07332E96-4C8C-499E-B628-B6D2D8A60E0D}" destId="{D55655CC-DA2B-4819-B72B-0154D5139D20}" srcOrd="1" destOrd="0" presId="urn:microsoft.com/office/officeart/2005/8/layout/hierarchy2"/>
    <dgm:cxn modelId="{F5AE440F-596F-4267-A2A3-02626E8871CD}" type="presParOf" srcId="{DFB90FE9-64EA-4C9F-ACA1-68C820DF10D4}" destId="{817EDCFB-3A24-4FD6-A7F5-1A6383D79277}" srcOrd="6" destOrd="0" presId="urn:microsoft.com/office/officeart/2005/8/layout/hierarchy2"/>
    <dgm:cxn modelId="{F4C96BE9-989B-402B-8D40-700FE20CFF75}" type="presParOf" srcId="{817EDCFB-3A24-4FD6-A7F5-1A6383D79277}" destId="{89559412-2A8B-414A-A2CD-69ACAA92FC89}" srcOrd="0" destOrd="0" presId="urn:microsoft.com/office/officeart/2005/8/layout/hierarchy2"/>
    <dgm:cxn modelId="{05FA7C4A-61D8-40DA-A7C0-939E99C45F47}" type="presParOf" srcId="{DFB90FE9-64EA-4C9F-ACA1-68C820DF10D4}" destId="{4A2677B4-5263-4276-9A6A-14402091869B}" srcOrd="7" destOrd="0" presId="urn:microsoft.com/office/officeart/2005/8/layout/hierarchy2"/>
    <dgm:cxn modelId="{94442FCA-EBD5-4AD6-B4EE-B6C04A1BFECA}" type="presParOf" srcId="{4A2677B4-5263-4276-9A6A-14402091869B}" destId="{587C7573-61E7-4FE1-BF7C-49D133B5E597}" srcOrd="0" destOrd="0" presId="urn:microsoft.com/office/officeart/2005/8/layout/hierarchy2"/>
    <dgm:cxn modelId="{F93D46ED-DF74-44CF-969E-84BB1359B9C4}" type="presParOf" srcId="{4A2677B4-5263-4276-9A6A-14402091869B}" destId="{C569BACA-6C1E-4CF3-B809-0A013C9FC555}" srcOrd="1" destOrd="0" presId="urn:microsoft.com/office/officeart/2005/8/layout/hierarchy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25056-D421-4BC5-AEB2-E7B72B4709E4}">
      <dsp:nvSpPr>
        <dsp:cNvPr id="0" name=""/>
        <dsp:cNvSpPr/>
      </dsp:nvSpPr>
      <dsp:spPr>
        <a:xfrm>
          <a:off x="840846" y="606"/>
          <a:ext cx="1617260" cy="80863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t>Whooping Cough (Pertussis)</a:t>
          </a:r>
          <a:endParaRPr lang="en-GB" sz="1600" kern="1200" dirty="0"/>
        </a:p>
      </dsp:txBody>
      <dsp:txXfrm>
        <a:off x="864530" y="24290"/>
        <a:ext cx="1569892" cy="761262"/>
      </dsp:txXfrm>
    </dsp:sp>
    <dsp:sp modelId="{43AB9930-A861-4FD5-88D8-6B9512212A27}">
      <dsp:nvSpPr>
        <dsp:cNvPr id="0" name=""/>
        <dsp:cNvSpPr/>
      </dsp:nvSpPr>
      <dsp:spPr>
        <a:xfrm>
          <a:off x="1002572" y="809236"/>
          <a:ext cx="161726" cy="606472"/>
        </a:xfrm>
        <a:custGeom>
          <a:avLst/>
          <a:gdLst/>
          <a:ahLst/>
          <a:cxnLst/>
          <a:rect l="0" t="0" r="0" b="0"/>
          <a:pathLst>
            <a:path>
              <a:moveTo>
                <a:pt x="0" y="0"/>
              </a:moveTo>
              <a:lnTo>
                <a:pt x="0" y="606472"/>
              </a:lnTo>
              <a:lnTo>
                <a:pt x="161726" y="606472"/>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E4074C-2153-4F97-8F1F-B26606D72208}">
      <dsp:nvSpPr>
        <dsp:cNvPr id="0" name=""/>
        <dsp:cNvSpPr/>
      </dsp:nvSpPr>
      <dsp:spPr>
        <a:xfrm>
          <a:off x="1164298" y="1011394"/>
          <a:ext cx="1293808" cy="8086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GB" sz="1200" kern="1200" dirty="0"/>
            <a:t>Transmissible Respiratory Infection </a:t>
          </a:r>
        </a:p>
      </dsp:txBody>
      <dsp:txXfrm>
        <a:off x="1187982" y="1035078"/>
        <a:ext cx="1246440" cy="761262"/>
      </dsp:txXfrm>
    </dsp:sp>
    <dsp:sp modelId="{A0121FFD-083A-40C8-B01E-9C227F074C75}">
      <dsp:nvSpPr>
        <dsp:cNvPr id="0" name=""/>
        <dsp:cNvSpPr/>
      </dsp:nvSpPr>
      <dsp:spPr>
        <a:xfrm>
          <a:off x="1002572" y="809236"/>
          <a:ext cx="161726" cy="1617260"/>
        </a:xfrm>
        <a:custGeom>
          <a:avLst/>
          <a:gdLst/>
          <a:ahLst/>
          <a:cxnLst/>
          <a:rect l="0" t="0" r="0" b="0"/>
          <a:pathLst>
            <a:path>
              <a:moveTo>
                <a:pt x="0" y="0"/>
              </a:moveTo>
              <a:lnTo>
                <a:pt x="0" y="1617260"/>
              </a:lnTo>
              <a:lnTo>
                <a:pt x="161726" y="161726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E356F0-232A-4D5A-B25B-95771693F25A}">
      <dsp:nvSpPr>
        <dsp:cNvPr id="0" name=""/>
        <dsp:cNvSpPr/>
      </dsp:nvSpPr>
      <dsp:spPr>
        <a:xfrm>
          <a:off x="1164298" y="2022182"/>
          <a:ext cx="1293808" cy="8086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GB" sz="1200" kern="1200" dirty="0"/>
            <a:t>Severe Coughing Fits </a:t>
          </a:r>
        </a:p>
      </dsp:txBody>
      <dsp:txXfrm>
        <a:off x="1187982" y="2045866"/>
        <a:ext cx="1246440" cy="761262"/>
      </dsp:txXfrm>
    </dsp:sp>
    <dsp:sp modelId="{D2748F72-59AB-4A3B-B15C-0DAA2CA2F434}">
      <dsp:nvSpPr>
        <dsp:cNvPr id="0" name=""/>
        <dsp:cNvSpPr/>
      </dsp:nvSpPr>
      <dsp:spPr>
        <a:xfrm>
          <a:off x="1002572" y="809236"/>
          <a:ext cx="161726" cy="2628048"/>
        </a:xfrm>
        <a:custGeom>
          <a:avLst/>
          <a:gdLst/>
          <a:ahLst/>
          <a:cxnLst/>
          <a:rect l="0" t="0" r="0" b="0"/>
          <a:pathLst>
            <a:path>
              <a:moveTo>
                <a:pt x="0" y="0"/>
              </a:moveTo>
              <a:lnTo>
                <a:pt x="0" y="2628048"/>
              </a:lnTo>
              <a:lnTo>
                <a:pt x="161726" y="2628048"/>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39B397-CF62-4E17-BCC6-E6A2D915EEA2}">
      <dsp:nvSpPr>
        <dsp:cNvPr id="0" name=""/>
        <dsp:cNvSpPr/>
      </dsp:nvSpPr>
      <dsp:spPr>
        <a:xfrm>
          <a:off x="1164298" y="3032970"/>
          <a:ext cx="1293808" cy="8086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GB" sz="1200" kern="1200" dirty="0"/>
            <a:t>Impact Individuals of All Age Groups </a:t>
          </a:r>
        </a:p>
      </dsp:txBody>
      <dsp:txXfrm>
        <a:off x="1187982" y="3056654"/>
        <a:ext cx="1246440" cy="7612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F17812-A928-449F-967F-2C6137FF0D00}">
      <dsp:nvSpPr>
        <dsp:cNvPr id="0" name=""/>
        <dsp:cNvSpPr/>
      </dsp:nvSpPr>
      <dsp:spPr>
        <a:xfrm>
          <a:off x="468292" y="1483603"/>
          <a:ext cx="1724305" cy="874999"/>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endParaRPr lang="en-GB" sz="1100" b="1" kern="1200" dirty="0"/>
        </a:p>
        <a:p>
          <a:pPr marL="0" lvl="0" indent="0" algn="ctr" defTabSz="488950">
            <a:lnSpc>
              <a:spcPct val="90000"/>
            </a:lnSpc>
            <a:spcBef>
              <a:spcPct val="0"/>
            </a:spcBef>
            <a:spcAft>
              <a:spcPct val="35000"/>
            </a:spcAft>
            <a:buNone/>
          </a:pPr>
          <a:r>
            <a:rPr lang="en-GB" sz="1400" b="1" kern="1200" dirty="0"/>
            <a:t>Highly dangerous for infants and young children</a:t>
          </a:r>
        </a:p>
        <a:p>
          <a:pPr marL="0" lvl="0" indent="0" algn="ctr" defTabSz="488950">
            <a:lnSpc>
              <a:spcPct val="90000"/>
            </a:lnSpc>
            <a:spcBef>
              <a:spcPct val="0"/>
            </a:spcBef>
            <a:spcAft>
              <a:spcPct val="35000"/>
            </a:spcAft>
            <a:buNone/>
          </a:pPr>
          <a:endParaRPr lang="en-GB" sz="1100" b="1" kern="1200" dirty="0"/>
        </a:p>
      </dsp:txBody>
      <dsp:txXfrm>
        <a:off x="493920" y="1509231"/>
        <a:ext cx="1673049" cy="823743"/>
      </dsp:txXfrm>
    </dsp:sp>
    <dsp:sp modelId="{594E553A-5698-40C2-8B9E-9630019813BC}">
      <dsp:nvSpPr>
        <dsp:cNvPr id="0" name=""/>
        <dsp:cNvSpPr/>
      </dsp:nvSpPr>
      <dsp:spPr>
        <a:xfrm rot="17692822">
          <a:off x="1717776" y="1157301"/>
          <a:ext cx="1639366" cy="40390"/>
        </a:xfrm>
        <a:custGeom>
          <a:avLst/>
          <a:gdLst/>
          <a:ahLst/>
          <a:cxnLst/>
          <a:rect l="0" t="0" r="0" b="0"/>
          <a:pathLst>
            <a:path>
              <a:moveTo>
                <a:pt x="0" y="20195"/>
              </a:moveTo>
              <a:lnTo>
                <a:pt x="1639366" y="20195"/>
              </a:lnTo>
            </a:path>
          </a:pathLst>
        </a:custGeom>
        <a:noFill/>
        <a:ln w="1905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496475" y="1136512"/>
        <a:ext cx="81968" cy="81968"/>
      </dsp:txXfrm>
    </dsp:sp>
    <dsp:sp modelId="{EF95907F-035B-4157-89ED-9C588B8D44A9}">
      <dsp:nvSpPr>
        <dsp:cNvPr id="0" name=""/>
        <dsp:cNvSpPr/>
      </dsp:nvSpPr>
      <dsp:spPr>
        <a:xfrm>
          <a:off x="2882321" y="2813"/>
          <a:ext cx="1724305" cy="86215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Pneumonia</a:t>
          </a:r>
        </a:p>
      </dsp:txBody>
      <dsp:txXfrm>
        <a:off x="2907573" y="28065"/>
        <a:ext cx="1673801" cy="811648"/>
      </dsp:txXfrm>
    </dsp:sp>
    <dsp:sp modelId="{DEA7426A-A026-4A2C-86F8-D6BD4B3454FB}">
      <dsp:nvSpPr>
        <dsp:cNvPr id="0" name=""/>
        <dsp:cNvSpPr/>
      </dsp:nvSpPr>
      <dsp:spPr>
        <a:xfrm rot="19457599">
          <a:off x="2112762" y="1653039"/>
          <a:ext cx="849395" cy="40390"/>
        </a:xfrm>
        <a:custGeom>
          <a:avLst/>
          <a:gdLst/>
          <a:ahLst/>
          <a:cxnLst/>
          <a:rect l="0" t="0" r="0" b="0"/>
          <a:pathLst>
            <a:path>
              <a:moveTo>
                <a:pt x="0" y="20195"/>
              </a:moveTo>
              <a:lnTo>
                <a:pt x="849395" y="20195"/>
              </a:lnTo>
            </a:path>
          </a:pathLst>
        </a:custGeom>
        <a:noFill/>
        <a:ln w="1905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516225" y="1651999"/>
        <a:ext cx="42469" cy="42469"/>
      </dsp:txXfrm>
    </dsp:sp>
    <dsp:sp modelId="{4A8260C1-C6FC-4AB1-BEF1-E3678A5E411E}">
      <dsp:nvSpPr>
        <dsp:cNvPr id="0" name=""/>
        <dsp:cNvSpPr/>
      </dsp:nvSpPr>
      <dsp:spPr>
        <a:xfrm>
          <a:off x="2882321" y="994289"/>
          <a:ext cx="1724305" cy="86215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Seizures</a:t>
          </a:r>
        </a:p>
      </dsp:txBody>
      <dsp:txXfrm>
        <a:off x="2907573" y="1019541"/>
        <a:ext cx="1673801" cy="811648"/>
      </dsp:txXfrm>
    </dsp:sp>
    <dsp:sp modelId="{CDFBBA9C-1884-49CF-8493-2CCDE5C7705A}">
      <dsp:nvSpPr>
        <dsp:cNvPr id="0" name=""/>
        <dsp:cNvSpPr/>
      </dsp:nvSpPr>
      <dsp:spPr>
        <a:xfrm rot="2142401">
          <a:off x="2112762" y="2148777"/>
          <a:ext cx="849395" cy="40390"/>
        </a:xfrm>
        <a:custGeom>
          <a:avLst/>
          <a:gdLst/>
          <a:ahLst/>
          <a:cxnLst/>
          <a:rect l="0" t="0" r="0" b="0"/>
          <a:pathLst>
            <a:path>
              <a:moveTo>
                <a:pt x="0" y="20195"/>
              </a:moveTo>
              <a:lnTo>
                <a:pt x="849395" y="20195"/>
              </a:lnTo>
            </a:path>
          </a:pathLst>
        </a:custGeom>
        <a:noFill/>
        <a:ln w="1905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516225" y="2147737"/>
        <a:ext cx="42469" cy="42469"/>
      </dsp:txXfrm>
    </dsp:sp>
    <dsp:sp modelId="{44AC325F-AE1B-4C7E-B083-8BBBB1AA79F3}">
      <dsp:nvSpPr>
        <dsp:cNvPr id="0" name=""/>
        <dsp:cNvSpPr/>
      </dsp:nvSpPr>
      <dsp:spPr>
        <a:xfrm>
          <a:off x="2882321" y="1985764"/>
          <a:ext cx="1724305" cy="86215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Brain Damage</a:t>
          </a:r>
        </a:p>
      </dsp:txBody>
      <dsp:txXfrm>
        <a:off x="2907573" y="2011016"/>
        <a:ext cx="1673801" cy="811648"/>
      </dsp:txXfrm>
    </dsp:sp>
    <dsp:sp modelId="{817EDCFB-3A24-4FD6-A7F5-1A6383D79277}">
      <dsp:nvSpPr>
        <dsp:cNvPr id="0" name=""/>
        <dsp:cNvSpPr/>
      </dsp:nvSpPr>
      <dsp:spPr>
        <a:xfrm rot="3907178">
          <a:off x="1717776" y="2644515"/>
          <a:ext cx="1639366" cy="40390"/>
        </a:xfrm>
        <a:custGeom>
          <a:avLst/>
          <a:gdLst/>
          <a:ahLst/>
          <a:cxnLst/>
          <a:rect l="0" t="0" r="0" b="0"/>
          <a:pathLst>
            <a:path>
              <a:moveTo>
                <a:pt x="0" y="20195"/>
              </a:moveTo>
              <a:lnTo>
                <a:pt x="1639366" y="20195"/>
              </a:lnTo>
            </a:path>
          </a:pathLst>
        </a:custGeom>
        <a:noFill/>
        <a:ln w="1905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496475" y="2623726"/>
        <a:ext cx="81968" cy="81968"/>
      </dsp:txXfrm>
    </dsp:sp>
    <dsp:sp modelId="{587C7573-61E7-4FE1-BF7C-49D133B5E597}">
      <dsp:nvSpPr>
        <dsp:cNvPr id="0" name=""/>
        <dsp:cNvSpPr/>
      </dsp:nvSpPr>
      <dsp:spPr>
        <a:xfrm>
          <a:off x="2882321" y="2977240"/>
          <a:ext cx="1724305" cy="86215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Death</a:t>
          </a:r>
        </a:p>
      </dsp:txBody>
      <dsp:txXfrm>
        <a:off x="2907573" y="3002492"/>
        <a:ext cx="1673801" cy="81164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2755EC-50BC-4D3E-9347-221E1F2948D0}" type="datetimeFigureOut">
              <a:rPr lang="en-GB" smtClean="0"/>
              <a:t>05/03/2024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0D4D89-035D-4953-9218-8A329610D66B}" type="slidenum">
              <a:rPr lang="en-GB" smtClean="0"/>
              <a:t>‹#›</a:t>
            </a:fld>
            <a:endParaRPr lang="en-GB"/>
          </a:p>
        </p:txBody>
      </p:sp>
    </p:spTree>
    <p:extLst>
      <p:ext uri="{BB962C8B-B14F-4D97-AF65-F5344CB8AC3E}">
        <p14:creationId xmlns:p14="http://schemas.microsoft.com/office/powerpoint/2010/main" val="1940685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a:t>
            </a:fld>
            <a:endParaRPr lang="en-GB"/>
          </a:p>
        </p:txBody>
      </p:sp>
    </p:spTree>
    <p:extLst>
      <p:ext uri="{BB962C8B-B14F-4D97-AF65-F5344CB8AC3E}">
        <p14:creationId xmlns:p14="http://schemas.microsoft.com/office/powerpoint/2010/main" val="4089134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4</a:t>
            </a:fld>
            <a:endParaRPr lang="en-GB"/>
          </a:p>
        </p:txBody>
      </p:sp>
    </p:spTree>
    <p:extLst>
      <p:ext uri="{BB962C8B-B14F-4D97-AF65-F5344CB8AC3E}">
        <p14:creationId xmlns:p14="http://schemas.microsoft.com/office/powerpoint/2010/main" val="199411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5</a:t>
            </a:fld>
            <a:endParaRPr lang="en-GB"/>
          </a:p>
        </p:txBody>
      </p:sp>
    </p:spTree>
    <p:extLst>
      <p:ext uri="{BB962C8B-B14F-4D97-AF65-F5344CB8AC3E}">
        <p14:creationId xmlns:p14="http://schemas.microsoft.com/office/powerpoint/2010/main" val="2568178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21258269c9b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21258269c9b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7</a:t>
            </a:fld>
            <a:endParaRPr lang="en-GB"/>
          </a:p>
        </p:txBody>
      </p:sp>
    </p:spTree>
    <p:extLst>
      <p:ext uri="{BB962C8B-B14F-4D97-AF65-F5344CB8AC3E}">
        <p14:creationId xmlns:p14="http://schemas.microsoft.com/office/powerpoint/2010/main" val="3231604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8</a:t>
            </a:fld>
            <a:endParaRPr lang="en-GB"/>
          </a:p>
        </p:txBody>
      </p:sp>
    </p:spTree>
    <p:extLst>
      <p:ext uri="{BB962C8B-B14F-4D97-AF65-F5344CB8AC3E}">
        <p14:creationId xmlns:p14="http://schemas.microsoft.com/office/powerpoint/2010/main" val="3733860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9</a:t>
            </a:fld>
            <a:endParaRPr lang="en-GB"/>
          </a:p>
        </p:txBody>
      </p:sp>
    </p:spTree>
    <p:extLst>
      <p:ext uri="{BB962C8B-B14F-4D97-AF65-F5344CB8AC3E}">
        <p14:creationId xmlns:p14="http://schemas.microsoft.com/office/powerpoint/2010/main" val="1865559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10</a:t>
            </a:fld>
            <a:endParaRPr lang="en-GB"/>
          </a:p>
        </p:txBody>
      </p:sp>
    </p:spTree>
    <p:extLst>
      <p:ext uri="{BB962C8B-B14F-4D97-AF65-F5344CB8AC3E}">
        <p14:creationId xmlns:p14="http://schemas.microsoft.com/office/powerpoint/2010/main" val="2774755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11</a:t>
            </a:fld>
            <a:endParaRPr lang="en-GB"/>
          </a:p>
        </p:txBody>
      </p:sp>
    </p:spTree>
    <p:extLst>
      <p:ext uri="{BB962C8B-B14F-4D97-AF65-F5344CB8AC3E}">
        <p14:creationId xmlns:p14="http://schemas.microsoft.com/office/powerpoint/2010/main" val="462281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12</a:t>
            </a:fld>
            <a:endParaRPr lang="en-GB"/>
          </a:p>
        </p:txBody>
      </p:sp>
    </p:spTree>
    <p:extLst>
      <p:ext uri="{BB962C8B-B14F-4D97-AF65-F5344CB8AC3E}">
        <p14:creationId xmlns:p14="http://schemas.microsoft.com/office/powerpoint/2010/main" val="1553385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13</a:t>
            </a:fld>
            <a:endParaRPr lang="en-GB"/>
          </a:p>
        </p:txBody>
      </p:sp>
    </p:spTree>
    <p:extLst>
      <p:ext uri="{BB962C8B-B14F-4D97-AF65-F5344CB8AC3E}">
        <p14:creationId xmlns:p14="http://schemas.microsoft.com/office/powerpoint/2010/main" val="2577090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14</a:t>
            </a:fld>
            <a:endParaRPr lang="en-GB"/>
          </a:p>
        </p:txBody>
      </p:sp>
    </p:spTree>
    <p:extLst>
      <p:ext uri="{BB962C8B-B14F-4D97-AF65-F5344CB8AC3E}">
        <p14:creationId xmlns:p14="http://schemas.microsoft.com/office/powerpoint/2010/main" val="2879366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15</a:t>
            </a:fld>
            <a:endParaRPr lang="en-GB"/>
          </a:p>
        </p:txBody>
      </p:sp>
    </p:spTree>
    <p:extLst>
      <p:ext uri="{BB962C8B-B14F-4D97-AF65-F5344CB8AC3E}">
        <p14:creationId xmlns:p14="http://schemas.microsoft.com/office/powerpoint/2010/main" val="2344685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0D4D89-035D-4953-9218-8A329610D66B}" type="slidenum">
              <a:rPr lang="en-GB" smtClean="0"/>
              <a:t>16</a:t>
            </a:fld>
            <a:endParaRPr lang="en-GB"/>
          </a:p>
        </p:txBody>
      </p:sp>
    </p:spTree>
    <p:extLst>
      <p:ext uri="{BB962C8B-B14F-4D97-AF65-F5344CB8AC3E}">
        <p14:creationId xmlns:p14="http://schemas.microsoft.com/office/powerpoint/2010/main" val="3502029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D6F5-A9D4-C22B-732C-A31A172FB93C}"/>
              </a:ext>
            </a:extLst>
          </p:cNvPr>
          <p:cNvSpPr>
            <a:spLocks noGrp="1"/>
          </p:cNvSpPr>
          <p:nvPr>
            <p:ph type="ctrTitle"/>
          </p:nvPr>
        </p:nvSpPr>
        <p:spPr>
          <a:xfrm>
            <a:off x="1524000" y="1122363"/>
            <a:ext cx="9144000" cy="2209393"/>
          </a:xfrm>
        </p:spPr>
        <p:txBody>
          <a:bodyPr anchor="b">
            <a:normAutofit/>
          </a:bodyPr>
          <a:lstStyle>
            <a:lvl1pPr algn="ctr">
              <a:defRPr sz="3600"/>
            </a:lvl1pPr>
          </a:lstStyle>
          <a:p>
            <a:r>
              <a:rPr lang="en-US" dirty="0"/>
              <a:t>Click to edit Master title style</a:t>
            </a:r>
          </a:p>
        </p:txBody>
      </p:sp>
      <p:sp>
        <p:nvSpPr>
          <p:cNvPr id="3" name="Subtitle 2">
            <a:extLst>
              <a:ext uri="{FF2B5EF4-FFF2-40B4-BE49-F238E27FC236}">
                <a16:creationId xmlns:a16="http://schemas.microsoft.com/office/drawing/2014/main" id="{E11AFD6E-3459-290F-1147-F0C47ACEEA5B}"/>
              </a:ext>
            </a:extLst>
          </p:cNvPr>
          <p:cNvSpPr>
            <a:spLocks noGrp="1"/>
          </p:cNvSpPr>
          <p:nvPr>
            <p:ph type="subTitle" idx="1"/>
          </p:nvPr>
        </p:nvSpPr>
        <p:spPr>
          <a:xfrm>
            <a:off x="1524000" y="4346774"/>
            <a:ext cx="9144000" cy="1066890"/>
          </a:xfrm>
        </p:spPr>
        <p:txBody>
          <a:bodyPr anchor="t">
            <a:normAutofit/>
          </a:bodyPr>
          <a:lstStyle>
            <a:lvl1pPr marL="0" indent="0" algn="ctr">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54674D3-6FB9-5549-B0F2-FD61E82D1FF1}"/>
              </a:ext>
            </a:extLst>
          </p:cNvPr>
          <p:cNvSpPr>
            <a:spLocks noGrp="1"/>
          </p:cNvSpPr>
          <p:nvPr>
            <p:ph type="dt" sz="half" idx="10"/>
          </p:nvPr>
        </p:nvSpPr>
        <p:spPr/>
        <p:txBody>
          <a:bodyPr/>
          <a:lstStyle/>
          <a:p>
            <a:fld id="{11BEC743-77C1-4329-BC57-3EB7606CB1BB}" type="datetime1">
              <a:rPr lang="en-US" smtClean="0"/>
              <a:t>3/5/2024</a:t>
            </a:fld>
            <a:endParaRPr lang="en-US"/>
          </a:p>
        </p:txBody>
      </p:sp>
      <p:sp>
        <p:nvSpPr>
          <p:cNvPr id="5" name="Footer Placeholder 4">
            <a:extLst>
              <a:ext uri="{FF2B5EF4-FFF2-40B4-BE49-F238E27FC236}">
                <a16:creationId xmlns:a16="http://schemas.microsoft.com/office/drawing/2014/main" id="{AB239BBC-C979-2C77-493E-CF5498AEB5D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3813B7E-A51C-D9CD-2189-650A9D63BFF9}"/>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4156759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155F0-A6D4-C39B-394F-0B16E9C9CE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D1860F-B260-57CE-E12B-2C94860319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45C9F-D94D-E5D3-B73A-20621FA536D5}"/>
              </a:ext>
            </a:extLst>
          </p:cNvPr>
          <p:cNvSpPr>
            <a:spLocks noGrp="1"/>
          </p:cNvSpPr>
          <p:nvPr>
            <p:ph type="dt" sz="half" idx="10"/>
          </p:nvPr>
        </p:nvSpPr>
        <p:spPr/>
        <p:txBody>
          <a:bodyPr/>
          <a:lstStyle/>
          <a:p>
            <a:fld id="{E2450098-2563-4F7B-B46F-E68B319230D0}" type="datetime1">
              <a:rPr lang="en-US" smtClean="0"/>
              <a:t>3/5/2024</a:t>
            </a:fld>
            <a:endParaRPr lang="en-US"/>
          </a:p>
        </p:txBody>
      </p:sp>
      <p:sp>
        <p:nvSpPr>
          <p:cNvPr id="5" name="Footer Placeholder 4">
            <a:extLst>
              <a:ext uri="{FF2B5EF4-FFF2-40B4-BE49-F238E27FC236}">
                <a16:creationId xmlns:a16="http://schemas.microsoft.com/office/drawing/2014/main" id="{E5FAB243-BB42-966A-4708-15C9B11D688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5C3A3BD-2CC5-03D3-4CD6-E31A55BA2D2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256614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8633-AC3B-E617-1C54-84932DDD72E5}"/>
              </a:ext>
            </a:extLst>
          </p:cNvPr>
          <p:cNvSpPr>
            <a:spLocks noGrp="1"/>
          </p:cNvSpPr>
          <p:nvPr>
            <p:ph type="title"/>
          </p:nvPr>
        </p:nvSpPr>
        <p:spPr>
          <a:xfrm>
            <a:off x="1474236" y="1514688"/>
            <a:ext cx="8584164" cy="3138875"/>
          </a:xfrm>
        </p:spPr>
        <p:txBody>
          <a:bodyPr anchor="b">
            <a:normAutofit/>
          </a:bodyPr>
          <a:lstStyle>
            <a:lvl1pPr>
              <a:defRPr sz="3600" cap="all" spc="300" baseline="0"/>
            </a:lvl1pPr>
          </a:lstStyle>
          <a:p>
            <a:r>
              <a:rPr lang="en-US" dirty="0"/>
              <a:t>Click to edit Master title style</a:t>
            </a:r>
          </a:p>
        </p:txBody>
      </p:sp>
      <p:sp>
        <p:nvSpPr>
          <p:cNvPr id="3" name="Text Placeholder 2">
            <a:extLst>
              <a:ext uri="{FF2B5EF4-FFF2-40B4-BE49-F238E27FC236}">
                <a16:creationId xmlns:a16="http://schemas.microsoft.com/office/drawing/2014/main" id="{CF68C242-ECAB-AEC3-7E9B-F9854AF31CD2}"/>
              </a:ext>
            </a:extLst>
          </p:cNvPr>
          <p:cNvSpPr>
            <a:spLocks noGrp="1"/>
          </p:cNvSpPr>
          <p:nvPr>
            <p:ph type="body" idx="1"/>
          </p:nvPr>
        </p:nvSpPr>
        <p:spPr>
          <a:xfrm>
            <a:off x="1474236" y="4963885"/>
            <a:ext cx="8584165" cy="1125765"/>
          </a:xfrm>
        </p:spPr>
        <p:txBody>
          <a:bodyPr>
            <a:normAutofit/>
          </a:bodyPr>
          <a:lstStyle>
            <a:lvl1pPr marL="0" indent="0">
              <a:buNone/>
              <a:defRPr sz="1600" cap="all" spc="300" baseline="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20D9B82-EEF4-2CD7-61FE-BAFB2B96D641}"/>
              </a:ext>
            </a:extLst>
          </p:cNvPr>
          <p:cNvSpPr>
            <a:spLocks noGrp="1"/>
          </p:cNvSpPr>
          <p:nvPr>
            <p:ph type="dt" sz="half" idx="10"/>
          </p:nvPr>
        </p:nvSpPr>
        <p:spPr/>
        <p:txBody>
          <a:bodyPr/>
          <a:lstStyle/>
          <a:p>
            <a:fld id="{E674AB2A-7138-4904-BE18-CAE3586DCEED}" type="datetime1">
              <a:rPr lang="en-US" smtClean="0"/>
              <a:t>3/5/2024</a:t>
            </a:fld>
            <a:endParaRPr lang="en-US"/>
          </a:p>
        </p:txBody>
      </p:sp>
      <p:sp>
        <p:nvSpPr>
          <p:cNvPr id="5" name="Footer Placeholder 4">
            <a:extLst>
              <a:ext uri="{FF2B5EF4-FFF2-40B4-BE49-F238E27FC236}">
                <a16:creationId xmlns:a16="http://schemas.microsoft.com/office/drawing/2014/main" id="{59A222B6-F7A8-70A5-B023-FCAD5D7C4BB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E85D758-2E38-8A8D-75BC-667F6A23B95B}"/>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670815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60DFF-11BD-F5F4-35D4-1986ABBD3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5D1279-E9A9-702E-144D-61114B788E88}"/>
              </a:ext>
            </a:extLst>
          </p:cNvPr>
          <p:cNvSpPr>
            <a:spLocks noGrp="1"/>
          </p:cNvSpPr>
          <p:nvPr>
            <p:ph sz="half" idx="1"/>
          </p:nvPr>
        </p:nvSpPr>
        <p:spPr>
          <a:xfrm>
            <a:off x="877824" y="2159175"/>
            <a:ext cx="4977453"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84E624-7A76-56EC-FA0D-E2AA8EF9B951}"/>
              </a:ext>
            </a:extLst>
          </p:cNvPr>
          <p:cNvSpPr>
            <a:spLocks noGrp="1"/>
          </p:cNvSpPr>
          <p:nvPr>
            <p:ph sz="half" idx="2"/>
          </p:nvPr>
        </p:nvSpPr>
        <p:spPr>
          <a:xfrm>
            <a:off x="6328391" y="2159175"/>
            <a:ext cx="4985785"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9D7DF5-30AD-AE47-D516-5CEE82770734}"/>
              </a:ext>
            </a:extLst>
          </p:cNvPr>
          <p:cNvSpPr>
            <a:spLocks noGrp="1"/>
          </p:cNvSpPr>
          <p:nvPr>
            <p:ph type="dt" sz="half" idx="10"/>
          </p:nvPr>
        </p:nvSpPr>
        <p:spPr/>
        <p:txBody>
          <a:bodyPr/>
          <a:lstStyle/>
          <a:p>
            <a:fld id="{8C9C4A0C-6DAF-4076-9771-BA23FC0A2CDA}" type="datetime1">
              <a:rPr lang="en-US" smtClean="0"/>
              <a:t>3/5/2024</a:t>
            </a:fld>
            <a:endParaRPr lang="en-US"/>
          </a:p>
        </p:txBody>
      </p:sp>
      <p:sp>
        <p:nvSpPr>
          <p:cNvPr id="6" name="Footer Placeholder 5">
            <a:extLst>
              <a:ext uri="{FF2B5EF4-FFF2-40B4-BE49-F238E27FC236}">
                <a16:creationId xmlns:a16="http://schemas.microsoft.com/office/drawing/2014/main" id="{8B05C503-B649-B083-6341-F6E376AF8C72}"/>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E53EA35-CF5A-DB36-8B14-5C184B6F14D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680581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A3D8-FDD9-329B-BCC6-BBF47F01BEE2}"/>
              </a:ext>
            </a:extLst>
          </p:cNvPr>
          <p:cNvSpPr>
            <a:spLocks noGrp="1"/>
          </p:cNvSpPr>
          <p:nvPr>
            <p:ph type="title"/>
          </p:nvPr>
        </p:nvSpPr>
        <p:spPr>
          <a:xfrm>
            <a:off x="881348" y="602671"/>
            <a:ext cx="10429303" cy="76892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2EEF7DC-0699-CB3C-A7CB-39035D89A4A5}"/>
              </a:ext>
            </a:extLst>
          </p:cNvPr>
          <p:cNvSpPr>
            <a:spLocks noGrp="1"/>
          </p:cNvSpPr>
          <p:nvPr>
            <p:ph type="body" idx="1"/>
          </p:nvPr>
        </p:nvSpPr>
        <p:spPr>
          <a:xfrm>
            <a:off x="881349" y="1696325"/>
            <a:ext cx="4963538"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D252EB40-99E1-CCA4-BAFA-F51AA56CF295}"/>
              </a:ext>
            </a:extLst>
          </p:cNvPr>
          <p:cNvSpPr>
            <a:spLocks noGrp="1"/>
          </p:cNvSpPr>
          <p:nvPr>
            <p:ph sz="half" idx="2"/>
          </p:nvPr>
        </p:nvSpPr>
        <p:spPr>
          <a:xfrm>
            <a:off x="881349" y="2344025"/>
            <a:ext cx="4963538"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38979BC-6B50-751D-D569-F360938B05C8}"/>
              </a:ext>
            </a:extLst>
          </p:cNvPr>
          <p:cNvSpPr>
            <a:spLocks noGrp="1"/>
          </p:cNvSpPr>
          <p:nvPr>
            <p:ph type="body" sz="quarter" idx="3"/>
          </p:nvPr>
        </p:nvSpPr>
        <p:spPr>
          <a:xfrm>
            <a:off x="6322669" y="1696325"/>
            <a:ext cx="4987982"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A3A26F-230E-2D25-6BDC-6ECA00FAEFD5}"/>
              </a:ext>
            </a:extLst>
          </p:cNvPr>
          <p:cNvSpPr>
            <a:spLocks noGrp="1"/>
          </p:cNvSpPr>
          <p:nvPr>
            <p:ph sz="quarter" idx="4"/>
          </p:nvPr>
        </p:nvSpPr>
        <p:spPr>
          <a:xfrm>
            <a:off x="6322669" y="2344025"/>
            <a:ext cx="4987982" cy="383337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8182A01-DE7C-3BA4-96FF-CDEF2F608FCA}"/>
              </a:ext>
            </a:extLst>
          </p:cNvPr>
          <p:cNvSpPr>
            <a:spLocks noGrp="1"/>
          </p:cNvSpPr>
          <p:nvPr>
            <p:ph type="dt" sz="half" idx="10"/>
          </p:nvPr>
        </p:nvSpPr>
        <p:spPr/>
        <p:txBody>
          <a:bodyPr/>
          <a:lstStyle/>
          <a:p>
            <a:fld id="{2DF85C8F-EB54-48C5-921C-5E9551AF5541}" type="datetime1">
              <a:rPr lang="en-US" smtClean="0"/>
              <a:t>3/5/2024</a:t>
            </a:fld>
            <a:endParaRPr lang="en-US"/>
          </a:p>
        </p:txBody>
      </p:sp>
      <p:sp>
        <p:nvSpPr>
          <p:cNvPr id="8" name="Footer Placeholder 7">
            <a:extLst>
              <a:ext uri="{FF2B5EF4-FFF2-40B4-BE49-F238E27FC236}">
                <a16:creationId xmlns:a16="http://schemas.microsoft.com/office/drawing/2014/main" id="{6FCAA828-0166-8ECD-BCE8-654BEFDD7155}"/>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7690C0D2-459A-04AA-FD90-7687D2FE8A9D}"/>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70305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D549F-FA71-857F-E02E-3CB63CE68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569611-F911-D3D4-B613-ACCDA56C45D2}"/>
              </a:ext>
            </a:extLst>
          </p:cNvPr>
          <p:cNvSpPr>
            <a:spLocks noGrp="1"/>
          </p:cNvSpPr>
          <p:nvPr>
            <p:ph type="dt" sz="half" idx="10"/>
          </p:nvPr>
        </p:nvSpPr>
        <p:spPr/>
        <p:txBody>
          <a:bodyPr/>
          <a:lstStyle/>
          <a:p>
            <a:fld id="{E960A7ED-AFDA-4B25-B87E-2C527A351DEA}" type="datetime1">
              <a:rPr lang="en-US" smtClean="0"/>
              <a:t>3/5/2024</a:t>
            </a:fld>
            <a:endParaRPr lang="en-US"/>
          </a:p>
        </p:txBody>
      </p:sp>
      <p:sp>
        <p:nvSpPr>
          <p:cNvPr id="4" name="Footer Placeholder 3">
            <a:extLst>
              <a:ext uri="{FF2B5EF4-FFF2-40B4-BE49-F238E27FC236}">
                <a16:creationId xmlns:a16="http://schemas.microsoft.com/office/drawing/2014/main" id="{F6EA1961-0B6B-8FEB-F2CB-C42E90EF2DFD}"/>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F42AA80E-3139-9F1B-9C3E-2A76628CF4F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480858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54789-9F96-511A-0FB6-24F6A8418C72}"/>
              </a:ext>
            </a:extLst>
          </p:cNvPr>
          <p:cNvSpPr>
            <a:spLocks noGrp="1"/>
          </p:cNvSpPr>
          <p:nvPr>
            <p:ph type="dt" sz="half" idx="10"/>
          </p:nvPr>
        </p:nvSpPr>
        <p:spPr/>
        <p:txBody>
          <a:bodyPr/>
          <a:lstStyle/>
          <a:p>
            <a:fld id="{5C97E460-D0D7-4D8D-A9E3-DCB26BC18BD1}" type="datetime1">
              <a:rPr lang="en-US" smtClean="0"/>
              <a:t>3/5/2024</a:t>
            </a:fld>
            <a:endParaRPr lang="en-US"/>
          </a:p>
        </p:txBody>
      </p:sp>
      <p:sp>
        <p:nvSpPr>
          <p:cNvPr id="3" name="Footer Placeholder 2">
            <a:extLst>
              <a:ext uri="{FF2B5EF4-FFF2-40B4-BE49-F238E27FC236}">
                <a16:creationId xmlns:a16="http://schemas.microsoft.com/office/drawing/2014/main" id="{8B780399-ADEF-8F74-9F59-6AD804C9393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5B6A34F-ABAB-9C4E-38A1-C6EEB944B97C}"/>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562534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3917-2BF6-1CE2-F34B-49F0D09A1B91}"/>
              </a:ext>
            </a:extLst>
          </p:cNvPr>
          <p:cNvSpPr>
            <a:spLocks noGrp="1"/>
          </p:cNvSpPr>
          <p:nvPr>
            <p:ph type="title"/>
          </p:nvPr>
        </p:nvSpPr>
        <p:spPr>
          <a:xfrm>
            <a:off x="839788" y="807868"/>
            <a:ext cx="3640713" cy="2062594"/>
          </a:xfrm>
        </p:spPr>
        <p:txBody>
          <a:bodyPr anchor="t">
            <a:norm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40815B8F-A9F3-8583-FFF1-175021F17AF0}"/>
              </a:ext>
            </a:extLst>
          </p:cNvPr>
          <p:cNvSpPr>
            <a:spLocks noGrp="1"/>
          </p:cNvSpPr>
          <p:nvPr>
            <p:ph idx="1"/>
          </p:nvPr>
        </p:nvSpPr>
        <p:spPr>
          <a:xfrm>
            <a:off x="5432898" y="807867"/>
            <a:ext cx="5922489" cy="505318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5D90AFF-A949-CE9E-6B94-C1B619612915}"/>
              </a:ext>
            </a:extLst>
          </p:cNvPr>
          <p:cNvSpPr>
            <a:spLocks noGrp="1"/>
          </p:cNvSpPr>
          <p:nvPr>
            <p:ph type="body" sz="half" idx="2"/>
          </p:nvPr>
        </p:nvSpPr>
        <p:spPr>
          <a:xfrm>
            <a:off x="839788" y="3000652"/>
            <a:ext cx="3640713"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95267E-088F-FB9A-9469-551890F29F01}"/>
              </a:ext>
            </a:extLst>
          </p:cNvPr>
          <p:cNvSpPr>
            <a:spLocks noGrp="1"/>
          </p:cNvSpPr>
          <p:nvPr>
            <p:ph type="dt" sz="half" idx="10"/>
          </p:nvPr>
        </p:nvSpPr>
        <p:spPr/>
        <p:txBody>
          <a:bodyPr/>
          <a:lstStyle/>
          <a:p>
            <a:fld id="{961BDA98-E9D5-41FF-8166-7BC046B9E4F3}" type="datetime1">
              <a:rPr lang="en-US" smtClean="0"/>
              <a:t>3/5/2024</a:t>
            </a:fld>
            <a:endParaRPr lang="en-US"/>
          </a:p>
        </p:txBody>
      </p:sp>
      <p:sp>
        <p:nvSpPr>
          <p:cNvPr id="6" name="Footer Placeholder 5">
            <a:extLst>
              <a:ext uri="{FF2B5EF4-FFF2-40B4-BE49-F238E27FC236}">
                <a16:creationId xmlns:a16="http://schemas.microsoft.com/office/drawing/2014/main" id="{38EA3FFC-B3A6-C0B6-5DAE-70BE0D6FBD6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08D35F-BC2E-8D14-060F-449CBAF7C0D2}"/>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814613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909ED-ED97-A3CE-5569-77B45F41450A}"/>
              </a:ext>
            </a:extLst>
          </p:cNvPr>
          <p:cNvSpPr>
            <a:spLocks noGrp="1"/>
          </p:cNvSpPr>
          <p:nvPr>
            <p:ph type="title"/>
          </p:nvPr>
        </p:nvSpPr>
        <p:spPr>
          <a:xfrm>
            <a:off x="839788" y="820881"/>
            <a:ext cx="3639312" cy="2062595"/>
          </a:xfrm>
        </p:spPr>
        <p:txBody>
          <a:bodyPr anchor="t">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0683BB3A-9E24-DE4C-9619-1502F1B6F389}"/>
              </a:ext>
            </a:extLst>
          </p:cNvPr>
          <p:cNvSpPr>
            <a:spLocks noGrp="1"/>
          </p:cNvSpPr>
          <p:nvPr>
            <p:ph type="pic" idx="1"/>
          </p:nvPr>
        </p:nvSpPr>
        <p:spPr>
          <a:xfrm>
            <a:off x="5247408" y="919595"/>
            <a:ext cx="6107979" cy="50136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B4CE1F-29E0-88BB-8489-E58236B8B17B}"/>
              </a:ext>
            </a:extLst>
          </p:cNvPr>
          <p:cNvSpPr>
            <a:spLocks noGrp="1"/>
          </p:cNvSpPr>
          <p:nvPr>
            <p:ph type="body" sz="half" idx="2"/>
          </p:nvPr>
        </p:nvSpPr>
        <p:spPr>
          <a:xfrm>
            <a:off x="839788" y="3000652"/>
            <a:ext cx="3643889"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24B7212-6816-FFD1-50B2-58844AD38E26}"/>
              </a:ext>
            </a:extLst>
          </p:cNvPr>
          <p:cNvSpPr>
            <a:spLocks noGrp="1"/>
          </p:cNvSpPr>
          <p:nvPr>
            <p:ph type="dt" sz="half" idx="10"/>
          </p:nvPr>
        </p:nvSpPr>
        <p:spPr/>
        <p:txBody>
          <a:bodyPr/>
          <a:lstStyle/>
          <a:p>
            <a:fld id="{28ACD4FD-5554-4F70-97EC-6FD9781F4BEC}" type="datetime1">
              <a:rPr lang="en-US" smtClean="0"/>
              <a:t>3/5/2024</a:t>
            </a:fld>
            <a:endParaRPr lang="en-US"/>
          </a:p>
        </p:txBody>
      </p:sp>
      <p:sp>
        <p:nvSpPr>
          <p:cNvPr id="6" name="Footer Placeholder 5">
            <a:extLst>
              <a:ext uri="{FF2B5EF4-FFF2-40B4-BE49-F238E27FC236}">
                <a16:creationId xmlns:a16="http://schemas.microsoft.com/office/drawing/2014/main" id="{A2417744-5A24-B7B7-5FD6-E98E60832F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4CDA4D1-A71D-A7A6-3D0C-294E5D280BE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345258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90AE-F72C-4C2E-E2D0-7A8D7EEF08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41B46D-142E-8C8E-C4F4-B6B1586A6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D92E3-36AD-2615-0166-6B73C34F10FA}"/>
              </a:ext>
            </a:extLst>
          </p:cNvPr>
          <p:cNvSpPr>
            <a:spLocks noGrp="1"/>
          </p:cNvSpPr>
          <p:nvPr>
            <p:ph type="dt" sz="half" idx="10"/>
          </p:nvPr>
        </p:nvSpPr>
        <p:spPr/>
        <p:txBody>
          <a:bodyPr/>
          <a:lstStyle/>
          <a:p>
            <a:fld id="{93B19915-E8A1-4379-A138-4AEA188790A6}" type="datetime1">
              <a:rPr lang="en-US" smtClean="0"/>
              <a:t>3/5/2024</a:t>
            </a:fld>
            <a:endParaRPr lang="en-US"/>
          </a:p>
        </p:txBody>
      </p:sp>
      <p:sp>
        <p:nvSpPr>
          <p:cNvPr id="5" name="Footer Placeholder 4">
            <a:extLst>
              <a:ext uri="{FF2B5EF4-FFF2-40B4-BE49-F238E27FC236}">
                <a16:creationId xmlns:a16="http://schemas.microsoft.com/office/drawing/2014/main" id="{F10BFB69-319D-2284-2734-217160D396D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A6883B0-C775-5BD2-8EC6-A41D19BCA156}"/>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119645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040463-6D41-8D45-088A-540B0D18838A}"/>
              </a:ext>
            </a:extLst>
          </p:cNvPr>
          <p:cNvSpPr>
            <a:spLocks noGrp="1"/>
          </p:cNvSpPr>
          <p:nvPr>
            <p:ph type="title" orient="vert"/>
          </p:nvPr>
        </p:nvSpPr>
        <p:spPr>
          <a:xfrm>
            <a:off x="8724900" y="592281"/>
            <a:ext cx="2628900" cy="558468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5F2276-7F04-F3F7-E3CE-F81C8DC637DC}"/>
              </a:ext>
            </a:extLst>
          </p:cNvPr>
          <p:cNvSpPr>
            <a:spLocks noGrp="1"/>
          </p:cNvSpPr>
          <p:nvPr>
            <p:ph type="body" orient="vert" idx="1"/>
          </p:nvPr>
        </p:nvSpPr>
        <p:spPr>
          <a:xfrm>
            <a:off x="838200" y="592281"/>
            <a:ext cx="7734300" cy="55846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1802BF-9E0C-3251-8FAE-81F07DB05344}"/>
              </a:ext>
            </a:extLst>
          </p:cNvPr>
          <p:cNvSpPr>
            <a:spLocks noGrp="1"/>
          </p:cNvSpPr>
          <p:nvPr>
            <p:ph type="dt" sz="half" idx="10"/>
          </p:nvPr>
        </p:nvSpPr>
        <p:spPr/>
        <p:txBody>
          <a:bodyPr/>
          <a:lstStyle/>
          <a:p>
            <a:fld id="{3AC9B879-2B73-4E60-9B1A-12FFDF44568F}" type="datetime1">
              <a:rPr lang="en-US" smtClean="0"/>
              <a:t>3/5/2024</a:t>
            </a:fld>
            <a:endParaRPr lang="en-US"/>
          </a:p>
        </p:txBody>
      </p:sp>
      <p:sp>
        <p:nvSpPr>
          <p:cNvPr id="5" name="Footer Placeholder 4">
            <a:extLst>
              <a:ext uri="{FF2B5EF4-FFF2-40B4-BE49-F238E27FC236}">
                <a16:creationId xmlns:a16="http://schemas.microsoft.com/office/drawing/2014/main" id="{329F1754-5B8F-A9FA-E8B1-06E04CE283D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F01E6A8-5139-ECD4-CC0C-32FFC6741000}"/>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462833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3"/>
        <p:cNvGrpSpPr/>
        <p:nvPr/>
      </p:nvGrpSpPr>
      <p:grpSpPr>
        <a:xfrm>
          <a:off x="0" y="0"/>
          <a:ext cx="0" cy="0"/>
          <a:chOff x="0" y="0"/>
          <a:chExt cx="0" cy="0"/>
        </a:xfrm>
      </p:grpSpPr>
      <p:sp>
        <p:nvSpPr>
          <p:cNvPr id="44" name="Google Shape;44;p7"/>
          <p:cNvSpPr txBox="1">
            <a:spLocks noGrp="1"/>
          </p:cNvSpPr>
          <p:nvPr>
            <p:ph type="title"/>
          </p:nvPr>
        </p:nvSpPr>
        <p:spPr>
          <a:xfrm>
            <a:off x="960000" y="593367"/>
            <a:ext cx="4981200" cy="1470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b="0">
                <a:latin typeface="Archivo SemiBold"/>
                <a:ea typeface="Archivo SemiBold"/>
                <a:cs typeface="Archivo SemiBold"/>
                <a:sym typeface="Archivo SemiBold"/>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5" name="Google Shape;45;p7"/>
          <p:cNvSpPr txBox="1">
            <a:spLocks noGrp="1"/>
          </p:cNvSpPr>
          <p:nvPr>
            <p:ph type="body" idx="1"/>
          </p:nvPr>
        </p:nvSpPr>
        <p:spPr>
          <a:xfrm>
            <a:off x="960000" y="2332000"/>
            <a:ext cx="4981200" cy="21940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a:lvl1pPr>
            <a:lvl2pPr marL="1219170" lvl="1" indent="-406390" rtl="0">
              <a:lnSpc>
                <a:spcPct val="115000"/>
              </a:lnSpc>
              <a:spcBef>
                <a:spcPts val="0"/>
              </a:spcBef>
              <a:spcAft>
                <a:spcPts val="0"/>
              </a:spcAft>
              <a:buSzPts val="1200"/>
              <a:buChar char="○"/>
              <a:defRPr/>
            </a:lvl2pPr>
            <a:lvl3pPr marL="1828754" lvl="2" indent="-406390" rtl="0">
              <a:lnSpc>
                <a:spcPct val="115000"/>
              </a:lnSpc>
              <a:spcBef>
                <a:spcPts val="0"/>
              </a:spcBef>
              <a:spcAft>
                <a:spcPts val="0"/>
              </a:spcAft>
              <a:buSzPts val="1200"/>
              <a:buChar char="■"/>
              <a:defRPr/>
            </a:lvl3pPr>
            <a:lvl4pPr marL="2438339" lvl="3" indent="-406390" rtl="0">
              <a:lnSpc>
                <a:spcPct val="115000"/>
              </a:lnSpc>
              <a:spcBef>
                <a:spcPts val="0"/>
              </a:spcBef>
              <a:spcAft>
                <a:spcPts val="0"/>
              </a:spcAft>
              <a:buSzPts val="1200"/>
              <a:buChar char="●"/>
              <a:defRPr/>
            </a:lvl4pPr>
            <a:lvl5pPr marL="3047924" lvl="4" indent="-406390" rtl="0">
              <a:lnSpc>
                <a:spcPct val="115000"/>
              </a:lnSpc>
              <a:spcBef>
                <a:spcPts val="0"/>
              </a:spcBef>
              <a:spcAft>
                <a:spcPts val="0"/>
              </a:spcAft>
              <a:buSzPts val="1200"/>
              <a:buChar char="○"/>
              <a:defRPr/>
            </a:lvl5pPr>
            <a:lvl6pPr marL="3657509" lvl="5" indent="-406390" rtl="0">
              <a:lnSpc>
                <a:spcPct val="115000"/>
              </a:lnSpc>
              <a:spcBef>
                <a:spcPts val="0"/>
              </a:spcBef>
              <a:spcAft>
                <a:spcPts val="0"/>
              </a:spcAft>
              <a:buSzPts val="1200"/>
              <a:buChar char="■"/>
              <a:defRPr/>
            </a:lvl6pPr>
            <a:lvl7pPr marL="4267093" lvl="6" indent="-406390" rtl="0">
              <a:lnSpc>
                <a:spcPct val="115000"/>
              </a:lnSpc>
              <a:spcBef>
                <a:spcPts val="0"/>
              </a:spcBef>
              <a:spcAft>
                <a:spcPts val="0"/>
              </a:spcAft>
              <a:buSzPts val="1200"/>
              <a:buChar char="●"/>
              <a:defRPr/>
            </a:lvl7pPr>
            <a:lvl8pPr marL="4876678" lvl="7" indent="-406390" rtl="0">
              <a:lnSpc>
                <a:spcPct val="115000"/>
              </a:lnSpc>
              <a:spcBef>
                <a:spcPts val="0"/>
              </a:spcBef>
              <a:spcAft>
                <a:spcPts val="0"/>
              </a:spcAft>
              <a:buSzPts val="1200"/>
              <a:buChar char="○"/>
              <a:defRPr/>
            </a:lvl8pPr>
            <a:lvl9pPr marL="5486263" lvl="8" indent="-406390" rtl="0">
              <a:lnSpc>
                <a:spcPct val="115000"/>
              </a:lnSpc>
              <a:spcBef>
                <a:spcPts val="0"/>
              </a:spcBef>
              <a:spcAft>
                <a:spcPts val="0"/>
              </a:spcAft>
              <a:buSzPts val="1200"/>
              <a:buChar char="■"/>
              <a:defRPr/>
            </a:lvl9pPr>
          </a:lstStyle>
          <a:p>
            <a:endParaRPr/>
          </a:p>
        </p:txBody>
      </p:sp>
      <p:sp>
        <p:nvSpPr>
          <p:cNvPr id="46" name="Google Shape;46;p7"/>
          <p:cNvSpPr>
            <a:spLocks noGrp="1"/>
          </p:cNvSpPr>
          <p:nvPr>
            <p:ph type="pic" idx="2"/>
          </p:nvPr>
        </p:nvSpPr>
        <p:spPr>
          <a:xfrm>
            <a:off x="7487867" y="713333"/>
            <a:ext cx="3766400" cy="5431200"/>
          </a:xfrm>
          <a:prstGeom prst="rect">
            <a:avLst/>
          </a:prstGeom>
          <a:noFill/>
          <a:ln>
            <a:noFill/>
          </a:ln>
        </p:spPr>
      </p:sp>
      <p:grpSp>
        <p:nvGrpSpPr>
          <p:cNvPr id="47" name="Google Shape;47;p7"/>
          <p:cNvGrpSpPr/>
          <p:nvPr/>
        </p:nvGrpSpPr>
        <p:grpSpPr>
          <a:xfrm>
            <a:off x="750267" y="-2227800"/>
            <a:ext cx="10965067" cy="8569533"/>
            <a:chOff x="562700" y="-1670850"/>
            <a:chExt cx="8223800" cy="6427150"/>
          </a:xfrm>
        </p:grpSpPr>
        <p:cxnSp>
          <p:nvCxnSpPr>
            <p:cNvPr id="48" name="Google Shape;48;p7"/>
            <p:cNvCxnSpPr/>
            <p:nvPr/>
          </p:nvCxnSpPr>
          <p:spPr>
            <a:xfrm rot="10800000">
              <a:off x="8786500" y="1433375"/>
              <a:ext cx="0" cy="1379700"/>
            </a:xfrm>
            <a:prstGeom prst="straightConnector1">
              <a:avLst/>
            </a:prstGeom>
            <a:noFill/>
            <a:ln w="9525" cap="flat" cmpd="sng">
              <a:solidFill>
                <a:schemeClr val="dk1"/>
              </a:solidFill>
              <a:prstDash val="solid"/>
              <a:round/>
              <a:headEnd type="none" w="med" len="med"/>
              <a:tailEnd type="none" w="med" len="med"/>
            </a:ln>
          </p:spPr>
        </p:cxnSp>
        <p:sp>
          <p:nvSpPr>
            <p:cNvPr id="49" name="Google Shape;49;p7"/>
            <p:cNvSpPr/>
            <p:nvPr/>
          </p:nvSpPr>
          <p:spPr>
            <a:xfrm rot="10800000">
              <a:off x="3602900" y="-1670850"/>
              <a:ext cx="1938300" cy="1938300"/>
            </a:xfrm>
            <a:prstGeom prst="snip2SameRect">
              <a:avLst>
                <a:gd name="adj1" fmla="val 16667"/>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Catamaran"/>
                <a:ea typeface="Catamaran"/>
                <a:cs typeface="Catamaran"/>
                <a:sym typeface="Catamaran"/>
              </a:endParaRPr>
            </a:p>
          </p:txBody>
        </p:sp>
        <p:sp>
          <p:nvSpPr>
            <p:cNvPr id="50" name="Google Shape;50;p7"/>
            <p:cNvSpPr/>
            <p:nvPr/>
          </p:nvSpPr>
          <p:spPr>
            <a:xfrm>
              <a:off x="562700" y="3951700"/>
              <a:ext cx="1932900" cy="804600"/>
            </a:xfrm>
            <a:prstGeom prst="corner">
              <a:avLst>
                <a:gd name="adj1" fmla="val 0"/>
                <a:gd name="adj2" fmla="val 0"/>
              </a:avLst>
            </a:pr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33155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8"/>
        <p:cNvGrpSpPr/>
        <p:nvPr/>
      </p:nvGrpSpPr>
      <p:grpSpPr>
        <a:xfrm>
          <a:off x="0" y="0"/>
          <a:ext cx="0" cy="0"/>
          <a:chOff x="0" y="0"/>
          <a:chExt cx="0" cy="0"/>
        </a:xfrm>
      </p:grpSpPr>
      <p:sp>
        <p:nvSpPr>
          <p:cNvPr id="29" name="Google Shape;29;p5"/>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b="0">
                <a:latin typeface="Archivo SemiBold"/>
                <a:ea typeface="Archivo SemiBold"/>
                <a:cs typeface="Archivo SemiBold"/>
                <a:sym typeface="Archivo SemiBold"/>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0" name="Google Shape;30;p5"/>
          <p:cNvSpPr txBox="1">
            <a:spLocks noGrp="1"/>
          </p:cNvSpPr>
          <p:nvPr>
            <p:ph type="subTitle" idx="1"/>
          </p:nvPr>
        </p:nvSpPr>
        <p:spPr>
          <a:xfrm>
            <a:off x="6502323" y="3382168"/>
            <a:ext cx="3616800" cy="2058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1" name="Google Shape;31;p5"/>
          <p:cNvSpPr txBox="1">
            <a:spLocks noGrp="1"/>
          </p:cNvSpPr>
          <p:nvPr>
            <p:ph type="subTitle" idx="2"/>
          </p:nvPr>
        </p:nvSpPr>
        <p:spPr>
          <a:xfrm>
            <a:off x="2072867" y="3382168"/>
            <a:ext cx="3616800" cy="2058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2" name="Google Shape;32;p5"/>
          <p:cNvSpPr txBox="1">
            <a:spLocks noGrp="1"/>
          </p:cNvSpPr>
          <p:nvPr>
            <p:ph type="subTitle" idx="3"/>
          </p:nvPr>
        </p:nvSpPr>
        <p:spPr>
          <a:xfrm>
            <a:off x="2072867" y="2760567"/>
            <a:ext cx="3616800" cy="621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2533">
                <a:solidFill>
                  <a:schemeClr val="dk1"/>
                </a:solidFill>
                <a:latin typeface="Archivo SemiBold"/>
                <a:ea typeface="Archivo SemiBold"/>
                <a:cs typeface="Archivo SemiBold"/>
                <a:sym typeface="Archivo SemiBold"/>
              </a:defRPr>
            </a:lvl1pPr>
            <a:lvl2pPr lvl="1" algn="ctr" rtl="0">
              <a:lnSpc>
                <a:spcPct val="100000"/>
              </a:lnSpc>
              <a:spcBef>
                <a:spcPts val="0"/>
              </a:spcBef>
              <a:spcAft>
                <a:spcPts val="0"/>
              </a:spcAft>
              <a:buSzPts val="2400"/>
              <a:buFont typeface="Raleway"/>
              <a:buNone/>
              <a:defRPr sz="32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32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32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32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32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32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32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3200" b="1">
                <a:latin typeface="Raleway"/>
                <a:ea typeface="Raleway"/>
                <a:cs typeface="Raleway"/>
                <a:sym typeface="Raleway"/>
              </a:defRPr>
            </a:lvl9pPr>
          </a:lstStyle>
          <a:p>
            <a:endParaRPr/>
          </a:p>
        </p:txBody>
      </p:sp>
      <p:sp>
        <p:nvSpPr>
          <p:cNvPr id="33" name="Google Shape;33;p5"/>
          <p:cNvSpPr txBox="1">
            <a:spLocks noGrp="1"/>
          </p:cNvSpPr>
          <p:nvPr>
            <p:ph type="subTitle" idx="4"/>
          </p:nvPr>
        </p:nvSpPr>
        <p:spPr>
          <a:xfrm>
            <a:off x="6502329" y="2760567"/>
            <a:ext cx="3616800" cy="621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2533">
                <a:solidFill>
                  <a:schemeClr val="dk1"/>
                </a:solidFill>
                <a:latin typeface="Archivo SemiBold"/>
                <a:ea typeface="Archivo SemiBold"/>
                <a:cs typeface="Archivo SemiBold"/>
                <a:sym typeface="Archivo SemiBold"/>
              </a:defRPr>
            </a:lvl1pPr>
            <a:lvl2pPr lvl="1" algn="ctr" rtl="0">
              <a:lnSpc>
                <a:spcPct val="100000"/>
              </a:lnSpc>
              <a:spcBef>
                <a:spcPts val="0"/>
              </a:spcBef>
              <a:spcAft>
                <a:spcPts val="0"/>
              </a:spcAft>
              <a:buSzPts val="2400"/>
              <a:buFont typeface="Raleway"/>
              <a:buNone/>
              <a:defRPr sz="32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32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32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32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32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32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32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3200" b="1">
                <a:latin typeface="Raleway"/>
                <a:ea typeface="Raleway"/>
                <a:cs typeface="Raleway"/>
                <a:sym typeface="Raleway"/>
              </a:defRPr>
            </a:lvl9pPr>
          </a:lstStyle>
          <a:p>
            <a:endParaRPr/>
          </a:p>
        </p:txBody>
      </p:sp>
      <p:grpSp>
        <p:nvGrpSpPr>
          <p:cNvPr id="34" name="Google Shape;34;p5"/>
          <p:cNvGrpSpPr/>
          <p:nvPr/>
        </p:nvGrpSpPr>
        <p:grpSpPr>
          <a:xfrm>
            <a:off x="-1431600" y="-952867"/>
            <a:ext cx="16002533" cy="7454133"/>
            <a:chOff x="-1073700" y="-714650"/>
            <a:chExt cx="12001900" cy="5590600"/>
          </a:xfrm>
        </p:grpSpPr>
        <p:sp>
          <p:nvSpPr>
            <p:cNvPr id="35" name="Google Shape;35;p5"/>
            <p:cNvSpPr/>
            <p:nvPr/>
          </p:nvSpPr>
          <p:spPr>
            <a:xfrm rot="5400000">
              <a:off x="-1534500" y="1752908"/>
              <a:ext cx="2559300" cy="1637700"/>
            </a:xfrm>
            <a:prstGeom prst="round2DiagRect">
              <a:avLst>
                <a:gd name="adj1" fmla="val 50000"/>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Catamaran"/>
                <a:ea typeface="Catamaran"/>
                <a:cs typeface="Catamaran"/>
                <a:sym typeface="Catamaran"/>
              </a:endParaRPr>
            </a:p>
          </p:txBody>
        </p:sp>
        <p:cxnSp>
          <p:nvCxnSpPr>
            <p:cNvPr id="36" name="Google Shape;36;p5"/>
            <p:cNvCxnSpPr/>
            <p:nvPr/>
          </p:nvCxnSpPr>
          <p:spPr>
            <a:xfrm rot="10800000">
              <a:off x="5342200" y="4875950"/>
              <a:ext cx="3848700" cy="0"/>
            </a:xfrm>
            <a:prstGeom prst="straightConnector1">
              <a:avLst/>
            </a:prstGeom>
            <a:noFill/>
            <a:ln w="9525" cap="flat" cmpd="sng">
              <a:solidFill>
                <a:schemeClr val="dk1"/>
              </a:solidFill>
              <a:prstDash val="solid"/>
              <a:round/>
              <a:headEnd type="none" w="med" len="med"/>
              <a:tailEnd type="none" w="med" len="med"/>
            </a:ln>
          </p:spPr>
        </p:cxnSp>
        <p:sp>
          <p:nvSpPr>
            <p:cNvPr id="37" name="Google Shape;37;p5"/>
            <p:cNvSpPr/>
            <p:nvPr/>
          </p:nvSpPr>
          <p:spPr>
            <a:xfrm rot="-5400000">
              <a:off x="8428900" y="-714650"/>
              <a:ext cx="2499300" cy="2499300"/>
            </a:xfrm>
            <a:prstGeom prst="round2DiagRect">
              <a:avLst>
                <a:gd name="adj1" fmla="val 37635"/>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Catamaran"/>
                <a:ea typeface="Catamaran"/>
                <a:cs typeface="Catamaran"/>
                <a:sym typeface="Catamaran"/>
              </a:endParaRPr>
            </a:p>
          </p:txBody>
        </p:sp>
      </p:grpSp>
    </p:spTree>
    <p:extLst>
      <p:ext uri="{BB962C8B-B14F-4D97-AF65-F5344CB8AC3E}">
        <p14:creationId xmlns:p14="http://schemas.microsoft.com/office/powerpoint/2010/main" val="2636400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858A62-FE72-978B-BE71-05908D82E1A4}"/>
              </a:ext>
            </a:extLst>
          </p:cNvPr>
          <p:cNvSpPr/>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5BFA14B7-4740-5D9F-6489-BAD00C3E0D68}"/>
              </a:ext>
            </a:extLst>
          </p:cNvPr>
          <p:cNvSpPr>
            <a:spLocks noGrp="1"/>
          </p:cNvSpPr>
          <p:nvPr>
            <p:ph type="title"/>
          </p:nvPr>
        </p:nvSpPr>
        <p:spPr>
          <a:xfrm>
            <a:off x="871108" y="588245"/>
            <a:ext cx="10449784" cy="1265928"/>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90487F-803F-C5AF-BD93-39C0FC738963}"/>
              </a:ext>
            </a:extLst>
          </p:cNvPr>
          <p:cNvSpPr>
            <a:spLocks noGrp="1"/>
          </p:cNvSpPr>
          <p:nvPr>
            <p:ph type="body" idx="1"/>
          </p:nvPr>
        </p:nvSpPr>
        <p:spPr>
          <a:xfrm>
            <a:off x="877824" y="2157984"/>
            <a:ext cx="10442448" cy="390381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86FCEF-4EDF-C2EF-7D81-FEFF7042F350}"/>
              </a:ext>
            </a:extLst>
          </p:cNvPr>
          <p:cNvSpPr>
            <a:spLocks noGrp="1"/>
          </p:cNvSpPr>
          <p:nvPr>
            <p:ph type="dt" sz="half" idx="2"/>
          </p:nvPr>
        </p:nvSpPr>
        <p:spPr>
          <a:xfrm>
            <a:off x="877824" y="6356350"/>
            <a:ext cx="2743200" cy="365125"/>
          </a:xfrm>
          <a:prstGeom prst="rect">
            <a:avLst/>
          </a:prstGeom>
        </p:spPr>
        <p:txBody>
          <a:bodyPr vert="horz" lIns="91440" tIns="45720" rIns="91440" bIns="45720" rtlCol="0" anchor="ctr"/>
          <a:lstStyle>
            <a:lvl1pPr algn="l">
              <a:defRPr sz="800" cap="all" spc="300" baseline="0">
                <a:solidFill>
                  <a:schemeClr val="tx2"/>
                </a:solidFill>
              </a:defRPr>
            </a:lvl1pPr>
          </a:lstStyle>
          <a:p>
            <a:fld id="{093B541A-8AA3-4B84-AF9A-A503682FB5AF}" type="datetime1">
              <a:rPr lang="en-US" smtClean="0"/>
              <a:t>3/5/2024</a:t>
            </a:fld>
            <a:endParaRPr lang="en-US" dirty="0"/>
          </a:p>
        </p:txBody>
      </p:sp>
      <p:sp>
        <p:nvSpPr>
          <p:cNvPr id="5" name="Footer Placeholder 4">
            <a:extLst>
              <a:ext uri="{FF2B5EF4-FFF2-40B4-BE49-F238E27FC236}">
                <a16:creationId xmlns:a16="http://schemas.microsoft.com/office/drawing/2014/main" id="{9A4663BC-4D46-C74D-DDF2-9D25B4D96F9B}"/>
              </a:ext>
            </a:extLst>
          </p:cNvPr>
          <p:cNvSpPr>
            <a:spLocks noGrp="1"/>
          </p:cNvSpPr>
          <p:nvPr>
            <p:ph type="ftr" sz="quarter" idx="3"/>
          </p:nvPr>
        </p:nvSpPr>
        <p:spPr>
          <a:xfrm>
            <a:off x="7132320" y="6356350"/>
            <a:ext cx="4297680" cy="365125"/>
          </a:xfrm>
          <a:prstGeom prst="rect">
            <a:avLst/>
          </a:prstGeom>
        </p:spPr>
        <p:txBody>
          <a:bodyPr vert="horz" lIns="91440" tIns="45720" rIns="91440" bIns="45720" rtlCol="0" anchor="ctr"/>
          <a:lstStyle>
            <a:lvl1pPr algn="r">
              <a:defRPr sz="800" cap="all" spc="300" baseline="0">
                <a:solidFill>
                  <a:schemeClr val="tx2"/>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B71B4EAE-CB5C-D14B-77EF-7B155FA68353}"/>
              </a:ext>
            </a:extLst>
          </p:cNvPr>
          <p:cNvSpPr>
            <a:spLocks noGrp="1"/>
          </p:cNvSpPr>
          <p:nvPr>
            <p:ph type="sldNum" sz="quarter" idx="4"/>
          </p:nvPr>
        </p:nvSpPr>
        <p:spPr>
          <a:xfrm>
            <a:off x="11429999" y="6356350"/>
            <a:ext cx="521207" cy="365125"/>
          </a:xfrm>
          <a:prstGeom prst="rect">
            <a:avLst/>
          </a:prstGeom>
        </p:spPr>
        <p:txBody>
          <a:bodyPr vert="horz" lIns="91440" tIns="45720" rIns="91440" bIns="45720" rtlCol="0" anchor="ctr"/>
          <a:lstStyle>
            <a:lvl1pPr algn="r">
              <a:defRPr sz="1400">
                <a:solidFill>
                  <a:schemeClr val="tx2"/>
                </a:solidFill>
                <a:latin typeface="+mj-lt"/>
              </a:defRPr>
            </a:lvl1pPr>
          </a:lstStyle>
          <a:p>
            <a:fld id="{C68AC1EC-23E2-4F0E-A5A4-674EC8DB954E}" type="slidenum">
              <a:rPr lang="en-US" smtClean="0"/>
              <a:pPr/>
              <a:t>‹#›</a:t>
            </a:fld>
            <a:endParaRPr lang="en-US"/>
          </a:p>
        </p:txBody>
      </p:sp>
    </p:spTree>
    <p:extLst>
      <p:ext uri="{BB962C8B-B14F-4D97-AF65-F5344CB8AC3E}">
        <p14:creationId xmlns:p14="http://schemas.microsoft.com/office/powerpoint/2010/main" val="3408988123"/>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 id="2147483754" r:id="rId12"/>
    <p:sldLayoutId id="2147483755" r:id="rId13"/>
  </p:sldLayoutIdLst>
  <p:hf hdr="0" ftr="0" dt="0"/>
  <p:txStyles>
    <p:title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1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19" Type="http://schemas.openxmlformats.org/officeDocument/2006/relationships/image" Target="../media/image5.svg"/><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hyperlink" Target="https://phw.nhs.wales/topics/time-to-talk-public-health-panel/time-to-talk-public-health-panel-publications/publications/time-to-talk-public-health-december-2023-panel-survey-findings/" TargetMode="Externa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5.xml"/><Relationship Id="rId5" Type="http://schemas.openxmlformats.org/officeDocument/2006/relationships/image" Target="../media/image25.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F8AD1-3FAA-FAFD-4EF9-616AC0A7F041}"/>
              </a:ext>
            </a:extLst>
          </p:cNvPr>
          <p:cNvSpPr>
            <a:spLocks noGrp="1"/>
          </p:cNvSpPr>
          <p:nvPr>
            <p:ph type="title"/>
          </p:nvPr>
        </p:nvSpPr>
        <p:spPr>
          <a:xfrm>
            <a:off x="839788" y="807868"/>
            <a:ext cx="4444730" cy="2621132"/>
          </a:xfrm>
        </p:spPr>
        <p:txBody>
          <a:bodyPr anchor="t">
            <a:normAutofit/>
          </a:bodyPr>
          <a:lstStyle/>
          <a:p>
            <a:r>
              <a:rPr lang="en-GB" sz="4000" dirty="0">
                <a:ln w="0"/>
                <a:effectLst>
                  <a:outerShdw blurRad="38100" dist="19050" dir="2700000" algn="tl" rotWithShape="0">
                    <a:schemeClr val="dk1">
                      <a:alpha val="40000"/>
                    </a:schemeClr>
                  </a:outerShdw>
                </a:effectLst>
                <a:latin typeface="Archivo SemiBold" panose="020B0604020202020204" charset="0"/>
                <a:cs typeface="Archivo SemiBold" panose="020B0604020202020204" charset="0"/>
              </a:rPr>
              <a:t>Health Promotion Initiatives in Wales to Improve Health and Wellbeing </a:t>
            </a:r>
          </a:p>
        </p:txBody>
      </p:sp>
      <p:pic>
        <p:nvPicPr>
          <p:cNvPr id="6" name="Picture 5">
            <a:extLst>
              <a:ext uri="{FF2B5EF4-FFF2-40B4-BE49-F238E27FC236}">
                <a16:creationId xmlns:a16="http://schemas.microsoft.com/office/drawing/2014/main" id="{A185151F-FFB8-1AAE-B71B-9823B3D40E8A}"/>
              </a:ext>
            </a:extLst>
          </p:cNvPr>
          <p:cNvPicPr>
            <a:picLocks noChangeAspect="1"/>
          </p:cNvPicPr>
          <p:nvPr/>
        </p:nvPicPr>
        <p:blipFill>
          <a:blip r:embed="rId3"/>
          <a:stretch>
            <a:fillRect/>
          </a:stretch>
        </p:blipFill>
        <p:spPr>
          <a:xfrm>
            <a:off x="5937663" y="1172750"/>
            <a:ext cx="5308267" cy="3779257"/>
          </a:xfrm>
          <a:prstGeom prst="rect">
            <a:avLst/>
          </a:prstGeom>
          <a:noFill/>
          <a:ln w="76200">
            <a:solidFill>
              <a:schemeClr val="tx1"/>
            </a:solidFill>
          </a:ln>
        </p:spPr>
      </p:pic>
      <p:sp>
        <p:nvSpPr>
          <p:cNvPr id="3" name="Subtitle 2">
            <a:extLst>
              <a:ext uri="{FF2B5EF4-FFF2-40B4-BE49-F238E27FC236}">
                <a16:creationId xmlns:a16="http://schemas.microsoft.com/office/drawing/2014/main" id="{05A6B8BA-3020-395E-F807-E3311586F934}"/>
              </a:ext>
            </a:extLst>
          </p:cNvPr>
          <p:cNvSpPr>
            <a:spLocks noGrp="1"/>
          </p:cNvSpPr>
          <p:nvPr>
            <p:ph type="body" sz="half" idx="2"/>
          </p:nvPr>
        </p:nvSpPr>
        <p:spPr>
          <a:xfrm>
            <a:off x="839788" y="3000652"/>
            <a:ext cx="3640713" cy="2868336"/>
          </a:xfrm>
        </p:spPr>
        <p:txBody>
          <a:bodyPr anchor="b">
            <a:normAutofit/>
          </a:bodyPr>
          <a:lstStyle/>
          <a:p>
            <a:r>
              <a:rPr lang="en-GB" sz="2000" b="1" dirty="0">
                <a:latin typeface="Archivo SemiBold" panose="020B0604020202020204" charset="0"/>
                <a:cs typeface="Archivo SemiBold" panose="020B0604020202020204" charset="0"/>
              </a:rPr>
              <a:t>Tobu Imran Ashraf (2206291)</a:t>
            </a:r>
          </a:p>
          <a:p>
            <a:pPr>
              <a:lnSpc>
                <a:spcPct val="100000"/>
              </a:lnSpc>
            </a:pPr>
            <a:r>
              <a:rPr lang="en-GB" dirty="0">
                <a:latin typeface="Archivo SemiBold" panose="020B0604020202020204" charset="0"/>
                <a:cs typeface="Archivo SemiBold" panose="020B0604020202020204" charset="0"/>
              </a:rPr>
              <a:t>Module: Public Health Promotion (BMNS5006)</a:t>
            </a:r>
          </a:p>
          <a:p>
            <a:pPr>
              <a:lnSpc>
                <a:spcPct val="100000"/>
              </a:lnSpc>
            </a:pPr>
            <a:r>
              <a:rPr lang="en-GB" dirty="0">
                <a:latin typeface="Archivo SemiBold" panose="020B0604020202020204" charset="0"/>
                <a:cs typeface="Archivo SemiBold" panose="020B0604020202020204" charset="0"/>
              </a:rPr>
              <a:t>University of Wales Trinity Saint David</a:t>
            </a:r>
          </a:p>
          <a:p>
            <a:pPr>
              <a:lnSpc>
                <a:spcPct val="100000"/>
              </a:lnSpc>
            </a:pPr>
            <a:r>
              <a:rPr lang="en-GB" dirty="0">
                <a:latin typeface="Archivo SemiBold" panose="020B0604020202020204" charset="0"/>
                <a:cs typeface="Archivo SemiBold" panose="020B0604020202020204" charset="0"/>
              </a:rPr>
              <a:t>8</a:t>
            </a:r>
            <a:r>
              <a:rPr lang="en-GB" baseline="30000" dirty="0">
                <a:latin typeface="Archivo SemiBold" panose="020B0604020202020204" charset="0"/>
                <a:cs typeface="Archivo SemiBold" panose="020B0604020202020204" charset="0"/>
              </a:rPr>
              <a:t>th</a:t>
            </a:r>
            <a:r>
              <a:rPr lang="en-GB" dirty="0">
                <a:latin typeface="Archivo SemiBold" panose="020B0604020202020204" charset="0"/>
                <a:cs typeface="Archivo SemiBold" panose="020B0604020202020204" charset="0"/>
              </a:rPr>
              <a:t> March 2024</a:t>
            </a:r>
          </a:p>
        </p:txBody>
      </p:sp>
      <p:sp>
        <p:nvSpPr>
          <p:cNvPr id="8" name="Flowchart: Connector 7">
            <a:extLst>
              <a:ext uri="{FF2B5EF4-FFF2-40B4-BE49-F238E27FC236}">
                <a16:creationId xmlns:a16="http://schemas.microsoft.com/office/drawing/2014/main" id="{2B127078-BEE1-5ED0-27B8-CE819CD1156A}"/>
              </a:ext>
            </a:extLst>
          </p:cNvPr>
          <p:cNvSpPr/>
          <p:nvPr/>
        </p:nvSpPr>
        <p:spPr>
          <a:xfrm>
            <a:off x="-2144387" y="-1471316"/>
            <a:ext cx="3200400" cy="3310481"/>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a:extLst>
              <a:ext uri="{FF2B5EF4-FFF2-40B4-BE49-F238E27FC236}">
                <a16:creationId xmlns:a16="http://schemas.microsoft.com/office/drawing/2014/main" id="{20C9926A-3B03-D385-7B70-A119CB0B38E3}"/>
              </a:ext>
            </a:extLst>
          </p:cNvPr>
          <p:cNvCxnSpPr/>
          <p:nvPr/>
        </p:nvCxnSpPr>
        <p:spPr>
          <a:xfrm>
            <a:off x="9150828" y="527858"/>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10688E9E-145A-190F-B102-52073DA694AD}"/>
              </a:ext>
            </a:extLst>
          </p:cNvPr>
          <p:cNvCxnSpPr/>
          <p:nvPr/>
        </p:nvCxnSpPr>
        <p:spPr>
          <a:xfrm>
            <a:off x="11756868" y="527858"/>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6571262-8DA8-9168-0981-41F659323671}"/>
              </a:ext>
            </a:extLst>
          </p:cNvPr>
          <p:cNvCxnSpPr>
            <a:cxnSpLocks/>
          </p:cNvCxnSpPr>
          <p:nvPr/>
        </p:nvCxnSpPr>
        <p:spPr>
          <a:xfrm>
            <a:off x="6355080" y="6332220"/>
            <a:ext cx="4914900" cy="0"/>
          </a:xfrm>
          <a:prstGeom prst="line">
            <a:avLst/>
          </a:prstGeom>
        </p:spPr>
        <p:style>
          <a:lnRef idx="2">
            <a:schemeClr val="accent1"/>
          </a:lnRef>
          <a:fillRef idx="0">
            <a:schemeClr val="accent1"/>
          </a:fillRef>
          <a:effectRef idx="1">
            <a:schemeClr val="accent1"/>
          </a:effectRef>
          <a:fontRef idx="minor">
            <a:schemeClr val="tx1"/>
          </a:fontRef>
        </p:style>
      </p:cxnSp>
      <p:sp>
        <p:nvSpPr>
          <p:cNvPr id="13" name="Flowchart: Connector 12">
            <a:extLst>
              <a:ext uri="{FF2B5EF4-FFF2-40B4-BE49-F238E27FC236}">
                <a16:creationId xmlns:a16="http://schemas.microsoft.com/office/drawing/2014/main" id="{17A14250-8AA4-7D30-AC62-C0E09897A12B}"/>
              </a:ext>
            </a:extLst>
          </p:cNvPr>
          <p:cNvSpPr/>
          <p:nvPr/>
        </p:nvSpPr>
        <p:spPr>
          <a:xfrm>
            <a:off x="3716977" y="5547360"/>
            <a:ext cx="3773483" cy="3310481"/>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C5CBDB6-3662-F8A4-1467-643709EB74DF}"/>
              </a:ext>
            </a:extLst>
          </p:cNvPr>
          <p:cNvSpPr txBox="1"/>
          <p:nvPr/>
        </p:nvSpPr>
        <p:spPr>
          <a:xfrm>
            <a:off x="9562290" y="4988073"/>
            <a:ext cx="1955293" cy="261610"/>
          </a:xfrm>
          <a:prstGeom prst="rect">
            <a:avLst/>
          </a:prstGeom>
          <a:noFill/>
        </p:spPr>
        <p:txBody>
          <a:bodyPr wrap="square" rtlCol="0">
            <a:spAutoFit/>
          </a:bodyPr>
          <a:lstStyle/>
          <a:p>
            <a:r>
              <a:rPr lang="en-GB" sz="1100" dirty="0"/>
              <a:t>(Public Health Wales, 2023)</a:t>
            </a:r>
          </a:p>
        </p:txBody>
      </p:sp>
    </p:spTree>
    <p:extLst>
      <p:ext uri="{BB962C8B-B14F-4D97-AF65-F5344CB8AC3E}">
        <p14:creationId xmlns:p14="http://schemas.microsoft.com/office/powerpoint/2010/main" val="90266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6"/>
          <p:cNvSpPr txBox="1">
            <a:spLocks noGrp="1"/>
          </p:cNvSpPr>
          <p:nvPr>
            <p:ph type="ctrTitle"/>
          </p:nvPr>
        </p:nvSpPr>
        <p:spPr>
          <a:xfrm>
            <a:off x="2117522" y="1200150"/>
            <a:ext cx="7956955" cy="1152938"/>
          </a:xfrm>
          <a:prstGeom prst="rect">
            <a:avLst/>
          </a:prstGeom>
        </p:spPr>
        <p:txBody>
          <a:bodyPr spcFirstLastPara="1" vert="horz" wrap="square" lIns="121900" tIns="121900" rIns="121900" bIns="121900" rtlCol="0" anchor="b" anchorCtr="0">
            <a:noAutofit/>
          </a:bodyPr>
          <a:lstStyle/>
          <a:p>
            <a:pPr>
              <a:spcBef>
                <a:spcPts val="0"/>
              </a:spcBef>
            </a:pPr>
            <a:r>
              <a:rPr lang="en" sz="4000" b="1" dirty="0">
                <a:solidFill>
                  <a:schemeClr val="accent1">
                    <a:lumMod val="75000"/>
                  </a:schemeClr>
                </a:solidFill>
                <a:latin typeface="Archivo Medium"/>
                <a:ea typeface="Archivo Medium"/>
                <a:cs typeface="Archivo Medium"/>
                <a:sym typeface="Archivo Medium"/>
              </a:rPr>
              <a:t>Area of Investigation:</a:t>
            </a:r>
            <a:r>
              <a:rPr lang="en" sz="4000" b="1" dirty="0">
                <a:solidFill>
                  <a:schemeClr val="accent1">
                    <a:lumMod val="75000"/>
                  </a:schemeClr>
                </a:solidFill>
              </a:rPr>
              <a:t> </a:t>
            </a:r>
            <a:r>
              <a:rPr lang="en" sz="4400" b="1" dirty="0">
                <a:solidFill>
                  <a:schemeClr val="accent1">
                    <a:lumMod val="75000"/>
                  </a:schemeClr>
                </a:solidFill>
                <a:latin typeface="Archivo SemiBold"/>
                <a:ea typeface="Archivo SemiBold"/>
                <a:cs typeface="Archivo SemiBold"/>
                <a:sym typeface="Archivo SemiBold"/>
              </a:rPr>
              <a:t>Whooping Cough (</a:t>
            </a:r>
            <a:r>
              <a:rPr lang="en-GB" sz="4000" b="1" dirty="0">
                <a:solidFill>
                  <a:schemeClr val="accent1">
                    <a:lumMod val="75000"/>
                  </a:schemeClr>
                </a:solidFill>
                <a:latin typeface="Archivo SemiBold" panose="020B0604020202020204" charset="0"/>
                <a:cs typeface="Archivo SemiBold" panose="020B0604020202020204" charset="0"/>
              </a:rPr>
              <a:t>Pertussis)</a:t>
            </a:r>
            <a:endParaRPr sz="4400" b="1" dirty="0">
              <a:solidFill>
                <a:schemeClr val="accent1">
                  <a:lumMod val="75000"/>
                </a:schemeClr>
              </a:solidFill>
              <a:latin typeface="Archivo SemiBold"/>
              <a:ea typeface="Archivo SemiBold"/>
              <a:cs typeface="Archivo SemiBold"/>
              <a:sym typeface="Archivo SemiBold"/>
            </a:endParaRPr>
          </a:p>
        </p:txBody>
      </p:sp>
      <p:sp>
        <p:nvSpPr>
          <p:cNvPr id="2" name="Flowchart: Connector 1">
            <a:extLst>
              <a:ext uri="{FF2B5EF4-FFF2-40B4-BE49-F238E27FC236}">
                <a16:creationId xmlns:a16="http://schemas.microsoft.com/office/drawing/2014/main" id="{26B0D16E-9068-E1A1-95EE-FBCA8103DE98}"/>
              </a:ext>
            </a:extLst>
          </p:cNvPr>
          <p:cNvSpPr/>
          <p:nvPr/>
        </p:nvSpPr>
        <p:spPr>
          <a:xfrm>
            <a:off x="-434340" y="-1440180"/>
            <a:ext cx="3200400" cy="3310481"/>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 name="Straight Connector 3">
            <a:extLst>
              <a:ext uri="{FF2B5EF4-FFF2-40B4-BE49-F238E27FC236}">
                <a16:creationId xmlns:a16="http://schemas.microsoft.com/office/drawing/2014/main" id="{DD30540D-7F84-B0D6-16BF-7FAEC776AB10}"/>
              </a:ext>
            </a:extLst>
          </p:cNvPr>
          <p:cNvCxnSpPr>
            <a:cxnSpLocks/>
          </p:cNvCxnSpPr>
          <p:nvPr/>
        </p:nvCxnSpPr>
        <p:spPr>
          <a:xfrm>
            <a:off x="6355080" y="6332220"/>
            <a:ext cx="4914900" cy="0"/>
          </a:xfrm>
          <a:prstGeom prst="line">
            <a:avLst/>
          </a:prstGeom>
        </p:spPr>
        <p:style>
          <a:lnRef idx="2">
            <a:schemeClr val="accent1"/>
          </a:lnRef>
          <a:fillRef idx="0">
            <a:schemeClr val="accent1"/>
          </a:fillRef>
          <a:effectRef idx="1">
            <a:schemeClr val="accent1"/>
          </a:effectRef>
          <a:fontRef idx="minor">
            <a:schemeClr val="tx1"/>
          </a:fontRef>
        </p:style>
      </p:cxnSp>
      <p:sp>
        <p:nvSpPr>
          <p:cNvPr id="7" name="Flowchart: Connector 6">
            <a:extLst>
              <a:ext uri="{FF2B5EF4-FFF2-40B4-BE49-F238E27FC236}">
                <a16:creationId xmlns:a16="http://schemas.microsoft.com/office/drawing/2014/main" id="{F750B5EF-E445-3582-643E-7C5EFCA7AEB1}"/>
              </a:ext>
            </a:extLst>
          </p:cNvPr>
          <p:cNvSpPr/>
          <p:nvPr/>
        </p:nvSpPr>
        <p:spPr>
          <a:xfrm>
            <a:off x="4138262" y="5670685"/>
            <a:ext cx="3712544" cy="3310481"/>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C2E3F077-C541-4B23-4EF4-977A468AF0F1}"/>
              </a:ext>
            </a:extLst>
          </p:cNvPr>
          <p:cNvCxnSpPr/>
          <p:nvPr/>
        </p:nvCxnSpPr>
        <p:spPr>
          <a:xfrm>
            <a:off x="8663940" y="777240"/>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FECFC06F-5F7E-F5CF-0CD3-A56B0E816CF1}"/>
              </a:ext>
            </a:extLst>
          </p:cNvPr>
          <p:cNvCxnSpPr/>
          <p:nvPr/>
        </p:nvCxnSpPr>
        <p:spPr>
          <a:xfrm>
            <a:off x="11269980" y="777240"/>
            <a:ext cx="0" cy="845820"/>
          </a:xfrm>
          <a:prstGeom prst="line">
            <a:avLst/>
          </a:prstGeom>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C464A1E7-4401-6BE8-ECAD-F4E66CE788EE}"/>
              </a:ext>
            </a:extLst>
          </p:cNvPr>
          <p:cNvSpPr txBox="1"/>
          <p:nvPr/>
        </p:nvSpPr>
        <p:spPr>
          <a:xfrm>
            <a:off x="1443788" y="2518529"/>
            <a:ext cx="9304421" cy="3508653"/>
          </a:xfrm>
          <a:prstGeom prst="rect">
            <a:avLst/>
          </a:prstGeom>
          <a:noFill/>
        </p:spPr>
        <p:txBody>
          <a:bodyPr wrap="square" rtlCol="0">
            <a:spAutoFit/>
          </a:bodyPr>
          <a:lstStyle/>
          <a:p>
            <a:r>
              <a:rPr lang="en-GB" b="1" dirty="0"/>
              <a:t>Contents:</a:t>
            </a:r>
          </a:p>
          <a:p>
            <a:pPr marL="285750" indent="-285750">
              <a:buFont typeface="Arial" panose="020B0604020202020204" pitchFamily="34" charset="0"/>
              <a:buChar char="•"/>
            </a:pPr>
            <a:r>
              <a:rPr lang="en-GB" sz="1400" dirty="0"/>
              <a:t>Introduction to the disease</a:t>
            </a:r>
          </a:p>
          <a:p>
            <a:pPr marL="285750" indent="-285750">
              <a:buFont typeface="Arial" panose="020B0604020202020204" pitchFamily="34" charset="0"/>
              <a:buChar char="•"/>
            </a:pPr>
            <a:r>
              <a:rPr lang="en-GB" sz="1400" dirty="0">
                <a:latin typeface="+mn-lt"/>
                <a:cs typeface="Archivo SemiBold" panose="020B0604020202020204" charset="0"/>
              </a:rPr>
              <a:t>Whooping Cough (Pertussis) Consequences</a:t>
            </a:r>
          </a:p>
          <a:p>
            <a:pPr marL="285750" indent="-285750">
              <a:buFont typeface="Arial" panose="020B0604020202020204" pitchFamily="34" charset="0"/>
              <a:buChar char="•"/>
            </a:pPr>
            <a:r>
              <a:rPr lang="en-GB" sz="1400" dirty="0">
                <a:cs typeface="Archivo SemiBold" panose="020B0604020202020204" charset="0"/>
              </a:rPr>
              <a:t>Symptoms</a:t>
            </a:r>
          </a:p>
          <a:p>
            <a:pPr marL="285750" indent="-285750">
              <a:buFont typeface="Arial" panose="020B0604020202020204" pitchFamily="34" charset="0"/>
              <a:buChar char="•"/>
            </a:pPr>
            <a:r>
              <a:rPr lang="en-GB" sz="1400" dirty="0">
                <a:cs typeface="Archivo SemiBold" panose="020B0604020202020204" charset="0"/>
              </a:rPr>
              <a:t>Who is at risk</a:t>
            </a:r>
          </a:p>
          <a:p>
            <a:pPr marL="285750" indent="-285750">
              <a:buFont typeface="Arial" panose="020B0604020202020204" pitchFamily="34" charset="0"/>
              <a:buChar char="•"/>
            </a:pPr>
            <a:r>
              <a:rPr lang="en-GB" sz="1400" dirty="0"/>
              <a:t>The Prevalence of Whooping Cough in Wales and the United Kingdom (UK)</a:t>
            </a:r>
          </a:p>
          <a:p>
            <a:pPr marL="285750" indent="-285750">
              <a:buFont typeface="Arial" panose="020B0604020202020204" pitchFamily="34" charset="0"/>
              <a:buChar char="•"/>
            </a:pPr>
            <a:r>
              <a:rPr lang="en-GB" sz="1400" dirty="0"/>
              <a:t>Whooping Cough Cases in Wales</a:t>
            </a:r>
          </a:p>
          <a:p>
            <a:pPr marL="285750" indent="-285750">
              <a:buFont typeface="Arial" panose="020B0604020202020204" pitchFamily="34" charset="0"/>
              <a:buChar char="•"/>
            </a:pPr>
            <a:r>
              <a:rPr lang="en-GB" sz="1400" dirty="0"/>
              <a:t>Treatment</a:t>
            </a:r>
          </a:p>
          <a:p>
            <a:pPr marL="285750" indent="-285750">
              <a:buFont typeface="Arial" panose="020B0604020202020204" pitchFamily="34" charset="0"/>
              <a:buChar char="•"/>
            </a:pPr>
            <a:r>
              <a:rPr lang="en-GB" sz="1400" dirty="0"/>
              <a:t>Disease Prevention and Control</a:t>
            </a:r>
          </a:p>
          <a:p>
            <a:pPr marL="285750" indent="-285750">
              <a:buFont typeface="Arial" panose="020B0604020202020204" pitchFamily="34" charset="0"/>
              <a:buChar char="•"/>
            </a:pPr>
            <a:r>
              <a:rPr lang="en-GB" sz="1400" dirty="0"/>
              <a:t>Pregnancy and Vaccination</a:t>
            </a:r>
          </a:p>
          <a:p>
            <a:pPr marL="285750" indent="-285750">
              <a:buFont typeface="Arial" panose="020B0604020202020204" pitchFamily="34" charset="0"/>
              <a:buChar char="•"/>
            </a:pPr>
            <a:r>
              <a:rPr lang="en-GB" sz="1400" dirty="0"/>
              <a:t>Vaccination and the side effects</a:t>
            </a:r>
          </a:p>
          <a:p>
            <a:pPr marL="285750" indent="-285750">
              <a:buFont typeface="Arial" panose="020B0604020202020204" pitchFamily="34" charset="0"/>
              <a:buChar char="•"/>
            </a:pPr>
            <a:r>
              <a:rPr lang="en-GB" sz="1400" dirty="0"/>
              <a:t>Conclusion </a:t>
            </a:r>
          </a:p>
          <a:p>
            <a:pPr marL="285750" indent="-285750">
              <a:buFont typeface="Arial" panose="020B0604020202020204" pitchFamily="34" charset="0"/>
              <a:buChar char="•"/>
            </a:pPr>
            <a:r>
              <a:rPr lang="en-GB" sz="1400" dirty="0"/>
              <a:t>Recommendation</a:t>
            </a:r>
          </a:p>
          <a:p>
            <a:pPr marL="285750" indent="-285750">
              <a:buFont typeface="Arial" panose="020B0604020202020204" pitchFamily="34" charset="0"/>
              <a:buChar char="•"/>
            </a:pPr>
            <a:endParaRPr lang="en-GB" dirty="0"/>
          </a:p>
          <a:p>
            <a:endParaRPr lang="en-GB" dirty="0"/>
          </a:p>
        </p:txBody>
      </p:sp>
      <p:sp>
        <p:nvSpPr>
          <p:cNvPr id="17" name="TextBox 16">
            <a:extLst>
              <a:ext uri="{FF2B5EF4-FFF2-40B4-BE49-F238E27FC236}">
                <a16:creationId xmlns:a16="http://schemas.microsoft.com/office/drawing/2014/main" id="{5E53803D-0741-AE2D-6534-9DABAF1D88F6}"/>
              </a:ext>
            </a:extLst>
          </p:cNvPr>
          <p:cNvSpPr txBox="1"/>
          <p:nvPr/>
        </p:nvSpPr>
        <p:spPr>
          <a:xfrm>
            <a:off x="11630526" y="6332220"/>
            <a:ext cx="385011" cy="369332"/>
          </a:xfrm>
          <a:prstGeom prst="rect">
            <a:avLst/>
          </a:prstGeom>
          <a:noFill/>
          <a:ln>
            <a:noFill/>
          </a:ln>
        </p:spPr>
        <p:txBody>
          <a:bodyPr wrap="square" rtlCol="0">
            <a:spAutoFit/>
          </a:bodyPr>
          <a:lstStyle/>
          <a:p>
            <a:r>
              <a:rPr lang="en-GB" dirty="0"/>
              <a:t>2</a:t>
            </a: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4" name="Picture 2" descr="Whooping cough symptoms, treatment and vaccination">
            <a:extLst>
              <a:ext uri="{FF2B5EF4-FFF2-40B4-BE49-F238E27FC236}">
                <a16:creationId xmlns:a16="http://schemas.microsoft.com/office/drawing/2014/main" id="{8A966F2F-83AA-8383-1117-E853A1576A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6456" y="1074441"/>
            <a:ext cx="3655543" cy="25950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BFDAC72-9CD3-4AE1-51DF-F36C86E85E2A}"/>
              </a:ext>
            </a:extLst>
          </p:cNvPr>
          <p:cNvPicPr>
            <a:picLocks noChangeAspect="1"/>
          </p:cNvPicPr>
          <p:nvPr/>
        </p:nvPicPr>
        <p:blipFill>
          <a:blip r:embed="rId4"/>
          <a:stretch>
            <a:fillRect/>
          </a:stretch>
        </p:blipFill>
        <p:spPr>
          <a:xfrm>
            <a:off x="7576455" y="3669474"/>
            <a:ext cx="3655543" cy="2481944"/>
          </a:xfrm>
          <a:prstGeom prst="rect">
            <a:avLst/>
          </a:prstGeom>
        </p:spPr>
      </p:pic>
      <p:sp>
        <p:nvSpPr>
          <p:cNvPr id="232" name="Google Shape;232;p30"/>
          <p:cNvSpPr txBox="1">
            <a:spLocks noGrp="1"/>
          </p:cNvSpPr>
          <p:nvPr>
            <p:ph type="title"/>
          </p:nvPr>
        </p:nvSpPr>
        <p:spPr>
          <a:xfrm>
            <a:off x="960000" y="593367"/>
            <a:ext cx="4981200" cy="914420"/>
          </a:xfrm>
          <a:prstGeom prst="rect">
            <a:avLst/>
          </a:prstGeom>
        </p:spPr>
        <p:txBody>
          <a:bodyPr spcFirstLastPara="1" vert="horz" wrap="square" lIns="121900" tIns="121900" rIns="121900" bIns="121900" rtlCol="0" anchor="b" anchorCtr="0">
            <a:noAutofit/>
          </a:bodyPr>
          <a:lstStyle/>
          <a:p>
            <a:r>
              <a:rPr lang="en" dirty="0"/>
              <a:t>Introduction to the disease</a:t>
            </a:r>
            <a:endParaRPr dirty="0"/>
          </a:p>
        </p:txBody>
      </p:sp>
      <p:sp>
        <p:nvSpPr>
          <p:cNvPr id="233" name="Google Shape;233;p30"/>
          <p:cNvSpPr txBox="1">
            <a:spLocks noGrp="1"/>
          </p:cNvSpPr>
          <p:nvPr>
            <p:ph type="body" idx="1"/>
          </p:nvPr>
        </p:nvSpPr>
        <p:spPr>
          <a:xfrm>
            <a:off x="959999" y="1310586"/>
            <a:ext cx="4981200" cy="3819418"/>
          </a:xfrm>
          <a:prstGeom prst="rect">
            <a:avLst/>
          </a:prstGeom>
        </p:spPr>
        <p:txBody>
          <a:bodyPr spcFirstLastPara="1" vert="horz" wrap="square" lIns="121900" tIns="121900" rIns="121900" bIns="121900" rtlCol="0" anchor="t" anchorCtr="0">
            <a:noAutofit/>
          </a:bodyPr>
          <a:lstStyle/>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Whooping cough, also known as pertussis</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Pertussis is a bacterial infection that affects the lungs and airways.</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It has a high tendency for spreading.  </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Can occasionally lead to severe complications. </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All age groups can be affected with this illness.</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Typically, babies and children experience severe symptoms (NHS, 2023).</a:t>
            </a:r>
          </a:p>
          <a:p>
            <a:pPr indent="-406390">
              <a:lnSpc>
                <a:spcPct val="100000"/>
              </a:lnSpc>
              <a:spcBef>
                <a:spcPts val="1333"/>
              </a:spcBef>
              <a:buClr>
                <a:schemeClr val="dk1"/>
              </a:buClr>
              <a:buSzPts val="1200"/>
            </a:pPr>
            <a:r>
              <a:rPr lang="en-GB" sz="1400" dirty="0">
                <a:solidFill>
                  <a:schemeClr val="dk1"/>
                </a:solidFill>
                <a:cs typeface="Archivo SemiBold" panose="020B0604020202020204" charset="0"/>
              </a:rPr>
              <a:t>Older children and adults with whooping cough typically experience less severe symptoms (Wiseman and </a:t>
            </a:r>
            <a:r>
              <a:rPr lang="en-GB" sz="1400" dirty="0" err="1">
                <a:solidFill>
                  <a:schemeClr val="dk1"/>
                </a:solidFill>
                <a:cs typeface="Archivo SemiBold" panose="020B0604020202020204" charset="0"/>
              </a:rPr>
              <a:t>Korsholm</a:t>
            </a:r>
            <a:r>
              <a:rPr lang="en-GB" sz="1400" dirty="0">
                <a:solidFill>
                  <a:schemeClr val="dk1"/>
                </a:solidFill>
                <a:cs typeface="Archivo SemiBold" panose="020B0604020202020204" charset="0"/>
              </a:rPr>
              <a:t>, 2020).</a:t>
            </a:r>
            <a:endParaRPr dirty="0">
              <a:solidFill>
                <a:schemeClr val="dk1"/>
              </a:solidFill>
            </a:endParaRPr>
          </a:p>
          <a:p>
            <a:pPr marL="0" indent="0">
              <a:buNone/>
            </a:pPr>
            <a:endParaRPr dirty="0">
              <a:solidFill>
                <a:schemeClr val="dk1"/>
              </a:solidFill>
            </a:endParaRPr>
          </a:p>
        </p:txBody>
      </p:sp>
      <p:sp>
        <p:nvSpPr>
          <p:cNvPr id="235" name="Google Shape;235;p30"/>
          <p:cNvSpPr/>
          <p:nvPr/>
        </p:nvSpPr>
        <p:spPr>
          <a:xfrm>
            <a:off x="7268900" y="916533"/>
            <a:ext cx="3766400" cy="5425200"/>
          </a:xfrm>
          <a:prstGeom prst="frame">
            <a:avLst>
              <a:gd name="adj1" fmla="val 0"/>
            </a:avLst>
          </a:prstGeom>
          <a:solidFill>
            <a:schemeClr val="lt2"/>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8" name="TextBox 7">
            <a:extLst>
              <a:ext uri="{FF2B5EF4-FFF2-40B4-BE49-F238E27FC236}">
                <a16:creationId xmlns:a16="http://schemas.microsoft.com/office/drawing/2014/main" id="{38998EC6-8F39-58A3-BE63-4239C8729F54}"/>
              </a:ext>
            </a:extLst>
          </p:cNvPr>
          <p:cNvSpPr txBox="1"/>
          <p:nvPr/>
        </p:nvSpPr>
        <p:spPr>
          <a:xfrm>
            <a:off x="11614484" y="6332220"/>
            <a:ext cx="385011" cy="369332"/>
          </a:xfrm>
          <a:prstGeom prst="rect">
            <a:avLst/>
          </a:prstGeom>
          <a:noFill/>
          <a:ln>
            <a:noFill/>
          </a:ln>
        </p:spPr>
        <p:txBody>
          <a:bodyPr wrap="square" rtlCol="0">
            <a:spAutoFit/>
          </a:bodyPr>
          <a:lstStyle/>
          <a:p>
            <a:r>
              <a:rPr lang="en-GB" dirty="0"/>
              <a:t>3</a:t>
            </a:r>
          </a:p>
        </p:txBody>
      </p:sp>
      <p:sp>
        <p:nvSpPr>
          <p:cNvPr id="2" name="TextBox 1">
            <a:extLst>
              <a:ext uri="{FF2B5EF4-FFF2-40B4-BE49-F238E27FC236}">
                <a16:creationId xmlns:a16="http://schemas.microsoft.com/office/drawing/2014/main" id="{7395BF84-F2C5-0572-6FD9-A855A362A52A}"/>
              </a:ext>
            </a:extLst>
          </p:cNvPr>
          <p:cNvSpPr txBox="1"/>
          <p:nvPr/>
        </p:nvSpPr>
        <p:spPr>
          <a:xfrm>
            <a:off x="10190065" y="6090643"/>
            <a:ext cx="943584" cy="230832"/>
          </a:xfrm>
          <a:prstGeom prst="rect">
            <a:avLst/>
          </a:prstGeom>
          <a:noFill/>
        </p:spPr>
        <p:txBody>
          <a:bodyPr wrap="square" rtlCol="0">
            <a:spAutoFit/>
          </a:bodyPr>
          <a:lstStyle/>
          <a:p>
            <a:r>
              <a:rPr lang="en-GB" sz="900" dirty="0"/>
              <a:t>(NCCID, 2017)</a:t>
            </a:r>
          </a:p>
        </p:txBody>
      </p:sp>
      <p:sp>
        <p:nvSpPr>
          <p:cNvPr id="3" name="Rectangle 2">
            <a:extLst>
              <a:ext uri="{FF2B5EF4-FFF2-40B4-BE49-F238E27FC236}">
                <a16:creationId xmlns:a16="http://schemas.microsoft.com/office/drawing/2014/main" id="{2A27EA3B-CDA6-FACB-F49E-6756003FF503}"/>
              </a:ext>
            </a:extLst>
          </p:cNvPr>
          <p:cNvSpPr/>
          <p:nvPr/>
        </p:nvSpPr>
        <p:spPr>
          <a:xfrm>
            <a:off x="1473346" y="5355905"/>
            <a:ext cx="4622654" cy="584775"/>
          </a:xfrm>
          <a:prstGeom prst="rect">
            <a:avLst/>
          </a:prstGeom>
          <a:noFill/>
        </p:spPr>
        <p:txBody>
          <a:bodyPr wrap="square" lIns="91440" tIns="45720" rIns="91440" bIns="45720">
            <a:spAutoFit/>
          </a:bodyPr>
          <a:lstStyle/>
          <a:p>
            <a:pPr algn="ctr"/>
            <a:r>
              <a:rPr lang="en-US" sz="3200" b="0" cap="none" spc="0" dirty="0">
                <a:ln w="0"/>
                <a:solidFill>
                  <a:schemeClr val="accent1"/>
                </a:solidFill>
                <a:effectLst>
                  <a:outerShdw blurRad="38100" dist="25400" dir="5400000" algn="ctr" rotWithShape="0">
                    <a:srgbClr val="6E747A">
                      <a:alpha val="43000"/>
                    </a:srgbClr>
                  </a:outerShdw>
                </a:effectLst>
              </a:rPr>
              <a:t>“</a:t>
            </a:r>
            <a:r>
              <a:rPr lang="en-US" sz="3200" b="1" cap="none" spc="0" dirty="0">
                <a:ln w="0"/>
                <a:solidFill>
                  <a:schemeClr val="accent1"/>
                </a:solidFill>
                <a:effectLst>
                  <a:outerShdw blurRad="38100" dist="25400" dir="5400000" algn="ctr" rotWithShape="0">
                    <a:srgbClr val="6E747A">
                      <a:alpha val="43000"/>
                    </a:srgbClr>
                  </a:outerShdw>
                </a:effectLst>
              </a:rPr>
              <a:t>100-day cough</a:t>
            </a:r>
            <a:r>
              <a:rPr lang="en-US" sz="3200" b="0" cap="none" spc="0" dirty="0">
                <a:ln w="0"/>
                <a:solidFill>
                  <a:schemeClr val="accent1"/>
                </a:solidFill>
                <a:effectLst>
                  <a:outerShdw blurRad="38100" dist="25400" dir="5400000" algn="ctr" rotWithShape="0">
                    <a:srgbClr val="6E747A">
                      <a:alpha val="43000"/>
                    </a:srgbClr>
                  </a:outerShdw>
                </a:effectLst>
              </a:rPr>
              <a:t>”</a:t>
            </a:r>
          </a:p>
        </p:txBody>
      </p:sp>
      <p:sp>
        <p:nvSpPr>
          <p:cNvPr id="6" name="TextBox 5">
            <a:extLst>
              <a:ext uri="{FF2B5EF4-FFF2-40B4-BE49-F238E27FC236}">
                <a16:creationId xmlns:a16="http://schemas.microsoft.com/office/drawing/2014/main" id="{82F1BC36-292B-28BD-800F-2843FCE1E1F2}"/>
              </a:ext>
            </a:extLst>
          </p:cNvPr>
          <p:cNvSpPr txBox="1"/>
          <p:nvPr/>
        </p:nvSpPr>
        <p:spPr>
          <a:xfrm>
            <a:off x="4186990" y="5802180"/>
            <a:ext cx="1106906" cy="276999"/>
          </a:xfrm>
          <a:prstGeom prst="rect">
            <a:avLst/>
          </a:prstGeom>
          <a:noFill/>
        </p:spPr>
        <p:txBody>
          <a:bodyPr wrap="square" rtlCol="0">
            <a:spAutoFit/>
          </a:bodyPr>
          <a:lstStyle/>
          <a:p>
            <a:r>
              <a:rPr lang="en-GB" sz="1200" dirty="0"/>
              <a:t>(Davis, 2023)</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AD4F7-9AEB-184F-60F9-21F5C44C3AD0}"/>
              </a:ext>
            </a:extLst>
          </p:cNvPr>
          <p:cNvSpPr>
            <a:spLocks noGrp="1"/>
          </p:cNvSpPr>
          <p:nvPr>
            <p:ph type="title"/>
          </p:nvPr>
        </p:nvSpPr>
        <p:spPr>
          <a:xfrm>
            <a:off x="959999" y="593367"/>
            <a:ext cx="7798989" cy="914799"/>
          </a:xfrm>
        </p:spPr>
        <p:txBody>
          <a:bodyPr/>
          <a:lstStyle/>
          <a:p>
            <a:r>
              <a:rPr lang="en-GB" dirty="0">
                <a:latin typeface="+mn-lt"/>
                <a:cs typeface="Archivo SemiBold" panose="020B0604020202020204" charset="0"/>
              </a:rPr>
              <a:t>Whooping Cough (Pertussis) Consequences</a:t>
            </a:r>
          </a:p>
        </p:txBody>
      </p:sp>
      <p:graphicFrame>
        <p:nvGraphicFramePr>
          <p:cNvPr id="5" name="Diagram 4">
            <a:extLst>
              <a:ext uri="{FF2B5EF4-FFF2-40B4-BE49-F238E27FC236}">
                <a16:creationId xmlns:a16="http://schemas.microsoft.com/office/drawing/2014/main" id="{EF8D42F3-3A49-D3B4-DDE3-DCF7140FF9B5}"/>
              </a:ext>
            </a:extLst>
          </p:cNvPr>
          <p:cNvGraphicFramePr/>
          <p:nvPr>
            <p:extLst>
              <p:ext uri="{D42A27DB-BD31-4B8C-83A1-F6EECF244321}">
                <p14:modId xmlns:p14="http://schemas.microsoft.com/office/powerpoint/2010/main" val="4118939012"/>
              </p:ext>
            </p:extLst>
          </p:nvPr>
        </p:nvGraphicFramePr>
        <p:xfrm>
          <a:off x="413510" y="2009835"/>
          <a:ext cx="3298954" cy="3842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a:extLst>
              <a:ext uri="{FF2B5EF4-FFF2-40B4-BE49-F238E27FC236}">
                <a16:creationId xmlns:a16="http://schemas.microsoft.com/office/drawing/2014/main" id="{F3BACBE1-D232-C51E-9951-A3EEF1452B3B}"/>
              </a:ext>
            </a:extLst>
          </p:cNvPr>
          <p:cNvGraphicFramePr/>
          <p:nvPr>
            <p:extLst>
              <p:ext uri="{D42A27DB-BD31-4B8C-83A1-F6EECF244321}">
                <p14:modId xmlns:p14="http://schemas.microsoft.com/office/powerpoint/2010/main" val="327927890"/>
              </p:ext>
            </p:extLst>
          </p:nvPr>
        </p:nvGraphicFramePr>
        <p:xfrm>
          <a:off x="1458671" y="1977793"/>
          <a:ext cx="3298954" cy="384220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Diagram 8">
            <a:extLst>
              <a:ext uri="{FF2B5EF4-FFF2-40B4-BE49-F238E27FC236}">
                <a16:creationId xmlns:a16="http://schemas.microsoft.com/office/drawing/2014/main" id="{B2FAECDE-6C4D-FF52-DD20-FB9928D396CE}"/>
              </a:ext>
            </a:extLst>
          </p:cNvPr>
          <p:cNvGraphicFramePr/>
          <p:nvPr>
            <p:extLst>
              <p:ext uri="{D42A27DB-BD31-4B8C-83A1-F6EECF244321}">
                <p14:modId xmlns:p14="http://schemas.microsoft.com/office/powerpoint/2010/main" val="3661998832"/>
              </p:ext>
            </p:extLst>
          </p:nvPr>
        </p:nvGraphicFramePr>
        <p:xfrm>
          <a:off x="5942078" y="2007570"/>
          <a:ext cx="5074920" cy="384220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cxnSp>
        <p:nvCxnSpPr>
          <p:cNvPr id="10" name="Connector: Elbow 9">
            <a:extLst>
              <a:ext uri="{FF2B5EF4-FFF2-40B4-BE49-F238E27FC236}">
                <a16:creationId xmlns:a16="http://schemas.microsoft.com/office/drawing/2014/main" id="{4E8EA0B3-D5DD-BD17-3392-FFD752318567}"/>
              </a:ext>
            </a:extLst>
          </p:cNvPr>
          <p:cNvCxnSpPr>
            <a:cxnSpLocks/>
          </p:cNvCxnSpPr>
          <p:nvPr/>
        </p:nvCxnSpPr>
        <p:spPr>
          <a:xfrm flipV="1">
            <a:off x="3922485" y="3928673"/>
            <a:ext cx="2510399" cy="1541685"/>
          </a:xfrm>
          <a:prstGeom prst="bentConnector3">
            <a:avLst/>
          </a:prstGeom>
          <a:ln>
            <a:tailEnd type="triangle"/>
          </a:ln>
        </p:spPr>
        <p:style>
          <a:lnRef idx="3">
            <a:schemeClr val="dk1"/>
          </a:lnRef>
          <a:fillRef idx="0">
            <a:schemeClr val="dk1"/>
          </a:fillRef>
          <a:effectRef idx="2">
            <a:schemeClr val="dk1"/>
          </a:effectRef>
          <a:fontRef idx="minor">
            <a:schemeClr val="tx1"/>
          </a:fontRef>
        </p:style>
      </p:cxnSp>
      <p:sp>
        <p:nvSpPr>
          <p:cNvPr id="17" name="TextBox 16">
            <a:extLst>
              <a:ext uri="{FF2B5EF4-FFF2-40B4-BE49-F238E27FC236}">
                <a16:creationId xmlns:a16="http://schemas.microsoft.com/office/drawing/2014/main" id="{23A6A6F1-CDBA-75CA-0F3E-F368250B4B0C}"/>
              </a:ext>
            </a:extLst>
          </p:cNvPr>
          <p:cNvSpPr txBox="1"/>
          <p:nvPr/>
        </p:nvSpPr>
        <p:spPr>
          <a:xfrm>
            <a:off x="11630526" y="6332220"/>
            <a:ext cx="385011" cy="369332"/>
          </a:xfrm>
          <a:prstGeom prst="rect">
            <a:avLst/>
          </a:prstGeom>
          <a:noFill/>
          <a:ln>
            <a:noFill/>
          </a:ln>
        </p:spPr>
        <p:txBody>
          <a:bodyPr wrap="square" rtlCol="0">
            <a:spAutoFit/>
          </a:bodyPr>
          <a:lstStyle/>
          <a:p>
            <a:r>
              <a:rPr lang="en-GB" dirty="0"/>
              <a:t>4</a:t>
            </a:r>
          </a:p>
        </p:txBody>
      </p:sp>
      <p:sp>
        <p:nvSpPr>
          <p:cNvPr id="4" name="TextBox 3">
            <a:extLst>
              <a:ext uri="{FF2B5EF4-FFF2-40B4-BE49-F238E27FC236}">
                <a16:creationId xmlns:a16="http://schemas.microsoft.com/office/drawing/2014/main" id="{1363D110-B0B7-21FE-58FA-5EC4618BD1EA}"/>
              </a:ext>
            </a:extLst>
          </p:cNvPr>
          <p:cNvSpPr txBox="1"/>
          <p:nvPr/>
        </p:nvSpPr>
        <p:spPr>
          <a:xfrm>
            <a:off x="9526581" y="5849777"/>
            <a:ext cx="1321893" cy="261610"/>
          </a:xfrm>
          <a:prstGeom prst="rect">
            <a:avLst/>
          </a:prstGeom>
          <a:noFill/>
        </p:spPr>
        <p:txBody>
          <a:bodyPr wrap="square">
            <a:spAutoFit/>
          </a:bodyPr>
          <a:lstStyle/>
          <a:p>
            <a:r>
              <a:rPr lang="en-GB" sz="1100" dirty="0">
                <a:effectLst/>
                <a:ea typeface="Aptos" panose="020B0004020202020204" pitchFamily="34" charset="0"/>
              </a:rPr>
              <a:t>(</a:t>
            </a:r>
            <a:r>
              <a:rPr lang="en-GB" sz="1100" dirty="0" err="1">
                <a:effectLst/>
                <a:ea typeface="Aptos" panose="020B0004020202020204" pitchFamily="34" charset="0"/>
              </a:rPr>
              <a:t>Qaimkhani</a:t>
            </a:r>
            <a:r>
              <a:rPr lang="en-GB" sz="1100" dirty="0">
                <a:effectLst/>
                <a:ea typeface="Aptos" panose="020B0004020202020204" pitchFamily="34" charset="0"/>
              </a:rPr>
              <a:t>, 2024)</a:t>
            </a:r>
            <a:endParaRPr lang="en-GB" sz="1100" dirty="0"/>
          </a:p>
        </p:txBody>
      </p:sp>
      <p:pic>
        <p:nvPicPr>
          <p:cNvPr id="6" name="Graphic 5" descr="Crawling baby in onesie">
            <a:extLst>
              <a:ext uri="{FF2B5EF4-FFF2-40B4-BE49-F238E27FC236}">
                <a16:creationId xmlns:a16="http://schemas.microsoft.com/office/drawing/2014/main" id="{6C552453-6192-22B4-4082-F859E8338E08}"/>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6386076" y="4699515"/>
            <a:ext cx="1457325" cy="1266825"/>
          </a:xfrm>
          <a:prstGeom prst="rect">
            <a:avLst/>
          </a:prstGeom>
        </p:spPr>
      </p:pic>
    </p:spTree>
    <p:extLst>
      <p:ext uri="{BB962C8B-B14F-4D97-AF65-F5344CB8AC3E}">
        <p14:creationId xmlns:p14="http://schemas.microsoft.com/office/powerpoint/2010/main" val="2919948744"/>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772AE-A3C1-D27A-FFC9-7D661B277AE3}"/>
              </a:ext>
            </a:extLst>
          </p:cNvPr>
          <p:cNvSpPr>
            <a:spLocks noGrp="1"/>
          </p:cNvSpPr>
          <p:nvPr>
            <p:ph type="title"/>
          </p:nvPr>
        </p:nvSpPr>
        <p:spPr>
          <a:xfrm>
            <a:off x="935276" y="640818"/>
            <a:ext cx="2561903" cy="422408"/>
          </a:xfrm>
        </p:spPr>
        <p:txBody>
          <a:bodyPr anchor="b">
            <a:normAutofit fontScale="90000"/>
          </a:bodyPr>
          <a:lstStyle/>
          <a:p>
            <a:r>
              <a:rPr lang="en-GB" dirty="0"/>
              <a:t>Symptoms</a:t>
            </a:r>
          </a:p>
        </p:txBody>
      </p:sp>
      <p:pic>
        <p:nvPicPr>
          <p:cNvPr id="5" name="Picture 4">
            <a:extLst>
              <a:ext uri="{FF2B5EF4-FFF2-40B4-BE49-F238E27FC236}">
                <a16:creationId xmlns:a16="http://schemas.microsoft.com/office/drawing/2014/main" id="{2EC7B38A-8309-3769-AA35-EF9225707CBB}"/>
              </a:ext>
            </a:extLst>
          </p:cNvPr>
          <p:cNvPicPr>
            <a:picLocks noChangeAspect="1"/>
          </p:cNvPicPr>
          <p:nvPr/>
        </p:nvPicPr>
        <p:blipFill>
          <a:blip r:embed="rId3"/>
          <a:stretch>
            <a:fillRect/>
          </a:stretch>
        </p:blipFill>
        <p:spPr>
          <a:xfrm>
            <a:off x="2601398" y="1154637"/>
            <a:ext cx="7277960" cy="4548725"/>
          </a:xfrm>
          <a:prstGeom prst="rect">
            <a:avLst/>
          </a:prstGeom>
          <a:noFill/>
        </p:spPr>
      </p:pic>
      <p:sp>
        <p:nvSpPr>
          <p:cNvPr id="14" name="Slide Number Placeholder 5">
            <a:extLst>
              <a:ext uri="{FF2B5EF4-FFF2-40B4-BE49-F238E27FC236}">
                <a16:creationId xmlns:a16="http://schemas.microsoft.com/office/drawing/2014/main" id="{3B1DC54E-08BF-2161-7843-EF8C337488C9}"/>
              </a:ext>
            </a:extLst>
          </p:cNvPr>
          <p:cNvSpPr>
            <a:spLocks noGrp="1"/>
          </p:cNvSpPr>
          <p:nvPr>
            <p:ph type="sldNum" sz="quarter" idx="12"/>
          </p:nvPr>
        </p:nvSpPr>
        <p:spPr>
          <a:xfrm>
            <a:off x="11429999" y="6356350"/>
            <a:ext cx="521207" cy="365125"/>
          </a:xfrm>
        </p:spPr>
        <p:txBody>
          <a:bodyPr/>
          <a:lstStyle/>
          <a:p>
            <a:pPr>
              <a:spcAft>
                <a:spcPts val="600"/>
              </a:spcAft>
            </a:pPr>
            <a:fld id="{C68AC1EC-23E2-4F0E-A5A4-674EC8DB954E}" type="slidenum">
              <a:rPr lang="en-US" smtClean="0"/>
              <a:pPr>
                <a:spcAft>
                  <a:spcPts val="600"/>
                </a:spcAft>
              </a:pPr>
              <a:t>5</a:t>
            </a:fld>
            <a:endParaRPr lang="en-US"/>
          </a:p>
        </p:txBody>
      </p:sp>
      <p:sp>
        <p:nvSpPr>
          <p:cNvPr id="7" name="TextBox 6">
            <a:extLst>
              <a:ext uri="{FF2B5EF4-FFF2-40B4-BE49-F238E27FC236}">
                <a16:creationId xmlns:a16="http://schemas.microsoft.com/office/drawing/2014/main" id="{6F4C0374-8C9D-B93A-8679-703475EBBA13}"/>
              </a:ext>
            </a:extLst>
          </p:cNvPr>
          <p:cNvSpPr txBox="1"/>
          <p:nvPr/>
        </p:nvSpPr>
        <p:spPr>
          <a:xfrm>
            <a:off x="7439951" y="5640884"/>
            <a:ext cx="2724582" cy="307777"/>
          </a:xfrm>
          <a:prstGeom prst="rect">
            <a:avLst/>
          </a:prstGeom>
          <a:noFill/>
        </p:spPr>
        <p:txBody>
          <a:bodyPr wrap="square">
            <a:spAutoFit/>
          </a:bodyPr>
          <a:lstStyle/>
          <a:p>
            <a:r>
              <a:rPr lang="en-GB" sz="1400" dirty="0">
                <a:effectLst/>
              </a:rPr>
              <a:t>(Geethika and Viswanath, 2022)</a:t>
            </a:r>
            <a:endParaRPr lang="en-GB" sz="1400" dirty="0"/>
          </a:p>
        </p:txBody>
      </p:sp>
      <p:cxnSp>
        <p:nvCxnSpPr>
          <p:cNvPr id="3" name="Straight Connector 2">
            <a:extLst>
              <a:ext uri="{FF2B5EF4-FFF2-40B4-BE49-F238E27FC236}">
                <a16:creationId xmlns:a16="http://schemas.microsoft.com/office/drawing/2014/main" id="{4A3FD31F-11E4-9599-BD66-0B8E426A9E94}"/>
              </a:ext>
            </a:extLst>
          </p:cNvPr>
          <p:cNvCxnSpPr/>
          <p:nvPr/>
        </p:nvCxnSpPr>
        <p:spPr>
          <a:xfrm>
            <a:off x="8108336" y="648037"/>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A2D453CD-36B6-394F-EA6B-D50013C04E4E}"/>
              </a:ext>
            </a:extLst>
          </p:cNvPr>
          <p:cNvCxnSpPr/>
          <p:nvPr/>
        </p:nvCxnSpPr>
        <p:spPr>
          <a:xfrm>
            <a:off x="10714376" y="648037"/>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F40F818F-E3BF-9F19-818F-8C738A1F1D22}"/>
              </a:ext>
            </a:extLst>
          </p:cNvPr>
          <p:cNvCxnSpPr>
            <a:cxnSpLocks/>
          </p:cNvCxnSpPr>
          <p:nvPr/>
        </p:nvCxnSpPr>
        <p:spPr>
          <a:xfrm>
            <a:off x="6391174" y="6579633"/>
            <a:ext cx="4914900"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Flowchart: Connector 7">
            <a:extLst>
              <a:ext uri="{FF2B5EF4-FFF2-40B4-BE49-F238E27FC236}">
                <a16:creationId xmlns:a16="http://schemas.microsoft.com/office/drawing/2014/main" id="{4E5B19B9-30FE-69C0-44CF-8F8BC232E852}"/>
              </a:ext>
            </a:extLst>
          </p:cNvPr>
          <p:cNvSpPr/>
          <p:nvPr/>
        </p:nvSpPr>
        <p:spPr>
          <a:xfrm>
            <a:off x="4018547" y="5948661"/>
            <a:ext cx="3508007" cy="3156593"/>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4056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1" name="Google Shape;241;p31"/>
          <p:cNvSpPr txBox="1">
            <a:spLocks noGrp="1"/>
          </p:cNvSpPr>
          <p:nvPr>
            <p:ph type="title"/>
          </p:nvPr>
        </p:nvSpPr>
        <p:spPr>
          <a:xfrm>
            <a:off x="871108" y="588245"/>
            <a:ext cx="10449784" cy="1015966"/>
          </a:xfrm>
        </p:spPr>
        <p:txBody>
          <a:bodyPr spcFirstLastPara="1" vert="horz" lIns="121900" tIns="121900" rIns="121900" bIns="121900" rtlCol="0" anchor="b" anchorCtr="0">
            <a:normAutofit/>
          </a:bodyPr>
          <a:lstStyle/>
          <a:p>
            <a:r>
              <a:rPr lang="en" dirty="0"/>
              <a:t>Who is at risk?</a:t>
            </a:r>
            <a:endParaRPr dirty="0"/>
          </a:p>
        </p:txBody>
      </p:sp>
      <p:pic>
        <p:nvPicPr>
          <p:cNvPr id="10" name="Picture 9">
            <a:extLst>
              <a:ext uri="{FF2B5EF4-FFF2-40B4-BE49-F238E27FC236}">
                <a16:creationId xmlns:a16="http://schemas.microsoft.com/office/drawing/2014/main" id="{8E425EA1-2557-2590-B7EF-DD4D4FBFC64B}"/>
              </a:ext>
            </a:extLst>
          </p:cNvPr>
          <p:cNvPicPr>
            <a:picLocks noChangeAspect="1"/>
          </p:cNvPicPr>
          <p:nvPr/>
        </p:nvPicPr>
        <p:blipFill rotWithShape="1">
          <a:blip r:embed="rId3"/>
          <a:srcRect t="18789" b="12841"/>
          <a:stretch/>
        </p:blipFill>
        <p:spPr>
          <a:xfrm>
            <a:off x="1772313" y="2149642"/>
            <a:ext cx="8647373" cy="3266520"/>
          </a:xfrm>
          <a:prstGeom prst="rect">
            <a:avLst/>
          </a:prstGeom>
          <a:noFill/>
        </p:spPr>
      </p:pic>
      <p:sp>
        <p:nvSpPr>
          <p:cNvPr id="250" name="Slide Number Placeholder 5">
            <a:extLst>
              <a:ext uri="{FF2B5EF4-FFF2-40B4-BE49-F238E27FC236}">
                <a16:creationId xmlns:a16="http://schemas.microsoft.com/office/drawing/2014/main" id="{79B0765B-73E5-1965-18FF-594B8613E000}"/>
              </a:ext>
            </a:extLst>
          </p:cNvPr>
          <p:cNvSpPr>
            <a:spLocks noGrp="1"/>
          </p:cNvSpPr>
          <p:nvPr>
            <p:ph type="sldNum" sz="quarter" idx="12"/>
          </p:nvPr>
        </p:nvSpPr>
        <p:spPr>
          <a:xfrm>
            <a:off x="11429999" y="6356350"/>
            <a:ext cx="521207" cy="365125"/>
          </a:xfrm>
        </p:spPr>
        <p:txBody>
          <a:bodyPr/>
          <a:lstStyle/>
          <a:p>
            <a:pPr>
              <a:spcAft>
                <a:spcPts val="600"/>
              </a:spcAft>
            </a:pPr>
            <a:fld id="{C68AC1EC-23E2-4F0E-A5A4-674EC8DB954E}" type="slidenum">
              <a:rPr lang="en-US" smtClean="0"/>
              <a:pPr>
                <a:spcAft>
                  <a:spcPts val="600"/>
                </a:spcAft>
              </a:pPr>
              <a:t>6</a:t>
            </a:fld>
            <a:endParaRPr lang="en-US"/>
          </a:p>
        </p:txBody>
      </p:sp>
      <p:sp>
        <p:nvSpPr>
          <p:cNvPr id="11" name="TextBox 10">
            <a:extLst>
              <a:ext uri="{FF2B5EF4-FFF2-40B4-BE49-F238E27FC236}">
                <a16:creationId xmlns:a16="http://schemas.microsoft.com/office/drawing/2014/main" id="{AC6EB9B8-85D8-9C3B-B8EC-61E7244D20E7}"/>
              </a:ext>
            </a:extLst>
          </p:cNvPr>
          <p:cNvSpPr txBox="1"/>
          <p:nvPr/>
        </p:nvSpPr>
        <p:spPr>
          <a:xfrm>
            <a:off x="9217170" y="5404290"/>
            <a:ext cx="1327613" cy="307777"/>
          </a:xfrm>
          <a:prstGeom prst="rect">
            <a:avLst/>
          </a:prstGeom>
          <a:noFill/>
        </p:spPr>
        <p:txBody>
          <a:bodyPr wrap="square" rtlCol="0">
            <a:spAutoFit/>
          </a:bodyPr>
          <a:lstStyle/>
          <a:p>
            <a:r>
              <a:rPr lang="en-GB" sz="1400" dirty="0"/>
              <a:t>(Mt.gov., 2019)</a:t>
            </a:r>
          </a:p>
        </p:txBody>
      </p:sp>
      <p:cxnSp>
        <p:nvCxnSpPr>
          <p:cNvPr id="2" name="Straight Connector 1">
            <a:extLst>
              <a:ext uri="{FF2B5EF4-FFF2-40B4-BE49-F238E27FC236}">
                <a16:creationId xmlns:a16="http://schemas.microsoft.com/office/drawing/2014/main" id="{7EE0F53E-DB2E-38AA-97BF-767154BFB4F8}"/>
              </a:ext>
            </a:extLst>
          </p:cNvPr>
          <p:cNvCxnSpPr/>
          <p:nvPr/>
        </p:nvCxnSpPr>
        <p:spPr>
          <a:xfrm>
            <a:off x="8555655" y="1005840"/>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 name="Straight Connector 2">
            <a:extLst>
              <a:ext uri="{FF2B5EF4-FFF2-40B4-BE49-F238E27FC236}">
                <a16:creationId xmlns:a16="http://schemas.microsoft.com/office/drawing/2014/main" id="{D16C6D2C-7D37-B941-5827-4D926C47FD58}"/>
              </a:ext>
            </a:extLst>
          </p:cNvPr>
          <p:cNvCxnSpPr/>
          <p:nvPr/>
        </p:nvCxnSpPr>
        <p:spPr>
          <a:xfrm>
            <a:off x="11161695" y="1005840"/>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850BF4AE-D007-6A4C-15B2-B81B5874307E}"/>
              </a:ext>
            </a:extLst>
          </p:cNvPr>
          <p:cNvCxnSpPr>
            <a:cxnSpLocks/>
          </p:cNvCxnSpPr>
          <p:nvPr/>
        </p:nvCxnSpPr>
        <p:spPr>
          <a:xfrm>
            <a:off x="6655256" y="6500662"/>
            <a:ext cx="4506439"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Flowchart: Connector 4">
            <a:extLst>
              <a:ext uri="{FF2B5EF4-FFF2-40B4-BE49-F238E27FC236}">
                <a16:creationId xmlns:a16="http://schemas.microsoft.com/office/drawing/2014/main" id="{0EC0430F-89D3-C692-7CCB-108B3742E1E6}"/>
              </a:ext>
            </a:extLst>
          </p:cNvPr>
          <p:cNvSpPr/>
          <p:nvPr/>
        </p:nvSpPr>
        <p:spPr>
          <a:xfrm>
            <a:off x="4366059" y="5832382"/>
            <a:ext cx="3459881" cy="3145774"/>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FC023-5A53-0C5B-55C0-0FACC79683F1}"/>
              </a:ext>
            </a:extLst>
          </p:cNvPr>
          <p:cNvSpPr>
            <a:spLocks noGrp="1"/>
          </p:cNvSpPr>
          <p:nvPr>
            <p:ph type="title"/>
          </p:nvPr>
        </p:nvSpPr>
        <p:spPr>
          <a:xfrm>
            <a:off x="5693789" y="1136043"/>
            <a:ext cx="5736210" cy="308836"/>
          </a:xfrm>
        </p:spPr>
        <p:txBody>
          <a:bodyPr anchor="b">
            <a:normAutofit/>
          </a:bodyPr>
          <a:lstStyle/>
          <a:p>
            <a:r>
              <a:rPr lang="en-GB" sz="1200" b="1" dirty="0"/>
              <a:t>Whooping Cough (Pertussis) Cases in England and Wales in 2021</a:t>
            </a:r>
          </a:p>
        </p:txBody>
      </p:sp>
      <p:sp>
        <p:nvSpPr>
          <p:cNvPr id="13" name="Text Placeholder 3">
            <a:extLst>
              <a:ext uri="{FF2B5EF4-FFF2-40B4-BE49-F238E27FC236}">
                <a16:creationId xmlns:a16="http://schemas.microsoft.com/office/drawing/2014/main" id="{A2885328-C753-C8B0-7219-642D8DCC3DAC}"/>
              </a:ext>
            </a:extLst>
          </p:cNvPr>
          <p:cNvSpPr>
            <a:spLocks noGrp="1"/>
          </p:cNvSpPr>
          <p:nvPr>
            <p:ph sz="half" idx="1"/>
          </p:nvPr>
        </p:nvSpPr>
        <p:spPr>
          <a:xfrm>
            <a:off x="848483" y="3001400"/>
            <a:ext cx="3993123" cy="1951349"/>
          </a:xfrm>
        </p:spPr>
        <p:txBody>
          <a:bodyPr>
            <a:normAutofit lnSpcReduction="10000"/>
          </a:bodyPr>
          <a:lstStyle/>
          <a:p>
            <a:pPr>
              <a:buFont typeface="Wingdings" panose="05000000000000000000" pitchFamily="2" charset="2"/>
              <a:buChar char="Ø"/>
            </a:pPr>
            <a:r>
              <a:rPr lang="en-GB" sz="1400" dirty="0"/>
              <a:t>This statistic shows the prevalence of pertussis (whooping cough) cases in England and Wales in 2021, categorised by age. </a:t>
            </a:r>
          </a:p>
          <a:p>
            <a:pPr>
              <a:buFont typeface="Wingdings" panose="05000000000000000000" pitchFamily="2" charset="2"/>
              <a:buChar char="Ø"/>
            </a:pPr>
            <a:r>
              <a:rPr lang="en-GB" sz="1400" dirty="0"/>
              <a:t>In the year 2021, 210 children aged between 1 and 4 years were infected with whooping cough, making it the most impacted age group in England and Wales (Gagliardi, 2023).</a:t>
            </a:r>
            <a:endParaRPr lang="en-US" sz="1400" dirty="0"/>
          </a:p>
        </p:txBody>
      </p:sp>
      <p:pic>
        <p:nvPicPr>
          <p:cNvPr id="8" name="Content Placeholder 7" descr="A graph of a number of people&#10;&#10;Description automatically generated">
            <a:extLst>
              <a:ext uri="{FF2B5EF4-FFF2-40B4-BE49-F238E27FC236}">
                <a16:creationId xmlns:a16="http://schemas.microsoft.com/office/drawing/2014/main" id="{9288CC52-4E89-F2C6-179C-3EE9BE54026F}"/>
              </a:ext>
            </a:extLst>
          </p:cNvPr>
          <p:cNvPicPr>
            <a:picLocks noGrp="1" noChangeAspect="1"/>
          </p:cNvPicPr>
          <p:nvPr>
            <p:ph sz="half" idx="2"/>
          </p:nvPr>
        </p:nvPicPr>
        <p:blipFill>
          <a:blip r:embed="rId3"/>
          <a:stretch/>
        </p:blipFill>
        <p:spPr>
          <a:xfrm>
            <a:off x="5497240" y="1472660"/>
            <a:ext cx="6045880" cy="4687090"/>
          </a:xfrm>
          <a:noFill/>
        </p:spPr>
      </p:pic>
      <p:sp>
        <p:nvSpPr>
          <p:cNvPr id="6" name="Slide Number Placeholder 5">
            <a:extLst>
              <a:ext uri="{FF2B5EF4-FFF2-40B4-BE49-F238E27FC236}">
                <a16:creationId xmlns:a16="http://schemas.microsoft.com/office/drawing/2014/main" id="{824A80C7-02EB-84D6-0504-263FA9767F7B}"/>
              </a:ext>
            </a:extLst>
          </p:cNvPr>
          <p:cNvSpPr>
            <a:spLocks noGrp="1"/>
          </p:cNvSpPr>
          <p:nvPr>
            <p:ph type="sldNum" sz="quarter" idx="12"/>
          </p:nvPr>
        </p:nvSpPr>
        <p:spPr>
          <a:xfrm>
            <a:off x="11429999" y="6356350"/>
            <a:ext cx="521207" cy="365125"/>
          </a:xfrm>
        </p:spPr>
        <p:txBody>
          <a:bodyPr anchor="ctr">
            <a:normAutofit/>
          </a:bodyPr>
          <a:lstStyle/>
          <a:p>
            <a:pPr>
              <a:spcAft>
                <a:spcPts val="600"/>
              </a:spcAft>
            </a:pPr>
            <a:fld id="{C68AC1EC-23E2-4F0E-A5A4-674EC8DB954E}" type="slidenum">
              <a:rPr lang="en-US" smtClean="0"/>
              <a:pPr>
                <a:spcAft>
                  <a:spcPts val="600"/>
                </a:spcAft>
              </a:pPr>
              <a:t>7</a:t>
            </a:fld>
            <a:endParaRPr lang="en-US"/>
          </a:p>
        </p:txBody>
      </p:sp>
      <p:sp>
        <p:nvSpPr>
          <p:cNvPr id="10" name="TextBox 9">
            <a:extLst>
              <a:ext uri="{FF2B5EF4-FFF2-40B4-BE49-F238E27FC236}">
                <a16:creationId xmlns:a16="http://schemas.microsoft.com/office/drawing/2014/main" id="{0399EF4D-DBE8-83B7-D94C-4497BDA076B1}"/>
              </a:ext>
            </a:extLst>
          </p:cNvPr>
          <p:cNvSpPr txBox="1"/>
          <p:nvPr/>
        </p:nvSpPr>
        <p:spPr>
          <a:xfrm>
            <a:off x="7966449" y="6127245"/>
            <a:ext cx="3104625" cy="261610"/>
          </a:xfrm>
          <a:prstGeom prst="rect">
            <a:avLst/>
          </a:prstGeom>
          <a:noFill/>
        </p:spPr>
        <p:txBody>
          <a:bodyPr wrap="square">
            <a:spAutoFit/>
          </a:bodyPr>
          <a:lstStyle/>
          <a:p>
            <a:r>
              <a:rPr lang="en-GB" sz="1100" dirty="0">
                <a:effectLst/>
              </a:rPr>
              <a:t>Source: Statista (Gagliardi, 2023)</a:t>
            </a:r>
            <a:endParaRPr lang="en-GB" sz="1100" dirty="0"/>
          </a:p>
        </p:txBody>
      </p:sp>
      <p:sp>
        <p:nvSpPr>
          <p:cNvPr id="12" name="TextBox 11">
            <a:extLst>
              <a:ext uri="{FF2B5EF4-FFF2-40B4-BE49-F238E27FC236}">
                <a16:creationId xmlns:a16="http://schemas.microsoft.com/office/drawing/2014/main" id="{C3E3ED94-36C8-990D-219B-FE4F6016B9B2}"/>
              </a:ext>
            </a:extLst>
          </p:cNvPr>
          <p:cNvSpPr txBox="1"/>
          <p:nvPr/>
        </p:nvSpPr>
        <p:spPr>
          <a:xfrm>
            <a:off x="742950" y="446806"/>
            <a:ext cx="10476738" cy="461665"/>
          </a:xfrm>
          <a:prstGeom prst="rect">
            <a:avLst/>
          </a:prstGeom>
          <a:noFill/>
        </p:spPr>
        <p:txBody>
          <a:bodyPr wrap="square">
            <a:spAutoFit/>
          </a:bodyPr>
          <a:lstStyle/>
          <a:p>
            <a:r>
              <a:rPr lang="en-US" sz="2400" kern="1200" dirty="0">
                <a:latin typeface="+mj-lt"/>
                <a:ea typeface="+mj-ea"/>
                <a:cs typeface="+mj-cs"/>
              </a:rPr>
              <a:t>The Prevalence of Whooping Cough in Wales and the United Kingdom (UK)</a:t>
            </a:r>
            <a:endParaRPr lang="en-GB" sz="2400" dirty="0"/>
          </a:p>
        </p:txBody>
      </p:sp>
      <p:sp>
        <p:nvSpPr>
          <p:cNvPr id="14" name="Rectangle 13">
            <a:extLst>
              <a:ext uri="{FF2B5EF4-FFF2-40B4-BE49-F238E27FC236}">
                <a16:creationId xmlns:a16="http://schemas.microsoft.com/office/drawing/2014/main" id="{1EC35D23-5C96-0379-C8BB-3C1BF3A0EECB}"/>
              </a:ext>
            </a:extLst>
          </p:cNvPr>
          <p:cNvSpPr/>
          <p:nvPr/>
        </p:nvSpPr>
        <p:spPr>
          <a:xfrm>
            <a:off x="356868" y="1784237"/>
            <a:ext cx="4812555" cy="830997"/>
          </a:xfrm>
          <a:prstGeom prst="rect">
            <a:avLst/>
          </a:prstGeom>
          <a:noFill/>
        </p:spPr>
        <p:txBody>
          <a:bodyPr wrap="square" lIns="91440" tIns="45720" rIns="91440" bIns="45720">
            <a:spAutoFit/>
          </a:bodyPr>
          <a:lstStyle/>
          <a:p>
            <a:pPr algn="ctr"/>
            <a:r>
              <a:rPr lang="en-US" sz="2400" b="0" cap="none" spc="0" dirty="0">
                <a:ln w="0"/>
                <a:solidFill>
                  <a:schemeClr val="accent1">
                    <a:lumMod val="75000"/>
                  </a:schemeClr>
                </a:solidFill>
                <a:effectLst>
                  <a:outerShdw blurRad="38100" dist="19050" dir="2700000" algn="tl" rotWithShape="0">
                    <a:schemeClr val="dk1">
                      <a:alpha val="40000"/>
                    </a:schemeClr>
                  </a:outerShdw>
                </a:effectLst>
              </a:rPr>
              <a:t>Evidence it Impacts Infants and Young Children</a:t>
            </a:r>
          </a:p>
        </p:txBody>
      </p:sp>
    </p:spTree>
    <p:extLst>
      <p:ext uri="{BB962C8B-B14F-4D97-AF65-F5344CB8AC3E}">
        <p14:creationId xmlns:p14="http://schemas.microsoft.com/office/powerpoint/2010/main" val="2799657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D71FB711-1A90-4ED0-E3B0-174F4D6EA3BA}"/>
              </a:ext>
            </a:extLst>
          </p:cNvPr>
          <p:cNvSpPr>
            <a:spLocks noGrp="1"/>
          </p:cNvSpPr>
          <p:nvPr>
            <p:ph type="title"/>
          </p:nvPr>
        </p:nvSpPr>
        <p:spPr>
          <a:xfrm>
            <a:off x="881348" y="602671"/>
            <a:ext cx="10429303" cy="586049"/>
          </a:xfrm>
        </p:spPr>
        <p:txBody>
          <a:bodyPr vert="horz" lIns="91440" tIns="45720" rIns="91440" bIns="45720" rtlCol="0" anchor="b">
            <a:normAutofit/>
          </a:bodyPr>
          <a:lstStyle/>
          <a:p>
            <a:pPr>
              <a:lnSpc>
                <a:spcPct val="90000"/>
              </a:lnSpc>
            </a:pPr>
            <a:r>
              <a:rPr lang="en-US" sz="2800" kern="1200" dirty="0">
                <a:latin typeface="+mj-lt"/>
                <a:ea typeface="+mj-ea"/>
                <a:cs typeface="+mj-cs"/>
              </a:rPr>
              <a:t>Whooping Cough Cases in Wales</a:t>
            </a:r>
          </a:p>
        </p:txBody>
      </p:sp>
      <p:pic>
        <p:nvPicPr>
          <p:cNvPr id="9" name="Picture Placeholder 8">
            <a:extLst>
              <a:ext uri="{FF2B5EF4-FFF2-40B4-BE49-F238E27FC236}">
                <a16:creationId xmlns:a16="http://schemas.microsoft.com/office/drawing/2014/main" id="{1671871F-9E81-442C-D718-FA42408A6A7F}"/>
              </a:ext>
            </a:extLst>
          </p:cNvPr>
          <p:cNvPicPr>
            <a:picLocks noChangeAspect="1"/>
          </p:cNvPicPr>
          <p:nvPr/>
        </p:nvPicPr>
        <p:blipFill rotWithShape="1">
          <a:blip r:embed="rId3"/>
          <a:srcRect l="-1" t="-1008" r="2" b="813"/>
          <a:stretch/>
        </p:blipFill>
        <p:spPr>
          <a:xfrm>
            <a:off x="752040" y="1625600"/>
            <a:ext cx="4963538" cy="3904095"/>
          </a:xfrm>
          <a:prstGeom prst="rect">
            <a:avLst/>
          </a:prstGeom>
          <a:noFill/>
        </p:spPr>
      </p:pic>
      <p:sp>
        <p:nvSpPr>
          <p:cNvPr id="11" name="TextBox 10">
            <a:extLst>
              <a:ext uri="{FF2B5EF4-FFF2-40B4-BE49-F238E27FC236}">
                <a16:creationId xmlns:a16="http://schemas.microsoft.com/office/drawing/2014/main" id="{436453B5-33D5-62E1-229F-4DF91EFCD265}"/>
              </a:ext>
            </a:extLst>
          </p:cNvPr>
          <p:cNvSpPr txBox="1"/>
          <p:nvPr/>
        </p:nvSpPr>
        <p:spPr>
          <a:xfrm>
            <a:off x="1809848" y="5536414"/>
            <a:ext cx="3109623" cy="241579"/>
          </a:xfrm>
          <a:prstGeom prst="rect">
            <a:avLst/>
          </a:prstGeom>
        </p:spPr>
        <p:txBody>
          <a:bodyPr vert="horz" lIns="91440" tIns="45720" rIns="91440" bIns="45720" rtlCol="0" anchor="b">
            <a:noAutofit/>
          </a:bodyPr>
          <a:lstStyle/>
          <a:p>
            <a:pPr>
              <a:lnSpc>
                <a:spcPct val="120000"/>
              </a:lnSpc>
              <a:spcBef>
                <a:spcPts val="1000"/>
              </a:spcBef>
              <a:spcAft>
                <a:spcPts val="600"/>
              </a:spcAft>
            </a:pPr>
            <a:r>
              <a:rPr lang="en-US" sz="1100" b="1" kern="1200" cap="all" baseline="0" dirty="0">
                <a:solidFill>
                  <a:schemeClr val="tx2"/>
                </a:solidFill>
                <a:latin typeface="+mn-lt"/>
                <a:ea typeface="+mn-ea"/>
                <a:cs typeface="+mn-cs"/>
              </a:rPr>
              <a:t>Source: BBC News (Duffy and Rees, 2024)</a:t>
            </a:r>
          </a:p>
        </p:txBody>
      </p:sp>
      <p:sp>
        <p:nvSpPr>
          <p:cNvPr id="4" name="Text Placeholder 3">
            <a:extLst>
              <a:ext uri="{FF2B5EF4-FFF2-40B4-BE49-F238E27FC236}">
                <a16:creationId xmlns:a16="http://schemas.microsoft.com/office/drawing/2014/main" id="{C3233504-B2A0-9DF4-C129-6EF34E878F89}"/>
              </a:ext>
            </a:extLst>
          </p:cNvPr>
          <p:cNvSpPr>
            <a:spLocks/>
          </p:cNvSpPr>
          <p:nvPr/>
        </p:nvSpPr>
        <p:spPr>
          <a:xfrm>
            <a:off x="6185509" y="2304287"/>
            <a:ext cx="4987982" cy="3473705"/>
          </a:xfrm>
          <a:prstGeom prst="rect">
            <a:avLst/>
          </a:prstGeom>
        </p:spPr>
        <p:txBody>
          <a:bodyPr vert="horz" lIns="91440" tIns="45720" rIns="91440" bIns="45720" rtlCol="0">
            <a:normAutofit/>
          </a:bodyPr>
          <a:lstStyle/>
          <a:p>
            <a:pPr marL="228600" indent="-228600" fontAlgn="base">
              <a:lnSpc>
                <a:spcPct val="120000"/>
              </a:lnSpc>
              <a:spcBef>
                <a:spcPts val="1000"/>
              </a:spcBef>
              <a:spcAft>
                <a:spcPts val="600"/>
              </a:spcAft>
              <a:buFont typeface="Arial" panose="020B0604020202020204" pitchFamily="34" charset="0"/>
              <a:buChar char="•"/>
            </a:pPr>
            <a:r>
              <a:rPr lang="en-GB" sz="1500" dirty="0">
                <a:solidFill>
                  <a:schemeClr val="tx2"/>
                </a:solidFill>
              </a:rPr>
              <a:t>Whooping cough cases in Wales have surged significantly in the early weeks of 2024.</a:t>
            </a:r>
          </a:p>
          <a:p>
            <a:pPr marL="228600" indent="-228600" fontAlgn="base">
              <a:lnSpc>
                <a:spcPct val="120000"/>
              </a:lnSpc>
              <a:spcBef>
                <a:spcPts val="1000"/>
              </a:spcBef>
              <a:spcAft>
                <a:spcPts val="600"/>
              </a:spcAft>
              <a:buFont typeface="Arial" panose="020B0604020202020204" pitchFamily="34" charset="0"/>
              <a:buChar char="•"/>
            </a:pPr>
            <a:r>
              <a:rPr lang="en-GB" sz="1500" dirty="0">
                <a:solidFill>
                  <a:schemeClr val="tx2"/>
                </a:solidFill>
              </a:rPr>
              <a:t>135 incidents were reported in January 2024, compared to around 200 for the full year 2023.</a:t>
            </a:r>
          </a:p>
          <a:p>
            <a:pPr marL="228600" indent="-228600" fontAlgn="base">
              <a:lnSpc>
                <a:spcPct val="120000"/>
              </a:lnSpc>
              <a:spcBef>
                <a:spcPts val="1000"/>
              </a:spcBef>
              <a:spcAft>
                <a:spcPts val="600"/>
              </a:spcAft>
              <a:buFont typeface="Arial" panose="020B0604020202020204" pitchFamily="34" charset="0"/>
              <a:buChar char="•"/>
            </a:pPr>
            <a:r>
              <a:rPr lang="en-GB" sz="1500" dirty="0" err="1">
                <a:solidFill>
                  <a:schemeClr val="tx2"/>
                </a:solidFill>
              </a:rPr>
              <a:t>Dr.</a:t>
            </a:r>
            <a:r>
              <a:rPr lang="en-GB" sz="1500" dirty="0">
                <a:solidFill>
                  <a:schemeClr val="tx2"/>
                </a:solidFill>
              </a:rPr>
              <a:t> Chris Johnson, an expert from Public Health Wales (PHW), indicated that reports from General Practitioners (GPs) suggest the start of a substantial wave.</a:t>
            </a:r>
          </a:p>
          <a:p>
            <a:pPr algn="r" fontAlgn="base">
              <a:spcBef>
                <a:spcPts val="1000"/>
              </a:spcBef>
              <a:spcAft>
                <a:spcPts val="600"/>
              </a:spcAft>
            </a:pPr>
            <a:r>
              <a:rPr lang="en-US" sz="1100" kern="1200" baseline="0" dirty="0">
                <a:solidFill>
                  <a:schemeClr val="tx2"/>
                </a:solidFill>
                <a:latin typeface="+mn-lt"/>
                <a:ea typeface="+mn-ea"/>
                <a:cs typeface="+mn-cs"/>
              </a:rPr>
              <a:t>(Duffy and Rees, 2024)</a:t>
            </a:r>
            <a:endParaRPr lang="en-US" sz="1100" dirty="0">
              <a:solidFill>
                <a:schemeClr val="tx2"/>
              </a:solidFill>
            </a:endParaRPr>
          </a:p>
        </p:txBody>
      </p:sp>
      <p:sp>
        <p:nvSpPr>
          <p:cNvPr id="22" name="Slide Number Placeholder 6">
            <a:extLst>
              <a:ext uri="{FF2B5EF4-FFF2-40B4-BE49-F238E27FC236}">
                <a16:creationId xmlns:a16="http://schemas.microsoft.com/office/drawing/2014/main" id="{1092B96F-2B5B-3E49-C46A-01E405D8DD9E}"/>
              </a:ext>
            </a:extLst>
          </p:cNvPr>
          <p:cNvSpPr>
            <a:spLocks noGrp="1"/>
          </p:cNvSpPr>
          <p:nvPr>
            <p:ph type="sldNum" sz="quarter" idx="12"/>
          </p:nvPr>
        </p:nvSpPr>
        <p:spPr>
          <a:xfrm>
            <a:off x="11429999" y="6356350"/>
            <a:ext cx="521207" cy="365125"/>
          </a:xfrm>
        </p:spPr>
        <p:txBody>
          <a:bodyPr vert="horz" lIns="91440" tIns="45720" rIns="91440" bIns="45720" rtlCol="0" anchor="ctr">
            <a:normAutofit/>
          </a:bodyPr>
          <a:lstStyle/>
          <a:p>
            <a:pPr>
              <a:spcAft>
                <a:spcPts val="600"/>
              </a:spcAft>
            </a:pPr>
            <a:fld id="{C68AC1EC-23E2-4F0E-A5A4-674EC8DB954E}" type="slidenum">
              <a:rPr lang="en-US" smtClean="0"/>
              <a:pPr>
                <a:spcAft>
                  <a:spcPts val="600"/>
                </a:spcAft>
              </a:pPr>
              <a:t>8</a:t>
            </a:fld>
            <a:endParaRPr lang="en-US"/>
          </a:p>
        </p:txBody>
      </p:sp>
      <p:sp>
        <p:nvSpPr>
          <p:cNvPr id="2" name="Flowchart: Connector 1">
            <a:extLst>
              <a:ext uri="{FF2B5EF4-FFF2-40B4-BE49-F238E27FC236}">
                <a16:creationId xmlns:a16="http://schemas.microsoft.com/office/drawing/2014/main" id="{FCC7BEC8-C2BA-0FE5-57E1-E228DF3E8F53}"/>
              </a:ext>
            </a:extLst>
          </p:cNvPr>
          <p:cNvSpPr/>
          <p:nvPr/>
        </p:nvSpPr>
        <p:spPr>
          <a:xfrm rot="2000416">
            <a:off x="-1914425" y="5591750"/>
            <a:ext cx="3459881" cy="3145774"/>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a:extLst>
              <a:ext uri="{FF2B5EF4-FFF2-40B4-BE49-F238E27FC236}">
                <a16:creationId xmlns:a16="http://schemas.microsoft.com/office/drawing/2014/main" id="{40C7E60B-A5EC-ECEA-2EBC-C909BA99163E}"/>
              </a:ext>
            </a:extLst>
          </p:cNvPr>
          <p:cNvCxnSpPr>
            <a:cxnSpLocks/>
          </p:cNvCxnSpPr>
          <p:nvPr/>
        </p:nvCxnSpPr>
        <p:spPr>
          <a:xfrm>
            <a:off x="881348" y="6464568"/>
            <a:ext cx="7119652" cy="0"/>
          </a:xfrm>
          <a:prstGeom prst="line">
            <a:avLst/>
          </a:prstGeom>
        </p:spPr>
        <p:style>
          <a:lnRef idx="2">
            <a:schemeClr val="accent1"/>
          </a:lnRef>
          <a:fillRef idx="0">
            <a:schemeClr val="accent1"/>
          </a:fillRef>
          <a:effectRef idx="1">
            <a:schemeClr val="accent1"/>
          </a:effectRef>
          <a:fontRef idx="minor">
            <a:schemeClr val="tx1"/>
          </a:fontRef>
        </p:style>
      </p:cxnSp>
      <p:sp>
        <p:nvSpPr>
          <p:cNvPr id="6" name="Flowchart: Connector 5">
            <a:extLst>
              <a:ext uri="{FF2B5EF4-FFF2-40B4-BE49-F238E27FC236}">
                <a16:creationId xmlns:a16="http://schemas.microsoft.com/office/drawing/2014/main" id="{44C168B6-9631-FB4D-5FED-DB76349535E4}"/>
              </a:ext>
            </a:extLst>
          </p:cNvPr>
          <p:cNvSpPr/>
          <p:nvPr/>
        </p:nvSpPr>
        <p:spPr>
          <a:xfrm>
            <a:off x="-1926255" y="-2274159"/>
            <a:ext cx="3200400" cy="3310481"/>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C7386B80-7F73-CD4D-F645-D0A4DDB0052B}"/>
              </a:ext>
            </a:extLst>
          </p:cNvPr>
          <p:cNvCxnSpPr/>
          <p:nvPr/>
        </p:nvCxnSpPr>
        <p:spPr>
          <a:xfrm>
            <a:off x="8940667" y="613412"/>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1F0B2F61-6096-343A-DD92-72047F602A4D}"/>
              </a:ext>
            </a:extLst>
          </p:cNvPr>
          <p:cNvCxnSpPr/>
          <p:nvPr/>
        </p:nvCxnSpPr>
        <p:spPr>
          <a:xfrm>
            <a:off x="11546707" y="613412"/>
            <a:ext cx="0" cy="84582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5809461"/>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E7413-DD74-616D-DE6A-378FA5685324}"/>
              </a:ext>
            </a:extLst>
          </p:cNvPr>
          <p:cNvSpPr>
            <a:spLocks noGrp="1"/>
          </p:cNvSpPr>
          <p:nvPr>
            <p:ph type="title"/>
          </p:nvPr>
        </p:nvSpPr>
        <p:spPr/>
        <p:txBody>
          <a:bodyPr/>
          <a:lstStyle/>
          <a:p>
            <a:r>
              <a:rPr lang="en-GB" dirty="0"/>
              <a:t>Treatment</a:t>
            </a:r>
          </a:p>
        </p:txBody>
      </p:sp>
      <p:sp>
        <p:nvSpPr>
          <p:cNvPr id="3" name="Text Placeholder 2">
            <a:extLst>
              <a:ext uri="{FF2B5EF4-FFF2-40B4-BE49-F238E27FC236}">
                <a16:creationId xmlns:a16="http://schemas.microsoft.com/office/drawing/2014/main" id="{1C8A3755-BB92-3D61-183C-BC4478ACB49E}"/>
              </a:ext>
            </a:extLst>
          </p:cNvPr>
          <p:cNvSpPr>
            <a:spLocks noGrp="1"/>
          </p:cNvSpPr>
          <p:nvPr>
            <p:ph type="body" idx="1"/>
          </p:nvPr>
        </p:nvSpPr>
        <p:spPr>
          <a:xfrm>
            <a:off x="881349" y="1696325"/>
            <a:ext cx="4963538" cy="472943"/>
          </a:xfrm>
        </p:spPr>
        <p:txBody>
          <a:bodyPr/>
          <a:lstStyle/>
          <a:p>
            <a:r>
              <a:rPr lang="en-GB" dirty="0">
                <a:solidFill>
                  <a:schemeClr val="accent1">
                    <a:lumMod val="75000"/>
                  </a:schemeClr>
                </a:solidFill>
              </a:rPr>
              <a:t>Hospital Admission/Treatment</a:t>
            </a:r>
          </a:p>
        </p:txBody>
      </p:sp>
      <p:sp>
        <p:nvSpPr>
          <p:cNvPr id="4" name="Content Placeholder 3">
            <a:extLst>
              <a:ext uri="{FF2B5EF4-FFF2-40B4-BE49-F238E27FC236}">
                <a16:creationId xmlns:a16="http://schemas.microsoft.com/office/drawing/2014/main" id="{66255EA4-4533-C80F-F27E-964935B72A4A}"/>
              </a:ext>
            </a:extLst>
          </p:cNvPr>
          <p:cNvSpPr>
            <a:spLocks noGrp="1"/>
          </p:cNvSpPr>
          <p:nvPr>
            <p:ph sz="half" idx="2"/>
          </p:nvPr>
        </p:nvSpPr>
        <p:spPr>
          <a:xfrm>
            <a:off x="881349" y="2344025"/>
            <a:ext cx="4963538" cy="1976515"/>
          </a:xfrm>
        </p:spPr>
        <p:txBody>
          <a:bodyPr/>
          <a:lstStyle/>
          <a:p>
            <a:r>
              <a:rPr lang="en-GB" dirty="0"/>
              <a:t>Severe whooping cough</a:t>
            </a:r>
          </a:p>
          <a:p>
            <a:r>
              <a:rPr lang="en-GB" dirty="0"/>
              <a:t>Baby under 6 months old and has whooping cough</a:t>
            </a:r>
          </a:p>
          <a:p>
            <a:r>
              <a:rPr lang="en-GB" dirty="0"/>
              <a:t>Individuals with severe respiratory difficulties or pneumonia from whooping cough.</a:t>
            </a:r>
          </a:p>
        </p:txBody>
      </p:sp>
      <p:sp>
        <p:nvSpPr>
          <p:cNvPr id="5" name="Text Placeholder 4">
            <a:extLst>
              <a:ext uri="{FF2B5EF4-FFF2-40B4-BE49-F238E27FC236}">
                <a16:creationId xmlns:a16="http://schemas.microsoft.com/office/drawing/2014/main" id="{C0CF5E2C-935F-B072-B235-BD6FE05478B1}"/>
              </a:ext>
            </a:extLst>
          </p:cNvPr>
          <p:cNvSpPr>
            <a:spLocks noGrp="1"/>
          </p:cNvSpPr>
          <p:nvPr>
            <p:ph type="body" sz="quarter" idx="3"/>
          </p:nvPr>
        </p:nvSpPr>
        <p:spPr>
          <a:xfrm>
            <a:off x="6322669" y="1696325"/>
            <a:ext cx="4987982" cy="472943"/>
          </a:xfrm>
        </p:spPr>
        <p:txBody>
          <a:bodyPr/>
          <a:lstStyle/>
          <a:p>
            <a:r>
              <a:rPr lang="en-GB" dirty="0">
                <a:solidFill>
                  <a:schemeClr val="accent1">
                    <a:lumMod val="75000"/>
                  </a:schemeClr>
                </a:solidFill>
              </a:rPr>
              <a:t>Antibiotic</a:t>
            </a:r>
          </a:p>
        </p:txBody>
      </p:sp>
      <p:sp>
        <p:nvSpPr>
          <p:cNvPr id="6" name="Content Placeholder 5">
            <a:extLst>
              <a:ext uri="{FF2B5EF4-FFF2-40B4-BE49-F238E27FC236}">
                <a16:creationId xmlns:a16="http://schemas.microsoft.com/office/drawing/2014/main" id="{08AFBB6C-A340-512F-84A2-F38C02A0CCA3}"/>
              </a:ext>
            </a:extLst>
          </p:cNvPr>
          <p:cNvSpPr>
            <a:spLocks noGrp="1"/>
          </p:cNvSpPr>
          <p:nvPr>
            <p:ph sz="quarter" idx="4"/>
          </p:nvPr>
        </p:nvSpPr>
        <p:spPr/>
        <p:txBody>
          <a:bodyPr/>
          <a:lstStyle/>
          <a:p>
            <a:r>
              <a:rPr lang="en-GB" dirty="0"/>
              <a:t>If diagnosed within 3 weeks</a:t>
            </a:r>
          </a:p>
        </p:txBody>
      </p:sp>
      <p:sp>
        <p:nvSpPr>
          <p:cNvPr id="9" name="Slide Number Placeholder 8">
            <a:extLst>
              <a:ext uri="{FF2B5EF4-FFF2-40B4-BE49-F238E27FC236}">
                <a16:creationId xmlns:a16="http://schemas.microsoft.com/office/drawing/2014/main" id="{EB7D2D36-39EE-3F41-6AED-0A41C61A2678}"/>
              </a:ext>
            </a:extLst>
          </p:cNvPr>
          <p:cNvSpPr>
            <a:spLocks noGrp="1"/>
          </p:cNvSpPr>
          <p:nvPr>
            <p:ph type="sldNum" sz="quarter" idx="12"/>
          </p:nvPr>
        </p:nvSpPr>
        <p:spPr/>
        <p:txBody>
          <a:bodyPr/>
          <a:lstStyle/>
          <a:p>
            <a:fld id="{C68AC1EC-23E2-4F0E-A5A4-674EC8DB954E}" type="slidenum">
              <a:rPr lang="en-US" smtClean="0"/>
              <a:t>9</a:t>
            </a:fld>
            <a:endParaRPr lang="en-US"/>
          </a:p>
        </p:txBody>
      </p:sp>
      <p:cxnSp>
        <p:nvCxnSpPr>
          <p:cNvPr id="11" name="Straight Connector 10">
            <a:extLst>
              <a:ext uri="{FF2B5EF4-FFF2-40B4-BE49-F238E27FC236}">
                <a16:creationId xmlns:a16="http://schemas.microsoft.com/office/drawing/2014/main" id="{9E4DDED0-A36E-E6E8-C63D-47AF676956F2}"/>
              </a:ext>
            </a:extLst>
          </p:cNvPr>
          <p:cNvCxnSpPr>
            <a:cxnSpLocks/>
            <a:stCxn id="3" idx="3"/>
          </p:cNvCxnSpPr>
          <p:nvPr/>
        </p:nvCxnSpPr>
        <p:spPr>
          <a:xfrm>
            <a:off x="5844887" y="1932797"/>
            <a:ext cx="0" cy="2944003"/>
          </a:xfrm>
          <a:prstGeom prst="line">
            <a:avLst/>
          </a:prstGeom>
        </p:spPr>
        <p:style>
          <a:lnRef idx="2">
            <a:schemeClr val="accent1"/>
          </a:lnRef>
          <a:fillRef idx="0">
            <a:schemeClr val="accent1"/>
          </a:fillRef>
          <a:effectRef idx="1">
            <a:schemeClr val="accent1"/>
          </a:effectRef>
          <a:fontRef idx="minor">
            <a:schemeClr val="tx1"/>
          </a:fontRef>
        </p:style>
      </p:cxnSp>
      <p:pic>
        <p:nvPicPr>
          <p:cNvPr id="12" name="Picture 11">
            <a:extLst>
              <a:ext uri="{FF2B5EF4-FFF2-40B4-BE49-F238E27FC236}">
                <a16:creationId xmlns:a16="http://schemas.microsoft.com/office/drawing/2014/main" id="{4E9B9307-6ED3-8AC0-CEA6-4E7CC991C7E0}"/>
              </a:ext>
            </a:extLst>
          </p:cNvPr>
          <p:cNvPicPr>
            <a:picLocks noChangeAspect="1"/>
          </p:cNvPicPr>
          <p:nvPr/>
        </p:nvPicPr>
        <p:blipFill>
          <a:blip r:embed="rId3"/>
          <a:stretch>
            <a:fillRect/>
          </a:stretch>
        </p:blipFill>
        <p:spPr>
          <a:xfrm>
            <a:off x="7427495" y="2991725"/>
            <a:ext cx="2120064" cy="1162109"/>
          </a:xfrm>
          <a:prstGeom prst="rect">
            <a:avLst/>
          </a:prstGeom>
        </p:spPr>
      </p:pic>
      <p:pic>
        <p:nvPicPr>
          <p:cNvPr id="14" name="Picture 13">
            <a:extLst>
              <a:ext uri="{FF2B5EF4-FFF2-40B4-BE49-F238E27FC236}">
                <a16:creationId xmlns:a16="http://schemas.microsoft.com/office/drawing/2014/main" id="{708F296C-98FB-B8F2-F809-5E402E9552CC}"/>
              </a:ext>
            </a:extLst>
          </p:cNvPr>
          <p:cNvPicPr>
            <a:picLocks noChangeAspect="1"/>
          </p:cNvPicPr>
          <p:nvPr/>
        </p:nvPicPr>
        <p:blipFill rotWithShape="1">
          <a:blip r:embed="rId4"/>
          <a:srcRect l="21534" r="25992"/>
          <a:stretch/>
        </p:blipFill>
        <p:spPr>
          <a:xfrm>
            <a:off x="2100597" y="3979982"/>
            <a:ext cx="1851799" cy="1976515"/>
          </a:xfrm>
          <a:prstGeom prst="rect">
            <a:avLst/>
          </a:prstGeom>
        </p:spPr>
      </p:pic>
      <p:sp>
        <p:nvSpPr>
          <p:cNvPr id="16" name="TextBox 15">
            <a:extLst>
              <a:ext uri="{FF2B5EF4-FFF2-40B4-BE49-F238E27FC236}">
                <a16:creationId xmlns:a16="http://schemas.microsoft.com/office/drawing/2014/main" id="{241A4D56-B092-343F-4630-EF9C60B78553}"/>
              </a:ext>
            </a:extLst>
          </p:cNvPr>
          <p:cNvSpPr txBox="1"/>
          <p:nvPr/>
        </p:nvSpPr>
        <p:spPr>
          <a:xfrm>
            <a:off x="8178960" y="5458828"/>
            <a:ext cx="3609472" cy="307777"/>
          </a:xfrm>
          <a:prstGeom prst="rect">
            <a:avLst/>
          </a:prstGeom>
          <a:noFill/>
        </p:spPr>
        <p:txBody>
          <a:bodyPr wrap="square">
            <a:spAutoFit/>
          </a:bodyPr>
          <a:lstStyle/>
          <a:p>
            <a:r>
              <a:rPr lang="en-GB" sz="1400" dirty="0">
                <a:effectLst/>
              </a:rPr>
              <a:t>(UK Health Security Agency, 2023)</a:t>
            </a:r>
            <a:endParaRPr lang="en-GB" sz="1400" dirty="0"/>
          </a:p>
        </p:txBody>
      </p:sp>
      <p:cxnSp>
        <p:nvCxnSpPr>
          <p:cNvPr id="7" name="Straight Connector 6">
            <a:extLst>
              <a:ext uri="{FF2B5EF4-FFF2-40B4-BE49-F238E27FC236}">
                <a16:creationId xmlns:a16="http://schemas.microsoft.com/office/drawing/2014/main" id="{8EAC3E68-0195-DDFA-8B76-35DAA31D2420}"/>
              </a:ext>
            </a:extLst>
          </p:cNvPr>
          <p:cNvCxnSpPr/>
          <p:nvPr/>
        </p:nvCxnSpPr>
        <p:spPr>
          <a:xfrm>
            <a:off x="8704611" y="500514"/>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FEB368D7-D322-059F-D2C9-8669AA675D4A}"/>
              </a:ext>
            </a:extLst>
          </p:cNvPr>
          <p:cNvCxnSpPr/>
          <p:nvPr/>
        </p:nvCxnSpPr>
        <p:spPr>
          <a:xfrm>
            <a:off x="11310651" y="500514"/>
            <a:ext cx="0" cy="845820"/>
          </a:xfrm>
          <a:prstGeom prst="line">
            <a:avLst/>
          </a:prstGeom>
        </p:spPr>
        <p:style>
          <a:lnRef idx="2">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E138B512-795B-A0B4-3BD1-745BA98D4DB1}"/>
              </a:ext>
            </a:extLst>
          </p:cNvPr>
          <p:cNvSpPr/>
          <p:nvPr/>
        </p:nvSpPr>
        <p:spPr>
          <a:xfrm>
            <a:off x="-2592880" y="-1449801"/>
            <a:ext cx="3892291" cy="2899601"/>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a:extLst>
              <a:ext uri="{FF2B5EF4-FFF2-40B4-BE49-F238E27FC236}">
                <a16:creationId xmlns:a16="http://schemas.microsoft.com/office/drawing/2014/main" id="{C03B61FE-A8BD-8E9D-634A-BC6659AC27A5}"/>
              </a:ext>
            </a:extLst>
          </p:cNvPr>
          <p:cNvCxnSpPr/>
          <p:nvPr/>
        </p:nvCxnSpPr>
        <p:spPr>
          <a:xfrm>
            <a:off x="481263" y="5666874"/>
            <a:ext cx="0" cy="830179"/>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B56A4ECD-16D6-6F04-47A1-4700BB0B32F0}"/>
              </a:ext>
            </a:extLst>
          </p:cNvPr>
          <p:cNvCxnSpPr/>
          <p:nvPr/>
        </p:nvCxnSpPr>
        <p:spPr>
          <a:xfrm>
            <a:off x="481263" y="6497053"/>
            <a:ext cx="2622884"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17546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D0E9233-6F25-AF6F-A1EF-C909DB15F0EB}"/>
              </a:ext>
            </a:extLst>
          </p:cNvPr>
          <p:cNvSpPr>
            <a:spLocks noGrp="1"/>
          </p:cNvSpPr>
          <p:nvPr>
            <p:ph type="title"/>
          </p:nvPr>
        </p:nvSpPr>
        <p:spPr>
          <a:xfrm>
            <a:off x="871108" y="588245"/>
            <a:ext cx="10449784" cy="723720"/>
          </a:xfrm>
        </p:spPr>
        <p:txBody>
          <a:bodyPr anchor="b">
            <a:normAutofit/>
          </a:bodyPr>
          <a:lstStyle/>
          <a:p>
            <a:r>
              <a:rPr lang="en-GB" dirty="0"/>
              <a:t>Treatment cont’d</a:t>
            </a:r>
          </a:p>
        </p:txBody>
      </p:sp>
      <p:sp>
        <p:nvSpPr>
          <p:cNvPr id="9" name="Content Placeholder 8">
            <a:extLst>
              <a:ext uri="{FF2B5EF4-FFF2-40B4-BE49-F238E27FC236}">
                <a16:creationId xmlns:a16="http://schemas.microsoft.com/office/drawing/2014/main" id="{CA35B54D-C53F-B7F4-1D28-C404651CD718}"/>
              </a:ext>
            </a:extLst>
          </p:cNvPr>
          <p:cNvSpPr>
            <a:spLocks noGrp="1"/>
          </p:cNvSpPr>
          <p:nvPr>
            <p:ph sz="half" idx="1"/>
          </p:nvPr>
        </p:nvSpPr>
        <p:spPr>
          <a:xfrm>
            <a:off x="2981793" y="1944582"/>
            <a:ext cx="4977453" cy="2849147"/>
          </a:xfrm>
        </p:spPr>
        <p:txBody>
          <a:bodyPr>
            <a:normAutofit/>
          </a:bodyPr>
          <a:lstStyle/>
          <a:p>
            <a:pPr>
              <a:lnSpc>
                <a:spcPct val="110000"/>
              </a:lnSpc>
              <a:spcAft>
                <a:spcPts val="1500"/>
              </a:spcAft>
              <a:buFont typeface="Wingdings" panose="05000000000000000000" pitchFamily="2" charset="2"/>
              <a:buChar char="Ø"/>
            </a:pPr>
            <a:r>
              <a:rPr lang="en-GB" sz="1400" b="1" kern="0" dirty="0">
                <a:effectLst/>
              </a:rPr>
              <a:t>In 2012</a:t>
            </a:r>
            <a:r>
              <a:rPr lang="en-GB" sz="1400" kern="0" dirty="0">
                <a:effectLst/>
              </a:rPr>
              <a:t>, there was a significant rise in the incidence of whooping cough. </a:t>
            </a:r>
          </a:p>
          <a:p>
            <a:pPr marL="0" indent="0">
              <a:lnSpc>
                <a:spcPct val="110000"/>
              </a:lnSpc>
              <a:spcAft>
                <a:spcPts val="1500"/>
              </a:spcAft>
              <a:buNone/>
            </a:pPr>
            <a:endParaRPr lang="en-GB" sz="1400" kern="0" dirty="0">
              <a:effectLst/>
            </a:endParaRPr>
          </a:p>
          <a:p>
            <a:pPr>
              <a:lnSpc>
                <a:spcPct val="110000"/>
              </a:lnSpc>
              <a:spcAft>
                <a:spcPts val="1500"/>
              </a:spcAft>
              <a:buFont typeface="Wingdings" panose="05000000000000000000" pitchFamily="2" charset="2"/>
              <a:buChar char="Ø"/>
            </a:pPr>
            <a:r>
              <a:rPr lang="en-GB" sz="1400" b="1" kern="0" dirty="0">
                <a:effectLst/>
              </a:rPr>
              <a:t>Since 2012</a:t>
            </a:r>
            <a:r>
              <a:rPr lang="en-GB" sz="1400" kern="0" dirty="0">
                <a:effectLst/>
              </a:rPr>
              <a:t>, approximately 300 infants are hospitalised annually due to whooping cough. </a:t>
            </a:r>
          </a:p>
          <a:p>
            <a:pPr>
              <a:lnSpc>
                <a:spcPct val="110000"/>
              </a:lnSpc>
              <a:spcAft>
                <a:spcPts val="1500"/>
              </a:spcAft>
              <a:buFont typeface="Wingdings" panose="05000000000000000000" pitchFamily="2" charset="2"/>
              <a:buChar char="Ø"/>
            </a:pPr>
            <a:r>
              <a:rPr lang="en-GB" sz="1400" kern="0" dirty="0">
                <a:effectLst/>
              </a:rPr>
              <a:t>Babies who die from whooping cough often get infected before they are old enough to be vaccinated. </a:t>
            </a:r>
          </a:p>
        </p:txBody>
      </p:sp>
      <p:pic>
        <p:nvPicPr>
          <p:cNvPr id="1026" name="Picture 2" descr="poster image">
            <a:extLst>
              <a:ext uri="{FF2B5EF4-FFF2-40B4-BE49-F238E27FC236}">
                <a16:creationId xmlns:a16="http://schemas.microsoft.com/office/drawing/2014/main" id="{7FD2667E-EEE6-8142-5E04-274773E2B1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3798"/>
          <a:stretch/>
        </p:blipFill>
        <p:spPr bwMode="auto">
          <a:xfrm>
            <a:off x="460603" y="1510559"/>
            <a:ext cx="2218144" cy="2702593"/>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6">
            <a:extLst>
              <a:ext uri="{FF2B5EF4-FFF2-40B4-BE49-F238E27FC236}">
                <a16:creationId xmlns:a16="http://schemas.microsoft.com/office/drawing/2014/main" id="{AA81F019-6E63-A5C5-6820-A25F20C65E3B}"/>
              </a:ext>
            </a:extLst>
          </p:cNvPr>
          <p:cNvSpPr>
            <a:spLocks noGrp="1"/>
          </p:cNvSpPr>
          <p:nvPr>
            <p:ph type="sldNum" sz="quarter" idx="12"/>
          </p:nvPr>
        </p:nvSpPr>
        <p:spPr>
          <a:xfrm>
            <a:off x="11429999" y="6356350"/>
            <a:ext cx="521207" cy="365125"/>
          </a:xfrm>
        </p:spPr>
        <p:txBody>
          <a:bodyPr anchor="ctr">
            <a:normAutofit/>
          </a:bodyPr>
          <a:lstStyle/>
          <a:p>
            <a:pPr>
              <a:spcAft>
                <a:spcPts val="600"/>
              </a:spcAft>
            </a:pPr>
            <a:fld id="{C68AC1EC-23E2-4F0E-A5A4-674EC8DB954E}" type="slidenum">
              <a:rPr lang="en-US" smtClean="0"/>
              <a:pPr>
                <a:spcAft>
                  <a:spcPts val="600"/>
                </a:spcAft>
              </a:pPr>
              <a:t>10</a:t>
            </a:fld>
            <a:endParaRPr lang="en-US"/>
          </a:p>
        </p:txBody>
      </p:sp>
      <p:sp>
        <p:nvSpPr>
          <p:cNvPr id="10" name="TextBox 9">
            <a:extLst>
              <a:ext uri="{FF2B5EF4-FFF2-40B4-BE49-F238E27FC236}">
                <a16:creationId xmlns:a16="http://schemas.microsoft.com/office/drawing/2014/main" id="{F04617CD-26A1-4F61-3E04-354FAC2D274C}"/>
              </a:ext>
            </a:extLst>
          </p:cNvPr>
          <p:cNvSpPr txBox="1"/>
          <p:nvPr/>
        </p:nvSpPr>
        <p:spPr>
          <a:xfrm>
            <a:off x="1006325" y="4146293"/>
            <a:ext cx="2149812" cy="261610"/>
          </a:xfrm>
          <a:prstGeom prst="rect">
            <a:avLst/>
          </a:prstGeom>
          <a:noFill/>
        </p:spPr>
        <p:txBody>
          <a:bodyPr wrap="square" rtlCol="0">
            <a:spAutoFit/>
          </a:bodyPr>
          <a:lstStyle/>
          <a:p>
            <a:r>
              <a:rPr lang="en-GB" sz="1050" dirty="0"/>
              <a:t>(Public Health Agency, 2023)</a:t>
            </a:r>
          </a:p>
        </p:txBody>
      </p:sp>
      <p:sp>
        <p:nvSpPr>
          <p:cNvPr id="19" name="Rectangle 18">
            <a:extLst>
              <a:ext uri="{FF2B5EF4-FFF2-40B4-BE49-F238E27FC236}">
                <a16:creationId xmlns:a16="http://schemas.microsoft.com/office/drawing/2014/main" id="{2BEDF6E2-818C-C1C8-4C41-03A18BD90CDF}"/>
              </a:ext>
            </a:extLst>
          </p:cNvPr>
          <p:cNvSpPr/>
          <p:nvPr/>
        </p:nvSpPr>
        <p:spPr>
          <a:xfrm>
            <a:off x="726844" y="5021001"/>
            <a:ext cx="4858585" cy="738664"/>
          </a:xfrm>
          <a:prstGeom prst="rect">
            <a:avLst/>
          </a:prstGeom>
          <a:noFill/>
        </p:spPr>
        <p:txBody>
          <a:bodyPr wrap="square" lIns="91440" tIns="45720" rIns="91440" bIns="45720">
            <a:prstTxWarp prst="textWave1">
              <a:avLst/>
            </a:prstTxWarp>
            <a:spAutoFit/>
          </a:bodyPr>
          <a:lstStyle/>
          <a:p>
            <a:pPr algn="ctr"/>
            <a:r>
              <a:rPr lang="en-GB" sz="1400" b="0" cap="none" spc="0" dirty="0">
                <a:ln w="0"/>
                <a:solidFill>
                  <a:schemeClr val="accent1"/>
                </a:solidFill>
                <a:effectLst>
                  <a:outerShdw blurRad="38100" dist="25400" dir="5400000" algn="ctr" rotWithShape="0">
                    <a:srgbClr val="6E747A">
                      <a:alpha val="43000"/>
                    </a:srgbClr>
                  </a:outerShdw>
                </a:effectLst>
              </a:rPr>
              <a:t>Since 2012, it has been advised that all pregnant women be offered the whooping cough vaccine to prevent additional fatalities and severe harm to infants.</a:t>
            </a:r>
          </a:p>
        </p:txBody>
      </p:sp>
      <p:sp>
        <p:nvSpPr>
          <p:cNvPr id="2" name="TextBox 1">
            <a:extLst>
              <a:ext uri="{FF2B5EF4-FFF2-40B4-BE49-F238E27FC236}">
                <a16:creationId xmlns:a16="http://schemas.microsoft.com/office/drawing/2014/main" id="{7B437631-C030-5265-2F79-630DBC5AF14B}"/>
              </a:ext>
            </a:extLst>
          </p:cNvPr>
          <p:cNvSpPr txBox="1"/>
          <p:nvPr/>
        </p:nvSpPr>
        <p:spPr>
          <a:xfrm>
            <a:off x="5963570" y="4544621"/>
            <a:ext cx="1455821" cy="276999"/>
          </a:xfrm>
          <a:prstGeom prst="rect">
            <a:avLst/>
          </a:prstGeom>
          <a:noFill/>
        </p:spPr>
        <p:txBody>
          <a:bodyPr wrap="square" rtlCol="0">
            <a:spAutoFit/>
          </a:bodyPr>
          <a:lstStyle/>
          <a:p>
            <a:r>
              <a:rPr lang="en-GB" sz="1200" dirty="0"/>
              <a:t>(NHS Wales, 2024)</a:t>
            </a:r>
          </a:p>
        </p:txBody>
      </p:sp>
      <p:sp>
        <p:nvSpPr>
          <p:cNvPr id="3" name="Rectangle: Rounded Corners 2">
            <a:extLst>
              <a:ext uri="{FF2B5EF4-FFF2-40B4-BE49-F238E27FC236}">
                <a16:creationId xmlns:a16="http://schemas.microsoft.com/office/drawing/2014/main" id="{174C9EB6-F511-4421-B136-810E226BB190}"/>
              </a:ext>
            </a:extLst>
          </p:cNvPr>
          <p:cNvSpPr/>
          <p:nvPr/>
        </p:nvSpPr>
        <p:spPr>
          <a:xfrm>
            <a:off x="3381810" y="2477614"/>
            <a:ext cx="1585608" cy="7684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b="1" dirty="0"/>
              <a:t>400 Infant Infected</a:t>
            </a:r>
          </a:p>
        </p:txBody>
      </p:sp>
      <p:sp>
        <p:nvSpPr>
          <p:cNvPr id="4" name="Rectangle: Rounded Corners 3">
            <a:extLst>
              <a:ext uri="{FF2B5EF4-FFF2-40B4-BE49-F238E27FC236}">
                <a16:creationId xmlns:a16="http://schemas.microsoft.com/office/drawing/2014/main" id="{24E68121-EDEE-E85E-232A-100BADBA5982}"/>
              </a:ext>
            </a:extLst>
          </p:cNvPr>
          <p:cNvSpPr/>
          <p:nvPr/>
        </p:nvSpPr>
        <p:spPr>
          <a:xfrm>
            <a:off x="5519964" y="2477614"/>
            <a:ext cx="1585608" cy="7684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b="1" dirty="0"/>
              <a:t>12 Death</a:t>
            </a:r>
          </a:p>
        </p:txBody>
      </p:sp>
      <p:cxnSp>
        <p:nvCxnSpPr>
          <p:cNvPr id="5" name="Straight Arrow Connector 4">
            <a:extLst>
              <a:ext uri="{FF2B5EF4-FFF2-40B4-BE49-F238E27FC236}">
                <a16:creationId xmlns:a16="http://schemas.microsoft.com/office/drawing/2014/main" id="{6C537D84-6ACF-B34A-4495-AC53BF0C41F6}"/>
              </a:ext>
            </a:extLst>
          </p:cNvPr>
          <p:cNvCxnSpPr>
            <a:endCxn id="4" idx="1"/>
          </p:cNvCxnSpPr>
          <p:nvPr/>
        </p:nvCxnSpPr>
        <p:spPr>
          <a:xfrm>
            <a:off x="4997912" y="2861856"/>
            <a:ext cx="522052"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6" name="Picture 5">
            <a:extLst>
              <a:ext uri="{FF2B5EF4-FFF2-40B4-BE49-F238E27FC236}">
                <a16:creationId xmlns:a16="http://schemas.microsoft.com/office/drawing/2014/main" id="{DB664168-CD0F-F137-B891-2EB14F70F6B4}"/>
              </a:ext>
            </a:extLst>
          </p:cNvPr>
          <p:cNvPicPr>
            <a:picLocks noChangeAspect="1"/>
          </p:cNvPicPr>
          <p:nvPr/>
        </p:nvPicPr>
        <p:blipFill>
          <a:blip r:embed="rId4"/>
          <a:stretch>
            <a:fillRect/>
          </a:stretch>
        </p:blipFill>
        <p:spPr>
          <a:xfrm>
            <a:off x="7806904" y="1505139"/>
            <a:ext cx="3883698" cy="4153723"/>
          </a:xfrm>
          <a:prstGeom prst="rect">
            <a:avLst/>
          </a:prstGeom>
          <a:ln w="88900" cap="sq" cmpd="thickThin">
            <a:solidFill>
              <a:srgbClr val="000000"/>
            </a:solidFill>
            <a:prstDash val="solid"/>
            <a:miter lim="800000"/>
          </a:ln>
          <a:effectLst>
            <a:innerShdw blurRad="76200">
              <a:srgbClr val="000000"/>
            </a:innerShdw>
          </a:effectLst>
        </p:spPr>
      </p:pic>
      <p:sp>
        <p:nvSpPr>
          <p:cNvPr id="11" name="TextBox 10">
            <a:extLst>
              <a:ext uri="{FF2B5EF4-FFF2-40B4-BE49-F238E27FC236}">
                <a16:creationId xmlns:a16="http://schemas.microsoft.com/office/drawing/2014/main" id="{6D42A7F5-5E33-03AF-EDBA-D23955CD177B}"/>
              </a:ext>
            </a:extLst>
          </p:cNvPr>
          <p:cNvSpPr txBox="1"/>
          <p:nvPr/>
        </p:nvSpPr>
        <p:spPr>
          <a:xfrm>
            <a:off x="10592981" y="5691495"/>
            <a:ext cx="1455821" cy="261610"/>
          </a:xfrm>
          <a:prstGeom prst="rect">
            <a:avLst/>
          </a:prstGeom>
          <a:noFill/>
        </p:spPr>
        <p:txBody>
          <a:bodyPr wrap="square" rtlCol="0">
            <a:spAutoFit/>
          </a:bodyPr>
          <a:lstStyle/>
          <a:p>
            <a:r>
              <a:rPr lang="en-GB" sz="1050" dirty="0"/>
              <a:t>(NHS Wales, 2024)</a:t>
            </a:r>
          </a:p>
        </p:txBody>
      </p:sp>
      <p:cxnSp>
        <p:nvCxnSpPr>
          <p:cNvPr id="12" name="Straight Connector 11">
            <a:extLst>
              <a:ext uri="{FF2B5EF4-FFF2-40B4-BE49-F238E27FC236}">
                <a16:creationId xmlns:a16="http://schemas.microsoft.com/office/drawing/2014/main" id="{E196110D-4FE6-949C-6933-9FC643AB0343}"/>
              </a:ext>
            </a:extLst>
          </p:cNvPr>
          <p:cNvCxnSpPr/>
          <p:nvPr/>
        </p:nvCxnSpPr>
        <p:spPr>
          <a:xfrm>
            <a:off x="9345166" y="777239"/>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0EEAB5A-C7E1-2CBF-D596-6C600142C59F}"/>
              </a:ext>
            </a:extLst>
          </p:cNvPr>
          <p:cNvCxnSpPr/>
          <p:nvPr/>
        </p:nvCxnSpPr>
        <p:spPr>
          <a:xfrm>
            <a:off x="11951206" y="777239"/>
            <a:ext cx="0" cy="845820"/>
          </a:xfrm>
          <a:prstGeom prst="line">
            <a:avLst/>
          </a:prstGeom>
        </p:spPr>
        <p:style>
          <a:lnRef idx="2">
            <a:schemeClr val="accent1"/>
          </a:lnRef>
          <a:fillRef idx="0">
            <a:schemeClr val="accent1"/>
          </a:fillRef>
          <a:effectRef idx="1">
            <a:schemeClr val="accent1"/>
          </a:effectRef>
          <a:fontRef idx="minor">
            <a:schemeClr val="tx1"/>
          </a:fontRef>
        </p:style>
      </p:cxnSp>
      <p:sp>
        <p:nvSpPr>
          <p:cNvPr id="16" name="Oval 15">
            <a:extLst>
              <a:ext uri="{FF2B5EF4-FFF2-40B4-BE49-F238E27FC236}">
                <a16:creationId xmlns:a16="http://schemas.microsoft.com/office/drawing/2014/main" id="{82F16C70-B402-081D-40AA-1AA87169CB28}"/>
              </a:ext>
            </a:extLst>
          </p:cNvPr>
          <p:cNvSpPr/>
          <p:nvPr/>
        </p:nvSpPr>
        <p:spPr>
          <a:xfrm>
            <a:off x="2981793" y="6092251"/>
            <a:ext cx="6198302" cy="3180113"/>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C13017D8-937D-3E14-0F65-72ABAAF0406C}"/>
              </a:ext>
            </a:extLst>
          </p:cNvPr>
          <p:cNvSpPr/>
          <p:nvPr/>
        </p:nvSpPr>
        <p:spPr>
          <a:xfrm>
            <a:off x="-1106905" y="-661736"/>
            <a:ext cx="2113230" cy="1249981"/>
          </a:xfrm>
          <a:prstGeom prst="round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Straight Connector 20">
            <a:extLst>
              <a:ext uri="{FF2B5EF4-FFF2-40B4-BE49-F238E27FC236}">
                <a16:creationId xmlns:a16="http://schemas.microsoft.com/office/drawing/2014/main" id="{866B26CD-456C-707A-24B7-06E9C92DA401}"/>
              </a:ext>
            </a:extLst>
          </p:cNvPr>
          <p:cNvCxnSpPr>
            <a:cxnSpLocks/>
            <a:endCxn id="7" idx="1"/>
          </p:cNvCxnSpPr>
          <p:nvPr/>
        </p:nvCxnSpPr>
        <p:spPr>
          <a:xfrm>
            <a:off x="7194884" y="6538913"/>
            <a:ext cx="423511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E43D0AC9-C5FF-4E66-2D94-4B5310F40D67}"/>
              </a:ext>
            </a:extLst>
          </p:cNvPr>
          <p:cNvCxnSpPr/>
          <p:nvPr/>
        </p:nvCxnSpPr>
        <p:spPr>
          <a:xfrm>
            <a:off x="300789" y="6092251"/>
            <a:ext cx="0" cy="446662"/>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0A140529-AB51-D0F2-867C-0BDEE2472EA8}"/>
              </a:ext>
            </a:extLst>
          </p:cNvPr>
          <p:cNvCxnSpPr/>
          <p:nvPr/>
        </p:nvCxnSpPr>
        <p:spPr>
          <a:xfrm>
            <a:off x="300789" y="6538913"/>
            <a:ext cx="1744579"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0031527"/>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AE344-359B-B127-5DD2-A6F2168A14E2}"/>
              </a:ext>
            </a:extLst>
          </p:cNvPr>
          <p:cNvSpPr>
            <a:spLocks noGrp="1"/>
          </p:cNvSpPr>
          <p:nvPr>
            <p:ph type="title"/>
          </p:nvPr>
        </p:nvSpPr>
        <p:spPr>
          <a:xfrm>
            <a:off x="778317" y="421045"/>
            <a:ext cx="10429303" cy="768928"/>
          </a:xfrm>
        </p:spPr>
        <p:txBody>
          <a:bodyPr/>
          <a:lstStyle/>
          <a:p>
            <a:r>
              <a:rPr lang="en-GB" dirty="0"/>
              <a:t>Disease Prevention and Control</a:t>
            </a:r>
          </a:p>
        </p:txBody>
      </p:sp>
      <p:sp>
        <p:nvSpPr>
          <p:cNvPr id="3" name="Text Placeholder 2">
            <a:extLst>
              <a:ext uri="{FF2B5EF4-FFF2-40B4-BE49-F238E27FC236}">
                <a16:creationId xmlns:a16="http://schemas.microsoft.com/office/drawing/2014/main" id="{3C8B3E50-1BE0-CDF2-94EE-700524C2D169}"/>
              </a:ext>
            </a:extLst>
          </p:cNvPr>
          <p:cNvSpPr>
            <a:spLocks noGrp="1"/>
          </p:cNvSpPr>
          <p:nvPr>
            <p:ph type="body" idx="1"/>
          </p:nvPr>
        </p:nvSpPr>
        <p:spPr>
          <a:xfrm>
            <a:off x="778317" y="1453448"/>
            <a:ext cx="4963538" cy="461666"/>
          </a:xfrm>
        </p:spPr>
        <p:txBody>
          <a:bodyPr/>
          <a:lstStyle/>
          <a:p>
            <a:r>
              <a:rPr lang="en-GB" sz="1600" dirty="0">
                <a:effectLst/>
                <a:latin typeface="Calibri" panose="020F0502020204030204" pitchFamily="34" charset="0"/>
                <a:ea typeface="Aptos" panose="020B0004020202020204" pitchFamily="34" charset="0"/>
              </a:rPr>
              <a:t>Vaccination programs</a:t>
            </a:r>
          </a:p>
        </p:txBody>
      </p:sp>
      <p:sp>
        <p:nvSpPr>
          <p:cNvPr id="4" name="Content Placeholder 3">
            <a:extLst>
              <a:ext uri="{FF2B5EF4-FFF2-40B4-BE49-F238E27FC236}">
                <a16:creationId xmlns:a16="http://schemas.microsoft.com/office/drawing/2014/main" id="{BC3BC8E4-3E30-1E2C-76E1-16B016CE92E0}"/>
              </a:ext>
            </a:extLst>
          </p:cNvPr>
          <p:cNvSpPr>
            <a:spLocks noGrp="1"/>
          </p:cNvSpPr>
          <p:nvPr>
            <p:ph sz="half" idx="2"/>
          </p:nvPr>
        </p:nvSpPr>
        <p:spPr>
          <a:xfrm>
            <a:off x="778317" y="2178590"/>
            <a:ext cx="4963538" cy="3813136"/>
          </a:xfrm>
        </p:spPr>
        <p:txBody>
          <a:bodyPr>
            <a:normAutofit fontScale="92500" lnSpcReduction="10000"/>
          </a:bodyPr>
          <a:lstStyle/>
          <a:p>
            <a:pPr marL="0" indent="0" algn="l">
              <a:buNone/>
            </a:pPr>
            <a:r>
              <a:rPr lang="en-GB" sz="2000" b="1" i="0" dirty="0">
                <a:solidFill>
                  <a:srgbClr val="212B32"/>
                </a:solidFill>
                <a:effectLst/>
              </a:rPr>
              <a:t>The whooping cough vaccine</a:t>
            </a:r>
          </a:p>
          <a:p>
            <a:pPr marL="0" indent="0" algn="l">
              <a:buNone/>
            </a:pPr>
            <a:r>
              <a:rPr lang="en-GB" sz="1800" b="0" i="0" dirty="0">
                <a:solidFill>
                  <a:srgbClr val="212B32"/>
                </a:solidFill>
                <a:effectLst/>
              </a:rPr>
              <a:t>The whopping cough vaccine is commonly administered as part of the:</a:t>
            </a:r>
          </a:p>
          <a:p>
            <a:pPr algn="l"/>
            <a:r>
              <a:rPr lang="en-GB" sz="1800" b="0" i="0" dirty="0">
                <a:solidFill>
                  <a:srgbClr val="212B32"/>
                </a:solidFill>
                <a:effectLst/>
              </a:rPr>
              <a:t>6-in-1 vaccine administered to infants at 8, 12, and 16 weeks.</a:t>
            </a:r>
          </a:p>
          <a:p>
            <a:pPr algn="l"/>
            <a:r>
              <a:rPr lang="en-GB" sz="1800" b="0" i="0" dirty="0">
                <a:solidFill>
                  <a:srgbClr val="212B32"/>
                </a:solidFill>
                <a:effectLst/>
              </a:rPr>
              <a:t>4-in-1 pre-school booster for children aged 3 years 4 months</a:t>
            </a:r>
          </a:p>
          <a:p>
            <a:pPr algn="l"/>
            <a:r>
              <a:rPr lang="en-GB" sz="1800" b="0" i="0" dirty="0">
                <a:solidFill>
                  <a:srgbClr val="212B32"/>
                </a:solidFill>
                <a:effectLst/>
              </a:rPr>
              <a:t>Pregnant individuals should receive the whooping cough vaccine between 16 and 32 weeks.	</a:t>
            </a:r>
          </a:p>
          <a:p>
            <a:pPr marL="0" indent="0" algn="r">
              <a:buNone/>
            </a:pPr>
            <a:r>
              <a:rPr lang="en-GB" sz="1700" dirty="0">
                <a:solidFill>
                  <a:srgbClr val="212B32"/>
                </a:solidFill>
              </a:rPr>
              <a:t>(NHS, 2023)</a:t>
            </a:r>
            <a:endParaRPr lang="en-GB" sz="1700" b="0" i="0" dirty="0">
              <a:solidFill>
                <a:srgbClr val="212B32"/>
              </a:solidFill>
              <a:effectLst/>
            </a:endParaRPr>
          </a:p>
          <a:p>
            <a:pPr algn="l"/>
            <a:endParaRPr lang="en-GB" sz="1800" dirty="0">
              <a:effectLst/>
              <a:ea typeface="Aptos" panose="020B0004020202020204" pitchFamily="34" charset="0"/>
            </a:endParaRPr>
          </a:p>
        </p:txBody>
      </p:sp>
      <p:sp>
        <p:nvSpPr>
          <p:cNvPr id="9" name="Slide Number Placeholder 8">
            <a:extLst>
              <a:ext uri="{FF2B5EF4-FFF2-40B4-BE49-F238E27FC236}">
                <a16:creationId xmlns:a16="http://schemas.microsoft.com/office/drawing/2014/main" id="{86B781A5-E388-4448-875E-6FF086E66FBE}"/>
              </a:ext>
            </a:extLst>
          </p:cNvPr>
          <p:cNvSpPr>
            <a:spLocks noGrp="1"/>
          </p:cNvSpPr>
          <p:nvPr>
            <p:ph type="sldNum" sz="quarter" idx="12"/>
          </p:nvPr>
        </p:nvSpPr>
        <p:spPr/>
        <p:txBody>
          <a:bodyPr/>
          <a:lstStyle/>
          <a:p>
            <a:fld id="{C68AC1EC-23E2-4F0E-A5A4-674EC8DB954E}" type="slidenum">
              <a:rPr lang="en-US" smtClean="0"/>
              <a:t>11</a:t>
            </a:fld>
            <a:endParaRPr lang="en-US"/>
          </a:p>
        </p:txBody>
      </p:sp>
      <p:sp>
        <p:nvSpPr>
          <p:cNvPr id="11" name="Rectangle 10">
            <a:extLst>
              <a:ext uri="{FF2B5EF4-FFF2-40B4-BE49-F238E27FC236}">
                <a16:creationId xmlns:a16="http://schemas.microsoft.com/office/drawing/2014/main" id="{50EDB6DC-C30A-B60A-7396-78FC08C05EFB}"/>
              </a:ext>
            </a:extLst>
          </p:cNvPr>
          <p:cNvSpPr/>
          <p:nvPr/>
        </p:nvSpPr>
        <p:spPr>
          <a:xfrm>
            <a:off x="7343408" y="2435263"/>
            <a:ext cx="4070275" cy="2554545"/>
          </a:xfrm>
          <a:prstGeom prst="rect">
            <a:avLst/>
          </a:prstGeom>
          <a:noFill/>
        </p:spPr>
        <p:txBody>
          <a:bodyPr wrap="square" lIns="91440" tIns="45720" rIns="91440" bIns="45720">
            <a:spAutoFit/>
          </a:bodyPr>
          <a:lstStyle/>
          <a:p>
            <a:pPr algn="ctr"/>
            <a:r>
              <a:rPr lang="en-GB" sz="2000" b="1" cap="none" spc="0" dirty="0">
                <a:ln w="0"/>
                <a:solidFill>
                  <a:schemeClr val="accent1"/>
                </a:solidFill>
                <a:effectLst>
                  <a:outerShdw blurRad="38100" dist="25400" dir="5400000" algn="ctr" rotWithShape="0">
                    <a:srgbClr val="6E747A">
                      <a:alpha val="43000"/>
                    </a:srgbClr>
                  </a:outerShdw>
                </a:effectLst>
              </a:rPr>
              <a:t>Promoting for whooping cough vaccine is a crucial public health effort. Vaccination can prevent infection and lessen illness intensity. Public health authorities frequently provide immunisations via healthcare professionals, schools, and community health clinics.</a:t>
            </a:r>
            <a:endParaRPr lang="en-US" sz="2000" b="1" cap="none" spc="0" dirty="0">
              <a:ln w="0"/>
              <a:solidFill>
                <a:schemeClr val="accent1"/>
              </a:solidFill>
              <a:effectLst>
                <a:outerShdw blurRad="38100" dist="25400" dir="5400000" algn="ctr" rotWithShape="0">
                  <a:srgbClr val="6E747A">
                    <a:alpha val="43000"/>
                  </a:srgbClr>
                </a:outerShdw>
              </a:effectLst>
            </a:endParaRPr>
          </a:p>
        </p:txBody>
      </p:sp>
      <p:sp>
        <p:nvSpPr>
          <p:cNvPr id="12" name="Double Bracket 11">
            <a:extLst>
              <a:ext uri="{FF2B5EF4-FFF2-40B4-BE49-F238E27FC236}">
                <a16:creationId xmlns:a16="http://schemas.microsoft.com/office/drawing/2014/main" id="{18DF07CE-448A-1264-3AA4-B27EBA0F9B18}"/>
              </a:ext>
            </a:extLst>
          </p:cNvPr>
          <p:cNvSpPr/>
          <p:nvPr/>
        </p:nvSpPr>
        <p:spPr>
          <a:xfrm>
            <a:off x="7122695" y="2310063"/>
            <a:ext cx="4588042" cy="2919663"/>
          </a:xfrm>
          <a:prstGeom prst="bracketPair">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57588BFC-AB76-E649-E3D3-E160B2DE3B9C}"/>
              </a:ext>
            </a:extLst>
          </p:cNvPr>
          <p:cNvCxnSpPr/>
          <p:nvPr/>
        </p:nvCxnSpPr>
        <p:spPr>
          <a:xfrm>
            <a:off x="9104697" y="632862"/>
            <a:ext cx="2606040" cy="0"/>
          </a:xfrm>
          <a:prstGeom prst="line">
            <a:avLst/>
          </a:prstGeom>
        </p:spPr>
        <p:style>
          <a:lnRef idx="2">
            <a:schemeClr val="dk1"/>
          </a:lnRef>
          <a:fillRef idx="0">
            <a:schemeClr val="dk1"/>
          </a:fillRef>
          <a:effectRef idx="1">
            <a:schemeClr val="dk1"/>
          </a:effectRef>
          <a:fontRef idx="minor">
            <a:schemeClr val="tx1"/>
          </a:fontRef>
        </p:style>
      </p:cxnSp>
      <p:cxnSp>
        <p:nvCxnSpPr>
          <p:cNvPr id="6" name="Straight Connector 5">
            <a:extLst>
              <a:ext uri="{FF2B5EF4-FFF2-40B4-BE49-F238E27FC236}">
                <a16:creationId xmlns:a16="http://schemas.microsoft.com/office/drawing/2014/main" id="{0A0B00BE-AC41-6F29-5DA0-AC386BEDE111}"/>
              </a:ext>
            </a:extLst>
          </p:cNvPr>
          <p:cNvCxnSpPr/>
          <p:nvPr/>
        </p:nvCxnSpPr>
        <p:spPr>
          <a:xfrm>
            <a:off x="11710737" y="632862"/>
            <a:ext cx="0" cy="84582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a:extLst>
              <a:ext uri="{FF2B5EF4-FFF2-40B4-BE49-F238E27FC236}">
                <a16:creationId xmlns:a16="http://schemas.microsoft.com/office/drawing/2014/main" id="{ABD05547-0B0C-BDB7-0A2B-2B4143CE0D33}"/>
              </a:ext>
            </a:extLst>
          </p:cNvPr>
          <p:cNvCxnSpPr/>
          <p:nvPr/>
        </p:nvCxnSpPr>
        <p:spPr>
          <a:xfrm>
            <a:off x="541421" y="5871411"/>
            <a:ext cx="0" cy="697831"/>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a:extLst>
              <a:ext uri="{FF2B5EF4-FFF2-40B4-BE49-F238E27FC236}">
                <a16:creationId xmlns:a16="http://schemas.microsoft.com/office/drawing/2014/main" id="{C8DE527C-2251-C2EE-8A76-47105627FF31}"/>
              </a:ext>
            </a:extLst>
          </p:cNvPr>
          <p:cNvCxnSpPr/>
          <p:nvPr/>
        </p:nvCxnSpPr>
        <p:spPr>
          <a:xfrm>
            <a:off x="541421" y="6593305"/>
            <a:ext cx="2538663" cy="0"/>
          </a:xfrm>
          <a:prstGeom prst="line">
            <a:avLst/>
          </a:prstGeom>
        </p:spPr>
        <p:style>
          <a:lnRef idx="2">
            <a:schemeClr val="dk1"/>
          </a:lnRef>
          <a:fillRef idx="0">
            <a:schemeClr val="dk1"/>
          </a:fillRef>
          <a:effectRef idx="1">
            <a:schemeClr val="dk1"/>
          </a:effectRef>
          <a:fontRef idx="minor">
            <a:schemeClr val="tx1"/>
          </a:fontRef>
        </p:style>
      </p:cxnSp>
      <p:sp>
        <p:nvSpPr>
          <p:cNvPr id="10" name="TextBox 9">
            <a:extLst>
              <a:ext uri="{FF2B5EF4-FFF2-40B4-BE49-F238E27FC236}">
                <a16:creationId xmlns:a16="http://schemas.microsoft.com/office/drawing/2014/main" id="{B6D3F7A0-EB42-B52B-4EC1-F52935BD9A6F}"/>
              </a:ext>
            </a:extLst>
          </p:cNvPr>
          <p:cNvSpPr txBox="1"/>
          <p:nvPr/>
        </p:nvSpPr>
        <p:spPr>
          <a:xfrm>
            <a:off x="9814177" y="4866667"/>
            <a:ext cx="1876425" cy="276999"/>
          </a:xfrm>
          <a:prstGeom prst="rect">
            <a:avLst/>
          </a:prstGeom>
          <a:noFill/>
        </p:spPr>
        <p:txBody>
          <a:bodyPr wrap="square">
            <a:spAutoFit/>
          </a:bodyPr>
          <a:lstStyle/>
          <a:p>
            <a:r>
              <a:rPr lang="en-GB" sz="1200" kern="0" dirty="0">
                <a:effectLst/>
                <a:ea typeface="Times New Roman" panose="02020603050405020304" pitchFamily="18" charset="0"/>
              </a:rPr>
              <a:t>(</a:t>
            </a:r>
            <a:r>
              <a:rPr lang="en-GB" sz="1200" kern="0" dirty="0" err="1">
                <a:effectLst/>
                <a:ea typeface="Times New Roman" panose="02020603050405020304" pitchFamily="18" charset="0"/>
              </a:rPr>
              <a:t>Baïssas</a:t>
            </a:r>
            <a:r>
              <a:rPr lang="en-GB" sz="1200" kern="0" dirty="0">
                <a:effectLst/>
                <a:ea typeface="Times New Roman" panose="02020603050405020304" pitchFamily="18" charset="0"/>
              </a:rPr>
              <a:t> et al., 2021)</a:t>
            </a:r>
            <a:endParaRPr lang="en-GB" sz="1200" dirty="0"/>
          </a:p>
        </p:txBody>
      </p:sp>
    </p:spTree>
    <p:extLst>
      <p:ext uri="{BB962C8B-B14F-4D97-AF65-F5344CB8AC3E}">
        <p14:creationId xmlns:p14="http://schemas.microsoft.com/office/powerpoint/2010/main" val="365480739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0839A-1668-5BDA-7FD9-CB9EC2FC5044}"/>
              </a:ext>
            </a:extLst>
          </p:cNvPr>
          <p:cNvSpPr>
            <a:spLocks noGrp="1"/>
          </p:cNvSpPr>
          <p:nvPr>
            <p:ph type="title"/>
          </p:nvPr>
        </p:nvSpPr>
        <p:spPr>
          <a:xfrm>
            <a:off x="881348" y="182068"/>
            <a:ext cx="10429303" cy="876711"/>
          </a:xfrm>
        </p:spPr>
        <p:txBody>
          <a:bodyPr>
            <a:normAutofit/>
          </a:bodyPr>
          <a:lstStyle/>
          <a:p>
            <a:r>
              <a:rPr lang="en-GB" dirty="0"/>
              <a:t>Pregnancy and Vaccination</a:t>
            </a:r>
          </a:p>
        </p:txBody>
      </p:sp>
      <p:pic>
        <p:nvPicPr>
          <p:cNvPr id="9" name="Content Placeholder 8">
            <a:extLst>
              <a:ext uri="{FF2B5EF4-FFF2-40B4-BE49-F238E27FC236}">
                <a16:creationId xmlns:a16="http://schemas.microsoft.com/office/drawing/2014/main" id="{38B29BF4-DF83-07DE-580C-E5888E887E35}"/>
              </a:ext>
            </a:extLst>
          </p:cNvPr>
          <p:cNvPicPr>
            <a:picLocks noGrp="1" noChangeAspect="1"/>
          </p:cNvPicPr>
          <p:nvPr>
            <p:ph sz="half" idx="2"/>
          </p:nvPr>
        </p:nvPicPr>
        <p:blipFill>
          <a:blip r:embed="rId3"/>
          <a:stretch>
            <a:fillRect/>
          </a:stretch>
        </p:blipFill>
        <p:spPr>
          <a:xfrm>
            <a:off x="738729" y="2404983"/>
            <a:ext cx="5212099" cy="3297985"/>
          </a:xfrm>
        </p:spPr>
      </p:pic>
      <p:pic>
        <p:nvPicPr>
          <p:cNvPr id="11" name="Content Placeholder 10">
            <a:extLst>
              <a:ext uri="{FF2B5EF4-FFF2-40B4-BE49-F238E27FC236}">
                <a16:creationId xmlns:a16="http://schemas.microsoft.com/office/drawing/2014/main" id="{284EA586-437A-A6D5-1E2F-012BDB3B0A72}"/>
              </a:ext>
            </a:extLst>
          </p:cNvPr>
          <p:cNvPicPr>
            <a:picLocks noGrp="1" noChangeAspect="1"/>
          </p:cNvPicPr>
          <p:nvPr>
            <p:ph sz="quarter" idx="4"/>
          </p:nvPr>
        </p:nvPicPr>
        <p:blipFill rotWithShape="1">
          <a:blip r:embed="rId4"/>
          <a:srcRect l="1720" t="15670" r="2117"/>
          <a:stretch/>
        </p:blipFill>
        <p:spPr>
          <a:xfrm>
            <a:off x="6121743" y="2539010"/>
            <a:ext cx="5331528" cy="3029929"/>
          </a:xfrm>
        </p:spPr>
      </p:pic>
      <p:sp>
        <p:nvSpPr>
          <p:cNvPr id="7" name="Slide Number Placeholder 6">
            <a:extLst>
              <a:ext uri="{FF2B5EF4-FFF2-40B4-BE49-F238E27FC236}">
                <a16:creationId xmlns:a16="http://schemas.microsoft.com/office/drawing/2014/main" id="{B56A0C60-9EA4-D632-F5EA-80877CD816D6}"/>
              </a:ext>
            </a:extLst>
          </p:cNvPr>
          <p:cNvSpPr>
            <a:spLocks noGrp="1"/>
          </p:cNvSpPr>
          <p:nvPr>
            <p:ph type="sldNum" sz="quarter" idx="12"/>
          </p:nvPr>
        </p:nvSpPr>
        <p:spPr/>
        <p:txBody>
          <a:bodyPr/>
          <a:lstStyle/>
          <a:p>
            <a:fld id="{C68AC1EC-23E2-4F0E-A5A4-674EC8DB954E}" type="slidenum">
              <a:rPr lang="en-US" smtClean="0"/>
              <a:t>12</a:t>
            </a:fld>
            <a:endParaRPr lang="en-US"/>
          </a:p>
        </p:txBody>
      </p:sp>
      <p:sp>
        <p:nvSpPr>
          <p:cNvPr id="22" name="TextBox 21">
            <a:extLst>
              <a:ext uri="{FF2B5EF4-FFF2-40B4-BE49-F238E27FC236}">
                <a16:creationId xmlns:a16="http://schemas.microsoft.com/office/drawing/2014/main" id="{9BCAD50B-F95E-AE88-A1D7-25F2B5C22019}"/>
              </a:ext>
            </a:extLst>
          </p:cNvPr>
          <p:cNvSpPr txBox="1"/>
          <p:nvPr/>
        </p:nvSpPr>
        <p:spPr>
          <a:xfrm>
            <a:off x="484306" y="1406863"/>
            <a:ext cx="10211768" cy="369332"/>
          </a:xfrm>
          <a:prstGeom prst="rect">
            <a:avLst/>
          </a:prstGeom>
          <a:noFill/>
        </p:spPr>
        <p:txBody>
          <a:bodyPr wrap="square" rtlCol="0">
            <a:spAutoFit/>
          </a:bodyPr>
          <a:lstStyle/>
          <a:p>
            <a:r>
              <a:rPr lang="en-GB" dirty="0"/>
              <a:t>Below finding from </a:t>
            </a:r>
            <a:r>
              <a:rPr lang="en-GB" b="0" i="0" dirty="0">
                <a:effectLst/>
                <a:latin typeface="aktiv-grotesk"/>
                <a:hlinkClick r:id="rId5"/>
              </a:rPr>
              <a:t> Time to Talk Public Health - December 2023 Panel Survey Findings</a:t>
            </a:r>
            <a:r>
              <a:rPr lang="en-GB" b="0" i="0" dirty="0">
                <a:effectLst/>
                <a:latin typeface="aktiv-grotesk"/>
              </a:rPr>
              <a:t> </a:t>
            </a:r>
            <a:r>
              <a:rPr lang="en-GB" b="0" i="0" dirty="0">
                <a:effectLst/>
              </a:rPr>
              <a:t>(GVS, 2024)</a:t>
            </a:r>
            <a:endParaRPr lang="en-GB" dirty="0"/>
          </a:p>
        </p:txBody>
      </p:sp>
      <p:cxnSp>
        <p:nvCxnSpPr>
          <p:cNvPr id="23" name="Straight Connector 22">
            <a:extLst>
              <a:ext uri="{FF2B5EF4-FFF2-40B4-BE49-F238E27FC236}">
                <a16:creationId xmlns:a16="http://schemas.microsoft.com/office/drawing/2014/main" id="{1E71BFF7-7FF2-01AD-C9BF-B64320CF9A84}"/>
              </a:ext>
            </a:extLst>
          </p:cNvPr>
          <p:cNvCxnSpPr/>
          <p:nvPr/>
        </p:nvCxnSpPr>
        <p:spPr>
          <a:xfrm>
            <a:off x="8704611" y="693019"/>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BCD26226-BC3E-33DF-3A32-A9C4DFE7902B}"/>
              </a:ext>
            </a:extLst>
          </p:cNvPr>
          <p:cNvCxnSpPr/>
          <p:nvPr/>
        </p:nvCxnSpPr>
        <p:spPr>
          <a:xfrm>
            <a:off x="11310651" y="693019"/>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82F96B85-1486-AFC8-1484-DCA0CCAC2357}"/>
              </a:ext>
            </a:extLst>
          </p:cNvPr>
          <p:cNvCxnSpPr/>
          <p:nvPr/>
        </p:nvCxnSpPr>
        <p:spPr>
          <a:xfrm>
            <a:off x="484306" y="5702968"/>
            <a:ext cx="0" cy="794085"/>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69919A5D-A0AB-92CA-6ABB-9D704F1412DB}"/>
              </a:ext>
            </a:extLst>
          </p:cNvPr>
          <p:cNvCxnSpPr/>
          <p:nvPr/>
        </p:nvCxnSpPr>
        <p:spPr>
          <a:xfrm>
            <a:off x="484306" y="6509084"/>
            <a:ext cx="2860473" cy="0"/>
          </a:xfrm>
          <a:prstGeom prst="line">
            <a:avLst/>
          </a:prstGeom>
        </p:spPr>
        <p:style>
          <a:lnRef idx="2">
            <a:schemeClr val="accent1"/>
          </a:lnRef>
          <a:fillRef idx="0">
            <a:schemeClr val="accent1"/>
          </a:fillRef>
          <a:effectRef idx="1">
            <a:schemeClr val="accent1"/>
          </a:effectRef>
          <a:fontRef idx="minor">
            <a:schemeClr val="tx1"/>
          </a:fontRef>
        </p:style>
      </p:cxnSp>
      <p:sp>
        <p:nvSpPr>
          <p:cNvPr id="29" name="Arrow: Down 28">
            <a:extLst>
              <a:ext uri="{FF2B5EF4-FFF2-40B4-BE49-F238E27FC236}">
                <a16:creationId xmlns:a16="http://schemas.microsoft.com/office/drawing/2014/main" id="{B1525291-3886-99DB-8E5E-CC949A7C0C64}"/>
              </a:ext>
            </a:extLst>
          </p:cNvPr>
          <p:cNvSpPr/>
          <p:nvPr/>
        </p:nvSpPr>
        <p:spPr>
          <a:xfrm rot="6976137">
            <a:off x="8183348" y="4207263"/>
            <a:ext cx="749813" cy="2322005"/>
          </a:xfrm>
          <a:prstGeom prst="downArrow">
            <a:avLst/>
          </a:prstGeom>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GB" sz="1200" b="1" dirty="0">
                <a:effectLst>
                  <a:outerShdw blurRad="38100" dist="38100" dir="2700000" algn="tl">
                    <a:srgbClr val="000000">
                      <a:alpha val="43137"/>
                    </a:srgbClr>
                  </a:outerShdw>
                </a:effectLst>
              </a:rPr>
              <a:t>65% did not know about the vaccine</a:t>
            </a:r>
          </a:p>
        </p:txBody>
      </p:sp>
    </p:spTree>
    <p:extLst>
      <p:ext uri="{BB962C8B-B14F-4D97-AF65-F5344CB8AC3E}">
        <p14:creationId xmlns:p14="http://schemas.microsoft.com/office/powerpoint/2010/main" val="28124432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6">
            <a:extLst>
              <a:ext uri="{FF2B5EF4-FFF2-40B4-BE49-F238E27FC236}">
                <a16:creationId xmlns:a16="http://schemas.microsoft.com/office/drawing/2014/main" id="{5A095983-74AC-AF54-2DE9-E8E1732FA710}"/>
              </a:ext>
            </a:extLst>
          </p:cNvPr>
          <p:cNvSpPr/>
          <p:nvPr/>
        </p:nvSpPr>
        <p:spPr>
          <a:xfrm>
            <a:off x="1539324" y="4443146"/>
            <a:ext cx="2773707" cy="8827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lide Number Placeholder 6">
            <a:extLst>
              <a:ext uri="{FF2B5EF4-FFF2-40B4-BE49-F238E27FC236}">
                <a16:creationId xmlns:a16="http://schemas.microsoft.com/office/drawing/2014/main" id="{5F6E6A79-7682-B114-6A91-FBE4E7F1F313}"/>
              </a:ext>
            </a:extLst>
          </p:cNvPr>
          <p:cNvSpPr>
            <a:spLocks noGrp="1"/>
          </p:cNvSpPr>
          <p:nvPr>
            <p:ph type="sldNum" sz="quarter" idx="12"/>
          </p:nvPr>
        </p:nvSpPr>
        <p:spPr/>
        <p:txBody>
          <a:bodyPr/>
          <a:lstStyle/>
          <a:p>
            <a:fld id="{C68AC1EC-23E2-4F0E-A5A4-674EC8DB954E}" type="slidenum">
              <a:rPr lang="en-US" smtClean="0"/>
              <a:t>13</a:t>
            </a:fld>
            <a:endParaRPr lang="en-US"/>
          </a:p>
        </p:txBody>
      </p:sp>
      <p:pic>
        <p:nvPicPr>
          <p:cNvPr id="13" name="Picture 12">
            <a:extLst>
              <a:ext uri="{FF2B5EF4-FFF2-40B4-BE49-F238E27FC236}">
                <a16:creationId xmlns:a16="http://schemas.microsoft.com/office/drawing/2014/main" id="{97E6235F-6829-AF61-6A47-F5BE7810A689}"/>
              </a:ext>
            </a:extLst>
          </p:cNvPr>
          <p:cNvPicPr>
            <a:picLocks noChangeAspect="1"/>
          </p:cNvPicPr>
          <p:nvPr/>
        </p:nvPicPr>
        <p:blipFill rotWithShape="1">
          <a:blip r:embed="rId3"/>
          <a:srcRect l="1477" r="2631" b="9005"/>
          <a:stretch/>
        </p:blipFill>
        <p:spPr>
          <a:xfrm>
            <a:off x="830011" y="1259491"/>
            <a:ext cx="5407530" cy="1912928"/>
          </a:xfrm>
          <a:prstGeom prst="rect">
            <a:avLst/>
          </a:prstGeom>
          <a:ln>
            <a:noFill/>
          </a:ln>
          <a:effectLst>
            <a:outerShdw blurRad="190500" algn="tl" rotWithShape="0">
              <a:srgbClr val="000000">
                <a:alpha val="70000"/>
              </a:srgbClr>
            </a:outerShdw>
          </a:effectLst>
        </p:spPr>
      </p:pic>
      <p:pic>
        <p:nvPicPr>
          <p:cNvPr id="15" name="Picture 14">
            <a:extLst>
              <a:ext uri="{FF2B5EF4-FFF2-40B4-BE49-F238E27FC236}">
                <a16:creationId xmlns:a16="http://schemas.microsoft.com/office/drawing/2014/main" id="{7A6A4A58-5F20-1871-5767-79438BE3520A}"/>
              </a:ext>
            </a:extLst>
          </p:cNvPr>
          <p:cNvPicPr>
            <a:picLocks noChangeAspect="1"/>
          </p:cNvPicPr>
          <p:nvPr/>
        </p:nvPicPr>
        <p:blipFill>
          <a:blip r:embed="rId4"/>
          <a:stretch>
            <a:fillRect/>
          </a:stretch>
        </p:blipFill>
        <p:spPr>
          <a:xfrm>
            <a:off x="5930716" y="3296638"/>
            <a:ext cx="5264656" cy="3130547"/>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9ED0968C-6381-CEE4-EA4F-0ABD0F2F9D7B}"/>
              </a:ext>
            </a:extLst>
          </p:cNvPr>
          <p:cNvSpPr txBox="1"/>
          <p:nvPr/>
        </p:nvSpPr>
        <p:spPr>
          <a:xfrm>
            <a:off x="337047" y="455334"/>
            <a:ext cx="7772238" cy="584775"/>
          </a:xfrm>
          <a:prstGeom prst="rect">
            <a:avLst/>
          </a:prstGeom>
          <a:noFill/>
        </p:spPr>
        <p:txBody>
          <a:bodyPr wrap="square">
            <a:spAutoFit/>
          </a:bodyPr>
          <a:lstStyle/>
          <a:p>
            <a:r>
              <a:rPr kumimoji="0" lang="en-GB" sz="3200" b="0" i="0" u="none" strike="noStrike" kern="1200" cap="none" spc="0" normalizeH="0" baseline="0" noProof="0" dirty="0">
                <a:ln>
                  <a:noFill/>
                </a:ln>
                <a:solidFill>
                  <a:srgbClr val="1C2031"/>
                </a:solidFill>
                <a:effectLst/>
                <a:uLnTx/>
                <a:uFillTx/>
                <a:latin typeface="Walbaum Display"/>
                <a:ea typeface="+mj-ea"/>
                <a:cs typeface="+mj-cs"/>
              </a:rPr>
              <a:t>Pregnancy and Vaccination Cont’d</a:t>
            </a:r>
            <a:endParaRPr lang="en-GB" dirty="0"/>
          </a:p>
        </p:txBody>
      </p:sp>
      <p:cxnSp>
        <p:nvCxnSpPr>
          <p:cNvPr id="12" name="Straight Connector 11">
            <a:extLst>
              <a:ext uri="{FF2B5EF4-FFF2-40B4-BE49-F238E27FC236}">
                <a16:creationId xmlns:a16="http://schemas.microsoft.com/office/drawing/2014/main" id="{4E1BA24D-5586-8B0E-87F0-41B785AB096A}"/>
              </a:ext>
            </a:extLst>
          </p:cNvPr>
          <p:cNvCxnSpPr/>
          <p:nvPr/>
        </p:nvCxnSpPr>
        <p:spPr>
          <a:xfrm>
            <a:off x="9134475" y="666750"/>
            <a:ext cx="2416682"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76DFAA6-126F-0C36-243B-AACD388F8BF3}"/>
              </a:ext>
            </a:extLst>
          </p:cNvPr>
          <p:cNvCxnSpPr>
            <a:cxnSpLocks/>
          </p:cNvCxnSpPr>
          <p:nvPr/>
        </p:nvCxnSpPr>
        <p:spPr>
          <a:xfrm>
            <a:off x="11551157" y="666750"/>
            <a:ext cx="0" cy="5715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CC5A7C28-A710-5469-97DC-E75C5B9B5E6D}"/>
              </a:ext>
            </a:extLst>
          </p:cNvPr>
          <p:cNvCxnSpPr/>
          <p:nvPr/>
        </p:nvCxnSpPr>
        <p:spPr>
          <a:xfrm>
            <a:off x="457200" y="5953125"/>
            <a:ext cx="0" cy="585787"/>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86AD5090-986E-12DC-9ED9-FA5162DC769C}"/>
              </a:ext>
            </a:extLst>
          </p:cNvPr>
          <p:cNvCxnSpPr/>
          <p:nvPr/>
        </p:nvCxnSpPr>
        <p:spPr>
          <a:xfrm>
            <a:off x="457200" y="6538912"/>
            <a:ext cx="2314575" cy="0"/>
          </a:xfrm>
          <a:prstGeom prst="line">
            <a:avLst/>
          </a:prstGeom>
        </p:spPr>
        <p:style>
          <a:lnRef idx="2">
            <a:schemeClr val="accent1"/>
          </a:lnRef>
          <a:fillRef idx="0">
            <a:schemeClr val="accent1"/>
          </a:fillRef>
          <a:effectRef idx="1">
            <a:schemeClr val="accent1"/>
          </a:effectRef>
          <a:fontRef idx="minor">
            <a:schemeClr val="tx1"/>
          </a:fontRef>
        </p:style>
      </p:cxnSp>
      <p:sp>
        <p:nvSpPr>
          <p:cNvPr id="25" name="TextBox 24">
            <a:extLst>
              <a:ext uri="{FF2B5EF4-FFF2-40B4-BE49-F238E27FC236}">
                <a16:creationId xmlns:a16="http://schemas.microsoft.com/office/drawing/2014/main" id="{F841898E-CD40-A646-CE4F-2CF56D097A75}"/>
              </a:ext>
            </a:extLst>
          </p:cNvPr>
          <p:cNvSpPr txBox="1"/>
          <p:nvPr/>
        </p:nvSpPr>
        <p:spPr>
          <a:xfrm>
            <a:off x="10342816" y="6400412"/>
            <a:ext cx="946978" cy="276999"/>
          </a:xfrm>
          <a:prstGeom prst="rect">
            <a:avLst/>
          </a:prstGeom>
          <a:noFill/>
        </p:spPr>
        <p:txBody>
          <a:bodyPr wrap="square" rtlCol="0">
            <a:spAutoFit/>
          </a:bodyPr>
          <a:lstStyle/>
          <a:p>
            <a:r>
              <a:rPr lang="en-GB" sz="1200" dirty="0"/>
              <a:t>(GVS, 2024)</a:t>
            </a:r>
          </a:p>
        </p:txBody>
      </p:sp>
      <p:sp>
        <p:nvSpPr>
          <p:cNvPr id="26" name="Rectangle 25">
            <a:extLst>
              <a:ext uri="{FF2B5EF4-FFF2-40B4-BE49-F238E27FC236}">
                <a16:creationId xmlns:a16="http://schemas.microsoft.com/office/drawing/2014/main" id="{E780B52E-D857-43A7-F601-69471526A385}"/>
              </a:ext>
            </a:extLst>
          </p:cNvPr>
          <p:cNvSpPr/>
          <p:nvPr/>
        </p:nvSpPr>
        <p:spPr>
          <a:xfrm>
            <a:off x="1824023" y="4730626"/>
            <a:ext cx="2197846" cy="307777"/>
          </a:xfrm>
          <a:prstGeom prst="rect">
            <a:avLst/>
          </a:prstGeom>
          <a:noFill/>
        </p:spPr>
        <p:txBody>
          <a:bodyPr wrap="none" lIns="91440" tIns="45720" rIns="91440" bIns="45720">
            <a:spAutoFit/>
          </a:bodyPr>
          <a:lstStyle/>
          <a:p>
            <a:pPr algn="ctr"/>
            <a:r>
              <a:rPr lang="en-US" sz="1400" b="1" cap="none" spc="0" dirty="0">
                <a:ln w="0"/>
                <a:solidFill>
                  <a:schemeClr val="bg1"/>
                </a:solidFill>
                <a:effectLst>
                  <a:outerShdw blurRad="38100" dist="25400" dir="5400000" algn="ctr" rotWithShape="0">
                    <a:srgbClr val="6E747A">
                      <a:alpha val="43000"/>
                    </a:srgbClr>
                  </a:outerShdw>
                </a:effectLst>
              </a:rPr>
              <a:t>77% Accepted the Vaccine</a:t>
            </a:r>
          </a:p>
        </p:txBody>
      </p:sp>
      <p:sp>
        <p:nvSpPr>
          <p:cNvPr id="28" name="Arrow: Right 27">
            <a:extLst>
              <a:ext uri="{FF2B5EF4-FFF2-40B4-BE49-F238E27FC236}">
                <a16:creationId xmlns:a16="http://schemas.microsoft.com/office/drawing/2014/main" id="{0B3E8192-F928-C5CC-5CD6-46EFE916FC9F}"/>
              </a:ext>
            </a:extLst>
          </p:cNvPr>
          <p:cNvSpPr/>
          <p:nvPr/>
        </p:nvSpPr>
        <p:spPr>
          <a:xfrm>
            <a:off x="4313031" y="4792677"/>
            <a:ext cx="1615522" cy="183677"/>
          </a:xfrm>
          <a:prstGeom prst="right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GB">
              <a:solidFill>
                <a:schemeClr val="bg1"/>
              </a:solidFill>
            </a:endParaRPr>
          </a:p>
        </p:txBody>
      </p:sp>
      <p:sp>
        <p:nvSpPr>
          <p:cNvPr id="29" name="Rectangle: Rounded Corners 28">
            <a:extLst>
              <a:ext uri="{FF2B5EF4-FFF2-40B4-BE49-F238E27FC236}">
                <a16:creationId xmlns:a16="http://schemas.microsoft.com/office/drawing/2014/main" id="{46D34D22-5EDD-5CC9-8FA1-DEB904857C36}"/>
              </a:ext>
            </a:extLst>
          </p:cNvPr>
          <p:cNvSpPr/>
          <p:nvPr/>
        </p:nvSpPr>
        <p:spPr>
          <a:xfrm>
            <a:off x="7946013" y="1504907"/>
            <a:ext cx="2773707" cy="8827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effectLst>
                  <a:outerShdw blurRad="38100" dist="38100" dir="2700000" algn="tl">
                    <a:srgbClr val="000000">
                      <a:alpha val="43137"/>
                    </a:srgbClr>
                  </a:outerShdw>
                </a:effectLst>
              </a:rPr>
              <a:t>Vaccine Protection and Safe for baby and mother</a:t>
            </a:r>
          </a:p>
        </p:txBody>
      </p:sp>
      <p:sp>
        <p:nvSpPr>
          <p:cNvPr id="30" name="Arrow: Right 29">
            <a:extLst>
              <a:ext uri="{FF2B5EF4-FFF2-40B4-BE49-F238E27FC236}">
                <a16:creationId xmlns:a16="http://schemas.microsoft.com/office/drawing/2014/main" id="{678CC43E-B949-DF48-B043-444CDBFC1977}"/>
              </a:ext>
            </a:extLst>
          </p:cNvPr>
          <p:cNvSpPr/>
          <p:nvPr/>
        </p:nvSpPr>
        <p:spPr>
          <a:xfrm rot="10800000">
            <a:off x="6237541" y="1962149"/>
            <a:ext cx="1708472" cy="133349"/>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98321532"/>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D85A7-6272-7C49-6FD9-4CAC91DC9FC9}"/>
              </a:ext>
            </a:extLst>
          </p:cNvPr>
          <p:cNvSpPr>
            <a:spLocks noGrp="1"/>
          </p:cNvSpPr>
          <p:nvPr>
            <p:ph type="title"/>
          </p:nvPr>
        </p:nvSpPr>
        <p:spPr/>
        <p:txBody>
          <a:bodyPr/>
          <a:lstStyle/>
          <a:p>
            <a:r>
              <a:rPr lang="en-GB" dirty="0"/>
              <a:t>Vaccine and the Side Effects</a:t>
            </a:r>
          </a:p>
        </p:txBody>
      </p:sp>
      <p:sp>
        <p:nvSpPr>
          <p:cNvPr id="4" name="Content Placeholder 3">
            <a:extLst>
              <a:ext uri="{FF2B5EF4-FFF2-40B4-BE49-F238E27FC236}">
                <a16:creationId xmlns:a16="http://schemas.microsoft.com/office/drawing/2014/main" id="{7E935C28-3A5D-DC65-C5B4-C5AB1017A50B}"/>
              </a:ext>
            </a:extLst>
          </p:cNvPr>
          <p:cNvSpPr>
            <a:spLocks noGrp="1"/>
          </p:cNvSpPr>
          <p:nvPr>
            <p:ph sz="half" idx="2"/>
          </p:nvPr>
        </p:nvSpPr>
        <p:spPr>
          <a:xfrm>
            <a:off x="556011" y="2020175"/>
            <a:ext cx="4460672" cy="3057151"/>
          </a:xfrm>
        </p:spPr>
        <p:txBody>
          <a:bodyPr>
            <a:noAutofit/>
          </a:bodyPr>
          <a:lstStyle/>
          <a:p>
            <a:r>
              <a:rPr lang="en-GB" sz="1200" b="0" i="0" dirty="0">
                <a:solidFill>
                  <a:srgbClr val="212529"/>
                </a:solidFill>
                <a:effectLst/>
              </a:rPr>
              <a:t>The pertussis vaccine administered during pregnancy is included in a combined vaccine known as </a:t>
            </a:r>
            <a:r>
              <a:rPr lang="en-GB" sz="1200" b="1" i="0" dirty="0">
                <a:solidFill>
                  <a:srgbClr val="212529"/>
                </a:solidFill>
                <a:effectLst/>
              </a:rPr>
              <a:t>diphtheria/tetanus/acellular pertussis/inactivated polio vaccine (</a:t>
            </a:r>
            <a:r>
              <a:rPr lang="en-GB" sz="1200" b="1" i="0" dirty="0" err="1">
                <a:solidFill>
                  <a:srgbClr val="212529"/>
                </a:solidFill>
                <a:effectLst/>
              </a:rPr>
              <a:t>dTaP</a:t>
            </a:r>
            <a:r>
              <a:rPr lang="en-GB" sz="1200" b="1" i="0" dirty="0">
                <a:solidFill>
                  <a:srgbClr val="212529"/>
                </a:solidFill>
                <a:effectLst/>
              </a:rPr>
              <a:t>/IPV) </a:t>
            </a:r>
            <a:r>
              <a:rPr lang="en-GB" sz="1200" b="0" i="0" dirty="0">
                <a:solidFill>
                  <a:srgbClr val="212529"/>
                </a:solidFill>
                <a:effectLst/>
              </a:rPr>
              <a:t>(Public Health Wales, 2024).</a:t>
            </a:r>
          </a:p>
          <a:p>
            <a:pPr marL="0" indent="0">
              <a:buNone/>
            </a:pPr>
            <a:endParaRPr lang="en-GB" sz="1200" b="0" i="0" dirty="0">
              <a:solidFill>
                <a:srgbClr val="212529"/>
              </a:solidFill>
              <a:effectLst/>
            </a:endParaRPr>
          </a:p>
          <a:p>
            <a:r>
              <a:rPr lang="en-GB" sz="1200" b="0" i="0" dirty="0">
                <a:solidFill>
                  <a:srgbClr val="212529"/>
                </a:solidFill>
                <a:effectLst/>
              </a:rPr>
              <a:t>Vaccination rates in Wales for the 6 in 1 vaccine remain high, however rates of vaccination during pregnancy have </a:t>
            </a:r>
            <a:r>
              <a:rPr lang="en-GB" sz="1200" b="1" i="0" dirty="0">
                <a:solidFill>
                  <a:srgbClr val="212529"/>
                </a:solidFill>
                <a:effectLst/>
              </a:rPr>
              <a:t>decreased from over 80% to 70% in the past year </a:t>
            </a:r>
            <a:r>
              <a:rPr lang="en-GB" sz="1200" b="0" i="0" dirty="0">
                <a:solidFill>
                  <a:srgbClr val="212529"/>
                </a:solidFill>
                <a:effectLst/>
              </a:rPr>
              <a:t>2023 (NHS Wales, 2024).</a:t>
            </a:r>
            <a:endParaRPr lang="en-GB" sz="1200" dirty="0"/>
          </a:p>
        </p:txBody>
      </p:sp>
      <p:sp>
        <p:nvSpPr>
          <p:cNvPr id="5" name="Text Placeholder 4">
            <a:extLst>
              <a:ext uri="{FF2B5EF4-FFF2-40B4-BE49-F238E27FC236}">
                <a16:creationId xmlns:a16="http://schemas.microsoft.com/office/drawing/2014/main" id="{7BE7EDDB-2914-4AFC-7851-41BF58667DF9}"/>
              </a:ext>
            </a:extLst>
          </p:cNvPr>
          <p:cNvSpPr>
            <a:spLocks noGrp="1"/>
          </p:cNvSpPr>
          <p:nvPr>
            <p:ph type="body" sz="quarter" idx="3"/>
          </p:nvPr>
        </p:nvSpPr>
        <p:spPr>
          <a:xfrm>
            <a:off x="6322669" y="1575097"/>
            <a:ext cx="4987982" cy="626682"/>
          </a:xfrm>
        </p:spPr>
        <p:txBody>
          <a:bodyPr/>
          <a:lstStyle/>
          <a:p>
            <a:r>
              <a:rPr lang="en-GB" sz="1200" dirty="0"/>
              <a:t>side effects of the whooping cough vaccine</a:t>
            </a:r>
          </a:p>
        </p:txBody>
      </p:sp>
      <p:sp>
        <p:nvSpPr>
          <p:cNvPr id="6" name="Content Placeholder 5">
            <a:extLst>
              <a:ext uri="{FF2B5EF4-FFF2-40B4-BE49-F238E27FC236}">
                <a16:creationId xmlns:a16="http://schemas.microsoft.com/office/drawing/2014/main" id="{89AA0717-388A-1CC0-1F2C-F11CF4FE2AA4}"/>
              </a:ext>
            </a:extLst>
          </p:cNvPr>
          <p:cNvSpPr>
            <a:spLocks noGrp="1"/>
          </p:cNvSpPr>
          <p:nvPr>
            <p:ph sz="quarter" idx="4"/>
          </p:nvPr>
        </p:nvSpPr>
        <p:spPr/>
        <p:txBody>
          <a:bodyPr>
            <a:normAutofit/>
          </a:bodyPr>
          <a:lstStyle/>
          <a:p>
            <a:pPr algn="l"/>
            <a:r>
              <a:rPr lang="en-GB" sz="1300" b="0" i="0" dirty="0">
                <a:solidFill>
                  <a:srgbClr val="212B32"/>
                </a:solidFill>
                <a:effectLst/>
              </a:rPr>
              <a:t>Mild side effects such as:</a:t>
            </a:r>
          </a:p>
          <a:p>
            <a:pPr lvl="2">
              <a:buFont typeface="Wingdings" panose="05000000000000000000" pitchFamily="2" charset="2"/>
              <a:buChar char="Ø"/>
            </a:pPr>
            <a:r>
              <a:rPr lang="en-GB" sz="1300" b="0" i="0" dirty="0">
                <a:solidFill>
                  <a:srgbClr val="212B32"/>
                </a:solidFill>
                <a:effectLst/>
              </a:rPr>
              <a:t> swelling</a:t>
            </a:r>
          </a:p>
          <a:p>
            <a:pPr lvl="2">
              <a:buFont typeface="Wingdings" panose="05000000000000000000" pitchFamily="2" charset="2"/>
              <a:buChar char="Ø"/>
            </a:pPr>
            <a:r>
              <a:rPr lang="en-GB" sz="1300" b="0" i="0" dirty="0">
                <a:solidFill>
                  <a:srgbClr val="212B32"/>
                </a:solidFill>
                <a:effectLst/>
              </a:rPr>
              <a:t>redness </a:t>
            </a:r>
            <a:endParaRPr lang="en-GB" sz="1300" dirty="0">
              <a:solidFill>
                <a:srgbClr val="212B32"/>
              </a:solidFill>
            </a:endParaRPr>
          </a:p>
          <a:p>
            <a:pPr lvl="2">
              <a:buFont typeface="Wingdings" panose="05000000000000000000" pitchFamily="2" charset="2"/>
              <a:buChar char="Ø"/>
            </a:pPr>
            <a:r>
              <a:rPr lang="en-GB" sz="1300" b="0" i="0" dirty="0">
                <a:solidFill>
                  <a:srgbClr val="212B32"/>
                </a:solidFill>
                <a:effectLst/>
              </a:rPr>
              <a:t>tenderness </a:t>
            </a:r>
          </a:p>
          <a:p>
            <a:r>
              <a:rPr lang="en-GB" sz="1300" b="0" i="0" dirty="0">
                <a:solidFill>
                  <a:srgbClr val="212B32"/>
                </a:solidFill>
                <a:effectLst/>
              </a:rPr>
              <a:t>Other side effects:</a:t>
            </a:r>
          </a:p>
          <a:p>
            <a:pPr lvl="2">
              <a:buFont typeface="Wingdings" panose="05000000000000000000" pitchFamily="2" charset="2"/>
              <a:buChar char="Ø"/>
            </a:pPr>
            <a:r>
              <a:rPr lang="en-GB" sz="1300" b="0" i="0" dirty="0">
                <a:solidFill>
                  <a:srgbClr val="212B32"/>
                </a:solidFill>
                <a:effectLst/>
              </a:rPr>
              <a:t>high temperature </a:t>
            </a:r>
          </a:p>
          <a:p>
            <a:pPr lvl="2">
              <a:buFont typeface="Wingdings" panose="05000000000000000000" pitchFamily="2" charset="2"/>
              <a:buChar char="Ø"/>
            </a:pPr>
            <a:r>
              <a:rPr lang="en-GB" sz="1300" b="0" i="0" dirty="0">
                <a:solidFill>
                  <a:srgbClr val="212B32"/>
                </a:solidFill>
                <a:effectLst/>
              </a:rPr>
              <a:t>irritation </a:t>
            </a:r>
          </a:p>
          <a:p>
            <a:pPr lvl="2">
              <a:buFont typeface="Wingdings" panose="05000000000000000000" pitchFamily="2" charset="2"/>
              <a:buChar char="Ø"/>
            </a:pPr>
            <a:r>
              <a:rPr lang="en-GB" sz="1300" b="0" i="0" dirty="0">
                <a:solidFill>
                  <a:srgbClr val="212B32"/>
                </a:solidFill>
                <a:effectLst/>
              </a:rPr>
              <a:t>nausea </a:t>
            </a:r>
          </a:p>
          <a:p>
            <a:pPr lvl="2">
              <a:buFont typeface="Wingdings" panose="05000000000000000000" pitchFamily="2" charset="2"/>
              <a:buChar char="Ø"/>
            </a:pPr>
            <a:r>
              <a:rPr lang="en-GB" sz="1300" b="0" i="0" dirty="0">
                <a:solidFill>
                  <a:srgbClr val="212B32"/>
                </a:solidFill>
                <a:effectLst/>
              </a:rPr>
              <a:t>loss of appetite </a:t>
            </a:r>
          </a:p>
          <a:p>
            <a:pPr lvl="2">
              <a:buFont typeface="Wingdings" panose="05000000000000000000" pitchFamily="2" charset="2"/>
              <a:buChar char="Ø"/>
            </a:pPr>
            <a:r>
              <a:rPr lang="en-GB" sz="1300" b="0" i="0" dirty="0">
                <a:solidFill>
                  <a:srgbClr val="212B32"/>
                </a:solidFill>
                <a:effectLst/>
              </a:rPr>
              <a:t>tiredness </a:t>
            </a:r>
          </a:p>
          <a:p>
            <a:pPr lvl="2">
              <a:buFont typeface="Wingdings" panose="05000000000000000000" pitchFamily="2" charset="2"/>
              <a:buChar char="Ø"/>
            </a:pPr>
            <a:r>
              <a:rPr lang="en-GB" sz="1300" b="0" i="0" dirty="0">
                <a:solidFill>
                  <a:srgbClr val="212B32"/>
                </a:solidFill>
                <a:effectLst/>
              </a:rPr>
              <a:t>headache</a:t>
            </a:r>
          </a:p>
          <a:p>
            <a:r>
              <a:rPr lang="en-GB" sz="1300" b="0" i="0" dirty="0">
                <a:solidFill>
                  <a:srgbClr val="212B32"/>
                </a:solidFill>
                <a:effectLst/>
              </a:rPr>
              <a:t>Severe side effects are very uncommon.</a:t>
            </a:r>
            <a:endParaRPr lang="en-GB" sz="1300" dirty="0"/>
          </a:p>
        </p:txBody>
      </p:sp>
      <p:sp>
        <p:nvSpPr>
          <p:cNvPr id="7" name="Slide Number Placeholder 6">
            <a:extLst>
              <a:ext uri="{FF2B5EF4-FFF2-40B4-BE49-F238E27FC236}">
                <a16:creationId xmlns:a16="http://schemas.microsoft.com/office/drawing/2014/main" id="{AA593A8B-CEED-09F1-AC24-73CCCD37B94D}"/>
              </a:ext>
            </a:extLst>
          </p:cNvPr>
          <p:cNvSpPr>
            <a:spLocks noGrp="1"/>
          </p:cNvSpPr>
          <p:nvPr>
            <p:ph type="sldNum" sz="quarter" idx="12"/>
          </p:nvPr>
        </p:nvSpPr>
        <p:spPr/>
        <p:txBody>
          <a:bodyPr/>
          <a:lstStyle/>
          <a:p>
            <a:fld id="{C68AC1EC-23E2-4F0E-A5A4-674EC8DB954E}" type="slidenum">
              <a:rPr lang="en-US" smtClean="0"/>
              <a:t>14</a:t>
            </a:fld>
            <a:endParaRPr lang="en-US"/>
          </a:p>
        </p:txBody>
      </p:sp>
      <p:sp>
        <p:nvSpPr>
          <p:cNvPr id="11" name="TextBox 10">
            <a:extLst>
              <a:ext uri="{FF2B5EF4-FFF2-40B4-BE49-F238E27FC236}">
                <a16:creationId xmlns:a16="http://schemas.microsoft.com/office/drawing/2014/main" id="{C3F3A176-E185-C0E0-28FE-F11322316F0C}"/>
              </a:ext>
            </a:extLst>
          </p:cNvPr>
          <p:cNvSpPr txBox="1"/>
          <p:nvPr/>
        </p:nvSpPr>
        <p:spPr>
          <a:xfrm>
            <a:off x="8686799" y="6063916"/>
            <a:ext cx="1624264" cy="261610"/>
          </a:xfrm>
          <a:prstGeom prst="rect">
            <a:avLst/>
          </a:prstGeom>
          <a:noFill/>
        </p:spPr>
        <p:txBody>
          <a:bodyPr wrap="square" rtlCol="0">
            <a:spAutoFit/>
          </a:bodyPr>
          <a:lstStyle/>
          <a:p>
            <a:r>
              <a:rPr lang="en-GB" sz="1100" dirty="0"/>
              <a:t>(NHS, 2020)</a:t>
            </a:r>
          </a:p>
        </p:txBody>
      </p:sp>
      <p:cxnSp>
        <p:nvCxnSpPr>
          <p:cNvPr id="13" name="Straight Connector 12">
            <a:extLst>
              <a:ext uri="{FF2B5EF4-FFF2-40B4-BE49-F238E27FC236}">
                <a16:creationId xmlns:a16="http://schemas.microsoft.com/office/drawing/2014/main" id="{AA9C2D97-B6DE-E4D9-4EF3-55E3B4737ACC}"/>
              </a:ext>
            </a:extLst>
          </p:cNvPr>
          <p:cNvCxnSpPr/>
          <p:nvPr/>
        </p:nvCxnSpPr>
        <p:spPr>
          <a:xfrm>
            <a:off x="5690937" y="2020175"/>
            <a:ext cx="0" cy="3742951"/>
          </a:xfrm>
          <a:prstGeom prst="line">
            <a:avLst/>
          </a:prstGeom>
        </p:spPr>
        <p:style>
          <a:lnRef idx="2">
            <a:schemeClr val="accent1"/>
          </a:lnRef>
          <a:fillRef idx="0">
            <a:schemeClr val="accent1"/>
          </a:fillRef>
          <a:effectRef idx="1">
            <a:schemeClr val="accent1"/>
          </a:effectRef>
          <a:fontRef idx="minor">
            <a:schemeClr val="tx1"/>
          </a:fontRef>
        </p:style>
      </p:cxnSp>
      <p:sp>
        <p:nvSpPr>
          <p:cNvPr id="14" name="Oval 13">
            <a:extLst>
              <a:ext uri="{FF2B5EF4-FFF2-40B4-BE49-F238E27FC236}">
                <a16:creationId xmlns:a16="http://schemas.microsoft.com/office/drawing/2014/main" id="{101D9371-D880-39CC-9CAA-76F9E9B9A0ED}"/>
              </a:ext>
            </a:extLst>
          </p:cNvPr>
          <p:cNvSpPr/>
          <p:nvPr/>
        </p:nvSpPr>
        <p:spPr>
          <a:xfrm>
            <a:off x="-1519488" y="5077326"/>
            <a:ext cx="3329238" cy="2790825"/>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a:extLst>
              <a:ext uri="{FF2B5EF4-FFF2-40B4-BE49-F238E27FC236}">
                <a16:creationId xmlns:a16="http://schemas.microsoft.com/office/drawing/2014/main" id="{207C0076-C672-2C90-3DF4-7526402BCB6E}"/>
              </a:ext>
            </a:extLst>
          </p:cNvPr>
          <p:cNvCxnSpPr/>
          <p:nvPr/>
        </p:nvCxnSpPr>
        <p:spPr>
          <a:xfrm>
            <a:off x="881348" y="6448425"/>
            <a:ext cx="381000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1DE9A3A-C0CA-B74F-5A35-6CAA92DA2381}"/>
              </a:ext>
            </a:extLst>
          </p:cNvPr>
          <p:cNvCxnSpPr/>
          <p:nvPr/>
        </p:nvCxnSpPr>
        <p:spPr>
          <a:xfrm>
            <a:off x="8686799" y="457200"/>
            <a:ext cx="306705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9663A23D-EA91-D753-D7DC-C62D5CF8916A}"/>
              </a:ext>
            </a:extLst>
          </p:cNvPr>
          <p:cNvCxnSpPr>
            <a:cxnSpLocks/>
          </p:cNvCxnSpPr>
          <p:nvPr/>
        </p:nvCxnSpPr>
        <p:spPr>
          <a:xfrm>
            <a:off x="11753850" y="457200"/>
            <a:ext cx="0" cy="781050"/>
          </a:xfrm>
          <a:prstGeom prst="line">
            <a:avLst/>
          </a:prstGeom>
        </p:spPr>
        <p:style>
          <a:lnRef idx="2">
            <a:schemeClr val="accent1"/>
          </a:lnRef>
          <a:fillRef idx="0">
            <a:schemeClr val="accent1"/>
          </a:fillRef>
          <a:effectRef idx="1">
            <a:schemeClr val="accent1"/>
          </a:effectRef>
          <a:fontRef idx="minor">
            <a:schemeClr val="tx1"/>
          </a:fontRef>
        </p:style>
      </p:cxnSp>
      <p:pic>
        <p:nvPicPr>
          <p:cNvPr id="8" name="Graphic 7" descr="Needle outline">
            <a:extLst>
              <a:ext uri="{FF2B5EF4-FFF2-40B4-BE49-F238E27FC236}">
                <a16:creationId xmlns:a16="http://schemas.microsoft.com/office/drawing/2014/main" id="{FF85672F-6AEA-8E04-02D2-6F5F82CFE6B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63698">
            <a:off x="2996637" y="4214058"/>
            <a:ext cx="1590754" cy="1629281"/>
          </a:xfrm>
          <a:prstGeom prst="rect">
            <a:avLst/>
          </a:prstGeom>
        </p:spPr>
      </p:pic>
      <p:pic>
        <p:nvPicPr>
          <p:cNvPr id="10" name="Graphic 9" descr="Person wearing a mask">
            <a:extLst>
              <a:ext uri="{FF2B5EF4-FFF2-40B4-BE49-F238E27FC236}">
                <a16:creationId xmlns:a16="http://schemas.microsoft.com/office/drawing/2014/main" id="{0A9ACAF4-8271-A2E6-EBFC-19B150E3AE7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405653" y="3009140"/>
            <a:ext cx="1485826" cy="2273763"/>
          </a:xfrm>
          <a:prstGeom prst="rect">
            <a:avLst/>
          </a:prstGeom>
        </p:spPr>
      </p:pic>
    </p:spTree>
    <p:extLst>
      <p:ext uri="{BB962C8B-B14F-4D97-AF65-F5344CB8AC3E}">
        <p14:creationId xmlns:p14="http://schemas.microsoft.com/office/powerpoint/2010/main" val="3110893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970EF-498B-DD04-17C6-B9082B14E457}"/>
              </a:ext>
            </a:extLst>
          </p:cNvPr>
          <p:cNvSpPr>
            <a:spLocks noGrp="1"/>
          </p:cNvSpPr>
          <p:nvPr>
            <p:ph type="title"/>
          </p:nvPr>
        </p:nvSpPr>
        <p:spPr>
          <a:xfrm>
            <a:off x="877824" y="603547"/>
            <a:ext cx="10429303" cy="768928"/>
          </a:xfrm>
        </p:spPr>
        <p:txBody>
          <a:bodyPr/>
          <a:lstStyle/>
          <a:p>
            <a:r>
              <a:rPr lang="en-GB" dirty="0"/>
              <a:t>Conclusion</a:t>
            </a:r>
          </a:p>
        </p:txBody>
      </p:sp>
      <p:sp>
        <p:nvSpPr>
          <p:cNvPr id="4" name="Content Placeholder 3">
            <a:extLst>
              <a:ext uri="{FF2B5EF4-FFF2-40B4-BE49-F238E27FC236}">
                <a16:creationId xmlns:a16="http://schemas.microsoft.com/office/drawing/2014/main" id="{A9EC8CF5-69DD-44FF-D765-224A998C1D90}"/>
              </a:ext>
            </a:extLst>
          </p:cNvPr>
          <p:cNvSpPr>
            <a:spLocks noGrp="1"/>
          </p:cNvSpPr>
          <p:nvPr>
            <p:ph sz="half" idx="2"/>
          </p:nvPr>
        </p:nvSpPr>
        <p:spPr>
          <a:xfrm>
            <a:off x="967074" y="1743075"/>
            <a:ext cx="9491376" cy="4300970"/>
          </a:xfrm>
        </p:spPr>
        <p:txBody>
          <a:bodyPr>
            <a:normAutofit/>
          </a:bodyPr>
          <a:lstStyle/>
          <a:p>
            <a:r>
              <a:rPr lang="en-GB" sz="1400" dirty="0"/>
              <a:t>The presentation discusses health promotion initiatives in Wales to improve health and wellbeing, focusing on the whooping cough, also known as Pertussis. </a:t>
            </a:r>
          </a:p>
          <a:p>
            <a:r>
              <a:rPr lang="en-GB" sz="1400" dirty="0"/>
              <a:t>Pertussis is a highly contagious respiratory infection affecting the lungs and airways, affecting all age groups, particularly babies and young children. It can lead to serious complications such as pneumonia, seizures, brain damage and even death. </a:t>
            </a:r>
          </a:p>
          <a:p>
            <a:r>
              <a:rPr lang="en-GB" sz="1400" dirty="0"/>
              <a:t>NHS Wales (2024) reports that in 2021, 210 children aged between 1 and 4 years were infected with whooping cough, making it the most impacted age group in England and Wales. </a:t>
            </a:r>
          </a:p>
          <a:p>
            <a:r>
              <a:rPr lang="en-GB" sz="1400" dirty="0"/>
              <a:t>Pregnant women are strongly advised to get the whooping cough vaccine due to a substantial increase in cases in 2012. The vaccine enables pregnant mothers to transfer antibodies against whooping cough to the infant, with an effectiveness rate above 90%. </a:t>
            </a:r>
          </a:p>
          <a:p>
            <a:r>
              <a:rPr lang="en-GB" sz="1400" dirty="0"/>
              <a:t>Vaccination rates in Wales for the 6 in 1 vaccine remain high, but rates of vaccination during pregnancy have decreased from over 80% to 70% in 2023.</a:t>
            </a:r>
          </a:p>
          <a:p>
            <a:r>
              <a:rPr lang="en-GB" sz="1400" dirty="0"/>
              <a:t>A Panel Survey Finding for Wales found 65% pregnant women did not know about the whooping cough vaccine (GVS, 2024).</a:t>
            </a:r>
          </a:p>
        </p:txBody>
      </p:sp>
      <p:sp>
        <p:nvSpPr>
          <p:cNvPr id="9" name="Slide Number Placeholder 8">
            <a:extLst>
              <a:ext uri="{FF2B5EF4-FFF2-40B4-BE49-F238E27FC236}">
                <a16:creationId xmlns:a16="http://schemas.microsoft.com/office/drawing/2014/main" id="{0D7E0793-C735-3A2D-056A-7F2461947F6E}"/>
              </a:ext>
            </a:extLst>
          </p:cNvPr>
          <p:cNvSpPr>
            <a:spLocks noGrp="1"/>
          </p:cNvSpPr>
          <p:nvPr>
            <p:ph type="sldNum" sz="quarter" idx="12"/>
          </p:nvPr>
        </p:nvSpPr>
        <p:spPr/>
        <p:txBody>
          <a:bodyPr/>
          <a:lstStyle/>
          <a:p>
            <a:fld id="{C68AC1EC-23E2-4F0E-A5A4-674EC8DB954E}" type="slidenum">
              <a:rPr lang="en-US" smtClean="0"/>
              <a:t>15</a:t>
            </a:fld>
            <a:endParaRPr lang="en-US"/>
          </a:p>
        </p:txBody>
      </p:sp>
      <p:cxnSp>
        <p:nvCxnSpPr>
          <p:cNvPr id="5" name="Straight Connector 4">
            <a:extLst>
              <a:ext uri="{FF2B5EF4-FFF2-40B4-BE49-F238E27FC236}">
                <a16:creationId xmlns:a16="http://schemas.microsoft.com/office/drawing/2014/main" id="{DAC194D1-04A3-DB5C-EDE4-0EF3053B88EF}"/>
              </a:ext>
            </a:extLst>
          </p:cNvPr>
          <p:cNvCxnSpPr/>
          <p:nvPr/>
        </p:nvCxnSpPr>
        <p:spPr>
          <a:xfrm>
            <a:off x="8375182" y="741145"/>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35135F2A-5B53-4F5B-6C19-DAFD88B35E72}"/>
              </a:ext>
            </a:extLst>
          </p:cNvPr>
          <p:cNvCxnSpPr/>
          <p:nvPr/>
        </p:nvCxnSpPr>
        <p:spPr>
          <a:xfrm>
            <a:off x="10981222" y="741145"/>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3" name="Straight Connector 2">
            <a:extLst>
              <a:ext uri="{FF2B5EF4-FFF2-40B4-BE49-F238E27FC236}">
                <a16:creationId xmlns:a16="http://schemas.microsoft.com/office/drawing/2014/main" id="{F9BE7C5B-5D74-70F8-3CC6-2ED8385CDA13}"/>
              </a:ext>
            </a:extLst>
          </p:cNvPr>
          <p:cNvCxnSpPr/>
          <p:nvPr/>
        </p:nvCxnSpPr>
        <p:spPr>
          <a:xfrm>
            <a:off x="481263" y="5666874"/>
            <a:ext cx="0" cy="830179"/>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9CB49C7E-8F8C-F9C3-8879-43B87CDFA050}"/>
              </a:ext>
            </a:extLst>
          </p:cNvPr>
          <p:cNvCxnSpPr/>
          <p:nvPr/>
        </p:nvCxnSpPr>
        <p:spPr>
          <a:xfrm>
            <a:off x="481263" y="6497053"/>
            <a:ext cx="2622884"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Oval 7">
            <a:extLst>
              <a:ext uri="{FF2B5EF4-FFF2-40B4-BE49-F238E27FC236}">
                <a16:creationId xmlns:a16="http://schemas.microsoft.com/office/drawing/2014/main" id="{1A94C22E-D30A-DFEE-E131-E9DC0A53023A}"/>
              </a:ext>
            </a:extLst>
          </p:cNvPr>
          <p:cNvSpPr/>
          <p:nvPr/>
        </p:nvSpPr>
        <p:spPr>
          <a:xfrm>
            <a:off x="-2514953" y="-1449801"/>
            <a:ext cx="3892291" cy="2899601"/>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1408866"/>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CBA0D-75EA-5D66-3531-35BF7369D107}"/>
              </a:ext>
            </a:extLst>
          </p:cNvPr>
          <p:cNvSpPr>
            <a:spLocks noGrp="1"/>
          </p:cNvSpPr>
          <p:nvPr>
            <p:ph type="title"/>
          </p:nvPr>
        </p:nvSpPr>
        <p:spPr/>
        <p:txBody>
          <a:bodyPr/>
          <a:lstStyle/>
          <a:p>
            <a:r>
              <a:rPr lang="en-GB" dirty="0"/>
              <a:t>Recommendation</a:t>
            </a:r>
          </a:p>
        </p:txBody>
      </p:sp>
      <p:sp>
        <p:nvSpPr>
          <p:cNvPr id="4" name="Content Placeholder 3">
            <a:extLst>
              <a:ext uri="{FF2B5EF4-FFF2-40B4-BE49-F238E27FC236}">
                <a16:creationId xmlns:a16="http://schemas.microsoft.com/office/drawing/2014/main" id="{F2599740-76F6-8D73-A4C2-592BF88E7B04}"/>
              </a:ext>
            </a:extLst>
          </p:cNvPr>
          <p:cNvSpPr>
            <a:spLocks noGrp="1"/>
          </p:cNvSpPr>
          <p:nvPr>
            <p:ph sz="half" idx="2"/>
          </p:nvPr>
        </p:nvSpPr>
        <p:spPr>
          <a:xfrm>
            <a:off x="881348" y="2171700"/>
            <a:ext cx="9519952" cy="2752725"/>
          </a:xfrm>
        </p:spPr>
        <p:txBody>
          <a:bodyPr>
            <a:normAutofit/>
          </a:bodyPr>
          <a:lstStyle/>
          <a:p>
            <a:pPr marL="0" indent="0">
              <a:buNone/>
            </a:pPr>
            <a:r>
              <a:rPr lang="en-GB" sz="1600" dirty="0"/>
              <a:t>Education and Awareness Campaigns: </a:t>
            </a:r>
          </a:p>
          <a:p>
            <a:pPr marL="0" indent="0">
              <a:lnSpc>
                <a:spcPct val="110000"/>
              </a:lnSpc>
              <a:buNone/>
            </a:pPr>
            <a:endParaRPr lang="en-GB" sz="400" dirty="0"/>
          </a:p>
          <a:p>
            <a:pPr lvl="2">
              <a:buFont typeface="Wingdings" panose="05000000000000000000" pitchFamily="2" charset="2"/>
              <a:buChar char="Ø"/>
            </a:pPr>
            <a:r>
              <a:rPr lang="en-GB" dirty="0"/>
              <a:t>C</a:t>
            </a:r>
            <a:r>
              <a:rPr lang="en-GB" kern="100" dirty="0">
                <a:effectLst/>
                <a:ea typeface="Aptos" panose="020B0004020202020204" pitchFamily="34" charset="0"/>
                <a:cs typeface="Times New Roman" panose="02020603050405020304" pitchFamily="18" charset="0"/>
              </a:rPr>
              <a:t>ampaigns to inform the public about the importance of vaccination, </a:t>
            </a:r>
          </a:p>
          <a:p>
            <a:pPr lvl="2">
              <a:buFont typeface="Wingdings" panose="05000000000000000000" pitchFamily="2" charset="2"/>
              <a:buChar char="Ø"/>
            </a:pPr>
            <a:r>
              <a:rPr lang="en-GB" kern="100" dirty="0">
                <a:effectLst/>
                <a:ea typeface="Aptos" panose="020B0004020202020204" pitchFamily="34" charset="0"/>
                <a:cs typeface="Times New Roman" panose="02020603050405020304" pitchFamily="18" charset="0"/>
              </a:rPr>
              <a:t>symptoms of whooping cough </a:t>
            </a:r>
          </a:p>
          <a:p>
            <a:pPr lvl="2">
              <a:buFont typeface="Wingdings" panose="05000000000000000000" pitchFamily="2" charset="2"/>
              <a:buChar char="Ø"/>
            </a:pPr>
            <a:r>
              <a:rPr lang="en-GB" kern="100" dirty="0">
                <a:effectLst/>
                <a:ea typeface="Aptos" panose="020B0004020202020204" pitchFamily="34" charset="0"/>
                <a:cs typeface="Times New Roman" panose="02020603050405020304" pitchFamily="18" charset="0"/>
              </a:rPr>
              <a:t>preventive measures such as practicing good hygiene and staying home when sick. </a:t>
            </a:r>
          </a:p>
          <a:p>
            <a:pPr marL="457200" lvl="2" indent="0">
              <a:buNone/>
            </a:pPr>
            <a:endParaRPr lang="en-GB" kern="100" dirty="0">
              <a:effectLst/>
              <a:ea typeface="Aptos" panose="020B0004020202020204" pitchFamily="34" charset="0"/>
              <a:cs typeface="Times New Roman" panose="02020603050405020304" pitchFamily="18" charset="0"/>
            </a:endParaRPr>
          </a:p>
          <a:p>
            <a:pPr marL="228600" lvl="1" indent="0">
              <a:buNone/>
            </a:pPr>
            <a:r>
              <a:rPr lang="en-GB" kern="100" dirty="0">
                <a:effectLst/>
                <a:ea typeface="Aptos" panose="020B0004020202020204" pitchFamily="34" charset="0"/>
                <a:cs typeface="Times New Roman" panose="02020603050405020304" pitchFamily="18" charset="0"/>
              </a:rPr>
              <a:t>Campaigning using such as brochures, posters and online resources to reach a wide audience.</a:t>
            </a:r>
          </a:p>
          <a:p>
            <a:pPr marL="0" indent="0">
              <a:buNone/>
            </a:pPr>
            <a:endParaRPr lang="en-GB" sz="1600" kern="100" dirty="0">
              <a:effectLst/>
              <a:ea typeface="Aptos" panose="020B0004020202020204" pitchFamily="34" charset="0"/>
              <a:cs typeface="Times New Roman" panose="02020603050405020304" pitchFamily="18" charset="0"/>
            </a:endParaRPr>
          </a:p>
          <a:p>
            <a:pPr marL="0" indent="0">
              <a:buNone/>
            </a:pPr>
            <a:endParaRPr lang="en-GB" sz="1600" kern="100" dirty="0">
              <a:effectLst/>
              <a:ea typeface="Aptos" panose="020B0004020202020204" pitchFamily="34" charset="0"/>
              <a:cs typeface="Times New Roman" panose="02020603050405020304" pitchFamily="18" charset="0"/>
            </a:endParaRPr>
          </a:p>
        </p:txBody>
      </p:sp>
      <p:sp>
        <p:nvSpPr>
          <p:cNvPr id="7" name="Slide Number Placeholder 6">
            <a:extLst>
              <a:ext uri="{FF2B5EF4-FFF2-40B4-BE49-F238E27FC236}">
                <a16:creationId xmlns:a16="http://schemas.microsoft.com/office/drawing/2014/main" id="{3DCD2319-48AE-CE28-0FFE-6055551B8231}"/>
              </a:ext>
            </a:extLst>
          </p:cNvPr>
          <p:cNvSpPr>
            <a:spLocks noGrp="1"/>
          </p:cNvSpPr>
          <p:nvPr>
            <p:ph type="sldNum" sz="quarter" idx="12"/>
          </p:nvPr>
        </p:nvSpPr>
        <p:spPr/>
        <p:txBody>
          <a:bodyPr/>
          <a:lstStyle/>
          <a:p>
            <a:fld id="{C68AC1EC-23E2-4F0E-A5A4-674EC8DB954E}" type="slidenum">
              <a:rPr lang="en-US" smtClean="0"/>
              <a:t>16</a:t>
            </a:fld>
            <a:endParaRPr lang="en-US"/>
          </a:p>
        </p:txBody>
      </p:sp>
      <p:cxnSp>
        <p:nvCxnSpPr>
          <p:cNvPr id="3" name="Straight Connector 2">
            <a:extLst>
              <a:ext uri="{FF2B5EF4-FFF2-40B4-BE49-F238E27FC236}">
                <a16:creationId xmlns:a16="http://schemas.microsoft.com/office/drawing/2014/main" id="{C88673A0-3BC9-9070-BFA5-487DB417E253}"/>
              </a:ext>
            </a:extLst>
          </p:cNvPr>
          <p:cNvCxnSpPr/>
          <p:nvPr/>
        </p:nvCxnSpPr>
        <p:spPr>
          <a:xfrm>
            <a:off x="8518057" y="602671"/>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 name="Straight Connector 4">
            <a:extLst>
              <a:ext uri="{FF2B5EF4-FFF2-40B4-BE49-F238E27FC236}">
                <a16:creationId xmlns:a16="http://schemas.microsoft.com/office/drawing/2014/main" id="{5DBBF919-F180-4BCB-BFA3-3A8607B79893}"/>
              </a:ext>
            </a:extLst>
          </p:cNvPr>
          <p:cNvCxnSpPr/>
          <p:nvPr/>
        </p:nvCxnSpPr>
        <p:spPr>
          <a:xfrm>
            <a:off x="11124097" y="602671"/>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18127D2E-64F5-0384-721A-DEA60B514C24}"/>
              </a:ext>
            </a:extLst>
          </p:cNvPr>
          <p:cNvCxnSpPr/>
          <p:nvPr/>
        </p:nvCxnSpPr>
        <p:spPr>
          <a:xfrm>
            <a:off x="481263" y="5343024"/>
            <a:ext cx="0" cy="830179"/>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8AB1377B-1A12-ABDF-37C6-F1F911ADAD76}"/>
              </a:ext>
            </a:extLst>
          </p:cNvPr>
          <p:cNvCxnSpPr/>
          <p:nvPr/>
        </p:nvCxnSpPr>
        <p:spPr>
          <a:xfrm>
            <a:off x="481263" y="6173203"/>
            <a:ext cx="262288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289991DA-CC11-86B2-09B2-195709ED9016}"/>
              </a:ext>
            </a:extLst>
          </p:cNvPr>
          <p:cNvCxnSpPr>
            <a:cxnSpLocks/>
          </p:cNvCxnSpPr>
          <p:nvPr/>
        </p:nvCxnSpPr>
        <p:spPr>
          <a:xfrm>
            <a:off x="9876157" y="6322695"/>
            <a:ext cx="4877959" cy="0"/>
          </a:xfrm>
          <a:prstGeom prst="line">
            <a:avLst/>
          </a:prstGeom>
        </p:spPr>
        <p:style>
          <a:lnRef idx="2">
            <a:schemeClr val="accent1"/>
          </a:lnRef>
          <a:fillRef idx="0">
            <a:schemeClr val="accent1"/>
          </a:fillRef>
          <a:effectRef idx="1">
            <a:schemeClr val="accent1"/>
          </a:effectRef>
          <a:fontRef idx="minor">
            <a:schemeClr val="tx1"/>
          </a:fontRef>
        </p:style>
      </p:cxnSp>
      <p:sp>
        <p:nvSpPr>
          <p:cNvPr id="10" name="Flowchart: Connector 9">
            <a:extLst>
              <a:ext uri="{FF2B5EF4-FFF2-40B4-BE49-F238E27FC236}">
                <a16:creationId xmlns:a16="http://schemas.microsoft.com/office/drawing/2014/main" id="{960FCF43-4648-7B40-302B-805580BE16C7}"/>
              </a:ext>
            </a:extLst>
          </p:cNvPr>
          <p:cNvSpPr/>
          <p:nvPr/>
        </p:nvSpPr>
        <p:spPr>
          <a:xfrm>
            <a:off x="7229475" y="5457837"/>
            <a:ext cx="3745121" cy="3390480"/>
          </a:xfrm>
          <a:prstGeom prst="flowChartConnector">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565014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8FF4E-5025-2C95-C367-97D45FCB0DF2}"/>
              </a:ext>
            </a:extLst>
          </p:cNvPr>
          <p:cNvSpPr>
            <a:spLocks noGrp="1"/>
          </p:cNvSpPr>
          <p:nvPr>
            <p:ph type="title"/>
          </p:nvPr>
        </p:nvSpPr>
        <p:spPr>
          <a:xfrm>
            <a:off x="952501" y="602671"/>
            <a:ext cx="10358150" cy="359349"/>
          </a:xfrm>
        </p:spPr>
        <p:txBody>
          <a:bodyPr>
            <a:normAutofit fontScale="90000"/>
          </a:bodyPr>
          <a:lstStyle/>
          <a:p>
            <a:r>
              <a:rPr lang="en-GB" sz="2400" dirty="0"/>
              <a:t>References</a:t>
            </a:r>
          </a:p>
        </p:txBody>
      </p:sp>
      <p:sp>
        <p:nvSpPr>
          <p:cNvPr id="4" name="Content Placeholder 3">
            <a:extLst>
              <a:ext uri="{FF2B5EF4-FFF2-40B4-BE49-F238E27FC236}">
                <a16:creationId xmlns:a16="http://schemas.microsoft.com/office/drawing/2014/main" id="{56C562AE-88C5-33A9-27D4-C4CF1203DCEB}"/>
              </a:ext>
            </a:extLst>
          </p:cNvPr>
          <p:cNvSpPr>
            <a:spLocks noGrp="1"/>
          </p:cNvSpPr>
          <p:nvPr>
            <p:ph sz="half" idx="2"/>
          </p:nvPr>
        </p:nvSpPr>
        <p:spPr>
          <a:xfrm>
            <a:off x="881348" y="1047754"/>
            <a:ext cx="11069857" cy="5673711"/>
          </a:xfrm>
        </p:spPr>
        <p:txBody>
          <a:bodyPr>
            <a:normAutofit fontScale="77500" lnSpcReduction="20000"/>
          </a:bodyPr>
          <a:lstStyle/>
          <a:p>
            <a:r>
              <a:rPr lang="en-GB" sz="1200" dirty="0">
                <a:effectLst/>
              </a:rPr>
              <a:t>Davis, N. (2023). What is whooping cough and why are cases rising in England and Wales? </a:t>
            </a:r>
            <a:r>
              <a:rPr lang="en-GB" sz="1200" i="1" dirty="0">
                <a:effectLst/>
              </a:rPr>
              <a:t>The Guardian</a:t>
            </a:r>
            <a:r>
              <a:rPr lang="en-GB" sz="1200" dirty="0">
                <a:effectLst/>
              </a:rPr>
              <a:t>. [online] 9 Dec. Available at: https://www.theguardian.com/society/2023/dec/09/what-is-whooping-cough-and-why-are-cases-rising-in-england-and-wales [Accessed 2 Mar. 2024].</a:t>
            </a:r>
          </a:p>
          <a:p>
            <a:r>
              <a:rPr lang="en-GB" sz="1200" dirty="0">
                <a:effectLst/>
              </a:rPr>
              <a:t>Duffy , S. and Rees, J. (2024). Whooping cough cases in Wales show sharp increase. </a:t>
            </a:r>
            <a:r>
              <a:rPr lang="en-GB" sz="1200" i="1" dirty="0">
                <a:effectLst/>
              </a:rPr>
              <a:t>BBC News</a:t>
            </a:r>
            <a:r>
              <a:rPr lang="en-GB" sz="1200" dirty="0">
                <a:effectLst/>
              </a:rPr>
              <a:t>. [online] 23 Jan. Available at: https://www.bbc.co.uk/news/uk-wales-68067829 [Accessed 24 Feb. 2024].</a:t>
            </a:r>
          </a:p>
          <a:p>
            <a:r>
              <a:rPr lang="en-GB" sz="1200" dirty="0">
                <a:effectLst/>
              </a:rPr>
              <a:t>Gagliardi, J. (2023). </a:t>
            </a:r>
            <a:r>
              <a:rPr lang="en-GB" sz="1200" i="1" dirty="0">
                <a:effectLst/>
              </a:rPr>
              <a:t>Cases of whooping cough in England and Wales 2021, by age</a:t>
            </a:r>
            <a:r>
              <a:rPr lang="en-GB" sz="1200" dirty="0">
                <a:effectLst/>
              </a:rPr>
              <a:t>. [online] Statista. Available at: https://www.statista.com/statistics/974146/cases-of-whooping-cough-by-age-england-and-wales-by-age/ [Accessed 24 Feb. 2024].</a:t>
            </a:r>
          </a:p>
          <a:p>
            <a:r>
              <a:rPr lang="en-GB" sz="1200" dirty="0">
                <a:effectLst/>
              </a:rPr>
              <a:t>Geethika, B. and Viswanath, N.A. (2022). </a:t>
            </a:r>
            <a:r>
              <a:rPr lang="en-GB" sz="1200" i="1" dirty="0">
                <a:effectLst/>
              </a:rPr>
              <a:t>Pertussis - Causes | Symptoms | Diagnosis | Treatment | Prevention | Complications</a:t>
            </a:r>
            <a:r>
              <a:rPr lang="en-GB" sz="1200" dirty="0">
                <a:effectLst/>
              </a:rPr>
              <a:t>. [online] www.icliniq.com. Available at: https://www.icliniq.com/articles/infectious-diseases/pertussis [Accessed 25 Feb. 2024].</a:t>
            </a:r>
          </a:p>
          <a:p>
            <a:r>
              <a:rPr lang="en-GB" sz="1200" dirty="0">
                <a:effectLst/>
              </a:rPr>
              <a:t>GVS. (2024). </a:t>
            </a:r>
            <a:r>
              <a:rPr lang="en-GB" sz="1200" i="1" dirty="0">
                <a:effectLst/>
              </a:rPr>
              <a:t>Two thirds of public unaware of life-saving whooping cough vaccine for pregnant women</a:t>
            </a:r>
            <a:r>
              <a:rPr lang="en-GB" sz="1200" dirty="0">
                <a:effectLst/>
              </a:rPr>
              <a:t>. [online] Available at: https://www.gvs.wales/news/two-thirds-of-public-unaware-of-life-saving-whooping-cough-vaccine-for-pregnant-women [Accessed 2 Mar. 2024].</a:t>
            </a:r>
          </a:p>
          <a:p>
            <a:r>
              <a:rPr lang="en-GB" sz="1200" dirty="0">
                <a:effectLst/>
              </a:rPr>
              <a:t>Lind, S. (2024). </a:t>
            </a:r>
            <a:r>
              <a:rPr lang="en-GB" sz="1200" i="1" dirty="0">
                <a:effectLst/>
              </a:rPr>
              <a:t>Public Health Wales warns of rapid rise in whooping cough cases</a:t>
            </a:r>
            <a:r>
              <a:rPr lang="en-GB" sz="1200" dirty="0">
                <a:effectLst/>
              </a:rPr>
              <a:t>. [online] Pulse Today. Available at: https://www.pulsetoday.co.uk/news/clinical-areas/immunology-and-vaccines/public-health-wales-warns-of-rapid-rise-in-whooping-cough-cases/ [Accessed 25 Feb. 2024].</a:t>
            </a:r>
          </a:p>
          <a:p>
            <a:r>
              <a:rPr lang="en-GB" sz="1200" dirty="0">
                <a:effectLst/>
              </a:rPr>
              <a:t>Mt.gov. (2019). </a:t>
            </a:r>
            <a:r>
              <a:rPr lang="en-GB" sz="1200" i="1" dirty="0">
                <a:effectLst/>
              </a:rPr>
              <a:t>Pertussis (Whooping Cough)</a:t>
            </a:r>
            <a:r>
              <a:rPr lang="en-GB" sz="1200" dirty="0">
                <a:effectLst/>
              </a:rPr>
              <a:t>. [online] Available at: https://dphhs.mt.gov/publichealth/cdepi/diseases/pertussis [Accessed 25 Feb. 2024].</a:t>
            </a:r>
          </a:p>
          <a:p>
            <a:r>
              <a:rPr lang="en-GB" sz="1200" dirty="0">
                <a:effectLst/>
              </a:rPr>
              <a:t>NCCID (2017). </a:t>
            </a:r>
            <a:r>
              <a:rPr lang="en-GB" sz="1200" i="1" dirty="0">
                <a:effectLst/>
              </a:rPr>
              <a:t>Pertussis</a:t>
            </a:r>
            <a:r>
              <a:rPr lang="en-GB" sz="1200" dirty="0">
                <a:effectLst/>
              </a:rPr>
              <a:t>. [online] National Collaborating Centre for Infectious Diseases. Available at: https://nccid.ca/debrief/pertussis/ [Accessed 1 Mar. 2024].</a:t>
            </a:r>
          </a:p>
          <a:p>
            <a:r>
              <a:rPr lang="en-GB" sz="1200" dirty="0">
                <a:effectLst/>
              </a:rPr>
              <a:t>NHS (2020). </a:t>
            </a:r>
            <a:r>
              <a:rPr lang="en-GB" sz="1200" i="1" dirty="0">
                <a:effectLst/>
              </a:rPr>
              <a:t>Whooping cough vaccination in pregnancy</a:t>
            </a:r>
            <a:r>
              <a:rPr lang="en-GB" sz="1200" dirty="0">
                <a:effectLst/>
              </a:rPr>
              <a:t>. [online] nhs.uk. Available at: https://www.nhs.uk/pregnancy/keeping-well/whooping-cough-vaccination/ [Accessed 2 Mar. 2024].</a:t>
            </a:r>
          </a:p>
          <a:p>
            <a:r>
              <a:rPr lang="en-GB" sz="1200" dirty="0">
                <a:solidFill>
                  <a:schemeClr val="tx1"/>
                </a:solidFill>
                <a:effectLst/>
                <a:ea typeface="Times New Roman" panose="02020603050405020304" pitchFamily="18" charset="0"/>
              </a:rPr>
              <a:t>NHS (2023). </a:t>
            </a:r>
            <a:r>
              <a:rPr lang="en-GB" sz="1200" i="1" dirty="0">
                <a:solidFill>
                  <a:schemeClr val="tx1"/>
                </a:solidFill>
                <a:effectLst/>
                <a:ea typeface="Times New Roman" panose="02020603050405020304" pitchFamily="18" charset="0"/>
              </a:rPr>
              <a:t>Whooping cough</a:t>
            </a:r>
            <a:r>
              <a:rPr lang="en-GB" sz="1200" dirty="0">
                <a:solidFill>
                  <a:schemeClr val="tx1"/>
                </a:solidFill>
                <a:effectLst/>
                <a:ea typeface="Times New Roman" panose="02020603050405020304" pitchFamily="18" charset="0"/>
              </a:rPr>
              <a:t>. [online] NHS. Available at: https://www.nhs.uk/conditions/Whooping-cough/ [Accessed 24 Feb. 2024]. </a:t>
            </a:r>
          </a:p>
          <a:p>
            <a:r>
              <a:rPr lang="en-GB" sz="1200" dirty="0">
                <a:solidFill>
                  <a:schemeClr val="tx1"/>
                </a:solidFill>
                <a:effectLst/>
                <a:ea typeface="Times New Roman" panose="02020603050405020304" pitchFamily="18" charset="0"/>
              </a:rPr>
              <a:t>NHS Wales (2024). Whooping Cough vaccination urged as cases rise rapidly in Wales. [online] </a:t>
            </a:r>
            <a:r>
              <a:rPr lang="en-GB" sz="1200" i="1" dirty="0">
                <a:solidFill>
                  <a:schemeClr val="tx1"/>
                </a:solidFill>
                <a:effectLst/>
                <a:ea typeface="Times New Roman" panose="02020603050405020304" pitchFamily="18" charset="0"/>
              </a:rPr>
              <a:t>Public Health Wales</a:t>
            </a:r>
            <a:r>
              <a:rPr lang="en-GB" sz="1200" dirty="0">
                <a:solidFill>
                  <a:schemeClr val="tx1"/>
                </a:solidFill>
                <a:effectLst/>
                <a:ea typeface="Times New Roman" panose="02020603050405020304" pitchFamily="18" charset="0"/>
              </a:rPr>
              <a:t>. Available at: https://phw.nhs.wales/news/whooping-cough-vaccination-urged-as-cases-rise-rapidly-in-wales/ [Accessed 2 Mar. 2024].</a:t>
            </a:r>
          </a:p>
          <a:p>
            <a:r>
              <a:rPr lang="en-GB" sz="1200" dirty="0">
                <a:solidFill>
                  <a:schemeClr val="tx1"/>
                </a:solidFill>
                <a:effectLst/>
                <a:ea typeface="Times New Roman" panose="02020603050405020304" pitchFamily="18" charset="0"/>
              </a:rPr>
              <a:t>Public Health Wales. (2023). </a:t>
            </a:r>
            <a:r>
              <a:rPr lang="en-GB" sz="1200" i="1" dirty="0">
                <a:solidFill>
                  <a:schemeClr val="tx1"/>
                </a:solidFill>
                <a:effectLst/>
                <a:ea typeface="Times New Roman" panose="02020603050405020304" pitchFamily="18" charset="0"/>
              </a:rPr>
              <a:t>Working Together for a Healthier Wales</a:t>
            </a:r>
            <a:r>
              <a:rPr lang="en-GB" sz="1200" dirty="0">
                <a:solidFill>
                  <a:schemeClr val="tx1"/>
                </a:solidFill>
                <a:effectLst/>
                <a:ea typeface="Times New Roman" panose="02020603050405020304" pitchFamily="18" charset="0"/>
              </a:rPr>
              <a:t>. [online] Available at: https://phw.nhs.wales/about-us/working-together-for-a-healthier-wales/ [Accessed 2 Mar. 2024].</a:t>
            </a:r>
          </a:p>
          <a:p>
            <a:r>
              <a:rPr lang="en-GB" sz="1200" dirty="0">
                <a:solidFill>
                  <a:schemeClr val="tx1"/>
                </a:solidFill>
                <a:effectLst/>
                <a:ea typeface="Times New Roman" panose="02020603050405020304" pitchFamily="18" charset="0"/>
              </a:rPr>
              <a:t>Public Health Wales. (2024). </a:t>
            </a:r>
            <a:r>
              <a:rPr lang="en-GB" sz="1200" i="1" dirty="0">
                <a:solidFill>
                  <a:schemeClr val="tx1"/>
                </a:solidFill>
                <a:effectLst/>
                <a:ea typeface="Times New Roman" panose="02020603050405020304" pitchFamily="18" charset="0"/>
              </a:rPr>
              <a:t>Pertussis (whooping cough) vaccination for pregnant women</a:t>
            </a:r>
            <a:r>
              <a:rPr lang="en-GB" sz="1200" dirty="0">
                <a:solidFill>
                  <a:schemeClr val="tx1"/>
                </a:solidFill>
                <a:effectLst/>
                <a:ea typeface="Times New Roman" panose="02020603050405020304" pitchFamily="18" charset="0"/>
              </a:rPr>
              <a:t>. [online] Available at: https://phw.nhs.wales/topics/immunisation-and-vaccines/vaccine-resources-for-health-and-social-care-professionals/pertussis-whooping-cough-vaccination-for-pregnant-women/ [Accessed 2 Mar. 2024].</a:t>
            </a:r>
          </a:p>
          <a:p>
            <a:r>
              <a:rPr lang="en-GB" sz="1200" dirty="0" err="1">
                <a:solidFill>
                  <a:schemeClr val="tx1"/>
                </a:solidFill>
                <a:effectLst/>
                <a:ea typeface="Times New Roman" panose="02020603050405020304" pitchFamily="18" charset="0"/>
              </a:rPr>
              <a:t>Qaimkhani</a:t>
            </a:r>
            <a:r>
              <a:rPr lang="en-GB" sz="1200" dirty="0">
                <a:solidFill>
                  <a:schemeClr val="tx1"/>
                </a:solidFill>
                <a:effectLst/>
                <a:ea typeface="Times New Roman" panose="02020603050405020304" pitchFamily="18" charset="0"/>
              </a:rPr>
              <a:t>, R. (2024). </a:t>
            </a:r>
            <a:r>
              <a:rPr lang="en-GB" sz="1200" i="1" dirty="0">
                <a:solidFill>
                  <a:schemeClr val="tx1"/>
                </a:solidFill>
                <a:effectLst/>
                <a:ea typeface="Times New Roman" panose="02020603050405020304" pitchFamily="18" charset="0"/>
              </a:rPr>
              <a:t>Wales whooping cough figures rise, says public health body</a:t>
            </a:r>
            <a:r>
              <a:rPr lang="en-GB" sz="1200" dirty="0">
                <a:solidFill>
                  <a:schemeClr val="tx1"/>
                </a:solidFill>
                <a:effectLst/>
                <a:ea typeface="Times New Roman" panose="02020603050405020304" pitchFamily="18" charset="0"/>
              </a:rPr>
              <a:t>. [online] South Wales Argus. Available at: https://www.southwalesargus.co.uk/news/24082428.wales-whooping-cough-figures-rise-says-public-health-body/ [Accessed 25 Feb. 2024].</a:t>
            </a:r>
          </a:p>
          <a:p>
            <a:r>
              <a:rPr lang="en-GB" sz="1200" dirty="0">
                <a:effectLst/>
              </a:rPr>
              <a:t>UK Health Security Agency (2023). </a:t>
            </a:r>
            <a:r>
              <a:rPr lang="en-GB" sz="1200" i="1" dirty="0">
                <a:effectLst/>
              </a:rPr>
              <a:t>Information for individuals diagnosed with whooping cough</a:t>
            </a:r>
            <a:r>
              <a:rPr lang="en-GB" sz="1200" dirty="0">
                <a:effectLst/>
              </a:rPr>
              <a:t>. [online] GOV.UK. Available at: https://www.gov.uk/government/publications/whooping-cough-diagnosis-information/information-for-individuals-diagnosed-with-whooping-cough [Accessed 25 Feb. 2024].</a:t>
            </a:r>
          </a:p>
          <a:p>
            <a:r>
              <a:rPr lang="en-GB" sz="1200" dirty="0">
                <a:solidFill>
                  <a:schemeClr val="tx1"/>
                </a:solidFill>
                <a:effectLst/>
              </a:rPr>
              <a:t>Wiseman, L. and </a:t>
            </a:r>
            <a:r>
              <a:rPr lang="en-GB" sz="1200" dirty="0" err="1">
                <a:solidFill>
                  <a:schemeClr val="tx1"/>
                </a:solidFill>
                <a:effectLst/>
              </a:rPr>
              <a:t>Korsholm</a:t>
            </a:r>
            <a:r>
              <a:rPr lang="en-GB" sz="1200" dirty="0">
                <a:solidFill>
                  <a:schemeClr val="tx1"/>
                </a:solidFill>
                <a:effectLst/>
              </a:rPr>
              <a:t>, H. (2020). </a:t>
            </a:r>
            <a:r>
              <a:rPr lang="en-GB" sz="1200" i="1" dirty="0">
                <a:solidFill>
                  <a:schemeClr val="tx1"/>
                </a:solidFill>
                <a:effectLst/>
              </a:rPr>
              <a:t>Are you at risk of whooping cough?</a:t>
            </a:r>
            <a:r>
              <a:rPr lang="en-GB" sz="1200" dirty="0">
                <a:solidFill>
                  <a:schemeClr val="tx1"/>
                </a:solidFill>
                <a:effectLst/>
              </a:rPr>
              <a:t> [online] </a:t>
            </a:r>
            <a:r>
              <a:rPr lang="en-GB" sz="1200" dirty="0" err="1">
                <a:solidFill>
                  <a:schemeClr val="tx1"/>
                </a:solidFill>
                <a:effectLst/>
              </a:rPr>
              <a:t>Netdoctor</a:t>
            </a:r>
            <a:r>
              <a:rPr lang="en-GB" sz="1200" dirty="0">
                <a:solidFill>
                  <a:schemeClr val="tx1"/>
                </a:solidFill>
                <a:effectLst/>
              </a:rPr>
              <a:t>. Available at: https://www.netdoctor.co.uk/conditions/pregnancy-and-family/a9091/whooping-cough-pertussis/ [Accessed 24 Feb. 2024].</a:t>
            </a:r>
            <a:endParaRPr lang="en-GB" dirty="0"/>
          </a:p>
        </p:txBody>
      </p:sp>
      <p:sp>
        <p:nvSpPr>
          <p:cNvPr id="7" name="Slide Number Placeholder 6">
            <a:extLst>
              <a:ext uri="{FF2B5EF4-FFF2-40B4-BE49-F238E27FC236}">
                <a16:creationId xmlns:a16="http://schemas.microsoft.com/office/drawing/2014/main" id="{EB5F0CB7-E342-9D64-455D-E6A75E814A94}"/>
              </a:ext>
            </a:extLst>
          </p:cNvPr>
          <p:cNvSpPr>
            <a:spLocks noGrp="1"/>
          </p:cNvSpPr>
          <p:nvPr>
            <p:ph type="sldNum" sz="quarter" idx="12"/>
          </p:nvPr>
        </p:nvSpPr>
        <p:spPr/>
        <p:txBody>
          <a:bodyPr/>
          <a:lstStyle/>
          <a:p>
            <a:fld id="{C68AC1EC-23E2-4F0E-A5A4-674EC8DB954E}" type="slidenum">
              <a:rPr lang="en-US" smtClean="0"/>
              <a:t>17</a:t>
            </a:fld>
            <a:endParaRPr lang="en-US"/>
          </a:p>
        </p:txBody>
      </p:sp>
      <p:cxnSp>
        <p:nvCxnSpPr>
          <p:cNvPr id="6" name="Straight Connector 5">
            <a:extLst>
              <a:ext uri="{FF2B5EF4-FFF2-40B4-BE49-F238E27FC236}">
                <a16:creationId xmlns:a16="http://schemas.microsoft.com/office/drawing/2014/main" id="{5A5FF77A-DB60-C7FD-22EF-13E08B0D29A0}"/>
              </a:ext>
            </a:extLst>
          </p:cNvPr>
          <p:cNvCxnSpPr/>
          <p:nvPr/>
        </p:nvCxnSpPr>
        <p:spPr>
          <a:xfrm>
            <a:off x="9345165" y="428825"/>
            <a:ext cx="26060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73DB038D-6EA7-29D7-6BBA-703FA214ADE2}"/>
              </a:ext>
            </a:extLst>
          </p:cNvPr>
          <p:cNvCxnSpPr/>
          <p:nvPr/>
        </p:nvCxnSpPr>
        <p:spPr>
          <a:xfrm>
            <a:off x="11951205" y="428825"/>
            <a:ext cx="0" cy="845820"/>
          </a:xfrm>
          <a:prstGeom prst="line">
            <a:avLst/>
          </a:prstGeom>
        </p:spPr>
        <p:style>
          <a:lnRef idx="2">
            <a:schemeClr val="accent1"/>
          </a:lnRef>
          <a:fillRef idx="0">
            <a:schemeClr val="accent1"/>
          </a:fillRef>
          <a:effectRef idx="1">
            <a:schemeClr val="accent1"/>
          </a:effectRef>
          <a:fontRef idx="minor">
            <a:schemeClr val="tx1"/>
          </a:fontRef>
        </p:style>
      </p:cxnSp>
      <p:cxnSp>
        <p:nvCxnSpPr>
          <p:cNvPr id="3" name="Straight Connector 2">
            <a:extLst>
              <a:ext uri="{FF2B5EF4-FFF2-40B4-BE49-F238E27FC236}">
                <a16:creationId xmlns:a16="http://schemas.microsoft.com/office/drawing/2014/main" id="{4DD1E1BE-49F0-43DE-38EE-1697B874E6B3}"/>
              </a:ext>
            </a:extLst>
          </p:cNvPr>
          <p:cNvCxnSpPr/>
          <p:nvPr/>
        </p:nvCxnSpPr>
        <p:spPr>
          <a:xfrm>
            <a:off x="643188" y="5891286"/>
            <a:ext cx="0" cy="830179"/>
          </a:xfrm>
          <a:prstGeom prst="line">
            <a:avLst/>
          </a:prstGeom>
        </p:spPr>
        <p:style>
          <a:lnRef idx="2">
            <a:schemeClr val="accent1"/>
          </a:lnRef>
          <a:fillRef idx="0">
            <a:schemeClr val="accent1"/>
          </a:fillRef>
          <a:effectRef idx="1">
            <a:schemeClr val="accent1"/>
          </a:effectRef>
          <a:fontRef idx="minor">
            <a:schemeClr val="tx1"/>
          </a:fontRef>
        </p:style>
      </p:cxnSp>
      <p:cxnSp>
        <p:nvCxnSpPr>
          <p:cNvPr id="5" name="Straight Connector 4">
            <a:extLst>
              <a:ext uri="{FF2B5EF4-FFF2-40B4-BE49-F238E27FC236}">
                <a16:creationId xmlns:a16="http://schemas.microsoft.com/office/drawing/2014/main" id="{9CC98BB7-D231-E91D-31D7-4C9F21A935A9}"/>
              </a:ext>
            </a:extLst>
          </p:cNvPr>
          <p:cNvCxnSpPr/>
          <p:nvPr/>
        </p:nvCxnSpPr>
        <p:spPr>
          <a:xfrm>
            <a:off x="643188" y="6721465"/>
            <a:ext cx="2622884"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Oval 8">
            <a:extLst>
              <a:ext uri="{FF2B5EF4-FFF2-40B4-BE49-F238E27FC236}">
                <a16:creationId xmlns:a16="http://schemas.microsoft.com/office/drawing/2014/main" id="{1242686B-F842-3854-1C19-5EB84A41C354}"/>
              </a:ext>
            </a:extLst>
          </p:cNvPr>
          <p:cNvSpPr/>
          <p:nvPr/>
        </p:nvSpPr>
        <p:spPr>
          <a:xfrm>
            <a:off x="-2592880" y="-1449800"/>
            <a:ext cx="3892291" cy="2573750"/>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22872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19E0E88-1EA9-F773-A1BF-CBF8C25E7429}"/>
              </a:ext>
            </a:extLst>
          </p:cNvPr>
          <p:cNvSpPr>
            <a:spLocks noGrp="1"/>
          </p:cNvSpPr>
          <p:nvPr>
            <p:ph type="sldNum" sz="quarter" idx="12"/>
          </p:nvPr>
        </p:nvSpPr>
        <p:spPr/>
        <p:txBody>
          <a:bodyPr/>
          <a:lstStyle/>
          <a:p>
            <a:fld id="{C68AC1EC-23E2-4F0E-A5A4-674EC8DB954E}" type="slidenum">
              <a:rPr lang="en-US" smtClean="0"/>
              <a:t>18</a:t>
            </a:fld>
            <a:endParaRPr lang="en-US"/>
          </a:p>
        </p:txBody>
      </p:sp>
      <p:sp>
        <p:nvSpPr>
          <p:cNvPr id="8" name="Rectangle 7">
            <a:extLst>
              <a:ext uri="{FF2B5EF4-FFF2-40B4-BE49-F238E27FC236}">
                <a16:creationId xmlns:a16="http://schemas.microsoft.com/office/drawing/2014/main" id="{E23577C9-70C1-7296-A3B7-F2928B697169}"/>
              </a:ext>
            </a:extLst>
          </p:cNvPr>
          <p:cNvSpPr/>
          <p:nvPr/>
        </p:nvSpPr>
        <p:spPr>
          <a:xfrm>
            <a:off x="1733550" y="1660604"/>
            <a:ext cx="8915400" cy="1107996"/>
          </a:xfrm>
          <a:prstGeom prst="rect">
            <a:avLst/>
          </a:prstGeom>
          <a:noFill/>
        </p:spPr>
        <p:txBody>
          <a:bodyPr wrap="square" lIns="91440" tIns="45720" rIns="91440" bIns="45720">
            <a:spAutoFit/>
          </a:bodyPr>
          <a:lstStyle/>
          <a:p>
            <a:pPr algn="ctr"/>
            <a:r>
              <a:rPr lang="en-US" sz="6600" b="1" cap="none" spc="0" dirty="0">
                <a:ln w="12700">
                  <a:solidFill>
                    <a:schemeClr val="tx1"/>
                  </a:solidFill>
                  <a:prstDash val="solid"/>
                </a:ln>
                <a:solidFill>
                  <a:schemeClr val="accent1">
                    <a:lumMod val="40000"/>
                    <a:lumOff val="60000"/>
                  </a:schemeClr>
                </a:solidFill>
                <a:effectLst>
                  <a:outerShdw dist="38100" dir="2640000" algn="bl" rotWithShape="0">
                    <a:schemeClr val="accent1"/>
                  </a:outerShdw>
                </a:effectLst>
              </a:rPr>
              <a:t>Thank you for listening!</a:t>
            </a:r>
          </a:p>
        </p:txBody>
      </p:sp>
      <p:pic>
        <p:nvPicPr>
          <p:cNvPr id="10" name="Graphic 9" descr="Paragraph Squiggle outline">
            <a:extLst>
              <a:ext uri="{FF2B5EF4-FFF2-40B4-BE49-F238E27FC236}">
                <a16:creationId xmlns:a16="http://schemas.microsoft.com/office/drawing/2014/main" id="{6CADFC59-EE59-8019-9357-2718157A49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733550" y="1959056"/>
            <a:ext cx="8915400" cy="1971675"/>
          </a:xfrm>
          <a:prstGeom prst="rect">
            <a:avLst/>
          </a:prstGeom>
        </p:spPr>
      </p:pic>
      <p:pic>
        <p:nvPicPr>
          <p:cNvPr id="12" name="Graphic 11" descr="A chestnut leaf">
            <a:extLst>
              <a:ext uri="{FF2B5EF4-FFF2-40B4-BE49-F238E27FC236}">
                <a16:creationId xmlns:a16="http://schemas.microsoft.com/office/drawing/2014/main" id="{4DB03732-7751-CAD2-CD88-07F73A929B1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57650" y="3067052"/>
            <a:ext cx="4267199" cy="2787650"/>
          </a:xfrm>
          <a:prstGeom prst="rect">
            <a:avLst/>
          </a:prstGeom>
        </p:spPr>
      </p:pic>
      <p:sp>
        <p:nvSpPr>
          <p:cNvPr id="13" name="Frame 12">
            <a:extLst>
              <a:ext uri="{FF2B5EF4-FFF2-40B4-BE49-F238E27FC236}">
                <a16:creationId xmlns:a16="http://schemas.microsoft.com/office/drawing/2014/main" id="{1CEF6214-D4F4-8088-F357-1827BDD1FD06}"/>
              </a:ext>
            </a:extLst>
          </p:cNvPr>
          <p:cNvSpPr/>
          <p:nvPr/>
        </p:nvSpPr>
        <p:spPr>
          <a:xfrm>
            <a:off x="1" y="0"/>
            <a:ext cx="12192000" cy="6858000"/>
          </a:xfrm>
          <a:prstGeom prst="frame">
            <a:avLst/>
          </a:prstGeom>
          <a:solidFill>
            <a:schemeClr val="bg2"/>
          </a:solidFill>
          <a:ln>
            <a:solidFill>
              <a:schemeClr val="accent1">
                <a:lumMod val="50000"/>
              </a:schemeClr>
            </a:solidFill>
          </a:ln>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335345251"/>
      </p:ext>
    </p:extLst>
  </p:cSld>
  <p:clrMapOvr>
    <a:masterClrMapping/>
  </p:clrMapOvr>
  <p:transition spd="slow">
    <p:push dir="u"/>
  </p:transition>
</p:sld>
</file>

<file path=ppt/theme/theme1.xml><?xml version="1.0" encoding="utf-8"?>
<a:theme xmlns:a="http://schemas.openxmlformats.org/drawingml/2006/main" name="BohoVogue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Walbaum Display_Aptos">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ohoVogueVTI" id="{8022F7FC-316B-4DD9-B9EB-BB68CC0DFA6F}" vid="{544DD2C6-9D23-4092-AACF-F55CEAA658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3253</TotalTime>
  <Words>1902</Words>
  <Application>Microsoft Office PowerPoint</Application>
  <PresentationFormat>Widescreen</PresentationFormat>
  <Paragraphs>176</Paragraphs>
  <Slides>18</Slides>
  <Notes>16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18</vt:i4>
      </vt:variant>
    </vt:vector>
  </HeadingPairs>
  <TitlesOfParts>
    <vt:vector size="31" baseType="lpstr">
      <vt:lpstr>aktiv-grotesk</vt:lpstr>
      <vt:lpstr>Aptos</vt:lpstr>
      <vt:lpstr>Aptos Light</vt:lpstr>
      <vt:lpstr>Archivo Medium</vt:lpstr>
      <vt:lpstr>Archivo SemiBold</vt:lpstr>
      <vt:lpstr>Arial</vt:lpstr>
      <vt:lpstr>Calibri</vt:lpstr>
      <vt:lpstr>Catamaran</vt:lpstr>
      <vt:lpstr>Raleway</vt:lpstr>
      <vt:lpstr>Times New Roman</vt:lpstr>
      <vt:lpstr>Walbaum Display</vt:lpstr>
      <vt:lpstr>Wingdings</vt:lpstr>
      <vt:lpstr>BohoVogueVTI</vt:lpstr>
      <vt:lpstr>Health Promotion Initiatives in Wales to Improve Health and Wellbeing </vt:lpstr>
      <vt:lpstr>Area of Investigation: Whooping Cough (Pertussis)</vt:lpstr>
      <vt:lpstr>Introduction to the disease</vt:lpstr>
      <vt:lpstr>Whooping Cough (Pertussis) Consequences</vt:lpstr>
      <vt:lpstr>Symptoms</vt:lpstr>
      <vt:lpstr>Who is at risk?</vt:lpstr>
      <vt:lpstr>Whooping Cough (Pertussis) Cases in England and Wales in 2021</vt:lpstr>
      <vt:lpstr>Whooping Cough Cases in Wales</vt:lpstr>
      <vt:lpstr>Treatment</vt:lpstr>
      <vt:lpstr>Treatment cont’d</vt:lpstr>
      <vt:lpstr>Disease Prevention and Control</vt:lpstr>
      <vt:lpstr>Pregnancy and Vaccination</vt:lpstr>
      <vt:lpstr>PowerPoint Presentation</vt:lpstr>
      <vt:lpstr>Vaccine and the Side Effects</vt:lpstr>
      <vt:lpstr>Conclusion</vt:lpstr>
      <vt:lpstr>Recommendation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Health Promotion Initiatives in Wales to Improve Health and Wellbeing </dc:title>
  <dc:creator>880</dc:creator>
  <cp:lastModifiedBy>880</cp:lastModifiedBy>
  <cp:revision>13</cp:revision>
  <dcterms:created xsi:type="dcterms:W3CDTF">2024-02-24T14:16:28Z</dcterms:created>
  <dcterms:modified xsi:type="dcterms:W3CDTF">2024-03-05T19:16:37Z</dcterms:modified>
</cp:coreProperties>
</file>