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4"/>
  </p:notesMasterIdLst>
  <p:sldIdLst>
    <p:sldId id="273" r:id="rId5"/>
    <p:sldId id="256" r:id="rId6"/>
    <p:sldId id="275" r:id="rId7"/>
    <p:sldId id="257" r:id="rId8"/>
    <p:sldId id="266" r:id="rId9"/>
    <p:sldId id="267" r:id="rId10"/>
    <p:sldId id="276" r:id="rId11"/>
    <p:sldId id="277" r:id="rId12"/>
    <p:sldId id="268" r:id="rId13"/>
    <p:sldId id="258" r:id="rId14"/>
    <p:sldId id="271" r:id="rId15"/>
    <p:sldId id="278" r:id="rId16"/>
    <p:sldId id="279" r:id="rId17"/>
    <p:sldId id="281" r:id="rId18"/>
    <p:sldId id="260" r:id="rId19"/>
    <p:sldId id="269" r:id="rId20"/>
    <p:sldId id="274" r:id="rId21"/>
    <p:sldId id="261"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n Rees (2003741)" initials="BR(" lastIdx="1" clrIdx="0">
    <p:extLst>
      <p:ext uri="{19B8F6BF-5375-455C-9EA6-DF929625EA0E}">
        <p15:presenceInfo xmlns:p15="http://schemas.microsoft.com/office/powerpoint/2012/main" userId="Ben Rees (200374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F7A90-FFFB-46E2-8C8B-03EAFF679AF6}" v="82" dt="2021-03-28T00:03:57.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85290" autoAdjust="0"/>
  </p:normalViewPr>
  <p:slideViewPr>
    <p:cSldViewPr snapToGrid="0">
      <p:cViewPr>
        <p:scale>
          <a:sx n="73" d="100"/>
          <a:sy n="73" d="100"/>
        </p:scale>
        <p:origin x="400"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Rees" userId="b32240c4-7595-4541-971e-8af86f94c967" providerId="ADAL" clId="{BDFF7A90-FFFB-46E2-8C8B-03EAFF679AF6}"/>
    <pc:docChg chg="undo custSel addSld delSld modSld sldOrd">
      <pc:chgData name="Ben Rees" userId="b32240c4-7595-4541-971e-8af86f94c967" providerId="ADAL" clId="{BDFF7A90-FFFB-46E2-8C8B-03EAFF679AF6}" dt="2021-03-28T00:09:35.181" v="26931" actId="20577"/>
      <pc:docMkLst>
        <pc:docMk/>
      </pc:docMkLst>
      <pc:sldChg chg="addSp modSp mod modTransition modNotesTx">
        <pc:chgData name="Ben Rees" userId="b32240c4-7595-4541-971e-8af86f94c967" providerId="ADAL" clId="{BDFF7A90-FFFB-46E2-8C8B-03EAFF679AF6}" dt="2021-03-27T16:11:57.717" v="25389"/>
        <pc:sldMkLst>
          <pc:docMk/>
          <pc:sldMk cId="959114185" sldId="256"/>
        </pc:sldMkLst>
        <pc:spChg chg="mod">
          <ac:chgData name="Ben Rees" userId="b32240c4-7595-4541-971e-8af86f94c967" providerId="ADAL" clId="{BDFF7A90-FFFB-46E2-8C8B-03EAFF679AF6}" dt="2021-03-24T17:08:41.222" v="8969" actId="20577"/>
          <ac:spMkLst>
            <pc:docMk/>
            <pc:sldMk cId="959114185" sldId="256"/>
            <ac:spMk id="3" creationId="{ACD802B6-78EA-4E26-AB6D-DC7FB6687F43}"/>
          </ac:spMkLst>
        </pc:spChg>
        <pc:picChg chg="add mod">
          <ac:chgData name="Ben Rees" userId="b32240c4-7595-4541-971e-8af86f94c967" providerId="ADAL" clId="{BDFF7A90-FFFB-46E2-8C8B-03EAFF679AF6}" dt="2021-03-27T16:11:57.717" v="25389"/>
          <ac:picMkLst>
            <pc:docMk/>
            <pc:sldMk cId="959114185" sldId="256"/>
            <ac:picMk id="4" creationId="{5A4AC0B5-A571-4B09-A18C-FC3BF2741221}"/>
          </ac:picMkLst>
        </pc:picChg>
      </pc:sldChg>
      <pc:sldChg chg="addSp delSp modSp mod modTransition setBg delDesignElem modNotesTx">
        <pc:chgData name="Ben Rees" userId="b32240c4-7595-4541-971e-8af86f94c967" providerId="ADAL" clId="{BDFF7A90-FFFB-46E2-8C8B-03EAFF679AF6}" dt="2021-03-28T00:05:49.203" v="26739" actId="20577"/>
        <pc:sldMkLst>
          <pc:docMk/>
          <pc:sldMk cId="1710190287" sldId="257"/>
        </pc:sldMkLst>
        <pc:spChg chg="mod">
          <ac:chgData name="Ben Rees" userId="b32240c4-7595-4541-971e-8af86f94c967" providerId="ADAL" clId="{BDFF7A90-FFFB-46E2-8C8B-03EAFF679AF6}" dt="2021-03-25T16:04:15.048" v="13678" actId="26606"/>
          <ac:spMkLst>
            <pc:docMk/>
            <pc:sldMk cId="1710190287" sldId="257"/>
            <ac:spMk id="2" creationId="{B948E951-6C67-448A-8A39-BD9BB48FC26A}"/>
          </ac:spMkLst>
        </pc:spChg>
        <pc:spChg chg="del mod">
          <ac:chgData name="Ben Rees" userId="b32240c4-7595-4541-971e-8af86f94c967" providerId="ADAL" clId="{BDFF7A90-FFFB-46E2-8C8B-03EAFF679AF6}" dt="2021-03-25T16:02:56.389" v="13671" actId="931"/>
          <ac:spMkLst>
            <pc:docMk/>
            <pc:sldMk cId="1710190287" sldId="257"/>
            <ac:spMk id="3" creationId="{85582DAA-7D14-4C74-B339-36EC5D72957B}"/>
          </ac:spMkLst>
        </pc:spChg>
        <pc:spChg chg="add mod">
          <ac:chgData name="Ben Rees" userId="b32240c4-7595-4541-971e-8af86f94c967" providerId="ADAL" clId="{BDFF7A90-FFFB-46E2-8C8B-03EAFF679AF6}" dt="2021-03-28T00:05:49.203" v="26739" actId="20577"/>
          <ac:spMkLst>
            <pc:docMk/>
            <pc:sldMk cId="1710190287" sldId="257"/>
            <ac:spMk id="11" creationId="{50B58DAA-FDA3-4027-8A9C-683E47927CC9}"/>
          </ac:spMkLst>
        </pc:spChg>
        <pc:spChg chg="add del">
          <ac:chgData name="Ben Rees" userId="b32240c4-7595-4541-971e-8af86f94c967" providerId="ADAL" clId="{BDFF7A90-FFFB-46E2-8C8B-03EAFF679AF6}" dt="2021-03-28T00:03:57.792" v="26718"/>
          <ac:spMkLst>
            <pc:docMk/>
            <pc:sldMk cId="1710190287" sldId="257"/>
            <ac:spMk id="14" creationId="{10C490BD-75C3-4792-B5B9-624562F66120}"/>
          </ac:spMkLst>
        </pc:spChg>
        <pc:spChg chg="add del">
          <ac:chgData name="Ben Rees" userId="b32240c4-7595-4541-971e-8af86f94c967" providerId="ADAL" clId="{BDFF7A90-FFFB-46E2-8C8B-03EAFF679AF6}" dt="2021-03-28T00:03:57.792" v="26718"/>
          <ac:spMkLst>
            <pc:docMk/>
            <pc:sldMk cId="1710190287" sldId="257"/>
            <ac:spMk id="16" creationId="{6E69AFEB-74EF-4F5D-9403-831ED83ECB8C}"/>
          </ac:spMkLst>
        </pc:spChg>
        <pc:picChg chg="add del mod ord">
          <ac:chgData name="Ben Rees" userId="b32240c4-7595-4541-971e-8af86f94c967" providerId="ADAL" clId="{BDFF7A90-FFFB-46E2-8C8B-03EAFF679AF6}" dt="2021-03-28T00:03:27.061" v="26716" actId="478"/>
          <ac:picMkLst>
            <pc:docMk/>
            <pc:sldMk cId="1710190287" sldId="257"/>
            <ac:picMk id="5" creationId="{F7AE1997-DEA5-4E84-9FAC-CEAA446F2A5E}"/>
          </ac:picMkLst>
        </pc:picChg>
        <pc:picChg chg="add del mod">
          <ac:chgData name="Ben Rees" userId="b32240c4-7595-4541-971e-8af86f94c967" providerId="ADAL" clId="{BDFF7A90-FFFB-46E2-8C8B-03EAFF679AF6}" dt="2021-03-28T00:03:25.134" v="26715" actId="478"/>
          <ac:picMkLst>
            <pc:docMk/>
            <pc:sldMk cId="1710190287" sldId="257"/>
            <ac:picMk id="7" creationId="{67D6F48E-3A1D-4E84-B62B-2D5DF950075E}"/>
          </ac:picMkLst>
        </pc:picChg>
        <pc:picChg chg="add mod">
          <ac:chgData name="Ben Rees" userId="b32240c4-7595-4541-971e-8af86f94c967" providerId="ADAL" clId="{BDFF7A90-FFFB-46E2-8C8B-03EAFF679AF6}" dt="2021-03-27T16:14:25.361" v="25391"/>
          <ac:picMkLst>
            <pc:docMk/>
            <pc:sldMk cId="1710190287" sldId="257"/>
            <ac:picMk id="8" creationId="{1FF9C027-5A20-421F-BDD6-103CB4DCA7E9}"/>
          </ac:picMkLst>
        </pc:picChg>
      </pc:sldChg>
      <pc:sldChg chg="addSp delSp modSp mod modTransition modAnim modNotesTx">
        <pc:chgData name="Ben Rees" userId="b32240c4-7595-4541-971e-8af86f94c967" providerId="ADAL" clId="{BDFF7A90-FFFB-46E2-8C8B-03EAFF679AF6}" dt="2021-03-28T00:03:57.792" v="26718"/>
        <pc:sldMkLst>
          <pc:docMk/>
          <pc:sldMk cId="3627755768" sldId="258"/>
        </pc:sldMkLst>
        <pc:spChg chg="mod">
          <ac:chgData name="Ben Rees" userId="b32240c4-7595-4541-971e-8af86f94c967" providerId="ADAL" clId="{BDFF7A90-FFFB-46E2-8C8B-03EAFF679AF6}" dt="2021-03-28T00:03:57.792" v="26718"/>
          <ac:spMkLst>
            <pc:docMk/>
            <pc:sldMk cId="3627755768" sldId="258"/>
            <ac:spMk id="2" creationId="{D5328789-D3CE-4DC3-9702-96E3D1DA48E6}"/>
          </ac:spMkLst>
        </pc:spChg>
        <pc:spChg chg="mod">
          <ac:chgData name="Ben Rees" userId="b32240c4-7595-4541-971e-8af86f94c967" providerId="ADAL" clId="{BDFF7A90-FFFB-46E2-8C8B-03EAFF679AF6}" dt="2021-03-26T15:07:42.354" v="19649" actId="14100"/>
          <ac:spMkLst>
            <pc:docMk/>
            <pc:sldMk cId="3627755768" sldId="258"/>
            <ac:spMk id="3" creationId="{0E117FC6-E02C-4AE1-83E6-7BB81CA8F42D}"/>
          </ac:spMkLst>
        </pc:spChg>
        <pc:picChg chg="add del mod">
          <ac:chgData name="Ben Rees" userId="b32240c4-7595-4541-971e-8af86f94c967" providerId="ADAL" clId="{BDFF7A90-FFFB-46E2-8C8B-03EAFF679AF6}" dt="2021-03-25T15:38:37.524" v="11286"/>
          <ac:picMkLst>
            <pc:docMk/>
            <pc:sldMk cId="3627755768" sldId="258"/>
            <ac:picMk id="4" creationId="{335900BA-35A5-4DFE-A775-D5FE04881F38}"/>
          </ac:picMkLst>
        </pc:picChg>
        <pc:picChg chg="add del mod">
          <ac:chgData name="Ben Rees" userId="b32240c4-7595-4541-971e-8af86f94c967" providerId="ADAL" clId="{BDFF7A90-FFFB-46E2-8C8B-03EAFF679AF6}" dt="2021-03-27T17:08:36.967" v="25699"/>
          <ac:picMkLst>
            <pc:docMk/>
            <pc:sldMk cId="3627755768" sldId="258"/>
            <ac:picMk id="5" creationId="{CED00B82-F965-4668-B211-9152FD531F22}"/>
          </ac:picMkLst>
        </pc:picChg>
        <pc:picChg chg="add del mod">
          <ac:chgData name="Ben Rees" userId="b32240c4-7595-4541-971e-8af86f94c967" providerId="ADAL" clId="{BDFF7A90-FFFB-46E2-8C8B-03EAFF679AF6}" dt="2021-03-27T17:09:36.408" v="25701"/>
          <ac:picMkLst>
            <pc:docMk/>
            <pc:sldMk cId="3627755768" sldId="258"/>
            <ac:picMk id="6" creationId="{0472968B-E7F9-4347-B846-884D523FC50A}"/>
          </ac:picMkLst>
        </pc:picChg>
        <pc:picChg chg="add mod">
          <ac:chgData name="Ben Rees" userId="b32240c4-7595-4541-971e-8af86f94c967" providerId="ADAL" clId="{BDFF7A90-FFFB-46E2-8C8B-03EAFF679AF6}" dt="2021-03-27T17:11:47.631" v="25702"/>
          <ac:picMkLst>
            <pc:docMk/>
            <pc:sldMk cId="3627755768" sldId="258"/>
            <ac:picMk id="7" creationId="{BF7B1F76-8616-4EC2-913A-B6C94753E7CF}"/>
          </ac:picMkLst>
        </pc:picChg>
      </pc:sldChg>
      <pc:sldChg chg="modSp del modTransition modNotesTx">
        <pc:chgData name="Ben Rees" userId="b32240c4-7595-4541-971e-8af86f94c967" providerId="ADAL" clId="{BDFF7A90-FFFB-46E2-8C8B-03EAFF679AF6}" dt="2021-03-26T15:18:32.282" v="19682" actId="2696"/>
        <pc:sldMkLst>
          <pc:docMk/>
          <pc:sldMk cId="938988439" sldId="259"/>
        </pc:sldMkLst>
        <pc:spChg chg="mod">
          <ac:chgData name="Ben Rees" userId="b32240c4-7595-4541-971e-8af86f94c967" providerId="ADAL" clId="{BDFF7A90-FFFB-46E2-8C8B-03EAFF679AF6}" dt="2021-03-24T16:16:00.572" v="5786"/>
          <ac:spMkLst>
            <pc:docMk/>
            <pc:sldMk cId="938988439" sldId="259"/>
            <ac:spMk id="2" creationId="{9C16F0B2-F69E-4E11-BEC7-51A832853A88}"/>
          </ac:spMkLst>
        </pc:spChg>
        <pc:spChg chg="mod">
          <ac:chgData name="Ben Rees" userId="b32240c4-7595-4541-971e-8af86f94c967" providerId="ADAL" clId="{BDFF7A90-FFFB-46E2-8C8B-03EAFF679AF6}" dt="2021-03-24T16:16:00.572" v="5786"/>
          <ac:spMkLst>
            <pc:docMk/>
            <pc:sldMk cId="938988439" sldId="259"/>
            <ac:spMk id="3" creationId="{36BCBADF-3BB8-4167-A6B2-EBF5FB2F2AA6}"/>
          </ac:spMkLst>
        </pc:spChg>
      </pc:sldChg>
      <pc:sldChg chg="addSp modSp mod modTransition modNotesTx">
        <pc:chgData name="Ben Rees" userId="b32240c4-7595-4541-971e-8af86f94c967" providerId="ADAL" clId="{BDFF7A90-FFFB-46E2-8C8B-03EAFF679AF6}" dt="2021-03-28T00:03:57.792" v="26718"/>
        <pc:sldMkLst>
          <pc:docMk/>
          <pc:sldMk cId="3763613728" sldId="260"/>
        </pc:sldMkLst>
        <pc:spChg chg="mod">
          <ac:chgData name="Ben Rees" userId="b32240c4-7595-4541-971e-8af86f94c967" providerId="ADAL" clId="{BDFF7A90-FFFB-46E2-8C8B-03EAFF679AF6}" dt="2021-03-28T00:03:57.792" v="26718"/>
          <ac:spMkLst>
            <pc:docMk/>
            <pc:sldMk cId="3763613728" sldId="260"/>
            <ac:spMk id="2" creationId="{A186DDB8-DC05-48FE-9D73-D2B688510EC4}"/>
          </ac:spMkLst>
        </pc:spChg>
        <pc:spChg chg="mod">
          <ac:chgData name="Ben Rees" userId="b32240c4-7595-4541-971e-8af86f94c967" providerId="ADAL" clId="{BDFF7A90-FFFB-46E2-8C8B-03EAFF679AF6}" dt="2021-03-28T00:03:57.792" v="26718"/>
          <ac:spMkLst>
            <pc:docMk/>
            <pc:sldMk cId="3763613728" sldId="260"/>
            <ac:spMk id="3" creationId="{D77A81F5-6638-4078-A0C1-C3B691E186AA}"/>
          </ac:spMkLst>
        </pc:spChg>
        <pc:picChg chg="add mod">
          <ac:chgData name="Ben Rees" userId="b32240c4-7595-4541-971e-8af86f94c967" providerId="ADAL" clId="{BDFF7A90-FFFB-46E2-8C8B-03EAFF679AF6}" dt="2021-03-27T16:42:18.317" v="25484"/>
          <ac:picMkLst>
            <pc:docMk/>
            <pc:sldMk cId="3763613728" sldId="260"/>
            <ac:picMk id="4" creationId="{1DC25CB7-422D-48FC-A32D-48E7B34BF467}"/>
          </ac:picMkLst>
        </pc:picChg>
      </pc:sldChg>
      <pc:sldChg chg="modSp mod modTransition">
        <pc:chgData name="Ben Rees" userId="b32240c4-7595-4541-971e-8af86f94c967" providerId="ADAL" clId="{BDFF7A90-FFFB-46E2-8C8B-03EAFF679AF6}" dt="2021-03-28T00:03:57.792" v="26718"/>
        <pc:sldMkLst>
          <pc:docMk/>
          <pc:sldMk cId="3734262252" sldId="261"/>
        </pc:sldMkLst>
        <pc:spChg chg="mod">
          <ac:chgData name="Ben Rees" userId="b32240c4-7595-4541-971e-8af86f94c967" providerId="ADAL" clId="{BDFF7A90-FFFB-46E2-8C8B-03EAFF679AF6}" dt="2021-03-28T00:03:57.792" v="26718"/>
          <ac:spMkLst>
            <pc:docMk/>
            <pc:sldMk cId="3734262252" sldId="261"/>
            <ac:spMk id="2" creationId="{383FCCE3-17DD-47A0-8830-AB9080F909CB}"/>
          </ac:spMkLst>
        </pc:spChg>
        <pc:spChg chg="mod">
          <ac:chgData name="Ben Rees" userId="b32240c4-7595-4541-971e-8af86f94c967" providerId="ADAL" clId="{BDFF7A90-FFFB-46E2-8C8B-03EAFF679AF6}" dt="2021-03-27T17:35:46.001" v="26598" actId="1076"/>
          <ac:spMkLst>
            <pc:docMk/>
            <pc:sldMk cId="3734262252" sldId="261"/>
            <ac:spMk id="3" creationId="{F827DED4-8FF4-4F0D-99C2-DEDD016F47CE}"/>
          </ac:spMkLst>
        </pc:spChg>
      </pc:sldChg>
      <pc:sldChg chg="addSp modSp mod modTransition modNotesTx">
        <pc:chgData name="Ben Rees" userId="b32240c4-7595-4541-971e-8af86f94c967" providerId="ADAL" clId="{BDFF7A90-FFFB-46E2-8C8B-03EAFF679AF6}" dt="2021-03-28T00:03:57.792" v="26718"/>
        <pc:sldMkLst>
          <pc:docMk/>
          <pc:sldMk cId="4074924541" sldId="266"/>
        </pc:sldMkLst>
        <pc:spChg chg="mod">
          <ac:chgData name="Ben Rees" userId="b32240c4-7595-4541-971e-8af86f94c967" providerId="ADAL" clId="{BDFF7A90-FFFB-46E2-8C8B-03EAFF679AF6}" dt="2021-03-28T00:03:57.792" v="26718"/>
          <ac:spMkLst>
            <pc:docMk/>
            <pc:sldMk cId="4074924541" sldId="266"/>
            <ac:spMk id="2" creationId="{3421CAD9-60D0-4FE3-AAF8-AEA87B1AB48F}"/>
          </ac:spMkLst>
        </pc:spChg>
        <pc:spChg chg="mod">
          <ac:chgData name="Ben Rees" userId="b32240c4-7595-4541-971e-8af86f94c967" providerId="ADAL" clId="{BDFF7A90-FFFB-46E2-8C8B-03EAFF679AF6}" dt="2021-03-28T00:03:57.792" v="26718"/>
          <ac:spMkLst>
            <pc:docMk/>
            <pc:sldMk cId="4074924541" sldId="266"/>
            <ac:spMk id="3" creationId="{D858EB30-4FA9-4C1B-A907-37799E3B865F}"/>
          </ac:spMkLst>
        </pc:spChg>
        <pc:picChg chg="add mod">
          <ac:chgData name="Ben Rees" userId="b32240c4-7595-4541-971e-8af86f94c967" providerId="ADAL" clId="{BDFF7A90-FFFB-46E2-8C8B-03EAFF679AF6}" dt="2021-03-27T16:16:24.822" v="25392"/>
          <ac:picMkLst>
            <pc:docMk/>
            <pc:sldMk cId="4074924541" sldId="266"/>
            <ac:picMk id="4" creationId="{724A37E7-250F-46EA-8539-5BFA402F24D4}"/>
          </ac:picMkLst>
        </pc:picChg>
      </pc:sldChg>
      <pc:sldChg chg="addSp modSp mod modTransition modNotesTx">
        <pc:chgData name="Ben Rees" userId="b32240c4-7595-4541-971e-8af86f94c967" providerId="ADAL" clId="{BDFF7A90-FFFB-46E2-8C8B-03EAFF679AF6}" dt="2021-03-28T00:06:18.160" v="26740" actId="20577"/>
        <pc:sldMkLst>
          <pc:docMk/>
          <pc:sldMk cId="3667660641" sldId="267"/>
        </pc:sldMkLst>
        <pc:spChg chg="mod">
          <ac:chgData name="Ben Rees" userId="b32240c4-7595-4541-971e-8af86f94c967" providerId="ADAL" clId="{BDFF7A90-FFFB-46E2-8C8B-03EAFF679AF6}" dt="2021-03-28T00:03:57.792" v="26718"/>
          <ac:spMkLst>
            <pc:docMk/>
            <pc:sldMk cId="3667660641" sldId="267"/>
            <ac:spMk id="2" creationId="{DE4AEE27-C757-42C0-8318-AE2288E0BC71}"/>
          </ac:spMkLst>
        </pc:spChg>
        <pc:spChg chg="mod">
          <ac:chgData name="Ben Rees" userId="b32240c4-7595-4541-971e-8af86f94c967" providerId="ADAL" clId="{BDFF7A90-FFFB-46E2-8C8B-03EAFF679AF6}" dt="2021-03-28T00:06:18.160" v="26740" actId="20577"/>
          <ac:spMkLst>
            <pc:docMk/>
            <pc:sldMk cId="3667660641" sldId="267"/>
            <ac:spMk id="3" creationId="{7581F4A1-FD48-42F0-AB58-1347492D922F}"/>
          </ac:spMkLst>
        </pc:spChg>
        <pc:picChg chg="add mod">
          <ac:chgData name="Ben Rees" userId="b32240c4-7595-4541-971e-8af86f94c967" providerId="ADAL" clId="{BDFF7A90-FFFB-46E2-8C8B-03EAFF679AF6}" dt="2021-03-27T16:18:13.331" v="25393"/>
          <ac:picMkLst>
            <pc:docMk/>
            <pc:sldMk cId="3667660641" sldId="267"/>
            <ac:picMk id="4" creationId="{E4F8BBD1-BC42-44FB-AACF-45FE47E9659A}"/>
          </ac:picMkLst>
        </pc:picChg>
      </pc:sldChg>
      <pc:sldChg chg="addSp delSp modSp mod modTransition modAnim addCm delCm modCm modNotesTx">
        <pc:chgData name="Ben Rees" userId="b32240c4-7595-4541-971e-8af86f94c967" providerId="ADAL" clId="{BDFF7A90-FFFB-46E2-8C8B-03EAFF679AF6}" dt="2021-03-28T00:03:57.792" v="26718"/>
        <pc:sldMkLst>
          <pc:docMk/>
          <pc:sldMk cId="3996710084" sldId="268"/>
        </pc:sldMkLst>
        <pc:spChg chg="mod">
          <ac:chgData name="Ben Rees" userId="b32240c4-7595-4541-971e-8af86f94c967" providerId="ADAL" clId="{BDFF7A90-FFFB-46E2-8C8B-03EAFF679AF6}" dt="2021-03-28T00:03:57.792" v="26718"/>
          <ac:spMkLst>
            <pc:docMk/>
            <pc:sldMk cId="3996710084" sldId="268"/>
            <ac:spMk id="2" creationId="{08432695-8501-4A6F-A567-87929418AABD}"/>
          </ac:spMkLst>
        </pc:spChg>
        <pc:spChg chg="del mod">
          <ac:chgData name="Ben Rees" userId="b32240c4-7595-4541-971e-8af86f94c967" providerId="ADAL" clId="{BDFF7A90-FFFB-46E2-8C8B-03EAFF679AF6}" dt="2021-03-25T14:18:51.175" v="10276" actId="3680"/>
          <ac:spMkLst>
            <pc:docMk/>
            <pc:sldMk cId="3996710084" sldId="268"/>
            <ac:spMk id="3" creationId="{F2FCF7C5-A113-4CC6-AF98-3A3BBAA7404D}"/>
          </ac:spMkLst>
        </pc:spChg>
        <pc:spChg chg="add del mod">
          <ac:chgData name="Ben Rees" userId="b32240c4-7595-4541-971e-8af86f94c967" providerId="ADAL" clId="{BDFF7A90-FFFB-46E2-8C8B-03EAFF679AF6}" dt="2021-03-25T14:18:30.447" v="10275"/>
          <ac:spMkLst>
            <pc:docMk/>
            <pc:sldMk cId="3996710084" sldId="268"/>
            <ac:spMk id="4" creationId="{4B11424C-AACF-4B15-ABF6-3E5D5889DBED}"/>
          </ac:spMkLst>
        </pc:spChg>
        <pc:spChg chg="add del mod">
          <ac:chgData name="Ben Rees" userId="b32240c4-7595-4541-971e-8af86f94c967" providerId="ADAL" clId="{BDFF7A90-FFFB-46E2-8C8B-03EAFF679AF6}" dt="2021-03-25T14:18:30.447" v="10275"/>
          <ac:spMkLst>
            <pc:docMk/>
            <pc:sldMk cId="3996710084" sldId="268"/>
            <ac:spMk id="5" creationId="{72A0224D-4C06-416A-89ED-3C8A3827EA0E}"/>
          </ac:spMkLst>
        </pc:spChg>
        <pc:spChg chg="add del mod">
          <ac:chgData name="Ben Rees" userId="b32240c4-7595-4541-971e-8af86f94c967" providerId="ADAL" clId="{BDFF7A90-FFFB-46E2-8C8B-03EAFF679AF6}" dt="2021-03-25T14:18:30.447" v="10275"/>
          <ac:spMkLst>
            <pc:docMk/>
            <pc:sldMk cId="3996710084" sldId="268"/>
            <ac:spMk id="6" creationId="{D379E05F-832A-4599-9C05-5AC80F87294E}"/>
          </ac:spMkLst>
        </pc:spChg>
        <pc:spChg chg="add del mod">
          <ac:chgData name="Ben Rees" userId="b32240c4-7595-4541-971e-8af86f94c967" providerId="ADAL" clId="{BDFF7A90-FFFB-46E2-8C8B-03EAFF679AF6}" dt="2021-03-25T14:18:30.447" v="10275"/>
          <ac:spMkLst>
            <pc:docMk/>
            <pc:sldMk cId="3996710084" sldId="268"/>
            <ac:spMk id="7" creationId="{9AC51EB7-9753-47ED-8F3D-26E57131B354}"/>
          </ac:spMkLst>
        </pc:spChg>
        <pc:spChg chg="add del mod">
          <ac:chgData name="Ben Rees" userId="b32240c4-7595-4541-971e-8af86f94c967" providerId="ADAL" clId="{BDFF7A90-FFFB-46E2-8C8B-03EAFF679AF6}" dt="2021-03-25T14:18:30.447" v="10275"/>
          <ac:spMkLst>
            <pc:docMk/>
            <pc:sldMk cId="3996710084" sldId="268"/>
            <ac:spMk id="8" creationId="{8DE743D6-3F7F-413A-AAB1-FB311392BC7C}"/>
          </ac:spMkLst>
        </pc:spChg>
        <pc:spChg chg="add del mod">
          <ac:chgData name="Ben Rees" userId="b32240c4-7595-4541-971e-8af86f94c967" providerId="ADAL" clId="{BDFF7A90-FFFB-46E2-8C8B-03EAFF679AF6}" dt="2021-03-25T14:18:30.044" v="10274"/>
          <ac:spMkLst>
            <pc:docMk/>
            <pc:sldMk cId="3996710084" sldId="268"/>
            <ac:spMk id="9" creationId="{12FD2B6F-8FBE-479B-9171-8D1F30E8B4B8}"/>
          </ac:spMkLst>
        </pc:spChg>
        <pc:spChg chg="add del mod">
          <ac:chgData name="Ben Rees" userId="b32240c4-7595-4541-971e-8af86f94c967" providerId="ADAL" clId="{BDFF7A90-FFFB-46E2-8C8B-03EAFF679AF6}" dt="2021-03-25T14:18:30.044" v="10274"/>
          <ac:spMkLst>
            <pc:docMk/>
            <pc:sldMk cId="3996710084" sldId="268"/>
            <ac:spMk id="10" creationId="{8DB7AD07-CD17-4494-B1AD-E2170EA36010}"/>
          </ac:spMkLst>
        </pc:spChg>
        <pc:spChg chg="add del mod">
          <ac:chgData name="Ben Rees" userId="b32240c4-7595-4541-971e-8af86f94c967" providerId="ADAL" clId="{BDFF7A90-FFFB-46E2-8C8B-03EAFF679AF6}" dt="2021-03-25T14:18:30.044" v="10274"/>
          <ac:spMkLst>
            <pc:docMk/>
            <pc:sldMk cId="3996710084" sldId="268"/>
            <ac:spMk id="11" creationId="{D2B491F8-DA5C-47D5-A2C6-B0D63FA8EF77}"/>
          </ac:spMkLst>
        </pc:spChg>
        <pc:spChg chg="add del mod">
          <ac:chgData name="Ben Rees" userId="b32240c4-7595-4541-971e-8af86f94c967" providerId="ADAL" clId="{BDFF7A90-FFFB-46E2-8C8B-03EAFF679AF6}" dt="2021-03-25T14:18:30.044" v="10274"/>
          <ac:spMkLst>
            <pc:docMk/>
            <pc:sldMk cId="3996710084" sldId="268"/>
            <ac:spMk id="12" creationId="{BE309E8D-28C3-4DF9-BC33-87A87FE63106}"/>
          </ac:spMkLst>
        </pc:spChg>
        <pc:spChg chg="add del mod">
          <ac:chgData name="Ben Rees" userId="b32240c4-7595-4541-971e-8af86f94c967" providerId="ADAL" clId="{BDFF7A90-FFFB-46E2-8C8B-03EAFF679AF6}" dt="2021-03-25T14:18:30.044" v="10274"/>
          <ac:spMkLst>
            <pc:docMk/>
            <pc:sldMk cId="3996710084" sldId="268"/>
            <ac:spMk id="13" creationId="{5C39223A-E616-4F5F-B36F-8D9059F31E04}"/>
          </ac:spMkLst>
        </pc:spChg>
        <pc:spChg chg="add mod">
          <ac:chgData name="Ben Rees" userId="b32240c4-7595-4541-971e-8af86f94c967" providerId="ADAL" clId="{BDFF7A90-FFFB-46E2-8C8B-03EAFF679AF6}" dt="2021-03-25T14:31:37.819" v="10859" actId="20577"/>
          <ac:spMkLst>
            <pc:docMk/>
            <pc:sldMk cId="3996710084" sldId="268"/>
            <ac:spMk id="15" creationId="{A1290A32-DB5B-4E8A-8DE4-FF38FE82716D}"/>
          </ac:spMkLst>
        </pc:spChg>
        <pc:graphicFrameChg chg="add mod ord modGraphic">
          <ac:chgData name="Ben Rees" userId="b32240c4-7595-4541-971e-8af86f94c967" providerId="ADAL" clId="{BDFF7A90-FFFB-46E2-8C8B-03EAFF679AF6}" dt="2021-03-28T00:03:57.792" v="26718"/>
          <ac:graphicFrameMkLst>
            <pc:docMk/>
            <pc:sldMk cId="3996710084" sldId="268"/>
            <ac:graphicFrameMk id="14" creationId="{CBDB5076-FA01-452F-8D92-FC6922F65D33}"/>
          </ac:graphicFrameMkLst>
        </pc:graphicFrameChg>
        <pc:picChg chg="add del mod">
          <ac:chgData name="Ben Rees" userId="b32240c4-7595-4541-971e-8af86f94c967" providerId="ADAL" clId="{BDFF7A90-FFFB-46E2-8C8B-03EAFF679AF6}" dt="2021-03-27T16:30:48.219" v="25473"/>
          <ac:picMkLst>
            <pc:docMk/>
            <pc:sldMk cId="3996710084" sldId="268"/>
            <ac:picMk id="16" creationId="{DF331B2D-7447-4DC9-8576-00871650176E}"/>
          </ac:picMkLst>
        </pc:picChg>
        <pc:picChg chg="add del mod">
          <ac:chgData name="Ben Rees" userId="b32240c4-7595-4541-971e-8af86f94c967" providerId="ADAL" clId="{BDFF7A90-FFFB-46E2-8C8B-03EAFF679AF6}" dt="2021-03-27T16:33:46.014" v="25479"/>
          <ac:picMkLst>
            <pc:docMk/>
            <pc:sldMk cId="3996710084" sldId="268"/>
            <ac:picMk id="17" creationId="{B0A93443-8725-4956-A76B-06ED1C7C5EE4}"/>
          </ac:picMkLst>
        </pc:picChg>
        <pc:picChg chg="add mod">
          <ac:chgData name="Ben Rees" userId="b32240c4-7595-4541-971e-8af86f94c967" providerId="ADAL" clId="{BDFF7A90-FFFB-46E2-8C8B-03EAFF679AF6}" dt="2021-03-27T16:33:46.014" v="25479"/>
          <ac:picMkLst>
            <pc:docMk/>
            <pc:sldMk cId="3996710084" sldId="268"/>
            <ac:picMk id="18" creationId="{6EC3D34F-1D65-4B5B-9AA6-FA17B482FED8}"/>
          </ac:picMkLst>
        </pc:picChg>
      </pc:sldChg>
      <pc:sldChg chg="addSp delSp modSp mod modTransition modAnim modNotesTx">
        <pc:chgData name="Ben Rees" userId="b32240c4-7595-4541-971e-8af86f94c967" providerId="ADAL" clId="{BDFF7A90-FFFB-46E2-8C8B-03EAFF679AF6}" dt="2021-03-28T00:03:57.792" v="26718"/>
        <pc:sldMkLst>
          <pc:docMk/>
          <pc:sldMk cId="1658478189" sldId="269"/>
        </pc:sldMkLst>
        <pc:spChg chg="mod">
          <ac:chgData name="Ben Rees" userId="b32240c4-7595-4541-971e-8af86f94c967" providerId="ADAL" clId="{BDFF7A90-FFFB-46E2-8C8B-03EAFF679AF6}" dt="2021-03-28T00:03:57.792" v="26718"/>
          <ac:spMkLst>
            <pc:docMk/>
            <pc:sldMk cId="1658478189" sldId="269"/>
            <ac:spMk id="2" creationId="{894588F8-A4B0-4B92-9D2D-0C65A416BACC}"/>
          </ac:spMkLst>
        </pc:spChg>
        <pc:spChg chg="mod">
          <ac:chgData name="Ben Rees" userId="b32240c4-7595-4541-971e-8af86f94c967" providerId="ADAL" clId="{BDFF7A90-FFFB-46E2-8C8B-03EAFF679AF6}" dt="2021-03-28T00:03:57.792" v="26718"/>
          <ac:spMkLst>
            <pc:docMk/>
            <pc:sldMk cId="1658478189" sldId="269"/>
            <ac:spMk id="3" creationId="{3A405FF0-A5BC-4DE2-88CD-CBDB504327DE}"/>
          </ac:spMkLst>
        </pc:spChg>
        <pc:picChg chg="add del mod">
          <ac:chgData name="Ben Rees" userId="b32240c4-7595-4541-971e-8af86f94c967" providerId="ADAL" clId="{BDFF7A90-FFFB-46E2-8C8B-03EAFF679AF6}" dt="2021-03-27T16:44:13.090" v="25486"/>
          <ac:picMkLst>
            <pc:docMk/>
            <pc:sldMk cId="1658478189" sldId="269"/>
            <ac:picMk id="4" creationId="{132D4B76-F55D-4591-A19A-E9B3BB160B92}"/>
          </ac:picMkLst>
        </pc:picChg>
        <pc:picChg chg="add del mod">
          <ac:chgData name="Ben Rees" userId="b32240c4-7595-4541-971e-8af86f94c967" providerId="ADAL" clId="{BDFF7A90-FFFB-46E2-8C8B-03EAFF679AF6}" dt="2021-03-27T16:45:43.044" v="25489"/>
          <ac:picMkLst>
            <pc:docMk/>
            <pc:sldMk cId="1658478189" sldId="269"/>
            <ac:picMk id="5" creationId="{9C5B9D39-07A2-403B-803E-319B6DBFC874}"/>
          </ac:picMkLst>
        </pc:picChg>
        <pc:picChg chg="add mod">
          <ac:chgData name="Ben Rees" userId="b32240c4-7595-4541-971e-8af86f94c967" providerId="ADAL" clId="{BDFF7A90-FFFB-46E2-8C8B-03EAFF679AF6}" dt="2021-03-27T16:47:30.085" v="25507"/>
          <ac:picMkLst>
            <pc:docMk/>
            <pc:sldMk cId="1658478189" sldId="269"/>
            <ac:picMk id="6" creationId="{7ADE304D-77AE-46A5-9A0D-A171AB7A8EDF}"/>
          </ac:picMkLst>
        </pc:picChg>
      </pc:sldChg>
      <pc:sldChg chg="modSp del">
        <pc:chgData name="Ben Rees" userId="b32240c4-7595-4541-971e-8af86f94c967" providerId="ADAL" clId="{BDFF7A90-FFFB-46E2-8C8B-03EAFF679AF6}" dt="2021-03-24T16:45:20.730" v="7038" actId="2696"/>
        <pc:sldMkLst>
          <pc:docMk/>
          <pc:sldMk cId="948315178" sldId="270"/>
        </pc:sldMkLst>
        <pc:spChg chg="mod">
          <ac:chgData name="Ben Rees" userId="b32240c4-7595-4541-971e-8af86f94c967" providerId="ADAL" clId="{BDFF7A90-FFFB-46E2-8C8B-03EAFF679AF6}" dt="2021-03-24T16:16:00.572" v="5786"/>
          <ac:spMkLst>
            <pc:docMk/>
            <pc:sldMk cId="948315178" sldId="270"/>
            <ac:spMk id="2" creationId="{6B114C20-B2B8-49A5-9242-41442613FB37}"/>
          </ac:spMkLst>
        </pc:spChg>
        <pc:spChg chg="mod">
          <ac:chgData name="Ben Rees" userId="b32240c4-7595-4541-971e-8af86f94c967" providerId="ADAL" clId="{BDFF7A90-FFFB-46E2-8C8B-03EAFF679AF6}" dt="2021-03-24T16:16:00.572" v="5786"/>
          <ac:spMkLst>
            <pc:docMk/>
            <pc:sldMk cId="948315178" sldId="270"/>
            <ac:spMk id="3" creationId="{DB6B5406-5860-455A-B63C-94AC36E1673F}"/>
          </ac:spMkLst>
        </pc:spChg>
      </pc:sldChg>
      <pc:sldChg chg="addSp delSp modSp mod modTransition modAnim modNotesTx">
        <pc:chgData name="Ben Rees" userId="b32240c4-7595-4541-971e-8af86f94c967" providerId="ADAL" clId="{BDFF7A90-FFFB-46E2-8C8B-03EAFF679AF6}" dt="2021-03-28T00:03:57.792" v="26718"/>
        <pc:sldMkLst>
          <pc:docMk/>
          <pc:sldMk cId="3956768847" sldId="271"/>
        </pc:sldMkLst>
        <pc:spChg chg="mod">
          <ac:chgData name="Ben Rees" userId="b32240c4-7595-4541-971e-8af86f94c967" providerId="ADAL" clId="{BDFF7A90-FFFB-46E2-8C8B-03EAFF679AF6}" dt="2021-03-28T00:03:57.792" v="26718"/>
          <ac:spMkLst>
            <pc:docMk/>
            <pc:sldMk cId="3956768847" sldId="271"/>
            <ac:spMk id="2" creationId="{747A7D2F-A1C0-4454-AA09-EAC9A2C454C5}"/>
          </ac:spMkLst>
        </pc:spChg>
        <pc:spChg chg="mod">
          <ac:chgData name="Ben Rees" userId="b32240c4-7595-4541-971e-8af86f94c967" providerId="ADAL" clId="{BDFF7A90-FFFB-46E2-8C8B-03EAFF679AF6}" dt="2021-03-28T00:03:57.792" v="26718"/>
          <ac:spMkLst>
            <pc:docMk/>
            <pc:sldMk cId="3956768847" sldId="271"/>
            <ac:spMk id="3" creationId="{C0BB6593-28B9-4F4C-9A07-41729B82D755}"/>
          </ac:spMkLst>
        </pc:spChg>
        <pc:picChg chg="add del mod">
          <ac:chgData name="Ben Rees" userId="b32240c4-7595-4541-971e-8af86f94c967" providerId="ADAL" clId="{BDFF7A90-FFFB-46E2-8C8B-03EAFF679AF6}" dt="2021-03-25T15:38:37.524" v="11286"/>
          <ac:picMkLst>
            <pc:docMk/>
            <pc:sldMk cId="3956768847" sldId="271"/>
            <ac:picMk id="4" creationId="{64419A26-5E81-4B85-9610-F06B55DD9EC2}"/>
          </ac:picMkLst>
        </pc:picChg>
        <pc:picChg chg="add del mod">
          <ac:chgData name="Ben Rees" userId="b32240c4-7595-4541-971e-8af86f94c967" providerId="ADAL" clId="{BDFF7A90-FFFB-46E2-8C8B-03EAFF679AF6}" dt="2021-03-27T16:59:07.935" v="25675"/>
          <ac:picMkLst>
            <pc:docMk/>
            <pc:sldMk cId="3956768847" sldId="271"/>
            <ac:picMk id="5" creationId="{96B5B7BA-38BE-4DB1-A710-3BFEDE2FB044}"/>
          </ac:picMkLst>
        </pc:picChg>
        <pc:picChg chg="add del mod">
          <ac:chgData name="Ben Rees" userId="b32240c4-7595-4541-971e-8af86f94c967" providerId="ADAL" clId="{BDFF7A90-FFFB-46E2-8C8B-03EAFF679AF6}" dt="2021-03-27T17:00:27.295" v="25677"/>
          <ac:picMkLst>
            <pc:docMk/>
            <pc:sldMk cId="3956768847" sldId="271"/>
            <ac:picMk id="6" creationId="{3F9A88F7-040D-4AF0-A21E-C3213FB9AB4F}"/>
          </ac:picMkLst>
        </pc:picChg>
        <pc:picChg chg="add mod">
          <ac:chgData name="Ben Rees" userId="b32240c4-7595-4541-971e-8af86f94c967" providerId="ADAL" clId="{BDFF7A90-FFFB-46E2-8C8B-03EAFF679AF6}" dt="2021-03-27T17:02:23.170" v="25683"/>
          <ac:picMkLst>
            <pc:docMk/>
            <pc:sldMk cId="3956768847" sldId="271"/>
            <ac:picMk id="7" creationId="{E43522D4-19C6-4DC7-9496-915964C78EC3}"/>
          </ac:picMkLst>
        </pc:picChg>
      </pc:sldChg>
      <pc:sldChg chg="modSp del mod modTransition">
        <pc:chgData name="Ben Rees" userId="b32240c4-7595-4541-971e-8af86f94c967" providerId="ADAL" clId="{BDFF7A90-FFFB-46E2-8C8B-03EAFF679AF6}" dt="2021-03-26T21:54:14.734" v="24274" actId="2696"/>
        <pc:sldMkLst>
          <pc:docMk/>
          <pc:sldMk cId="641882162" sldId="272"/>
        </pc:sldMkLst>
        <pc:spChg chg="mod">
          <ac:chgData name="Ben Rees" userId="b32240c4-7595-4541-971e-8af86f94c967" providerId="ADAL" clId="{BDFF7A90-FFFB-46E2-8C8B-03EAFF679AF6}" dt="2021-03-24T16:16:00.861" v="5787" actId="27636"/>
          <ac:spMkLst>
            <pc:docMk/>
            <pc:sldMk cId="641882162" sldId="272"/>
            <ac:spMk id="2" creationId="{2AF3603E-A06D-4495-A96A-A05384CDE7FD}"/>
          </ac:spMkLst>
        </pc:spChg>
        <pc:spChg chg="mod">
          <ac:chgData name="Ben Rees" userId="b32240c4-7595-4541-971e-8af86f94c967" providerId="ADAL" clId="{BDFF7A90-FFFB-46E2-8C8B-03EAFF679AF6}" dt="2021-03-25T15:03:48.497" v="11069" actId="20577"/>
          <ac:spMkLst>
            <pc:docMk/>
            <pc:sldMk cId="641882162" sldId="272"/>
            <ac:spMk id="3" creationId="{901A737C-7291-4FBB-80EF-215E375BEC2F}"/>
          </ac:spMkLst>
        </pc:spChg>
      </pc:sldChg>
      <pc:sldChg chg="addSp delSp modSp modTransition modAnim modNotesTx">
        <pc:chgData name="Ben Rees" userId="b32240c4-7595-4541-971e-8af86f94c967" providerId="ADAL" clId="{BDFF7A90-FFFB-46E2-8C8B-03EAFF679AF6}" dt="2021-03-27T16:11:02.796" v="25388"/>
        <pc:sldMkLst>
          <pc:docMk/>
          <pc:sldMk cId="2911291555" sldId="273"/>
        </pc:sldMkLst>
        <pc:picChg chg="add del mod">
          <ac:chgData name="Ben Rees" userId="b32240c4-7595-4541-971e-8af86f94c967" providerId="ADAL" clId="{BDFF7A90-FFFB-46E2-8C8B-03EAFF679AF6}" dt="2021-03-27T16:10:29.557" v="25387"/>
          <ac:picMkLst>
            <pc:docMk/>
            <pc:sldMk cId="2911291555" sldId="273"/>
            <ac:picMk id="4" creationId="{F4B372F9-DBC7-49BB-8B1A-78BD8B1DD401}"/>
          </ac:picMkLst>
        </pc:picChg>
        <pc:picChg chg="add mod">
          <ac:chgData name="Ben Rees" userId="b32240c4-7595-4541-971e-8af86f94c967" providerId="ADAL" clId="{BDFF7A90-FFFB-46E2-8C8B-03EAFF679AF6}" dt="2021-03-27T16:11:02.796" v="25388"/>
          <ac:picMkLst>
            <pc:docMk/>
            <pc:sldMk cId="2911291555" sldId="273"/>
            <ac:picMk id="5" creationId="{6C426063-D502-4782-9526-3BAE1C73FA44}"/>
          </ac:picMkLst>
        </pc:picChg>
      </pc:sldChg>
      <pc:sldChg chg="addSp delSp modSp mod modTransition modAnim modNotesTx">
        <pc:chgData name="Ben Rees" userId="b32240c4-7595-4541-971e-8af86f94c967" providerId="ADAL" clId="{BDFF7A90-FFFB-46E2-8C8B-03EAFF679AF6}" dt="2021-03-28T00:03:57.792" v="26718"/>
        <pc:sldMkLst>
          <pc:docMk/>
          <pc:sldMk cId="1926083709" sldId="274"/>
        </pc:sldMkLst>
        <pc:spChg chg="mod">
          <ac:chgData name="Ben Rees" userId="b32240c4-7595-4541-971e-8af86f94c967" providerId="ADAL" clId="{BDFF7A90-FFFB-46E2-8C8B-03EAFF679AF6}" dt="2021-03-28T00:03:57.792" v="26718"/>
          <ac:spMkLst>
            <pc:docMk/>
            <pc:sldMk cId="1926083709" sldId="274"/>
            <ac:spMk id="2" creationId="{1601B859-F78F-41A2-9FFD-AC2EF1E73373}"/>
          </ac:spMkLst>
        </pc:spChg>
        <pc:spChg chg="mod">
          <ac:chgData name="Ben Rees" userId="b32240c4-7595-4541-971e-8af86f94c967" providerId="ADAL" clId="{BDFF7A90-FFFB-46E2-8C8B-03EAFF679AF6}" dt="2021-03-26T22:38:46.301" v="25378" actId="5793"/>
          <ac:spMkLst>
            <pc:docMk/>
            <pc:sldMk cId="1926083709" sldId="274"/>
            <ac:spMk id="3" creationId="{C947404F-EE09-4EF6-8AA8-4C93E6B3062F}"/>
          </ac:spMkLst>
        </pc:spChg>
        <pc:picChg chg="add del mod">
          <ac:chgData name="Ben Rees" userId="b32240c4-7595-4541-971e-8af86f94c967" providerId="ADAL" clId="{BDFF7A90-FFFB-46E2-8C8B-03EAFF679AF6}" dt="2021-03-27T17:25:54.640" v="26483"/>
          <ac:picMkLst>
            <pc:docMk/>
            <pc:sldMk cId="1926083709" sldId="274"/>
            <ac:picMk id="4" creationId="{CAE69935-10C2-46FF-8E70-2C27407EC73D}"/>
          </ac:picMkLst>
        </pc:picChg>
        <pc:picChg chg="add del mod">
          <ac:chgData name="Ben Rees" userId="b32240c4-7595-4541-971e-8af86f94c967" providerId="ADAL" clId="{BDFF7A90-FFFB-46E2-8C8B-03EAFF679AF6}" dt="2021-03-27T17:26:22.449" v="26485"/>
          <ac:picMkLst>
            <pc:docMk/>
            <pc:sldMk cId="1926083709" sldId="274"/>
            <ac:picMk id="5" creationId="{64075B09-8E19-47A7-8434-E27289CB0AA5}"/>
          </ac:picMkLst>
        </pc:picChg>
        <pc:picChg chg="add del mod">
          <ac:chgData name="Ben Rees" userId="b32240c4-7595-4541-971e-8af86f94c967" providerId="ADAL" clId="{BDFF7A90-FFFB-46E2-8C8B-03EAFF679AF6}" dt="2021-03-27T17:26:53.750" v="26487"/>
          <ac:picMkLst>
            <pc:docMk/>
            <pc:sldMk cId="1926083709" sldId="274"/>
            <ac:picMk id="6" creationId="{8A67E322-ABC0-44D3-AAB1-E951CB4A23BE}"/>
          </ac:picMkLst>
        </pc:picChg>
        <pc:picChg chg="add del mod">
          <ac:chgData name="Ben Rees" userId="b32240c4-7595-4541-971e-8af86f94c967" providerId="ADAL" clId="{BDFF7A90-FFFB-46E2-8C8B-03EAFF679AF6}" dt="2021-03-27T17:27:45.705" v="26489"/>
          <ac:picMkLst>
            <pc:docMk/>
            <pc:sldMk cId="1926083709" sldId="274"/>
            <ac:picMk id="7" creationId="{07D501AC-D693-48EF-9BFB-212F8670D362}"/>
          </ac:picMkLst>
        </pc:picChg>
        <pc:picChg chg="add del mod">
          <ac:chgData name="Ben Rees" userId="b32240c4-7595-4541-971e-8af86f94c967" providerId="ADAL" clId="{BDFF7A90-FFFB-46E2-8C8B-03EAFF679AF6}" dt="2021-03-27T17:28:00.350" v="26491"/>
          <ac:picMkLst>
            <pc:docMk/>
            <pc:sldMk cId="1926083709" sldId="274"/>
            <ac:picMk id="8" creationId="{6D7E2B1C-F42F-4F5D-9175-5E4938089E19}"/>
          </ac:picMkLst>
        </pc:picChg>
        <pc:picChg chg="add del mod">
          <ac:chgData name="Ben Rees" userId="b32240c4-7595-4541-971e-8af86f94c967" providerId="ADAL" clId="{BDFF7A90-FFFB-46E2-8C8B-03EAFF679AF6}" dt="2021-03-27T17:28:32.191" v="26493"/>
          <ac:picMkLst>
            <pc:docMk/>
            <pc:sldMk cId="1926083709" sldId="274"/>
            <ac:picMk id="9" creationId="{7070CF40-1FBD-4870-B5A8-15E1633E7319}"/>
          </ac:picMkLst>
        </pc:picChg>
        <pc:picChg chg="add mod">
          <ac:chgData name="Ben Rees" userId="b32240c4-7595-4541-971e-8af86f94c967" providerId="ADAL" clId="{BDFF7A90-FFFB-46E2-8C8B-03EAFF679AF6}" dt="2021-03-27T17:29:34.792" v="26549"/>
          <ac:picMkLst>
            <pc:docMk/>
            <pc:sldMk cId="1926083709" sldId="274"/>
            <ac:picMk id="10" creationId="{27EA6D08-BCC9-4F27-924D-F9EA24C5C33E}"/>
          </ac:picMkLst>
        </pc:picChg>
      </pc:sldChg>
      <pc:sldChg chg="addSp modSp mod ord modTransition setBg modNotesTx">
        <pc:chgData name="Ben Rees" userId="b32240c4-7595-4541-971e-8af86f94c967" providerId="ADAL" clId="{BDFF7A90-FFFB-46E2-8C8B-03EAFF679AF6}" dt="2021-03-28T00:05:14.536" v="26725" actId="404"/>
        <pc:sldMkLst>
          <pc:docMk/>
          <pc:sldMk cId="1051393102" sldId="275"/>
        </pc:sldMkLst>
        <pc:spChg chg="mod">
          <ac:chgData name="Ben Rees" userId="b32240c4-7595-4541-971e-8af86f94c967" providerId="ADAL" clId="{BDFF7A90-FFFB-46E2-8C8B-03EAFF679AF6}" dt="2021-03-26T15:54:46.486" v="22298" actId="26606"/>
          <ac:spMkLst>
            <pc:docMk/>
            <pc:sldMk cId="1051393102" sldId="275"/>
            <ac:spMk id="2" creationId="{A4B10980-9705-4906-A56D-ECE2EFA45988}"/>
          </ac:spMkLst>
        </pc:spChg>
        <pc:spChg chg="mod">
          <ac:chgData name="Ben Rees" userId="b32240c4-7595-4541-971e-8af86f94c967" providerId="ADAL" clId="{BDFF7A90-FFFB-46E2-8C8B-03EAFF679AF6}" dt="2021-03-28T00:05:14.536" v="26725" actId="404"/>
          <ac:spMkLst>
            <pc:docMk/>
            <pc:sldMk cId="1051393102" sldId="275"/>
            <ac:spMk id="3" creationId="{C77DD936-8551-432F-BC36-7C2FB7686248}"/>
          </ac:spMkLst>
        </pc:spChg>
        <pc:spChg chg="add mod">
          <ac:chgData name="Ben Rees" userId="b32240c4-7595-4541-971e-8af86f94c967" providerId="ADAL" clId="{BDFF7A90-FFFB-46E2-8C8B-03EAFF679AF6}" dt="2021-03-26T15:56:17.145" v="22350" actId="1076"/>
          <ac:spMkLst>
            <pc:docMk/>
            <pc:sldMk cId="1051393102" sldId="275"/>
            <ac:spMk id="5" creationId="{5FB90419-D000-4AE5-84AE-5DEA6477ED7D}"/>
          </ac:spMkLst>
        </pc:spChg>
        <pc:picChg chg="add mod">
          <ac:chgData name="Ben Rees" userId="b32240c4-7595-4541-971e-8af86f94c967" providerId="ADAL" clId="{BDFF7A90-FFFB-46E2-8C8B-03EAFF679AF6}" dt="2021-03-26T15:54:46.486" v="22298" actId="26606"/>
          <ac:picMkLst>
            <pc:docMk/>
            <pc:sldMk cId="1051393102" sldId="275"/>
            <ac:picMk id="4" creationId="{4668A17F-5C0C-4234-B938-3C2055667746}"/>
          </ac:picMkLst>
        </pc:picChg>
        <pc:picChg chg="add mod">
          <ac:chgData name="Ben Rees" userId="b32240c4-7595-4541-971e-8af86f94c967" providerId="ADAL" clId="{BDFF7A90-FFFB-46E2-8C8B-03EAFF679AF6}" dt="2021-03-27T16:13:27.609" v="25390"/>
          <ac:picMkLst>
            <pc:docMk/>
            <pc:sldMk cId="1051393102" sldId="275"/>
            <ac:picMk id="6" creationId="{7187F2E6-8CB5-45EB-86DC-9087F599904B}"/>
          </ac:picMkLst>
        </pc:picChg>
      </pc:sldChg>
      <pc:sldChg chg="addSp delSp modSp mod modTransition modAnim modNotesTx">
        <pc:chgData name="Ben Rees" userId="b32240c4-7595-4541-971e-8af86f94c967" providerId="ADAL" clId="{BDFF7A90-FFFB-46E2-8C8B-03EAFF679AF6}" dt="2021-03-28T00:07:27.808" v="26771" actId="20577"/>
        <pc:sldMkLst>
          <pc:docMk/>
          <pc:sldMk cId="57732869" sldId="276"/>
        </pc:sldMkLst>
        <pc:spChg chg="mod">
          <ac:chgData name="Ben Rees" userId="b32240c4-7595-4541-971e-8af86f94c967" providerId="ADAL" clId="{BDFF7A90-FFFB-46E2-8C8B-03EAFF679AF6}" dt="2021-03-28T00:03:57.792" v="26718"/>
          <ac:spMkLst>
            <pc:docMk/>
            <pc:sldMk cId="57732869" sldId="276"/>
            <ac:spMk id="2" creationId="{8F47B3AB-D190-40C7-BE8A-053CCC25DCE5}"/>
          </ac:spMkLst>
        </pc:spChg>
        <pc:spChg chg="mod">
          <ac:chgData name="Ben Rees" userId="b32240c4-7595-4541-971e-8af86f94c967" providerId="ADAL" clId="{BDFF7A90-FFFB-46E2-8C8B-03EAFF679AF6}" dt="2021-03-28T00:07:27.808" v="26771" actId="20577"/>
          <ac:spMkLst>
            <pc:docMk/>
            <pc:sldMk cId="57732869" sldId="276"/>
            <ac:spMk id="3" creationId="{98EE3B43-A547-451B-83D1-CD9118D34D0C}"/>
          </ac:spMkLst>
        </pc:spChg>
        <pc:picChg chg="add del mod">
          <ac:chgData name="Ben Rees" userId="b32240c4-7595-4541-971e-8af86f94c967" providerId="ADAL" clId="{BDFF7A90-FFFB-46E2-8C8B-03EAFF679AF6}" dt="2021-03-27T16:20:23.422" v="25395"/>
          <ac:picMkLst>
            <pc:docMk/>
            <pc:sldMk cId="57732869" sldId="276"/>
            <ac:picMk id="4" creationId="{554FD973-3153-4AC2-98C6-7F166FEA3ADF}"/>
          </ac:picMkLst>
        </pc:picChg>
        <pc:picChg chg="add del mod">
          <ac:chgData name="Ben Rees" userId="b32240c4-7595-4541-971e-8af86f94c967" providerId="ADAL" clId="{BDFF7A90-FFFB-46E2-8C8B-03EAFF679AF6}" dt="2021-03-27T16:52:42.493" v="25669"/>
          <ac:picMkLst>
            <pc:docMk/>
            <pc:sldMk cId="57732869" sldId="276"/>
            <ac:picMk id="5" creationId="{EAE47018-8194-4F0A-961D-77EEBF48405D}"/>
          </ac:picMkLst>
        </pc:picChg>
        <pc:picChg chg="add mod">
          <ac:chgData name="Ben Rees" userId="b32240c4-7595-4541-971e-8af86f94c967" providerId="ADAL" clId="{BDFF7A90-FFFB-46E2-8C8B-03EAFF679AF6}" dt="2021-03-27T16:54:03.336" v="25670"/>
          <ac:picMkLst>
            <pc:docMk/>
            <pc:sldMk cId="57732869" sldId="276"/>
            <ac:picMk id="6" creationId="{EE6E0CC8-7A76-4B07-A0D3-A0C7029A2EF9}"/>
          </ac:picMkLst>
        </pc:picChg>
      </pc:sldChg>
      <pc:sldChg chg="addSp delSp modSp mod modTransition modAnim modNotesTx">
        <pc:chgData name="Ben Rees" userId="b32240c4-7595-4541-971e-8af86f94c967" providerId="ADAL" clId="{BDFF7A90-FFFB-46E2-8C8B-03EAFF679AF6}" dt="2021-03-28T00:09:35.181" v="26931" actId="20577"/>
        <pc:sldMkLst>
          <pc:docMk/>
          <pc:sldMk cId="2729870165" sldId="277"/>
        </pc:sldMkLst>
        <pc:spChg chg="mod">
          <ac:chgData name="Ben Rees" userId="b32240c4-7595-4541-971e-8af86f94c967" providerId="ADAL" clId="{BDFF7A90-FFFB-46E2-8C8B-03EAFF679AF6}" dt="2021-03-28T00:03:57.792" v="26718"/>
          <ac:spMkLst>
            <pc:docMk/>
            <pc:sldMk cId="2729870165" sldId="277"/>
            <ac:spMk id="2" creationId="{3E5099CF-5F08-4584-9757-6FBFFCD625C4}"/>
          </ac:spMkLst>
        </pc:spChg>
        <pc:spChg chg="mod">
          <ac:chgData name="Ben Rees" userId="b32240c4-7595-4541-971e-8af86f94c967" providerId="ADAL" clId="{BDFF7A90-FFFB-46E2-8C8B-03EAFF679AF6}" dt="2021-03-28T00:09:35.181" v="26931" actId="20577"/>
          <ac:spMkLst>
            <pc:docMk/>
            <pc:sldMk cId="2729870165" sldId="277"/>
            <ac:spMk id="3" creationId="{6A83BC86-D4A6-4AAD-91A1-7599A51E8719}"/>
          </ac:spMkLst>
        </pc:spChg>
        <pc:picChg chg="add del mod">
          <ac:chgData name="Ben Rees" userId="b32240c4-7595-4541-971e-8af86f94c967" providerId="ADAL" clId="{BDFF7A90-FFFB-46E2-8C8B-03EAFF679AF6}" dt="2021-03-27T16:25:12.151" v="25398"/>
          <ac:picMkLst>
            <pc:docMk/>
            <pc:sldMk cId="2729870165" sldId="277"/>
            <ac:picMk id="4" creationId="{6B20F5A0-98EA-4527-B202-37584D8917B8}"/>
          </ac:picMkLst>
        </pc:picChg>
        <pc:picChg chg="add del mod">
          <ac:chgData name="Ben Rees" userId="b32240c4-7595-4541-971e-8af86f94c967" providerId="ADAL" clId="{BDFF7A90-FFFB-46E2-8C8B-03EAFF679AF6}" dt="2021-03-27T16:27:14.133" v="25470"/>
          <ac:picMkLst>
            <pc:docMk/>
            <pc:sldMk cId="2729870165" sldId="277"/>
            <ac:picMk id="5" creationId="{419AAE55-9939-402F-BB6B-F41BD97982E6}"/>
          </ac:picMkLst>
        </pc:picChg>
        <pc:picChg chg="add del mod">
          <ac:chgData name="Ben Rees" userId="b32240c4-7595-4541-971e-8af86f94c967" providerId="ADAL" clId="{BDFF7A90-FFFB-46E2-8C8B-03EAFF679AF6}" dt="2021-03-27T16:55:56.872" v="25671"/>
          <ac:picMkLst>
            <pc:docMk/>
            <pc:sldMk cId="2729870165" sldId="277"/>
            <ac:picMk id="6" creationId="{75B7317A-CACD-4DEB-8A68-F295DE788A74}"/>
          </ac:picMkLst>
        </pc:picChg>
        <pc:picChg chg="add del mod">
          <ac:chgData name="Ben Rees" userId="b32240c4-7595-4541-971e-8af86f94c967" providerId="ADAL" clId="{BDFF7A90-FFFB-46E2-8C8B-03EAFF679AF6}" dt="2021-03-27T16:56:42.639" v="25672"/>
          <ac:picMkLst>
            <pc:docMk/>
            <pc:sldMk cId="2729870165" sldId="277"/>
            <ac:picMk id="7" creationId="{193AB9AA-21A2-4FCF-A3A5-5819421A35DD}"/>
          </ac:picMkLst>
        </pc:picChg>
        <pc:picChg chg="add mod">
          <ac:chgData name="Ben Rees" userId="b32240c4-7595-4541-971e-8af86f94c967" providerId="ADAL" clId="{BDFF7A90-FFFB-46E2-8C8B-03EAFF679AF6}" dt="2021-03-27T16:58:16.292" v="25673"/>
          <ac:picMkLst>
            <pc:docMk/>
            <pc:sldMk cId="2729870165" sldId="277"/>
            <ac:picMk id="8" creationId="{D41CC757-5DED-45A0-8007-6B8E09860171}"/>
          </ac:picMkLst>
        </pc:picChg>
      </pc:sldChg>
      <pc:sldChg chg="addSp delSp modSp mod modTransition modAnim modNotesTx">
        <pc:chgData name="Ben Rees" userId="b32240c4-7595-4541-971e-8af86f94c967" providerId="ADAL" clId="{BDFF7A90-FFFB-46E2-8C8B-03EAFF679AF6}" dt="2021-03-28T00:03:57.792" v="26718"/>
        <pc:sldMkLst>
          <pc:docMk/>
          <pc:sldMk cId="2799874574" sldId="278"/>
        </pc:sldMkLst>
        <pc:spChg chg="mod">
          <ac:chgData name="Ben Rees" userId="b32240c4-7595-4541-971e-8af86f94c967" providerId="ADAL" clId="{BDFF7A90-FFFB-46E2-8C8B-03EAFF679AF6}" dt="2021-03-28T00:03:57.792" v="26718"/>
          <ac:spMkLst>
            <pc:docMk/>
            <pc:sldMk cId="2799874574" sldId="278"/>
            <ac:spMk id="2" creationId="{735EAF99-57CC-4581-B083-D8120FAAEC65}"/>
          </ac:spMkLst>
        </pc:spChg>
        <pc:spChg chg="mod">
          <ac:chgData name="Ben Rees" userId="b32240c4-7595-4541-971e-8af86f94c967" providerId="ADAL" clId="{BDFF7A90-FFFB-46E2-8C8B-03EAFF679AF6}" dt="2021-03-28T00:03:57.792" v="26718"/>
          <ac:spMkLst>
            <pc:docMk/>
            <pc:sldMk cId="2799874574" sldId="278"/>
            <ac:spMk id="3" creationId="{BED15CFB-44AD-436D-B814-01825067EFBD}"/>
          </ac:spMkLst>
        </pc:spChg>
        <pc:picChg chg="add del mod">
          <ac:chgData name="Ben Rees" userId="b32240c4-7595-4541-971e-8af86f94c967" providerId="ADAL" clId="{BDFF7A90-FFFB-46E2-8C8B-03EAFF679AF6}" dt="2021-03-27T16:39:40.386" v="25482"/>
          <ac:picMkLst>
            <pc:docMk/>
            <pc:sldMk cId="2799874574" sldId="278"/>
            <ac:picMk id="4" creationId="{58557EE0-2282-4850-B7EB-B78A15FBD8D5}"/>
          </ac:picMkLst>
        </pc:picChg>
        <pc:picChg chg="add mod">
          <ac:chgData name="Ben Rees" userId="b32240c4-7595-4541-971e-8af86f94c967" providerId="ADAL" clId="{BDFF7A90-FFFB-46E2-8C8B-03EAFF679AF6}" dt="2021-03-27T16:41:17.979" v="25483"/>
          <ac:picMkLst>
            <pc:docMk/>
            <pc:sldMk cId="2799874574" sldId="278"/>
            <ac:picMk id="5" creationId="{D100A8A8-130D-4258-B44E-A9232B8597FA}"/>
          </ac:picMkLst>
        </pc:picChg>
      </pc:sldChg>
      <pc:sldChg chg="addSp delSp modSp mod modTransition modAnim modNotesTx">
        <pc:chgData name="Ben Rees" userId="b32240c4-7595-4541-971e-8af86f94c967" providerId="ADAL" clId="{BDFF7A90-FFFB-46E2-8C8B-03EAFF679AF6}" dt="2021-03-28T00:03:57.792" v="26718"/>
        <pc:sldMkLst>
          <pc:docMk/>
          <pc:sldMk cId="1992584596" sldId="279"/>
        </pc:sldMkLst>
        <pc:spChg chg="mod">
          <ac:chgData name="Ben Rees" userId="b32240c4-7595-4541-971e-8af86f94c967" providerId="ADAL" clId="{BDFF7A90-FFFB-46E2-8C8B-03EAFF679AF6}" dt="2021-03-28T00:03:57.792" v="26718"/>
          <ac:spMkLst>
            <pc:docMk/>
            <pc:sldMk cId="1992584596" sldId="279"/>
            <ac:spMk id="2" creationId="{D25C59A5-775F-4F3A-A9EF-3EDD41227D00}"/>
          </ac:spMkLst>
        </pc:spChg>
        <pc:spChg chg="mod">
          <ac:chgData name="Ben Rees" userId="b32240c4-7595-4541-971e-8af86f94c967" providerId="ADAL" clId="{BDFF7A90-FFFB-46E2-8C8B-03EAFF679AF6}" dt="2021-03-28T00:03:57.792" v="26718"/>
          <ac:spMkLst>
            <pc:docMk/>
            <pc:sldMk cId="1992584596" sldId="279"/>
            <ac:spMk id="3" creationId="{EAE8C574-900B-40CF-9B51-7ED82C246613}"/>
          </ac:spMkLst>
        </pc:spChg>
        <pc:picChg chg="add del mod">
          <ac:chgData name="Ben Rees" userId="b32240c4-7595-4541-971e-8af86f94c967" providerId="ADAL" clId="{BDFF7A90-FFFB-46E2-8C8B-03EAFF679AF6}" dt="2021-03-27T16:48:20.261" v="25509"/>
          <ac:picMkLst>
            <pc:docMk/>
            <pc:sldMk cId="1992584596" sldId="279"/>
            <ac:picMk id="4" creationId="{D8486F30-49BD-45DF-A5AD-F710D672F28D}"/>
          </ac:picMkLst>
        </pc:picChg>
        <pc:picChg chg="add del mod">
          <ac:chgData name="Ben Rees" userId="b32240c4-7595-4541-971e-8af86f94c967" providerId="ADAL" clId="{BDFF7A90-FFFB-46E2-8C8B-03EAFF679AF6}" dt="2021-03-27T17:03:02.220" v="25685"/>
          <ac:picMkLst>
            <pc:docMk/>
            <pc:sldMk cId="1992584596" sldId="279"/>
            <ac:picMk id="5" creationId="{E9E5FF07-3533-4D0E-8AAA-BB6C527411EA}"/>
          </ac:picMkLst>
        </pc:picChg>
        <pc:picChg chg="add mod">
          <ac:chgData name="Ben Rees" userId="b32240c4-7595-4541-971e-8af86f94c967" providerId="ADAL" clId="{BDFF7A90-FFFB-46E2-8C8B-03EAFF679AF6}" dt="2021-03-27T17:03:53.894" v="25686"/>
          <ac:picMkLst>
            <pc:docMk/>
            <pc:sldMk cId="1992584596" sldId="279"/>
            <ac:picMk id="6" creationId="{80EAE543-251D-4E40-9BC1-A104406148E3}"/>
          </ac:picMkLst>
        </pc:picChg>
      </pc:sldChg>
      <pc:sldChg chg="modSp new mod modTransition">
        <pc:chgData name="Ben Rees" userId="b32240c4-7595-4541-971e-8af86f94c967" providerId="ADAL" clId="{BDFF7A90-FFFB-46E2-8C8B-03EAFF679AF6}" dt="2021-03-28T00:03:57.792" v="26718"/>
        <pc:sldMkLst>
          <pc:docMk/>
          <pc:sldMk cId="2914173552" sldId="280"/>
        </pc:sldMkLst>
        <pc:spChg chg="mod">
          <ac:chgData name="Ben Rees" userId="b32240c4-7595-4541-971e-8af86f94c967" providerId="ADAL" clId="{BDFF7A90-FFFB-46E2-8C8B-03EAFF679AF6}" dt="2021-03-28T00:03:57.792" v="26718"/>
          <ac:spMkLst>
            <pc:docMk/>
            <pc:sldMk cId="2914173552" sldId="280"/>
            <ac:spMk id="2" creationId="{85D279B1-3572-4B18-98F6-6B7456C4ABA1}"/>
          </ac:spMkLst>
        </pc:spChg>
        <pc:spChg chg="mod">
          <ac:chgData name="Ben Rees" userId="b32240c4-7595-4541-971e-8af86f94c967" providerId="ADAL" clId="{BDFF7A90-FFFB-46E2-8C8B-03EAFF679AF6}" dt="2021-03-28T00:02:19.151" v="26702" actId="207"/>
          <ac:spMkLst>
            <pc:docMk/>
            <pc:sldMk cId="2914173552" sldId="280"/>
            <ac:spMk id="3" creationId="{C41476E9-4F11-4E45-9363-6A02C1918026}"/>
          </ac:spMkLst>
        </pc:spChg>
      </pc:sldChg>
      <pc:sldChg chg="addSp delSp modSp new mod modTransition setBg modAnim modNotesTx">
        <pc:chgData name="Ben Rees" userId="b32240c4-7595-4541-971e-8af86f94c967" providerId="ADAL" clId="{BDFF7A90-FFFB-46E2-8C8B-03EAFF679AF6}" dt="2021-03-28T00:03:57.792" v="26718"/>
        <pc:sldMkLst>
          <pc:docMk/>
          <pc:sldMk cId="2109129721" sldId="281"/>
        </pc:sldMkLst>
        <pc:spChg chg="mod">
          <ac:chgData name="Ben Rees" userId="b32240c4-7595-4541-971e-8af86f94c967" providerId="ADAL" clId="{BDFF7A90-FFFB-46E2-8C8B-03EAFF679AF6}" dt="2021-03-28T00:03:57.792" v="26718"/>
          <ac:spMkLst>
            <pc:docMk/>
            <pc:sldMk cId="2109129721" sldId="281"/>
            <ac:spMk id="2" creationId="{B86D030E-127A-438B-BE75-E20F7B26E9E5}"/>
          </ac:spMkLst>
        </pc:spChg>
        <pc:spChg chg="mod">
          <ac:chgData name="Ben Rees" userId="b32240c4-7595-4541-971e-8af86f94c967" providerId="ADAL" clId="{BDFF7A90-FFFB-46E2-8C8B-03EAFF679AF6}" dt="2021-03-27T17:23:18.358" v="26466" actId="26606"/>
          <ac:spMkLst>
            <pc:docMk/>
            <pc:sldMk cId="2109129721" sldId="281"/>
            <ac:spMk id="3" creationId="{A81E7C3E-696F-4DA4-9546-88F48CFB414B}"/>
          </ac:spMkLst>
        </pc:spChg>
        <pc:spChg chg="add mod">
          <ac:chgData name="Ben Rees" userId="b32240c4-7595-4541-971e-8af86f94c967" providerId="ADAL" clId="{BDFF7A90-FFFB-46E2-8C8B-03EAFF679AF6}" dt="2021-03-27T17:24:30.519" v="26478" actId="255"/>
          <ac:spMkLst>
            <pc:docMk/>
            <pc:sldMk cId="2109129721" sldId="281"/>
            <ac:spMk id="5" creationId="{0F567FCA-597E-472F-822A-46208F7F89E9}"/>
          </ac:spMkLst>
        </pc:spChg>
        <pc:picChg chg="add mod">
          <ac:chgData name="Ben Rees" userId="b32240c4-7595-4541-971e-8af86f94c967" providerId="ADAL" clId="{BDFF7A90-FFFB-46E2-8C8B-03EAFF679AF6}" dt="2021-03-27T17:23:18.358" v="26466" actId="26606"/>
          <ac:picMkLst>
            <pc:docMk/>
            <pc:sldMk cId="2109129721" sldId="281"/>
            <ac:picMk id="4" creationId="{19FD7924-CD69-46AC-B8AA-45287022CEF0}"/>
          </ac:picMkLst>
        </pc:picChg>
        <pc:picChg chg="add del mod">
          <ac:chgData name="Ben Rees" userId="b32240c4-7595-4541-971e-8af86f94c967" providerId="ADAL" clId="{BDFF7A90-FFFB-46E2-8C8B-03EAFF679AF6}" dt="2021-03-27T17:25:14.691" v="26480"/>
          <ac:picMkLst>
            <pc:docMk/>
            <pc:sldMk cId="2109129721" sldId="281"/>
            <ac:picMk id="6" creationId="{CA18F595-2D05-477D-ACED-19707690F03D}"/>
          </ac:picMkLst>
        </pc:picChg>
        <pc:picChg chg="add mod">
          <ac:chgData name="Ben Rees" userId="b32240c4-7595-4541-971e-8af86f94c967" providerId="ADAL" clId="{BDFF7A90-FFFB-46E2-8C8B-03EAFF679AF6}" dt="2021-03-27T17:25:39.111" v="26481"/>
          <ac:picMkLst>
            <pc:docMk/>
            <pc:sldMk cId="2109129721" sldId="281"/>
            <ac:picMk id="7" creationId="{5E309073-A5B5-4F82-B24C-C59B36BC901A}"/>
          </ac:picMkLst>
        </pc:picChg>
      </pc:sldChg>
      <pc:sldChg chg="modSp new del mod modNotesTx">
        <pc:chgData name="Ben Rees" userId="b32240c4-7595-4541-971e-8af86f94c967" providerId="ADAL" clId="{BDFF7A90-FFFB-46E2-8C8B-03EAFF679AF6}" dt="2021-03-26T22:14:13.741" v="25303" actId="2696"/>
        <pc:sldMkLst>
          <pc:docMk/>
          <pc:sldMk cId="2486965706" sldId="281"/>
        </pc:sldMkLst>
        <pc:spChg chg="mod">
          <ac:chgData name="Ben Rees" userId="b32240c4-7595-4541-971e-8af86f94c967" providerId="ADAL" clId="{BDFF7A90-FFFB-46E2-8C8B-03EAFF679AF6}" dt="2021-03-26T22:08:17.847" v="25177" actId="20577"/>
          <ac:spMkLst>
            <pc:docMk/>
            <pc:sldMk cId="2486965706" sldId="281"/>
            <ac:spMk id="2" creationId="{0A5FF88F-7E11-4C07-B9B5-0B923BB020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FC9B19-F258-48AA-B299-4F149B4DAC35}" type="datetimeFigureOut">
              <a:rPr lang="en-GB" smtClean="0"/>
              <a:t>23/03/2021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4FC1D2-FBCD-49EC-84E4-E726D3FE5E59}" type="slidenum">
              <a:rPr lang="en-GB" smtClean="0"/>
              <a:t>‹#›</a:t>
            </a:fld>
            <a:endParaRPr lang="en-GB"/>
          </a:p>
        </p:txBody>
      </p:sp>
    </p:spTree>
    <p:extLst>
      <p:ext uri="{BB962C8B-B14F-4D97-AF65-F5344CB8AC3E}">
        <p14:creationId xmlns:p14="http://schemas.microsoft.com/office/powerpoint/2010/main" val="1852854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assessment comes under the Contemporary management approaches unit, course BMSP4002, this is Ben Rees student number 2003741. </a:t>
            </a:r>
          </a:p>
        </p:txBody>
      </p:sp>
      <p:sp>
        <p:nvSpPr>
          <p:cNvPr id="4" name="Slide Number Placeholder 3"/>
          <p:cNvSpPr>
            <a:spLocks noGrp="1"/>
          </p:cNvSpPr>
          <p:nvPr>
            <p:ph type="sldNum" sz="quarter" idx="5"/>
          </p:nvPr>
        </p:nvSpPr>
        <p:spPr/>
        <p:txBody>
          <a:bodyPr/>
          <a:lstStyle/>
          <a:p>
            <a:fld id="{CD4FC1D2-FBCD-49EC-84E4-E726D3FE5E59}" type="slidenum">
              <a:rPr lang="en-GB" smtClean="0"/>
              <a:t>1</a:t>
            </a:fld>
            <a:endParaRPr lang="en-GB"/>
          </a:p>
        </p:txBody>
      </p:sp>
    </p:spTree>
    <p:extLst>
      <p:ext uri="{BB962C8B-B14F-4D97-AF65-F5344CB8AC3E}">
        <p14:creationId xmlns:p14="http://schemas.microsoft.com/office/powerpoint/2010/main" val="1693305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this presentation, I will be presenting you with a brief overview of Nike, its goals, objectives, SWOT ANALYSIS, and PEST analysis. I will also be looking at its approaches to organisation and management, its views on group and teamwork and finally, how and why Nike includes corporate social responsibility within their business. </a:t>
            </a:r>
          </a:p>
          <a:p>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2</a:t>
            </a:fld>
            <a:endParaRPr lang="en-GB"/>
          </a:p>
        </p:txBody>
      </p:sp>
    </p:spTree>
    <p:extLst>
      <p:ext uri="{BB962C8B-B14F-4D97-AF65-F5344CB8AC3E}">
        <p14:creationId xmlns:p14="http://schemas.microsoft.com/office/powerpoint/2010/main" val="1473014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Nike is an American sportswear brand that was founded in 1964 by Phil Knight and Bill Bowerman, the company was formerly known as Blue Ribbon Sports. They initially only produced training shoes but over the years, although still specialising in training shoes, their product line has drastically increased, from selling training shoes to hats, socks, bottoms, t-shirts, and many more. They are renowned for their swoosh logo and their hugely successful tagline “just do it”. Nike is now the leading sportswear brand in the world, employing over 75,000 people and sponsoring many successful sports teams and players all over the world, most famously, Cristiano Ronaldo, Tiger Woods, and Michael Jordan (Nike Story, n.d.). The companies net value is $34.8 billion and its gross profit for the twelve months between November 30, 2019, and November 30 2020 were recorded at  $16.4 billion and therefore, is the most valuable sports brand worldwide.</a:t>
            </a:r>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3</a:t>
            </a:fld>
            <a:endParaRPr lang="en-GB"/>
          </a:p>
        </p:txBody>
      </p:sp>
    </p:spTree>
    <p:extLst>
      <p:ext uri="{BB962C8B-B14F-4D97-AF65-F5344CB8AC3E}">
        <p14:creationId xmlns:p14="http://schemas.microsoft.com/office/powerpoint/2010/main" val="2164643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this section of the presentation, I will be looking at how Nike will get to where they want to be highlighting their strengths and weaknesses and the goals and objectives that they have set themselves to become a more financially successful, environmentally friendly, and inclusive organisation. </a:t>
            </a:r>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4</a:t>
            </a:fld>
            <a:endParaRPr lang="en-GB"/>
          </a:p>
        </p:txBody>
      </p:sp>
    </p:spTree>
    <p:extLst>
      <p:ext uri="{BB962C8B-B14F-4D97-AF65-F5344CB8AC3E}">
        <p14:creationId xmlns:p14="http://schemas.microsoft.com/office/powerpoint/2010/main" val="2199023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regards to being an inspirational brand, Nike is one of the leading in this field worldwide. They create apparel and footwear that motivates their consumers to exercise, with the innovative technology they use in their footwear and apparel they are some of the most comfortable and stylish on the market. Regarding innovation, Nike is one of the leading companies in innovation in the sports market with the use of innovative materials and technology within their apparel and footwear such 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Flyknit</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React technology. They even have a “house of innovation 000”, that is located in New York City and showcases the evolution of Nike over the years and the innovative paths that it has paved the way for other manufacturers to follow. It is a shopping experience like no other, with a smart, seamless, and customizable approach to shopping on offer. It has a dedicated floor whereby shelves are restocked based on data collected from the consumer so that it only shows off the products that are the most in-demand at a certain point. The store also takes full advantage of the Nike Plus members app, where customers can reserve and request items to try on via their mobile phone and also has a wing dedicated to customization. This along with the innovation in their product range shows how ambitious Nike is as an organisation.</a:t>
            </a:r>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5</a:t>
            </a:fld>
            <a:endParaRPr lang="en-GB"/>
          </a:p>
        </p:txBody>
      </p:sp>
    </p:spTree>
    <p:extLst>
      <p:ext uri="{BB962C8B-B14F-4D97-AF65-F5344CB8AC3E}">
        <p14:creationId xmlns:p14="http://schemas.microsoft.com/office/powerpoint/2010/main" val="4007069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29 targets that Nike has outlined cover numerous different areas within the business, for example, they want to boost their female representation within their workforce in leadership positions to 45%. They want to boost the representation of racial and ethnic minorities at the director level and above by 30% and invest $10 million into black colleges and universities and Hispanic serving institutions. They aim to spend $1 billion on diverse suppliers, reduce their carbon footprint by 70% and reduce their greenhouse gas emissions to just 500,000 tonnes. They also aim to reduce waste production per unit by 10%, prevent any waste from going to landfill and increase the amount of recycled waste from finished products by 10x. Finally, they aim to reduce their freshwater usage by 25% per kg in textile dyeing and finishing and restore 13 billion litres of water through water-saving projects. </a:t>
            </a:r>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6</a:t>
            </a:fld>
            <a:endParaRPr lang="en-GB"/>
          </a:p>
        </p:txBody>
      </p:sp>
    </p:spTree>
    <p:extLst>
      <p:ext uri="{BB962C8B-B14F-4D97-AF65-F5344CB8AC3E}">
        <p14:creationId xmlns:p14="http://schemas.microsoft.com/office/powerpoint/2010/main" val="1827439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strength of Nike is the fact that Nike's consumer base is worldwide which helps to continue to build their reputation and brand. Another strength of the Nike brand is the fact that they have great relationships with many star sports teams and athletes that helps to promote the brand. Although Nike is a hugely successful brand it does have its weaknesses, these include its dependency on the US market, with 41% of its sales coming from the US. Another weakness is the fact that its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labor</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conditions in foreign countries have been scrutinized by many people. Some of the opportunities for Nike are, the fact that they still have many markets to flourish in such as Asia and South America. Another opportunity for Nike is the fact that technology still has so much more to offer and Nike will be able to take advantage of this in creating new innovating products in the future.  Finally, there are the threats that Nike faces, these threats include increased competition from other brands such as New Balance and Adidas. Another potential threat for Nike is the counterfeits goods market, they offer replica Nike products at lower prices which may affect Nike’s revenues. Another threat Nike faces which is one that all businesses are facing at the moment is the economic uncertainty caused by Covid-19.</a:t>
            </a:r>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7</a:t>
            </a:fld>
            <a:endParaRPr lang="en-GB"/>
          </a:p>
        </p:txBody>
      </p:sp>
    </p:spTree>
    <p:extLst>
      <p:ext uri="{BB962C8B-B14F-4D97-AF65-F5344CB8AC3E}">
        <p14:creationId xmlns:p14="http://schemas.microsoft.com/office/powerpoint/2010/main" val="3462374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political factors that affect Nike are in abundance due to their large scale and their world-renowned status. These factors include taxation policies, laws regarding working conditions and even changing of governments that could have a detrimental effect on Nike’s operations. The economic factors that may affect Nike are the fact that some countries have higher import tariffs compared to others, some have lower purchasing power compared to others, and due to its global presence, Nike also has to take into account exchange rates as any slight change can cost the company millions of pounds and of course Nike has to consider the economic implications of COVID-19. The next part of the PESTLE analysis is the social factors that may affect Nike. Again being a global company, Nike has to take into consideration many different social and cultural factors all over the world. The next part of the PESTLE analysis is the technological factors that Nike must consider. As technology is continuously advancing, Nike must keep up with the latest trends to maintain its place in the market and also to attract new customers with its innovative designs and technologies. Moving onto environmental analysis, Although Nike has many large facilities all over the world producing greenhouse gases, in recent times Nike has pledged to become more eco-friendly which is outlined in the 29 targets they have set to reach by 2025. </a:t>
            </a:r>
          </a:p>
        </p:txBody>
      </p:sp>
      <p:sp>
        <p:nvSpPr>
          <p:cNvPr id="4" name="Slide Number Placeholder 3"/>
          <p:cNvSpPr>
            <a:spLocks noGrp="1"/>
          </p:cNvSpPr>
          <p:nvPr>
            <p:ph type="sldNum" sz="quarter" idx="5"/>
          </p:nvPr>
        </p:nvSpPr>
        <p:spPr/>
        <p:txBody>
          <a:bodyPr/>
          <a:lstStyle/>
          <a:p>
            <a:fld id="{CD4FC1D2-FBCD-49EC-84E4-E726D3FE5E59}" type="slidenum">
              <a:rPr lang="en-GB" smtClean="0"/>
              <a:t>8</a:t>
            </a:fld>
            <a:endParaRPr lang="en-GB"/>
          </a:p>
        </p:txBody>
      </p:sp>
    </p:spTree>
    <p:extLst>
      <p:ext uri="{BB962C8B-B14F-4D97-AF65-F5344CB8AC3E}">
        <p14:creationId xmlns:p14="http://schemas.microsoft.com/office/powerpoint/2010/main" val="2781358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Nike is the most successful sportswear brand in the world and thus they have huge revenue streams through many different sources. Although Nike is extremely successful the Coronavirus pandemic has had a detrimental effect on their revenues. Nike’s total revenue for the fiscal year of 2018 was $36.4 billion, for the fiscal year of 2019 these revenues increased massively to $39.1 billion, whereas in the fiscal year ending in 2020 the total revenues were down to $37.4 billion with the cost of revenue staying the same as the previous year. This was massively down to the effect of the coronavirus pandemic. Their profits had been increasing year on the year before the pandemic, however, the pandemic caused their profits to decrease, although this was the case, Nike are showing that they are back on the right track with their revenues increasing for the trailing twelve months. </a:t>
            </a:r>
          </a:p>
        </p:txBody>
      </p:sp>
      <p:sp>
        <p:nvSpPr>
          <p:cNvPr id="4" name="Slide Number Placeholder 3"/>
          <p:cNvSpPr>
            <a:spLocks noGrp="1"/>
          </p:cNvSpPr>
          <p:nvPr>
            <p:ph type="sldNum" sz="quarter" idx="5"/>
          </p:nvPr>
        </p:nvSpPr>
        <p:spPr/>
        <p:txBody>
          <a:bodyPr/>
          <a:lstStyle/>
          <a:p>
            <a:fld id="{CD4FC1D2-FBCD-49EC-84E4-E726D3FE5E59}" type="slidenum">
              <a:rPr lang="en-GB" smtClean="0"/>
              <a:t>9</a:t>
            </a:fld>
            <a:endParaRPr lang="en-GB"/>
          </a:p>
        </p:txBody>
      </p:sp>
    </p:spTree>
    <p:extLst>
      <p:ext uri="{BB962C8B-B14F-4D97-AF65-F5344CB8AC3E}">
        <p14:creationId xmlns:p14="http://schemas.microsoft.com/office/powerpoint/2010/main" val="3004662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management approach I will be looking at is Maslow's hierarchy of needs. This theory occurs in daily life more than we know and is undoubtedly used within Nike. The theory is constructed into five different levels, firstly is the level that covers basic needs such as food, in an article published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Spaceist</a:t>
            </a:r>
            <a:r>
              <a:rPr lang="en-GB" sz="1800" dirty="0">
                <a:effectLst/>
                <a:latin typeface="Calibri" panose="020F0502020204030204" pitchFamily="34" charset="0"/>
                <a:ea typeface="Calibri" panose="020F0502020204030204" pitchFamily="34" charset="0"/>
                <a:cs typeface="Times New Roman" panose="02020603050405020304" pitchFamily="18" charset="0"/>
              </a:rPr>
              <a:t>, Nike was deemed to have one of the top five canteens in the business world, with great food and a canteen that represents Nike as a brand. The next level is safety and protection, Nike provides their employees with safe and secure facilities that allow them to work to the best of their ability and feel safe doing so, although this has not always been the case Nike has improved in this category and is aiming to continuously do better. The third level is the love and belongingness level, working at Nike you are surrounded by people that care and want to look after you, Nike offers great benefits for its employees such as having your own space to practice meditation, the close early on Fridays in the summer to enjoy the weather and you are also supported to achieve your dreams. The fourth level of Maslow's hierarchy of needs is the level regarding self-esteem, in Nike, your self-esteem will grow due to the sense of belonging, sense of achievement as well as all the support they have on offers, such as affordable healthcare insurance, dental plan psychological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counseling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much more. The final level covers self-actualisation and also the ability to reach your highest potential. At Nike, employees can work their way up the ladder and realise their potential due to the innovative nature that Nike encourages and the support that they offer the employees. Nike also implements McGregor theory X and theory Y, although these theories are contrasting Nike implements elements of both to suit the needs of their employees. Another theory that Nike implement is Elton Mayo’s social human relations theory, Nike ensure that their employees are happy and healthy as outlined previously, this, in turn, benefits Nike as a happier workforce leads to a more productive workforce. </a:t>
            </a:r>
          </a:p>
        </p:txBody>
      </p:sp>
      <p:sp>
        <p:nvSpPr>
          <p:cNvPr id="4" name="Slide Number Placeholder 3"/>
          <p:cNvSpPr>
            <a:spLocks noGrp="1"/>
          </p:cNvSpPr>
          <p:nvPr>
            <p:ph type="sldNum" sz="quarter" idx="5"/>
          </p:nvPr>
        </p:nvSpPr>
        <p:spPr/>
        <p:txBody>
          <a:bodyPr/>
          <a:lstStyle/>
          <a:p>
            <a:fld id="{CD4FC1D2-FBCD-49EC-84E4-E726D3FE5E59}" type="slidenum">
              <a:rPr lang="en-GB" smtClean="0"/>
              <a:t>10</a:t>
            </a:fld>
            <a:endParaRPr lang="en-GB"/>
          </a:p>
        </p:txBody>
      </p:sp>
    </p:spTree>
    <p:extLst>
      <p:ext uri="{BB962C8B-B14F-4D97-AF65-F5344CB8AC3E}">
        <p14:creationId xmlns:p14="http://schemas.microsoft.com/office/powerpoint/2010/main" val="3951959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Stakeholders are essentially anyone that has a vested interest within an organisation. Due to the sheer scale of Nike and its operations, they have many different stakeholders. Stakeholders are crucial to any business and especially a business that operates on a scale like Nike’s. Stakeholders give organisations support whether it be financial or practical support. Having a good relationship with both internal and external stakeholders is one of the keys to success for any business. Having a good relationship with internal stakeholders is crucial because this helps with the operations within the business by having happy employees, this helps decision making, production, and marketing. This has not always been the case with Nike with many female employees stating in a New York Times article that they were often harassed within the workplace causing huge controversy in the media. A business must also have good relationships with its external stakeholder’s, this has not always been the case for Nike has come under scrutiny in the media for its treatment of employees overseas. Good relationships with stakeholders are created when both the organisation and its stakeholders have a common ground and are working towards the same goal, with the goals that Nike have set that have many common goals that are agreed within society and thus this is a positive for them in building their stakeholder relationships. </a:t>
            </a:r>
          </a:p>
        </p:txBody>
      </p:sp>
      <p:sp>
        <p:nvSpPr>
          <p:cNvPr id="4" name="Slide Number Placeholder 3"/>
          <p:cNvSpPr>
            <a:spLocks noGrp="1"/>
          </p:cNvSpPr>
          <p:nvPr>
            <p:ph type="sldNum" sz="quarter" idx="5"/>
          </p:nvPr>
        </p:nvSpPr>
        <p:spPr/>
        <p:txBody>
          <a:bodyPr/>
          <a:lstStyle/>
          <a:p>
            <a:fld id="{CD4FC1D2-FBCD-49EC-84E4-E726D3FE5E59}" type="slidenum">
              <a:rPr lang="en-GB" smtClean="0"/>
              <a:t>11</a:t>
            </a:fld>
            <a:endParaRPr lang="en-GB"/>
          </a:p>
        </p:txBody>
      </p:sp>
    </p:spTree>
    <p:extLst>
      <p:ext uri="{BB962C8B-B14F-4D97-AF65-F5344CB8AC3E}">
        <p14:creationId xmlns:p14="http://schemas.microsoft.com/office/powerpoint/2010/main" val="2014970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Leadership is one of the key ingredients to Nike’s success. Without leadership and clear structure within the organisation then they simply wouldn’t have the success that they have today. Nike's organisational structure is known as a matrix structure, this structure incorporates both vertical and horizontal lines of authority and thus employees report to two different bosses. They use this method as this cancels out the extremes of having just a vertical line of authority or just a horizontal line of authority. Their structure also follows a geographical divisional structure, this is done because Nike operates worldwide and different markets have differing demands, they then create a product specifically for that market which allows them to maximise sales. This also allows Nike to advertise directly to specific markets which is also another huge benefit that helps to increase sales. Regarding their structure on a product basis, they follow a divisional structure, this was implemented so that Nike can continue to innovate. There is also corporate leadership within Nike, these people are the ones that make all of the decisions regarding policies and how they are implemented. Beneath this is a functional structure that deals with finance, human resources, products and merchandise admin and legal, marketing and operations. </a:t>
            </a:r>
          </a:p>
        </p:txBody>
      </p:sp>
      <p:sp>
        <p:nvSpPr>
          <p:cNvPr id="4" name="Slide Number Placeholder 3"/>
          <p:cNvSpPr>
            <a:spLocks noGrp="1"/>
          </p:cNvSpPr>
          <p:nvPr>
            <p:ph type="sldNum" sz="quarter" idx="5"/>
          </p:nvPr>
        </p:nvSpPr>
        <p:spPr/>
        <p:txBody>
          <a:bodyPr/>
          <a:lstStyle/>
          <a:p>
            <a:fld id="{CD4FC1D2-FBCD-49EC-84E4-E726D3FE5E59}" type="slidenum">
              <a:rPr lang="en-GB" smtClean="0"/>
              <a:t>12</a:t>
            </a:fld>
            <a:endParaRPr lang="en-GB"/>
          </a:p>
        </p:txBody>
      </p:sp>
    </p:spTree>
    <p:extLst>
      <p:ext uri="{BB962C8B-B14F-4D97-AF65-F5344CB8AC3E}">
        <p14:creationId xmlns:p14="http://schemas.microsoft.com/office/powerpoint/2010/main" val="4112040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Nike encourages teamwork within their workforce as they use cross-functional teams, these are teams whereby individuals with different skill sets come together to achieve a common goal. Nike’s main goal is to be innovative, and the best way to accomplish this is by working together, as many minds are better than one mind. Nike brings people from all different backgrounds with a variety of skill sets together in order to, as Nike says “to make the impossible possible”. Nike provides administrative support to their teams around the world, these administrative employees specialise in time management and problem-solving. They have numerous different teams within the organisation, from finance to marketing, to sustainability and sales, with so many different teams to offer there is a place for everyone at Nike. </a:t>
            </a:r>
          </a:p>
        </p:txBody>
      </p:sp>
      <p:sp>
        <p:nvSpPr>
          <p:cNvPr id="4" name="Slide Number Placeholder 3"/>
          <p:cNvSpPr>
            <a:spLocks noGrp="1"/>
          </p:cNvSpPr>
          <p:nvPr>
            <p:ph type="sldNum" sz="quarter" idx="5"/>
          </p:nvPr>
        </p:nvSpPr>
        <p:spPr/>
        <p:txBody>
          <a:bodyPr/>
          <a:lstStyle/>
          <a:p>
            <a:fld id="{CD4FC1D2-FBCD-49EC-84E4-E726D3FE5E59}" type="slidenum">
              <a:rPr lang="en-GB" smtClean="0"/>
              <a:t>13</a:t>
            </a:fld>
            <a:endParaRPr lang="en-GB"/>
          </a:p>
        </p:txBody>
      </p:sp>
    </p:spTree>
    <p:extLst>
      <p:ext uri="{BB962C8B-B14F-4D97-AF65-F5344CB8AC3E}">
        <p14:creationId xmlns:p14="http://schemas.microsoft.com/office/powerpoint/2010/main" val="1960718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total of nine different Belbin team roles, each having their own functions and characteristics. This is very useful as this leads to a more balanced team which helps cohesion and productivity. </a:t>
            </a:r>
          </a:p>
        </p:txBody>
      </p:sp>
      <p:sp>
        <p:nvSpPr>
          <p:cNvPr id="4" name="Slide Number Placeholder 3"/>
          <p:cNvSpPr>
            <a:spLocks noGrp="1"/>
          </p:cNvSpPr>
          <p:nvPr>
            <p:ph type="sldNum" sz="quarter" idx="5"/>
          </p:nvPr>
        </p:nvSpPr>
        <p:spPr/>
        <p:txBody>
          <a:bodyPr/>
          <a:lstStyle/>
          <a:p>
            <a:fld id="{CD4FC1D2-FBCD-49EC-84E4-E726D3FE5E59}" type="slidenum">
              <a:rPr lang="en-GB" smtClean="0"/>
              <a:t>14</a:t>
            </a:fld>
            <a:endParaRPr lang="en-GB"/>
          </a:p>
        </p:txBody>
      </p:sp>
    </p:spTree>
    <p:extLst>
      <p:ext uri="{BB962C8B-B14F-4D97-AF65-F5344CB8AC3E}">
        <p14:creationId xmlns:p14="http://schemas.microsoft.com/office/powerpoint/2010/main" val="3059127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Corporate social responsibility, “Corporate social responsibility is a self-regulating business model that helps a company be socially accountable – to it itself, its stakeholders, and the public”. </a:t>
            </a:r>
          </a:p>
        </p:txBody>
      </p:sp>
      <p:sp>
        <p:nvSpPr>
          <p:cNvPr id="4" name="Slide Number Placeholder 3"/>
          <p:cNvSpPr>
            <a:spLocks noGrp="1"/>
          </p:cNvSpPr>
          <p:nvPr>
            <p:ph type="sldNum" sz="quarter" idx="5"/>
          </p:nvPr>
        </p:nvSpPr>
        <p:spPr/>
        <p:txBody>
          <a:bodyPr/>
          <a:lstStyle/>
          <a:p>
            <a:fld id="{CD4FC1D2-FBCD-49EC-84E4-E726D3FE5E59}" type="slidenum">
              <a:rPr lang="en-GB" smtClean="0"/>
              <a:t>15</a:t>
            </a:fld>
            <a:endParaRPr lang="en-GB"/>
          </a:p>
        </p:txBody>
      </p:sp>
    </p:spTree>
    <p:extLst>
      <p:ext uri="{BB962C8B-B14F-4D97-AF65-F5344CB8AC3E}">
        <p14:creationId xmlns:p14="http://schemas.microsoft.com/office/powerpoint/2010/main" val="33688275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well is Nike implementing CSR and why are they doing so? As mentioned previously Nike have had their fair share of controversy over the years and this has made CSR especially important to the organisation. CSR helps to improve the brand image which in turn can help build customer loyalty and attract new customers. In </a:t>
            </a:r>
            <a:r>
              <a:rPr lang="en-GB" i="1" dirty="0"/>
              <a:t>recent</a:t>
            </a:r>
            <a:r>
              <a:rPr lang="en-GB" dirty="0"/>
              <a:t> years Nike have invested heavily in this area in the hopes of improving their brand image. In recent years Nike has pledged to be more economically friendly and more sustainable through innovation. These goals of are highlighted in the 29 goals that they have set to reach by 2025. </a:t>
            </a:r>
          </a:p>
        </p:txBody>
      </p:sp>
      <p:sp>
        <p:nvSpPr>
          <p:cNvPr id="4" name="Slide Number Placeholder 3"/>
          <p:cNvSpPr>
            <a:spLocks noGrp="1"/>
          </p:cNvSpPr>
          <p:nvPr>
            <p:ph type="sldNum" sz="quarter" idx="5"/>
          </p:nvPr>
        </p:nvSpPr>
        <p:spPr/>
        <p:txBody>
          <a:bodyPr/>
          <a:lstStyle/>
          <a:p>
            <a:fld id="{CD4FC1D2-FBCD-49EC-84E4-E726D3FE5E59}" type="slidenum">
              <a:rPr lang="en-GB" smtClean="0"/>
              <a:t>16</a:t>
            </a:fld>
            <a:endParaRPr lang="en-GB"/>
          </a:p>
        </p:txBody>
      </p:sp>
    </p:spTree>
    <p:extLst>
      <p:ext uri="{BB962C8B-B14F-4D97-AF65-F5344CB8AC3E}">
        <p14:creationId xmlns:p14="http://schemas.microsoft.com/office/powerpoint/2010/main" val="1186691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Nike are very successful business and this is not because of luck, although not perfect they operate efficiently, take care of their staff and are ethical. There is room for improvement but Nike have identified their </a:t>
            </a:r>
            <a:r>
              <a:rPr lang="en-GB" dirty="0" err="1"/>
              <a:t>weaknesess</a:t>
            </a:r>
            <a:r>
              <a:rPr lang="en-GB" dirty="0"/>
              <a:t> and have set goals accordingly, Thank you for listening. </a:t>
            </a:r>
          </a:p>
        </p:txBody>
      </p:sp>
      <p:sp>
        <p:nvSpPr>
          <p:cNvPr id="4" name="Slide Number Placeholder 3"/>
          <p:cNvSpPr>
            <a:spLocks noGrp="1"/>
          </p:cNvSpPr>
          <p:nvPr>
            <p:ph type="sldNum" sz="quarter" idx="5"/>
          </p:nvPr>
        </p:nvSpPr>
        <p:spPr/>
        <p:txBody>
          <a:bodyPr/>
          <a:lstStyle/>
          <a:p>
            <a:fld id="{CD4FC1D2-FBCD-49EC-84E4-E726D3FE5E59}" type="slidenum">
              <a:rPr lang="en-GB" smtClean="0"/>
              <a:t>17</a:t>
            </a:fld>
            <a:endParaRPr lang="en-GB"/>
          </a:p>
        </p:txBody>
      </p:sp>
    </p:spTree>
    <p:extLst>
      <p:ext uri="{BB962C8B-B14F-4D97-AF65-F5344CB8AC3E}">
        <p14:creationId xmlns:p14="http://schemas.microsoft.com/office/powerpoint/2010/main" val="2257337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18</a:t>
            </a:fld>
            <a:endParaRPr lang="en-GB"/>
          </a:p>
        </p:txBody>
      </p:sp>
    </p:spTree>
    <p:extLst>
      <p:ext uri="{BB962C8B-B14F-4D97-AF65-F5344CB8AC3E}">
        <p14:creationId xmlns:p14="http://schemas.microsoft.com/office/powerpoint/2010/main" val="245875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4FC1D2-FBCD-49EC-84E4-E726D3FE5E59}" type="slidenum">
              <a:rPr lang="en-GB" smtClean="0"/>
              <a:t>19</a:t>
            </a:fld>
            <a:endParaRPr lang="en-GB"/>
          </a:p>
        </p:txBody>
      </p:sp>
    </p:spTree>
    <p:extLst>
      <p:ext uri="{BB962C8B-B14F-4D97-AF65-F5344CB8AC3E}">
        <p14:creationId xmlns:p14="http://schemas.microsoft.com/office/powerpoint/2010/main" val="41571383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BDCAE12-7F0E-477D-90E9-6E90214B8806}" type="datetimeFigureOut">
              <a:rPr lang="en-GB" smtClean="0"/>
              <a:t>22/03/2021</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3069374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DCAE12-7F0E-477D-90E9-6E90214B8806}"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63393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BDCAE12-7F0E-477D-90E9-6E90214B8806}" type="datetimeFigureOut">
              <a:rPr lang="en-GB" smtClean="0"/>
              <a:t>22/03/2021</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4258716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33989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DCAE12-7F0E-477D-90E9-6E90214B8806}" type="datetimeFigureOut">
              <a:rPr lang="en-GB" smtClean="0"/>
              <a:t>22/03/2021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3433052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DCAE12-7F0E-477D-90E9-6E90214B8806}"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1686477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DCAE12-7F0E-477D-90E9-6E90214B8806}" type="datetimeFigureOut">
              <a:rPr lang="en-GB" smtClean="0"/>
              <a:t>22/03/2021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424593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2524074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672135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346426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252928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8899F64-EE84-4CEE-86B1-7CCF8B9B680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182795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BDCAE12-7F0E-477D-90E9-6E90214B8806}" type="datetimeFigureOut">
              <a:rPr lang="en-GB" smtClean="0"/>
              <a:t>22/03/2021</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1042059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BDCAE12-7F0E-477D-90E9-6E90214B8806}"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3512994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BDCAE12-7F0E-477D-90E9-6E90214B8806}"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2129202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DCAE12-7F0E-477D-90E9-6E90214B8806}"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2929906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BDCAE12-7F0E-477D-90E9-6E90214B8806}" type="datetimeFigureOut">
              <a:rPr lang="en-GB" smtClean="0"/>
              <a:t>22/03/2021</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8899F64-EE84-4CEE-86B1-7CCF8B9B6802}" type="slidenum">
              <a:rPr lang="en-GB" smtClean="0"/>
              <a:t>‹#›</a:t>
            </a:fld>
            <a:endParaRPr lang="en-GB"/>
          </a:p>
        </p:txBody>
      </p:sp>
    </p:spTree>
    <p:extLst>
      <p:ext uri="{BB962C8B-B14F-4D97-AF65-F5344CB8AC3E}">
        <p14:creationId xmlns:p14="http://schemas.microsoft.com/office/powerpoint/2010/main" val="873688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BDCAE12-7F0E-477D-90E9-6E90214B8806}" type="datetimeFigureOut">
              <a:rPr lang="en-GB" smtClean="0"/>
              <a:t>22/03/2021</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899F64-EE84-4CEE-86B1-7CCF8B9B6802}" type="slidenum">
              <a:rPr lang="en-GB" smtClean="0"/>
              <a:t>‹#›</a:t>
            </a:fld>
            <a:endParaRPr lang="en-GB"/>
          </a:p>
        </p:txBody>
      </p:sp>
    </p:spTree>
    <p:extLst>
      <p:ext uri="{BB962C8B-B14F-4D97-AF65-F5344CB8AC3E}">
        <p14:creationId xmlns:p14="http://schemas.microsoft.com/office/powerpoint/2010/main" val="173784267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4F1C5-1328-4B20-94AD-DAC111C2F2D8}"/>
              </a:ext>
            </a:extLst>
          </p:cNvPr>
          <p:cNvSpPr>
            <a:spLocks noGrp="1"/>
          </p:cNvSpPr>
          <p:nvPr>
            <p:ph type="title"/>
          </p:nvPr>
        </p:nvSpPr>
        <p:spPr>
          <a:xfrm>
            <a:off x="838200" y="844550"/>
            <a:ext cx="10515600" cy="5168900"/>
          </a:xfrm>
        </p:spPr>
        <p:txBody>
          <a:bodyPr/>
          <a:lstStyle/>
          <a:p>
            <a:r>
              <a:rPr lang="en-GB" dirty="0"/>
              <a:t>Contemporary management approaches BMSP4002 </a:t>
            </a:r>
            <a:br>
              <a:rPr lang="en-GB" dirty="0"/>
            </a:br>
            <a:br>
              <a:rPr lang="en-GB" dirty="0"/>
            </a:br>
            <a:r>
              <a:rPr lang="en-GB" dirty="0"/>
              <a:t>Ben Rees 2003741</a:t>
            </a:r>
          </a:p>
        </p:txBody>
      </p:sp>
      <p:pic>
        <p:nvPicPr>
          <p:cNvPr id="5" name="Audio 4">
            <a:hlinkClick r:id="" action="ppaction://media"/>
            <a:extLst>
              <a:ext uri="{FF2B5EF4-FFF2-40B4-BE49-F238E27FC236}">
                <a16:creationId xmlns:a16="http://schemas.microsoft.com/office/drawing/2014/main" id="{6C426063-D502-4782-9526-3BAE1C73FA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11291555"/>
      </p:ext>
    </p:extLst>
  </p:cSld>
  <p:clrMapOvr>
    <a:masterClrMapping/>
  </p:clrMapOvr>
  <mc:AlternateContent xmlns:mc="http://schemas.openxmlformats.org/markup-compatibility/2006">
    <mc:Choice xmlns:p14="http://schemas.microsoft.com/office/powerpoint/2010/main" Requires="p14">
      <p:transition spd="slow" p14:dur="2000" advTm="14675"/>
    </mc:Choice>
    <mc:Fallback>
      <p:transition spd="slow" advTm="14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B43A-EB6E-462C-B278-80DEB2174745}"/>
              </a:ext>
            </a:extLst>
          </p:cNvPr>
          <p:cNvSpPr>
            <a:spLocks noGrp="1"/>
          </p:cNvSpPr>
          <p:nvPr>
            <p:ph type="ctrTitle"/>
          </p:nvPr>
        </p:nvSpPr>
        <p:spPr>
          <a:xfrm>
            <a:off x="1524000" y="179388"/>
            <a:ext cx="9144000" cy="2387600"/>
          </a:xfrm>
        </p:spPr>
        <p:txBody>
          <a:bodyPr/>
          <a:lstStyle/>
          <a:p>
            <a:r>
              <a:rPr lang="en-GB" dirty="0"/>
              <a:t>Nike </a:t>
            </a:r>
          </a:p>
        </p:txBody>
      </p:sp>
      <p:sp>
        <p:nvSpPr>
          <p:cNvPr id="3" name="Subtitle 2">
            <a:extLst>
              <a:ext uri="{FF2B5EF4-FFF2-40B4-BE49-F238E27FC236}">
                <a16:creationId xmlns:a16="http://schemas.microsoft.com/office/drawing/2014/main" id="{ACD802B6-78EA-4E26-AB6D-DC7FB6687F43}"/>
              </a:ext>
            </a:extLst>
          </p:cNvPr>
          <p:cNvSpPr>
            <a:spLocks noGrp="1"/>
          </p:cNvSpPr>
          <p:nvPr>
            <p:ph type="subTitle" idx="1"/>
          </p:nvPr>
        </p:nvSpPr>
        <p:spPr>
          <a:xfrm>
            <a:off x="1590675" y="2801938"/>
            <a:ext cx="9144000" cy="3160712"/>
          </a:xfrm>
        </p:spPr>
        <p:txBody>
          <a:bodyPr>
            <a:normAutofit/>
          </a:bodyPr>
          <a:lstStyle/>
          <a:p>
            <a:endParaRPr lang="en-GB" dirty="0"/>
          </a:p>
          <a:p>
            <a:endParaRPr lang="en-GB" dirty="0"/>
          </a:p>
          <a:p>
            <a:r>
              <a:rPr lang="en-GB" b="1" u="sng" dirty="0"/>
              <a:t>Table of contents </a:t>
            </a:r>
          </a:p>
          <a:p>
            <a:r>
              <a:rPr lang="en-GB" dirty="0"/>
              <a:t>Goals, objectives, SWOT and PEST</a:t>
            </a:r>
          </a:p>
          <a:p>
            <a:r>
              <a:rPr lang="en-GB" dirty="0"/>
              <a:t>Approaches to management and organisation</a:t>
            </a:r>
          </a:p>
          <a:p>
            <a:r>
              <a:rPr lang="en-GB" dirty="0"/>
              <a:t>Group and team work  </a:t>
            </a:r>
          </a:p>
          <a:p>
            <a:r>
              <a:rPr lang="en-GB" dirty="0"/>
              <a:t>Corporate social responsibility </a:t>
            </a:r>
          </a:p>
        </p:txBody>
      </p:sp>
      <p:pic>
        <p:nvPicPr>
          <p:cNvPr id="4" name="Audio 3">
            <a:hlinkClick r:id="" action="ppaction://media"/>
            <a:extLst>
              <a:ext uri="{FF2B5EF4-FFF2-40B4-BE49-F238E27FC236}">
                <a16:creationId xmlns:a16="http://schemas.microsoft.com/office/drawing/2014/main" id="{5A4AC0B5-A571-4B09-A18C-FC3BF27412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59114185"/>
      </p:ext>
    </p:extLst>
  </p:cSld>
  <p:clrMapOvr>
    <a:masterClrMapping/>
  </p:clrMapOvr>
  <mc:AlternateContent xmlns:mc="http://schemas.openxmlformats.org/markup-compatibility/2006">
    <mc:Choice xmlns:p14="http://schemas.microsoft.com/office/powerpoint/2010/main" Requires="p14">
      <p:transition spd="slow" p14:dur="2000" advTm="25050"/>
    </mc:Choice>
    <mc:Fallback>
      <p:transition spd="slow" advTm="25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0980-9705-4906-A56D-ECE2EFA45988}"/>
              </a:ext>
            </a:extLst>
          </p:cNvPr>
          <p:cNvSpPr>
            <a:spLocks noGrp="1"/>
          </p:cNvSpPr>
          <p:nvPr>
            <p:ph type="title"/>
          </p:nvPr>
        </p:nvSpPr>
        <p:spPr>
          <a:xfrm>
            <a:off x="619760" y="764373"/>
            <a:ext cx="6832600" cy="1293028"/>
          </a:xfrm>
        </p:spPr>
        <p:txBody>
          <a:bodyPr>
            <a:normAutofit/>
          </a:bodyPr>
          <a:lstStyle/>
          <a:p>
            <a:r>
              <a:rPr lang="en-GB" dirty="0"/>
              <a:t>Nike </a:t>
            </a:r>
          </a:p>
        </p:txBody>
      </p:sp>
      <p:sp>
        <p:nvSpPr>
          <p:cNvPr id="3" name="Content Placeholder 2">
            <a:extLst>
              <a:ext uri="{FF2B5EF4-FFF2-40B4-BE49-F238E27FC236}">
                <a16:creationId xmlns:a16="http://schemas.microsoft.com/office/drawing/2014/main" id="{C77DD936-8551-432F-BC36-7C2FB7686248}"/>
              </a:ext>
            </a:extLst>
          </p:cNvPr>
          <p:cNvSpPr>
            <a:spLocks noGrp="1"/>
          </p:cNvSpPr>
          <p:nvPr>
            <p:ph idx="1"/>
          </p:nvPr>
        </p:nvSpPr>
        <p:spPr>
          <a:xfrm>
            <a:off x="619760" y="2194560"/>
            <a:ext cx="6832600" cy="4024125"/>
          </a:xfrm>
        </p:spPr>
        <p:txBody>
          <a:bodyPr>
            <a:normAutofit/>
          </a:bodyPr>
          <a:lstStyle/>
          <a:p>
            <a:pPr marL="0" indent="0">
              <a:buNone/>
            </a:pPr>
            <a:r>
              <a:rPr lang="en-GB" b="1" dirty="0"/>
              <a:t>Introduction</a:t>
            </a:r>
          </a:p>
          <a:p>
            <a:pPr marL="0" indent="0">
              <a:buNone/>
            </a:pPr>
            <a:r>
              <a:rPr lang="en-GB" sz="2000" dirty="0">
                <a:effectLst/>
                <a:ea typeface="Calibri" panose="020F0502020204030204" pitchFamily="34" charset="0"/>
                <a:cs typeface="Times New Roman" panose="02020603050405020304" pitchFamily="18" charset="0"/>
              </a:rPr>
              <a:t>Nike is an American sportswear brand that was founded in 1964 by Phil Knight and Bill Bowerman, the company was formerly known as Blue Ribbon Sports. They specialise in training shoes but over the years their product line has drastically increased (Nike Story, n.d.). They are the most successful and recognisable sportswear brand in the world and are renowned for their tagline “just do it” and their swoosh logo. </a:t>
            </a:r>
            <a:endParaRPr lang="en-GB" sz="2400" dirty="0"/>
          </a:p>
        </p:txBody>
      </p:sp>
      <p:pic>
        <p:nvPicPr>
          <p:cNvPr id="4" name="Picture 3">
            <a:extLst>
              <a:ext uri="{FF2B5EF4-FFF2-40B4-BE49-F238E27FC236}">
                <a16:creationId xmlns:a16="http://schemas.microsoft.com/office/drawing/2014/main" id="{4668A17F-5C0C-4234-B938-3C2055667746}"/>
              </a:ext>
            </a:extLst>
          </p:cNvPr>
          <p:cNvPicPr>
            <a:picLocks noChangeAspect="1"/>
          </p:cNvPicPr>
          <p:nvPr/>
        </p:nvPicPr>
        <p:blipFill>
          <a:blip r:embed="rId5"/>
          <a:stretch>
            <a:fillRect/>
          </a:stretch>
        </p:blipFill>
        <p:spPr>
          <a:xfrm>
            <a:off x="7861238" y="2302348"/>
            <a:ext cx="3644962" cy="2360112"/>
          </a:xfrm>
          <a:prstGeom prst="rect">
            <a:avLst/>
          </a:prstGeom>
        </p:spPr>
      </p:pic>
      <p:sp>
        <p:nvSpPr>
          <p:cNvPr id="5" name="TextBox 4">
            <a:extLst>
              <a:ext uri="{FF2B5EF4-FFF2-40B4-BE49-F238E27FC236}">
                <a16:creationId xmlns:a16="http://schemas.microsoft.com/office/drawing/2014/main" id="{5FB90419-D000-4AE5-84AE-5DEA6477ED7D}"/>
              </a:ext>
            </a:extLst>
          </p:cNvPr>
          <p:cNvSpPr txBox="1"/>
          <p:nvPr/>
        </p:nvSpPr>
        <p:spPr>
          <a:xfrm>
            <a:off x="7861238" y="4941704"/>
            <a:ext cx="3161666" cy="369332"/>
          </a:xfrm>
          <a:prstGeom prst="rect">
            <a:avLst/>
          </a:prstGeom>
          <a:noFill/>
        </p:spPr>
        <p:txBody>
          <a:bodyPr wrap="square" rtlCol="0">
            <a:spAutoFit/>
          </a:bodyPr>
          <a:lstStyle/>
          <a:p>
            <a:r>
              <a:rPr lang="en-GB" b="0" i="0" dirty="0">
                <a:effectLst/>
                <a:latin typeface="Open Sans"/>
              </a:rPr>
              <a:t>(Logos Gallery Picture, 2014)</a:t>
            </a:r>
            <a:endParaRPr lang="en-GB" dirty="0"/>
          </a:p>
        </p:txBody>
      </p:sp>
      <p:pic>
        <p:nvPicPr>
          <p:cNvPr id="6" name="Audio 5">
            <a:hlinkClick r:id="" action="ppaction://media"/>
            <a:extLst>
              <a:ext uri="{FF2B5EF4-FFF2-40B4-BE49-F238E27FC236}">
                <a16:creationId xmlns:a16="http://schemas.microsoft.com/office/drawing/2014/main" id="{7187F2E6-8CB5-45EB-86DC-9087F59990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51393102"/>
      </p:ext>
    </p:extLst>
  </p:cSld>
  <p:clrMapOvr>
    <a:masterClrMapping/>
  </p:clrMapOvr>
  <mc:AlternateContent xmlns:mc="http://schemas.openxmlformats.org/markup-compatibility/2006">
    <mc:Choice xmlns:p14="http://schemas.microsoft.com/office/powerpoint/2010/main" Requires="p14">
      <p:transition spd="slow" p14:dur="2000" advTm="68084"/>
    </mc:Choice>
    <mc:Fallback>
      <p:transition spd="slow" advTm="68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E951-6C67-448A-8A39-BD9BB48FC26A}"/>
              </a:ext>
            </a:extLst>
          </p:cNvPr>
          <p:cNvSpPr>
            <a:spLocks noGrp="1"/>
          </p:cNvSpPr>
          <p:nvPr>
            <p:ph type="title"/>
          </p:nvPr>
        </p:nvSpPr>
        <p:spPr>
          <a:xfrm>
            <a:off x="3967566" y="764373"/>
            <a:ext cx="7538633" cy="1293028"/>
          </a:xfrm>
        </p:spPr>
        <p:txBody>
          <a:bodyPr>
            <a:normAutofit/>
          </a:bodyPr>
          <a:lstStyle/>
          <a:p>
            <a:r>
              <a:rPr lang="en-GB" dirty="0"/>
              <a:t>Goals, objectives, SWOT and PEST analysis</a:t>
            </a:r>
          </a:p>
        </p:txBody>
      </p:sp>
      <p:sp>
        <p:nvSpPr>
          <p:cNvPr id="11" name="Content Placeholder 10">
            <a:extLst>
              <a:ext uri="{FF2B5EF4-FFF2-40B4-BE49-F238E27FC236}">
                <a16:creationId xmlns:a16="http://schemas.microsoft.com/office/drawing/2014/main" id="{50B58DAA-FDA3-4027-8A9C-683E47927CC9}"/>
              </a:ext>
            </a:extLst>
          </p:cNvPr>
          <p:cNvSpPr>
            <a:spLocks noGrp="1"/>
          </p:cNvSpPr>
          <p:nvPr>
            <p:ph idx="1"/>
          </p:nvPr>
        </p:nvSpPr>
        <p:spPr>
          <a:xfrm>
            <a:off x="825138" y="2071680"/>
            <a:ext cx="10147662" cy="4024125"/>
          </a:xfrm>
        </p:spPr>
        <p:txBody>
          <a:bodyPr>
            <a:normAutofit/>
          </a:bodyPr>
          <a:lstStyle/>
          <a:p>
            <a:pPr marL="0" indent="0">
              <a:buNone/>
            </a:pPr>
            <a:r>
              <a:rPr lang="en-US" sz="2400" dirty="0">
                <a:effectLst/>
                <a:ea typeface="Calibri" panose="020F0502020204030204" pitchFamily="34" charset="0"/>
                <a:cs typeface="Times New Roman" panose="02020603050405020304" pitchFamily="18" charset="0"/>
              </a:rPr>
              <a:t>Nike is a hugely successful business, and this is not by luck, over the years they have had clear goals that strive them to work harder and smarter and to continue pushing the boundaries as to what is possible within the sportswear market. The key to success is to identify your strengths and enhance it and identify your weaknesses and improve upon them. </a:t>
            </a:r>
            <a:endParaRPr lang="en-US" sz="2800" dirty="0"/>
          </a:p>
        </p:txBody>
      </p:sp>
      <p:pic>
        <p:nvPicPr>
          <p:cNvPr id="8" name="Audio 7">
            <a:hlinkClick r:id="" action="ppaction://media"/>
            <a:extLst>
              <a:ext uri="{FF2B5EF4-FFF2-40B4-BE49-F238E27FC236}">
                <a16:creationId xmlns:a16="http://schemas.microsoft.com/office/drawing/2014/main" id="{1FF9C027-5A20-421F-BDD6-103CB4DCA7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10190287"/>
      </p:ext>
    </p:extLst>
  </p:cSld>
  <p:clrMapOvr>
    <a:masterClrMapping/>
  </p:clrMapOvr>
  <mc:AlternateContent xmlns:mc="http://schemas.openxmlformats.org/markup-compatibility/2006">
    <mc:Choice xmlns:p14="http://schemas.microsoft.com/office/powerpoint/2010/main" Requires="p14">
      <p:transition spd="slow" p14:dur="2000" advTm="20707"/>
    </mc:Choice>
    <mc:Fallback>
      <p:transition spd="slow" advTm="20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1CAD9-60D0-4FE3-AAF8-AEA87B1AB48F}"/>
              </a:ext>
            </a:extLst>
          </p:cNvPr>
          <p:cNvSpPr>
            <a:spLocks noGrp="1"/>
          </p:cNvSpPr>
          <p:nvPr>
            <p:ph type="title"/>
          </p:nvPr>
        </p:nvSpPr>
        <p:spPr/>
        <p:txBody>
          <a:bodyPr/>
          <a:lstStyle/>
          <a:p>
            <a:r>
              <a:rPr lang="en-GB" dirty="0"/>
              <a:t>Mission statement</a:t>
            </a:r>
          </a:p>
        </p:txBody>
      </p:sp>
      <p:sp>
        <p:nvSpPr>
          <p:cNvPr id="3" name="Content Placeholder 2">
            <a:extLst>
              <a:ext uri="{FF2B5EF4-FFF2-40B4-BE49-F238E27FC236}">
                <a16:creationId xmlns:a16="http://schemas.microsoft.com/office/drawing/2014/main" id="{D858EB30-4FA9-4C1B-A907-37799E3B865F}"/>
              </a:ext>
            </a:extLst>
          </p:cNvPr>
          <p:cNvSpPr>
            <a:spLocks noGrp="1"/>
          </p:cNvSpPr>
          <p:nvPr>
            <p:ph idx="1"/>
          </p:nvPr>
        </p:nvSpPr>
        <p:spPr/>
        <p:txBody>
          <a:bodyPr>
            <a:normAutofit/>
          </a:bodyPr>
          <a:lstStyle/>
          <a:p>
            <a:pPr marL="0" indent="0">
              <a:buNone/>
            </a:pPr>
            <a:r>
              <a:rPr lang="en-GB" sz="2800" dirty="0">
                <a:effectLst/>
                <a:ea typeface="Calibri" panose="020F0502020204030204" pitchFamily="34" charset="0"/>
                <a:cs typeface="Times New Roman" panose="02020603050405020304" pitchFamily="18" charset="0"/>
              </a:rPr>
              <a:t>Nike ‘s mission statement is “To bring inspiration and innovation to every athlete in the world.” They also say “if you have a body, you are an athlete” (About Nike, 2021).  Nike is one of the leading companies regarding innovation and even has a store in New York City Called “house of innovation 000” (Nike's New NYC Flagship is the Face of Living Retail, 2018). </a:t>
            </a:r>
            <a:endParaRPr lang="en-GB" sz="3600" dirty="0"/>
          </a:p>
        </p:txBody>
      </p:sp>
      <p:pic>
        <p:nvPicPr>
          <p:cNvPr id="4" name="Audio 3">
            <a:hlinkClick r:id="" action="ppaction://media"/>
            <a:extLst>
              <a:ext uri="{FF2B5EF4-FFF2-40B4-BE49-F238E27FC236}">
                <a16:creationId xmlns:a16="http://schemas.microsoft.com/office/drawing/2014/main" id="{724A37E7-250F-46EA-8539-5BFA402F24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74924541"/>
      </p:ext>
    </p:extLst>
  </p:cSld>
  <p:clrMapOvr>
    <a:masterClrMapping/>
  </p:clrMapOvr>
  <mc:AlternateContent xmlns:mc="http://schemas.openxmlformats.org/markup-compatibility/2006">
    <mc:Choice xmlns:p14="http://schemas.microsoft.com/office/powerpoint/2010/main" Requires="p14">
      <p:transition spd="slow" p14:dur="2000" advTm="88714"/>
    </mc:Choice>
    <mc:Fallback>
      <p:transition spd="slow" advTm="88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EE27-C757-42C0-8318-AE2288E0BC71}"/>
              </a:ext>
            </a:extLst>
          </p:cNvPr>
          <p:cNvSpPr>
            <a:spLocks noGrp="1"/>
          </p:cNvSpPr>
          <p:nvPr>
            <p:ph type="title"/>
          </p:nvPr>
        </p:nvSpPr>
        <p:spPr/>
        <p:txBody>
          <a:bodyPr/>
          <a:lstStyle/>
          <a:p>
            <a:r>
              <a:rPr lang="en-GB" dirty="0"/>
              <a:t>Aims and objectives </a:t>
            </a:r>
          </a:p>
        </p:txBody>
      </p:sp>
      <p:sp>
        <p:nvSpPr>
          <p:cNvPr id="3" name="Content Placeholder 2">
            <a:extLst>
              <a:ext uri="{FF2B5EF4-FFF2-40B4-BE49-F238E27FC236}">
                <a16:creationId xmlns:a16="http://schemas.microsoft.com/office/drawing/2014/main" id="{7581F4A1-FD48-42F0-AB58-1347492D922F}"/>
              </a:ext>
            </a:extLst>
          </p:cNvPr>
          <p:cNvSpPr>
            <a:spLocks noGrp="1"/>
          </p:cNvSpPr>
          <p:nvPr>
            <p:ph idx="1"/>
          </p:nvPr>
        </p:nvSpPr>
        <p:spPr/>
        <p:txBody>
          <a:bodyPr>
            <a:normAutofit/>
          </a:bodyPr>
          <a:lstStyle/>
          <a:p>
            <a:pPr marL="0" indent="0">
              <a:buNone/>
            </a:pPr>
            <a:r>
              <a:rPr lang="en-GB" sz="2800" dirty="0">
                <a:effectLst/>
                <a:ea typeface="Calibri" panose="020F0502020204030204" pitchFamily="34" charset="0"/>
                <a:cs typeface="Times New Roman" panose="02020603050405020304" pitchFamily="18" charset="0"/>
              </a:rPr>
              <a:t>Nike has outlined 29 targets focusing on people, the planet, and play which they aim to achieve by 2025. They have targets regarding things such as equal pay, diversity, inclusiveness, waste reduction, engagement, activeness, and carbon footprint. Within each of these categories are objectives that will help them to reach their overall aim </a:t>
            </a:r>
            <a:r>
              <a:rPr lang="en-GB" sz="2800" dirty="0">
                <a:ea typeface="Calibri" panose="020F0502020204030204" pitchFamily="34" charset="0"/>
                <a:cs typeface="Times New Roman" panose="02020603050405020304" pitchFamily="18" charset="0"/>
              </a:rPr>
              <a:t>(Nike Purpose: 2025 Targets, n.d.). </a:t>
            </a:r>
            <a:endParaRPr lang="en-GB" sz="2800" dirty="0"/>
          </a:p>
        </p:txBody>
      </p:sp>
      <p:pic>
        <p:nvPicPr>
          <p:cNvPr id="4" name="Audio 3">
            <a:hlinkClick r:id="" action="ppaction://media"/>
            <a:extLst>
              <a:ext uri="{FF2B5EF4-FFF2-40B4-BE49-F238E27FC236}">
                <a16:creationId xmlns:a16="http://schemas.microsoft.com/office/drawing/2014/main" id="{E4F8BBD1-BC42-44FB-AACF-45FE47E965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67660641"/>
      </p:ext>
    </p:extLst>
  </p:cSld>
  <p:clrMapOvr>
    <a:masterClrMapping/>
  </p:clrMapOvr>
  <mc:AlternateContent xmlns:mc="http://schemas.openxmlformats.org/markup-compatibility/2006">
    <mc:Choice xmlns:p14="http://schemas.microsoft.com/office/powerpoint/2010/main" Requires="p14">
      <p:transition spd="slow" p14:dur="2000" advTm="72044"/>
    </mc:Choice>
    <mc:Fallback>
      <p:transition spd="slow" advTm="72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7B3AB-D190-40C7-BE8A-053CCC25DCE5}"/>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98EE3B43-A547-451B-83D1-CD9118D34D0C}"/>
              </a:ext>
            </a:extLst>
          </p:cNvPr>
          <p:cNvSpPr>
            <a:spLocks noGrp="1"/>
          </p:cNvSpPr>
          <p:nvPr>
            <p:ph idx="1"/>
          </p:nvPr>
        </p:nvSpPr>
        <p:spPr/>
        <p:txBody>
          <a:bodyPr>
            <a:normAutofit/>
          </a:bodyPr>
          <a:lstStyle/>
          <a:p>
            <a:pPr marL="0" indent="0">
              <a:buNone/>
            </a:pPr>
            <a:r>
              <a:rPr lang="en-GB" b="1" dirty="0"/>
              <a:t>Strengths</a:t>
            </a:r>
            <a:r>
              <a:rPr lang="en-GB" dirty="0"/>
              <a:t> – World renowned company with excellent marketing, access to worldwide markets </a:t>
            </a:r>
            <a:r>
              <a:rPr lang="en-GB" b="0" i="0" dirty="0">
                <a:effectLst/>
                <a:latin typeface="Open Sans"/>
              </a:rPr>
              <a:t>(Nike SWOT 2021 | Business Strategy Hub, 2020).</a:t>
            </a:r>
            <a:endParaRPr lang="en-GB" dirty="0"/>
          </a:p>
          <a:p>
            <a:pPr marL="0" indent="0">
              <a:buNone/>
            </a:pPr>
            <a:r>
              <a:rPr lang="en-GB" b="1" dirty="0"/>
              <a:t>Weaknesses</a:t>
            </a:r>
            <a:r>
              <a:rPr lang="en-GB" dirty="0"/>
              <a:t> – Poor working conditions in overseas facilities previously and dependence on certain markets </a:t>
            </a:r>
            <a:r>
              <a:rPr lang="en-GB" b="0" i="0" dirty="0">
                <a:effectLst/>
                <a:latin typeface="Open Sans"/>
              </a:rPr>
              <a:t>(Nike SWOT 2021 | Business Strategy Hub, 2020).</a:t>
            </a:r>
            <a:endParaRPr lang="en-GB" dirty="0"/>
          </a:p>
          <a:p>
            <a:pPr marL="0" indent="0">
              <a:buNone/>
            </a:pPr>
            <a:r>
              <a:rPr lang="en-GB" b="1" dirty="0"/>
              <a:t>Opportunities</a:t>
            </a:r>
            <a:r>
              <a:rPr lang="en-GB" dirty="0"/>
              <a:t> – Opportunity to thrive in other markets around the world, advancements in technology will allow them to be more innovative in the future </a:t>
            </a:r>
            <a:r>
              <a:rPr lang="en-GB" b="0" i="0" dirty="0">
                <a:effectLst/>
                <a:latin typeface="Open Sans"/>
              </a:rPr>
              <a:t>(Nike SWOT 2021 | Business Strategy Hub, 2020).</a:t>
            </a:r>
            <a:endParaRPr lang="en-GB" dirty="0"/>
          </a:p>
          <a:p>
            <a:pPr marL="0" indent="0">
              <a:buNone/>
            </a:pPr>
            <a:r>
              <a:rPr lang="en-GB" b="1" dirty="0"/>
              <a:t>Threats</a:t>
            </a:r>
            <a:r>
              <a:rPr lang="en-GB" dirty="0"/>
              <a:t> – More competition from competitors within their market, counterfeit goods market </a:t>
            </a:r>
            <a:r>
              <a:rPr lang="en-GB" b="0" i="0" dirty="0">
                <a:effectLst/>
                <a:latin typeface="Open Sans"/>
              </a:rPr>
              <a:t>(Nike SWOT 2021 | Business Strategy Hub, 2020).</a:t>
            </a:r>
            <a:endParaRPr lang="en-GB" dirty="0"/>
          </a:p>
        </p:txBody>
      </p:sp>
      <p:pic>
        <p:nvPicPr>
          <p:cNvPr id="6" name="Audio 5">
            <a:hlinkClick r:id="" action="ppaction://media"/>
            <a:extLst>
              <a:ext uri="{FF2B5EF4-FFF2-40B4-BE49-F238E27FC236}">
                <a16:creationId xmlns:a16="http://schemas.microsoft.com/office/drawing/2014/main" id="{EE6E0CC8-7A76-4B07-A0D3-A0C7029A2E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7732869"/>
      </p:ext>
    </p:extLst>
  </p:cSld>
  <p:clrMapOvr>
    <a:masterClrMapping/>
  </p:clrMapOvr>
  <mc:AlternateContent xmlns:mc="http://schemas.openxmlformats.org/markup-compatibility/2006">
    <mc:Choice xmlns:p14="http://schemas.microsoft.com/office/powerpoint/2010/main" Requires="p14">
      <p:transition spd="slow" p14:dur="2000" advTm="74615"/>
    </mc:Choice>
    <mc:Fallback>
      <p:transition spd="slow" advTm="74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099CF-5F08-4584-9757-6FBFFCD625C4}"/>
              </a:ext>
            </a:extLst>
          </p:cNvPr>
          <p:cNvSpPr>
            <a:spLocks noGrp="1"/>
          </p:cNvSpPr>
          <p:nvPr>
            <p:ph type="title"/>
          </p:nvPr>
        </p:nvSpPr>
        <p:spPr/>
        <p:txBody>
          <a:bodyPr/>
          <a:lstStyle/>
          <a:p>
            <a:r>
              <a:rPr lang="en-GB" dirty="0"/>
              <a:t>PESTLE analysis </a:t>
            </a:r>
          </a:p>
        </p:txBody>
      </p:sp>
      <p:sp>
        <p:nvSpPr>
          <p:cNvPr id="3" name="Content Placeholder 2">
            <a:extLst>
              <a:ext uri="{FF2B5EF4-FFF2-40B4-BE49-F238E27FC236}">
                <a16:creationId xmlns:a16="http://schemas.microsoft.com/office/drawing/2014/main" id="{6A83BC86-D4A6-4AAD-91A1-7599A51E8719}"/>
              </a:ext>
            </a:extLst>
          </p:cNvPr>
          <p:cNvSpPr>
            <a:spLocks noGrp="1"/>
          </p:cNvSpPr>
          <p:nvPr>
            <p:ph idx="1"/>
          </p:nvPr>
        </p:nvSpPr>
        <p:spPr/>
        <p:txBody>
          <a:bodyPr>
            <a:normAutofit fontScale="92500" lnSpcReduction="20000"/>
          </a:bodyPr>
          <a:lstStyle/>
          <a:p>
            <a:pPr marL="0" indent="0">
              <a:buNone/>
            </a:pPr>
            <a:r>
              <a:rPr lang="en-GB" b="1" dirty="0"/>
              <a:t>Political</a:t>
            </a:r>
            <a:r>
              <a:rPr lang="en-GB" dirty="0"/>
              <a:t> – There are many different political factors that may affect Nike due to their global presence, for example taxation policies </a:t>
            </a:r>
            <a:r>
              <a:rPr lang="en-GB" b="0" i="0" dirty="0">
                <a:effectLst/>
                <a:latin typeface="Open Sans"/>
              </a:rPr>
              <a:t>(Nike PESTLE Analysis, 2019).</a:t>
            </a:r>
            <a:endParaRPr lang="en-GB" dirty="0"/>
          </a:p>
          <a:p>
            <a:pPr marL="0" indent="0">
              <a:buNone/>
            </a:pPr>
            <a:r>
              <a:rPr lang="en-GB" b="1" dirty="0"/>
              <a:t>Economic</a:t>
            </a:r>
            <a:r>
              <a:rPr lang="en-GB" dirty="0"/>
              <a:t> – Due to Nike operating in many countries all over the world, being an American based company they must take into account exchange rates </a:t>
            </a:r>
            <a:r>
              <a:rPr lang="en-GB" b="0" i="0" dirty="0">
                <a:effectLst/>
                <a:latin typeface="Open Sans"/>
              </a:rPr>
              <a:t>(Nike PESTLE Analysis, 2019).</a:t>
            </a:r>
            <a:endParaRPr lang="en-GB" dirty="0"/>
          </a:p>
          <a:p>
            <a:pPr marL="0" indent="0">
              <a:buNone/>
            </a:pPr>
            <a:r>
              <a:rPr lang="en-GB" b="1" dirty="0"/>
              <a:t>Social</a:t>
            </a:r>
            <a:r>
              <a:rPr lang="en-GB" dirty="0"/>
              <a:t> – As such a large business Nike need to take into consideration many different social factors to remain successful, such as cultural differences in different markets </a:t>
            </a:r>
            <a:r>
              <a:rPr lang="en-GB" b="0" i="0" dirty="0">
                <a:effectLst/>
                <a:latin typeface="Open Sans"/>
              </a:rPr>
              <a:t>(Nike PESTLE Analysis, 2019).</a:t>
            </a:r>
            <a:endParaRPr lang="en-GB" dirty="0"/>
          </a:p>
          <a:p>
            <a:pPr marL="0" indent="0">
              <a:buNone/>
            </a:pPr>
            <a:r>
              <a:rPr lang="en-GB" b="1" dirty="0"/>
              <a:t>Technological</a:t>
            </a:r>
            <a:r>
              <a:rPr lang="en-GB" dirty="0"/>
              <a:t> -  Nike are always looking to innovate and need to continue to keep ahead of the curve </a:t>
            </a:r>
            <a:r>
              <a:rPr lang="en-GB" b="0" i="0" dirty="0">
                <a:effectLst/>
                <a:latin typeface="Open Sans"/>
              </a:rPr>
              <a:t>(Nike PESTLE Analysis, 2019).</a:t>
            </a:r>
          </a:p>
          <a:p>
            <a:pPr marL="0" indent="0">
              <a:buNone/>
            </a:pPr>
            <a:r>
              <a:rPr lang="en-GB" b="1" dirty="0">
                <a:latin typeface="Open Sans"/>
              </a:rPr>
              <a:t>Legal – </a:t>
            </a:r>
            <a:r>
              <a:rPr lang="en-GB" dirty="0">
                <a:latin typeface="Open Sans"/>
              </a:rPr>
              <a:t>Nike aim to improve employment law in developing countries, expanding consumer law and health and safety regulations </a:t>
            </a:r>
            <a:r>
              <a:rPr lang="en-GB" b="0" i="0" dirty="0">
                <a:effectLst/>
                <a:latin typeface="Open Sans"/>
              </a:rPr>
              <a:t>(Nike PESTLE Analysis, 2019).</a:t>
            </a:r>
            <a:endParaRPr lang="en-GB" dirty="0">
              <a:latin typeface="Open Sans"/>
            </a:endParaRPr>
          </a:p>
          <a:p>
            <a:pPr marL="0" indent="0">
              <a:buNone/>
            </a:pPr>
            <a:r>
              <a:rPr lang="en-GB" b="1" dirty="0">
                <a:latin typeface="Open Sans"/>
              </a:rPr>
              <a:t>Environmental – </a:t>
            </a:r>
            <a:r>
              <a:rPr lang="en-GB" dirty="0">
                <a:latin typeface="Open Sans"/>
              </a:rPr>
              <a:t>Nike are always looking at innovative and sustainable and renewable ways of reducing their carbon footprint </a:t>
            </a:r>
            <a:r>
              <a:rPr lang="en-GB" b="0" i="0" dirty="0">
                <a:effectLst/>
                <a:latin typeface="Open Sans"/>
              </a:rPr>
              <a:t>(Nike PESTLE Analysis, 2019).</a:t>
            </a:r>
            <a:endParaRPr lang="en-GB" b="1" dirty="0"/>
          </a:p>
        </p:txBody>
      </p:sp>
      <p:pic>
        <p:nvPicPr>
          <p:cNvPr id="8" name="Audio 7">
            <a:hlinkClick r:id="" action="ppaction://media"/>
            <a:extLst>
              <a:ext uri="{FF2B5EF4-FFF2-40B4-BE49-F238E27FC236}">
                <a16:creationId xmlns:a16="http://schemas.microsoft.com/office/drawing/2014/main" id="{D41CC757-5DED-45A0-8007-6B8E098601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29870165"/>
      </p:ext>
    </p:extLst>
  </p:cSld>
  <p:clrMapOvr>
    <a:masterClrMapping/>
  </p:clrMapOvr>
  <mc:AlternateContent xmlns:mc="http://schemas.openxmlformats.org/markup-compatibility/2006">
    <mc:Choice xmlns:p14="http://schemas.microsoft.com/office/powerpoint/2010/main" Requires="p14">
      <p:transition spd="slow" p14:dur="2000" advTm="82492"/>
    </mc:Choice>
    <mc:Fallback>
      <p:transition spd="slow" advTm="82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2695-8501-4A6F-A567-87929418AABD}"/>
              </a:ext>
            </a:extLst>
          </p:cNvPr>
          <p:cNvSpPr>
            <a:spLocks noGrp="1"/>
          </p:cNvSpPr>
          <p:nvPr>
            <p:ph type="title"/>
          </p:nvPr>
        </p:nvSpPr>
        <p:spPr/>
        <p:txBody>
          <a:bodyPr/>
          <a:lstStyle/>
          <a:p>
            <a:r>
              <a:rPr lang="en-GB" dirty="0"/>
              <a:t>Financial position </a:t>
            </a:r>
          </a:p>
        </p:txBody>
      </p:sp>
      <p:graphicFrame>
        <p:nvGraphicFramePr>
          <p:cNvPr id="14" name="Table 14">
            <a:extLst>
              <a:ext uri="{FF2B5EF4-FFF2-40B4-BE49-F238E27FC236}">
                <a16:creationId xmlns:a16="http://schemas.microsoft.com/office/drawing/2014/main" id="{CBDB5076-FA01-452F-8D92-FC6922F65D33}"/>
              </a:ext>
            </a:extLst>
          </p:cNvPr>
          <p:cNvGraphicFramePr>
            <a:graphicFrameLocks noGrp="1"/>
          </p:cNvGraphicFramePr>
          <p:nvPr>
            <p:ph idx="1"/>
            <p:extLst>
              <p:ext uri="{D42A27DB-BD31-4B8C-83A1-F6EECF244321}">
                <p14:modId xmlns:p14="http://schemas.microsoft.com/office/powerpoint/2010/main" val="130512659"/>
              </p:ext>
            </p:extLst>
          </p:nvPr>
        </p:nvGraphicFramePr>
        <p:xfrm>
          <a:off x="685800" y="2193925"/>
          <a:ext cx="10820400" cy="4024313"/>
        </p:xfrm>
        <a:graphic>
          <a:graphicData uri="http://schemas.openxmlformats.org/drawingml/2006/table">
            <a:tbl>
              <a:tblPr firstRow="1" bandRow="1">
                <a:tableStyleId>{5C22544A-7EE6-4342-B048-85BDC9FD1C3A}</a:tableStyleId>
              </a:tblPr>
              <a:tblGrid>
                <a:gridCol w="2164080">
                  <a:extLst>
                    <a:ext uri="{9D8B030D-6E8A-4147-A177-3AD203B41FA5}">
                      <a16:colId xmlns:a16="http://schemas.microsoft.com/office/drawing/2014/main" val="3679885954"/>
                    </a:ext>
                  </a:extLst>
                </a:gridCol>
                <a:gridCol w="2164080">
                  <a:extLst>
                    <a:ext uri="{9D8B030D-6E8A-4147-A177-3AD203B41FA5}">
                      <a16:colId xmlns:a16="http://schemas.microsoft.com/office/drawing/2014/main" val="1431421600"/>
                    </a:ext>
                  </a:extLst>
                </a:gridCol>
                <a:gridCol w="2164080">
                  <a:extLst>
                    <a:ext uri="{9D8B030D-6E8A-4147-A177-3AD203B41FA5}">
                      <a16:colId xmlns:a16="http://schemas.microsoft.com/office/drawing/2014/main" val="1323889137"/>
                    </a:ext>
                  </a:extLst>
                </a:gridCol>
                <a:gridCol w="2164080">
                  <a:extLst>
                    <a:ext uri="{9D8B030D-6E8A-4147-A177-3AD203B41FA5}">
                      <a16:colId xmlns:a16="http://schemas.microsoft.com/office/drawing/2014/main" val="166513979"/>
                    </a:ext>
                  </a:extLst>
                </a:gridCol>
                <a:gridCol w="2164080">
                  <a:extLst>
                    <a:ext uri="{9D8B030D-6E8A-4147-A177-3AD203B41FA5}">
                      <a16:colId xmlns:a16="http://schemas.microsoft.com/office/drawing/2014/main" val="4228693649"/>
                    </a:ext>
                  </a:extLst>
                </a:gridCol>
              </a:tblGrid>
              <a:tr h="855017">
                <a:tc>
                  <a:txBody>
                    <a:bodyPr/>
                    <a:lstStyle/>
                    <a:p>
                      <a:endParaRPr lang="en-GB" dirty="0"/>
                    </a:p>
                  </a:txBody>
                  <a:tcPr/>
                </a:tc>
                <a:tc>
                  <a:txBody>
                    <a:bodyPr/>
                    <a:lstStyle/>
                    <a:p>
                      <a:r>
                        <a:rPr lang="en-GB" dirty="0"/>
                        <a:t>TTM</a:t>
                      </a:r>
                    </a:p>
                  </a:txBody>
                  <a:tcPr/>
                </a:tc>
                <a:tc>
                  <a:txBody>
                    <a:bodyPr/>
                    <a:lstStyle/>
                    <a:p>
                      <a:r>
                        <a:rPr lang="en-GB" dirty="0"/>
                        <a:t>5/30/2020</a:t>
                      </a:r>
                    </a:p>
                  </a:txBody>
                  <a:tcPr/>
                </a:tc>
                <a:tc>
                  <a:txBody>
                    <a:bodyPr/>
                    <a:lstStyle/>
                    <a:p>
                      <a:r>
                        <a:rPr lang="en-GB" dirty="0"/>
                        <a:t>5/30/2019</a:t>
                      </a:r>
                    </a:p>
                  </a:txBody>
                  <a:tcPr/>
                </a:tc>
                <a:tc>
                  <a:txBody>
                    <a:bodyPr/>
                    <a:lstStyle/>
                    <a:p>
                      <a:r>
                        <a:rPr lang="en-GB" dirty="0"/>
                        <a:t>5/30.2018</a:t>
                      </a:r>
                    </a:p>
                  </a:txBody>
                  <a:tcPr/>
                </a:tc>
                <a:extLst>
                  <a:ext uri="{0D108BD9-81ED-4DB2-BD59-A6C34878D82A}">
                    <a16:rowId xmlns:a16="http://schemas.microsoft.com/office/drawing/2014/main" val="403753665"/>
                  </a:ext>
                </a:extLst>
              </a:tr>
              <a:tr h="855017">
                <a:tc>
                  <a:txBody>
                    <a:bodyPr/>
                    <a:lstStyle/>
                    <a:p>
                      <a:r>
                        <a:rPr lang="en-GB" dirty="0"/>
                        <a:t>Total revenue </a:t>
                      </a:r>
                    </a:p>
                  </a:txBody>
                  <a:tcPr/>
                </a:tc>
                <a:tc>
                  <a:txBody>
                    <a:bodyPr/>
                    <a:lstStyle/>
                    <a:p>
                      <a:r>
                        <a:rPr lang="en-GB" dirty="0"/>
                        <a:t>38,507,000,000</a:t>
                      </a:r>
                    </a:p>
                  </a:txBody>
                  <a:tcPr/>
                </a:tc>
                <a:tc>
                  <a:txBody>
                    <a:bodyPr/>
                    <a:lstStyle/>
                    <a:p>
                      <a:r>
                        <a:rPr lang="en-GB" dirty="0"/>
                        <a:t>37,403,000,000</a:t>
                      </a:r>
                    </a:p>
                  </a:txBody>
                  <a:tcPr/>
                </a:tc>
                <a:tc>
                  <a:txBody>
                    <a:bodyPr/>
                    <a:lstStyle/>
                    <a:p>
                      <a:r>
                        <a:rPr lang="en-GB" dirty="0"/>
                        <a:t>39,117,000,000</a:t>
                      </a:r>
                    </a:p>
                  </a:txBody>
                  <a:tcPr/>
                </a:tc>
                <a:tc>
                  <a:txBody>
                    <a:bodyPr/>
                    <a:lstStyle/>
                    <a:p>
                      <a:r>
                        <a:rPr lang="en-GB" dirty="0"/>
                        <a:t>36,397,000,000</a:t>
                      </a:r>
                    </a:p>
                  </a:txBody>
                  <a:tcPr/>
                </a:tc>
                <a:extLst>
                  <a:ext uri="{0D108BD9-81ED-4DB2-BD59-A6C34878D82A}">
                    <a16:rowId xmlns:a16="http://schemas.microsoft.com/office/drawing/2014/main" val="3702904979"/>
                  </a:ext>
                </a:extLst>
              </a:tr>
              <a:tr h="855017">
                <a:tc>
                  <a:txBody>
                    <a:bodyPr/>
                    <a:lstStyle/>
                    <a:p>
                      <a:r>
                        <a:rPr lang="en-GB" dirty="0"/>
                        <a:t>Cost of revenue </a:t>
                      </a:r>
                    </a:p>
                  </a:txBody>
                  <a:tcPr/>
                </a:tc>
                <a:tc>
                  <a:txBody>
                    <a:bodyPr/>
                    <a:lstStyle/>
                    <a:p>
                      <a:r>
                        <a:rPr lang="en-GB" dirty="0"/>
                        <a:t>21,847,000,000</a:t>
                      </a:r>
                    </a:p>
                  </a:txBody>
                  <a:tcPr/>
                </a:tc>
                <a:tc>
                  <a:txBody>
                    <a:bodyPr/>
                    <a:lstStyle/>
                    <a:p>
                      <a:r>
                        <a:rPr lang="en-GB" dirty="0"/>
                        <a:t>21,162,000,000</a:t>
                      </a:r>
                    </a:p>
                  </a:txBody>
                  <a:tcPr/>
                </a:tc>
                <a:tc>
                  <a:txBody>
                    <a:bodyPr/>
                    <a:lstStyle/>
                    <a:p>
                      <a:r>
                        <a:rPr lang="en-GB" dirty="0"/>
                        <a:t>21,643,000,000</a:t>
                      </a:r>
                    </a:p>
                  </a:txBody>
                  <a:tcPr/>
                </a:tc>
                <a:tc>
                  <a:txBody>
                    <a:bodyPr/>
                    <a:lstStyle/>
                    <a:p>
                      <a:r>
                        <a:rPr lang="en-GB" dirty="0"/>
                        <a:t>20,441,000,000</a:t>
                      </a:r>
                    </a:p>
                  </a:txBody>
                  <a:tcPr/>
                </a:tc>
                <a:extLst>
                  <a:ext uri="{0D108BD9-81ED-4DB2-BD59-A6C34878D82A}">
                    <a16:rowId xmlns:a16="http://schemas.microsoft.com/office/drawing/2014/main" val="19871780"/>
                  </a:ext>
                </a:extLst>
              </a:tr>
              <a:tr h="855017">
                <a:tc>
                  <a:txBody>
                    <a:bodyPr/>
                    <a:lstStyle/>
                    <a:p>
                      <a:r>
                        <a:rPr lang="en-GB" dirty="0"/>
                        <a:t>Gross profit </a:t>
                      </a:r>
                    </a:p>
                  </a:txBody>
                  <a:tcPr/>
                </a:tc>
                <a:tc>
                  <a:txBody>
                    <a:bodyPr/>
                    <a:lstStyle/>
                    <a:p>
                      <a:r>
                        <a:rPr lang="en-GB" dirty="0"/>
                        <a:t>16,660,000,000</a:t>
                      </a:r>
                    </a:p>
                  </a:txBody>
                  <a:tcPr/>
                </a:tc>
                <a:tc>
                  <a:txBody>
                    <a:bodyPr/>
                    <a:lstStyle/>
                    <a:p>
                      <a:r>
                        <a:rPr lang="en-GB" dirty="0"/>
                        <a:t>16,241,000,000</a:t>
                      </a:r>
                    </a:p>
                  </a:txBody>
                  <a:tcPr/>
                </a:tc>
                <a:tc>
                  <a:txBody>
                    <a:bodyPr/>
                    <a:lstStyle/>
                    <a:p>
                      <a:r>
                        <a:rPr lang="en-GB" dirty="0"/>
                        <a:t>17,474,000,000</a:t>
                      </a:r>
                    </a:p>
                  </a:txBody>
                  <a:tcPr/>
                </a:tc>
                <a:tc>
                  <a:txBody>
                    <a:bodyPr/>
                    <a:lstStyle/>
                    <a:p>
                      <a:r>
                        <a:rPr lang="en-GB" dirty="0"/>
                        <a:t>15,956,000,000</a:t>
                      </a:r>
                    </a:p>
                  </a:txBody>
                  <a:tcPr/>
                </a:tc>
                <a:extLst>
                  <a:ext uri="{0D108BD9-81ED-4DB2-BD59-A6C34878D82A}">
                    <a16:rowId xmlns:a16="http://schemas.microsoft.com/office/drawing/2014/main" val="3781307815"/>
                  </a:ext>
                </a:extLst>
              </a:tr>
            </a:tbl>
          </a:graphicData>
        </a:graphic>
      </p:graphicFrame>
      <p:sp>
        <p:nvSpPr>
          <p:cNvPr id="15" name="TextBox 14">
            <a:extLst>
              <a:ext uri="{FF2B5EF4-FFF2-40B4-BE49-F238E27FC236}">
                <a16:creationId xmlns:a16="http://schemas.microsoft.com/office/drawing/2014/main" id="{A1290A32-DB5B-4E8A-8DE4-FF38FE82716D}"/>
              </a:ext>
            </a:extLst>
          </p:cNvPr>
          <p:cNvSpPr txBox="1"/>
          <p:nvPr/>
        </p:nvSpPr>
        <p:spPr>
          <a:xfrm>
            <a:off x="685800" y="5763432"/>
            <a:ext cx="3678865" cy="646331"/>
          </a:xfrm>
          <a:prstGeom prst="rect">
            <a:avLst/>
          </a:prstGeom>
          <a:noFill/>
        </p:spPr>
        <p:txBody>
          <a:bodyPr wrap="square" rtlCol="0">
            <a:spAutoFit/>
          </a:bodyPr>
          <a:lstStyle/>
          <a:p>
            <a:r>
              <a:rPr lang="en-GB" dirty="0"/>
              <a:t>All figures from </a:t>
            </a:r>
            <a:r>
              <a:rPr lang="en-GB" b="0" i="0" dirty="0">
                <a:effectLst/>
                <a:latin typeface="Open Sans"/>
              </a:rPr>
              <a:t>(Nike income statement, 2021).</a:t>
            </a:r>
            <a:endParaRPr lang="en-GB" dirty="0"/>
          </a:p>
        </p:txBody>
      </p:sp>
      <p:pic>
        <p:nvPicPr>
          <p:cNvPr id="18" name="Audio 17">
            <a:hlinkClick r:id="" action="ppaction://media"/>
            <a:extLst>
              <a:ext uri="{FF2B5EF4-FFF2-40B4-BE49-F238E27FC236}">
                <a16:creationId xmlns:a16="http://schemas.microsoft.com/office/drawing/2014/main" id="{6EC3D34F-1D65-4B5B-9AA6-FA17B482FE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96710084"/>
      </p:ext>
    </p:extLst>
  </p:cSld>
  <p:clrMapOvr>
    <a:masterClrMapping/>
  </p:clrMapOvr>
  <mc:AlternateContent xmlns:mc="http://schemas.openxmlformats.org/markup-compatibility/2006">
    <mc:Choice xmlns:p14="http://schemas.microsoft.com/office/powerpoint/2010/main" Requires="p14">
      <p:transition spd="slow" p14:dur="2000" advTm="64143"/>
    </mc:Choice>
    <mc:Fallback>
      <p:transition spd="slow" advTm="64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28789-D3CE-4DC3-9702-96E3D1DA48E6}"/>
              </a:ext>
            </a:extLst>
          </p:cNvPr>
          <p:cNvSpPr>
            <a:spLocks noGrp="1"/>
          </p:cNvSpPr>
          <p:nvPr>
            <p:ph type="title"/>
          </p:nvPr>
        </p:nvSpPr>
        <p:spPr/>
        <p:txBody>
          <a:bodyPr>
            <a:normAutofit/>
          </a:bodyPr>
          <a:lstStyle/>
          <a:p>
            <a:r>
              <a:rPr lang="en-GB" dirty="0"/>
              <a:t>Approaches to organisation and management </a:t>
            </a:r>
          </a:p>
        </p:txBody>
      </p:sp>
      <p:sp>
        <p:nvSpPr>
          <p:cNvPr id="3" name="Content Placeholder 2">
            <a:extLst>
              <a:ext uri="{FF2B5EF4-FFF2-40B4-BE49-F238E27FC236}">
                <a16:creationId xmlns:a16="http://schemas.microsoft.com/office/drawing/2014/main" id="{0E117FC6-E02C-4AE1-83E6-7BB81CA8F42D}"/>
              </a:ext>
            </a:extLst>
          </p:cNvPr>
          <p:cNvSpPr>
            <a:spLocks noGrp="1"/>
          </p:cNvSpPr>
          <p:nvPr>
            <p:ph idx="1"/>
          </p:nvPr>
        </p:nvSpPr>
        <p:spPr>
          <a:xfrm>
            <a:off x="685800" y="2194561"/>
            <a:ext cx="10820400" cy="3116476"/>
          </a:xfrm>
        </p:spPr>
        <p:txBody>
          <a:bodyPr>
            <a:normAutofit/>
          </a:bodyPr>
          <a:lstStyle/>
          <a:p>
            <a:pPr marL="0" indent="0">
              <a:buNone/>
            </a:pPr>
            <a:r>
              <a:rPr lang="en-GB" sz="3600" b="1" u="sng" dirty="0"/>
              <a:t>Management approaches</a:t>
            </a:r>
          </a:p>
          <a:p>
            <a:pPr marL="0" indent="0">
              <a:buNone/>
            </a:pPr>
            <a:r>
              <a:rPr lang="en-GB" sz="3600" dirty="0"/>
              <a:t>Maslow’s hierarchy of needs </a:t>
            </a:r>
          </a:p>
          <a:p>
            <a:pPr marL="0" indent="0">
              <a:buNone/>
            </a:pPr>
            <a:r>
              <a:rPr lang="en-GB" sz="3600" dirty="0"/>
              <a:t>McGregor Theory Y and Theory X</a:t>
            </a:r>
          </a:p>
          <a:p>
            <a:pPr marL="0" indent="0">
              <a:buNone/>
            </a:pPr>
            <a:r>
              <a:rPr lang="en-GB" sz="3600" dirty="0"/>
              <a:t>Elton Mayo – social human relations</a:t>
            </a:r>
          </a:p>
        </p:txBody>
      </p:sp>
      <p:pic>
        <p:nvPicPr>
          <p:cNvPr id="7" name="Audio 6">
            <a:hlinkClick r:id="" action="ppaction://media"/>
            <a:extLst>
              <a:ext uri="{FF2B5EF4-FFF2-40B4-BE49-F238E27FC236}">
                <a16:creationId xmlns:a16="http://schemas.microsoft.com/office/drawing/2014/main" id="{BF7B1F76-8616-4EC2-913A-B6C94753E7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27755768"/>
      </p:ext>
    </p:extLst>
  </p:cSld>
  <p:clrMapOvr>
    <a:masterClrMapping/>
  </p:clrMapOvr>
  <mc:AlternateContent xmlns:mc="http://schemas.openxmlformats.org/markup-compatibility/2006">
    <mc:Choice xmlns:p14="http://schemas.microsoft.com/office/powerpoint/2010/main" Requires="p14">
      <p:transition spd="slow" p14:dur="2000" advTm="124565"/>
    </mc:Choice>
    <mc:Fallback>
      <p:transition spd="slow" advTm="124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7D2F-A1C0-4454-AA09-EAC9A2C454C5}"/>
              </a:ext>
            </a:extLst>
          </p:cNvPr>
          <p:cNvSpPr>
            <a:spLocks noGrp="1"/>
          </p:cNvSpPr>
          <p:nvPr>
            <p:ph type="title"/>
          </p:nvPr>
        </p:nvSpPr>
        <p:spPr/>
        <p:txBody>
          <a:bodyPr/>
          <a:lstStyle/>
          <a:p>
            <a:r>
              <a:rPr lang="en-GB" dirty="0"/>
              <a:t>Organisational stakeholders</a:t>
            </a:r>
          </a:p>
        </p:txBody>
      </p:sp>
      <p:sp>
        <p:nvSpPr>
          <p:cNvPr id="3" name="Content Placeholder 2">
            <a:extLst>
              <a:ext uri="{FF2B5EF4-FFF2-40B4-BE49-F238E27FC236}">
                <a16:creationId xmlns:a16="http://schemas.microsoft.com/office/drawing/2014/main" id="{C0BB6593-28B9-4F4C-9A07-41729B82D755}"/>
              </a:ext>
            </a:extLst>
          </p:cNvPr>
          <p:cNvSpPr>
            <a:spLocks noGrp="1"/>
          </p:cNvSpPr>
          <p:nvPr>
            <p:ph idx="1"/>
          </p:nvPr>
        </p:nvSpPr>
        <p:spPr/>
        <p:txBody>
          <a:bodyPr>
            <a:normAutofit fontScale="92500" lnSpcReduction="20000"/>
          </a:bodyPr>
          <a:lstStyle/>
          <a:p>
            <a:r>
              <a:rPr lang="en-GB" b="1" u="sng" dirty="0"/>
              <a:t>Internal</a:t>
            </a:r>
          </a:p>
          <a:p>
            <a:r>
              <a:rPr lang="en-GB" dirty="0"/>
              <a:t>Staff</a:t>
            </a:r>
          </a:p>
          <a:p>
            <a:r>
              <a:rPr lang="en-GB" dirty="0"/>
              <a:t>Directors </a:t>
            </a:r>
          </a:p>
          <a:p>
            <a:r>
              <a:rPr lang="en-GB" dirty="0"/>
              <a:t>Internal customers</a:t>
            </a:r>
          </a:p>
          <a:p>
            <a:r>
              <a:rPr lang="en-GB" dirty="0"/>
              <a:t>Shareholders </a:t>
            </a:r>
          </a:p>
          <a:p>
            <a:r>
              <a:rPr lang="en-GB" b="1" u="sng" dirty="0"/>
              <a:t>External</a:t>
            </a:r>
          </a:p>
          <a:p>
            <a:r>
              <a:rPr lang="en-GB" dirty="0"/>
              <a:t>Customers </a:t>
            </a:r>
          </a:p>
          <a:p>
            <a:r>
              <a:rPr lang="en-GB" dirty="0"/>
              <a:t>Media </a:t>
            </a:r>
          </a:p>
          <a:p>
            <a:r>
              <a:rPr lang="en-GB" dirty="0"/>
              <a:t>Governments </a:t>
            </a:r>
          </a:p>
          <a:p>
            <a:r>
              <a:rPr lang="en-GB" dirty="0"/>
              <a:t>Suppliers </a:t>
            </a:r>
          </a:p>
          <a:p>
            <a:r>
              <a:rPr lang="en-GB" dirty="0"/>
              <a:t>Creditors </a:t>
            </a:r>
          </a:p>
        </p:txBody>
      </p:sp>
      <p:pic>
        <p:nvPicPr>
          <p:cNvPr id="7" name="Audio 6">
            <a:hlinkClick r:id="" action="ppaction://media"/>
            <a:extLst>
              <a:ext uri="{FF2B5EF4-FFF2-40B4-BE49-F238E27FC236}">
                <a16:creationId xmlns:a16="http://schemas.microsoft.com/office/drawing/2014/main" id="{E43522D4-19C6-4DC7-9496-915964C78E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56768847"/>
      </p:ext>
    </p:extLst>
  </p:cSld>
  <p:clrMapOvr>
    <a:masterClrMapping/>
  </p:clrMapOvr>
  <mc:AlternateContent xmlns:mc="http://schemas.openxmlformats.org/markup-compatibility/2006">
    <mc:Choice xmlns:p14="http://schemas.microsoft.com/office/powerpoint/2010/main" Requires="p14">
      <p:transition spd="slow" p14:dur="2000" advTm="81627"/>
    </mc:Choice>
    <mc:Fallback>
      <p:transition spd="slow" advTm="81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AF99-57CC-4581-B083-D8120FAAEC65}"/>
              </a:ext>
            </a:extLst>
          </p:cNvPr>
          <p:cNvSpPr>
            <a:spLocks noGrp="1"/>
          </p:cNvSpPr>
          <p:nvPr>
            <p:ph type="title"/>
          </p:nvPr>
        </p:nvSpPr>
        <p:spPr/>
        <p:txBody>
          <a:bodyPr/>
          <a:lstStyle/>
          <a:p>
            <a:r>
              <a:rPr lang="en-GB" dirty="0"/>
              <a:t>Leadership and structure  </a:t>
            </a:r>
          </a:p>
        </p:txBody>
      </p:sp>
      <p:sp>
        <p:nvSpPr>
          <p:cNvPr id="3" name="Content Placeholder 2">
            <a:extLst>
              <a:ext uri="{FF2B5EF4-FFF2-40B4-BE49-F238E27FC236}">
                <a16:creationId xmlns:a16="http://schemas.microsoft.com/office/drawing/2014/main" id="{BED15CFB-44AD-436D-B814-01825067EFBD}"/>
              </a:ext>
            </a:extLst>
          </p:cNvPr>
          <p:cNvSpPr>
            <a:spLocks noGrp="1"/>
          </p:cNvSpPr>
          <p:nvPr>
            <p:ph idx="1"/>
          </p:nvPr>
        </p:nvSpPr>
        <p:spPr/>
        <p:txBody>
          <a:bodyPr>
            <a:normAutofit fontScale="92500" lnSpcReduction="10000"/>
          </a:bodyPr>
          <a:lstStyle/>
          <a:p>
            <a:r>
              <a:rPr lang="en-GB" sz="2000" b="1" u="sng" dirty="0"/>
              <a:t>Nikes organisational structure</a:t>
            </a:r>
          </a:p>
          <a:p>
            <a:r>
              <a:rPr lang="en-GB" sz="2000" dirty="0"/>
              <a:t>Nike use a matrix organisational structure that incorporates both horizontal and vertical lines of authority, employees answer to two bosses. The matrix structure allows Nike to find the best of both worlds regarding horizontal and vertical lines of authority. </a:t>
            </a:r>
          </a:p>
          <a:p>
            <a:r>
              <a:rPr lang="en-GB" sz="2000" b="1" dirty="0"/>
              <a:t>Advantages </a:t>
            </a:r>
          </a:p>
          <a:p>
            <a:r>
              <a:rPr lang="en-GB" sz="2000" dirty="0"/>
              <a:t>Produce certain goods for certain geographical locations</a:t>
            </a:r>
          </a:p>
          <a:p>
            <a:r>
              <a:rPr lang="en-GB" sz="2000" dirty="0"/>
              <a:t>Marketing can be tailored for certain locations</a:t>
            </a:r>
          </a:p>
          <a:p>
            <a:r>
              <a:rPr lang="en-GB" sz="2000" dirty="0"/>
              <a:t>Employees are given roles suited to their skillset</a:t>
            </a:r>
          </a:p>
          <a:p>
            <a:r>
              <a:rPr lang="en-GB" sz="2000" b="1" dirty="0"/>
              <a:t>Disadvantages</a:t>
            </a:r>
          </a:p>
          <a:p>
            <a:r>
              <a:rPr lang="en-GB" sz="2000" dirty="0"/>
              <a:t>Employees answering to more than one boss could cause confusion</a:t>
            </a:r>
          </a:p>
          <a:p>
            <a:r>
              <a:rPr lang="en-GB" sz="2000" dirty="0"/>
              <a:t>Divisional structure causes a duplication of roles, leading to wasted time and money</a:t>
            </a:r>
          </a:p>
          <a:p>
            <a:pPr marL="0" indent="0">
              <a:buNone/>
            </a:pPr>
            <a:r>
              <a:rPr lang="en-GB" sz="2100" b="0" i="0" dirty="0">
                <a:effectLst/>
                <a:latin typeface="Open Sans"/>
              </a:rPr>
              <a:t>(Thomson, 2019)</a:t>
            </a:r>
            <a:endParaRPr lang="en-GB" sz="2100" dirty="0"/>
          </a:p>
        </p:txBody>
      </p:sp>
      <p:pic>
        <p:nvPicPr>
          <p:cNvPr id="5" name="Audio 4">
            <a:hlinkClick r:id="" action="ppaction://media"/>
            <a:extLst>
              <a:ext uri="{FF2B5EF4-FFF2-40B4-BE49-F238E27FC236}">
                <a16:creationId xmlns:a16="http://schemas.microsoft.com/office/drawing/2014/main" id="{D100A8A8-130D-4258-B44E-A9232B8597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99874574"/>
      </p:ext>
    </p:extLst>
  </p:cSld>
  <p:clrMapOvr>
    <a:masterClrMapping/>
  </p:clrMapOvr>
  <mc:AlternateContent xmlns:mc="http://schemas.openxmlformats.org/markup-compatibility/2006">
    <mc:Choice xmlns:p14="http://schemas.microsoft.com/office/powerpoint/2010/main" Requires="p14">
      <p:transition spd="slow" p14:dur="2000" advTm="79262"/>
    </mc:Choice>
    <mc:Fallback>
      <p:transition spd="slow" advTm="79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59A5-775F-4F3A-A9EF-3EDD41227D00}"/>
              </a:ext>
            </a:extLst>
          </p:cNvPr>
          <p:cNvSpPr>
            <a:spLocks noGrp="1"/>
          </p:cNvSpPr>
          <p:nvPr>
            <p:ph type="title"/>
          </p:nvPr>
        </p:nvSpPr>
        <p:spPr/>
        <p:txBody>
          <a:bodyPr/>
          <a:lstStyle/>
          <a:p>
            <a:r>
              <a:rPr lang="en-GB" dirty="0"/>
              <a:t>How Nike encourages and supports team work </a:t>
            </a:r>
          </a:p>
        </p:txBody>
      </p:sp>
      <p:sp>
        <p:nvSpPr>
          <p:cNvPr id="3" name="Content Placeholder 2">
            <a:extLst>
              <a:ext uri="{FF2B5EF4-FFF2-40B4-BE49-F238E27FC236}">
                <a16:creationId xmlns:a16="http://schemas.microsoft.com/office/drawing/2014/main" id="{EAE8C574-900B-40CF-9B51-7ED82C246613}"/>
              </a:ext>
            </a:extLst>
          </p:cNvPr>
          <p:cNvSpPr>
            <a:spLocks noGrp="1"/>
          </p:cNvSpPr>
          <p:nvPr>
            <p:ph idx="1"/>
          </p:nvPr>
        </p:nvSpPr>
        <p:spPr/>
        <p:txBody>
          <a:bodyPr/>
          <a:lstStyle/>
          <a:p>
            <a:r>
              <a:rPr lang="en-GB" b="1" u="sng" dirty="0"/>
              <a:t>Cross functional teams </a:t>
            </a:r>
          </a:p>
          <a:p>
            <a:r>
              <a:rPr lang="en-GB" b="1" dirty="0"/>
              <a:t>Advantages </a:t>
            </a:r>
          </a:p>
          <a:p>
            <a:r>
              <a:rPr lang="en-GB" dirty="0"/>
              <a:t>Gain a better insight and provide a vast array of solutions to a problem </a:t>
            </a:r>
          </a:p>
          <a:p>
            <a:r>
              <a:rPr lang="en-GB" dirty="0"/>
              <a:t>Boosts employees engagement as long as there is a good leader within the group</a:t>
            </a:r>
          </a:p>
          <a:p>
            <a:r>
              <a:rPr lang="en-GB" dirty="0"/>
              <a:t>Come up with more innovative ideas </a:t>
            </a:r>
          </a:p>
          <a:p>
            <a:r>
              <a:rPr lang="en-GB" dirty="0"/>
              <a:t>Improve team cohesion</a:t>
            </a:r>
          </a:p>
          <a:p>
            <a:r>
              <a:rPr lang="en-GB" dirty="0"/>
              <a:t>Develop you own management skills </a:t>
            </a:r>
          </a:p>
          <a:p>
            <a:pPr marL="0" indent="0">
              <a:buNone/>
            </a:pPr>
            <a:r>
              <a:rPr lang="en-GB" b="0" i="0" dirty="0">
                <a:effectLst/>
                <a:latin typeface="Open Sans"/>
              </a:rPr>
              <a:t>(Kashyap, n.d.)</a:t>
            </a:r>
            <a:endParaRPr lang="en-GB" dirty="0"/>
          </a:p>
          <a:p>
            <a:endParaRPr lang="en-GB" dirty="0"/>
          </a:p>
        </p:txBody>
      </p:sp>
      <p:pic>
        <p:nvPicPr>
          <p:cNvPr id="6" name="Audio 5">
            <a:hlinkClick r:id="" action="ppaction://media"/>
            <a:extLst>
              <a:ext uri="{FF2B5EF4-FFF2-40B4-BE49-F238E27FC236}">
                <a16:creationId xmlns:a16="http://schemas.microsoft.com/office/drawing/2014/main" id="{80EAE543-251D-4E40-9BC1-A104406148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92584596"/>
      </p:ext>
    </p:extLst>
  </p:cSld>
  <p:clrMapOvr>
    <a:masterClrMapping/>
  </p:clrMapOvr>
  <mc:AlternateContent xmlns:mc="http://schemas.openxmlformats.org/markup-compatibility/2006">
    <mc:Choice xmlns:p14="http://schemas.microsoft.com/office/powerpoint/2010/main" Requires="p14">
      <p:transition spd="slow" p14:dur="2000" advTm="46435"/>
    </mc:Choice>
    <mc:Fallback>
      <p:transition spd="slow" advTm="46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D030E-127A-438B-BE75-E20F7B26E9E5}"/>
              </a:ext>
            </a:extLst>
          </p:cNvPr>
          <p:cNvSpPr>
            <a:spLocks noGrp="1"/>
          </p:cNvSpPr>
          <p:nvPr>
            <p:ph type="title"/>
          </p:nvPr>
        </p:nvSpPr>
        <p:spPr/>
        <p:txBody>
          <a:bodyPr>
            <a:normAutofit/>
          </a:bodyPr>
          <a:lstStyle/>
          <a:p>
            <a:r>
              <a:rPr lang="en-GB" dirty="0"/>
              <a:t>Belbin Team roles </a:t>
            </a:r>
          </a:p>
        </p:txBody>
      </p:sp>
      <p:sp>
        <p:nvSpPr>
          <p:cNvPr id="3" name="Content Placeholder 2">
            <a:extLst>
              <a:ext uri="{FF2B5EF4-FFF2-40B4-BE49-F238E27FC236}">
                <a16:creationId xmlns:a16="http://schemas.microsoft.com/office/drawing/2014/main" id="{A81E7C3E-696F-4DA4-9546-88F48CFB414B}"/>
              </a:ext>
            </a:extLst>
          </p:cNvPr>
          <p:cNvSpPr>
            <a:spLocks noGrp="1"/>
          </p:cNvSpPr>
          <p:nvPr>
            <p:ph idx="1"/>
          </p:nvPr>
        </p:nvSpPr>
        <p:spPr>
          <a:xfrm>
            <a:off x="677333" y="2194560"/>
            <a:ext cx="5816600" cy="4024125"/>
          </a:xfrm>
        </p:spPr>
        <p:txBody>
          <a:bodyPr>
            <a:normAutofit/>
          </a:bodyPr>
          <a:lstStyle/>
          <a:p>
            <a:pPr marL="0" indent="0">
              <a:buNone/>
            </a:pPr>
            <a:r>
              <a:rPr lang="en-GB" sz="2000" b="1"/>
              <a:t>The nine different roles  </a:t>
            </a:r>
          </a:p>
          <a:p>
            <a:r>
              <a:rPr lang="en-GB" sz="2000"/>
              <a:t>Resource Investigator</a:t>
            </a:r>
          </a:p>
          <a:p>
            <a:r>
              <a:rPr lang="en-GB" sz="2000" err="1"/>
              <a:t>Teamworker</a:t>
            </a:r>
            <a:endParaRPr lang="en-GB" sz="2000"/>
          </a:p>
          <a:p>
            <a:r>
              <a:rPr lang="en-GB" sz="2000"/>
              <a:t>Co-Ordinator</a:t>
            </a:r>
          </a:p>
          <a:p>
            <a:r>
              <a:rPr lang="en-GB" sz="2000"/>
              <a:t>Plant </a:t>
            </a:r>
          </a:p>
          <a:p>
            <a:r>
              <a:rPr lang="en-GB" sz="2000"/>
              <a:t>Monitor evaluator</a:t>
            </a:r>
          </a:p>
          <a:p>
            <a:r>
              <a:rPr lang="en-GB" sz="2000"/>
              <a:t>Specialist</a:t>
            </a:r>
          </a:p>
          <a:p>
            <a:r>
              <a:rPr lang="en-GB" sz="2000"/>
              <a:t>Shaper </a:t>
            </a:r>
          </a:p>
          <a:p>
            <a:r>
              <a:rPr lang="en-GB" sz="2000"/>
              <a:t>Implementer </a:t>
            </a:r>
          </a:p>
          <a:p>
            <a:r>
              <a:rPr lang="en-GB" sz="2000"/>
              <a:t>Complete finisher</a:t>
            </a:r>
          </a:p>
        </p:txBody>
      </p:sp>
      <p:pic>
        <p:nvPicPr>
          <p:cNvPr id="4" name="Picture 3">
            <a:extLst>
              <a:ext uri="{FF2B5EF4-FFF2-40B4-BE49-F238E27FC236}">
                <a16:creationId xmlns:a16="http://schemas.microsoft.com/office/drawing/2014/main" id="{19FD7924-CD69-46AC-B8AA-45287022CEF0}"/>
              </a:ext>
            </a:extLst>
          </p:cNvPr>
          <p:cNvPicPr>
            <a:picLocks noChangeAspect="1"/>
          </p:cNvPicPr>
          <p:nvPr/>
        </p:nvPicPr>
        <p:blipFill>
          <a:blip r:embed="rId5"/>
          <a:stretch>
            <a:fillRect/>
          </a:stretch>
        </p:blipFill>
        <p:spPr>
          <a:xfrm>
            <a:off x="7195269" y="2272748"/>
            <a:ext cx="4100661" cy="3639337"/>
          </a:xfrm>
          <a:prstGeom prst="rect">
            <a:avLst/>
          </a:prstGeom>
        </p:spPr>
      </p:pic>
      <p:sp>
        <p:nvSpPr>
          <p:cNvPr id="5" name="TextBox 4">
            <a:extLst>
              <a:ext uri="{FF2B5EF4-FFF2-40B4-BE49-F238E27FC236}">
                <a16:creationId xmlns:a16="http://schemas.microsoft.com/office/drawing/2014/main" id="{0F567FCA-597E-472F-822A-46208F7F89E9}"/>
              </a:ext>
            </a:extLst>
          </p:cNvPr>
          <p:cNvSpPr txBox="1"/>
          <p:nvPr/>
        </p:nvSpPr>
        <p:spPr>
          <a:xfrm>
            <a:off x="7357978" y="6093627"/>
            <a:ext cx="3937952" cy="523220"/>
          </a:xfrm>
          <a:prstGeom prst="rect">
            <a:avLst/>
          </a:prstGeom>
          <a:noFill/>
        </p:spPr>
        <p:txBody>
          <a:bodyPr wrap="square" rtlCol="0">
            <a:spAutoFit/>
          </a:bodyPr>
          <a:lstStyle/>
          <a:p>
            <a:r>
              <a:rPr lang="en-GB" sz="2800" b="0" i="0" dirty="0">
                <a:effectLst/>
                <a:latin typeface="Open Sans"/>
              </a:rPr>
              <a:t>(</a:t>
            </a:r>
            <a:r>
              <a:rPr lang="en-GB" sz="2800" b="0" i="0" dirty="0" err="1">
                <a:effectLst/>
                <a:latin typeface="Open Sans"/>
              </a:rPr>
              <a:t>Skillslab</a:t>
            </a:r>
            <a:r>
              <a:rPr lang="en-GB" sz="2800" b="0" i="0" dirty="0">
                <a:effectLst/>
                <a:latin typeface="Open Sans"/>
              </a:rPr>
              <a:t>, n.d.)</a:t>
            </a:r>
            <a:endParaRPr lang="en-GB" sz="2800" dirty="0"/>
          </a:p>
        </p:txBody>
      </p:sp>
      <p:pic>
        <p:nvPicPr>
          <p:cNvPr id="7" name="Audio 6">
            <a:hlinkClick r:id="" action="ppaction://media"/>
            <a:extLst>
              <a:ext uri="{FF2B5EF4-FFF2-40B4-BE49-F238E27FC236}">
                <a16:creationId xmlns:a16="http://schemas.microsoft.com/office/drawing/2014/main" id="{5E309073-A5B5-4F82-B24C-C59B36BC90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09129721"/>
      </p:ext>
    </p:extLst>
  </p:cSld>
  <p:clrMapOvr>
    <a:masterClrMapping/>
  </p:clrMapOvr>
  <mc:AlternateContent xmlns:mc="http://schemas.openxmlformats.org/markup-compatibility/2006">
    <mc:Choice xmlns:p14="http://schemas.microsoft.com/office/powerpoint/2010/main" Requires="p14">
      <p:transition spd="slow" p14:dur="2000" advTm="19183"/>
    </mc:Choice>
    <mc:Fallback>
      <p:transition spd="slow" advTm="19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DDB8-DC05-48FE-9D73-D2B688510EC4}"/>
              </a:ext>
            </a:extLst>
          </p:cNvPr>
          <p:cNvSpPr>
            <a:spLocks noGrp="1"/>
          </p:cNvSpPr>
          <p:nvPr>
            <p:ph type="title"/>
          </p:nvPr>
        </p:nvSpPr>
        <p:spPr/>
        <p:txBody>
          <a:bodyPr/>
          <a:lstStyle/>
          <a:p>
            <a:r>
              <a:rPr lang="en-GB" dirty="0"/>
              <a:t>Corporate social responsibility</a:t>
            </a:r>
          </a:p>
        </p:txBody>
      </p:sp>
      <p:sp>
        <p:nvSpPr>
          <p:cNvPr id="3" name="Content Placeholder 2">
            <a:extLst>
              <a:ext uri="{FF2B5EF4-FFF2-40B4-BE49-F238E27FC236}">
                <a16:creationId xmlns:a16="http://schemas.microsoft.com/office/drawing/2014/main" id="{D77A81F5-6638-4078-A0C1-C3B691E186AA}"/>
              </a:ext>
            </a:extLst>
          </p:cNvPr>
          <p:cNvSpPr>
            <a:spLocks noGrp="1"/>
          </p:cNvSpPr>
          <p:nvPr>
            <p:ph idx="1"/>
          </p:nvPr>
        </p:nvSpPr>
        <p:spPr/>
        <p:txBody>
          <a:bodyPr>
            <a:normAutofit/>
          </a:bodyPr>
          <a:lstStyle/>
          <a:p>
            <a:pPr marL="0" indent="0">
              <a:buNone/>
            </a:pPr>
            <a:r>
              <a:rPr lang="en-GB" sz="4000" dirty="0"/>
              <a:t>What is CSR ?</a:t>
            </a:r>
          </a:p>
          <a:p>
            <a:pPr marL="0" indent="0">
              <a:buNone/>
            </a:pPr>
            <a:r>
              <a:rPr lang="en-GB" sz="3200" b="0" i="0" dirty="0">
                <a:effectLst/>
                <a:latin typeface="SourceSansPro"/>
              </a:rPr>
              <a:t>“Corporate social responsibility (CSR) is a self-regulating business model that helps a company be socially accountable—to itself, its stakeholders, and the public” </a:t>
            </a:r>
            <a:r>
              <a:rPr lang="en-GB" sz="3200" b="0" i="0" dirty="0">
                <a:effectLst/>
                <a:latin typeface="Open Sans"/>
              </a:rPr>
              <a:t>(Fernando, 2021). </a:t>
            </a:r>
            <a:endParaRPr lang="en-GB" sz="4000" dirty="0"/>
          </a:p>
        </p:txBody>
      </p:sp>
      <p:pic>
        <p:nvPicPr>
          <p:cNvPr id="4" name="Audio 3">
            <a:hlinkClick r:id="" action="ppaction://media"/>
            <a:extLst>
              <a:ext uri="{FF2B5EF4-FFF2-40B4-BE49-F238E27FC236}">
                <a16:creationId xmlns:a16="http://schemas.microsoft.com/office/drawing/2014/main" id="{1DC25CB7-422D-48FC-A32D-48E7B34BF4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63613728"/>
      </p:ext>
    </p:extLst>
  </p:cSld>
  <p:clrMapOvr>
    <a:masterClrMapping/>
  </p:clrMapOvr>
  <mc:AlternateContent xmlns:mc="http://schemas.openxmlformats.org/markup-compatibility/2006">
    <mc:Choice xmlns:p14="http://schemas.microsoft.com/office/powerpoint/2010/main" Requires="p14">
      <p:transition spd="slow" p14:dur="2000" advTm="13504"/>
    </mc:Choice>
    <mc:Fallback>
      <p:transition spd="slow" advTm="13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88F8-A4B0-4B92-9D2D-0C65A416BACC}"/>
              </a:ext>
            </a:extLst>
          </p:cNvPr>
          <p:cNvSpPr>
            <a:spLocks noGrp="1"/>
          </p:cNvSpPr>
          <p:nvPr>
            <p:ph type="title"/>
          </p:nvPr>
        </p:nvSpPr>
        <p:spPr/>
        <p:txBody>
          <a:bodyPr/>
          <a:lstStyle/>
          <a:p>
            <a:r>
              <a:rPr lang="en-GB" dirty="0"/>
              <a:t>CSR policy </a:t>
            </a:r>
          </a:p>
        </p:txBody>
      </p:sp>
      <p:sp>
        <p:nvSpPr>
          <p:cNvPr id="3" name="Content Placeholder 2">
            <a:extLst>
              <a:ext uri="{FF2B5EF4-FFF2-40B4-BE49-F238E27FC236}">
                <a16:creationId xmlns:a16="http://schemas.microsoft.com/office/drawing/2014/main" id="{3A405FF0-A5BC-4DE2-88CD-CBDB504327DE}"/>
              </a:ext>
            </a:extLst>
          </p:cNvPr>
          <p:cNvSpPr>
            <a:spLocks noGrp="1"/>
          </p:cNvSpPr>
          <p:nvPr>
            <p:ph idx="1"/>
          </p:nvPr>
        </p:nvSpPr>
        <p:spPr/>
        <p:txBody>
          <a:bodyPr>
            <a:normAutofit/>
          </a:bodyPr>
          <a:lstStyle/>
          <a:p>
            <a:pPr marL="0" indent="0">
              <a:buNone/>
            </a:pPr>
            <a:r>
              <a:rPr lang="en-GB" sz="3600" dirty="0"/>
              <a:t>How well is Nike implementing Corporate social responsibility (CSR)?</a:t>
            </a:r>
          </a:p>
          <a:p>
            <a:pPr marL="0" indent="0">
              <a:buNone/>
            </a:pPr>
            <a:r>
              <a:rPr lang="en-GB" sz="3600" dirty="0"/>
              <a:t>How and Why are Nike implementing CSR within their business model?</a:t>
            </a:r>
          </a:p>
        </p:txBody>
      </p:sp>
      <p:pic>
        <p:nvPicPr>
          <p:cNvPr id="6" name="Audio 5">
            <a:hlinkClick r:id="" action="ppaction://media"/>
            <a:extLst>
              <a:ext uri="{FF2B5EF4-FFF2-40B4-BE49-F238E27FC236}">
                <a16:creationId xmlns:a16="http://schemas.microsoft.com/office/drawing/2014/main" id="{7ADE304D-77AE-46A5-9A0D-A171AB7A8E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58478189"/>
      </p:ext>
    </p:extLst>
  </p:cSld>
  <p:clrMapOvr>
    <a:masterClrMapping/>
  </p:clrMapOvr>
  <mc:AlternateContent xmlns:mc="http://schemas.openxmlformats.org/markup-compatibility/2006">
    <mc:Choice xmlns:p14="http://schemas.microsoft.com/office/powerpoint/2010/main" Requires="p14">
      <p:transition spd="slow" p14:dur="2000" advTm="35582"/>
    </mc:Choice>
    <mc:Fallback>
      <p:transition spd="slow" advTm="35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B859-F78F-41A2-9FFD-AC2EF1E7337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947404F-EE09-4EF6-8AA8-4C93E6B3062F}"/>
              </a:ext>
            </a:extLst>
          </p:cNvPr>
          <p:cNvSpPr>
            <a:spLocks noGrp="1"/>
          </p:cNvSpPr>
          <p:nvPr>
            <p:ph idx="1"/>
          </p:nvPr>
        </p:nvSpPr>
        <p:spPr>
          <a:xfrm>
            <a:off x="685800" y="2896018"/>
            <a:ext cx="10820400" cy="1400410"/>
          </a:xfrm>
        </p:spPr>
        <p:txBody>
          <a:bodyPr>
            <a:normAutofit/>
          </a:bodyPr>
          <a:lstStyle/>
          <a:p>
            <a:pPr marL="0" indent="0">
              <a:buNone/>
            </a:pPr>
            <a:r>
              <a:rPr lang="en-GB" sz="7200" dirty="0"/>
              <a:t>Thank you for listening </a:t>
            </a:r>
          </a:p>
        </p:txBody>
      </p:sp>
      <p:pic>
        <p:nvPicPr>
          <p:cNvPr id="10" name="Audio 9">
            <a:hlinkClick r:id="" action="ppaction://media"/>
            <a:extLst>
              <a:ext uri="{FF2B5EF4-FFF2-40B4-BE49-F238E27FC236}">
                <a16:creationId xmlns:a16="http://schemas.microsoft.com/office/drawing/2014/main" id="{27EA6D08-BCC9-4F27-924D-F9EA24C5C3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26083709"/>
      </p:ext>
    </p:extLst>
  </p:cSld>
  <p:clrMapOvr>
    <a:masterClrMapping/>
  </p:clrMapOvr>
  <mc:AlternateContent xmlns:mc="http://schemas.openxmlformats.org/markup-compatibility/2006">
    <mc:Choice xmlns:p14="http://schemas.microsoft.com/office/powerpoint/2010/main" Requires="p14">
      <p:transition spd="slow" p14:dur="2000" advTm="19352"/>
    </mc:Choice>
    <mc:Fallback>
      <p:transition spd="slow" advTm="19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CCE3-17DD-47A0-8830-AB9080F909C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827DED4-8FF4-4F0D-99C2-DEDD016F47CE}"/>
              </a:ext>
            </a:extLst>
          </p:cNvPr>
          <p:cNvSpPr>
            <a:spLocks noGrp="1"/>
          </p:cNvSpPr>
          <p:nvPr>
            <p:ph idx="1"/>
          </p:nvPr>
        </p:nvSpPr>
        <p:spPr>
          <a:xfrm>
            <a:off x="685800" y="1728794"/>
            <a:ext cx="10820400" cy="4364833"/>
          </a:xfrm>
        </p:spPr>
        <p:txBody>
          <a:bodyPr>
            <a:normAutofit lnSpcReduction="10000"/>
          </a:bodyPr>
          <a:lstStyle/>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Belbin.com. n.d.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The Nine Belbin Team Roles</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&lt;https://www.belbin.com/about/belbin-team-roles/&gt; [Accessed 27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Benefitspro.org. n.d.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Compare Nike's health insurance and benefits</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&lt;https://www.bing.com/search?q=do+nike+care+about+their+employees&amp;cvid=4c0e48e2b1614fcf9bf19f8f1015f2c2&amp;pglt=299&amp;FORM=ANNTA1&amp;PC=U531&gt; [Accessed 26 March 2021]. -youre-encouraged-to-support-the-causes-that-are-meaningful-to-you&gt; </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Business Strategy Hub. 2020.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Nike SWOT 2021 | SWOT Analysis of Nike | Business Strategy Hub</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&lt;https://bstrategyhub.com/swot-analysis-of-</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nike</a:t>
            </a:r>
            <a:r>
              <a:rPr lang="en-GB" sz="1050" dirty="0">
                <a:effectLst/>
                <a:latin typeface="Calibri" panose="020F0502020204030204" pitchFamily="34" charset="0"/>
                <a:ea typeface="Calibri" panose="020F0502020204030204" pitchFamily="34" charset="0"/>
                <a:cs typeface="Times New Roman" panose="02020603050405020304" pitchFamily="18" charset="0"/>
              </a:rPr>
              <a:t>-</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nike</a:t>
            </a:r>
            <a:r>
              <a:rPr lang="en-GB" sz="1050" dirty="0">
                <a:effectLst/>
                <a:latin typeface="Calibri" panose="020F0502020204030204" pitchFamily="34" charset="0"/>
                <a:ea typeface="Calibri" panose="020F0502020204030204" pitchFamily="34" charset="0"/>
                <a:cs typeface="Times New Roman" panose="02020603050405020304" pitchFamily="18" charset="0"/>
              </a:rPr>
              <a:t>-swot-analysis/#:~:text=%20Nike%E2%80%99s%20Weaknesses%20%E2%80%93%20Internal%20Strategic%20Factors%20,relies%20on%20the%20U.S%20Market%20in...%20More&gt; [Accessed 24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Fernando, J., 2021.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Corporate Social Responsibility (CSR)</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Investopedia. Available at: &lt;https://www.investopedia.com/terms/c/corp-social-responsibility.asp&gt; [Accessed 25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Finance.yahoo.com. 2021.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Nike income statement</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&lt;https://finance.yahoo.com/quote/NKE/financials?p=NKE&gt; [Accessed 25 March 2021]. MBA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Skool-Study.Learn.Share</a:t>
            </a:r>
            <a:r>
              <a:rPr lang="en-GB" sz="105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Nike PESTLE Analysis</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&lt;https://www.mbaskool.com/pestle-analysis/companies/17938-nike.html#:~:text=Nike%20PESTLE%20Analysis%20examines%20the%20various%20external%20factors,understand%20market%20dynamics%20&amp;%20improve%20its%20business%20continuously.&gt; [Accessed 25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Jobs.nike.com. n.d.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Teams</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Available at: &lt;https://jobs.nike.com/teams&gt; [Accessed 26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Kashyap, S., n.d.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8 Key Benefits of Cross-functional Team Collaboration (and how to improve)</a:t>
            </a:r>
            <a:r>
              <a:rPr lang="en-GB" sz="1050" dirty="0">
                <a:effectLst/>
                <a:latin typeface="Calibri" panose="020F0502020204030204" pitchFamily="34" charset="0"/>
                <a:ea typeface="Calibri" panose="020F0502020204030204" pitchFamily="34" charset="0"/>
                <a:cs typeface="Times New Roman" panose="02020603050405020304" pitchFamily="18" charset="0"/>
              </a:rPr>
              <a:t>. [online] Proofhub.com. Available at: &lt;https://www.proofhub.com/articles/benefits-of-cross-functional-team-collaboration&gt; [Accessed 26 March 2021].</a:t>
            </a: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Logos Gallery Picture, 2014.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Nike Logo</a:t>
            </a:r>
            <a:r>
              <a:rPr lang="en-GB" sz="1050" dirty="0">
                <a:effectLst/>
                <a:latin typeface="Calibri" panose="020F0502020204030204" pitchFamily="34" charset="0"/>
                <a:ea typeface="Calibri" panose="020F0502020204030204" pitchFamily="34" charset="0"/>
                <a:cs typeface="Times New Roman" panose="02020603050405020304" pitchFamily="18" charset="0"/>
              </a:rPr>
              <a:t>. [image] Available at: &lt;http://logosgallerypicture.blogspot.com/2014/01/nike-logo.html&gt; [Accessed 26 March 2021].[Accessed 26 March 2021].</a:t>
            </a:r>
          </a:p>
          <a:p>
            <a:endParaRPr lang="en-GB" sz="200" dirty="0"/>
          </a:p>
        </p:txBody>
      </p:sp>
    </p:spTree>
    <p:extLst>
      <p:ext uri="{BB962C8B-B14F-4D97-AF65-F5344CB8AC3E}">
        <p14:creationId xmlns:p14="http://schemas.microsoft.com/office/powerpoint/2010/main" val="3734262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279B1-3572-4B18-98F6-6B7456C4ABA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41476E9-4F11-4E45-9363-6A02C1918026}"/>
              </a:ext>
            </a:extLst>
          </p:cNvPr>
          <p:cNvSpPr>
            <a:spLocks noGrp="1"/>
          </p:cNvSpPr>
          <p:nvPr>
            <p:ph idx="1"/>
          </p:nvPr>
        </p:nvSpPr>
        <p:spPr>
          <a:xfrm>
            <a:off x="597665" y="1725409"/>
            <a:ext cx="10820400" cy="4024125"/>
          </a:xfrm>
        </p:spPr>
        <p:txBody>
          <a:bodyPr>
            <a:noAutofit/>
          </a:bodyPr>
          <a:lstStyle/>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Macrotrends.net. 2021.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Gross Profit 2006-2021 | NKE</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&lt;https://www.macrotrends.net/stocks/charts/NKE/nike/gross-profit#:~:text=NIKE%20gross%20profit%20for%20the%20quarter%20ending%20November,2020%20was%20$16.241B,%20a%207.06%%20decline%20from%202019.&gt; [Accessed 23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McCann, J., 2019. </a:t>
            </a:r>
            <a:r>
              <a:rPr lang="en-GB" sz="900" i="1" dirty="0">
                <a:effectLst/>
                <a:latin typeface="Calibri" panose="020F0502020204030204" pitchFamily="34" charset="0"/>
                <a:ea typeface="Calibri" panose="020F0502020204030204" pitchFamily="34" charset="0"/>
                <a:cs typeface="Times New Roman" panose="02020603050405020304" pitchFamily="18" charset="0"/>
              </a:rPr>
              <a:t>7 things you didn't know about working at Nike</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Work It Daily. Available at: &lt;https://www.workitdaily.com/things-didnt-know-working-nike/5</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Mission-statement.com. 2019.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Mission Statement | Nike Mission &amp; Vision Analysis</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&lt;https://mission-statement.com/nike/#:~:text=Nike%20mission%20statement%20is%20%E2%80%9Cto%20bring%20inspiration%20and,stimulate%20and%20turn%20athletes%20into%20their%20best%20versions.&gt; [Accessed 23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Nike News. 2018.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Nike's New NYC Flagship is the Face of Living Retail</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&lt;https://news.nike.com/news/nike-nyc-house-of-innovation-000&gt; [Accessed 23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Nike News. 2021. </a:t>
            </a:r>
            <a:r>
              <a:rPr lang="en-GB" sz="900" i="1" dirty="0">
                <a:effectLst/>
                <a:latin typeface="Calibri" panose="020F0502020204030204" pitchFamily="34" charset="0"/>
                <a:ea typeface="Calibri" panose="020F0502020204030204" pitchFamily="34" charset="0"/>
                <a:cs typeface="Times New Roman" panose="02020603050405020304" pitchFamily="18" charset="0"/>
              </a:rPr>
              <a:t>About Nike</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&lt;https://about.nike.com/&gt; [Accessed 23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Nike Purpose. n.d.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Purpose: 2025 Targets</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&lt;https://purpose.nike.com/2025-targets&gt; [Accessed 24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Pratap, A., 2020.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CSR and sustainability</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notesmatic</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&lt;https://notesmatic.com/2018/02/nike-csr-and-sustainability/&gt; [Accessed 25 March 2021].</a:t>
            </a:r>
          </a:p>
          <a:p>
            <a:pPr marL="0" indent="0">
              <a:lnSpc>
                <a:spcPct val="120000"/>
              </a:lnSpc>
              <a:spcAft>
                <a:spcPts val="800"/>
              </a:spcAft>
              <a:buNone/>
            </a:pPr>
            <a:r>
              <a:rPr lang="en-GB" sz="900" dirty="0" err="1">
                <a:effectLst/>
                <a:latin typeface="Calibri" panose="020F0502020204030204" pitchFamily="34" charset="0"/>
                <a:ea typeface="Calibri" panose="020F0502020204030204" pitchFamily="34" charset="0"/>
                <a:cs typeface="Times New Roman" panose="02020603050405020304" pitchFamily="18" charset="0"/>
              </a:rPr>
              <a:t>Skillslab</a:t>
            </a:r>
            <a:r>
              <a:rPr lang="en-GB" sz="900" dirty="0">
                <a:effectLst/>
                <a:latin typeface="Calibri" panose="020F0502020204030204" pitchFamily="34" charset="0"/>
                <a:ea typeface="Calibri" panose="020F0502020204030204" pitchFamily="34" charset="0"/>
                <a:cs typeface="Times New Roman" panose="02020603050405020304" pitchFamily="18" charset="0"/>
              </a:rPr>
              <a:t>, n.d. </a:t>
            </a:r>
            <a:r>
              <a:rPr lang="en-GB" sz="900" i="1" dirty="0">
                <a:effectLst/>
                <a:latin typeface="Calibri" panose="020F0502020204030204" pitchFamily="34" charset="0"/>
                <a:ea typeface="Calibri" panose="020F0502020204030204" pitchFamily="34" charset="0"/>
                <a:cs typeface="Times New Roman" panose="02020603050405020304" pitchFamily="18" charset="0"/>
              </a:rPr>
              <a:t>Belbin team roles specification</a:t>
            </a:r>
            <a:r>
              <a:rPr lang="en-GB" sz="900" dirty="0">
                <a:effectLst/>
                <a:latin typeface="Calibri" panose="020F0502020204030204" pitchFamily="34" charset="0"/>
                <a:ea typeface="Calibri" panose="020F0502020204030204" pitchFamily="34" charset="0"/>
                <a:cs typeface="Times New Roman" panose="02020603050405020304" pitchFamily="18" charset="0"/>
              </a:rPr>
              <a:t>. [image] Available at: &lt;https://skillslab.tue.nl/A62-Belbin-team-roles-specifications.html&gt; [Accessed 27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Spaceist.co.uk. n.d. </a:t>
            </a:r>
            <a:r>
              <a:rPr lang="en-GB" sz="900" i="1" dirty="0">
                <a:effectLst/>
                <a:latin typeface="Calibri" panose="020F0502020204030204" pitchFamily="34" charset="0"/>
                <a:ea typeface="Calibri" panose="020F0502020204030204" pitchFamily="34" charset="0"/>
                <a:cs typeface="Times New Roman" panose="02020603050405020304" pitchFamily="18" charset="0"/>
              </a:rPr>
              <a:t>Top 5 Workplace Canteens</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&lt;https://www.spaceist.co.uk/blog/top-five-workplace-canteens/&gt; [Accessed 26 March 2021].</a:t>
            </a:r>
          </a:p>
          <a:p>
            <a:pPr marL="0" indent="0">
              <a:lnSpc>
                <a:spcPct val="120000"/>
              </a:lnSpc>
              <a:spcAft>
                <a:spcPts val="800"/>
              </a:spcAft>
              <a:buNone/>
            </a:pPr>
            <a:r>
              <a:rPr lang="en-GB" sz="900" dirty="0" err="1">
                <a:effectLst/>
                <a:latin typeface="Calibri" panose="020F0502020204030204" pitchFamily="34" charset="0"/>
                <a:ea typeface="Calibri" panose="020F0502020204030204" pitchFamily="34" charset="0"/>
                <a:cs typeface="Times New Roman" panose="02020603050405020304" pitchFamily="18" charset="0"/>
              </a:rPr>
              <a:t>SportyTell</a:t>
            </a:r>
            <a:r>
              <a:rPr lang="en-GB" sz="9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Net Worth 2020: Facts, Brand Value, Earnings | </a:t>
            </a:r>
            <a:r>
              <a:rPr lang="en-GB" sz="900" i="1" dirty="0" err="1">
                <a:effectLst/>
                <a:latin typeface="Calibri" panose="020F0502020204030204" pitchFamily="34" charset="0"/>
                <a:ea typeface="Calibri" panose="020F0502020204030204" pitchFamily="34" charset="0"/>
                <a:cs typeface="Times New Roman" panose="02020603050405020304" pitchFamily="18" charset="0"/>
              </a:rPr>
              <a:t>SportyTell</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&lt;https://sportytell.com/net-worth/nike-net-worth/#:~:text=Most%20popular%20sports%20shoe%20brand%20in%20the%20US.,its%20most%20profit%20from%20footwear%20sales%20in%202020.&gt; [Accessed 23 March 2021].</a:t>
            </a:r>
          </a:p>
          <a:p>
            <a:pPr marL="0" indent="0">
              <a:lnSpc>
                <a:spcPct val="120000"/>
              </a:lnSpc>
              <a:spcAft>
                <a:spcPts val="800"/>
              </a:spcAft>
              <a:buNone/>
            </a:pPr>
            <a:r>
              <a:rPr lang="en-GB" sz="900" dirty="0">
                <a:effectLst/>
                <a:latin typeface="Calibri" panose="020F0502020204030204" pitchFamily="34" charset="0"/>
                <a:ea typeface="Calibri" panose="020F0502020204030204" pitchFamily="34" charset="0"/>
                <a:cs typeface="Times New Roman" panose="02020603050405020304" pitchFamily="18" charset="0"/>
              </a:rPr>
              <a:t>Successstory.com. n.d. </a:t>
            </a:r>
            <a:r>
              <a:rPr lang="en-GB" sz="900" i="1" dirty="0">
                <a:effectLst/>
                <a:latin typeface="Calibri" panose="020F0502020204030204" pitchFamily="34" charset="0"/>
                <a:ea typeface="Calibri" panose="020F0502020204030204" pitchFamily="34" charset="0"/>
                <a:cs typeface="Times New Roman" panose="02020603050405020304" pitchFamily="18" charset="0"/>
              </a:rPr>
              <a:t>Nike Story</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&lt;https://successstory.com/companies/nike-inc&gt; [Accessed 23 March 2021].</a:t>
            </a:r>
          </a:p>
          <a:p>
            <a:pPr marL="0" indent="0">
              <a:lnSpc>
                <a:spcPct val="120000"/>
              </a:lnSpc>
              <a:spcAft>
                <a:spcPts val="800"/>
              </a:spcAft>
              <a:buNone/>
            </a:pPr>
            <a:r>
              <a:rPr lang="en-GB" sz="800" b="0" i="0" dirty="0">
                <a:effectLst/>
                <a:latin typeface="Open Sans"/>
              </a:rPr>
              <a:t>Thomson, A., 2019. </a:t>
            </a:r>
            <a:r>
              <a:rPr lang="en-GB" sz="800" b="0" i="1" dirty="0">
                <a:effectLst/>
                <a:latin typeface="Open Sans"/>
              </a:rPr>
              <a:t>Nike Inc. Organizational Structure Characteristics (Analysis) - </a:t>
            </a:r>
            <a:r>
              <a:rPr lang="en-GB" sz="800" b="0" i="1" dirty="0" err="1">
                <a:effectLst/>
                <a:latin typeface="Open Sans"/>
              </a:rPr>
              <a:t>Panmore</a:t>
            </a:r>
            <a:r>
              <a:rPr lang="en-GB" sz="800" b="0" i="1" dirty="0">
                <a:effectLst/>
                <a:latin typeface="Open Sans"/>
              </a:rPr>
              <a:t> Institute</a:t>
            </a:r>
            <a:r>
              <a:rPr lang="en-GB" sz="800" b="0" i="0" dirty="0">
                <a:effectLst/>
                <a:latin typeface="Open Sans"/>
              </a:rPr>
              <a:t>. [online] </a:t>
            </a:r>
            <a:r>
              <a:rPr lang="en-GB" sz="800" b="0" i="0" dirty="0" err="1">
                <a:effectLst/>
                <a:latin typeface="Open Sans"/>
              </a:rPr>
              <a:t>Panmore</a:t>
            </a:r>
            <a:r>
              <a:rPr lang="en-GB" sz="800" b="0" i="0" dirty="0">
                <a:effectLst/>
                <a:latin typeface="Open Sans"/>
              </a:rPr>
              <a:t> Institute. Available at: &lt;http</a:t>
            </a:r>
            <a:r>
              <a:rPr lang="en-GB" sz="800" b="0" i="0" dirty="0">
                <a:solidFill>
                  <a:srgbClr val="000000"/>
                </a:solidFill>
                <a:effectLst/>
                <a:latin typeface="Open Sans"/>
              </a:rPr>
              <a:t>://panmore.com/nike-inc-organizational-structure-characteristics-analysis&gt; [Accessed 28 March 2021].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417355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18613d3742e9f798f43b158e863a1c6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48ea30bda73bad26528fc03294ec599"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F6B01B0-F803-4F9D-9F6F-2FF79CD01D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5DF98A-F219-44A8-AAB3-273522C347F7}">
  <ds:schemaRefs>
    <ds:schemaRef ds:uri="http://schemas.microsoft.com/sharepoint/v3/contenttype/forms"/>
  </ds:schemaRefs>
</ds:datastoreItem>
</file>

<file path=customXml/itemProps3.xml><?xml version="1.0" encoding="utf-8"?>
<ds:datastoreItem xmlns:ds="http://schemas.openxmlformats.org/officeDocument/2006/customXml" ds:itemID="{D3C55209-AF03-4E48-A857-39EAC83DC022}">
  <ds:schemaRefs>
    <ds:schemaRef ds:uri="7b23fa32-4003-4364-bee1-595462966394"/>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dcmitype/"/>
    <ds:schemaRef ds:uri="http://www.w3.org/XML/1998/namespace"/>
    <ds:schemaRef ds:uri="http://purl.org/dc/elements/1.1/"/>
    <ds:schemaRef ds:uri="http://schemas.openxmlformats.org/package/2006/metadata/core-properties"/>
    <ds:schemaRef ds:uri="f54e4810-f1f5-4bce-aa8e-e4722dc561b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7710</TotalTime>
  <Words>4615</Words>
  <Application>Microsoft Office PowerPoint</Application>
  <PresentationFormat>Widescreen</PresentationFormat>
  <Paragraphs>167</Paragraphs>
  <Slides>19</Slides>
  <Notes>19</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Open Sans</vt:lpstr>
      <vt:lpstr>SourceSansPro</vt:lpstr>
      <vt:lpstr>Vapor Trail</vt:lpstr>
      <vt:lpstr>Contemporary management approaches BMSP4002   Ben Rees 2003741</vt:lpstr>
      <vt:lpstr>Nike </vt:lpstr>
      <vt:lpstr>Nike </vt:lpstr>
      <vt:lpstr>Goals, objectives, SWOT and PEST analysis</vt:lpstr>
      <vt:lpstr>Mission statement</vt:lpstr>
      <vt:lpstr>Aims and objectives </vt:lpstr>
      <vt:lpstr>SWOT analysis</vt:lpstr>
      <vt:lpstr>PESTLE analysis </vt:lpstr>
      <vt:lpstr>Financial position </vt:lpstr>
      <vt:lpstr>Approaches to organisation and management </vt:lpstr>
      <vt:lpstr>Organisational stakeholders</vt:lpstr>
      <vt:lpstr>Leadership and structure  </vt:lpstr>
      <vt:lpstr>How Nike encourages and supports team work </vt:lpstr>
      <vt:lpstr>Belbin Team roles </vt:lpstr>
      <vt:lpstr>Corporate social responsibility</vt:lpstr>
      <vt:lpstr>CSR policy </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dc:title>
  <dc:creator>Ben Rees</dc:creator>
  <cp:lastModifiedBy>Ben Rees (2003741)</cp:lastModifiedBy>
  <cp:revision>7</cp:revision>
  <dcterms:created xsi:type="dcterms:W3CDTF">2021-03-22T15:39:32Z</dcterms:created>
  <dcterms:modified xsi:type="dcterms:W3CDTF">2021-03-28T00:09:47Z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