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75"/>
  </p:notesMasterIdLst>
  <p:handoutMasterIdLst>
    <p:handoutMasterId r:id="rId76"/>
  </p:handoutMasterIdLst>
  <p:sldIdLst>
    <p:sldId id="428" r:id="rId2"/>
    <p:sldId id="450" r:id="rId3"/>
    <p:sldId id="458" r:id="rId4"/>
    <p:sldId id="459" r:id="rId5"/>
    <p:sldId id="460" r:id="rId6"/>
    <p:sldId id="461" r:id="rId7"/>
    <p:sldId id="462" r:id="rId8"/>
    <p:sldId id="463" r:id="rId9"/>
    <p:sldId id="464" r:id="rId10"/>
    <p:sldId id="465" r:id="rId11"/>
    <p:sldId id="429" r:id="rId12"/>
    <p:sldId id="379" r:id="rId13"/>
    <p:sldId id="451" r:id="rId14"/>
    <p:sldId id="438" r:id="rId15"/>
    <p:sldId id="437" r:id="rId16"/>
    <p:sldId id="468" r:id="rId17"/>
    <p:sldId id="443" r:id="rId18"/>
    <p:sldId id="467" r:id="rId19"/>
    <p:sldId id="307" r:id="rId20"/>
    <p:sldId id="308" r:id="rId21"/>
    <p:sldId id="340" r:id="rId22"/>
    <p:sldId id="442" r:id="rId23"/>
    <p:sldId id="345" r:id="rId24"/>
    <p:sldId id="372" r:id="rId25"/>
    <p:sldId id="309" r:id="rId26"/>
    <p:sldId id="310" r:id="rId27"/>
    <p:sldId id="311" r:id="rId28"/>
    <p:sldId id="312" r:id="rId29"/>
    <p:sldId id="452" r:id="rId30"/>
    <p:sldId id="373" r:id="rId31"/>
    <p:sldId id="313" r:id="rId32"/>
    <p:sldId id="441" r:id="rId33"/>
    <p:sldId id="323" r:id="rId34"/>
    <p:sldId id="440" r:id="rId35"/>
    <p:sldId id="439" r:id="rId36"/>
    <p:sldId id="375" r:id="rId37"/>
    <p:sldId id="325" r:id="rId38"/>
    <p:sldId id="326" r:id="rId39"/>
    <p:sldId id="327" r:id="rId40"/>
    <p:sldId id="328" r:id="rId41"/>
    <p:sldId id="329" r:id="rId42"/>
    <p:sldId id="348" r:id="rId43"/>
    <p:sldId id="358" r:id="rId44"/>
    <p:sldId id="380" r:id="rId45"/>
    <p:sldId id="430" r:id="rId46"/>
    <p:sldId id="431" r:id="rId47"/>
    <p:sldId id="432" r:id="rId48"/>
    <p:sldId id="433" r:id="rId49"/>
    <p:sldId id="397" r:id="rId50"/>
    <p:sldId id="434" r:id="rId51"/>
    <p:sldId id="435" r:id="rId52"/>
    <p:sldId id="436" r:id="rId53"/>
    <p:sldId id="382" r:id="rId54"/>
    <p:sldId id="383" r:id="rId55"/>
    <p:sldId id="384" r:id="rId56"/>
    <p:sldId id="385" r:id="rId57"/>
    <p:sldId id="386" r:id="rId58"/>
    <p:sldId id="387" r:id="rId59"/>
    <p:sldId id="447" r:id="rId60"/>
    <p:sldId id="388" r:id="rId61"/>
    <p:sldId id="389" r:id="rId62"/>
    <p:sldId id="390" r:id="rId63"/>
    <p:sldId id="391" r:id="rId64"/>
    <p:sldId id="394" r:id="rId65"/>
    <p:sldId id="395" r:id="rId66"/>
    <p:sldId id="454" r:id="rId67"/>
    <p:sldId id="455" r:id="rId68"/>
    <p:sldId id="456" r:id="rId69"/>
    <p:sldId id="466" r:id="rId70"/>
    <p:sldId id="457" r:id="rId71"/>
    <p:sldId id="396" r:id="rId72"/>
    <p:sldId id="336" r:id="rId73"/>
    <p:sldId id="344" r:id="rId74"/>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26"/>
  </p:normalViewPr>
  <p:slideViewPr>
    <p:cSldViewPr snapToGrid="0">
      <p:cViewPr varScale="1">
        <p:scale>
          <a:sx n="105" d="100"/>
          <a:sy n="105" d="100"/>
        </p:scale>
        <p:origin x="1464"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handoutMaster" Target="handoutMasters/handoutMaster1.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s>
</file>

<file path=ppt/diagrams/_rels/data4.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image" Target="../media/image2.svg"/></Relationships>
</file>

<file path=ppt/diagrams/_rels/data5.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s>
</file>

<file path=ppt/diagrams/_rels/data13.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svg"/><Relationship Id="rId1" Type="http://schemas.openxmlformats.org/officeDocument/2006/relationships/image" Target="../media/image13.svg"/><Relationship Id="rId4" Type="http://schemas.openxmlformats.org/officeDocument/2006/relationships/image" Target="../media/image16.svg"/></Relationships>
</file>

<file path=ppt/diagrams/_rels/data18.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svg"/><Relationship Id="rId1" Type="http://schemas.openxmlformats.org/officeDocument/2006/relationships/image" Target="../media/image18.svg"/><Relationship Id="rId5" Type="http://schemas.openxmlformats.org/officeDocument/2006/relationships/image" Target="../media/image22.svg"/><Relationship Id="rId4" Type="http://schemas.openxmlformats.org/officeDocument/2006/relationships/image" Target="../media/image21.svg"/></Relationships>
</file>

<file path=ppt/diagrams/_rels/drawing4.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image" Target="../media/image2.svg"/></Relationships>
</file>

<file path=ppt/diagrams/_rels/drawing5.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s>
</file>

<file path=ppt/diagrams/_rels/drawing13.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svg"/><Relationship Id="rId1" Type="http://schemas.openxmlformats.org/officeDocument/2006/relationships/image" Target="../media/image13.svg"/><Relationship Id="rId4" Type="http://schemas.openxmlformats.org/officeDocument/2006/relationships/image" Target="../media/image16.svg"/></Relationships>
</file>

<file path=ppt/diagrams/_rels/drawing18.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svg"/><Relationship Id="rId1" Type="http://schemas.openxmlformats.org/officeDocument/2006/relationships/image" Target="../media/image18.svg"/><Relationship Id="rId5" Type="http://schemas.openxmlformats.org/officeDocument/2006/relationships/image" Target="../media/image22.svg"/><Relationship Id="rId4" Type="http://schemas.openxmlformats.org/officeDocument/2006/relationships/image" Target="../media/image21.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0A8A33A-9D3C-458C-9748-FE27C3A06414}"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75A2DBA4-506B-43BA-A883-AB8DE09616DC}">
      <dgm:prSet/>
      <dgm:spPr/>
      <dgm:t>
        <a:bodyPr/>
        <a:lstStyle/>
        <a:p>
          <a:r>
            <a:rPr lang="en-GB"/>
            <a:t>Motives and barriers coursework</a:t>
          </a:r>
          <a:endParaRPr lang="en-US"/>
        </a:p>
      </dgm:t>
    </dgm:pt>
    <dgm:pt modelId="{7B0F1F07-99B8-430D-9017-F672B997E199}" type="parTrans" cxnId="{374752ED-320A-4E69-B8C2-3F3905CBED4E}">
      <dgm:prSet/>
      <dgm:spPr/>
      <dgm:t>
        <a:bodyPr/>
        <a:lstStyle/>
        <a:p>
          <a:endParaRPr lang="en-US"/>
        </a:p>
      </dgm:t>
    </dgm:pt>
    <dgm:pt modelId="{A8CEEBCD-EB92-4F3F-994E-002D626DBF1E}" type="sibTrans" cxnId="{374752ED-320A-4E69-B8C2-3F3905CBED4E}">
      <dgm:prSet/>
      <dgm:spPr/>
      <dgm:t>
        <a:bodyPr/>
        <a:lstStyle/>
        <a:p>
          <a:endParaRPr lang="en-US"/>
        </a:p>
      </dgm:t>
    </dgm:pt>
    <dgm:pt modelId="{ACBBE5A4-25D2-4E6F-BB31-72B234CCD7C8}">
      <dgm:prSet/>
      <dgm:spPr/>
      <dgm:t>
        <a:bodyPr/>
        <a:lstStyle/>
        <a:p>
          <a:r>
            <a:rPr lang="en-GB"/>
            <a:t>Theory to underpin questions as well as research…</a:t>
          </a:r>
          <a:endParaRPr lang="en-US"/>
        </a:p>
      </dgm:t>
    </dgm:pt>
    <dgm:pt modelId="{2263382D-BBBB-49D2-9F5B-CEB8996A7D7A}" type="parTrans" cxnId="{6516C058-F24F-4452-A3B9-86B5BF909274}">
      <dgm:prSet/>
      <dgm:spPr/>
      <dgm:t>
        <a:bodyPr/>
        <a:lstStyle/>
        <a:p>
          <a:endParaRPr lang="en-US"/>
        </a:p>
      </dgm:t>
    </dgm:pt>
    <dgm:pt modelId="{A1FEA755-876F-4A45-98D7-A049F7FA7256}" type="sibTrans" cxnId="{6516C058-F24F-4452-A3B9-86B5BF909274}">
      <dgm:prSet/>
      <dgm:spPr/>
      <dgm:t>
        <a:bodyPr/>
        <a:lstStyle/>
        <a:p>
          <a:endParaRPr lang="en-US"/>
        </a:p>
      </dgm:t>
    </dgm:pt>
    <dgm:pt modelId="{4451DA4E-5678-4AEC-8FA0-4EEEF43C380D}">
      <dgm:prSet/>
      <dgm:spPr/>
      <dgm:t>
        <a:bodyPr/>
        <a:lstStyle/>
        <a:p>
          <a:r>
            <a:rPr lang="en-GB"/>
            <a:t>What theory do you remember from last year?!</a:t>
          </a:r>
          <a:endParaRPr lang="en-US"/>
        </a:p>
      </dgm:t>
    </dgm:pt>
    <dgm:pt modelId="{107EF19D-B474-4596-B4EE-E0B0119EFE54}" type="parTrans" cxnId="{CB671E1D-A6B0-4424-99CF-0CF63E8EF219}">
      <dgm:prSet/>
      <dgm:spPr/>
      <dgm:t>
        <a:bodyPr/>
        <a:lstStyle/>
        <a:p>
          <a:endParaRPr lang="en-US"/>
        </a:p>
      </dgm:t>
    </dgm:pt>
    <dgm:pt modelId="{AB953765-FEB5-4DC3-B72C-0792010BC9B7}" type="sibTrans" cxnId="{CB671E1D-A6B0-4424-99CF-0CF63E8EF219}">
      <dgm:prSet/>
      <dgm:spPr/>
      <dgm:t>
        <a:bodyPr/>
        <a:lstStyle/>
        <a:p>
          <a:endParaRPr lang="en-US"/>
        </a:p>
      </dgm:t>
    </dgm:pt>
    <dgm:pt modelId="{79D7034A-B8BD-B444-BB58-9E806487FBDF}" type="pres">
      <dgm:prSet presAssocID="{C0A8A33A-9D3C-458C-9748-FE27C3A06414}" presName="hierChild1" presStyleCnt="0">
        <dgm:presLayoutVars>
          <dgm:chPref val="1"/>
          <dgm:dir/>
          <dgm:animOne val="branch"/>
          <dgm:animLvl val="lvl"/>
          <dgm:resizeHandles/>
        </dgm:presLayoutVars>
      </dgm:prSet>
      <dgm:spPr/>
    </dgm:pt>
    <dgm:pt modelId="{3D17D51B-E36E-7F4B-98B9-D8E2CDF0B3DA}" type="pres">
      <dgm:prSet presAssocID="{75A2DBA4-506B-43BA-A883-AB8DE09616DC}" presName="hierRoot1" presStyleCnt="0"/>
      <dgm:spPr/>
    </dgm:pt>
    <dgm:pt modelId="{A6350742-F380-A445-97EB-BC6CAFC89A40}" type="pres">
      <dgm:prSet presAssocID="{75A2DBA4-506B-43BA-A883-AB8DE09616DC}" presName="composite" presStyleCnt="0"/>
      <dgm:spPr/>
    </dgm:pt>
    <dgm:pt modelId="{FE071052-3C31-7143-A5B8-935C8A92DC30}" type="pres">
      <dgm:prSet presAssocID="{75A2DBA4-506B-43BA-A883-AB8DE09616DC}" presName="background" presStyleLbl="node0" presStyleIdx="0" presStyleCnt="3"/>
      <dgm:spPr/>
    </dgm:pt>
    <dgm:pt modelId="{DE24A50E-8439-9448-943D-EC56D84DF949}" type="pres">
      <dgm:prSet presAssocID="{75A2DBA4-506B-43BA-A883-AB8DE09616DC}" presName="text" presStyleLbl="fgAcc0" presStyleIdx="0" presStyleCnt="3">
        <dgm:presLayoutVars>
          <dgm:chPref val="3"/>
        </dgm:presLayoutVars>
      </dgm:prSet>
      <dgm:spPr/>
    </dgm:pt>
    <dgm:pt modelId="{324F426A-37E3-1A49-9F45-7E14C9A7AEEC}" type="pres">
      <dgm:prSet presAssocID="{75A2DBA4-506B-43BA-A883-AB8DE09616DC}" presName="hierChild2" presStyleCnt="0"/>
      <dgm:spPr/>
    </dgm:pt>
    <dgm:pt modelId="{41FD57B3-E7B5-6D42-9F76-2AED7CD68576}" type="pres">
      <dgm:prSet presAssocID="{ACBBE5A4-25D2-4E6F-BB31-72B234CCD7C8}" presName="hierRoot1" presStyleCnt="0"/>
      <dgm:spPr/>
    </dgm:pt>
    <dgm:pt modelId="{C91DCDA3-1472-8649-A635-E56F6269C95F}" type="pres">
      <dgm:prSet presAssocID="{ACBBE5A4-25D2-4E6F-BB31-72B234CCD7C8}" presName="composite" presStyleCnt="0"/>
      <dgm:spPr/>
    </dgm:pt>
    <dgm:pt modelId="{E5D3C28C-1A2C-5242-9086-9F0984B9CCF2}" type="pres">
      <dgm:prSet presAssocID="{ACBBE5A4-25D2-4E6F-BB31-72B234CCD7C8}" presName="background" presStyleLbl="node0" presStyleIdx="1" presStyleCnt="3"/>
      <dgm:spPr/>
    </dgm:pt>
    <dgm:pt modelId="{EECFC4C1-7627-7D4C-8829-3E257E7AB3EF}" type="pres">
      <dgm:prSet presAssocID="{ACBBE5A4-25D2-4E6F-BB31-72B234CCD7C8}" presName="text" presStyleLbl="fgAcc0" presStyleIdx="1" presStyleCnt="3">
        <dgm:presLayoutVars>
          <dgm:chPref val="3"/>
        </dgm:presLayoutVars>
      </dgm:prSet>
      <dgm:spPr/>
    </dgm:pt>
    <dgm:pt modelId="{AC5314EB-7640-7C46-AF80-6BFC63231648}" type="pres">
      <dgm:prSet presAssocID="{ACBBE5A4-25D2-4E6F-BB31-72B234CCD7C8}" presName="hierChild2" presStyleCnt="0"/>
      <dgm:spPr/>
    </dgm:pt>
    <dgm:pt modelId="{3E51DF6E-915B-1843-AD96-480AA2FD0E39}" type="pres">
      <dgm:prSet presAssocID="{4451DA4E-5678-4AEC-8FA0-4EEEF43C380D}" presName="hierRoot1" presStyleCnt="0"/>
      <dgm:spPr/>
    </dgm:pt>
    <dgm:pt modelId="{9925FC0D-3CE9-744B-A730-CED2778F2C67}" type="pres">
      <dgm:prSet presAssocID="{4451DA4E-5678-4AEC-8FA0-4EEEF43C380D}" presName="composite" presStyleCnt="0"/>
      <dgm:spPr/>
    </dgm:pt>
    <dgm:pt modelId="{90193A34-3824-794C-A7BF-76B4FB9A98AA}" type="pres">
      <dgm:prSet presAssocID="{4451DA4E-5678-4AEC-8FA0-4EEEF43C380D}" presName="background" presStyleLbl="node0" presStyleIdx="2" presStyleCnt="3"/>
      <dgm:spPr/>
    </dgm:pt>
    <dgm:pt modelId="{3FB1F48F-1AEF-BE44-A99C-5DB9BBF12BDB}" type="pres">
      <dgm:prSet presAssocID="{4451DA4E-5678-4AEC-8FA0-4EEEF43C380D}" presName="text" presStyleLbl="fgAcc0" presStyleIdx="2" presStyleCnt="3">
        <dgm:presLayoutVars>
          <dgm:chPref val="3"/>
        </dgm:presLayoutVars>
      </dgm:prSet>
      <dgm:spPr/>
    </dgm:pt>
    <dgm:pt modelId="{966AFBF6-6808-2940-B352-AF86911E7FB6}" type="pres">
      <dgm:prSet presAssocID="{4451DA4E-5678-4AEC-8FA0-4EEEF43C380D}" presName="hierChild2" presStyleCnt="0"/>
      <dgm:spPr/>
    </dgm:pt>
  </dgm:ptLst>
  <dgm:cxnLst>
    <dgm:cxn modelId="{3008D30D-A5F6-5641-8B90-B323EA149290}" type="presOf" srcId="{C0A8A33A-9D3C-458C-9748-FE27C3A06414}" destId="{79D7034A-B8BD-B444-BB58-9E806487FBDF}" srcOrd="0" destOrd="0" presId="urn:microsoft.com/office/officeart/2005/8/layout/hierarchy1"/>
    <dgm:cxn modelId="{CB671E1D-A6B0-4424-99CF-0CF63E8EF219}" srcId="{C0A8A33A-9D3C-458C-9748-FE27C3A06414}" destId="{4451DA4E-5678-4AEC-8FA0-4EEEF43C380D}" srcOrd="2" destOrd="0" parTransId="{107EF19D-B474-4596-B4EE-E0B0119EFE54}" sibTransId="{AB953765-FEB5-4DC3-B72C-0792010BC9B7}"/>
    <dgm:cxn modelId="{6516C058-F24F-4452-A3B9-86B5BF909274}" srcId="{C0A8A33A-9D3C-458C-9748-FE27C3A06414}" destId="{ACBBE5A4-25D2-4E6F-BB31-72B234CCD7C8}" srcOrd="1" destOrd="0" parTransId="{2263382D-BBBB-49D2-9F5B-CEB8996A7D7A}" sibTransId="{A1FEA755-876F-4A45-98D7-A049F7FA7256}"/>
    <dgm:cxn modelId="{8AFC5DA1-368A-7745-AAAE-C5111F799A57}" type="presOf" srcId="{4451DA4E-5678-4AEC-8FA0-4EEEF43C380D}" destId="{3FB1F48F-1AEF-BE44-A99C-5DB9BBF12BDB}" srcOrd="0" destOrd="0" presId="urn:microsoft.com/office/officeart/2005/8/layout/hierarchy1"/>
    <dgm:cxn modelId="{148F4BAF-F7F5-1840-A838-74CA8E0BACB9}" type="presOf" srcId="{ACBBE5A4-25D2-4E6F-BB31-72B234CCD7C8}" destId="{EECFC4C1-7627-7D4C-8829-3E257E7AB3EF}" srcOrd="0" destOrd="0" presId="urn:microsoft.com/office/officeart/2005/8/layout/hierarchy1"/>
    <dgm:cxn modelId="{0AF387E0-C4A0-6C46-83B8-CA342FE3B7C6}" type="presOf" srcId="{75A2DBA4-506B-43BA-A883-AB8DE09616DC}" destId="{DE24A50E-8439-9448-943D-EC56D84DF949}" srcOrd="0" destOrd="0" presId="urn:microsoft.com/office/officeart/2005/8/layout/hierarchy1"/>
    <dgm:cxn modelId="{374752ED-320A-4E69-B8C2-3F3905CBED4E}" srcId="{C0A8A33A-9D3C-458C-9748-FE27C3A06414}" destId="{75A2DBA4-506B-43BA-A883-AB8DE09616DC}" srcOrd="0" destOrd="0" parTransId="{7B0F1F07-99B8-430D-9017-F672B997E199}" sibTransId="{A8CEEBCD-EB92-4F3F-994E-002D626DBF1E}"/>
    <dgm:cxn modelId="{313AB43F-052D-2F4F-AE48-8857965C7D2A}" type="presParOf" srcId="{79D7034A-B8BD-B444-BB58-9E806487FBDF}" destId="{3D17D51B-E36E-7F4B-98B9-D8E2CDF0B3DA}" srcOrd="0" destOrd="0" presId="urn:microsoft.com/office/officeart/2005/8/layout/hierarchy1"/>
    <dgm:cxn modelId="{E7A80B08-63DC-4E4D-A869-BC4F2ACC9709}" type="presParOf" srcId="{3D17D51B-E36E-7F4B-98B9-D8E2CDF0B3DA}" destId="{A6350742-F380-A445-97EB-BC6CAFC89A40}" srcOrd="0" destOrd="0" presId="urn:microsoft.com/office/officeart/2005/8/layout/hierarchy1"/>
    <dgm:cxn modelId="{E586E917-4F81-E446-B043-94E5F4E55A4E}" type="presParOf" srcId="{A6350742-F380-A445-97EB-BC6CAFC89A40}" destId="{FE071052-3C31-7143-A5B8-935C8A92DC30}" srcOrd="0" destOrd="0" presId="urn:microsoft.com/office/officeart/2005/8/layout/hierarchy1"/>
    <dgm:cxn modelId="{A89D6CF5-08EA-3E4F-BF42-4B117F3A15E2}" type="presParOf" srcId="{A6350742-F380-A445-97EB-BC6CAFC89A40}" destId="{DE24A50E-8439-9448-943D-EC56D84DF949}" srcOrd="1" destOrd="0" presId="urn:microsoft.com/office/officeart/2005/8/layout/hierarchy1"/>
    <dgm:cxn modelId="{84A2E0EC-B35C-544A-8EA4-A62D24E0047B}" type="presParOf" srcId="{3D17D51B-E36E-7F4B-98B9-D8E2CDF0B3DA}" destId="{324F426A-37E3-1A49-9F45-7E14C9A7AEEC}" srcOrd="1" destOrd="0" presId="urn:microsoft.com/office/officeart/2005/8/layout/hierarchy1"/>
    <dgm:cxn modelId="{42FECEAF-F28B-0E42-A1D6-3A66B52FCD01}" type="presParOf" srcId="{79D7034A-B8BD-B444-BB58-9E806487FBDF}" destId="{41FD57B3-E7B5-6D42-9F76-2AED7CD68576}" srcOrd="1" destOrd="0" presId="urn:microsoft.com/office/officeart/2005/8/layout/hierarchy1"/>
    <dgm:cxn modelId="{EC094AA1-B1DC-DE45-8077-941697EF4A96}" type="presParOf" srcId="{41FD57B3-E7B5-6D42-9F76-2AED7CD68576}" destId="{C91DCDA3-1472-8649-A635-E56F6269C95F}" srcOrd="0" destOrd="0" presId="urn:microsoft.com/office/officeart/2005/8/layout/hierarchy1"/>
    <dgm:cxn modelId="{27536855-8F04-BE4D-AF44-F3978DDA6CE2}" type="presParOf" srcId="{C91DCDA3-1472-8649-A635-E56F6269C95F}" destId="{E5D3C28C-1A2C-5242-9086-9F0984B9CCF2}" srcOrd="0" destOrd="0" presId="urn:microsoft.com/office/officeart/2005/8/layout/hierarchy1"/>
    <dgm:cxn modelId="{31EE5B22-6BAB-F842-BD14-356DE8295A48}" type="presParOf" srcId="{C91DCDA3-1472-8649-A635-E56F6269C95F}" destId="{EECFC4C1-7627-7D4C-8829-3E257E7AB3EF}" srcOrd="1" destOrd="0" presId="urn:microsoft.com/office/officeart/2005/8/layout/hierarchy1"/>
    <dgm:cxn modelId="{61741291-735F-9B46-B4E9-43036988A831}" type="presParOf" srcId="{41FD57B3-E7B5-6D42-9F76-2AED7CD68576}" destId="{AC5314EB-7640-7C46-AF80-6BFC63231648}" srcOrd="1" destOrd="0" presId="urn:microsoft.com/office/officeart/2005/8/layout/hierarchy1"/>
    <dgm:cxn modelId="{5B815D5C-598D-4742-A097-73B398F30103}" type="presParOf" srcId="{79D7034A-B8BD-B444-BB58-9E806487FBDF}" destId="{3E51DF6E-915B-1843-AD96-480AA2FD0E39}" srcOrd="2" destOrd="0" presId="urn:microsoft.com/office/officeart/2005/8/layout/hierarchy1"/>
    <dgm:cxn modelId="{0860EB42-64C7-0044-9219-9AC51D74FAD1}" type="presParOf" srcId="{3E51DF6E-915B-1843-AD96-480AA2FD0E39}" destId="{9925FC0D-3CE9-744B-A730-CED2778F2C67}" srcOrd="0" destOrd="0" presId="urn:microsoft.com/office/officeart/2005/8/layout/hierarchy1"/>
    <dgm:cxn modelId="{28368EE7-0D57-8341-9EBB-DCF86D350CC0}" type="presParOf" srcId="{9925FC0D-3CE9-744B-A730-CED2778F2C67}" destId="{90193A34-3824-794C-A7BF-76B4FB9A98AA}" srcOrd="0" destOrd="0" presId="urn:microsoft.com/office/officeart/2005/8/layout/hierarchy1"/>
    <dgm:cxn modelId="{59F766AA-4065-5543-9D5D-792DADD8F003}" type="presParOf" srcId="{9925FC0D-3CE9-744B-A730-CED2778F2C67}" destId="{3FB1F48F-1AEF-BE44-A99C-5DB9BBF12BDB}" srcOrd="1" destOrd="0" presId="urn:microsoft.com/office/officeart/2005/8/layout/hierarchy1"/>
    <dgm:cxn modelId="{5BA48494-0ADF-6640-9435-50FD7984D28D}" type="presParOf" srcId="{3E51DF6E-915B-1843-AD96-480AA2FD0E39}" destId="{966AFBF6-6808-2940-B352-AF86911E7FB6}"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75A0D5C-CFD6-465E-B8D2-386D53CFC840}"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51E0B2A5-C434-4D9F-BEF4-9F0A99647DE3}">
      <dgm:prSet/>
      <dgm:spPr/>
      <dgm:t>
        <a:bodyPr/>
        <a:lstStyle/>
        <a:p>
          <a:r>
            <a:rPr lang="en-US"/>
            <a:t>Motivation psychology - concerned with the question of "the origin, the direction and the persistence of behaviour " (Orlebeke, 1981)</a:t>
          </a:r>
        </a:p>
      </dgm:t>
    </dgm:pt>
    <dgm:pt modelId="{5CD03028-E8BE-4B2C-8D65-36777B119A4C}" type="parTrans" cxnId="{02ABBE13-38E8-4AD6-A61A-1B92FFD86243}">
      <dgm:prSet/>
      <dgm:spPr/>
      <dgm:t>
        <a:bodyPr/>
        <a:lstStyle/>
        <a:p>
          <a:endParaRPr lang="en-US"/>
        </a:p>
      </dgm:t>
    </dgm:pt>
    <dgm:pt modelId="{5D9E9642-C869-425D-BF43-EFF681413DF7}" type="sibTrans" cxnId="{02ABBE13-38E8-4AD6-A61A-1B92FFD86243}">
      <dgm:prSet/>
      <dgm:spPr/>
      <dgm:t>
        <a:bodyPr/>
        <a:lstStyle/>
        <a:p>
          <a:endParaRPr lang="en-US"/>
        </a:p>
      </dgm:t>
    </dgm:pt>
    <dgm:pt modelId="{45B0C4FA-AFBD-4C84-ACA2-8CEBE56527E2}">
      <dgm:prSet/>
      <dgm:spPr/>
      <dgm:t>
        <a:bodyPr/>
        <a:lstStyle/>
        <a:p>
          <a:r>
            <a:rPr lang="en-US"/>
            <a:t>Defined: </a:t>
          </a:r>
        </a:p>
      </dgm:t>
    </dgm:pt>
    <dgm:pt modelId="{74E2833D-9609-4497-945C-418B0319C4E6}" type="parTrans" cxnId="{9567916D-7552-43FF-99DE-4821974C7768}">
      <dgm:prSet/>
      <dgm:spPr/>
      <dgm:t>
        <a:bodyPr/>
        <a:lstStyle/>
        <a:p>
          <a:endParaRPr lang="en-US"/>
        </a:p>
      </dgm:t>
    </dgm:pt>
    <dgm:pt modelId="{58B94D4C-5739-4C8C-B364-347E9FEF59A5}" type="sibTrans" cxnId="{9567916D-7552-43FF-99DE-4821974C7768}">
      <dgm:prSet/>
      <dgm:spPr/>
      <dgm:t>
        <a:bodyPr/>
        <a:lstStyle/>
        <a:p>
          <a:endParaRPr lang="en-US"/>
        </a:p>
      </dgm:t>
    </dgm:pt>
    <dgm:pt modelId="{670ECA32-D26F-4325-96B1-338EE66A2955}">
      <dgm:prSet/>
      <dgm:spPr/>
      <dgm:t>
        <a:bodyPr/>
        <a:lstStyle/>
        <a:p>
          <a:r>
            <a:rPr lang="en-US"/>
            <a:t>" the direction and intensity of effort " </a:t>
          </a:r>
        </a:p>
      </dgm:t>
    </dgm:pt>
    <dgm:pt modelId="{4C730632-32CE-4556-AA79-9E8346FD7C2E}" type="parTrans" cxnId="{D00C6F4B-9448-4FB1-ACE9-FA2B1C8F912E}">
      <dgm:prSet/>
      <dgm:spPr/>
      <dgm:t>
        <a:bodyPr/>
        <a:lstStyle/>
        <a:p>
          <a:endParaRPr lang="en-US"/>
        </a:p>
      </dgm:t>
    </dgm:pt>
    <dgm:pt modelId="{C8CD57CA-FA9C-4665-A216-21468CA02527}" type="sibTrans" cxnId="{D00C6F4B-9448-4FB1-ACE9-FA2B1C8F912E}">
      <dgm:prSet/>
      <dgm:spPr/>
      <dgm:t>
        <a:bodyPr/>
        <a:lstStyle/>
        <a:p>
          <a:endParaRPr lang="en-US"/>
        </a:p>
      </dgm:t>
    </dgm:pt>
    <dgm:pt modelId="{D956517C-1ACD-4DAB-8E48-C5C132062791}">
      <dgm:prSet/>
      <dgm:spPr/>
      <dgm:t>
        <a:bodyPr/>
        <a:lstStyle/>
        <a:p>
          <a:r>
            <a:rPr lang="en-US"/>
            <a:t>(Sage, 1977; Gill, 1986)</a:t>
          </a:r>
        </a:p>
      </dgm:t>
    </dgm:pt>
    <dgm:pt modelId="{5F7E0C69-8D78-4F4A-AC1B-461450E59D15}" type="parTrans" cxnId="{D833C5F4-07D7-4DEA-89EB-87C20F69A026}">
      <dgm:prSet/>
      <dgm:spPr/>
      <dgm:t>
        <a:bodyPr/>
        <a:lstStyle/>
        <a:p>
          <a:endParaRPr lang="en-US"/>
        </a:p>
      </dgm:t>
    </dgm:pt>
    <dgm:pt modelId="{291E9FB9-4CE8-4CDD-9A69-268AC39F5FC3}" type="sibTrans" cxnId="{D833C5F4-07D7-4DEA-89EB-87C20F69A026}">
      <dgm:prSet/>
      <dgm:spPr/>
      <dgm:t>
        <a:bodyPr/>
        <a:lstStyle/>
        <a:p>
          <a:endParaRPr lang="en-US"/>
        </a:p>
      </dgm:t>
    </dgm:pt>
    <dgm:pt modelId="{D7217B12-0FBA-6D4E-B036-764D0B1816D3}" type="pres">
      <dgm:prSet presAssocID="{675A0D5C-CFD6-465E-B8D2-386D53CFC840}" presName="Name0" presStyleCnt="0">
        <dgm:presLayoutVars>
          <dgm:dir/>
          <dgm:animLvl val="lvl"/>
          <dgm:resizeHandles val="exact"/>
        </dgm:presLayoutVars>
      </dgm:prSet>
      <dgm:spPr/>
    </dgm:pt>
    <dgm:pt modelId="{17A31A2B-6D81-D340-92DE-A5EBFED51E7F}" type="pres">
      <dgm:prSet presAssocID="{45B0C4FA-AFBD-4C84-ACA2-8CEBE56527E2}" presName="boxAndChildren" presStyleCnt="0"/>
      <dgm:spPr/>
    </dgm:pt>
    <dgm:pt modelId="{BA328B7C-69A8-3142-9C43-5647AE492EDA}" type="pres">
      <dgm:prSet presAssocID="{45B0C4FA-AFBD-4C84-ACA2-8CEBE56527E2}" presName="parentTextBox" presStyleLbl="node1" presStyleIdx="0" presStyleCnt="2"/>
      <dgm:spPr/>
    </dgm:pt>
    <dgm:pt modelId="{6C313809-C4AA-9F45-AEDD-92F40F48F1AF}" type="pres">
      <dgm:prSet presAssocID="{45B0C4FA-AFBD-4C84-ACA2-8CEBE56527E2}" presName="entireBox" presStyleLbl="node1" presStyleIdx="0" presStyleCnt="2"/>
      <dgm:spPr/>
    </dgm:pt>
    <dgm:pt modelId="{BCC98B68-2F78-9945-97AF-82787F204F4E}" type="pres">
      <dgm:prSet presAssocID="{45B0C4FA-AFBD-4C84-ACA2-8CEBE56527E2}" presName="descendantBox" presStyleCnt="0"/>
      <dgm:spPr/>
    </dgm:pt>
    <dgm:pt modelId="{55A1798F-6C9E-3B48-8508-76F47F3C471F}" type="pres">
      <dgm:prSet presAssocID="{670ECA32-D26F-4325-96B1-338EE66A2955}" presName="childTextBox" presStyleLbl="fgAccFollowNode1" presStyleIdx="0" presStyleCnt="2">
        <dgm:presLayoutVars>
          <dgm:bulletEnabled val="1"/>
        </dgm:presLayoutVars>
      </dgm:prSet>
      <dgm:spPr/>
    </dgm:pt>
    <dgm:pt modelId="{E7A65D9F-D5CB-5D4C-B95B-FBB77EEC0103}" type="pres">
      <dgm:prSet presAssocID="{D956517C-1ACD-4DAB-8E48-C5C132062791}" presName="childTextBox" presStyleLbl="fgAccFollowNode1" presStyleIdx="1" presStyleCnt="2">
        <dgm:presLayoutVars>
          <dgm:bulletEnabled val="1"/>
        </dgm:presLayoutVars>
      </dgm:prSet>
      <dgm:spPr/>
    </dgm:pt>
    <dgm:pt modelId="{7CAF0CF1-0764-5A4E-9638-C08F9A80DC21}" type="pres">
      <dgm:prSet presAssocID="{5D9E9642-C869-425D-BF43-EFF681413DF7}" presName="sp" presStyleCnt="0"/>
      <dgm:spPr/>
    </dgm:pt>
    <dgm:pt modelId="{33162FB3-D5FF-DE43-8524-997AE0708024}" type="pres">
      <dgm:prSet presAssocID="{51E0B2A5-C434-4D9F-BEF4-9F0A99647DE3}" presName="arrowAndChildren" presStyleCnt="0"/>
      <dgm:spPr/>
    </dgm:pt>
    <dgm:pt modelId="{6119C6F0-2549-1043-A3D7-4BD9841A6EE7}" type="pres">
      <dgm:prSet presAssocID="{51E0B2A5-C434-4D9F-BEF4-9F0A99647DE3}" presName="parentTextArrow" presStyleLbl="node1" presStyleIdx="1" presStyleCnt="2"/>
      <dgm:spPr/>
    </dgm:pt>
  </dgm:ptLst>
  <dgm:cxnLst>
    <dgm:cxn modelId="{02ABBE13-38E8-4AD6-A61A-1B92FFD86243}" srcId="{675A0D5C-CFD6-465E-B8D2-386D53CFC840}" destId="{51E0B2A5-C434-4D9F-BEF4-9F0A99647DE3}" srcOrd="0" destOrd="0" parTransId="{5CD03028-E8BE-4B2C-8D65-36777B119A4C}" sibTransId="{5D9E9642-C869-425D-BF43-EFF681413DF7}"/>
    <dgm:cxn modelId="{7427F634-EFD0-1C4F-AD4C-AFA683AF44E4}" type="presOf" srcId="{670ECA32-D26F-4325-96B1-338EE66A2955}" destId="{55A1798F-6C9E-3B48-8508-76F47F3C471F}" srcOrd="0" destOrd="0" presId="urn:microsoft.com/office/officeart/2005/8/layout/process4"/>
    <dgm:cxn modelId="{D00C6F4B-9448-4FB1-ACE9-FA2B1C8F912E}" srcId="{45B0C4FA-AFBD-4C84-ACA2-8CEBE56527E2}" destId="{670ECA32-D26F-4325-96B1-338EE66A2955}" srcOrd="0" destOrd="0" parTransId="{4C730632-32CE-4556-AA79-9E8346FD7C2E}" sibTransId="{C8CD57CA-FA9C-4665-A216-21468CA02527}"/>
    <dgm:cxn modelId="{13475E5B-8012-654D-A37F-02F71916DCF3}" type="presOf" srcId="{D956517C-1ACD-4DAB-8E48-C5C132062791}" destId="{E7A65D9F-D5CB-5D4C-B95B-FBB77EEC0103}" srcOrd="0" destOrd="0" presId="urn:microsoft.com/office/officeart/2005/8/layout/process4"/>
    <dgm:cxn modelId="{9567916D-7552-43FF-99DE-4821974C7768}" srcId="{675A0D5C-CFD6-465E-B8D2-386D53CFC840}" destId="{45B0C4FA-AFBD-4C84-ACA2-8CEBE56527E2}" srcOrd="1" destOrd="0" parTransId="{74E2833D-9609-4497-945C-418B0319C4E6}" sibTransId="{58B94D4C-5739-4C8C-B364-347E9FEF59A5}"/>
    <dgm:cxn modelId="{54BC7A6F-1E2C-104A-A2EF-F1DC913E249C}" type="presOf" srcId="{675A0D5C-CFD6-465E-B8D2-386D53CFC840}" destId="{D7217B12-0FBA-6D4E-B036-764D0B1816D3}" srcOrd="0" destOrd="0" presId="urn:microsoft.com/office/officeart/2005/8/layout/process4"/>
    <dgm:cxn modelId="{39D3E38D-4F7F-0B4C-9EC1-18F06A25AFF7}" type="presOf" srcId="{51E0B2A5-C434-4D9F-BEF4-9F0A99647DE3}" destId="{6119C6F0-2549-1043-A3D7-4BD9841A6EE7}" srcOrd="0" destOrd="0" presId="urn:microsoft.com/office/officeart/2005/8/layout/process4"/>
    <dgm:cxn modelId="{90CD5F92-0193-1244-8744-880F3D882B1D}" type="presOf" srcId="{45B0C4FA-AFBD-4C84-ACA2-8CEBE56527E2}" destId="{BA328B7C-69A8-3142-9C43-5647AE492EDA}" srcOrd="0" destOrd="0" presId="urn:microsoft.com/office/officeart/2005/8/layout/process4"/>
    <dgm:cxn modelId="{9A4853CA-B6C6-E447-858E-BAFD226531F0}" type="presOf" srcId="{45B0C4FA-AFBD-4C84-ACA2-8CEBE56527E2}" destId="{6C313809-C4AA-9F45-AEDD-92F40F48F1AF}" srcOrd="1" destOrd="0" presId="urn:microsoft.com/office/officeart/2005/8/layout/process4"/>
    <dgm:cxn modelId="{D833C5F4-07D7-4DEA-89EB-87C20F69A026}" srcId="{45B0C4FA-AFBD-4C84-ACA2-8CEBE56527E2}" destId="{D956517C-1ACD-4DAB-8E48-C5C132062791}" srcOrd="1" destOrd="0" parTransId="{5F7E0C69-8D78-4F4A-AC1B-461450E59D15}" sibTransId="{291E9FB9-4CE8-4CDD-9A69-268AC39F5FC3}"/>
    <dgm:cxn modelId="{C706F89F-5AA3-C34C-8851-43AE52C2A948}" type="presParOf" srcId="{D7217B12-0FBA-6D4E-B036-764D0B1816D3}" destId="{17A31A2B-6D81-D340-92DE-A5EBFED51E7F}" srcOrd="0" destOrd="0" presId="urn:microsoft.com/office/officeart/2005/8/layout/process4"/>
    <dgm:cxn modelId="{7C2442F9-65F7-8945-9BA0-4A9F89995BE7}" type="presParOf" srcId="{17A31A2B-6D81-D340-92DE-A5EBFED51E7F}" destId="{BA328B7C-69A8-3142-9C43-5647AE492EDA}" srcOrd="0" destOrd="0" presId="urn:microsoft.com/office/officeart/2005/8/layout/process4"/>
    <dgm:cxn modelId="{E4D1F1A4-972C-F24D-BC3A-D8A0B4F66597}" type="presParOf" srcId="{17A31A2B-6D81-D340-92DE-A5EBFED51E7F}" destId="{6C313809-C4AA-9F45-AEDD-92F40F48F1AF}" srcOrd="1" destOrd="0" presId="urn:microsoft.com/office/officeart/2005/8/layout/process4"/>
    <dgm:cxn modelId="{840913D6-C387-C64F-AA17-F5C18322075D}" type="presParOf" srcId="{17A31A2B-6D81-D340-92DE-A5EBFED51E7F}" destId="{BCC98B68-2F78-9945-97AF-82787F204F4E}" srcOrd="2" destOrd="0" presId="urn:microsoft.com/office/officeart/2005/8/layout/process4"/>
    <dgm:cxn modelId="{DBF650B6-4367-5C41-B709-AB6427442E19}" type="presParOf" srcId="{BCC98B68-2F78-9945-97AF-82787F204F4E}" destId="{55A1798F-6C9E-3B48-8508-76F47F3C471F}" srcOrd="0" destOrd="0" presId="urn:microsoft.com/office/officeart/2005/8/layout/process4"/>
    <dgm:cxn modelId="{5E4C1F30-0FC4-F643-B93C-16F28E2B2257}" type="presParOf" srcId="{BCC98B68-2F78-9945-97AF-82787F204F4E}" destId="{E7A65D9F-D5CB-5D4C-B95B-FBB77EEC0103}" srcOrd="1" destOrd="0" presId="urn:microsoft.com/office/officeart/2005/8/layout/process4"/>
    <dgm:cxn modelId="{5885589F-EC46-564F-A9A8-8E9F02F46D09}" type="presParOf" srcId="{D7217B12-0FBA-6D4E-B036-764D0B1816D3}" destId="{7CAF0CF1-0764-5A4E-9638-C08F9A80DC21}" srcOrd="1" destOrd="0" presId="urn:microsoft.com/office/officeart/2005/8/layout/process4"/>
    <dgm:cxn modelId="{F169FE01-3939-D946-A6ED-1E76309D2BBF}" type="presParOf" srcId="{D7217B12-0FBA-6D4E-B036-764D0B1816D3}" destId="{33162FB3-D5FF-DE43-8524-997AE0708024}" srcOrd="2" destOrd="0" presId="urn:microsoft.com/office/officeart/2005/8/layout/process4"/>
    <dgm:cxn modelId="{D2787E06-2BD9-274A-B24B-B06BC77A3E79}" type="presParOf" srcId="{33162FB3-D5FF-DE43-8524-997AE0708024}" destId="{6119C6F0-2549-1043-A3D7-4BD9841A6EE7}"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A42D480-65E6-490A-8797-9720B8062344}"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13E2E5F-1F0C-48E3-9E32-0DCAE95BD373}">
      <dgm:prSet/>
      <dgm:spPr/>
      <dgm:t>
        <a:bodyPr/>
        <a:lstStyle/>
        <a:p>
          <a:r>
            <a:rPr lang="en-GB"/>
            <a:t>Roberts (1992)</a:t>
          </a:r>
          <a:endParaRPr lang="en-US"/>
        </a:p>
      </dgm:t>
    </dgm:pt>
    <dgm:pt modelId="{9B7F1792-4857-435A-BA39-0410C84E98C8}" type="parTrans" cxnId="{9DEC9A7B-B5F9-4EEA-ACEF-28A00B16E9A1}">
      <dgm:prSet/>
      <dgm:spPr/>
      <dgm:t>
        <a:bodyPr/>
        <a:lstStyle/>
        <a:p>
          <a:endParaRPr lang="en-US"/>
        </a:p>
      </dgm:t>
    </dgm:pt>
    <dgm:pt modelId="{CA3B0DB2-A080-4F0D-B4B1-12AA29BC1BEC}" type="sibTrans" cxnId="{9DEC9A7B-B5F9-4EEA-ACEF-28A00B16E9A1}">
      <dgm:prSet/>
      <dgm:spPr/>
      <dgm:t>
        <a:bodyPr/>
        <a:lstStyle/>
        <a:p>
          <a:endParaRPr lang="en-US"/>
        </a:p>
      </dgm:t>
    </dgm:pt>
    <dgm:pt modelId="{A178B71D-14FB-4364-B761-698876BFA326}">
      <dgm:prSet/>
      <dgm:spPr/>
      <dgm:t>
        <a:bodyPr/>
        <a:lstStyle/>
        <a:p>
          <a:r>
            <a:rPr lang="en-GB"/>
            <a:t>“motivation refers to those personality factors, social variables, and/or cognitions that come into play when a person undertakes a task at which he or she is evaluated, enters into competition with others, or attempts to attain some standard of excellence.”</a:t>
          </a:r>
          <a:endParaRPr lang="en-US"/>
        </a:p>
      </dgm:t>
    </dgm:pt>
    <dgm:pt modelId="{0B1B3C91-53FF-42DF-A7CD-C20FFBE60592}" type="parTrans" cxnId="{66C8E044-AD15-4AE0-B8C3-01C118365DF6}">
      <dgm:prSet/>
      <dgm:spPr/>
      <dgm:t>
        <a:bodyPr/>
        <a:lstStyle/>
        <a:p>
          <a:endParaRPr lang="en-US"/>
        </a:p>
      </dgm:t>
    </dgm:pt>
    <dgm:pt modelId="{4AEABB07-2DDA-4183-8F32-A1804C7015C2}" type="sibTrans" cxnId="{66C8E044-AD15-4AE0-B8C3-01C118365DF6}">
      <dgm:prSet/>
      <dgm:spPr/>
      <dgm:t>
        <a:bodyPr/>
        <a:lstStyle/>
        <a:p>
          <a:endParaRPr lang="en-US"/>
        </a:p>
      </dgm:t>
    </dgm:pt>
    <dgm:pt modelId="{9251EB29-D909-4E3A-B8EB-592E87C37E5E}">
      <dgm:prSet/>
      <dgm:spPr/>
      <dgm:t>
        <a:bodyPr/>
        <a:lstStyle/>
        <a:p>
          <a:r>
            <a:rPr lang="en-GB"/>
            <a:t>Kingston, Harwood and Spray (2006)</a:t>
          </a:r>
          <a:endParaRPr lang="en-US"/>
        </a:p>
      </dgm:t>
    </dgm:pt>
    <dgm:pt modelId="{1FB033CC-189F-4BF3-A9E9-A2024C698CFF}" type="parTrans" cxnId="{C89F63FC-2BB1-4EBE-94EA-E51EDE108C1D}">
      <dgm:prSet/>
      <dgm:spPr/>
      <dgm:t>
        <a:bodyPr/>
        <a:lstStyle/>
        <a:p>
          <a:endParaRPr lang="en-US"/>
        </a:p>
      </dgm:t>
    </dgm:pt>
    <dgm:pt modelId="{21B7EF74-970C-44FE-B669-EC361CA2077D}" type="sibTrans" cxnId="{C89F63FC-2BB1-4EBE-94EA-E51EDE108C1D}">
      <dgm:prSet/>
      <dgm:spPr/>
      <dgm:t>
        <a:bodyPr/>
        <a:lstStyle/>
        <a:p>
          <a:endParaRPr lang="en-US"/>
        </a:p>
      </dgm:t>
    </dgm:pt>
    <dgm:pt modelId="{4FF5EE52-4C0B-435F-B52A-6373BDD544C4}">
      <dgm:prSet/>
      <dgm:spPr/>
      <dgm:t>
        <a:bodyPr/>
        <a:lstStyle/>
        <a:p>
          <a:r>
            <a:rPr lang="en-GB"/>
            <a:t>“…it’s the desire, that inner fire that compels one to act and persist”</a:t>
          </a:r>
          <a:endParaRPr lang="en-US"/>
        </a:p>
      </dgm:t>
    </dgm:pt>
    <dgm:pt modelId="{931CCD45-A328-42F4-ACB9-6E58F961D797}" type="parTrans" cxnId="{92A382A7-0CEC-4712-ABDA-FFAA8A4C6650}">
      <dgm:prSet/>
      <dgm:spPr/>
      <dgm:t>
        <a:bodyPr/>
        <a:lstStyle/>
        <a:p>
          <a:endParaRPr lang="en-US"/>
        </a:p>
      </dgm:t>
    </dgm:pt>
    <dgm:pt modelId="{F45EBC69-179B-4827-AF03-6FC3D0EEB621}" type="sibTrans" cxnId="{92A382A7-0CEC-4712-ABDA-FFAA8A4C6650}">
      <dgm:prSet/>
      <dgm:spPr/>
      <dgm:t>
        <a:bodyPr/>
        <a:lstStyle/>
        <a:p>
          <a:endParaRPr lang="en-US"/>
        </a:p>
      </dgm:t>
    </dgm:pt>
    <dgm:pt modelId="{C7B34494-0293-8F4A-A5DE-E01E3530C405}" type="pres">
      <dgm:prSet presAssocID="{8A42D480-65E6-490A-8797-9720B8062344}" presName="linear" presStyleCnt="0">
        <dgm:presLayoutVars>
          <dgm:animLvl val="lvl"/>
          <dgm:resizeHandles val="exact"/>
        </dgm:presLayoutVars>
      </dgm:prSet>
      <dgm:spPr/>
    </dgm:pt>
    <dgm:pt modelId="{D39CA403-0191-AE40-ACE6-D2A8BE502565}" type="pres">
      <dgm:prSet presAssocID="{B13E2E5F-1F0C-48E3-9E32-0DCAE95BD373}" presName="parentText" presStyleLbl="node1" presStyleIdx="0" presStyleCnt="3">
        <dgm:presLayoutVars>
          <dgm:chMax val="0"/>
          <dgm:bulletEnabled val="1"/>
        </dgm:presLayoutVars>
      </dgm:prSet>
      <dgm:spPr/>
    </dgm:pt>
    <dgm:pt modelId="{89C91E2A-A80E-CE45-A252-1FD2F7385936}" type="pres">
      <dgm:prSet presAssocID="{B13E2E5F-1F0C-48E3-9E32-0DCAE95BD373}" presName="childText" presStyleLbl="revTx" presStyleIdx="0" presStyleCnt="1">
        <dgm:presLayoutVars>
          <dgm:bulletEnabled val="1"/>
        </dgm:presLayoutVars>
      </dgm:prSet>
      <dgm:spPr/>
    </dgm:pt>
    <dgm:pt modelId="{5D1CE687-77DF-014A-BFF8-223E89DC2CC7}" type="pres">
      <dgm:prSet presAssocID="{9251EB29-D909-4E3A-B8EB-592E87C37E5E}" presName="parentText" presStyleLbl="node1" presStyleIdx="1" presStyleCnt="3">
        <dgm:presLayoutVars>
          <dgm:chMax val="0"/>
          <dgm:bulletEnabled val="1"/>
        </dgm:presLayoutVars>
      </dgm:prSet>
      <dgm:spPr/>
    </dgm:pt>
    <dgm:pt modelId="{ACAA5F55-A34B-D044-BAC4-1FE66C5CE281}" type="pres">
      <dgm:prSet presAssocID="{21B7EF74-970C-44FE-B669-EC361CA2077D}" presName="spacer" presStyleCnt="0"/>
      <dgm:spPr/>
    </dgm:pt>
    <dgm:pt modelId="{15A53EF3-7FC2-2841-8995-32CA1CE85C92}" type="pres">
      <dgm:prSet presAssocID="{4FF5EE52-4C0B-435F-B52A-6373BDD544C4}" presName="parentText" presStyleLbl="node1" presStyleIdx="2" presStyleCnt="3">
        <dgm:presLayoutVars>
          <dgm:chMax val="0"/>
          <dgm:bulletEnabled val="1"/>
        </dgm:presLayoutVars>
      </dgm:prSet>
      <dgm:spPr/>
    </dgm:pt>
  </dgm:ptLst>
  <dgm:cxnLst>
    <dgm:cxn modelId="{1B81271C-0B58-E740-AD2D-2CC3691308E3}" type="presOf" srcId="{B13E2E5F-1F0C-48E3-9E32-0DCAE95BD373}" destId="{D39CA403-0191-AE40-ACE6-D2A8BE502565}" srcOrd="0" destOrd="0" presId="urn:microsoft.com/office/officeart/2005/8/layout/vList2"/>
    <dgm:cxn modelId="{0A0E9422-B7BA-E84B-9123-F77A85F9A938}" type="presOf" srcId="{A178B71D-14FB-4364-B761-698876BFA326}" destId="{89C91E2A-A80E-CE45-A252-1FD2F7385936}" srcOrd="0" destOrd="0" presId="urn:microsoft.com/office/officeart/2005/8/layout/vList2"/>
    <dgm:cxn modelId="{66C8E044-AD15-4AE0-B8C3-01C118365DF6}" srcId="{B13E2E5F-1F0C-48E3-9E32-0DCAE95BD373}" destId="{A178B71D-14FB-4364-B761-698876BFA326}" srcOrd="0" destOrd="0" parTransId="{0B1B3C91-53FF-42DF-A7CD-C20FFBE60592}" sibTransId="{4AEABB07-2DDA-4183-8F32-A1804C7015C2}"/>
    <dgm:cxn modelId="{0FC9614F-49CE-4A47-A660-510CAE05BEC1}" type="presOf" srcId="{8A42D480-65E6-490A-8797-9720B8062344}" destId="{C7B34494-0293-8F4A-A5DE-E01E3530C405}" srcOrd="0" destOrd="0" presId="urn:microsoft.com/office/officeart/2005/8/layout/vList2"/>
    <dgm:cxn modelId="{90136571-D1D9-DE4F-9299-204CA2C87A62}" type="presOf" srcId="{9251EB29-D909-4E3A-B8EB-592E87C37E5E}" destId="{5D1CE687-77DF-014A-BFF8-223E89DC2CC7}" srcOrd="0" destOrd="0" presId="urn:microsoft.com/office/officeart/2005/8/layout/vList2"/>
    <dgm:cxn modelId="{9DEC9A7B-B5F9-4EEA-ACEF-28A00B16E9A1}" srcId="{8A42D480-65E6-490A-8797-9720B8062344}" destId="{B13E2E5F-1F0C-48E3-9E32-0DCAE95BD373}" srcOrd="0" destOrd="0" parTransId="{9B7F1792-4857-435A-BA39-0410C84E98C8}" sibTransId="{CA3B0DB2-A080-4F0D-B4B1-12AA29BC1BEC}"/>
    <dgm:cxn modelId="{94E307A4-D24D-604F-BA34-0FD68FE10218}" type="presOf" srcId="{4FF5EE52-4C0B-435F-B52A-6373BDD544C4}" destId="{15A53EF3-7FC2-2841-8995-32CA1CE85C92}" srcOrd="0" destOrd="0" presId="urn:microsoft.com/office/officeart/2005/8/layout/vList2"/>
    <dgm:cxn modelId="{92A382A7-0CEC-4712-ABDA-FFAA8A4C6650}" srcId="{8A42D480-65E6-490A-8797-9720B8062344}" destId="{4FF5EE52-4C0B-435F-B52A-6373BDD544C4}" srcOrd="2" destOrd="0" parTransId="{931CCD45-A328-42F4-ACB9-6E58F961D797}" sibTransId="{F45EBC69-179B-4827-AF03-6FC3D0EEB621}"/>
    <dgm:cxn modelId="{C89F63FC-2BB1-4EBE-94EA-E51EDE108C1D}" srcId="{8A42D480-65E6-490A-8797-9720B8062344}" destId="{9251EB29-D909-4E3A-B8EB-592E87C37E5E}" srcOrd="1" destOrd="0" parTransId="{1FB033CC-189F-4BF3-A9E9-A2024C698CFF}" sibTransId="{21B7EF74-970C-44FE-B669-EC361CA2077D}"/>
    <dgm:cxn modelId="{51CCA669-DA61-F146-809E-F1F18A8C68C8}" type="presParOf" srcId="{C7B34494-0293-8F4A-A5DE-E01E3530C405}" destId="{D39CA403-0191-AE40-ACE6-D2A8BE502565}" srcOrd="0" destOrd="0" presId="urn:microsoft.com/office/officeart/2005/8/layout/vList2"/>
    <dgm:cxn modelId="{58B1ECEB-E4D7-0A48-A79B-AD3D2D052FDA}" type="presParOf" srcId="{C7B34494-0293-8F4A-A5DE-E01E3530C405}" destId="{89C91E2A-A80E-CE45-A252-1FD2F7385936}" srcOrd="1" destOrd="0" presId="urn:microsoft.com/office/officeart/2005/8/layout/vList2"/>
    <dgm:cxn modelId="{E1610CCD-7F4E-1849-BFB3-206478BD5774}" type="presParOf" srcId="{C7B34494-0293-8F4A-A5DE-E01E3530C405}" destId="{5D1CE687-77DF-014A-BFF8-223E89DC2CC7}" srcOrd="2" destOrd="0" presId="urn:microsoft.com/office/officeart/2005/8/layout/vList2"/>
    <dgm:cxn modelId="{D62B25DC-C85D-1849-A5A5-B9BADD1D4C8B}" type="presParOf" srcId="{C7B34494-0293-8F4A-A5DE-E01E3530C405}" destId="{ACAA5F55-A34B-D044-BAC4-1FE66C5CE281}" srcOrd="3" destOrd="0" presId="urn:microsoft.com/office/officeart/2005/8/layout/vList2"/>
    <dgm:cxn modelId="{51D69322-6314-8142-B580-7169942709D1}" type="presParOf" srcId="{C7B34494-0293-8F4A-A5DE-E01E3530C405}" destId="{15A53EF3-7FC2-2841-8995-32CA1CE85C92}"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87355B8-9E45-42D3-95D5-CA0C795DEBA0}" type="doc">
      <dgm:prSet loTypeId="urn:microsoft.com/office/officeart/2018/2/layout/IconLabelDescriptionList" loCatId="icon" qsTypeId="urn:microsoft.com/office/officeart/2005/8/quickstyle/simple1" qsCatId="simple" csTypeId="urn:microsoft.com/office/officeart/2018/5/colors/Iconchunking_neutralbg_colorful2" csCatId="colorful" phldr="1"/>
      <dgm:spPr/>
      <dgm:t>
        <a:bodyPr/>
        <a:lstStyle/>
        <a:p>
          <a:endParaRPr lang="en-US"/>
        </a:p>
      </dgm:t>
    </dgm:pt>
    <dgm:pt modelId="{65C5A235-3CDA-48F5-9487-4779814B4A2B}">
      <dgm:prSet/>
      <dgm:spPr/>
      <dgm:t>
        <a:bodyPr/>
        <a:lstStyle/>
        <a:p>
          <a:pPr>
            <a:defRPr b="1"/>
          </a:pPr>
          <a:r>
            <a:rPr lang="en-GB"/>
            <a:t>Intrinsic motives</a:t>
          </a:r>
          <a:endParaRPr lang="en-US"/>
        </a:p>
      </dgm:t>
    </dgm:pt>
    <dgm:pt modelId="{5B85896B-9A49-4C65-B7A0-348738464FAE}" type="parTrans" cxnId="{6F5A5A53-3D37-49D7-954E-172B7789FB07}">
      <dgm:prSet/>
      <dgm:spPr/>
      <dgm:t>
        <a:bodyPr/>
        <a:lstStyle/>
        <a:p>
          <a:endParaRPr lang="en-US"/>
        </a:p>
      </dgm:t>
    </dgm:pt>
    <dgm:pt modelId="{BB7A2AAF-D46A-4A84-9146-5ED22FA6FB21}" type="sibTrans" cxnId="{6F5A5A53-3D37-49D7-954E-172B7789FB07}">
      <dgm:prSet/>
      <dgm:spPr/>
      <dgm:t>
        <a:bodyPr/>
        <a:lstStyle/>
        <a:p>
          <a:endParaRPr lang="en-US"/>
        </a:p>
      </dgm:t>
    </dgm:pt>
    <dgm:pt modelId="{4297207D-F59D-4CAE-90B5-6A066916ACF7}">
      <dgm:prSet/>
      <dgm:spPr/>
      <dgm:t>
        <a:bodyPr/>
        <a:lstStyle/>
        <a:p>
          <a:r>
            <a:rPr lang="en-GB"/>
            <a:t>These motives are internal</a:t>
          </a:r>
          <a:endParaRPr lang="en-US"/>
        </a:p>
      </dgm:t>
    </dgm:pt>
    <dgm:pt modelId="{F4FA275A-4D5D-424B-973B-5F193C86A057}" type="parTrans" cxnId="{EFF3071B-A81E-4F47-813B-AAD94EC93991}">
      <dgm:prSet/>
      <dgm:spPr/>
      <dgm:t>
        <a:bodyPr/>
        <a:lstStyle/>
        <a:p>
          <a:endParaRPr lang="en-US"/>
        </a:p>
      </dgm:t>
    </dgm:pt>
    <dgm:pt modelId="{15370A78-11BD-4D57-A18A-7CD1CC7ECB76}" type="sibTrans" cxnId="{EFF3071B-A81E-4F47-813B-AAD94EC93991}">
      <dgm:prSet/>
      <dgm:spPr/>
      <dgm:t>
        <a:bodyPr/>
        <a:lstStyle/>
        <a:p>
          <a:endParaRPr lang="en-US"/>
        </a:p>
      </dgm:t>
    </dgm:pt>
    <dgm:pt modelId="{1F9405BF-77F4-4768-80BE-7AD9B2B9D2A0}">
      <dgm:prSet/>
      <dgm:spPr/>
      <dgm:t>
        <a:bodyPr/>
        <a:lstStyle/>
        <a:p>
          <a:r>
            <a:rPr lang="en-GB"/>
            <a:t>The motivation comes from the pleasure one gets from engaging in the task itself or satisfaction in completing or learning about a task</a:t>
          </a:r>
          <a:endParaRPr lang="en-US"/>
        </a:p>
      </dgm:t>
    </dgm:pt>
    <dgm:pt modelId="{A587448A-40F2-4D61-A973-A5C4F0AB87D6}" type="parTrans" cxnId="{25FE9908-DE58-41BC-A4BB-92524158BBB6}">
      <dgm:prSet/>
      <dgm:spPr/>
      <dgm:t>
        <a:bodyPr/>
        <a:lstStyle/>
        <a:p>
          <a:endParaRPr lang="en-US"/>
        </a:p>
      </dgm:t>
    </dgm:pt>
    <dgm:pt modelId="{A6A8F439-471B-444F-A067-E86CC3B929FA}" type="sibTrans" cxnId="{25FE9908-DE58-41BC-A4BB-92524158BBB6}">
      <dgm:prSet/>
      <dgm:spPr/>
      <dgm:t>
        <a:bodyPr/>
        <a:lstStyle/>
        <a:p>
          <a:endParaRPr lang="en-US"/>
        </a:p>
      </dgm:t>
    </dgm:pt>
    <dgm:pt modelId="{91425932-4C30-4745-A585-488F2DBD0B0B}">
      <dgm:prSet/>
      <dgm:spPr/>
      <dgm:t>
        <a:bodyPr/>
        <a:lstStyle/>
        <a:p>
          <a:pPr>
            <a:defRPr b="1"/>
          </a:pPr>
          <a:r>
            <a:rPr lang="en-GB"/>
            <a:t>Extrinsic motives</a:t>
          </a:r>
          <a:endParaRPr lang="en-US"/>
        </a:p>
      </dgm:t>
    </dgm:pt>
    <dgm:pt modelId="{E0A89961-7A93-441D-A1D4-924132816F02}" type="parTrans" cxnId="{1191F653-B73A-4C67-A822-3046AC7310BE}">
      <dgm:prSet/>
      <dgm:spPr/>
      <dgm:t>
        <a:bodyPr/>
        <a:lstStyle/>
        <a:p>
          <a:endParaRPr lang="en-US"/>
        </a:p>
      </dgm:t>
    </dgm:pt>
    <dgm:pt modelId="{EB61A1B9-3907-4944-88C9-E3AD536B2A15}" type="sibTrans" cxnId="{1191F653-B73A-4C67-A822-3046AC7310BE}">
      <dgm:prSet/>
      <dgm:spPr/>
      <dgm:t>
        <a:bodyPr/>
        <a:lstStyle/>
        <a:p>
          <a:endParaRPr lang="en-US"/>
        </a:p>
      </dgm:t>
    </dgm:pt>
    <dgm:pt modelId="{141F0426-D367-4CCD-B78B-235CF8E261E9}">
      <dgm:prSet/>
      <dgm:spPr/>
      <dgm:t>
        <a:bodyPr/>
        <a:lstStyle/>
        <a:p>
          <a:r>
            <a:rPr lang="en-GB"/>
            <a:t>motivating factors are external, or outside – they can range from rewards such as money or grades to socially driven motives such as guilt or pride</a:t>
          </a:r>
          <a:endParaRPr lang="en-US"/>
        </a:p>
      </dgm:t>
    </dgm:pt>
    <dgm:pt modelId="{ABB73F66-F96E-4AA7-9901-FCCEA2570107}" type="parTrans" cxnId="{7D66F922-CFDA-45DD-ABDD-0378FF81943A}">
      <dgm:prSet/>
      <dgm:spPr/>
      <dgm:t>
        <a:bodyPr/>
        <a:lstStyle/>
        <a:p>
          <a:endParaRPr lang="en-US"/>
        </a:p>
      </dgm:t>
    </dgm:pt>
    <dgm:pt modelId="{3A230F67-05B7-43ED-8861-F5417095C198}" type="sibTrans" cxnId="{7D66F922-CFDA-45DD-ABDD-0378FF81943A}">
      <dgm:prSet/>
      <dgm:spPr/>
      <dgm:t>
        <a:bodyPr/>
        <a:lstStyle/>
        <a:p>
          <a:endParaRPr lang="en-US"/>
        </a:p>
      </dgm:t>
    </dgm:pt>
    <dgm:pt modelId="{E6396D72-F60F-4BBA-B4AD-372D4097F1B6}" type="pres">
      <dgm:prSet presAssocID="{D87355B8-9E45-42D3-95D5-CA0C795DEBA0}" presName="root" presStyleCnt="0">
        <dgm:presLayoutVars>
          <dgm:dir/>
          <dgm:resizeHandles val="exact"/>
        </dgm:presLayoutVars>
      </dgm:prSet>
      <dgm:spPr/>
    </dgm:pt>
    <dgm:pt modelId="{952CEE3E-29F1-4547-9272-32A284593FAD}" type="pres">
      <dgm:prSet presAssocID="{65C5A235-3CDA-48F5-9487-4779814B4A2B}" presName="compNode" presStyleCnt="0"/>
      <dgm:spPr/>
    </dgm:pt>
    <dgm:pt modelId="{0FCD9CFA-510A-49CA-BAF4-283DE15F0D33}" type="pres">
      <dgm:prSet presAssocID="{65C5A235-3CDA-48F5-9487-4779814B4A2B}"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Light Bulb and Gear"/>
        </a:ext>
      </dgm:extLst>
    </dgm:pt>
    <dgm:pt modelId="{1B3737EB-6D1F-4E99-8AA6-6E1E6A3F4840}" type="pres">
      <dgm:prSet presAssocID="{65C5A235-3CDA-48F5-9487-4779814B4A2B}" presName="iconSpace" presStyleCnt="0"/>
      <dgm:spPr/>
    </dgm:pt>
    <dgm:pt modelId="{FD5EF2DA-5D4F-4312-9F3D-9A6191DFA8DD}" type="pres">
      <dgm:prSet presAssocID="{65C5A235-3CDA-48F5-9487-4779814B4A2B}" presName="parTx" presStyleLbl="revTx" presStyleIdx="0" presStyleCnt="4">
        <dgm:presLayoutVars>
          <dgm:chMax val="0"/>
          <dgm:chPref val="0"/>
        </dgm:presLayoutVars>
      </dgm:prSet>
      <dgm:spPr/>
    </dgm:pt>
    <dgm:pt modelId="{CD82087E-A64D-47C2-B943-E5571B8C5CFD}" type="pres">
      <dgm:prSet presAssocID="{65C5A235-3CDA-48F5-9487-4779814B4A2B}" presName="txSpace" presStyleCnt="0"/>
      <dgm:spPr/>
    </dgm:pt>
    <dgm:pt modelId="{1492F761-5DD7-4747-B640-CFAC6E1DFA53}" type="pres">
      <dgm:prSet presAssocID="{65C5A235-3CDA-48F5-9487-4779814B4A2B}" presName="desTx" presStyleLbl="revTx" presStyleIdx="1" presStyleCnt="4">
        <dgm:presLayoutVars/>
      </dgm:prSet>
      <dgm:spPr/>
    </dgm:pt>
    <dgm:pt modelId="{8F996185-601E-4E17-AA16-EA7C1F39FB3C}" type="pres">
      <dgm:prSet presAssocID="{BB7A2AAF-D46A-4A84-9146-5ED22FA6FB21}" presName="sibTrans" presStyleCnt="0"/>
      <dgm:spPr/>
    </dgm:pt>
    <dgm:pt modelId="{2542D5F3-1A62-4F34-A63B-89ED182E8B03}" type="pres">
      <dgm:prSet presAssocID="{91425932-4C30-4745-A585-488F2DBD0B0B}" presName="compNode" presStyleCnt="0"/>
      <dgm:spPr/>
    </dgm:pt>
    <dgm:pt modelId="{6FCF5ECC-9EF4-4956-8C23-902FC93B28C0}" type="pres">
      <dgm:prSet presAssocID="{91425932-4C30-4745-A585-488F2DBD0B0B}"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nections"/>
        </a:ext>
      </dgm:extLst>
    </dgm:pt>
    <dgm:pt modelId="{939A72D1-9AE8-474E-B2FF-E7B88443D22F}" type="pres">
      <dgm:prSet presAssocID="{91425932-4C30-4745-A585-488F2DBD0B0B}" presName="iconSpace" presStyleCnt="0"/>
      <dgm:spPr/>
    </dgm:pt>
    <dgm:pt modelId="{C0BCAB4E-CA68-454D-989F-27C319F03F3D}" type="pres">
      <dgm:prSet presAssocID="{91425932-4C30-4745-A585-488F2DBD0B0B}" presName="parTx" presStyleLbl="revTx" presStyleIdx="2" presStyleCnt="4">
        <dgm:presLayoutVars>
          <dgm:chMax val="0"/>
          <dgm:chPref val="0"/>
        </dgm:presLayoutVars>
      </dgm:prSet>
      <dgm:spPr/>
    </dgm:pt>
    <dgm:pt modelId="{84B92B77-E6C5-4FB1-90C1-A4079208E80B}" type="pres">
      <dgm:prSet presAssocID="{91425932-4C30-4745-A585-488F2DBD0B0B}" presName="txSpace" presStyleCnt="0"/>
      <dgm:spPr/>
    </dgm:pt>
    <dgm:pt modelId="{06299B39-6894-438A-8A12-CF91E2CF094D}" type="pres">
      <dgm:prSet presAssocID="{91425932-4C30-4745-A585-488F2DBD0B0B}" presName="desTx" presStyleLbl="revTx" presStyleIdx="3" presStyleCnt="4">
        <dgm:presLayoutVars/>
      </dgm:prSet>
      <dgm:spPr/>
    </dgm:pt>
  </dgm:ptLst>
  <dgm:cxnLst>
    <dgm:cxn modelId="{25FE9908-DE58-41BC-A4BB-92524158BBB6}" srcId="{65C5A235-3CDA-48F5-9487-4779814B4A2B}" destId="{1F9405BF-77F4-4768-80BE-7AD9B2B9D2A0}" srcOrd="1" destOrd="0" parTransId="{A587448A-40F2-4D61-A973-A5C4F0AB87D6}" sibTransId="{A6A8F439-471B-444F-A067-E86CC3B929FA}"/>
    <dgm:cxn modelId="{EFF3071B-A81E-4F47-813B-AAD94EC93991}" srcId="{65C5A235-3CDA-48F5-9487-4779814B4A2B}" destId="{4297207D-F59D-4CAE-90B5-6A066916ACF7}" srcOrd="0" destOrd="0" parTransId="{F4FA275A-4D5D-424B-973B-5F193C86A057}" sibTransId="{15370A78-11BD-4D57-A18A-7CD1CC7ECB76}"/>
    <dgm:cxn modelId="{C162131D-00BF-4837-9E4D-DF3214C5ABE4}" type="presOf" srcId="{4297207D-F59D-4CAE-90B5-6A066916ACF7}" destId="{1492F761-5DD7-4747-B640-CFAC6E1DFA53}" srcOrd="0" destOrd="0" presId="urn:microsoft.com/office/officeart/2018/2/layout/IconLabelDescriptionList"/>
    <dgm:cxn modelId="{7D66F922-CFDA-45DD-ABDD-0378FF81943A}" srcId="{91425932-4C30-4745-A585-488F2DBD0B0B}" destId="{141F0426-D367-4CCD-B78B-235CF8E261E9}" srcOrd="0" destOrd="0" parTransId="{ABB73F66-F96E-4AA7-9901-FCCEA2570107}" sibTransId="{3A230F67-05B7-43ED-8861-F5417095C198}"/>
    <dgm:cxn modelId="{6F5A5A53-3D37-49D7-954E-172B7789FB07}" srcId="{D87355B8-9E45-42D3-95D5-CA0C795DEBA0}" destId="{65C5A235-3CDA-48F5-9487-4779814B4A2B}" srcOrd="0" destOrd="0" parTransId="{5B85896B-9A49-4C65-B7A0-348738464FAE}" sibTransId="{BB7A2AAF-D46A-4A84-9146-5ED22FA6FB21}"/>
    <dgm:cxn modelId="{1191F653-B73A-4C67-A822-3046AC7310BE}" srcId="{D87355B8-9E45-42D3-95D5-CA0C795DEBA0}" destId="{91425932-4C30-4745-A585-488F2DBD0B0B}" srcOrd="1" destOrd="0" parTransId="{E0A89961-7A93-441D-A1D4-924132816F02}" sibTransId="{EB61A1B9-3907-4944-88C9-E3AD536B2A15}"/>
    <dgm:cxn modelId="{6E97FF6A-268B-494D-9DC5-BB7A03FFF375}" type="presOf" srcId="{1F9405BF-77F4-4768-80BE-7AD9B2B9D2A0}" destId="{1492F761-5DD7-4747-B640-CFAC6E1DFA53}" srcOrd="0" destOrd="1" presId="urn:microsoft.com/office/officeart/2018/2/layout/IconLabelDescriptionList"/>
    <dgm:cxn modelId="{0AF107C1-1C23-4A46-B36D-B7B2381AE77D}" type="presOf" srcId="{65C5A235-3CDA-48F5-9487-4779814B4A2B}" destId="{FD5EF2DA-5D4F-4312-9F3D-9A6191DFA8DD}" srcOrd="0" destOrd="0" presId="urn:microsoft.com/office/officeart/2018/2/layout/IconLabelDescriptionList"/>
    <dgm:cxn modelId="{E0C83AE5-6556-47B8-AE8C-6AA286E06EC3}" type="presOf" srcId="{D87355B8-9E45-42D3-95D5-CA0C795DEBA0}" destId="{E6396D72-F60F-4BBA-B4AD-372D4097F1B6}" srcOrd="0" destOrd="0" presId="urn:microsoft.com/office/officeart/2018/2/layout/IconLabelDescriptionList"/>
    <dgm:cxn modelId="{C6DDA6F4-F4BD-41A8-91AB-036DDAD75A51}" type="presOf" srcId="{141F0426-D367-4CCD-B78B-235CF8E261E9}" destId="{06299B39-6894-438A-8A12-CF91E2CF094D}" srcOrd="0" destOrd="0" presId="urn:microsoft.com/office/officeart/2018/2/layout/IconLabelDescriptionList"/>
    <dgm:cxn modelId="{DDF042FA-346C-4A34-8D46-15FEE877EAD3}" type="presOf" srcId="{91425932-4C30-4745-A585-488F2DBD0B0B}" destId="{C0BCAB4E-CA68-454D-989F-27C319F03F3D}" srcOrd="0" destOrd="0" presId="urn:microsoft.com/office/officeart/2018/2/layout/IconLabelDescriptionList"/>
    <dgm:cxn modelId="{801FC824-13E7-4699-BE19-3D40E46DB419}" type="presParOf" srcId="{E6396D72-F60F-4BBA-B4AD-372D4097F1B6}" destId="{952CEE3E-29F1-4547-9272-32A284593FAD}" srcOrd="0" destOrd="0" presId="urn:microsoft.com/office/officeart/2018/2/layout/IconLabelDescriptionList"/>
    <dgm:cxn modelId="{80F01E14-2C53-4785-8314-656DABAB87EA}" type="presParOf" srcId="{952CEE3E-29F1-4547-9272-32A284593FAD}" destId="{0FCD9CFA-510A-49CA-BAF4-283DE15F0D33}" srcOrd="0" destOrd="0" presId="urn:microsoft.com/office/officeart/2018/2/layout/IconLabelDescriptionList"/>
    <dgm:cxn modelId="{A8FE8E3D-D891-4E67-B63A-C54574FF6778}" type="presParOf" srcId="{952CEE3E-29F1-4547-9272-32A284593FAD}" destId="{1B3737EB-6D1F-4E99-8AA6-6E1E6A3F4840}" srcOrd="1" destOrd="0" presId="urn:microsoft.com/office/officeart/2018/2/layout/IconLabelDescriptionList"/>
    <dgm:cxn modelId="{23565DDD-9B09-4D40-9B7C-4CAE8AFC641A}" type="presParOf" srcId="{952CEE3E-29F1-4547-9272-32A284593FAD}" destId="{FD5EF2DA-5D4F-4312-9F3D-9A6191DFA8DD}" srcOrd="2" destOrd="0" presId="urn:microsoft.com/office/officeart/2018/2/layout/IconLabelDescriptionList"/>
    <dgm:cxn modelId="{656D215D-BE9B-48A1-BB7A-78BE39F38EBB}" type="presParOf" srcId="{952CEE3E-29F1-4547-9272-32A284593FAD}" destId="{CD82087E-A64D-47C2-B943-E5571B8C5CFD}" srcOrd="3" destOrd="0" presId="urn:microsoft.com/office/officeart/2018/2/layout/IconLabelDescriptionList"/>
    <dgm:cxn modelId="{D2CCA279-A86D-47CC-AB84-314CFFEB3E0D}" type="presParOf" srcId="{952CEE3E-29F1-4547-9272-32A284593FAD}" destId="{1492F761-5DD7-4747-B640-CFAC6E1DFA53}" srcOrd="4" destOrd="0" presId="urn:microsoft.com/office/officeart/2018/2/layout/IconLabelDescriptionList"/>
    <dgm:cxn modelId="{76944C8A-E891-4176-83E5-B0B44A738887}" type="presParOf" srcId="{E6396D72-F60F-4BBA-B4AD-372D4097F1B6}" destId="{8F996185-601E-4E17-AA16-EA7C1F39FB3C}" srcOrd="1" destOrd="0" presId="urn:microsoft.com/office/officeart/2018/2/layout/IconLabelDescriptionList"/>
    <dgm:cxn modelId="{9BF83C89-0EB6-4928-A9A6-A268300D1673}" type="presParOf" srcId="{E6396D72-F60F-4BBA-B4AD-372D4097F1B6}" destId="{2542D5F3-1A62-4F34-A63B-89ED182E8B03}" srcOrd="2" destOrd="0" presId="urn:microsoft.com/office/officeart/2018/2/layout/IconLabelDescriptionList"/>
    <dgm:cxn modelId="{C83730BD-926D-4789-BB9E-01A4107B4A78}" type="presParOf" srcId="{2542D5F3-1A62-4F34-A63B-89ED182E8B03}" destId="{6FCF5ECC-9EF4-4956-8C23-902FC93B28C0}" srcOrd="0" destOrd="0" presId="urn:microsoft.com/office/officeart/2018/2/layout/IconLabelDescriptionList"/>
    <dgm:cxn modelId="{413E4E6F-3119-487D-A772-11158C1E6A37}" type="presParOf" srcId="{2542D5F3-1A62-4F34-A63B-89ED182E8B03}" destId="{939A72D1-9AE8-474E-B2FF-E7B88443D22F}" srcOrd="1" destOrd="0" presId="urn:microsoft.com/office/officeart/2018/2/layout/IconLabelDescriptionList"/>
    <dgm:cxn modelId="{10A9184C-34C4-4155-89EE-6273AC62D1EB}" type="presParOf" srcId="{2542D5F3-1A62-4F34-A63B-89ED182E8B03}" destId="{C0BCAB4E-CA68-454D-989F-27C319F03F3D}" srcOrd="2" destOrd="0" presId="urn:microsoft.com/office/officeart/2018/2/layout/IconLabelDescriptionList"/>
    <dgm:cxn modelId="{423A0274-2459-4512-A3CC-0FC59CDA2F5B}" type="presParOf" srcId="{2542D5F3-1A62-4F34-A63B-89ED182E8B03}" destId="{84B92B77-E6C5-4FB1-90C1-A4079208E80B}" srcOrd="3" destOrd="0" presId="urn:microsoft.com/office/officeart/2018/2/layout/IconLabelDescriptionList"/>
    <dgm:cxn modelId="{EB274E1D-4D6D-4F7E-86D4-32BA625BEE2D}" type="presParOf" srcId="{2542D5F3-1A62-4F34-A63B-89ED182E8B03}" destId="{06299B39-6894-438A-8A12-CF91E2CF094D}" srcOrd="4" destOrd="0" presId="urn:microsoft.com/office/officeart/2018/2/layout/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47ABF51-3A83-42C1-BA5C-9D8BDA6F62B9}"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ADCC9B7B-1EB3-44A6-A096-A18401EF624A}">
      <dgm:prSet/>
      <dgm:spPr/>
      <dgm:t>
        <a:bodyPr/>
        <a:lstStyle/>
        <a:p>
          <a:r>
            <a:rPr lang="en-GB"/>
            <a:t>Theories!</a:t>
          </a:r>
          <a:endParaRPr lang="en-US"/>
        </a:p>
      </dgm:t>
    </dgm:pt>
    <dgm:pt modelId="{A9A969AD-7712-4558-892F-6510EF0B1E2C}" type="parTrans" cxnId="{EE4B878C-A9DA-4E3E-AC4B-BA7F7F3B85C6}">
      <dgm:prSet/>
      <dgm:spPr/>
      <dgm:t>
        <a:bodyPr/>
        <a:lstStyle/>
        <a:p>
          <a:endParaRPr lang="en-US"/>
        </a:p>
      </dgm:t>
    </dgm:pt>
    <dgm:pt modelId="{D15BC8C8-18C4-4E91-B67B-57043A79ADEA}" type="sibTrans" cxnId="{EE4B878C-A9DA-4E3E-AC4B-BA7F7F3B85C6}">
      <dgm:prSet/>
      <dgm:spPr/>
      <dgm:t>
        <a:bodyPr/>
        <a:lstStyle/>
        <a:p>
          <a:endParaRPr lang="en-US"/>
        </a:p>
      </dgm:t>
    </dgm:pt>
    <dgm:pt modelId="{C2359BC8-9900-4DFD-86E1-A5A27B0CFA69}">
      <dgm:prSet/>
      <dgm:spPr/>
      <dgm:t>
        <a:bodyPr/>
        <a:lstStyle/>
        <a:p>
          <a:r>
            <a:rPr lang="en-GB"/>
            <a:t>TTM (re-cap) / SDT (CET / BNT / OIT) / HBM / SET / TPB.</a:t>
          </a:r>
          <a:endParaRPr lang="en-US"/>
        </a:p>
      </dgm:t>
    </dgm:pt>
    <dgm:pt modelId="{8693DCE5-5A33-4604-8EF4-F6908FD6CF5D}" type="parTrans" cxnId="{F96DFA68-2C85-4F7D-B550-9A6C01C803B1}">
      <dgm:prSet/>
      <dgm:spPr/>
      <dgm:t>
        <a:bodyPr/>
        <a:lstStyle/>
        <a:p>
          <a:endParaRPr lang="en-US"/>
        </a:p>
      </dgm:t>
    </dgm:pt>
    <dgm:pt modelId="{D436C2E5-2F2A-43A5-8A6A-6CF5C13E380E}" type="sibTrans" cxnId="{F96DFA68-2C85-4F7D-B550-9A6C01C803B1}">
      <dgm:prSet/>
      <dgm:spPr/>
      <dgm:t>
        <a:bodyPr/>
        <a:lstStyle/>
        <a:p>
          <a:endParaRPr lang="en-US"/>
        </a:p>
      </dgm:t>
    </dgm:pt>
    <dgm:pt modelId="{B90A58BD-43C2-4333-8272-198C3DA85A86}">
      <dgm:prSet/>
      <dgm:spPr/>
      <dgm:t>
        <a:bodyPr/>
        <a:lstStyle/>
        <a:p>
          <a:r>
            <a:rPr lang="en-GB"/>
            <a:t>Practical application - strategies</a:t>
          </a:r>
          <a:endParaRPr lang="en-US"/>
        </a:p>
      </dgm:t>
    </dgm:pt>
    <dgm:pt modelId="{0348D854-6449-464F-98BD-75423B3BCC94}" type="parTrans" cxnId="{A439FAAD-52D5-47CB-A13F-EFE41F5849AC}">
      <dgm:prSet/>
      <dgm:spPr/>
      <dgm:t>
        <a:bodyPr/>
        <a:lstStyle/>
        <a:p>
          <a:endParaRPr lang="en-US"/>
        </a:p>
      </dgm:t>
    </dgm:pt>
    <dgm:pt modelId="{204390D9-E5AC-476D-A251-28C26239BC04}" type="sibTrans" cxnId="{A439FAAD-52D5-47CB-A13F-EFE41F5849AC}">
      <dgm:prSet/>
      <dgm:spPr/>
      <dgm:t>
        <a:bodyPr/>
        <a:lstStyle/>
        <a:p>
          <a:endParaRPr lang="en-US"/>
        </a:p>
      </dgm:t>
    </dgm:pt>
    <dgm:pt modelId="{0B649C8F-D14A-436B-A218-A6DFC5FA94E3}">
      <dgm:prSet/>
      <dgm:spPr/>
      <dgm:t>
        <a:bodyPr/>
        <a:lstStyle/>
        <a:p>
          <a:r>
            <a:rPr lang="en-GB"/>
            <a:t>Tasks / Directed reading</a:t>
          </a:r>
          <a:endParaRPr lang="en-US"/>
        </a:p>
      </dgm:t>
    </dgm:pt>
    <dgm:pt modelId="{C2544241-54B6-478D-822A-434263EA777F}" type="parTrans" cxnId="{885DCB9C-9BF8-47DD-BAA4-3EB7D74F4C75}">
      <dgm:prSet/>
      <dgm:spPr/>
      <dgm:t>
        <a:bodyPr/>
        <a:lstStyle/>
        <a:p>
          <a:endParaRPr lang="en-US"/>
        </a:p>
      </dgm:t>
    </dgm:pt>
    <dgm:pt modelId="{4F6FD8BD-243F-44EB-81C7-5DDB333544D5}" type="sibTrans" cxnId="{885DCB9C-9BF8-47DD-BAA4-3EB7D74F4C75}">
      <dgm:prSet/>
      <dgm:spPr/>
      <dgm:t>
        <a:bodyPr/>
        <a:lstStyle/>
        <a:p>
          <a:endParaRPr lang="en-US"/>
        </a:p>
      </dgm:t>
    </dgm:pt>
    <dgm:pt modelId="{AF8AE000-F058-4234-8D3C-01AD5D87442A}" type="pres">
      <dgm:prSet presAssocID="{347ABF51-3A83-42C1-BA5C-9D8BDA6F62B9}" presName="root" presStyleCnt="0">
        <dgm:presLayoutVars>
          <dgm:dir/>
          <dgm:resizeHandles val="exact"/>
        </dgm:presLayoutVars>
      </dgm:prSet>
      <dgm:spPr/>
    </dgm:pt>
    <dgm:pt modelId="{B79617E2-B83E-4485-82CC-7BAA4D51A74F}" type="pres">
      <dgm:prSet presAssocID="{ADCC9B7B-1EB3-44A6-A096-A18401EF624A}" presName="compNode" presStyleCnt="0"/>
      <dgm:spPr/>
    </dgm:pt>
    <dgm:pt modelId="{1A19F8F7-43B0-446C-BF49-91A278351A55}" type="pres">
      <dgm:prSet presAssocID="{ADCC9B7B-1EB3-44A6-A096-A18401EF624A}" presName="bgRect" presStyleLbl="bgShp" presStyleIdx="0" presStyleCnt="3"/>
      <dgm:spPr/>
    </dgm:pt>
    <dgm:pt modelId="{3CB5DAB1-6C11-47A4-9138-8C780C74FA3F}" type="pres">
      <dgm:prSet presAssocID="{ADCC9B7B-1EB3-44A6-A096-A18401EF624A}"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Questions"/>
        </a:ext>
      </dgm:extLst>
    </dgm:pt>
    <dgm:pt modelId="{4B6EA087-A93F-435B-9AEB-9220D6A86447}" type="pres">
      <dgm:prSet presAssocID="{ADCC9B7B-1EB3-44A6-A096-A18401EF624A}" presName="spaceRect" presStyleCnt="0"/>
      <dgm:spPr/>
    </dgm:pt>
    <dgm:pt modelId="{4796CF08-C693-4097-8085-62BED683271E}" type="pres">
      <dgm:prSet presAssocID="{ADCC9B7B-1EB3-44A6-A096-A18401EF624A}" presName="parTx" presStyleLbl="revTx" presStyleIdx="0" presStyleCnt="4">
        <dgm:presLayoutVars>
          <dgm:chMax val="0"/>
          <dgm:chPref val="0"/>
        </dgm:presLayoutVars>
      </dgm:prSet>
      <dgm:spPr/>
    </dgm:pt>
    <dgm:pt modelId="{EBC0096E-CFB4-4A2A-ADC3-3E9CA6DDE8E6}" type="pres">
      <dgm:prSet presAssocID="{ADCC9B7B-1EB3-44A6-A096-A18401EF624A}" presName="desTx" presStyleLbl="revTx" presStyleIdx="1" presStyleCnt="4">
        <dgm:presLayoutVars/>
      </dgm:prSet>
      <dgm:spPr/>
    </dgm:pt>
    <dgm:pt modelId="{30BAC88D-DF29-4EBD-A5A1-C5CBB1C3BBB8}" type="pres">
      <dgm:prSet presAssocID="{D15BC8C8-18C4-4E91-B67B-57043A79ADEA}" presName="sibTrans" presStyleCnt="0"/>
      <dgm:spPr/>
    </dgm:pt>
    <dgm:pt modelId="{B95BA618-1458-4634-9592-74CE2BD3D2AC}" type="pres">
      <dgm:prSet presAssocID="{B90A58BD-43C2-4333-8272-198C3DA85A86}" presName="compNode" presStyleCnt="0"/>
      <dgm:spPr/>
    </dgm:pt>
    <dgm:pt modelId="{E349D1EF-0214-408C-957E-C27373FE8EB8}" type="pres">
      <dgm:prSet presAssocID="{B90A58BD-43C2-4333-8272-198C3DA85A86}" presName="bgRect" presStyleLbl="bgShp" presStyleIdx="1" presStyleCnt="3"/>
      <dgm:spPr/>
    </dgm:pt>
    <dgm:pt modelId="{FBAC032C-2425-4F53-B3AD-33C95D9B2C29}" type="pres">
      <dgm:prSet presAssocID="{B90A58BD-43C2-4333-8272-198C3DA85A86}"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D0EE0953-A852-48DD-8885-DFEC520FCF56}" type="pres">
      <dgm:prSet presAssocID="{B90A58BD-43C2-4333-8272-198C3DA85A86}" presName="spaceRect" presStyleCnt="0"/>
      <dgm:spPr/>
    </dgm:pt>
    <dgm:pt modelId="{42592CE5-AD62-4AB9-BDF5-90F5192D253A}" type="pres">
      <dgm:prSet presAssocID="{B90A58BD-43C2-4333-8272-198C3DA85A86}" presName="parTx" presStyleLbl="revTx" presStyleIdx="2" presStyleCnt="4">
        <dgm:presLayoutVars>
          <dgm:chMax val="0"/>
          <dgm:chPref val="0"/>
        </dgm:presLayoutVars>
      </dgm:prSet>
      <dgm:spPr/>
    </dgm:pt>
    <dgm:pt modelId="{5CBD2B1E-D19F-4576-8007-6D869F82153C}" type="pres">
      <dgm:prSet presAssocID="{204390D9-E5AC-476D-A251-28C26239BC04}" presName="sibTrans" presStyleCnt="0"/>
      <dgm:spPr/>
    </dgm:pt>
    <dgm:pt modelId="{ADA8EB5C-6131-4835-AA71-4EA9DE05DDC6}" type="pres">
      <dgm:prSet presAssocID="{0B649C8F-D14A-436B-A218-A6DFC5FA94E3}" presName="compNode" presStyleCnt="0"/>
      <dgm:spPr/>
    </dgm:pt>
    <dgm:pt modelId="{472C7DB2-1176-4417-81D8-8FF34E925A01}" type="pres">
      <dgm:prSet presAssocID="{0B649C8F-D14A-436B-A218-A6DFC5FA94E3}" presName="bgRect" presStyleLbl="bgShp" presStyleIdx="2" presStyleCnt="3"/>
      <dgm:spPr/>
    </dgm:pt>
    <dgm:pt modelId="{F90D2485-918E-4AEF-91D1-F5190D5AF159}" type="pres">
      <dgm:prSet presAssocID="{0B649C8F-D14A-436B-A218-A6DFC5FA94E3}"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Books"/>
        </a:ext>
      </dgm:extLst>
    </dgm:pt>
    <dgm:pt modelId="{CCA19395-0ECF-4B6D-A061-E8853ADDB10D}" type="pres">
      <dgm:prSet presAssocID="{0B649C8F-D14A-436B-A218-A6DFC5FA94E3}" presName="spaceRect" presStyleCnt="0"/>
      <dgm:spPr/>
    </dgm:pt>
    <dgm:pt modelId="{E645D00C-AABD-43CC-8B0D-055E2A8A4BE5}" type="pres">
      <dgm:prSet presAssocID="{0B649C8F-D14A-436B-A218-A6DFC5FA94E3}" presName="parTx" presStyleLbl="revTx" presStyleIdx="3" presStyleCnt="4">
        <dgm:presLayoutVars>
          <dgm:chMax val="0"/>
          <dgm:chPref val="0"/>
        </dgm:presLayoutVars>
      </dgm:prSet>
      <dgm:spPr/>
    </dgm:pt>
  </dgm:ptLst>
  <dgm:cxnLst>
    <dgm:cxn modelId="{17493406-1931-4F62-8731-4D2745F5C2BC}" type="presOf" srcId="{ADCC9B7B-1EB3-44A6-A096-A18401EF624A}" destId="{4796CF08-C693-4097-8085-62BED683271E}" srcOrd="0" destOrd="0" presId="urn:microsoft.com/office/officeart/2018/2/layout/IconVerticalSolidList"/>
    <dgm:cxn modelId="{E219BC1A-7167-4F1A-BFEE-979E1831B89A}" type="presOf" srcId="{347ABF51-3A83-42C1-BA5C-9D8BDA6F62B9}" destId="{AF8AE000-F058-4234-8D3C-01AD5D87442A}" srcOrd="0" destOrd="0" presId="urn:microsoft.com/office/officeart/2018/2/layout/IconVerticalSolidList"/>
    <dgm:cxn modelId="{1555FD3E-A188-4A76-8361-4B8B84423BAD}" type="presOf" srcId="{B90A58BD-43C2-4333-8272-198C3DA85A86}" destId="{42592CE5-AD62-4AB9-BDF5-90F5192D253A}" srcOrd="0" destOrd="0" presId="urn:microsoft.com/office/officeart/2018/2/layout/IconVerticalSolidList"/>
    <dgm:cxn modelId="{F96DFA68-2C85-4F7D-B550-9A6C01C803B1}" srcId="{ADCC9B7B-1EB3-44A6-A096-A18401EF624A}" destId="{C2359BC8-9900-4DFD-86E1-A5A27B0CFA69}" srcOrd="0" destOrd="0" parTransId="{8693DCE5-5A33-4604-8EF4-F6908FD6CF5D}" sibTransId="{D436C2E5-2F2A-43A5-8A6A-6CF5C13E380E}"/>
    <dgm:cxn modelId="{EE4B878C-A9DA-4E3E-AC4B-BA7F7F3B85C6}" srcId="{347ABF51-3A83-42C1-BA5C-9D8BDA6F62B9}" destId="{ADCC9B7B-1EB3-44A6-A096-A18401EF624A}" srcOrd="0" destOrd="0" parTransId="{A9A969AD-7712-4558-892F-6510EF0B1E2C}" sibTransId="{D15BC8C8-18C4-4E91-B67B-57043A79ADEA}"/>
    <dgm:cxn modelId="{885DCB9C-9BF8-47DD-BAA4-3EB7D74F4C75}" srcId="{347ABF51-3A83-42C1-BA5C-9D8BDA6F62B9}" destId="{0B649C8F-D14A-436B-A218-A6DFC5FA94E3}" srcOrd="2" destOrd="0" parTransId="{C2544241-54B6-478D-822A-434263EA777F}" sibTransId="{4F6FD8BD-243F-44EB-81C7-5DDB333544D5}"/>
    <dgm:cxn modelId="{C96B1CA5-3627-4B16-8A2F-6FB9EC820BDD}" type="presOf" srcId="{0B649C8F-D14A-436B-A218-A6DFC5FA94E3}" destId="{E645D00C-AABD-43CC-8B0D-055E2A8A4BE5}" srcOrd="0" destOrd="0" presId="urn:microsoft.com/office/officeart/2018/2/layout/IconVerticalSolidList"/>
    <dgm:cxn modelId="{A439FAAD-52D5-47CB-A13F-EFE41F5849AC}" srcId="{347ABF51-3A83-42C1-BA5C-9D8BDA6F62B9}" destId="{B90A58BD-43C2-4333-8272-198C3DA85A86}" srcOrd="1" destOrd="0" parTransId="{0348D854-6449-464F-98BD-75423B3BCC94}" sibTransId="{204390D9-E5AC-476D-A251-28C26239BC04}"/>
    <dgm:cxn modelId="{513373F7-13EC-43A8-BCFB-F591C30E60C4}" type="presOf" srcId="{C2359BC8-9900-4DFD-86E1-A5A27B0CFA69}" destId="{EBC0096E-CFB4-4A2A-ADC3-3E9CA6DDE8E6}" srcOrd="0" destOrd="0" presId="urn:microsoft.com/office/officeart/2018/2/layout/IconVerticalSolidList"/>
    <dgm:cxn modelId="{3167D1BE-07CC-49C0-9E3D-76A1CCE374CB}" type="presParOf" srcId="{AF8AE000-F058-4234-8D3C-01AD5D87442A}" destId="{B79617E2-B83E-4485-82CC-7BAA4D51A74F}" srcOrd="0" destOrd="0" presId="urn:microsoft.com/office/officeart/2018/2/layout/IconVerticalSolidList"/>
    <dgm:cxn modelId="{C7066280-64E0-4200-AFC2-C023D8F903FA}" type="presParOf" srcId="{B79617E2-B83E-4485-82CC-7BAA4D51A74F}" destId="{1A19F8F7-43B0-446C-BF49-91A278351A55}" srcOrd="0" destOrd="0" presId="urn:microsoft.com/office/officeart/2018/2/layout/IconVerticalSolidList"/>
    <dgm:cxn modelId="{D0B93E30-A91D-4B60-901D-CE60F3F4891E}" type="presParOf" srcId="{B79617E2-B83E-4485-82CC-7BAA4D51A74F}" destId="{3CB5DAB1-6C11-47A4-9138-8C780C74FA3F}" srcOrd="1" destOrd="0" presId="urn:microsoft.com/office/officeart/2018/2/layout/IconVerticalSolidList"/>
    <dgm:cxn modelId="{3D5C0724-0EB5-487A-B2BE-67CAB5149805}" type="presParOf" srcId="{B79617E2-B83E-4485-82CC-7BAA4D51A74F}" destId="{4B6EA087-A93F-435B-9AEB-9220D6A86447}" srcOrd="2" destOrd="0" presId="urn:microsoft.com/office/officeart/2018/2/layout/IconVerticalSolidList"/>
    <dgm:cxn modelId="{03FBC237-270E-408A-A01C-16D7D4ACD692}" type="presParOf" srcId="{B79617E2-B83E-4485-82CC-7BAA4D51A74F}" destId="{4796CF08-C693-4097-8085-62BED683271E}" srcOrd="3" destOrd="0" presId="urn:microsoft.com/office/officeart/2018/2/layout/IconVerticalSolidList"/>
    <dgm:cxn modelId="{25084E90-B64E-49DE-8AFE-80E332670E3F}" type="presParOf" srcId="{B79617E2-B83E-4485-82CC-7BAA4D51A74F}" destId="{EBC0096E-CFB4-4A2A-ADC3-3E9CA6DDE8E6}" srcOrd="4" destOrd="0" presId="urn:microsoft.com/office/officeart/2018/2/layout/IconVerticalSolidList"/>
    <dgm:cxn modelId="{9D7A17CE-50C7-4C0B-AD59-7F4B47200B03}" type="presParOf" srcId="{AF8AE000-F058-4234-8D3C-01AD5D87442A}" destId="{30BAC88D-DF29-4EBD-A5A1-C5CBB1C3BBB8}" srcOrd="1" destOrd="0" presId="urn:microsoft.com/office/officeart/2018/2/layout/IconVerticalSolidList"/>
    <dgm:cxn modelId="{03E9231E-9D06-4484-AF13-CDEA67247EB6}" type="presParOf" srcId="{AF8AE000-F058-4234-8D3C-01AD5D87442A}" destId="{B95BA618-1458-4634-9592-74CE2BD3D2AC}" srcOrd="2" destOrd="0" presId="urn:microsoft.com/office/officeart/2018/2/layout/IconVerticalSolidList"/>
    <dgm:cxn modelId="{64298790-B715-4ACC-B9A5-C6301FD0A8E7}" type="presParOf" srcId="{B95BA618-1458-4634-9592-74CE2BD3D2AC}" destId="{E349D1EF-0214-408C-957E-C27373FE8EB8}" srcOrd="0" destOrd="0" presId="urn:microsoft.com/office/officeart/2018/2/layout/IconVerticalSolidList"/>
    <dgm:cxn modelId="{062C28E0-BBB3-472D-B4F0-6763822FA5A3}" type="presParOf" srcId="{B95BA618-1458-4634-9592-74CE2BD3D2AC}" destId="{FBAC032C-2425-4F53-B3AD-33C95D9B2C29}" srcOrd="1" destOrd="0" presId="urn:microsoft.com/office/officeart/2018/2/layout/IconVerticalSolidList"/>
    <dgm:cxn modelId="{A9C95DEC-1E7A-4F16-AF26-6732FE579BB8}" type="presParOf" srcId="{B95BA618-1458-4634-9592-74CE2BD3D2AC}" destId="{D0EE0953-A852-48DD-8885-DFEC520FCF56}" srcOrd="2" destOrd="0" presId="urn:microsoft.com/office/officeart/2018/2/layout/IconVerticalSolidList"/>
    <dgm:cxn modelId="{D05A944A-D2D1-40D9-BDE4-1AC8EE47DF32}" type="presParOf" srcId="{B95BA618-1458-4634-9592-74CE2BD3D2AC}" destId="{42592CE5-AD62-4AB9-BDF5-90F5192D253A}" srcOrd="3" destOrd="0" presId="urn:microsoft.com/office/officeart/2018/2/layout/IconVerticalSolidList"/>
    <dgm:cxn modelId="{741C9270-CC77-4FB3-8835-8B308111D2F2}" type="presParOf" srcId="{AF8AE000-F058-4234-8D3C-01AD5D87442A}" destId="{5CBD2B1E-D19F-4576-8007-6D869F82153C}" srcOrd="3" destOrd="0" presId="urn:microsoft.com/office/officeart/2018/2/layout/IconVerticalSolidList"/>
    <dgm:cxn modelId="{A6E4C337-0B6F-4196-BB86-6D6358EFF6EB}" type="presParOf" srcId="{AF8AE000-F058-4234-8D3C-01AD5D87442A}" destId="{ADA8EB5C-6131-4835-AA71-4EA9DE05DDC6}" srcOrd="4" destOrd="0" presId="urn:microsoft.com/office/officeart/2018/2/layout/IconVerticalSolidList"/>
    <dgm:cxn modelId="{89B048DF-4C95-4AD4-82DF-3BDD73BD5E85}" type="presParOf" srcId="{ADA8EB5C-6131-4835-AA71-4EA9DE05DDC6}" destId="{472C7DB2-1176-4417-81D8-8FF34E925A01}" srcOrd="0" destOrd="0" presId="urn:microsoft.com/office/officeart/2018/2/layout/IconVerticalSolidList"/>
    <dgm:cxn modelId="{4EE0E1A1-0AC3-4444-80D3-293871E8835F}" type="presParOf" srcId="{ADA8EB5C-6131-4835-AA71-4EA9DE05DDC6}" destId="{F90D2485-918E-4AEF-91D1-F5190D5AF159}" srcOrd="1" destOrd="0" presId="urn:microsoft.com/office/officeart/2018/2/layout/IconVerticalSolidList"/>
    <dgm:cxn modelId="{EBA64F3C-017F-44BB-86DC-8ED0891DEDB4}" type="presParOf" srcId="{ADA8EB5C-6131-4835-AA71-4EA9DE05DDC6}" destId="{CCA19395-0ECF-4B6D-A061-E8853ADDB10D}" srcOrd="2" destOrd="0" presId="urn:microsoft.com/office/officeart/2018/2/layout/IconVerticalSolidList"/>
    <dgm:cxn modelId="{CFED6628-74C4-4F90-BF4D-177B328548BF}" type="presParOf" srcId="{ADA8EB5C-6131-4835-AA71-4EA9DE05DDC6}" destId="{E645D00C-AABD-43CC-8B0D-055E2A8A4BE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A56A293-0CB8-4B57-A17D-6E7417FAE442}"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178DEB0B-AA4A-4E7C-97F0-8EB33CC37C1A}">
      <dgm:prSet/>
      <dgm:spPr/>
      <dgm:t>
        <a:bodyPr/>
        <a:lstStyle/>
        <a:p>
          <a:r>
            <a:rPr lang="en-GB"/>
            <a:t>Stage based model linked to behaviour change. </a:t>
          </a:r>
          <a:endParaRPr lang="en-US"/>
        </a:p>
      </dgm:t>
    </dgm:pt>
    <dgm:pt modelId="{BEA2FCE7-511C-41FB-8661-050C082C9046}" type="parTrans" cxnId="{F74E4390-0546-4031-B1F7-69BC402BE198}">
      <dgm:prSet/>
      <dgm:spPr/>
      <dgm:t>
        <a:bodyPr/>
        <a:lstStyle/>
        <a:p>
          <a:endParaRPr lang="en-US"/>
        </a:p>
      </dgm:t>
    </dgm:pt>
    <dgm:pt modelId="{49DA62BB-8CEF-489B-8353-62C3B7183EC3}" type="sibTrans" cxnId="{F74E4390-0546-4031-B1F7-69BC402BE198}">
      <dgm:prSet/>
      <dgm:spPr/>
      <dgm:t>
        <a:bodyPr/>
        <a:lstStyle/>
        <a:p>
          <a:endParaRPr lang="en-US"/>
        </a:p>
      </dgm:t>
    </dgm:pt>
    <dgm:pt modelId="{29F12947-FD32-472A-B70F-83F55F0D80C7}">
      <dgm:prSet/>
      <dgm:spPr/>
      <dgm:t>
        <a:bodyPr/>
        <a:lstStyle/>
        <a:p>
          <a:r>
            <a:rPr lang="en-GB"/>
            <a:t>From not exercising  to no risk of ever </a:t>
          </a:r>
          <a:r>
            <a:rPr lang="en-GB" b="1" i="1"/>
            <a:t>not</a:t>
          </a:r>
          <a:r>
            <a:rPr lang="en-GB"/>
            <a:t> exercising…</a:t>
          </a:r>
          <a:endParaRPr lang="en-US"/>
        </a:p>
      </dgm:t>
    </dgm:pt>
    <dgm:pt modelId="{6643B74A-B0EC-4255-88C6-4C1B0C705F20}" type="parTrans" cxnId="{5A30E8C2-80DF-40F2-8979-EDC4A4E35B4D}">
      <dgm:prSet/>
      <dgm:spPr/>
      <dgm:t>
        <a:bodyPr/>
        <a:lstStyle/>
        <a:p>
          <a:endParaRPr lang="en-US"/>
        </a:p>
      </dgm:t>
    </dgm:pt>
    <dgm:pt modelId="{8AF46AD1-B828-4139-B657-F03307406BBC}" type="sibTrans" cxnId="{5A30E8C2-80DF-40F2-8979-EDC4A4E35B4D}">
      <dgm:prSet/>
      <dgm:spPr/>
      <dgm:t>
        <a:bodyPr/>
        <a:lstStyle/>
        <a:p>
          <a:endParaRPr lang="en-US"/>
        </a:p>
      </dgm:t>
    </dgm:pt>
    <dgm:pt modelId="{8CB69CF0-EC67-4740-8056-C3BDEAE42BC7}">
      <dgm:prSet/>
      <dgm:spPr/>
      <dgm:t>
        <a:bodyPr/>
        <a:lstStyle/>
        <a:p>
          <a:r>
            <a:rPr lang="en-GB"/>
            <a:t>Identify stage – work on motivation</a:t>
          </a:r>
          <a:endParaRPr lang="en-US"/>
        </a:p>
      </dgm:t>
    </dgm:pt>
    <dgm:pt modelId="{4754899C-45D0-47B7-A624-718770EC9D23}" type="parTrans" cxnId="{BD35FC80-D21A-4264-AFCA-65BDFBDD6306}">
      <dgm:prSet/>
      <dgm:spPr/>
      <dgm:t>
        <a:bodyPr/>
        <a:lstStyle/>
        <a:p>
          <a:endParaRPr lang="en-US"/>
        </a:p>
      </dgm:t>
    </dgm:pt>
    <dgm:pt modelId="{9786EA69-E54D-4FDC-82BC-DFD8022566A6}" type="sibTrans" cxnId="{BD35FC80-D21A-4264-AFCA-65BDFBDD6306}">
      <dgm:prSet/>
      <dgm:spPr/>
      <dgm:t>
        <a:bodyPr/>
        <a:lstStyle/>
        <a:p>
          <a:endParaRPr lang="en-US"/>
        </a:p>
      </dgm:t>
    </dgm:pt>
    <dgm:pt modelId="{3F3DBD2C-167A-4CA6-ADC8-F0A983912286}">
      <dgm:prSet/>
      <dgm:spPr/>
      <dgm:t>
        <a:bodyPr/>
        <a:lstStyle/>
        <a:p>
          <a:r>
            <a:rPr lang="en-GB"/>
            <a:t>Stage specific interventions</a:t>
          </a:r>
          <a:endParaRPr lang="en-US"/>
        </a:p>
      </dgm:t>
    </dgm:pt>
    <dgm:pt modelId="{6DDBA3DB-312E-4165-BB57-88C8933ACE63}" type="parTrans" cxnId="{E843D020-3053-419E-9DED-A2FA8FD3AA68}">
      <dgm:prSet/>
      <dgm:spPr/>
      <dgm:t>
        <a:bodyPr/>
        <a:lstStyle/>
        <a:p>
          <a:endParaRPr lang="en-US"/>
        </a:p>
      </dgm:t>
    </dgm:pt>
    <dgm:pt modelId="{E6FE09BB-A378-4594-9FB1-0C4781CDC8B4}" type="sibTrans" cxnId="{E843D020-3053-419E-9DED-A2FA8FD3AA68}">
      <dgm:prSet/>
      <dgm:spPr/>
      <dgm:t>
        <a:bodyPr/>
        <a:lstStyle/>
        <a:p>
          <a:endParaRPr lang="en-US"/>
        </a:p>
      </dgm:t>
    </dgm:pt>
    <dgm:pt modelId="{F51A14D0-6461-AE49-A4D5-7DECB0ADFC63}" type="pres">
      <dgm:prSet presAssocID="{EA56A293-0CB8-4B57-A17D-6E7417FAE442}" presName="outerComposite" presStyleCnt="0">
        <dgm:presLayoutVars>
          <dgm:chMax val="5"/>
          <dgm:dir/>
          <dgm:resizeHandles val="exact"/>
        </dgm:presLayoutVars>
      </dgm:prSet>
      <dgm:spPr/>
    </dgm:pt>
    <dgm:pt modelId="{19CEAFCE-9C13-844B-9FC4-33B375DFBFC2}" type="pres">
      <dgm:prSet presAssocID="{EA56A293-0CB8-4B57-A17D-6E7417FAE442}" presName="dummyMaxCanvas" presStyleCnt="0">
        <dgm:presLayoutVars/>
      </dgm:prSet>
      <dgm:spPr/>
    </dgm:pt>
    <dgm:pt modelId="{A91F60FD-F5C2-C742-838E-0561F8C0B2EC}" type="pres">
      <dgm:prSet presAssocID="{EA56A293-0CB8-4B57-A17D-6E7417FAE442}" presName="FourNodes_1" presStyleLbl="node1" presStyleIdx="0" presStyleCnt="4">
        <dgm:presLayoutVars>
          <dgm:bulletEnabled val="1"/>
        </dgm:presLayoutVars>
      </dgm:prSet>
      <dgm:spPr/>
    </dgm:pt>
    <dgm:pt modelId="{ACBDD73A-299A-1643-99C2-0DF545CB3AAC}" type="pres">
      <dgm:prSet presAssocID="{EA56A293-0CB8-4B57-A17D-6E7417FAE442}" presName="FourNodes_2" presStyleLbl="node1" presStyleIdx="1" presStyleCnt="4">
        <dgm:presLayoutVars>
          <dgm:bulletEnabled val="1"/>
        </dgm:presLayoutVars>
      </dgm:prSet>
      <dgm:spPr/>
    </dgm:pt>
    <dgm:pt modelId="{C515B6CF-6B47-A54D-9AA7-D60422536A49}" type="pres">
      <dgm:prSet presAssocID="{EA56A293-0CB8-4B57-A17D-6E7417FAE442}" presName="FourNodes_3" presStyleLbl="node1" presStyleIdx="2" presStyleCnt="4">
        <dgm:presLayoutVars>
          <dgm:bulletEnabled val="1"/>
        </dgm:presLayoutVars>
      </dgm:prSet>
      <dgm:spPr/>
    </dgm:pt>
    <dgm:pt modelId="{A51A3FD8-3F81-2143-A692-BCC31C93F565}" type="pres">
      <dgm:prSet presAssocID="{EA56A293-0CB8-4B57-A17D-6E7417FAE442}" presName="FourNodes_4" presStyleLbl="node1" presStyleIdx="3" presStyleCnt="4">
        <dgm:presLayoutVars>
          <dgm:bulletEnabled val="1"/>
        </dgm:presLayoutVars>
      </dgm:prSet>
      <dgm:spPr/>
    </dgm:pt>
    <dgm:pt modelId="{7F85E0C6-370E-8C4E-9559-28D44C3A99F5}" type="pres">
      <dgm:prSet presAssocID="{EA56A293-0CB8-4B57-A17D-6E7417FAE442}" presName="FourConn_1-2" presStyleLbl="fgAccFollowNode1" presStyleIdx="0" presStyleCnt="3">
        <dgm:presLayoutVars>
          <dgm:bulletEnabled val="1"/>
        </dgm:presLayoutVars>
      </dgm:prSet>
      <dgm:spPr/>
    </dgm:pt>
    <dgm:pt modelId="{9C7848D4-11D4-D04A-B800-58555C9CB83C}" type="pres">
      <dgm:prSet presAssocID="{EA56A293-0CB8-4B57-A17D-6E7417FAE442}" presName="FourConn_2-3" presStyleLbl="fgAccFollowNode1" presStyleIdx="1" presStyleCnt="3">
        <dgm:presLayoutVars>
          <dgm:bulletEnabled val="1"/>
        </dgm:presLayoutVars>
      </dgm:prSet>
      <dgm:spPr/>
    </dgm:pt>
    <dgm:pt modelId="{F1A0D7CE-E89E-1E48-B155-72C01A1ABEC6}" type="pres">
      <dgm:prSet presAssocID="{EA56A293-0CB8-4B57-A17D-6E7417FAE442}" presName="FourConn_3-4" presStyleLbl="fgAccFollowNode1" presStyleIdx="2" presStyleCnt="3">
        <dgm:presLayoutVars>
          <dgm:bulletEnabled val="1"/>
        </dgm:presLayoutVars>
      </dgm:prSet>
      <dgm:spPr/>
    </dgm:pt>
    <dgm:pt modelId="{578A3CDD-2981-304C-81BC-05C72305745E}" type="pres">
      <dgm:prSet presAssocID="{EA56A293-0CB8-4B57-A17D-6E7417FAE442}" presName="FourNodes_1_text" presStyleLbl="node1" presStyleIdx="3" presStyleCnt="4">
        <dgm:presLayoutVars>
          <dgm:bulletEnabled val="1"/>
        </dgm:presLayoutVars>
      </dgm:prSet>
      <dgm:spPr/>
    </dgm:pt>
    <dgm:pt modelId="{C3BE7F5C-8678-7248-9877-8CBA2B0B1DE9}" type="pres">
      <dgm:prSet presAssocID="{EA56A293-0CB8-4B57-A17D-6E7417FAE442}" presName="FourNodes_2_text" presStyleLbl="node1" presStyleIdx="3" presStyleCnt="4">
        <dgm:presLayoutVars>
          <dgm:bulletEnabled val="1"/>
        </dgm:presLayoutVars>
      </dgm:prSet>
      <dgm:spPr/>
    </dgm:pt>
    <dgm:pt modelId="{5F9D900F-4D15-664F-8E91-F192E13FF0CA}" type="pres">
      <dgm:prSet presAssocID="{EA56A293-0CB8-4B57-A17D-6E7417FAE442}" presName="FourNodes_3_text" presStyleLbl="node1" presStyleIdx="3" presStyleCnt="4">
        <dgm:presLayoutVars>
          <dgm:bulletEnabled val="1"/>
        </dgm:presLayoutVars>
      </dgm:prSet>
      <dgm:spPr/>
    </dgm:pt>
    <dgm:pt modelId="{7547AAAE-1EC0-0348-B226-31CE3E1F47D9}" type="pres">
      <dgm:prSet presAssocID="{EA56A293-0CB8-4B57-A17D-6E7417FAE442}" presName="FourNodes_4_text" presStyleLbl="node1" presStyleIdx="3" presStyleCnt="4">
        <dgm:presLayoutVars>
          <dgm:bulletEnabled val="1"/>
        </dgm:presLayoutVars>
      </dgm:prSet>
      <dgm:spPr/>
    </dgm:pt>
  </dgm:ptLst>
  <dgm:cxnLst>
    <dgm:cxn modelId="{B90D1A06-4B9F-4A48-8104-4FC02563831F}" type="presOf" srcId="{178DEB0B-AA4A-4E7C-97F0-8EB33CC37C1A}" destId="{A91F60FD-F5C2-C742-838E-0561F8C0B2EC}" srcOrd="0" destOrd="0" presId="urn:microsoft.com/office/officeart/2005/8/layout/vProcess5"/>
    <dgm:cxn modelId="{AEFCAE1D-73A3-8548-A8AC-733D8872602C}" type="presOf" srcId="{9786EA69-E54D-4FDC-82BC-DFD8022566A6}" destId="{F1A0D7CE-E89E-1E48-B155-72C01A1ABEC6}" srcOrd="0" destOrd="0" presId="urn:microsoft.com/office/officeart/2005/8/layout/vProcess5"/>
    <dgm:cxn modelId="{E843D020-3053-419E-9DED-A2FA8FD3AA68}" srcId="{EA56A293-0CB8-4B57-A17D-6E7417FAE442}" destId="{3F3DBD2C-167A-4CA6-ADC8-F0A983912286}" srcOrd="3" destOrd="0" parTransId="{6DDBA3DB-312E-4165-BB57-88C8933ACE63}" sibTransId="{E6FE09BB-A378-4594-9FB1-0C4781CDC8B4}"/>
    <dgm:cxn modelId="{FA015340-0E28-594E-8894-CC91A80F055C}" type="presOf" srcId="{8CB69CF0-EC67-4740-8056-C3BDEAE42BC7}" destId="{5F9D900F-4D15-664F-8E91-F192E13FF0CA}" srcOrd="1" destOrd="0" presId="urn:microsoft.com/office/officeart/2005/8/layout/vProcess5"/>
    <dgm:cxn modelId="{55742745-5563-6D47-8445-08DAF3862F92}" type="presOf" srcId="{8CB69CF0-EC67-4740-8056-C3BDEAE42BC7}" destId="{C515B6CF-6B47-A54D-9AA7-D60422536A49}" srcOrd="0" destOrd="0" presId="urn:microsoft.com/office/officeart/2005/8/layout/vProcess5"/>
    <dgm:cxn modelId="{6498C950-1F05-0440-B2CA-5027CA0D0B5D}" type="presOf" srcId="{49DA62BB-8CEF-489B-8353-62C3B7183EC3}" destId="{7F85E0C6-370E-8C4E-9559-28D44C3A99F5}" srcOrd="0" destOrd="0" presId="urn:microsoft.com/office/officeart/2005/8/layout/vProcess5"/>
    <dgm:cxn modelId="{D83EF757-1548-D74B-9FDC-2A09E5422493}" type="presOf" srcId="{3F3DBD2C-167A-4CA6-ADC8-F0A983912286}" destId="{A51A3FD8-3F81-2143-A692-BCC31C93F565}" srcOrd="0" destOrd="0" presId="urn:microsoft.com/office/officeart/2005/8/layout/vProcess5"/>
    <dgm:cxn modelId="{BD35FC80-D21A-4264-AFCA-65BDFBDD6306}" srcId="{EA56A293-0CB8-4B57-A17D-6E7417FAE442}" destId="{8CB69CF0-EC67-4740-8056-C3BDEAE42BC7}" srcOrd="2" destOrd="0" parTransId="{4754899C-45D0-47B7-A624-718770EC9D23}" sibTransId="{9786EA69-E54D-4FDC-82BC-DFD8022566A6}"/>
    <dgm:cxn modelId="{F74E4390-0546-4031-B1F7-69BC402BE198}" srcId="{EA56A293-0CB8-4B57-A17D-6E7417FAE442}" destId="{178DEB0B-AA4A-4E7C-97F0-8EB33CC37C1A}" srcOrd="0" destOrd="0" parTransId="{BEA2FCE7-511C-41FB-8661-050C082C9046}" sibTransId="{49DA62BB-8CEF-489B-8353-62C3B7183EC3}"/>
    <dgm:cxn modelId="{A9B9E395-E4B8-0243-A24A-82A64F7A8C65}" type="presOf" srcId="{EA56A293-0CB8-4B57-A17D-6E7417FAE442}" destId="{F51A14D0-6461-AE49-A4D5-7DECB0ADFC63}" srcOrd="0" destOrd="0" presId="urn:microsoft.com/office/officeart/2005/8/layout/vProcess5"/>
    <dgm:cxn modelId="{EF0093A0-A62E-724C-BC9E-F7333A9F10BC}" type="presOf" srcId="{29F12947-FD32-472A-B70F-83F55F0D80C7}" destId="{ACBDD73A-299A-1643-99C2-0DF545CB3AAC}" srcOrd="0" destOrd="0" presId="urn:microsoft.com/office/officeart/2005/8/layout/vProcess5"/>
    <dgm:cxn modelId="{5A30E8C2-80DF-40F2-8979-EDC4A4E35B4D}" srcId="{EA56A293-0CB8-4B57-A17D-6E7417FAE442}" destId="{29F12947-FD32-472A-B70F-83F55F0D80C7}" srcOrd="1" destOrd="0" parTransId="{6643B74A-B0EC-4255-88C6-4C1B0C705F20}" sibTransId="{8AF46AD1-B828-4139-B657-F03307406BBC}"/>
    <dgm:cxn modelId="{63210EC6-AC5C-224F-8AC7-90A8E7EC8D9D}" type="presOf" srcId="{29F12947-FD32-472A-B70F-83F55F0D80C7}" destId="{C3BE7F5C-8678-7248-9877-8CBA2B0B1DE9}" srcOrd="1" destOrd="0" presId="urn:microsoft.com/office/officeart/2005/8/layout/vProcess5"/>
    <dgm:cxn modelId="{3CDC3DD2-D68F-EE42-A1BA-3D9F310FB847}" type="presOf" srcId="{3F3DBD2C-167A-4CA6-ADC8-F0A983912286}" destId="{7547AAAE-1EC0-0348-B226-31CE3E1F47D9}" srcOrd="1" destOrd="0" presId="urn:microsoft.com/office/officeart/2005/8/layout/vProcess5"/>
    <dgm:cxn modelId="{DF0CA3E5-95C0-9849-A04F-829C8799267A}" type="presOf" srcId="{178DEB0B-AA4A-4E7C-97F0-8EB33CC37C1A}" destId="{578A3CDD-2981-304C-81BC-05C72305745E}" srcOrd="1" destOrd="0" presId="urn:microsoft.com/office/officeart/2005/8/layout/vProcess5"/>
    <dgm:cxn modelId="{DD15FEEB-D042-854D-83E9-39153FCA39C5}" type="presOf" srcId="{8AF46AD1-B828-4139-B657-F03307406BBC}" destId="{9C7848D4-11D4-D04A-B800-58555C9CB83C}" srcOrd="0" destOrd="0" presId="urn:microsoft.com/office/officeart/2005/8/layout/vProcess5"/>
    <dgm:cxn modelId="{BB214D28-9749-BD4E-AF16-AD41334FD3AF}" type="presParOf" srcId="{F51A14D0-6461-AE49-A4D5-7DECB0ADFC63}" destId="{19CEAFCE-9C13-844B-9FC4-33B375DFBFC2}" srcOrd="0" destOrd="0" presId="urn:microsoft.com/office/officeart/2005/8/layout/vProcess5"/>
    <dgm:cxn modelId="{D952D3C6-5E02-B34C-9F10-CAA10FD6FD09}" type="presParOf" srcId="{F51A14D0-6461-AE49-A4D5-7DECB0ADFC63}" destId="{A91F60FD-F5C2-C742-838E-0561F8C0B2EC}" srcOrd="1" destOrd="0" presId="urn:microsoft.com/office/officeart/2005/8/layout/vProcess5"/>
    <dgm:cxn modelId="{951B42B2-1F8F-1C44-8007-9E640F52E240}" type="presParOf" srcId="{F51A14D0-6461-AE49-A4D5-7DECB0ADFC63}" destId="{ACBDD73A-299A-1643-99C2-0DF545CB3AAC}" srcOrd="2" destOrd="0" presId="urn:microsoft.com/office/officeart/2005/8/layout/vProcess5"/>
    <dgm:cxn modelId="{745808A2-31A4-DC4D-8CD8-FA269568F3A2}" type="presParOf" srcId="{F51A14D0-6461-AE49-A4D5-7DECB0ADFC63}" destId="{C515B6CF-6B47-A54D-9AA7-D60422536A49}" srcOrd="3" destOrd="0" presId="urn:microsoft.com/office/officeart/2005/8/layout/vProcess5"/>
    <dgm:cxn modelId="{CFD62FEB-975F-5446-9869-3BAB1055343D}" type="presParOf" srcId="{F51A14D0-6461-AE49-A4D5-7DECB0ADFC63}" destId="{A51A3FD8-3F81-2143-A692-BCC31C93F565}" srcOrd="4" destOrd="0" presId="urn:microsoft.com/office/officeart/2005/8/layout/vProcess5"/>
    <dgm:cxn modelId="{BB0B69D3-AD11-6E43-9EEA-4914759260B6}" type="presParOf" srcId="{F51A14D0-6461-AE49-A4D5-7DECB0ADFC63}" destId="{7F85E0C6-370E-8C4E-9559-28D44C3A99F5}" srcOrd="5" destOrd="0" presId="urn:microsoft.com/office/officeart/2005/8/layout/vProcess5"/>
    <dgm:cxn modelId="{F53F8A6B-5D43-8E45-9450-D03F3E24FC5F}" type="presParOf" srcId="{F51A14D0-6461-AE49-A4D5-7DECB0ADFC63}" destId="{9C7848D4-11D4-D04A-B800-58555C9CB83C}" srcOrd="6" destOrd="0" presId="urn:microsoft.com/office/officeart/2005/8/layout/vProcess5"/>
    <dgm:cxn modelId="{98D5C1DE-6C2A-C043-9233-62087BC91079}" type="presParOf" srcId="{F51A14D0-6461-AE49-A4D5-7DECB0ADFC63}" destId="{F1A0D7CE-E89E-1E48-B155-72C01A1ABEC6}" srcOrd="7" destOrd="0" presId="urn:microsoft.com/office/officeart/2005/8/layout/vProcess5"/>
    <dgm:cxn modelId="{06EDBF95-18D5-AA42-9C7C-BFD6D9E33F32}" type="presParOf" srcId="{F51A14D0-6461-AE49-A4D5-7DECB0ADFC63}" destId="{578A3CDD-2981-304C-81BC-05C72305745E}" srcOrd="8" destOrd="0" presId="urn:microsoft.com/office/officeart/2005/8/layout/vProcess5"/>
    <dgm:cxn modelId="{242C1FA0-F1F6-6D46-843F-9D22CF2E62B6}" type="presParOf" srcId="{F51A14D0-6461-AE49-A4D5-7DECB0ADFC63}" destId="{C3BE7F5C-8678-7248-9877-8CBA2B0B1DE9}" srcOrd="9" destOrd="0" presId="urn:microsoft.com/office/officeart/2005/8/layout/vProcess5"/>
    <dgm:cxn modelId="{16218D66-329A-DC4F-A96A-993188605F6F}" type="presParOf" srcId="{F51A14D0-6461-AE49-A4D5-7DECB0ADFC63}" destId="{5F9D900F-4D15-664F-8E91-F192E13FF0CA}" srcOrd="10" destOrd="0" presId="urn:microsoft.com/office/officeart/2005/8/layout/vProcess5"/>
    <dgm:cxn modelId="{59E53FC9-EE7A-B342-914D-DAE7C3E2BA50}" type="presParOf" srcId="{F51A14D0-6461-AE49-A4D5-7DECB0ADFC63}" destId="{7547AAAE-1EC0-0348-B226-31CE3E1F47D9}"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640A083-CE5C-4C47-80EB-651D98E541E3}" type="doc">
      <dgm:prSet loTypeId="urn:microsoft.com/office/officeart/2016/7/layout/RepeatingBendingProcessNew" loCatId="process" qsTypeId="urn:microsoft.com/office/officeart/2005/8/quickstyle/simple1" qsCatId="simple" csTypeId="urn:microsoft.com/office/officeart/2005/8/colors/colorful2" csCatId="colorful"/>
      <dgm:spPr/>
      <dgm:t>
        <a:bodyPr/>
        <a:lstStyle/>
        <a:p>
          <a:endParaRPr lang="en-US"/>
        </a:p>
      </dgm:t>
    </dgm:pt>
    <dgm:pt modelId="{14C09D4E-E38A-49A9-A887-933E710BA6C6}">
      <dgm:prSet/>
      <dgm:spPr/>
      <dgm:t>
        <a:bodyPr/>
        <a:lstStyle/>
        <a:p>
          <a:r>
            <a:rPr lang="en-US"/>
            <a:t>Pre-contemplation</a:t>
          </a:r>
        </a:p>
      </dgm:t>
    </dgm:pt>
    <dgm:pt modelId="{9EE278D8-B73D-4621-B232-2A8476D69FE2}" type="parTrans" cxnId="{F1E0F337-D398-423E-93C2-256FA726BA13}">
      <dgm:prSet/>
      <dgm:spPr/>
      <dgm:t>
        <a:bodyPr/>
        <a:lstStyle/>
        <a:p>
          <a:endParaRPr lang="en-US"/>
        </a:p>
      </dgm:t>
    </dgm:pt>
    <dgm:pt modelId="{099A8A62-1000-44B8-A6DB-A97103D6C67B}" type="sibTrans" cxnId="{F1E0F337-D398-423E-93C2-256FA726BA13}">
      <dgm:prSet/>
      <dgm:spPr/>
      <dgm:t>
        <a:bodyPr/>
        <a:lstStyle/>
        <a:p>
          <a:endParaRPr lang="en-US"/>
        </a:p>
      </dgm:t>
    </dgm:pt>
    <dgm:pt modelId="{034D0310-DEB6-4503-8468-770B30BA748B}">
      <dgm:prSet/>
      <dgm:spPr/>
      <dgm:t>
        <a:bodyPr/>
        <a:lstStyle/>
        <a:p>
          <a:r>
            <a:rPr lang="en-US"/>
            <a:t>Contemplation</a:t>
          </a:r>
        </a:p>
      </dgm:t>
    </dgm:pt>
    <dgm:pt modelId="{B7B7C49C-D65A-4D90-B830-C2838FCA2E8B}" type="parTrans" cxnId="{BFEBF839-2035-4504-B840-9CDC658010CE}">
      <dgm:prSet/>
      <dgm:spPr/>
      <dgm:t>
        <a:bodyPr/>
        <a:lstStyle/>
        <a:p>
          <a:endParaRPr lang="en-US"/>
        </a:p>
      </dgm:t>
    </dgm:pt>
    <dgm:pt modelId="{CAD32EDD-A086-42BB-AF4E-DFE89AC53637}" type="sibTrans" cxnId="{BFEBF839-2035-4504-B840-9CDC658010CE}">
      <dgm:prSet/>
      <dgm:spPr/>
      <dgm:t>
        <a:bodyPr/>
        <a:lstStyle/>
        <a:p>
          <a:endParaRPr lang="en-US"/>
        </a:p>
      </dgm:t>
    </dgm:pt>
    <dgm:pt modelId="{0ECE3E74-0FDA-4000-BE77-A9454D389529}">
      <dgm:prSet/>
      <dgm:spPr/>
      <dgm:t>
        <a:bodyPr/>
        <a:lstStyle/>
        <a:p>
          <a:r>
            <a:rPr lang="en-US"/>
            <a:t>Preparation</a:t>
          </a:r>
        </a:p>
      </dgm:t>
    </dgm:pt>
    <dgm:pt modelId="{FD5015A1-0863-45CC-A404-AF1AE5B22B2B}" type="parTrans" cxnId="{CC81F6F6-CEFF-4256-A1E2-44B056E761C8}">
      <dgm:prSet/>
      <dgm:spPr/>
      <dgm:t>
        <a:bodyPr/>
        <a:lstStyle/>
        <a:p>
          <a:endParaRPr lang="en-US"/>
        </a:p>
      </dgm:t>
    </dgm:pt>
    <dgm:pt modelId="{EE84F0FB-E331-4066-8AE7-49602E21FAB8}" type="sibTrans" cxnId="{CC81F6F6-CEFF-4256-A1E2-44B056E761C8}">
      <dgm:prSet/>
      <dgm:spPr/>
      <dgm:t>
        <a:bodyPr/>
        <a:lstStyle/>
        <a:p>
          <a:endParaRPr lang="en-US"/>
        </a:p>
      </dgm:t>
    </dgm:pt>
    <dgm:pt modelId="{A364007F-0308-49E1-BD5A-54CC85802F22}">
      <dgm:prSet/>
      <dgm:spPr/>
      <dgm:t>
        <a:bodyPr/>
        <a:lstStyle/>
        <a:p>
          <a:r>
            <a:rPr lang="en-US"/>
            <a:t>Action</a:t>
          </a:r>
        </a:p>
      </dgm:t>
    </dgm:pt>
    <dgm:pt modelId="{E5F9E997-DCD9-4276-BEAB-074B337794EF}" type="parTrans" cxnId="{9E18FD57-7182-4EC0-8DFC-AEC20A209896}">
      <dgm:prSet/>
      <dgm:spPr/>
      <dgm:t>
        <a:bodyPr/>
        <a:lstStyle/>
        <a:p>
          <a:endParaRPr lang="en-US"/>
        </a:p>
      </dgm:t>
    </dgm:pt>
    <dgm:pt modelId="{1D8FF498-D8A6-4DB5-BA17-BE9BB93BE41F}" type="sibTrans" cxnId="{9E18FD57-7182-4EC0-8DFC-AEC20A209896}">
      <dgm:prSet/>
      <dgm:spPr/>
      <dgm:t>
        <a:bodyPr/>
        <a:lstStyle/>
        <a:p>
          <a:endParaRPr lang="en-US"/>
        </a:p>
      </dgm:t>
    </dgm:pt>
    <dgm:pt modelId="{C6E1051E-4DE9-4338-B981-34E228A909A8}">
      <dgm:prSet/>
      <dgm:spPr/>
      <dgm:t>
        <a:bodyPr/>
        <a:lstStyle/>
        <a:p>
          <a:r>
            <a:rPr lang="en-US"/>
            <a:t>Maintenance</a:t>
          </a:r>
        </a:p>
      </dgm:t>
    </dgm:pt>
    <dgm:pt modelId="{9CAFE5DD-6DE0-4483-9636-E8118D6399D6}" type="parTrans" cxnId="{8E69B3B7-8DFD-4563-8D72-9629355524B1}">
      <dgm:prSet/>
      <dgm:spPr/>
      <dgm:t>
        <a:bodyPr/>
        <a:lstStyle/>
        <a:p>
          <a:endParaRPr lang="en-US"/>
        </a:p>
      </dgm:t>
    </dgm:pt>
    <dgm:pt modelId="{99BB976A-BE78-4CD4-BB25-DE060DC2A268}" type="sibTrans" cxnId="{8E69B3B7-8DFD-4563-8D72-9629355524B1}">
      <dgm:prSet/>
      <dgm:spPr/>
      <dgm:t>
        <a:bodyPr/>
        <a:lstStyle/>
        <a:p>
          <a:endParaRPr lang="en-US"/>
        </a:p>
      </dgm:t>
    </dgm:pt>
    <dgm:pt modelId="{3412BB4B-5A53-0545-9FA3-47A52779105A}" type="pres">
      <dgm:prSet presAssocID="{0640A083-CE5C-4C47-80EB-651D98E541E3}" presName="Name0" presStyleCnt="0">
        <dgm:presLayoutVars>
          <dgm:dir/>
          <dgm:resizeHandles val="exact"/>
        </dgm:presLayoutVars>
      </dgm:prSet>
      <dgm:spPr/>
    </dgm:pt>
    <dgm:pt modelId="{C7C82B7C-5360-FD4A-BA4C-72FDF8547639}" type="pres">
      <dgm:prSet presAssocID="{14C09D4E-E38A-49A9-A887-933E710BA6C6}" presName="node" presStyleLbl="node1" presStyleIdx="0" presStyleCnt="5">
        <dgm:presLayoutVars>
          <dgm:bulletEnabled val="1"/>
        </dgm:presLayoutVars>
      </dgm:prSet>
      <dgm:spPr/>
    </dgm:pt>
    <dgm:pt modelId="{67D3A74C-60E7-6F44-B339-43C821E98621}" type="pres">
      <dgm:prSet presAssocID="{099A8A62-1000-44B8-A6DB-A97103D6C67B}" presName="sibTrans" presStyleLbl="sibTrans1D1" presStyleIdx="0" presStyleCnt="4"/>
      <dgm:spPr/>
    </dgm:pt>
    <dgm:pt modelId="{94A1F59C-42EC-6441-9FF9-3835679819BC}" type="pres">
      <dgm:prSet presAssocID="{099A8A62-1000-44B8-A6DB-A97103D6C67B}" presName="connectorText" presStyleLbl="sibTrans1D1" presStyleIdx="0" presStyleCnt="4"/>
      <dgm:spPr/>
    </dgm:pt>
    <dgm:pt modelId="{5C6CEC34-35A1-484D-A0B7-F7BE9093B974}" type="pres">
      <dgm:prSet presAssocID="{034D0310-DEB6-4503-8468-770B30BA748B}" presName="node" presStyleLbl="node1" presStyleIdx="1" presStyleCnt="5">
        <dgm:presLayoutVars>
          <dgm:bulletEnabled val="1"/>
        </dgm:presLayoutVars>
      </dgm:prSet>
      <dgm:spPr/>
    </dgm:pt>
    <dgm:pt modelId="{95C66234-23E8-CC46-8E67-D61FE79B0471}" type="pres">
      <dgm:prSet presAssocID="{CAD32EDD-A086-42BB-AF4E-DFE89AC53637}" presName="sibTrans" presStyleLbl="sibTrans1D1" presStyleIdx="1" presStyleCnt="4"/>
      <dgm:spPr/>
    </dgm:pt>
    <dgm:pt modelId="{CE0C2275-DFE6-A048-9783-88C9F3C25677}" type="pres">
      <dgm:prSet presAssocID="{CAD32EDD-A086-42BB-AF4E-DFE89AC53637}" presName="connectorText" presStyleLbl="sibTrans1D1" presStyleIdx="1" presStyleCnt="4"/>
      <dgm:spPr/>
    </dgm:pt>
    <dgm:pt modelId="{0FD0371B-F1C9-4F43-9D52-770321B76BFD}" type="pres">
      <dgm:prSet presAssocID="{0ECE3E74-0FDA-4000-BE77-A9454D389529}" presName="node" presStyleLbl="node1" presStyleIdx="2" presStyleCnt="5">
        <dgm:presLayoutVars>
          <dgm:bulletEnabled val="1"/>
        </dgm:presLayoutVars>
      </dgm:prSet>
      <dgm:spPr/>
    </dgm:pt>
    <dgm:pt modelId="{90F50C6F-4539-C24D-B91B-A26738EABC2F}" type="pres">
      <dgm:prSet presAssocID="{EE84F0FB-E331-4066-8AE7-49602E21FAB8}" presName="sibTrans" presStyleLbl="sibTrans1D1" presStyleIdx="2" presStyleCnt="4"/>
      <dgm:spPr/>
    </dgm:pt>
    <dgm:pt modelId="{F56910A4-DEED-D746-B3C7-1A3CF7DEDA61}" type="pres">
      <dgm:prSet presAssocID="{EE84F0FB-E331-4066-8AE7-49602E21FAB8}" presName="connectorText" presStyleLbl="sibTrans1D1" presStyleIdx="2" presStyleCnt="4"/>
      <dgm:spPr/>
    </dgm:pt>
    <dgm:pt modelId="{CE2BC3E9-568B-4540-8160-0D6DF1F3E64F}" type="pres">
      <dgm:prSet presAssocID="{A364007F-0308-49E1-BD5A-54CC85802F22}" presName="node" presStyleLbl="node1" presStyleIdx="3" presStyleCnt="5">
        <dgm:presLayoutVars>
          <dgm:bulletEnabled val="1"/>
        </dgm:presLayoutVars>
      </dgm:prSet>
      <dgm:spPr/>
    </dgm:pt>
    <dgm:pt modelId="{179C81DB-09C3-BC40-ADC9-1BF1D1E1FC4F}" type="pres">
      <dgm:prSet presAssocID="{1D8FF498-D8A6-4DB5-BA17-BE9BB93BE41F}" presName="sibTrans" presStyleLbl="sibTrans1D1" presStyleIdx="3" presStyleCnt="4"/>
      <dgm:spPr/>
    </dgm:pt>
    <dgm:pt modelId="{EF64B4A5-AC82-2E45-9381-C9276F4B5602}" type="pres">
      <dgm:prSet presAssocID="{1D8FF498-D8A6-4DB5-BA17-BE9BB93BE41F}" presName="connectorText" presStyleLbl="sibTrans1D1" presStyleIdx="3" presStyleCnt="4"/>
      <dgm:spPr/>
    </dgm:pt>
    <dgm:pt modelId="{80A8BE38-2FD8-B54D-ADBD-E7279C0B4ABA}" type="pres">
      <dgm:prSet presAssocID="{C6E1051E-4DE9-4338-B981-34E228A909A8}" presName="node" presStyleLbl="node1" presStyleIdx="4" presStyleCnt="5">
        <dgm:presLayoutVars>
          <dgm:bulletEnabled val="1"/>
        </dgm:presLayoutVars>
      </dgm:prSet>
      <dgm:spPr/>
    </dgm:pt>
  </dgm:ptLst>
  <dgm:cxnLst>
    <dgm:cxn modelId="{05523E02-376F-6847-8CDE-DB2C7A6F55AB}" type="presOf" srcId="{034D0310-DEB6-4503-8468-770B30BA748B}" destId="{5C6CEC34-35A1-484D-A0B7-F7BE9093B974}" srcOrd="0" destOrd="0" presId="urn:microsoft.com/office/officeart/2016/7/layout/RepeatingBendingProcessNew"/>
    <dgm:cxn modelId="{E30F7304-57D5-8946-B305-88BDFE3A83D9}" type="presOf" srcId="{EE84F0FB-E331-4066-8AE7-49602E21FAB8}" destId="{90F50C6F-4539-C24D-B91B-A26738EABC2F}" srcOrd="0" destOrd="0" presId="urn:microsoft.com/office/officeart/2016/7/layout/RepeatingBendingProcessNew"/>
    <dgm:cxn modelId="{EB196D0C-223B-7A41-A5A9-0FABA7AC3BE8}" type="presOf" srcId="{0640A083-CE5C-4C47-80EB-651D98E541E3}" destId="{3412BB4B-5A53-0545-9FA3-47A52779105A}" srcOrd="0" destOrd="0" presId="urn:microsoft.com/office/officeart/2016/7/layout/RepeatingBendingProcessNew"/>
    <dgm:cxn modelId="{78AFBE11-30FD-2141-90B4-2C7A8C2C5471}" type="presOf" srcId="{0ECE3E74-0FDA-4000-BE77-A9454D389529}" destId="{0FD0371B-F1C9-4F43-9D52-770321B76BFD}" srcOrd="0" destOrd="0" presId="urn:microsoft.com/office/officeart/2016/7/layout/RepeatingBendingProcessNew"/>
    <dgm:cxn modelId="{73A77E1D-8F73-0546-90F9-CD7747409BA0}" type="presOf" srcId="{14C09D4E-E38A-49A9-A887-933E710BA6C6}" destId="{C7C82B7C-5360-FD4A-BA4C-72FDF8547639}" srcOrd="0" destOrd="0" presId="urn:microsoft.com/office/officeart/2016/7/layout/RepeatingBendingProcessNew"/>
    <dgm:cxn modelId="{46090B20-C8C8-BF46-9460-E56E62BBFBEA}" type="presOf" srcId="{A364007F-0308-49E1-BD5A-54CC85802F22}" destId="{CE2BC3E9-568B-4540-8160-0D6DF1F3E64F}" srcOrd="0" destOrd="0" presId="urn:microsoft.com/office/officeart/2016/7/layout/RepeatingBendingProcessNew"/>
    <dgm:cxn modelId="{275B3C22-86E8-0A47-872E-A080527BECDA}" type="presOf" srcId="{099A8A62-1000-44B8-A6DB-A97103D6C67B}" destId="{67D3A74C-60E7-6F44-B339-43C821E98621}" srcOrd="0" destOrd="0" presId="urn:microsoft.com/office/officeart/2016/7/layout/RepeatingBendingProcessNew"/>
    <dgm:cxn modelId="{908B0729-C556-C246-A512-277CB8903562}" type="presOf" srcId="{1D8FF498-D8A6-4DB5-BA17-BE9BB93BE41F}" destId="{179C81DB-09C3-BC40-ADC9-1BF1D1E1FC4F}" srcOrd="0" destOrd="0" presId="urn:microsoft.com/office/officeart/2016/7/layout/RepeatingBendingProcessNew"/>
    <dgm:cxn modelId="{F1E0F337-D398-423E-93C2-256FA726BA13}" srcId="{0640A083-CE5C-4C47-80EB-651D98E541E3}" destId="{14C09D4E-E38A-49A9-A887-933E710BA6C6}" srcOrd="0" destOrd="0" parTransId="{9EE278D8-B73D-4621-B232-2A8476D69FE2}" sibTransId="{099A8A62-1000-44B8-A6DB-A97103D6C67B}"/>
    <dgm:cxn modelId="{BFEBF839-2035-4504-B840-9CDC658010CE}" srcId="{0640A083-CE5C-4C47-80EB-651D98E541E3}" destId="{034D0310-DEB6-4503-8468-770B30BA748B}" srcOrd="1" destOrd="0" parTransId="{B7B7C49C-D65A-4D90-B830-C2838FCA2E8B}" sibTransId="{CAD32EDD-A086-42BB-AF4E-DFE89AC53637}"/>
    <dgm:cxn modelId="{2F81E24F-0A11-D745-B032-C042E682E499}" type="presOf" srcId="{CAD32EDD-A086-42BB-AF4E-DFE89AC53637}" destId="{95C66234-23E8-CC46-8E67-D61FE79B0471}" srcOrd="0" destOrd="0" presId="urn:microsoft.com/office/officeart/2016/7/layout/RepeatingBendingProcessNew"/>
    <dgm:cxn modelId="{9E18FD57-7182-4EC0-8DFC-AEC20A209896}" srcId="{0640A083-CE5C-4C47-80EB-651D98E541E3}" destId="{A364007F-0308-49E1-BD5A-54CC85802F22}" srcOrd="3" destOrd="0" parTransId="{E5F9E997-DCD9-4276-BEAB-074B337794EF}" sibTransId="{1D8FF498-D8A6-4DB5-BA17-BE9BB93BE41F}"/>
    <dgm:cxn modelId="{73DF3371-52FB-7547-83A2-7A44E6316591}" type="presOf" srcId="{EE84F0FB-E331-4066-8AE7-49602E21FAB8}" destId="{F56910A4-DEED-D746-B3C7-1A3CF7DEDA61}" srcOrd="1" destOrd="0" presId="urn:microsoft.com/office/officeart/2016/7/layout/RepeatingBendingProcessNew"/>
    <dgm:cxn modelId="{5382ABB4-7ABE-FA4F-AF36-215E8BC8F6E7}" type="presOf" srcId="{CAD32EDD-A086-42BB-AF4E-DFE89AC53637}" destId="{CE0C2275-DFE6-A048-9783-88C9F3C25677}" srcOrd="1" destOrd="0" presId="urn:microsoft.com/office/officeart/2016/7/layout/RepeatingBendingProcessNew"/>
    <dgm:cxn modelId="{8E69B3B7-8DFD-4563-8D72-9629355524B1}" srcId="{0640A083-CE5C-4C47-80EB-651D98E541E3}" destId="{C6E1051E-4DE9-4338-B981-34E228A909A8}" srcOrd="4" destOrd="0" parTransId="{9CAFE5DD-6DE0-4483-9636-E8118D6399D6}" sibTransId="{99BB976A-BE78-4CD4-BB25-DE060DC2A268}"/>
    <dgm:cxn modelId="{31618FBE-DDDB-1C40-852A-516049024685}" type="presOf" srcId="{C6E1051E-4DE9-4338-B981-34E228A909A8}" destId="{80A8BE38-2FD8-B54D-ADBD-E7279C0B4ABA}" srcOrd="0" destOrd="0" presId="urn:microsoft.com/office/officeart/2016/7/layout/RepeatingBendingProcessNew"/>
    <dgm:cxn modelId="{E94977EA-5C2F-3D40-AE4A-4E2BDC84C822}" type="presOf" srcId="{1D8FF498-D8A6-4DB5-BA17-BE9BB93BE41F}" destId="{EF64B4A5-AC82-2E45-9381-C9276F4B5602}" srcOrd="1" destOrd="0" presId="urn:microsoft.com/office/officeart/2016/7/layout/RepeatingBendingProcessNew"/>
    <dgm:cxn modelId="{DA475DF5-2DEF-9141-B606-4D1B78239448}" type="presOf" srcId="{099A8A62-1000-44B8-A6DB-A97103D6C67B}" destId="{94A1F59C-42EC-6441-9FF9-3835679819BC}" srcOrd="1" destOrd="0" presId="urn:microsoft.com/office/officeart/2016/7/layout/RepeatingBendingProcessNew"/>
    <dgm:cxn modelId="{CC81F6F6-CEFF-4256-A1E2-44B056E761C8}" srcId="{0640A083-CE5C-4C47-80EB-651D98E541E3}" destId="{0ECE3E74-0FDA-4000-BE77-A9454D389529}" srcOrd="2" destOrd="0" parTransId="{FD5015A1-0863-45CC-A404-AF1AE5B22B2B}" sibTransId="{EE84F0FB-E331-4066-8AE7-49602E21FAB8}"/>
    <dgm:cxn modelId="{EBE5092D-CD89-C944-9B57-506680FFAA21}" type="presParOf" srcId="{3412BB4B-5A53-0545-9FA3-47A52779105A}" destId="{C7C82B7C-5360-FD4A-BA4C-72FDF8547639}" srcOrd="0" destOrd="0" presId="urn:microsoft.com/office/officeart/2016/7/layout/RepeatingBendingProcessNew"/>
    <dgm:cxn modelId="{BE92F24F-5BAF-AE45-B4F8-DBF6F545252F}" type="presParOf" srcId="{3412BB4B-5A53-0545-9FA3-47A52779105A}" destId="{67D3A74C-60E7-6F44-B339-43C821E98621}" srcOrd="1" destOrd="0" presId="urn:microsoft.com/office/officeart/2016/7/layout/RepeatingBendingProcessNew"/>
    <dgm:cxn modelId="{C6159506-7CDC-3D4B-ADFE-B7FAA6343D6E}" type="presParOf" srcId="{67D3A74C-60E7-6F44-B339-43C821E98621}" destId="{94A1F59C-42EC-6441-9FF9-3835679819BC}" srcOrd="0" destOrd="0" presId="urn:microsoft.com/office/officeart/2016/7/layout/RepeatingBendingProcessNew"/>
    <dgm:cxn modelId="{341D3626-C0C2-554C-979B-C968B9345D50}" type="presParOf" srcId="{3412BB4B-5A53-0545-9FA3-47A52779105A}" destId="{5C6CEC34-35A1-484D-A0B7-F7BE9093B974}" srcOrd="2" destOrd="0" presId="urn:microsoft.com/office/officeart/2016/7/layout/RepeatingBendingProcessNew"/>
    <dgm:cxn modelId="{CE31E90C-0F5A-9F4D-8BC0-118E10151B25}" type="presParOf" srcId="{3412BB4B-5A53-0545-9FA3-47A52779105A}" destId="{95C66234-23E8-CC46-8E67-D61FE79B0471}" srcOrd="3" destOrd="0" presId="urn:microsoft.com/office/officeart/2016/7/layout/RepeatingBendingProcessNew"/>
    <dgm:cxn modelId="{2CCC28D2-545C-8248-9949-EFC5F26C2CD3}" type="presParOf" srcId="{95C66234-23E8-CC46-8E67-D61FE79B0471}" destId="{CE0C2275-DFE6-A048-9783-88C9F3C25677}" srcOrd="0" destOrd="0" presId="urn:microsoft.com/office/officeart/2016/7/layout/RepeatingBendingProcessNew"/>
    <dgm:cxn modelId="{42DB64F6-D746-BA4D-A6F1-C01B32BC01E6}" type="presParOf" srcId="{3412BB4B-5A53-0545-9FA3-47A52779105A}" destId="{0FD0371B-F1C9-4F43-9D52-770321B76BFD}" srcOrd="4" destOrd="0" presId="urn:microsoft.com/office/officeart/2016/7/layout/RepeatingBendingProcessNew"/>
    <dgm:cxn modelId="{D14C4A36-3504-2149-8BEB-041EA84973F5}" type="presParOf" srcId="{3412BB4B-5A53-0545-9FA3-47A52779105A}" destId="{90F50C6F-4539-C24D-B91B-A26738EABC2F}" srcOrd="5" destOrd="0" presId="urn:microsoft.com/office/officeart/2016/7/layout/RepeatingBendingProcessNew"/>
    <dgm:cxn modelId="{67671B53-2576-A04B-92F7-41341D2F3412}" type="presParOf" srcId="{90F50C6F-4539-C24D-B91B-A26738EABC2F}" destId="{F56910A4-DEED-D746-B3C7-1A3CF7DEDA61}" srcOrd="0" destOrd="0" presId="urn:microsoft.com/office/officeart/2016/7/layout/RepeatingBendingProcessNew"/>
    <dgm:cxn modelId="{1F4E5FDB-E4AA-1B45-A25F-1404752939FA}" type="presParOf" srcId="{3412BB4B-5A53-0545-9FA3-47A52779105A}" destId="{CE2BC3E9-568B-4540-8160-0D6DF1F3E64F}" srcOrd="6" destOrd="0" presId="urn:microsoft.com/office/officeart/2016/7/layout/RepeatingBendingProcessNew"/>
    <dgm:cxn modelId="{A1DF579D-1B4E-444D-A9C0-1D0FB386AFBA}" type="presParOf" srcId="{3412BB4B-5A53-0545-9FA3-47A52779105A}" destId="{179C81DB-09C3-BC40-ADC9-1BF1D1E1FC4F}" srcOrd="7" destOrd="0" presId="urn:microsoft.com/office/officeart/2016/7/layout/RepeatingBendingProcessNew"/>
    <dgm:cxn modelId="{5E3D8F97-DDE0-064A-B92F-B1763C4096A8}" type="presParOf" srcId="{179C81DB-09C3-BC40-ADC9-1BF1D1E1FC4F}" destId="{EF64B4A5-AC82-2E45-9381-C9276F4B5602}" srcOrd="0" destOrd="0" presId="urn:microsoft.com/office/officeart/2016/7/layout/RepeatingBendingProcessNew"/>
    <dgm:cxn modelId="{B33F3E68-C192-7540-AB54-8601D43D5ABD}" type="presParOf" srcId="{3412BB4B-5A53-0545-9FA3-47A52779105A}" destId="{80A8BE38-2FD8-B54D-ADBD-E7279C0B4ABA}" srcOrd="8"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9520CD5-90B0-4FD0-AD62-1951262A0674}"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US"/>
        </a:p>
      </dgm:t>
    </dgm:pt>
    <dgm:pt modelId="{30DE5790-A75F-482A-8E27-5B04CCF43139}">
      <dgm:prSet phldrT="[Text]" custT="1"/>
      <dgm:spPr/>
      <dgm:t>
        <a:bodyPr/>
        <a:lstStyle/>
        <a:p>
          <a:r>
            <a:rPr lang="en-US" sz="2400" b="1" dirty="0"/>
            <a:t>Pre-contemplation</a:t>
          </a:r>
        </a:p>
      </dgm:t>
    </dgm:pt>
    <dgm:pt modelId="{C3AFFC00-9F14-4F1E-9A3C-9DBEC0785630}" type="parTrans" cxnId="{495D9883-49B8-43BD-806D-17C6570308B0}">
      <dgm:prSet/>
      <dgm:spPr/>
      <dgm:t>
        <a:bodyPr/>
        <a:lstStyle/>
        <a:p>
          <a:endParaRPr lang="en-US"/>
        </a:p>
      </dgm:t>
    </dgm:pt>
    <dgm:pt modelId="{E6307F5C-8ABC-4303-9CF1-8765AABE8DC0}" type="sibTrans" cxnId="{495D9883-49B8-43BD-806D-17C6570308B0}">
      <dgm:prSet/>
      <dgm:spPr/>
      <dgm:t>
        <a:bodyPr/>
        <a:lstStyle/>
        <a:p>
          <a:endParaRPr lang="en-US"/>
        </a:p>
      </dgm:t>
    </dgm:pt>
    <dgm:pt modelId="{301E4087-3199-4432-AB8E-37F51634F19C}">
      <dgm:prSet phldrT="[Text]"/>
      <dgm:spPr/>
      <dgm:t>
        <a:bodyPr/>
        <a:lstStyle/>
        <a:p>
          <a:r>
            <a:rPr lang="en-US" b="1" dirty="0"/>
            <a:t>Contemplation</a:t>
          </a:r>
        </a:p>
      </dgm:t>
    </dgm:pt>
    <dgm:pt modelId="{68AFB2A5-067E-484D-8044-E14B793ADB85}" type="parTrans" cxnId="{C5244439-0C17-4844-AB58-48321E06C4F6}">
      <dgm:prSet/>
      <dgm:spPr/>
      <dgm:t>
        <a:bodyPr/>
        <a:lstStyle/>
        <a:p>
          <a:endParaRPr lang="en-US"/>
        </a:p>
      </dgm:t>
    </dgm:pt>
    <dgm:pt modelId="{4E482B5C-1BAC-43F3-BB27-63B1C2EF3EC1}" type="sibTrans" cxnId="{C5244439-0C17-4844-AB58-48321E06C4F6}">
      <dgm:prSet/>
      <dgm:spPr/>
      <dgm:t>
        <a:bodyPr/>
        <a:lstStyle/>
        <a:p>
          <a:endParaRPr lang="en-US"/>
        </a:p>
      </dgm:t>
    </dgm:pt>
    <dgm:pt modelId="{992766F3-2608-4714-8049-142326ABF998}">
      <dgm:prSet phldrT="[Text]"/>
      <dgm:spPr/>
      <dgm:t>
        <a:bodyPr/>
        <a:lstStyle/>
        <a:p>
          <a:r>
            <a:rPr lang="en-US" b="1" dirty="0"/>
            <a:t>Preparation</a:t>
          </a:r>
        </a:p>
      </dgm:t>
    </dgm:pt>
    <dgm:pt modelId="{D1039A3A-09A5-4EBC-B975-FC5B1A0755C2}" type="parTrans" cxnId="{6827D7F9-9455-4227-9C50-3E7EDA53ECAF}">
      <dgm:prSet/>
      <dgm:spPr/>
      <dgm:t>
        <a:bodyPr/>
        <a:lstStyle/>
        <a:p>
          <a:endParaRPr lang="en-US"/>
        </a:p>
      </dgm:t>
    </dgm:pt>
    <dgm:pt modelId="{27C5728C-32FA-4EF9-810F-568455868EBA}" type="sibTrans" cxnId="{6827D7F9-9455-4227-9C50-3E7EDA53ECAF}">
      <dgm:prSet/>
      <dgm:spPr/>
      <dgm:t>
        <a:bodyPr/>
        <a:lstStyle/>
        <a:p>
          <a:endParaRPr lang="en-US"/>
        </a:p>
      </dgm:t>
    </dgm:pt>
    <dgm:pt modelId="{4B66B1DA-0975-4439-9076-9171A6C32CCA}">
      <dgm:prSet phldrT="[Text]"/>
      <dgm:spPr/>
      <dgm:t>
        <a:bodyPr/>
        <a:lstStyle/>
        <a:p>
          <a:r>
            <a:rPr lang="en-US" b="1" dirty="0"/>
            <a:t>Action</a:t>
          </a:r>
        </a:p>
      </dgm:t>
    </dgm:pt>
    <dgm:pt modelId="{CA3F3CA6-563A-4280-B0FF-47874344C064}" type="parTrans" cxnId="{73397936-46B8-4BBD-B8E2-96BDA7B4FA74}">
      <dgm:prSet/>
      <dgm:spPr/>
      <dgm:t>
        <a:bodyPr/>
        <a:lstStyle/>
        <a:p>
          <a:endParaRPr lang="en-US"/>
        </a:p>
      </dgm:t>
    </dgm:pt>
    <dgm:pt modelId="{468562A4-6EE0-4F51-A1AF-7C1B7A8CF3AA}" type="sibTrans" cxnId="{73397936-46B8-4BBD-B8E2-96BDA7B4FA74}">
      <dgm:prSet/>
      <dgm:spPr/>
      <dgm:t>
        <a:bodyPr/>
        <a:lstStyle/>
        <a:p>
          <a:endParaRPr lang="en-US"/>
        </a:p>
      </dgm:t>
    </dgm:pt>
    <dgm:pt modelId="{BFDDF11B-D73C-4B4D-83C1-5F84E5D77872}">
      <dgm:prSet phldrT="[Text]"/>
      <dgm:spPr/>
      <dgm:t>
        <a:bodyPr/>
        <a:lstStyle/>
        <a:p>
          <a:r>
            <a:rPr lang="en-US" b="1" dirty="0"/>
            <a:t>Maintenance</a:t>
          </a:r>
        </a:p>
      </dgm:t>
    </dgm:pt>
    <dgm:pt modelId="{7A9B42D7-2658-40C5-A006-7989B96C56F3}" type="parTrans" cxnId="{1C7ED48F-C56C-4766-8901-7E3C2C6897E5}">
      <dgm:prSet/>
      <dgm:spPr/>
      <dgm:t>
        <a:bodyPr/>
        <a:lstStyle/>
        <a:p>
          <a:endParaRPr lang="en-US"/>
        </a:p>
      </dgm:t>
    </dgm:pt>
    <dgm:pt modelId="{6CC671C6-05E0-42F0-9245-0646D482ED80}" type="sibTrans" cxnId="{1C7ED48F-C56C-4766-8901-7E3C2C6897E5}">
      <dgm:prSet/>
      <dgm:spPr/>
      <dgm:t>
        <a:bodyPr/>
        <a:lstStyle/>
        <a:p>
          <a:endParaRPr lang="en-US"/>
        </a:p>
      </dgm:t>
    </dgm:pt>
    <dgm:pt modelId="{994A7918-EE4E-467C-916E-EED515C9AEFF}" type="pres">
      <dgm:prSet presAssocID="{99520CD5-90B0-4FD0-AD62-1951262A0674}" presName="cycle" presStyleCnt="0">
        <dgm:presLayoutVars>
          <dgm:dir/>
          <dgm:resizeHandles val="exact"/>
        </dgm:presLayoutVars>
      </dgm:prSet>
      <dgm:spPr/>
    </dgm:pt>
    <dgm:pt modelId="{CD1DD049-AC83-4081-AEDB-18B2A6BA8A50}" type="pres">
      <dgm:prSet presAssocID="{30DE5790-A75F-482A-8E27-5B04CCF43139}" presName="node" presStyleLbl="node1" presStyleIdx="0" presStyleCnt="5">
        <dgm:presLayoutVars>
          <dgm:bulletEnabled val="1"/>
        </dgm:presLayoutVars>
      </dgm:prSet>
      <dgm:spPr/>
    </dgm:pt>
    <dgm:pt modelId="{47EE67E0-5DDA-41BB-8DB8-2EAEE749E4CE}" type="pres">
      <dgm:prSet presAssocID="{30DE5790-A75F-482A-8E27-5B04CCF43139}" presName="spNode" presStyleCnt="0"/>
      <dgm:spPr/>
    </dgm:pt>
    <dgm:pt modelId="{6A4B15CC-43FC-4E9B-9996-FF255C0D7EB8}" type="pres">
      <dgm:prSet presAssocID="{E6307F5C-8ABC-4303-9CF1-8765AABE8DC0}" presName="sibTrans" presStyleLbl="sibTrans1D1" presStyleIdx="0" presStyleCnt="5"/>
      <dgm:spPr/>
    </dgm:pt>
    <dgm:pt modelId="{3E5392FC-D8CC-4B03-89D8-12EC68EC8891}" type="pres">
      <dgm:prSet presAssocID="{301E4087-3199-4432-AB8E-37F51634F19C}" presName="node" presStyleLbl="node1" presStyleIdx="1" presStyleCnt="5">
        <dgm:presLayoutVars>
          <dgm:bulletEnabled val="1"/>
        </dgm:presLayoutVars>
      </dgm:prSet>
      <dgm:spPr/>
    </dgm:pt>
    <dgm:pt modelId="{B04217CE-5000-4064-9AC8-8610D354278F}" type="pres">
      <dgm:prSet presAssocID="{301E4087-3199-4432-AB8E-37F51634F19C}" presName="spNode" presStyleCnt="0"/>
      <dgm:spPr/>
    </dgm:pt>
    <dgm:pt modelId="{80ECD450-9A6A-4754-AE8E-F23F3F9B4133}" type="pres">
      <dgm:prSet presAssocID="{4E482B5C-1BAC-43F3-BB27-63B1C2EF3EC1}" presName="sibTrans" presStyleLbl="sibTrans1D1" presStyleIdx="1" presStyleCnt="5"/>
      <dgm:spPr/>
    </dgm:pt>
    <dgm:pt modelId="{EA047F4D-9AEF-458C-B1B7-60E93837880B}" type="pres">
      <dgm:prSet presAssocID="{992766F3-2608-4714-8049-142326ABF998}" presName="node" presStyleLbl="node1" presStyleIdx="2" presStyleCnt="5">
        <dgm:presLayoutVars>
          <dgm:bulletEnabled val="1"/>
        </dgm:presLayoutVars>
      </dgm:prSet>
      <dgm:spPr/>
    </dgm:pt>
    <dgm:pt modelId="{E439BEA4-0B66-4E93-94AF-70608B549969}" type="pres">
      <dgm:prSet presAssocID="{992766F3-2608-4714-8049-142326ABF998}" presName="spNode" presStyleCnt="0"/>
      <dgm:spPr/>
    </dgm:pt>
    <dgm:pt modelId="{2ADD08F8-8063-44D2-B211-22898FB2CB85}" type="pres">
      <dgm:prSet presAssocID="{27C5728C-32FA-4EF9-810F-568455868EBA}" presName="sibTrans" presStyleLbl="sibTrans1D1" presStyleIdx="2" presStyleCnt="5"/>
      <dgm:spPr/>
    </dgm:pt>
    <dgm:pt modelId="{299E414F-DE3F-45F6-B434-D1DD73C96340}" type="pres">
      <dgm:prSet presAssocID="{4B66B1DA-0975-4439-9076-9171A6C32CCA}" presName="node" presStyleLbl="node1" presStyleIdx="3" presStyleCnt="5">
        <dgm:presLayoutVars>
          <dgm:bulletEnabled val="1"/>
        </dgm:presLayoutVars>
      </dgm:prSet>
      <dgm:spPr/>
    </dgm:pt>
    <dgm:pt modelId="{535B302D-24E6-4F4C-AE9E-01A50989AAD3}" type="pres">
      <dgm:prSet presAssocID="{4B66B1DA-0975-4439-9076-9171A6C32CCA}" presName="spNode" presStyleCnt="0"/>
      <dgm:spPr/>
    </dgm:pt>
    <dgm:pt modelId="{69FAA7C2-CCA2-4FDC-851F-495CA3617A77}" type="pres">
      <dgm:prSet presAssocID="{468562A4-6EE0-4F51-A1AF-7C1B7A8CF3AA}" presName="sibTrans" presStyleLbl="sibTrans1D1" presStyleIdx="3" presStyleCnt="5"/>
      <dgm:spPr/>
    </dgm:pt>
    <dgm:pt modelId="{1805944F-7CE7-48FF-8559-EE387CDD10BA}" type="pres">
      <dgm:prSet presAssocID="{BFDDF11B-D73C-4B4D-83C1-5F84E5D77872}" presName="node" presStyleLbl="node1" presStyleIdx="4" presStyleCnt="5">
        <dgm:presLayoutVars>
          <dgm:bulletEnabled val="1"/>
        </dgm:presLayoutVars>
      </dgm:prSet>
      <dgm:spPr/>
    </dgm:pt>
    <dgm:pt modelId="{658B0F64-CC95-4912-A989-3278751385E1}" type="pres">
      <dgm:prSet presAssocID="{BFDDF11B-D73C-4B4D-83C1-5F84E5D77872}" presName="spNode" presStyleCnt="0"/>
      <dgm:spPr/>
    </dgm:pt>
    <dgm:pt modelId="{78746B07-23BB-4C10-AA92-3B3127BA2A11}" type="pres">
      <dgm:prSet presAssocID="{6CC671C6-05E0-42F0-9245-0646D482ED80}" presName="sibTrans" presStyleLbl="sibTrans1D1" presStyleIdx="4" presStyleCnt="5"/>
      <dgm:spPr/>
    </dgm:pt>
  </dgm:ptLst>
  <dgm:cxnLst>
    <dgm:cxn modelId="{0F03AD0C-4CB2-45D1-BD4E-CF515FE9D1B6}" type="presOf" srcId="{6CC671C6-05E0-42F0-9245-0646D482ED80}" destId="{78746B07-23BB-4C10-AA92-3B3127BA2A11}" srcOrd="0" destOrd="0" presId="urn:microsoft.com/office/officeart/2005/8/layout/cycle5"/>
    <dgm:cxn modelId="{1352151A-3240-4464-8488-72096624B9F4}" type="presOf" srcId="{99520CD5-90B0-4FD0-AD62-1951262A0674}" destId="{994A7918-EE4E-467C-916E-EED515C9AEFF}" srcOrd="0" destOrd="0" presId="urn:microsoft.com/office/officeart/2005/8/layout/cycle5"/>
    <dgm:cxn modelId="{49D29B20-64CC-44EF-8053-5C05CA766AD3}" type="presOf" srcId="{BFDDF11B-D73C-4B4D-83C1-5F84E5D77872}" destId="{1805944F-7CE7-48FF-8559-EE387CDD10BA}" srcOrd="0" destOrd="0" presId="urn:microsoft.com/office/officeart/2005/8/layout/cycle5"/>
    <dgm:cxn modelId="{73397936-46B8-4BBD-B8E2-96BDA7B4FA74}" srcId="{99520CD5-90B0-4FD0-AD62-1951262A0674}" destId="{4B66B1DA-0975-4439-9076-9171A6C32CCA}" srcOrd="3" destOrd="0" parTransId="{CA3F3CA6-563A-4280-B0FF-47874344C064}" sibTransId="{468562A4-6EE0-4F51-A1AF-7C1B7A8CF3AA}"/>
    <dgm:cxn modelId="{C5244439-0C17-4844-AB58-48321E06C4F6}" srcId="{99520CD5-90B0-4FD0-AD62-1951262A0674}" destId="{301E4087-3199-4432-AB8E-37F51634F19C}" srcOrd="1" destOrd="0" parTransId="{68AFB2A5-067E-484D-8044-E14B793ADB85}" sibTransId="{4E482B5C-1BAC-43F3-BB27-63B1C2EF3EC1}"/>
    <dgm:cxn modelId="{D5D7BC45-2BC1-475C-B7C1-993A9F789E78}" type="presOf" srcId="{E6307F5C-8ABC-4303-9CF1-8765AABE8DC0}" destId="{6A4B15CC-43FC-4E9B-9996-FF255C0D7EB8}" srcOrd="0" destOrd="0" presId="urn:microsoft.com/office/officeart/2005/8/layout/cycle5"/>
    <dgm:cxn modelId="{1D957959-AEDF-443B-8389-F5E1564F8132}" type="presOf" srcId="{468562A4-6EE0-4F51-A1AF-7C1B7A8CF3AA}" destId="{69FAA7C2-CCA2-4FDC-851F-495CA3617A77}" srcOrd="0" destOrd="0" presId="urn:microsoft.com/office/officeart/2005/8/layout/cycle5"/>
    <dgm:cxn modelId="{BA70D375-3CD7-484A-9ADD-358F5880EF3A}" type="presOf" srcId="{992766F3-2608-4714-8049-142326ABF998}" destId="{EA047F4D-9AEF-458C-B1B7-60E93837880B}" srcOrd="0" destOrd="0" presId="urn:microsoft.com/office/officeart/2005/8/layout/cycle5"/>
    <dgm:cxn modelId="{495D9883-49B8-43BD-806D-17C6570308B0}" srcId="{99520CD5-90B0-4FD0-AD62-1951262A0674}" destId="{30DE5790-A75F-482A-8E27-5B04CCF43139}" srcOrd="0" destOrd="0" parTransId="{C3AFFC00-9F14-4F1E-9A3C-9DBEC0785630}" sibTransId="{E6307F5C-8ABC-4303-9CF1-8765AABE8DC0}"/>
    <dgm:cxn modelId="{1C7ED48F-C56C-4766-8901-7E3C2C6897E5}" srcId="{99520CD5-90B0-4FD0-AD62-1951262A0674}" destId="{BFDDF11B-D73C-4B4D-83C1-5F84E5D77872}" srcOrd="4" destOrd="0" parTransId="{7A9B42D7-2658-40C5-A006-7989B96C56F3}" sibTransId="{6CC671C6-05E0-42F0-9245-0646D482ED80}"/>
    <dgm:cxn modelId="{9693669A-8887-4DF7-B898-5285DB6F808C}" type="presOf" srcId="{30DE5790-A75F-482A-8E27-5B04CCF43139}" destId="{CD1DD049-AC83-4081-AEDB-18B2A6BA8A50}" srcOrd="0" destOrd="0" presId="urn:microsoft.com/office/officeart/2005/8/layout/cycle5"/>
    <dgm:cxn modelId="{5B9891AF-F494-4042-B361-615F967F9495}" type="presOf" srcId="{27C5728C-32FA-4EF9-810F-568455868EBA}" destId="{2ADD08F8-8063-44D2-B211-22898FB2CB85}" srcOrd="0" destOrd="0" presId="urn:microsoft.com/office/officeart/2005/8/layout/cycle5"/>
    <dgm:cxn modelId="{976011C0-B82E-4355-8BB0-7E5F414D342F}" type="presOf" srcId="{4E482B5C-1BAC-43F3-BB27-63B1C2EF3EC1}" destId="{80ECD450-9A6A-4754-AE8E-F23F3F9B4133}" srcOrd="0" destOrd="0" presId="urn:microsoft.com/office/officeart/2005/8/layout/cycle5"/>
    <dgm:cxn modelId="{8DA5C3EE-5B74-4B53-8794-98E795DBF8B9}" type="presOf" srcId="{4B66B1DA-0975-4439-9076-9171A6C32CCA}" destId="{299E414F-DE3F-45F6-B434-D1DD73C96340}" srcOrd="0" destOrd="0" presId="urn:microsoft.com/office/officeart/2005/8/layout/cycle5"/>
    <dgm:cxn modelId="{6827D7F9-9455-4227-9C50-3E7EDA53ECAF}" srcId="{99520CD5-90B0-4FD0-AD62-1951262A0674}" destId="{992766F3-2608-4714-8049-142326ABF998}" srcOrd="2" destOrd="0" parTransId="{D1039A3A-09A5-4EBC-B975-FC5B1A0755C2}" sibTransId="{27C5728C-32FA-4EF9-810F-568455868EBA}"/>
    <dgm:cxn modelId="{A1A871FB-B72C-4285-B7CF-E4D0B316B1A7}" type="presOf" srcId="{301E4087-3199-4432-AB8E-37F51634F19C}" destId="{3E5392FC-D8CC-4B03-89D8-12EC68EC8891}" srcOrd="0" destOrd="0" presId="urn:microsoft.com/office/officeart/2005/8/layout/cycle5"/>
    <dgm:cxn modelId="{FDFDE014-8D60-40CF-9E46-D4EC91C38E91}" type="presParOf" srcId="{994A7918-EE4E-467C-916E-EED515C9AEFF}" destId="{CD1DD049-AC83-4081-AEDB-18B2A6BA8A50}" srcOrd="0" destOrd="0" presId="urn:microsoft.com/office/officeart/2005/8/layout/cycle5"/>
    <dgm:cxn modelId="{1C933DE1-280C-4318-8DDD-9212FE1095BB}" type="presParOf" srcId="{994A7918-EE4E-467C-916E-EED515C9AEFF}" destId="{47EE67E0-5DDA-41BB-8DB8-2EAEE749E4CE}" srcOrd="1" destOrd="0" presId="urn:microsoft.com/office/officeart/2005/8/layout/cycle5"/>
    <dgm:cxn modelId="{C168D590-F0A4-44D1-BA1F-D1120C749BFE}" type="presParOf" srcId="{994A7918-EE4E-467C-916E-EED515C9AEFF}" destId="{6A4B15CC-43FC-4E9B-9996-FF255C0D7EB8}" srcOrd="2" destOrd="0" presId="urn:microsoft.com/office/officeart/2005/8/layout/cycle5"/>
    <dgm:cxn modelId="{0BA39DDF-F76A-44B3-B054-49AF28F72EEB}" type="presParOf" srcId="{994A7918-EE4E-467C-916E-EED515C9AEFF}" destId="{3E5392FC-D8CC-4B03-89D8-12EC68EC8891}" srcOrd="3" destOrd="0" presId="urn:microsoft.com/office/officeart/2005/8/layout/cycle5"/>
    <dgm:cxn modelId="{F16EF9C6-4F7A-4BE4-A5F2-39FBBB2C35EB}" type="presParOf" srcId="{994A7918-EE4E-467C-916E-EED515C9AEFF}" destId="{B04217CE-5000-4064-9AC8-8610D354278F}" srcOrd="4" destOrd="0" presId="urn:microsoft.com/office/officeart/2005/8/layout/cycle5"/>
    <dgm:cxn modelId="{66C34427-92E2-46F5-AE07-5C3AEF19B5ED}" type="presParOf" srcId="{994A7918-EE4E-467C-916E-EED515C9AEFF}" destId="{80ECD450-9A6A-4754-AE8E-F23F3F9B4133}" srcOrd="5" destOrd="0" presId="urn:microsoft.com/office/officeart/2005/8/layout/cycle5"/>
    <dgm:cxn modelId="{739752FA-7FB5-4EF4-B21B-5A92565948E7}" type="presParOf" srcId="{994A7918-EE4E-467C-916E-EED515C9AEFF}" destId="{EA047F4D-9AEF-458C-B1B7-60E93837880B}" srcOrd="6" destOrd="0" presId="urn:microsoft.com/office/officeart/2005/8/layout/cycle5"/>
    <dgm:cxn modelId="{87E99D37-9271-489B-84EA-57E7A872BE37}" type="presParOf" srcId="{994A7918-EE4E-467C-916E-EED515C9AEFF}" destId="{E439BEA4-0B66-4E93-94AF-70608B549969}" srcOrd="7" destOrd="0" presId="urn:microsoft.com/office/officeart/2005/8/layout/cycle5"/>
    <dgm:cxn modelId="{7A26A367-A588-419A-9141-35BA7A77706C}" type="presParOf" srcId="{994A7918-EE4E-467C-916E-EED515C9AEFF}" destId="{2ADD08F8-8063-44D2-B211-22898FB2CB85}" srcOrd="8" destOrd="0" presId="urn:microsoft.com/office/officeart/2005/8/layout/cycle5"/>
    <dgm:cxn modelId="{4BD4AC98-EEC1-4902-A369-F53E820DD632}" type="presParOf" srcId="{994A7918-EE4E-467C-916E-EED515C9AEFF}" destId="{299E414F-DE3F-45F6-B434-D1DD73C96340}" srcOrd="9" destOrd="0" presId="urn:microsoft.com/office/officeart/2005/8/layout/cycle5"/>
    <dgm:cxn modelId="{4AAA23F6-A75A-4E2E-9128-B83A4FA65FD2}" type="presParOf" srcId="{994A7918-EE4E-467C-916E-EED515C9AEFF}" destId="{535B302D-24E6-4F4C-AE9E-01A50989AAD3}" srcOrd="10" destOrd="0" presId="urn:microsoft.com/office/officeart/2005/8/layout/cycle5"/>
    <dgm:cxn modelId="{28538F99-0488-4B28-83F4-F50337E0963B}" type="presParOf" srcId="{994A7918-EE4E-467C-916E-EED515C9AEFF}" destId="{69FAA7C2-CCA2-4FDC-851F-495CA3617A77}" srcOrd="11" destOrd="0" presId="urn:microsoft.com/office/officeart/2005/8/layout/cycle5"/>
    <dgm:cxn modelId="{04752DCB-DE66-43D9-8BF8-4B807A6488FF}" type="presParOf" srcId="{994A7918-EE4E-467C-916E-EED515C9AEFF}" destId="{1805944F-7CE7-48FF-8559-EE387CDD10BA}" srcOrd="12" destOrd="0" presId="urn:microsoft.com/office/officeart/2005/8/layout/cycle5"/>
    <dgm:cxn modelId="{35CF84D1-678A-4C22-90A7-A588986EACF1}" type="presParOf" srcId="{994A7918-EE4E-467C-916E-EED515C9AEFF}" destId="{658B0F64-CC95-4912-A989-3278751385E1}" srcOrd="13" destOrd="0" presId="urn:microsoft.com/office/officeart/2005/8/layout/cycle5"/>
    <dgm:cxn modelId="{122887A2-27D1-4725-8BF0-7FF712C8F46C}" type="presParOf" srcId="{994A7918-EE4E-467C-916E-EED515C9AEFF}" destId="{78746B07-23BB-4C10-AA92-3B3127BA2A11}" srcOrd="14"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612156C-401A-4A53-B831-FDE2B0223F17}"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A8F4BC1D-1C33-43CE-A05E-341167DD49C7}">
      <dgm:prSet phldrT="[Text]" custT="1"/>
      <dgm:spPr/>
      <dgm:t>
        <a:bodyPr/>
        <a:lstStyle/>
        <a:p>
          <a:r>
            <a:rPr lang="en-US" sz="2300" b="1" dirty="0"/>
            <a:t>Pre-contemplation</a:t>
          </a:r>
        </a:p>
        <a:p>
          <a:r>
            <a:rPr lang="en-US" sz="2000" b="0" dirty="0"/>
            <a:t>Not thinking about change</a:t>
          </a:r>
        </a:p>
      </dgm:t>
    </dgm:pt>
    <dgm:pt modelId="{7D5BD11C-EEFC-4950-B6E7-A4341A02191C}" type="parTrans" cxnId="{477A9269-963F-4724-8260-6FD75B0783B5}">
      <dgm:prSet/>
      <dgm:spPr/>
      <dgm:t>
        <a:bodyPr/>
        <a:lstStyle/>
        <a:p>
          <a:endParaRPr lang="en-US"/>
        </a:p>
      </dgm:t>
    </dgm:pt>
    <dgm:pt modelId="{DEA02B39-DAF3-4B4A-B23D-49A8FA688F0B}" type="sibTrans" cxnId="{477A9269-963F-4724-8260-6FD75B0783B5}">
      <dgm:prSet/>
      <dgm:spPr/>
      <dgm:t>
        <a:bodyPr/>
        <a:lstStyle/>
        <a:p>
          <a:endParaRPr lang="en-US"/>
        </a:p>
      </dgm:t>
    </dgm:pt>
    <dgm:pt modelId="{8BD46120-82F7-40C1-8330-967AAD0546F6}">
      <dgm:prSet phldrT="[Text]" custT="1"/>
      <dgm:spPr/>
      <dgm:t>
        <a:bodyPr/>
        <a:lstStyle/>
        <a:p>
          <a:r>
            <a:rPr lang="en-US" sz="2300" b="1" dirty="0"/>
            <a:t>Contemplation</a:t>
          </a:r>
        </a:p>
        <a:p>
          <a:r>
            <a:rPr lang="en-US" sz="2000" b="0" dirty="0"/>
            <a:t>Thinking about change</a:t>
          </a:r>
        </a:p>
      </dgm:t>
    </dgm:pt>
    <dgm:pt modelId="{3896DF74-09CF-49A9-81E6-228B05478693}" type="parTrans" cxnId="{4C01BD7B-B389-41E7-AE6A-E038DDF2D118}">
      <dgm:prSet/>
      <dgm:spPr/>
      <dgm:t>
        <a:bodyPr/>
        <a:lstStyle/>
        <a:p>
          <a:endParaRPr lang="en-US"/>
        </a:p>
      </dgm:t>
    </dgm:pt>
    <dgm:pt modelId="{DA33632A-0D3C-484D-AA9A-EF9021757A6D}" type="sibTrans" cxnId="{4C01BD7B-B389-41E7-AE6A-E038DDF2D118}">
      <dgm:prSet/>
      <dgm:spPr/>
      <dgm:t>
        <a:bodyPr/>
        <a:lstStyle/>
        <a:p>
          <a:endParaRPr lang="en-US"/>
        </a:p>
      </dgm:t>
    </dgm:pt>
    <dgm:pt modelId="{2B166842-39AC-4C18-B918-3FE39142CA09}">
      <dgm:prSet phldrT="[Text]" custT="1"/>
      <dgm:spPr/>
      <dgm:t>
        <a:bodyPr/>
        <a:lstStyle/>
        <a:p>
          <a:r>
            <a:rPr lang="en-US" sz="1100" dirty="0"/>
            <a:t>Discuss risks for not changing and benefits of changing (balance sheet/pros and cons).</a:t>
          </a:r>
        </a:p>
      </dgm:t>
    </dgm:pt>
    <dgm:pt modelId="{9E89EBCB-47EC-478E-A7EE-A79AC0BB3DF1}" type="parTrans" cxnId="{B3BAC1FD-D8CD-463B-B51A-B38E94F7C57D}">
      <dgm:prSet/>
      <dgm:spPr/>
      <dgm:t>
        <a:bodyPr/>
        <a:lstStyle/>
        <a:p>
          <a:endParaRPr lang="en-US"/>
        </a:p>
      </dgm:t>
    </dgm:pt>
    <dgm:pt modelId="{9E1A01AA-985A-432D-B041-3E3B4E09CD23}" type="sibTrans" cxnId="{B3BAC1FD-D8CD-463B-B51A-B38E94F7C57D}">
      <dgm:prSet/>
      <dgm:spPr/>
      <dgm:t>
        <a:bodyPr/>
        <a:lstStyle/>
        <a:p>
          <a:endParaRPr lang="en-US"/>
        </a:p>
      </dgm:t>
    </dgm:pt>
    <dgm:pt modelId="{96F3248E-A09A-42B9-90A2-35EEBF862034}">
      <dgm:prSet phldrT="[Text]" custT="1"/>
      <dgm:spPr/>
      <dgm:t>
        <a:bodyPr/>
        <a:lstStyle/>
        <a:p>
          <a:r>
            <a:rPr lang="en-US" sz="1100" dirty="0"/>
            <a:t>Research where they can participate in physical activities around their home and in their community. </a:t>
          </a:r>
        </a:p>
      </dgm:t>
    </dgm:pt>
    <dgm:pt modelId="{22DDDE00-CD3B-4349-B7C0-7CABA92298E7}" type="parTrans" cxnId="{47BF5F67-DDC3-4EDB-A08E-023AEFD42B76}">
      <dgm:prSet/>
      <dgm:spPr/>
      <dgm:t>
        <a:bodyPr/>
        <a:lstStyle/>
        <a:p>
          <a:endParaRPr lang="en-US"/>
        </a:p>
      </dgm:t>
    </dgm:pt>
    <dgm:pt modelId="{4E7B4A00-5334-4FA8-9A94-0843E492DC29}" type="sibTrans" cxnId="{47BF5F67-DDC3-4EDB-A08E-023AEFD42B76}">
      <dgm:prSet/>
      <dgm:spPr/>
      <dgm:t>
        <a:bodyPr/>
        <a:lstStyle/>
        <a:p>
          <a:endParaRPr lang="en-US"/>
        </a:p>
      </dgm:t>
    </dgm:pt>
    <dgm:pt modelId="{7FD8753C-CC24-47FA-87C5-F1C0F0BA8278}">
      <dgm:prSet custT="1"/>
      <dgm:spPr/>
      <dgm:t>
        <a:bodyPr/>
        <a:lstStyle/>
        <a:p>
          <a:r>
            <a:rPr lang="en-US" sz="2300" b="1" dirty="0"/>
            <a:t>Preparation</a:t>
          </a:r>
        </a:p>
        <a:p>
          <a:r>
            <a:rPr lang="en-US" sz="2000" b="0" dirty="0"/>
            <a:t>Doing some physical activity</a:t>
          </a:r>
        </a:p>
      </dgm:t>
    </dgm:pt>
    <dgm:pt modelId="{6DB017A4-F7C3-4A2C-A249-867D58914E68}" type="parTrans" cxnId="{409998EF-9316-4307-B3CB-CA9E20F0F04B}">
      <dgm:prSet/>
      <dgm:spPr/>
      <dgm:t>
        <a:bodyPr/>
        <a:lstStyle/>
        <a:p>
          <a:endParaRPr lang="en-US"/>
        </a:p>
      </dgm:t>
    </dgm:pt>
    <dgm:pt modelId="{57E52EC0-940D-4D9E-9CF8-93CE14FB87B5}" type="sibTrans" cxnId="{409998EF-9316-4307-B3CB-CA9E20F0F04B}">
      <dgm:prSet/>
      <dgm:spPr/>
      <dgm:t>
        <a:bodyPr/>
        <a:lstStyle/>
        <a:p>
          <a:endParaRPr lang="en-US"/>
        </a:p>
      </dgm:t>
    </dgm:pt>
    <dgm:pt modelId="{7392F2B7-F920-4C22-A521-5D4B7D98858D}">
      <dgm:prSet custT="1"/>
      <dgm:spPr/>
      <dgm:t>
        <a:bodyPr/>
        <a:lstStyle/>
        <a:p>
          <a:r>
            <a:rPr lang="en-US" sz="2300" b="1" dirty="0"/>
            <a:t>Action</a:t>
          </a:r>
        </a:p>
        <a:p>
          <a:r>
            <a:rPr lang="en-US" sz="2000" b="0" dirty="0"/>
            <a:t>Doing enough physical activity</a:t>
          </a:r>
        </a:p>
      </dgm:t>
    </dgm:pt>
    <dgm:pt modelId="{61F71BC5-59B3-43DB-A7D5-C450EC78A5B7}" type="parTrans" cxnId="{157E5F48-AE3D-4905-AA49-A6CE7C96F826}">
      <dgm:prSet/>
      <dgm:spPr/>
      <dgm:t>
        <a:bodyPr/>
        <a:lstStyle/>
        <a:p>
          <a:endParaRPr lang="en-US"/>
        </a:p>
      </dgm:t>
    </dgm:pt>
    <dgm:pt modelId="{3FE12D4E-DE5E-422F-9247-6463336868CA}" type="sibTrans" cxnId="{157E5F48-AE3D-4905-AA49-A6CE7C96F826}">
      <dgm:prSet/>
      <dgm:spPr/>
      <dgm:t>
        <a:bodyPr/>
        <a:lstStyle/>
        <a:p>
          <a:endParaRPr lang="en-US"/>
        </a:p>
      </dgm:t>
    </dgm:pt>
    <dgm:pt modelId="{91AA111C-C4AC-467F-9E4A-5FF729AA9D83}">
      <dgm:prSet custT="1"/>
      <dgm:spPr/>
      <dgm:t>
        <a:bodyPr/>
        <a:lstStyle/>
        <a:p>
          <a:r>
            <a:rPr lang="en-US" sz="1100" dirty="0"/>
            <a:t>Write down or discuss what physical activities they enjoy and where they could do them in their community.</a:t>
          </a:r>
        </a:p>
      </dgm:t>
    </dgm:pt>
    <dgm:pt modelId="{62595DB8-1D10-4160-AE81-BF25C7AAB48D}" type="parTrans" cxnId="{7F60D95D-7D15-41BD-A0F7-DE072B407F9E}">
      <dgm:prSet/>
      <dgm:spPr/>
      <dgm:t>
        <a:bodyPr/>
        <a:lstStyle/>
        <a:p>
          <a:endParaRPr lang="en-US"/>
        </a:p>
      </dgm:t>
    </dgm:pt>
    <dgm:pt modelId="{A4270878-4EE2-4015-B33F-EDD44ED60DD9}" type="sibTrans" cxnId="{7F60D95D-7D15-41BD-A0F7-DE072B407F9E}">
      <dgm:prSet/>
      <dgm:spPr/>
      <dgm:t>
        <a:bodyPr/>
        <a:lstStyle/>
        <a:p>
          <a:endParaRPr lang="en-US"/>
        </a:p>
      </dgm:t>
    </dgm:pt>
    <dgm:pt modelId="{CCCB09A2-A420-4076-B35C-D6C55C9E89F4}">
      <dgm:prSet custT="1"/>
      <dgm:spPr/>
      <dgm:t>
        <a:bodyPr/>
        <a:lstStyle/>
        <a:p>
          <a:r>
            <a:rPr lang="en-US" sz="1100" dirty="0"/>
            <a:t>Speak with their doctor about how they might personally benefit from exercise.</a:t>
          </a:r>
        </a:p>
      </dgm:t>
    </dgm:pt>
    <dgm:pt modelId="{B0F1C402-5947-43F9-B504-F03D82DD2315}" type="parTrans" cxnId="{C6F9C19C-6127-4E06-BFD7-944343ED6359}">
      <dgm:prSet/>
      <dgm:spPr/>
      <dgm:t>
        <a:bodyPr/>
        <a:lstStyle/>
        <a:p>
          <a:endParaRPr lang="en-US"/>
        </a:p>
      </dgm:t>
    </dgm:pt>
    <dgm:pt modelId="{1A751C6D-1A88-4FA7-8C9B-D037F6BF899E}" type="sibTrans" cxnId="{C6F9C19C-6127-4E06-BFD7-944343ED6359}">
      <dgm:prSet/>
      <dgm:spPr/>
      <dgm:t>
        <a:bodyPr/>
        <a:lstStyle/>
        <a:p>
          <a:endParaRPr lang="en-US"/>
        </a:p>
      </dgm:t>
    </dgm:pt>
    <dgm:pt modelId="{67A072E0-5F23-483F-88A4-D59CC16E8CEB}">
      <dgm:prSet custT="1"/>
      <dgm:spPr/>
      <dgm:t>
        <a:bodyPr/>
        <a:lstStyle/>
        <a:p>
          <a:r>
            <a:rPr lang="en-US" sz="1100" dirty="0"/>
            <a:t>Write down or discuss rewards they could use for reaching goals.</a:t>
          </a:r>
        </a:p>
      </dgm:t>
    </dgm:pt>
    <dgm:pt modelId="{399B5CE9-B04F-44F6-9D27-3A5E36E7EA31}" type="parTrans" cxnId="{DEE7566B-F6F7-4755-B846-9666638F9D91}">
      <dgm:prSet/>
      <dgm:spPr/>
      <dgm:t>
        <a:bodyPr/>
        <a:lstStyle/>
        <a:p>
          <a:endParaRPr lang="en-US"/>
        </a:p>
      </dgm:t>
    </dgm:pt>
    <dgm:pt modelId="{3FF9E747-57FE-47F3-BBDB-9D3E2C54D5D3}" type="sibTrans" cxnId="{DEE7566B-F6F7-4755-B846-9666638F9D91}">
      <dgm:prSet/>
      <dgm:spPr/>
      <dgm:t>
        <a:bodyPr/>
        <a:lstStyle/>
        <a:p>
          <a:endParaRPr lang="en-US"/>
        </a:p>
      </dgm:t>
    </dgm:pt>
    <dgm:pt modelId="{050F431E-4F9A-4012-AC7E-99162CED1D10}">
      <dgm:prSet custT="1"/>
      <dgm:spPr/>
      <dgm:t>
        <a:bodyPr/>
        <a:lstStyle/>
        <a:p>
          <a:r>
            <a:rPr lang="en-US" sz="1100" dirty="0"/>
            <a:t>Re-assess their stage periodically.</a:t>
          </a:r>
        </a:p>
      </dgm:t>
    </dgm:pt>
    <dgm:pt modelId="{A6337383-F6CD-4C9E-A048-CC8E16841AC4}" type="parTrans" cxnId="{BA400456-3CD4-4144-9324-E40800BDBCC3}">
      <dgm:prSet/>
      <dgm:spPr/>
      <dgm:t>
        <a:bodyPr/>
        <a:lstStyle/>
        <a:p>
          <a:endParaRPr lang="en-US"/>
        </a:p>
      </dgm:t>
    </dgm:pt>
    <dgm:pt modelId="{8AD5405E-C4EA-4C53-8154-236AD0125419}" type="sibTrans" cxnId="{BA400456-3CD4-4144-9324-E40800BDBCC3}">
      <dgm:prSet/>
      <dgm:spPr/>
      <dgm:t>
        <a:bodyPr/>
        <a:lstStyle/>
        <a:p>
          <a:endParaRPr lang="en-US"/>
        </a:p>
      </dgm:t>
    </dgm:pt>
    <dgm:pt modelId="{302A8F87-F79B-4823-B986-41CEE91F1349}">
      <dgm:prSet custT="1"/>
      <dgm:spPr/>
      <dgm:t>
        <a:bodyPr/>
        <a:lstStyle/>
        <a:p>
          <a:r>
            <a:rPr lang="en-US" sz="2300" b="1" dirty="0"/>
            <a:t>Maintenance</a:t>
          </a:r>
        </a:p>
        <a:p>
          <a:r>
            <a:rPr lang="en-US" sz="2000" b="0" dirty="0"/>
            <a:t>Making physical activity a habit</a:t>
          </a:r>
        </a:p>
      </dgm:t>
    </dgm:pt>
    <dgm:pt modelId="{9635B7CE-067C-492C-8D46-C0CE8B0C1EDA}" type="parTrans" cxnId="{7FE92B96-E2C1-4F91-99A1-9187A3342933}">
      <dgm:prSet/>
      <dgm:spPr/>
      <dgm:t>
        <a:bodyPr/>
        <a:lstStyle/>
        <a:p>
          <a:endParaRPr lang="en-US"/>
        </a:p>
      </dgm:t>
    </dgm:pt>
    <dgm:pt modelId="{39C9FB01-9A64-45F1-84D0-68F6BA27D514}" type="sibTrans" cxnId="{7FE92B96-E2C1-4F91-99A1-9187A3342933}">
      <dgm:prSet/>
      <dgm:spPr/>
      <dgm:t>
        <a:bodyPr/>
        <a:lstStyle/>
        <a:p>
          <a:endParaRPr lang="en-US"/>
        </a:p>
      </dgm:t>
    </dgm:pt>
    <dgm:pt modelId="{86996497-DDBD-400D-B1FE-6BEBB99AA69D}">
      <dgm:prSet custT="1"/>
      <dgm:spPr/>
      <dgm:t>
        <a:bodyPr/>
        <a:lstStyle/>
        <a:p>
          <a:r>
            <a:rPr lang="en-US" sz="1100" dirty="0"/>
            <a:t>Discuss or read about barriers to physical activity and solutions.</a:t>
          </a:r>
        </a:p>
      </dgm:t>
    </dgm:pt>
    <dgm:pt modelId="{C67BA757-8C3A-437C-BAD2-D20B80288C8D}" type="parTrans" cxnId="{467780F9-72C9-4D9C-8915-35555641FC22}">
      <dgm:prSet/>
      <dgm:spPr/>
      <dgm:t>
        <a:bodyPr/>
        <a:lstStyle/>
        <a:p>
          <a:endParaRPr lang="en-US"/>
        </a:p>
      </dgm:t>
    </dgm:pt>
    <dgm:pt modelId="{C572D71D-518B-4DF5-8AB5-B3A5219F1084}" type="sibTrans" cxnId="{467780F9-72C9-4D9C-8915-35555641FC22}">
      <dgm:prSet/>
      <dgm:spPr/>
      <dgm:t>
        <a:bodyPr/>
        <a:lstStyle/>
        <a:p>
          <a:endParaRPr lang="en-US"/>
        </a:p>
      </dgm:t>
    </dgm:pt>
    <dgm:pt modelId="{2938EAC4-34CD-40B3-95C6-7960438F68BA}">
      <dgm:prSet custT="1"/>
      <dgm:spPr/>
      <dgm:t>
        <a:bodyPr/>
        <a:lstStyle/>
        <a:p>
          <a:r>
            <a:rPr lang="en-US" sz="1100" dirty="0"/>
            <a:t>Make small incremental changes in normal daily routines.</a:t>
          </a:r>
        </a:p>
      </dgm:t>
    </dgm:pt>
    <dgm:pt modelId="{D32706CA-7075-44AF-9B0B-E57885C61DEF}" type="parTrans" cxnId="{DED3EBC5-D9D4-46E2-ACC5-793E8F4CB85F}">
      <dgm:prSet/>
      <dgm:spPr/>
      <dgm:t>
        <a:bodyPr/>
        <a:lstStyle/>
        <a:p>
          <a:endParaRPr lang="en-US"/>
        </a:p>
      </dgm:t>
    </dgm:pt>
    <dgm:pt modelId="{67CC6DDB-54B2-4381-9D84-1C1B7E0543C9}" type="sibTrans" cxnId="{DED3EBC5-D9D4-46E2-ACC5-793E8F4CB85F}">
      <dgm:prSet/>
      <dgm:spPr/>
      <dgm:t>
        <a:bodyPr/>
        <a:lstStyle/>
        <a:p>
          <a:endParaRPr lang="en-US"/>
        </a:p>
      </dgm:t>
    </dgm:pt>
    <dgm:pt modelId="{74F507A6-69F8-4D97-B3E7-0CB260A4D01B}">
      <dgm:prSet custT="1"/>
      <dgm:spPr/>
      <dgm:t>
        <a:bodyPr/>
        <a:lstStyle/>
        <a:p>
          <a:r>
            <a:rPr lang="en-US" sz="1100" dirty="0"/>
            <a:t>Keep a log of activity and inactivity for a week.</a:t>
          </a:r>
        </a:p>
      </dgm:t>
    </dgm:pt>
    <dgm:pt modelId="{E86F17CD-D937-4E1D-8D35-1A56DB6505B9}" type="parTrans" cxnId="{00B9098D-CF01-4CAE-8871-1C0FE16B215E}">
      <dgm:prSet/>
      <dgm:spPr/>
      <dgm:t>
        <a:bodyPr/>
        <a:lstStyle/>
        <a:p>
          <a:endParaRPr lang="en-US"/>
        </a:p>
      </dgm:t>
    </dgm:pt>
    <dgm:pt modelId="{E479C5C3-1F90-4EDE-8784-9CBD8FE26E0C}" type="sibTrans" cxnId="{00B9098D-CF01-4CAE-8871-1C0FE16B215E}">
      <dgm:prSet/>
      <dgm:spPr/>
      <dgm:t>
        <a:bodyPr/>
        <a:lstStyle/>
        <a:p>
          <a:endParaRPr lang="en-US"/>
        </a:p>
      </dgm:t>
    </dgm:pt>
    <dgm:pt modelId="{1F00F252-0AE3-4C2C-8680-E22ED43F5553}">
      <dgm:prSet custT="1"/>
      <dgm:spPr/>
      <dgm:t>
        <a:bodyPr/>
        <a:lstStyle/>
        <a:p>
          <a:r>
            <a:rPr lang="en-US" sz="1100" dirty="0"/>
            <a:t>Re-assess their stage periodically.</a:t>
          </a:r>
        </a:p>
      </dgm:t>
    </dgm:pt>
    <dgm:pt modelId="{BC921F83-C585-4543-A099-825EAD7C7101}" type="parTrans" cxnId="{FCCE5A6F-9898-4E51-B556-7991F359B264}">
      <dgm:prSet/>
      <dgm:spPr/>
      <dgm:t>
        <a:bodyPr/>
        <a:lstStyle/>
        <a:p>
          <a:endParaRPr lang="en-US"/>
        </a:p>
      </dgm:t>
    </dgm:pt>
    <dgm:pt modelId="{EEF2C27C-AE1F-41CE-B63C-BDCD83298134}" type="sibTrans" cxnId="{FCCE5A6F-9898-4E51-B556-7991F359B264}">
      <dgm:prSet/>
      <dgm:spPr/>
      <dgm:t>
        <a:bodyPr/>
        <a:lstStyle/>
        <a:p>
          <a:endParaRPr lang="en-US"/>
        </a:p>
      </dgm:t>
    </dgm:pt>
    <dgm:pt modelId="{536533A8-E943-4BA6-89AB-C97AA74D4DF4}">
      <dgm:prSet custT="1"/>
      <dgm:spPr/>
      <dgm:t>
        <a:bodyPr/>
        <a:lstStyle/>
        <a:p>
          <a:r>
            <a:rPr lang="en-US" sz="1100" dirty="0"/>
            <a:t>Look at your activity log and plan to replace 15 minutes of inactive time each day with a physical activity.</a:t>
          </a:r>
        </a:p>
      </dgm:t>
    </dgm:pt>
    <dgm:pt modelId="{8A207E10-CC78-4774-948A-1BA23EEA8A68}" type="parTrans" cxnId="{71895CB1-35CE-424B-8E25-FFC12ECC5141}">
      <dgm:prSet/>
      <dgm:spPr/>
      <dgm:t>
        <a:bodyPr/>
        <a:lstStyle/>
        <a:p>
          <a:endParaRPr lang="en-US"/>
        </a:p>
      </dgm:t>
    </dgm:pt>
    <dgm:pt modelId="{7DEF9C88-EE00-4CD8-9DA8-0B6CB0E38557}" type="sibTrans" cxnId="{71895CB1-35CE-424B-8E25-FFC12ECC5141}">
      <dgm:prSet/>
      <dgm:spPr/>
      <dgm:t>
        <a:bodyPr/>
        <a:lstStyle/>
        <a:p>
          <a:endParaRPr lang="en-US"/>
        </a:p>
      </dgm:t>
    </dgm:pt>
    <dgm:pt modelId="{EEA62C3B-A4B2-447E-8CEF-69C15969A531}">
      <dgm:prSet custT="1"/>
      <dgm:spPr/>
      <dgm:t>
        <a:bodyPr/>
        <a:lstStyle/>
        <a:p>
          <a:r>
            <a:rPr lang="en-US" sz="1100" dirty="0"/>
            <a:t>Write down activities you enjoy and find friends with similarities.</a:t>
          </a:r>
        </a:p>
      </dgm:t>
    </dgm:pt>
    <dgm:pt modelId="{34159A16-6439-4BEE-9A16-9A953CDD51EF}" type="parTrans" cxnId="{B6698379-1898-47D4-A72B-151D2109C274}">
      <dgm:prSet/>
      <dgm:spPr/>
      <dgm:t>
        <a:bodyPr/>
        <a:lstStyle/>
        <a:p>
          <a:endParaRPr lang="en-US"/>
        </a:p>
      </dgm:t>
    </dgm:pt>
    <dgm:pt modelId="{209DEADD-6453-4372-974D-F45F83CE69F1}" type="sibTrans" cxnId="{B6698379-1898-47D4-A72B-151D2109C274}">
      <dgm:prSet/>
      <dgm:spPr/>
      <dgm:t>
        <a:bodyPr/>
        <a:lstStyle/>
        <a:p>
          <a:endParaRPr lang="en-US"/>
        </a:p>
      </dgm:t>
    </dgm:pt>
    <dgm:pt modelId="{BC88167E-DCAB-4E09-B3FE-11528C507FCC}">
      <dgm:prSet custT="1"/>
      <dgm:spPr/>
      <dgm:t>
        <a:bodyPr/>
        <a:lstStyle/>
        <a:p>
          <a:r>
            <a:rPr lang="en-US" sz="1100" dirty="0"/>
            <a:t>Discuss with parents/guardians how they can reward meeting your goals.</a:t>
          </a:r>
        </a:p>
      </dgm:t>
    </dgm:pt>
    <dgm:pt modelId="{39405F23-7840-41B6-971B-17AA0788831A}" type="parTrans" cxnId="{EB687ADA-84D3-4488-8381-ADFEFEA63A3C}">
      <dgm:prSet/>
      <dgm:spPr/>
      <dgm:t>
        <a:bodyPr/>
        <a:lstStyle/>
        <a:p>
          <a:endParaRPr lang="en-US"/>
        </a:p>
      </dgm:t>
    </dgm:pt>
    <dgm:pt modelId="{8C678DD4-66F3-4A51-AB34-0CF0D6713894}" type="sibTrans" cxnId="{EB687ADA-84D3-4488-8381-ADFEFEA63A3C}">
      <dgm:prSet/>
      <dgm:spPr/>
      <dgm:t>
        <a:bodyPr/>
        <a:lstStyle/>
        <a:p>
          <a:endParaRPr lang="en-US"/>
        </a:p>
      </dgm:t>
    </dgm:pt>
    <dgm:pt modelId="{DF50A3A5-FB9A-4CCA-ACEF-A005945D0FA0}">
      <dgm:prSet custT="1"/>
      <dgm:spPr/>
      <dgm:t>
        <a:bodyPr/>
        <a:lstStyle/>
        <a:p>
          <a:r>
            <a:rPr lang="en-US" sz="1100" dirty="0"/>
            <a:t>Re-assess their stage periodically.</a:t>
          </a:r>
        </a:p>
      </dgm:t>
    </dgm:pt>
    <dgm:pt modelId="{3B0EF980-5291-448E-BE37-FA4837D850BF}" type="parTrans" cxnId="{E621CAA2-E53D-445C-8F65-2C879CBD7369}">
      <dgm:prSet/>
      <dgm:spPr/>
      <dgm:t>
        <a:bodyPr/>
        <a:lstStyle/>
        <a:p>
          <a:endParaRPr lang="en-US"/>
        </a:p>
      </dgm:t>
    </dgm:pt>
    <dgm:pt modelId="{F34CE1BD-9A7B-41E1-8530-9A2814F0772C}" type="sibTrans" cxnId="{E621CAA2-E53D-445C-8F65-2C879CBD7369}">
      <dgm:prSet/>
      <dgm:spPr/>
      <dgm:t>
        <a:bodyPr/>
        <a:lstStyle/>
        <a:p>
          <a:endParaRPr lang="en-US"/>
        </a:p>
      </dgm:t>
    </dgm:pt>
    <dgm:pt modelId="{01B7E7BD-737D-4266-ACD1-0FD6AFDBC88D}">
      <dgm:prSet custT="1"/>
      <dgm:spPr/>
      <dgm:t>
        <a:bodyPr/>
        <a:lstStyle/>
        <a:p>
          <a:r>
            <a:rPr lang="en-US" sz="1100" dirty="0"/>
            <a:t>Write down ways to be physically active each day.</a:t>
          </a:r>
        </a:p>
      </dgm:t>
    </dgm:pt>
    <dgm:pt modelId="{A8B8C00B-5563-479F-AD6D-D4B8DE5DB03E}" type="parTrans" cxnId="{F913C086-7E83-4CA7-96A2-24660E0A7BF6}">
      <dgm:prSet/>
      <dgm:spPr/>
      <dgm:t>
        <a:bodyPr/>
        <a:lstStyle/>
        <a:p>
          <a:endParaRPr lang="en-US"/>
        </a:p>
      </dgm:t>
    </dgm:pt>
    <dgm:pt modelId="{9E14BF5B-B593-483E-B8A3-1FE9C4CCF9B6}" type="sibTrans" cxnId="{F913C086-7E83-4CA7-96A2-24660E0A7BF6}">
      <dgm:prSet/>
      <dgm:spPr/>
      <dgm:t>
        <a:bodyPr/>
        <a:lstStyle/>
        <a:p>
          <a:endParaRPr lang="en-US"/>
        </a:p>
      </dgm:t>
    </dgm:pt>
    <dgm:pt modelId="{A40D2D69-2405-410C-BA4B-2C47509E96FB}">
      <dgm:prSet custT="1"/>
      <dgm:spPr/>
      <dgm:t>
        <a:bodyPr/>
        <a:lstStyle/>
        <a:p>
          <a:r>
            <a:rPr lang="en-US" sz="1100" dirty="0"/>
            <a:t>Discuss or write down the strategies that have helped you so far and think about ways to make these strategies part of your daily routine.</a:t>
          </a:r>
        </a:p>
      </dgm:t>
    </dgm:pt>
    <dgm:pt modelId="{ED9002A5-3BC9-45E8-9CA3-6D88296D386A}" type="parTrans" cxnId="{66700A3B-175C-4451-BB70-602FDA08FF58}">
      <dgm:prSet/>
      <dgm:spPr/>
      <dgm:t>
        <a:bodyPr/>
        <a:lstStyle/>
        <a:p>
          <a:endParaRPr lang="en-US"/>
        </a:p>
      </dgm:t>
    </dgm:pt>
    <dgm:pt modelId="{3C6D65AC-8355-48F5-8422-6A69F80CB22B}" type="sibTrans" cxnId="{66700A3B-175C-4451-BB70-602FDA08FF58}">
      <dgm:prSet/>
      <dgm:spPr/>
      <dgm:t>
        <a:bodyPr/>
        <a:lstStyle/>
        <a:p>
          <a:endParaRPr lang="en-US"/>
        </a:p>
      </dgm:t>
    </dgm:pt>
    <dgm:pt modelId="{F612B862-8953-4C42-8781-B72B0904A522}">
      <dgm:prSet custT="1"/>
      <dgm:spPr/>
      <dgm:t>
        <a:bodyPr/>
        <a:lstStyle/>
        <a:p>
          <a:r>
            <a:rPr lang="en-US" sz="1100" dirty="0"/>
            <a:t>Create a physical activity contract and continue setting short and long-term goals for physical activity.</a:t>
          </a:r>
        </a:p>
      </dgm:t>
    </dgm:pt>
    <dgm:pt modelId="{F491925D-FD58-4525-B583-ECC0F9359AD6}" type="parTrans" cxnId="{9921D56A-E741-479F-AC9A-52E93B3224BC}">
      <dgm:prSet/>
      <dgm:spPr/>
      <dgm:t>
        <a:bodyPr/>
        <a:lstStyle/>
        <a:p>
          <a:endParaRPr lang="en-US"/>
        </a:p>
      </dgm:t>
    </dgm:pt>
    <dgm:pt modelId="{C3B27B20-60A5-482B-8678-A685D9334C9F}" type="sibTrans" cxnId="{9921D56A-E741-479F-AC9A-52E93B3224BC}">
      <dgm:prSet/>
      <dgm:spPr/>
      <dgm:t>
        <a:bodyPr/>
        <a:lstStyle/>
        <a:p>
          <a:endParaRPr lang="en-US"/>
        </a:p>
      </dgm:t>
    </dgm:pt>
    <dgm:pt modelId="{537F4D82-A0CC-4538-9049-DE55C5A29CCC}">
      <dgm:prSet custT="1"/>
      <dgm:spPr/>
      <dgm:t>
        <a:bodyPr/>
        <a:lstStyle/>
        <a:p>
          <a:r>
            <a:rPr lang="en-US" sz="1100" dirty="0"/>
            <a:t>Discuss what to do if you are not meeting your goals.</a:t>
          </a:r>
        </a:p>
      </dgm:t>
    </dgm:pt>
    <dgm:pt modelId="{224F9AB6-17D7-4632-AF0A-22D6EA7F61E3}" type="parTrans" cxnId="{FFC7C155-158D-459B-962B-7C05C809F52C}">
      <dgm:prSet/>
      <dgm:spPr/>
      <dgm:t>
        <a:bodyPr/>
        <a:lstStyle/>
        <a:p>
          <a:endParaRPr lang="en-US"/>
        </a:p>
      </dgm:t>
    </dgm:pt>
    <dgm:pt modelId="{95F739A4-DDAF-4986-9EBF-5E807C4FFC32}" type="sibTrans" cxnId="{FFC7C155-158D-459B-962B-7C05C809F52C}">
      <dgm:prSet/>
      <dgm:spPr/>
      <dgm:t>
        <a:bodyPr/>
        <a:lstStyle/>
        <a:p>
          <a:endParaRPr lang="en-US"/>
        </a:p>
      </dgm:t>
    </dgm:pt>
    <dgm:pt modelId="{615B6410-6946-4B05-891A-1C7ACA7F2CCC}">
      <dgm:prSet custT="1"/>
      <dgm:spPr/>
      <dgm:t>
        <a:bodyPr/>
        <a:lstStyle/>
        <a:p>
          <a:r>
            <a:rPr lang="en-US" sz="1100" dirty="0"/>
            <a:t>Talk with people important to you about how they can help you.</a:t>
          </a:r>
        </a:p>
      </dgm:t>
    </dgm:pt>
    <dgm:pt modelId="{7E673519-4A75-4833-8B39-5706E7429F38}" type="parTrans" cxnId="{31DC46B0-E3B1-4BAF-B58A-F52163A0F0E3}">
      <dgm:prSet/>
      <dgm:spPr/>
      <dgm:t>
        <a:bodyPr/>
        <a:lstStyle/>
        <a:p>
          <a:endParaRPr lang="en-US"/>
        </a:p>
      </dgm:t>
    </dgm:pt>
    <dgm:pt modelId="{EFD9B711-14D4-4133-BE2A-E2B80B84EBE3}" type="sibTrans" cxnId="{31DC46B0-E3B1-4BAF-B58A-F52163A0F0E3}">
      <dgm:prSet/>
      <dgm:spPr/>
      <dgm:t>
        <a:bodyPr/>
        <a:lstStyle/>
        <a:p>
          <a:endParaRPr lang="en-US"/>
        </a:p>
      </dgm:t>
    </dgm:pt>
    <dgm:pt modelId="{230E2D39-48D2-4DEB-AB44-27D01AA883EF}">
      <dgm:prSet custT="1"/>
      <dgm:spPr/>
      <dgm:t>
        <a:bodyPr/>
        <a:lstStyle/>
        <a:p>
          <a:r>
            <a:rPr lang="en-US" sz="1100" dirty="0"/>
            <a:t>Find ways to make physical activity fun and fresh.</a:t>
          </a:r>
        </a:p>
      </dgm:t>
    </dgm:pt>
    <dgm:pt modelId="{1209B894-6CEB-437A-8BBC-58DE949A0250}" type="parTrans" cxnId="{EC6D7298-DC17-4E05-A30B-4ABE04573458}">
      <dgm:prSet/>
      <dgm:spPr/>
      <dgm:t>
        <a:bodyPr/>
        <a:lstStyle/>
        <a:p>
          <a:endParaRPr lang="en-US"/>
        </a:p>
      </dgm:t>
    </dgm:pt>
    <dgm:pt modelId="{EA00C199-0593-4BA4-80BA-7DBF0977CA26}" type="sibTrans" cxnId="{EC6D7298-DC17-4E05-A30B-4ABE04573458}">
      <dgm:prSet/>
      <dgm:spPr/>
      <dgm:t>
        <a:bodyPr/>
        <a:lstStyle/>
        <a:p>
          <a:endParaRPr lang="en-US"/>
        </a:p>
      </dgm:t>
    </dgm:pt>
    <dgm:pt modelId="{7938D851-DAEA-438A-ACD5-49C13FC81914}">
      <dgm:prSet custT="1"/>
      <dgm:spPr/>
      <dgm:t>
        <a:bodyPr/>
        <a:lstStyle/>
        <a:p>
          <a:r>
            <a:rPr lang="en-US" sz="1100" dirty="0"/>
            <a:t>Re-assess their stage periodically.</a:t>
          </a:r>
        </a:p>
      </dgm:t>
    </dgm:pt>
    <dgm:pt modelId="{12EC81B9-1A1B-48A5-817A-DC7A31E6E78D}" type="parTrans" cxnId="{D0783D28-E329-4EE3-87C4-0AA733538A9E}">
      <dgm:prSet/>
      <dgm:spPr/>
      <dgm:t>
        <a:bodyPr/>
        <a:lstStyle/>
        <a:p>
          <a:endParaRPr lang="en-US"/>
        </a:p>
      </dgm:t>
    </dgm:pt>
    <dgm:pt modelId="{8B057A7E-0471-4BBC-8A7B-38FDBBB9FEB0}" type="sibTrans" cxnId="{D0783D28-E329-4EE3-87C4-0AA733538A9E}">
      <dgm:prSet/>
      <dgm:spPr/>
      <dgm:t>
        <a:bodyPr/>
        <a:lstStyle/>
        <a:p>
          <a:endParaRPr lang="en-US"/>
        </a:p>
      </dgm:t>
    </dgm:pt>
    <dgm:pt modelId="{C09F42D8-EA2A-4A54-A9BC-8B28C251E70D}">
      <dgm:prSet phldrT="[Text]" custT="1"/>
      <dgm:spPr/>
      <dgm:t>
        <a:bodyPr/>
        <a:lstStyle/>
        <a:p>
          <a:r>
            <a:rPr lang="en-US" sz="1100" dirty="0"/>
            <a:t>Write or discuss ways their inactivity are affecting people important to them.</a:t>
          </a:r>
        </a:p>
      </dgm:t>
    </dgm:pt>
    <dgm:pt modelId="{3E9C136D-FBBB-4332-99ED-3CC8E96FB797}" type="sibTrans" cxnId="{A950CAE2-C29F-49E8-AC75-711E7775763E}">
      <dgm:prSet/>
      <dgm:spPr/>
      <dgm:t>
        <a:bodyPr/>
        <a:lstStyle/>
        <a:p>
          <a:endParaRPr lang="en-US"/>
        </a:p>
      </dgm:t>
    </dgm:pt>
    <dgm:pt modelId="{FB63D0AD-18F4-4455-B3C6-48879E0C42C9}" type="parTrans" cxnId="{A950CAE2-C29F-49E8-AC75-711E7775763E}">
      <dgm:prSet/>
      <dgm:spPr/>
      <dgm:t>
        <a:bodyPr/>
        <a:lstStyle/>
        <a:p>
          <a:endParaRPr lang="en-US"/>
        </a:p>
      </dgm:t>
    </dgm:pt>
    <dgm:pt modelId="{909E32E6-7403-4FCF-B15B-721CAB730148}">
      <dgm:prSet phldrT="[Text]" custT="1"/>
      <dgm:spPr/>
      <dgm:t>
        <a:bodyPr/>
        <a:lstStyle/>
        <a:p>
          <a:r>
            <a:rPr lang="en-US" sz="1100" dirty="0"/>
            <a:t>Discuss or read about benefits of physical activity.</a:t>
          </a:r>
        </a:p>
      </dgm:t>
    </dgm:pt>
    <dgm:pt modelId="{A0C3D3CF-2955-4663-8E03-289187147609}" type="sibTrans" cxnId="{2423ABA4-1FC5-4C6A-9393-DC1FA73206CF}">
      <dgm:prSet/>
      <dgm:spPr/>
      <dgm:t>
        <a:bodyPr/>
        <a:lstStyle/>
        <a:p>
          <a:endParaRPr lang="en-US"/>
        </a:p>
      </dgm:t>
    </dgm:pt>
    <dgm:pt modelId="{305E2CAB-21C3-41CB-93CF-D1D7CD6BB154}" type="parTrans" cxnId="{2423ABA4-1FC5-4C6A-9393-DC1FA73206CF}">
      <dgm:prSet/>
      <dgm:spPr/>
      <dgm:t>
        <a:bodyPr/>
        <a:lstStyle/>
        <a:p>
          <a:endParaRPr lang="en-US"/>
        </a:p>
      </dgm:t>
    </dgm:pt>
    <dgm:pt modelId="{BC7DC8BC-6BE6-44C6-AF5A-C46C3AB09581}">
      <dgm:prSet custT="1"/>
      <dgm:spPr/>
      <dgm:t>
        <a:bodyPr/>
        <a:lstStyle/>
        <a:p>
          <a:r>
            <a:rPr lang="en-US" sz="1100" dirty="0"/>
            <a:t>Reflect on the benefits you have already received from being physically active and what other benefits you want to receive from being physically active.</a:t>
          </a:r>
        </a:p>
      </dgm:t>
    </dgm:pt>
    <dgm:pt modelId="{F0699027-B4D5-4033-A36A-C151FD8EB1AE}" type="sibTrans" cxnId="{2302FA07-D5B2-4CC4-886F-87970BCA277D}">
      <dgm:prSet/>
      <dgm:spPr/>
      <dgm:t>
        <a:bodyPr/>
        <a:lstStyle/>
        <a:p>
          <a:endParaRPr lang="en-US"/>
        </a:p>
      </dgm:t>
    </dgm:pt>
    <dgm:pt modelId="{68BC8ABC-9A53-4564-B781-62474F4FC432}" type="parTrans" cxnId="{2302FA07-D5B2-4CC4-886F-87970BCA277D}">
      <dgm:prSet/>
      <dgm:spPr/>
      <dgm:t>
        <a:bodyPr/>
        <a:lstStyle/>
        <a:p>
          <a:endParaRPr lang="en-US"/>
        </a:p>
      </dgm:t>
    </dgm:pt>
    <dgm:pt modelId="{9D94C925-57D7-47CD-8951-4C40972F8A99}">
      <dgm:prSet custT="1"/>
      <dgm:spPr/>
      <dgm:t>
        <a:bodyPr/>
        <a:lstStyle/>
        <a:p>
          <a:r>
            <a:rPr lang="en-US" sz="1100" dirty="0"/>
            <a:t>Write down or discuss ways to remind yourself to be more active during the week.</a:t>
          </a:r>
        </a:p>
      </dgm:t>
    </dgm:pt>
    <dgm:pt modelId="{57A6B429-71D5-43E3-9835-D94B1B224D4A}" type="sibTrans" cxnId="{390A9218-DF65-40FC-A326-CB5DDA0A4E18}">
      <dgm:prSet/>
      <dgm:spPr/>
      <dgm:t>
        <a:bodyPr/>
        <a:lstStyle/>
        <a:p>
          <a:endParaRPr lang="en-US"/>
        </a:p>
      </dgm:t>
    </dgm:pt>
    <dgm:pt modelId="{84519A8A-BA89-4AAE-AD09-995E34166450}" type="parTrans" cxnId="{390A9218-DF65-40FC-A326-CB5DDA0A4E18}">
      <dgm:prSet/>
      <dgm:spPr/>
      <dgm:t>
        <a:bodyPr/>
        <a:lstStyle/>
        <a:p>
          <a:endParaRPr lang="en-US"/>
        </a:p>
      </dgm:t>
    </dgm:pt>
    <dgm:pt modelId="{70FCA975-4F3F-4DEC-AFC6-C82E7CB65943}">
      <dgm:prSet custT="1"/>
      <dgm:spPr/>
      <dgm:t>
        <a:bodyPr/>
        <a:lstStyle/>
        <a:p>
          <a:r>
            <a:rPr lang="en-US" sz="1100" dirty="0"/>
            <a:t>Plan to participate in a activity in your community (</a:t>
          </a:r>
          <a:r>
            <a:rPr lang="en-US" sz="1100" dirty="0" err="1"/>
            <a:t>ie</a:t>
          </a:r>
          <a:r>
            <a:rPr lang="en-US" sz="1100" dirty="0"/>
            <a:t>. 5k, league, competition, etc).</a:t>
          </a:r>
        </a:p>
      </dgm:t>
    </dgm:pt>
    <dgm:pt modelId="{821F484F-DDC5-48C5-BAA9-5B422AC90A5C}" type="sibTrans" cxnId="{EB3D6222-4D7D-49E9-B581-9E0A30FA16C1}">
      <dgm:prSet/>
      <dgm:spPr/>
      <dgm:t>
        <a:bodyPr/>
        <a:lstStyle/>
        <a:p>
          <a:endParaRPr lang="en-US"/>
        </a:p>
      </dgm:t>
    </dgm:pt>
    <dgm:pt modelId="{64F4DC57-B276-47A4-938B-93E592D567AF}" type="parTrans" cxnId="{EB3D6222-4D7D-49E9-B581-9E0A30FA16C1}">
      <dgm:prSet/>
      <dgm:spPr/>
      <dgm:t>
        <a:bodyPr/>
        <a:lstStyle/>
        <a:p>
          <a:endParaRPr lang="en-US"/>
        </a:p>
      </dgm:t>
    </dgm:pt>
    <dgm:pt modelId="{1E13180F-27AF-4213-B954-AD07EA0D9E1B}">
      <dgm:prSet custT="1"/>
      <dgm:spPr/>
      <dgm:t>
        <a:bodyPr/>
        <a:lstStyle/>
        <a:p>
          <a:r>
            <a:rPr lang="en-US" sz="1100" dirty="0"/>
            <a:t>Try a new activity that you think you might enjoy.</a:t>
          </a:r>
        </a:p>
      </dgm:t>
    </dgm:pt>
    <dgm:pt modelId="{C17F242A-DEC0-4982-AA62-AC37ABD5B005}" type="sibTrans" cxnId="{2A890A03-8428-4C20-8382-69D0DCFD3D4D}">
      <dgm:prSet/>
      <dgm:spPr/>
      <dgm:t>
        <a:bodyPr/>
        <a:lstStyle/>
        <a:p>
          <a:endParaRPr lang="en-US"/>
        </a:p>
      </dgm:t>
    </dgm:pt>
    <dgm:pt modelId="{BDFF6699-EF5F-4BEA-AEDF-10F59F817A3D}" type="parTrans" cxnId="{2A890A03-8428-4C20-8382-69D0DCFD3D4D}">
      <dgm:prSet/>
      <dgm:spPr/>
      <dgm:t>
        <a:bodyPr/>
        <a:lstStyle/>
        <a:p>
          <a:endParaRPr lang="en-US"/>
        </a:p>
      </dgm:t>
    </dgm:pt>
    <dgm:pt modelId="{9471E893-C532-4676-AFB5-6037AB06316E}">
      <dgm:prSet custT="1"/>
      <dgm:spPr/>
      <dgm:t>
        <a:bodyPr/>
        <a:lstStyle/>
        <a:p>
          <a:r>
            <a:rPr lang="en-US" sz="1100" dirty="0"/>
            <a:t>Commit yourself to doing at least 30 minutes of activity each day.</a:t>
          </a:r>
        </a:p>
      </dgm:t>
    </dgm:pt>
    <dgm:pt modelId="{6675E484-AF33-4E1E-94E3-1B5B5B4A312B}" type="sibTrans" cxnId="{96F65622-C3BE-4ADE-9FD9-F2E1523F489F}">
      <dgm:prSet/>
      <dgm:spPr/>
      <dgm:t>
        <a:bodyPr/>
        <a:lstStyle/>
        <a:p>
          <a:endParaRPr lang="en-US"/>
        </a:p>
      </dgm:t>
    </dgm:pt>
    <dgm:pt modelId="{167CDFCE-B69E-4D18-932D-F6A0A6655D05}" type="parTrans" cxnId="{96F65622-C3BE-4ADE-9FD9-F2E1523F489F}">
      <dgm:prSet/>
      <dgm:spPr/>
      <dgm:t>
        <a:bodyPr/>
        <a:lstStyle/>
        <a:p>
          <a:endParaRPr lang="en-US"/>
        </a:p>
      </dgm:t>
    </dgm:pt>
    <dgm:pt modelId="{F0538DF9-EAC3-4B2E-B062-45363E6237EA}" type="pres">
      <dgm:prSet presAssocID="{E612156C-401A-4A53-B831-FDE2B0223F17}" presName="Name0" presStyleCnt="0">
        <dgm:presLayoutVars>
          <dgm:dir/>
          <dgm:animLvl val="lvl"/>
          <dgm:resizeHandles val="exact"/>
        </dgm:presLayoutVars>
      </dgm:prSet>
      <dgm:spPr/>
    </dgm:pt>
    <dgm:pt modelId="{116B954E-B302-46D6-BEC3-07B83974D6E4}" type="pres">
      <dgm:prSet presAssocID="{A8F4BC1D-1C33-43CE-A05E-341167DD49C7}" presName="linNode" presStyleCnt="0"/>
      <dgm:spPr/>
    </dgm:pt>
    <dgm:pt modelId="{2CCA0A35-1136-48AC-B471-FE39F3B5B026}" type="pres">
      <dgm:prSet presAssocID="{A8F4BC1D-1C33-43CE-A05E-341167DD49C7}" presName="parentText" presStyleLbl="node1" presStyleIdx="0" presStyleCnt="5" custScaleX="81482">
        <dgm:presLayoutVars>
          <dgm:chMax val="1"/>
          <dgm:bulletEnabled val="1"/>
        </dgm:presLayoutVars>
      </dgm:prSet>
      <dgm:spPr/>
    </dgm:pt>
    <dgm:pt modelId="{CDADCA5F-4616-41F0-9907-618D33EEAAD4}" type="pres">
      <dgm:prSet presAssocID="{A8F4BC1D-1C33-43CE-A05E-341167DD49C7}" presName="descendantText" presStyleLbl="alignAccFollowNode1" presStyleIdx="0" presStyleCnt="5" custScaleX="110372" custScaleY="120200">
        <dgm:presLayoutVars>
          <dgm:bulletEnabled val="1"/>
        </dgm:presLayoutVars>
      </dgm:prSet>
      <dgm:spPr/>
    </dgm:pt>
    <dgm:pt modelId="{C0C11A20-5A06-4736-90A4-D89AFDA17E94}" type="pres">
      <dgm:prSet presAssocID="{DEA02B39-DAF3-4B4A-B23D-49A8FA688F0B}" presName="sp" presStyleCnt="0"/>
      <dgm:spPr/>
    </dgm:pt>
    <dgm:pt modelId="{7DAE1A71-D201-46D3-BAC6-7C8B07F3525D}" type="pres">
      <dgm:prSet presAssocID="{8BD46120-82F7-40C1-8330-967AAD0546F6}" presName="linNode" presStyleCnt="0"/>
      <dgm:spPr/>
    </dgm:pt>
    <dgm:pt modelId="{4C9901CB-3542-469D-B9DC-ED5B8058C07A}" type="pres">
      <dgm:prSet presAssocID="{8BD46120-82F7-40C1-8330-967AAD0546F6}" presName="parentText" presStyleLbl="node1" presStyleIdx="1" presStyleCnt="5" custScaleX="81481">
        <dgm:presLayoutVars>
          <dgm:chMax val="1"/>
          <dgm:bulletEnabled val="1"/>
        </dgm:presLayoutVars>
      </dgm:prSet>
      <dgm:spPr/>
    </dgm:pt>
    <dgm:pt modelId="{AC099846-C122-49EE-A174-D033B1800BA6}" type="pres">
      <dgm:prSet presAssocID="{8BD46120-82F7-40C1-8330-967AAD0546F6}" presName="descendantText" presStyleLbl="alignAccFollowNode1" presStyleIdx="1" presStyleCnt="5" custScaleX="110525" custScaleY="114436">
        <dgm:presLayoutVars>
          <dgm:bulletEnabled val="1"/>
        </dgm:presLayoutVars>
      </dgm:prSet>
      <dgm:spPr/>
    </dgm:pt>
    <dgm:pt modelId="{8BCA1D65-C282-4B03-AC72-179594A211E0}" type="pres">
      <dgm:prSet presAssocID="{DA33632A-0D3C-484D-AA9A-EF9021757A6D}" presName="sp" presStyleCnt="0"/>
      <dgm:spPr/>
    </dgm:pt>
    <dgm:pt modelId="{14F333B1-33B7-4411-99FD-9083B022C504}" type="pres">
      <dgm:prSet presAssocID="{7FD8753C-CC24-47FA-87C5-F1C0F0BA8278}" presName="linNode" presStyleCnt="0"/>
      <dgm:spPr/>
    </dgm:pt>
    <dgm:pt modelId="{61352333-5F8B-41C4-B341-116551F5BD39}" type="pres">
      <dgm:prSet presAssocID="{7FD8753C-CC24-47FA-87C5-F1C0F0BA8278}" presName="parentText" presStyleLbl="node1" presStyleIdx="2" presStyleCnt="5" custScaleX="81481">
        <dgm:presLayoutVars>
          <dgm:chMax val="1"/>
          <dgm:bulletEnabled val="1"/>
        </dgm:presLayoutVars>
      </dgm:prSet>
      <dgm:spPr/>
    </dgm:pt>
    <dgm:pt modelId="{2588B6CE-CB93-4699-AD1E-A22D8FA85CAA}" type="pres">
      <dgm:prSet presAssocID="{7FD8753C-CC24-47FA-87C5-F1C0F0BA8278}" presName="descendantText" presStyleLbl="alignAccFollowNode1" presStyleIdx="2" presStyleCnt="5" custScaleX="110373">
        <dgm:presLayoutVars>
          <dgm:bulletEnabled val="1"/>
        </dgm:presLayoutVars>
      </dgm:prSet>
      <dgm:spPr/>
    </dgm:pt>
    <dgm:pt modelId="{DF4ABCE2-FF6B-446F-86BF-EB32AFA41CDA}" type="pres">
      <dgm:prSet presAssocID="{57E52EC0-940D-4D9E-9CF8-93CE14FB87B5}" presName="sp" presStyleCnt="0"/>
      <dgm:spPr/>
    </dgm:pt>
    <dgm:pt modelId="{1009897E-BC1C-485D-84E4-DCF3EB75818D}" type="pres">
      <dgm:prSet presAssocID="{7392F2B7-F920-4C22-A521-5D4B7D98858D}" presName="linNode" presStyleCnt="0"/>
      <dgm:spPr/>
    </dgm:pt>
    <dgm:pt modelId="{612E3AFF-AD6C-4338-93B7-D8736B623582}" type="pres">
      <dgm:prSet presAssocID="{7392F2B7-F920-4C22-A521-5D4B7D98858D}" presName="parentText" presStyleLbl="node1" presStyleIdx="3" presStyleCnt="5" custScaleX="80556">
        <dgm:presLayoutVars>
          <dgm:chMax val="1"/>
          <dgm:bulletEnabled val="1"/>
        </dgm:presLayoutVars>
      </dgm:prSet>
      <dgm:spPr/>
    </dgm:pt>
    <dgm:pt modelId="{C20D629C-A81A-4713-A7ED-1945F838687C}" type="pres">
      <dgm:prSet presAssocID="{7392F2B7-F920-4C22-A521-5D4B7D98858D}" presName="descendantText" presStyleLbl="alignAccFollowNode1" presStyleIdx="3" presStyleCnt="5" custScaleX="112770" custScaleY="117928">
        <dgm:presLayoutVars>
          <dgm:bulletEnabled val="1"/>
        </dgm:presLayoutVars>
      </dgm:prSet>
      <dgm:spPr/>
    </dgm:pt>
    <dgm:pt modelId="{35565A2C-A7E5-450E-AA12-427D4CFBA8AB}" type="pres">
      <dgm:prSet presAssocID="{3FE12D4E-DE5E-422F-9247-6463336868CA}" presName="sp" presStyleCnt="0"/>
      <dgm:spPr/>
    </dgm:pt>
    <dgm:pt modelId="{FF1FF14B-E6FB-4C60-89D0-76A5A9F863A0}" type="pres">
      <dgm:prSet presAssocID="{302A8F87-F79B-4823-B986-41CEE91F1349}" presName="linNode" presStyleCnt="0"/>
      <dgm:spPr/>
    </dgm:pt>
    <dgm:pt modelId="{A4E262BA-1A8C-44FD-9EA0-EA4DC110472A}" type="pres">
      <dgm:prSet presAssocID="{302A8F87-F79B-4823-B986-41CEE91F1349}" presName="parentText" presStyleLbl="node1" presStyleIdx="4" presStyleCnt="5" custScaleX="80556" custLinFactNeighborX="-3954" custLinFactNeighborY="229">
        <dgm:presLayoutVars>
          <dgm:chMax val="1"/>
          <dgm:bulletEnabled val="1"/>
        </dgm:presLayoutVars>
      </dgm:prSet>
      <dgm:spPr/>
    </dgm:pt>
    <dgm:pt modelId="{76D2F9DF-47E1-41CD-8F49-FDC98F4118B2}" type="pres">
      <dgm:prSet presAssocID="{302A8F87-F79B-4823-B986-41CEE91F1349}" presName="descendantText" presStyleLbl="alignAccFollowNode1" presStyleIdx="4" presStyleCnt="5" custScaleX="112624" custScaleY="120199">
        <dgm:presLayoutVars>
          <dgm:bulletEnabled val="1"/>
        </dgm:presLayoutVars>
      </dgm:prSet>
      <dgm:spPr/>
    </dgm:pt>
  </dgm:ptLst>
  <dgm:cxnLst>
    <dgm:cxn modelId="{2A890A03-8428-4C20-8382-69D0DCFD3D4D}" srcId="{7392F2B7-F920-4C22-A521-5D4B7D98858D}" destId="{1E13180F-27AF-4213-B954-AD07EA0D9E1B}" srcOrd="2" destOrd="0" parTransId="{BDFF6699-EF5F-4BEA-AEDF-10F59F817A3D}" sibTransId="{C17F242A-DEC0-4982-AA62-AC37ABD5B005}"/>
    <dgm:cxn modelId="{B3921D04-14B8-42D2-BDBF-424E307CFD8C}" type="presOf" srcId="{230E2D39-48D2-4DEB-AB44-27D01AA883EF}" destId="{76D2F9DF-47E1-41CD-8F49-FDC98F4118B2}" srcOrd="0" destOrd="4" presId="urn:microsoft.com/office/officeart/2005/8/layout/vList5"/>
    <dgm:cxn modelId="{A0A0BD04-7509-4918-8B29-74F790DE0F0D}" type="presOf" srcId="{1E13180F-27AF-4213-B954-AD07EA0D9E1B}" destId="{C20D629C-A81A-4713-A7ED-1945F838687C}" srcOrd="0" destOrd="2" presId="urn:microsoft.com/office/officeart/2005/8/layout/vList5"/>
    <dgm:cxn modelId="{01F82E05-CBE2-4EF3-AAC8-07C6783A97E1}" type="presOf" srcId="{C09F42D8-EA2A-4A54-A9BC-8B28C251E70D}" destId="{CDADCA5F-4616-41F0-9907-618D33EEAAD4}" srcOrd="0" destOrd="1" presId="urn:microsoft.com/office/officeart/2005/8/layout/vList5"/>
    <dgm:cxn modelId="{2302FA07-D5B2-4CC4-886F-87970BCA277D}" srcId="{7392F2B7-F920-4C22-A521-5D4B7D98858D}" destId="{BC7DC8BC-6BE6-44C6-AF5A-C46C3AB09581}" srcOrd="5" destOrd="0" parTransId="{68BC8ABC-9A53-4564-B781-62474F4FC432}" sibTransId="{F0699027-B4D5-4033-A36A-C151FD8EB1AE}"/>
    <dgm:cxn modelId="{634E000E-2F53-49DA-A056-ABB32ADC5F69}" type="presOf" srcId="{2938EAC4-34CD-40B3-95C6-7960438F68BA}" destId="{AC099846-C122-49EE-A174-D033B1800BA6}" srcOrd="0" destOrd="3" presId="urn:microsoft.com/office/officeart/2005/8/layout/vList5"/>
    <dgm:cxn modelId="{390A9218-DF65-40FC-A326-CB5DDA0A4E18}" srcId="{7392F2B7-F920-4C22-A521-5D4B7D98858D}" destId="{9D94C925-57D7-47CD-8951-4C40972F8A99}" srcOrd="4" destOrd="0" parTransId="{84519A8A-BA89-4AAE-AD09-995E34166450}" sibTransId="{57A6B429-71D5-43E3-9835-D94B1B224D4A}"/>
    <dgm:cxn modelId="{21CD1A1A-CCDB-4EF7-968D-EC3F611A4317}" type="presOf" srcId="{91AA111C-C4AC-467F-9E4A-5FF729AA9D83}" destId="{CDADCA5F-4616-41F0-9907-618D33EEAAD4}" srcOrd="0" destOrd="2" presId="urn:microsoft.com/office/officeart/2005/8/layout/vList5"/>
    <dgm:cxn modelId="{92DA7421-8CC0-4893-BC14-4B4F26474C63}" type="presOf" srcId="{8BD46120-82F7-40C1-8330-967AAD0546F6}" destId="{4C9901CB-3542-469D-B9DC-ED5B8058C07A}" srcOrd="0" destOrd="0" presId="urn:microsoft.com/office/officeart/2005/8/layout/vList5"/>
    <dgm:cxn modelId="{96F65622-C3BE-4ADE-9FD9-F2E1523F489F}" srcId="{7392F2B7-F920-4C22-A521-5D4B7D98858D}" destId="{9471E893-C532-4676-AFB5-6037AB06316E}" srcOrd="1" destOrd="0" parTransId="{167CDFCE-B69E-4D18-932D-F6A0A6655D05}" sibTransId="{6675E484-AF33-4E1E-94E3-1B5B5B4A312B}"/>
    <dgm:cxn modelId="{EB3D6222-4D7D-49E9-B581-9E0A30FA16C1}" srcId="{7392F2B7-F920-4C22-A521-5D4B7D98858D}" destId="{70FCA975-4F3F-4DEC-AFC6-C82E7CB65943}" srcOrd="3" destOrd="0" parTransId="{64F4DC57-B276-47A4-938B-93E592D567AF}" sibTransId="{821F484F-DDC5-48C5-BAA9-5B422AC90A5C}"/>
    <dgm:cxn modelId="{1AB98E25-0589-496F-A15D-E865554B8AC5}" type="presOf" srcId="{536533A8-E943-4BA6-89AB-C97AA74D4DF4}" destId="{2588B6CE-CB93-4699-AD1E-A22D8FA85CAA}" srcOrd="0" destOrd="0" presId="urn:microsoft.com/office/officeart/2005/8/layout/vList5"/>
    <dgm:cxn modelId="{6D090226-293A-448D-9FE7-94D48BF1E2EF}" type="presOf" srcId="{537F4D82-A0CC-4538-9049-DE55C5A29CCC}" destId="{76D2F9DF-47E1-41CD-8F49-FDC98F4118B2}" srcOrd="0" destOrd="2" presId="urn:microsoft.com/office/officeart/2005/8/layout/vList5"/>
    <dgm:cxn modelId="{D0783D28-E329-4EE3-87C4-0AA733538A9E}" srcId="{302A8F87-F79B-4823-B986-41CEE91F1349}" destId="{7938D851-DAEA-438A-ACD5-49C13FC81914}" srcOrd="5" destOrd="0" parTransId="{12EC81B9-1A1B-48A5-817A-DC7A31E6E78D}" sibTransId="{8B057A7E-0471-4BBC-8A7B-38FDBBB9FEB0}"/>
    <dgm:cxn modelId="{4770752E-129F-40DD-936E-944A4C622814}" type="presOf" srcId="{9471E893-C532-4676-AFB5-6037AB06316E}" destId="{C20D629C-A81A-4713-A7ED-1945F838687C}" srcOrd="0" destOrd="1" presId="urn:microsoft.com/office/officeart/2005/8/layout/vList5"/>
    <dgm:cxn modelId="{C639D238-56B3-46EC-8783-7DD535D79EFA}" type="presOf" srcId="{67A072E0-5F23-483F-88A4-D59CC16E8CEB}" destId="{CDADCA5F-4616-41F0-9907-618D33EEAAD4}" srcOrd="0" destOrd="4" presId="urn:microsoft.com/office/officeart/2005/8/layout/vList5"/>
    <dgm:cxn modelId="{66700A3B-175C-4451-BB70-602FDA08FF58}" srcId="{302A8F87-F79B-4823-B986-41CEE91F1349}" destId="{A40D2D69-2405-410C-BA4B-2C47509E96FB}" srcOrd="0" destOrd="0" parTransId="{ED9002A5-3BC9-45E8-9CA3-6D88296D386A}" sibTransId="{3C6D65AC-8355-48F5-8422-6A69F80CB22B}"/>
    <dgm:cxn modelId="{9C5D0C41-CF71-42F0-B1C1-26B6DA3E0C17}" type="presOf" srcId="{CCCB09A2-A420-4076-B35C-D6C55C9E89F4}" destId="{CDADCA5F-4616-41F0-9907-618D33EEAAD4}" srcOrd="0" destOrd="3" presId="urn:microsoft.com/office/officeart/2005/8/layout/vList5"/>
    <dgm:cxn modelId="{157E5F48-AE3D-4905-AA49-A6CE7C96F826}" srcId="{E612156C-401A-4A53-B831-FDE2B0223F17}" destId="{7392F2B7-F920-4C22-A521-5D4B7D98858D}" srcOrd="3" destOrd="0" parTransId="{61F71BC5-59B3-43DB-A7D5-C450EC78A5B7}" sibTransId="{3FE12D4E-DE5E-422F-9247-6463336868CA}"/>
    <dgm:cxn modelId="{60A67348-74C8-4E36-BA16-00CDD5D2E66F}" type="presOf" srcId="{050F431E-4F9A-4012-AC7E-99162CED1D10}" destId="{CDADCA5F-4616-41F0-9907-618D33EEAAD4}" srcOrd="0" destOrd="5" presId="urn:microsoft.com/office/officeart/2005/8/layout/vList5"/>
    <dgm:cxn modelId="{8EF97B4A-9E48-4737-AB19-E40FFEE4B6B8}" type="presOf" srcId="{A40D2D69-2405-410C-BA4B-2C47509E96FB}" destId="{76D2F9DF-47E1-41CD-8F49-FDC98F4118B2}" srcOrd="0" destOrd="0" presId="urn:microsoft.com/office/officeart/2005/8/layout/vList5"/>
    <dgm:cxn modelId="{95E2E64C-852C-4ED3-ACC4-61CB702F51D5}" type="presOf" srcId="{7392F2B7-F920-4C22-A521-5D4B7D98858D}" destId="{612E3AFF-AD6C-4338-93B7-D8736B623582}" srcOrd="0" destOrd="0" presId="urn:microsoft.com/office/officeart/2005/8/layout/vList5"/>
    <dgm:cxn modelId="{8A07A051-BDB3-4540-A59F-D655D941C85A}" type="presOf" srcId="{302A8F87-F79B-4823-B986-41CEE91F1349}" destId="{A4E262BA-1A8C-44FD-9EA0-EA4DC110472A}" srcOrd="0" destOrd="0" presId="urn:microsoft.com/office/officeart/2005/8/layout/vList5"/>
    <dgm:cxn modelId="{FFC7C155-158D-459B-962B-7C05C809F52C}" srcId="{302A8F87-F79B-4823-B986-41CEE91F1349}" destId="{537F4D82-A0CC-4538-9049-DE55C5A29CCC}" srcOrd="2" destOrd="0" parTransId="{224F9AB6-17D7-4632-AF0A-22D6EA7F61E3}" sibTransId="{95F739A4-DDAF-4986-9EBF-5E807C4FFC32}"/>
    <dgm:cxn modelId="{BA400456-3CD4-4144-9324-E40800BDBCC3}" srcId="{A8F4BC1D-1C33-43CE-A05E-341167DD49C7}" destId="{050F431E-4F9A-4012-AC7E-99162CED1D10}" srcOrd="5" destOrd="0" parTransId="{A6337383-F6CD-4C9E-A048-CC8E16841AC4}" sibTransId="{8AD5405E-C4EA-4C53-8154-236AD0125419}"/>
    <dgm:cxn modelId="{972D8D58-2303-4A52-98EE-2CBE8250F948}" type="presOf" srcId="{615B6410-6946-4B05-891A-1C7ACA7F2CCC}" destId="{76D2F9DF-47E1-41CD-8F49-FDC98F4118B2}" srcOrd="0" destOrd="3" presId="urn:microsoft.com/office/officeart/2005/8/layout/vList5"/>
    <dgm:cxn modelId="{7F60D95D-7D15-41BD-A0F7-DE072B407F9E}" srcId="{A8F4BC1D-1C33-43CE-A05E-341167DD49C7}" destId="{91AA111C-C4AC-467F-9E4A-5FF729AA9D83}" srcOrd="2" destOrd="0" parTransId="{62595DB8-1D10-4160-AE81-BF25C7AAB48D}" sibTransId="{A4270878-4EE2-4015-B33F-EDD44ED60DD9}"/>
    <dgm:cxn modelId="{47BF5F67-DDC3-4EDB-A08E-023AEFD42B76}" srcId="{8BD46120-82F7-40C1-8330-967AAD0546F6}" destId="{96F3248E-A09A-42B9-90A2-35EEBF862034}" srcOrd="1" destOrd="0" parTransId="{22DDDE00-CD3B-4349-B7C0-7CABA92298E7}" sibTransId="{4E7B4A00-5334-4FA8-9A94-0843E492DC29}"/>
    <dgm:cxn modelId="{B01F1468-9CBA-4AB8-965C-59BB66195F1F}" type="presOf" srcId="{96F3248E-A09A-42B9-90A2-35EEBF862034}" destId="{AC099846-C122-49EE-A174-D033B1800BA6}" srcOrd="0" destOrd="1" presId="urn:microsoft.com/office/officeart/2005/8/layout/vList5"/>
    <dgm:cxn modelId="{477A9269-963F-4724-8260-6FD75B0783B5}" srcId="{E612156C-401A-4A53-B831-FDE2B0223F17}" destId="{A8F4BC1D-1C33-43CE-A05E-341167DD49C7}" srcOrd="0" destOrd="0" parTransId="{7D5BD11C-EEFC-4950-B6E7-A4341A02191C}" sibTransId="{DEA02B39-DAF3-4B4A-B23D-49A8FA688F0B}"/>
    <dgm:cxn modelId="{9921D56A-E741-479F-AC9A-52E93B3224BC}" srcId="{302A8F87-F79B-4823-B986-41CEE91F1349}" destId="{F612B862-8953-4C42-8781-B72B0904A522}" srcOrd="1" destOrd="0" parTransId="{F491925D-FD58-4525-B583-ECC0F9359AD6}" sibTransId="{C3B27B20-60A5-482B-8678-A685D9334C9F}"/>
    <dgm:cxn modelId="{DEE7566B-F6F7-4755-B846-9666638F9D91}" srcId="{A8F4BC1D-1C33-43CE-A05E-341167DD49C7}" destId="{67A072E0-5F23-483F-88A4-D59CC16E8CEB}" srcOrd="4" destOrd="0" parTransId="{399B5CE9-B04F-44F6-9D27-3A5E36E7EA31}" sibTransId="{3FF9E747-57FE-47F3-BBDB-9D3E2C54D5D3}"/>
    <dgm:cxn modelId="{FCCE5A6F-9898-4E51-B556-7991F359B264}" srcId="{8BD46120-82F7-40C1-8330-967AAD0546F6}" destId="{1F00F252-0AE3-4C2C-8680-E22ED43F5553}" srcOrd="5" destOrd="0" parTransId="{BC921F83-C585-4543-A099-825EAD7C7101}" sibTransId="{EEF2C27C-AE1F-41CE-B63C-BDCD83298134}"/>
    <dgm:cxn modelId="{48352D75-74EE-4DD7-A542-C597D8D160A3}" type="presOf" srcId="{BC7DC8BC-6BE6-44C6-AF5A-C46C3AB09581}" destId="{C20D629C-A81A-4713-A7ED-1945F838687C}" srcOrd="0" destOrd="5" presId="urn:microsoft.com/office/officeart/2005/8/layout/vList5"/>
    <dgm:cxn modelId="{B6698379-1898-47D4-A72B-151D2109C274}" srcId="{7FD8753C-CC24-47FA-87C5-F1C0F0BA8278}" destId="{EEA62C3B-A4B2-447E-8CEF-69C15969A531}" srcOrd="1" destOrd="0" parTransId="{34159A16-6439-4BEE-9A16-9A953CDD51EF}" sibTransId="{209DEADD-6453-4372-974D-F45F83CE69F1}"/>
    <dgm:cxn modelId="{4C01BD7B-B389-41E7-AE6A-E038DDF2D118}" srcId="{E612156C-401A-4A53-B831-FDE2B0223F17}" destId="{8BD46120-82F7-40C1-8330-967AAD0546F6}" srcOrd="1" destOrd="0" parTransId="{3896DF74-09CF-49A9-81E6-228B05478693}" sibTransId="{DA33632A-0D3C-484D-AA9A-EF9021757A6D}"/>
    <dgm:cxn modelId="{390DA77D-BE0A-43C3-8BC7-01DCC0B1B611}" type="presOf" srcId="{EEA62C3B-A4B2-447E-8CEF-69C15969A531}" destId="{2588B6CE-CB93-4699-AD1E-A22D8FA85CAA}" srcOrd="0" destOrd="1" presId="urn:microsoft.com/office/officeart/2005/8/layout/vList5"/>
    <dgm:cxn modelId="{ED652582-05D1-48D0-8AB8-F954C3A7C16E}" type="presOf" srcId="{BC88167E-DCAB-4E09-B3FE-11528C507FCC}" destId="{2588B6CE-CB93-4699-AD1E-A22D8FA85CAA}" srcOrd="0" destOrd="2" presId="urn:microsoft.com/office/officeart/2005/8/layout/vList5"/>
    <dgm:cxn modelId="{F913C086-7E83-4CA7-96A2-24660E0A7BF6}" srcId="{7392F2B7-F920-4C22-A521-5D4B7D98858D}" destId="{01B7E7BD-737D-4266-ACD1-0FD6AFDBC88D}" srcOrd="0" destOrd="0" parTransId="{A8B8C00B-5563-479F-AD6D-D4B8DE5DB03E}" sibTransId="{9E14BF5B-B593-483E-B8A3-1FE9C4CCF9B6}"/>
    <dgm:cxn modelId="{00B9098D-CF01-4CAE-8871-1C0FE16B215E}" srcId="{8BD46120-82F7-40C1-8330-967AAD0546F6}" destId="{74F507A6-69F8-4D97-B3E7-0CB260A4D01B}" srcOrd="4" destOrd="0" parTransId="{E86F17CD-D937-4E1D-8D35-1A56DB6505B9}" sibTransId="{E479C5C3-1F90-4EDE-8784-9CBD8FE26E0C}"/>
    <dgm:cxn modelId="{7FE92B96-E2C1-4F91-99A1-9187A3342933}" srcId="{E612156C-401A-4A53-B831-FDE2B0223F17}" destId="{302A8F87-F79B-4823-B986-41CEE91F1349}" srcOrd="4" destOrd="0" parTransId="{9635B7CE-067C-492C-8D46-C0CE8B0C1EDA}" sibTransId="{39C9FB01-9A64-45F1-84D0-68F6BA27D514}"/>
    <dgm:cxn modelId="{EC6D7298-DC17-4E05-A30B-4ABE04573458}" srcId="{302A8F87-F79B-4823-B986-41CEE91F1349}" destId="{230E2D39-48D2-4DEB-AB44-27D01AA883EF}" srcOrd="4" destOrd="0" parTransId="{1209B894-6CEB-437A-8BBC-58DE949A0250}" sibTransId="{EA00C199-0593-4BA4-80BA-7DBF0977CA26}"/>
    <dgm:cxn modelId="{C6F9C19C-6127-4E06-BFD7-944343ED6359}" srcId="{A8F4BC1D-1C33-43CE-A05E-341167DD49C7}" destId="{CCCB09A2-A420-4076-B35C-D6C55C9E89F4}" srcOrd="3" destOrd="0" parTransId="{B0F1C402-5947-43F9-B504-F03D82DD2315}" sibTransId="{1A751C6D-1A88-4FA7-8C9B-D037F6BF899E}"/>
    <dgm:cxn modelId="{E621CAA2-E53D-445C-8F65-2C879CBD7369}" srcId="{7FD8753C-CC24-47FA-87C5-F1C0F0BA8278}" destId="{DF50A3A5-FB9A-4CCA-ACEF-A005945D0FA0}" srcOrd="3" destOrd="0" parTransId="{3B0EF980-5291-448E-BE37-FA4837D850BF}" sibTransId="{F34CE1BD-9A7B-41E1-8530-9A2814F0772C}"/>
    <dgm:cxn modelId="{F5E9DEA3-B8EF-4EEC-B658-9C699F8D65C2}" type="presOf" srcId="{A8F4BC1D-1C33-43CE-A05E-341167DD49C7}" destId="{2CCA0A35-1136-48AC-B471-FE39F3B5B026}" srcOrd="0" destOrd="0" presId="urn:microsoft.com/office/officeart/2005/8/layout/vList5"/>
    <dgm:cxn modelId="{2423ABA4-1FC5-4C6A-9393-DC1FA73206CF}" srcId="{A8F4BC1D-1C33-43CE-A05E-341167DD49C7}" destId="{909E32E6-7403-4FCF-B15B-721CAB730148}" srcOrd="0" destOrd="0" parTransId="{305E2CAB-21C3-41CB-93CF-D1D7CD6BB154}" sibTransId="{A0C3D3CF-2955-4663-8E03-289187147609}"/>
    <dgm:cxn modelId="{41E35CA6-D6A4-488D-A575-ADF4988099D7}" type="presOf" srcId="{70FCA975-4F3F-4DEC-AFC6-C82E7CB65943}" destId="{C20D629C-A81A-4713-A7ED-1945F838687C}" srcOrd="0" destOrd="3" presId="urn:microsoft.com/office/officeart/2005/8/layout/vList5"/>
    <dgm:cxn modelId="{C8F233AD-F9CF-489B-8D9A-FD1514D2CFF1}" type="presOf" srcId="{86996497-DDBD-400D-B1FE-6BEBB99AA69D}" destId="{AC099846-C122-49EE-A174-D033B1800BA6}" srcOrd="0" destOrd="2" presId="urn:microsoft.com/office/officeart/2005/8/layout/vList5"/>
    <dgm:cxn modelId="{31DC46B0-E3B1-4BAF-B58A-F52163A0F0E3}" srcId="{302A8F87-F79B-4823-B986-41CEE91F1349}" destId="{615B6410-6946-4B05-891A-1C7ACA7F2CCC}" srcOrd="3" destOrd="0" parTransId="{7E673519-4A75-4833-8B39-5706E7429F38}" sibTransId="{EFD9B711-14D4-4133-BE2A-E2B80B84EBE3}"/>
    <dgm:cxn modelId="{71895CB1-35CE-424B-8E25-FFC12ECC5141}" srcId="{7FD8753C-CC24-47FA-87C5-F1C0F0BA8278}" destId="{536533A8-E943-4BA6-89AB-C97AA74D4DF4}" srcOrd="0" destOrd="0" parTransId="{8A207E10-CC78-4774-948A-1BA23EEA8A68}" sibTransId="{7DEF9C88-EE00-4CD8-9DA8-0B6CB0E38557}"/>
    <dgm:cxn modelId="{CFF335B2-142B-43D4-9A08-D0AB9E42943A}" type="presOf" srcId="{DF50A3A5-FB9A-4CCA-ACEF-A005945D0FA0}" destId="{2588B6CE-CB93-4699-AD1E-A22D8FA85CAA}" srcOrd="0" destOrd="3" presId="urn:microsoft.com/office/officeart/2005/8/layout/vList5"/>
    <dgm:cxn modelId="{7E03DAB2-7BF4-4DCF-8B2C-0C7A4E2F2DAD}" type="presOf" srcId="{1F00F252-0AE3-4C2C-8680-E22ED43F5553}" destId="{AC099846-C122-49EE-A174-D033B1800BA6}" srcOrd="0" destOrd="5" presId="urn:microsoft.com/office/officeart/2005/8/layout/vList5"/>
    <dgm:cxn modelId="{CBBA9AB9-9DE4-4E08-BD5C-4CA158034B2D}" type="presOf" srcId="{909E32E6-7403-4FCF-B15B-721CAB730148}" destId="{CDADCA5F-4616-41F0-9907-618D33EEAAD4}" srcOrd="0" destOrd="0" presId="urn:microsoft.com/office/officeart/2005/8/layout/vList5"/>
    <dgm:cxn modelId="{EB8705BA-FCA6-41B6-A1EC-5038BC00D6F4}" type="presOf" srcId="{7FD8753C-CC24-47FA-87C5-F1C0F0BA8278}" destId="{61352333-5F8B-41C4-B341-116551F5BD39}" srcOrd="0" destOrd="0" presId="urn:microsoft.com/office/officeart/2005/8/layout/vList5"/>
    <dgm:cxn modelId="{DED3EBC5-D9D4-46E2-ACC5-793E8F4CB85F}" srcId="{8BD46120-82F7-40C1-8330-967AAD0546F6}" destId="{2938EAC4-34CD-40B3-95C6-7960438F68BA}" srcOrd="3" destOrd="0" parTransId="{D32706CA-7075-44AF-9B0B-E57885C61DEF}" sibTransId="{67CC6DDB-54B2-4381-9D84-1C1B7E0543C9}"/>
    <dgm:cxn modelId="{E2C951CF-C3DD-40FC-8B78-24039EDB619C}" type="presOf" srcId="{2B166842-39AC-4C18-B918-3FE39142CA09}" destId="{AC099846-C122-49EE-A174-D033B1800BA6}" srcOrd="0" destOrd="0" presId="urn:microsoft.com/office/officeart/2005/8/layout/vList5"/>
    <dgm:cxn modelId="{8C6B44D2-2E12-4BB1-8C1A-D2A627CAEC11}" type="presOf" srcId="{74F507A6-69F8-4D97-B3E7-0CB260A4D01B}" destId="{AC099846-C122-49EE-A174-D033B1800BA6}" srcOrd="0" destOrd="4" presId="urn:microsoft.com/office/officeart/2005/8/layout/vList5"/>
    <dgm:cxn modelId="{EB687ADA-84D3-4488-8381-ADFEFEA63A3C}" srcId="{7FD8753C-CC24-47FA-87C5-F1C0F0BA8278}" destId="{BC88167E-DCAB-4E09-B3FE-11528C507FCC}" srcOrd="2" destOrd="0" parTransId="{39405F23-7840-41B6-971B-17AA0788831A}" sibTransId="{8C678DD4-66F3-4A51-AB34-0CF0D6713894}"/>
    <dgm:cxn modelId="{63A593DF-E683-4467-B7BB-FBC79E417181}" type="presOf" srcId="{E612156C-401A-4A53-B831-FDE2B0223F17}" destId="{F0538DF9-EAC3-4B2E-B062-45363E6237EA}" srcOrd="0" destOrd="0" presId="urn:microsoft.com/office/officeart/2005/8/layout/vList5"/>
    <dgm:cxn modelId="{A950CAE2-C29F-49E8-AC75-711E7775763E}" srcId="{A8F4BC1D-1C33-43CE-A05E-341167DD49C7}" destId="{C09F42D8-EA2A-4A54-A9BC-8B28C251E70D}" srcOrd="1" destOrd="0" parTransId="{FB63D0AD-18F4-4455-B3C6-48879E0C42C9}" sibTransId="{3E9C136D-FBBB-4332-99ED-3CC8E96FB797}"/>
    <dgm:cxn modelId="{EEF87FE4-885F-48B1-A5B0-2A93E595874A}" type="presOf" srcId="{7938D851-DAEA-438A-ACD5-49C13FC81914}" destId="{76D2F9DF-47E1-41CD-8F49-FDC98F4118B2}" srcOrd="0" destOrd="5" presId="urn:microsoft.com/office/officeart/2005/8/layout/vList5"/>
    <dgm:cxn modelId="{113C18EB-C221-4363-9A8B-CC2FAA1CB222}" type="presOf" srcId="{01B7E7BD-737D-4266-ACD1-0FD6AFDBC88D}" destId="{C20D629C-A81A-4713-A7ED-1945F838687C}" srcOrd="0" destOrd="0" presId="urn:microsoft.com/office/officeart/2005/8/layout/vList5"/>
    <dgm:cxn modelId="{409998EF-9316-4307-B3CB-CA9E20F0F04B}" srcId="{E612156C-401A-4A53-B831-FDE2B0223F17}" destId="{7FD8753C-CC24-47FA-87C5-F1C0F0BA8278}" srcOrd="2" destOrd="0" parTransId="{6DB017A4-F7C3-4A2C-A249-867D58914E68}" sibTransId="{57E52EC0-940D-4D9E-9CF8-93CE14FB87B5}"/>
    <dgm:cxn modelId="{2F0150F6-50B2-4B11-B3CD-31FC2DABEDD0}" type="presOf" srcId="{9D94C925-57D7-47CD-8951-4C40972F8A99}" destId="{C20D629C-A81A-4713-A7ED-1945F838687C}" srcOrd="0" destOrd="4" presId="urn:microsoft.com/office/officeart/2005/8/layout/vList5"/>
    <dgm:cxn modelId="{467780F9-72C9-4D9C-8915-35555641FC22}" srcId="{8BD46120-82F7-40C1-8330-967AAD0546F6}" destId="{86996497-DDBD-400D-B1FE-6BEBB99AA69D}" srcOrd="2" destOrd="0" parTransId="{C67BA757-8C3A-437C-BAD2-D20B80288C8D}" sibTransId="{C572D71D-518B-4DF5-8AB5-B3A5219F1084}"/>
    <dgm:cxn modelId="{170B6FFB-FE97-467B-8DEB-912FDB143E38}" type="presOf" srcId="{F612B862-8953-4C42-8781-B72B0904A522}" destId="{76D2F9DF-47E1-41CD-8F49-FDC98F4118B2}" srcOrd="0" destOrd="1" presId="urn:microsoft.com/office/officeart/2005/8/layout/vList5"/>
    <dgm:cxn modelId="{B3BAC1FD-D8CD-463B-B51A-B38E94F7C57D}" srcId="{8BD46120-82F7-40C1-8330-967AAD0546F6}" destId="{2B166842-39AC-4C18-B918-3FE39142CA09}" srcOrd="0" destOrd="0" parTransId="{9E89EBCB-47EC-478E-A7EE-A79AC0BB3DF1}" sibTransId="{9E1A01AA-985A-432D-B041-3E3B4E09CD23}"/>
    <dgm:cxn modelId="{42509AFA-5BC0-440D-8CEA-CFFAEFCD45E5}" type="presParOf" srcId="{F0538DF9-EAC3-4B2E-B062-45363E6237EA}" destId="{116B954E-B302-46D6-BEC3-07B83974D6E4}" srcOrd="0" destOrd="0" presId="urn:microsoft.com/office/officeart/2005/8/layout/vList5"/>
    <dgm:cxn modelId="{BF59C02D-D7EB-4EBB-94BB-AC3363277D5B}" type="presParOf" srcId="{116B954E-B302-46D6-BEC3-07B83974D6E4}" destId="{2CCA0A35-1136-48AC-B471-FE39F3B5B026}" srcOrd="0" destOrd="0" presId="urn:microsoft.com/office/officeart/2005/8/layout/vList5"/>
    <dgm:cxn modelId="{114C8C38-AF3B-49C1-8E3C-B44340B42AF2}" type="presParOf" srcId="{116B954E-B302-46D6-BEC3-07B83974D6E4}" destId="{CDADCA5F-4616-41F0-9907-618D33EEAAD4}" srcOrd="1" destOrd="0" presId="urn:microsoft.com/office/officeart/2005/8/layout/vList5"/>
    <dgm:cxn modelId="{F9440C91-54A3-4B2D-8873-F6296608F201}" type="presParOf" srcId="{F0538DF9-EAC3-4B2E-B062-45363E6237EA}" destId="{C0C11A20-5A06-4736-90A4-D89AFDA17E94}" srcOrd="1" destOrd="0" presId="urn:microsoft.com/office/officeart/2005/8/layout/vList5"/>
    <dgm:cxn modelId="{75545F3F-301B-48FA-B509-C6B4555793DA}" type="presParOf" srcId="{F0538DF9-EAC3-4B2E-B062-45363E6237EA}" destId="{7DAE1A71-D201-46D3-BAC6-7C8B07F3525D}" srcOrd="2" destOrd="0" presId="urn:microsoft.com/office/officeart/2005/8/layout/vList5"/>
    <dgm:cxn modelId="{9CBB66C2-187F-4350-9447-221C158BDEAD}" type="presParOf" srcId="{7DAE1A71-D201-46D3-BAC6-7C8B07F3525D}" destId="{4C9901CB-3542-469D-B9DC-ED5B8058C07A}" srcOrd="0" destOrd="0" presId="urn:microsoft.com/office/officeart/2005/8/layout/vList5"/>
    <dgm:cxn modelId="{558B2F7F-37AE-4573-AB18-8EBA55EA4A9B}" type="presParOf" srcId="{7DAE1A71-D201-46D3-BAC6-7C8B07F3525D}" destId="{AC099846-C122-49EE-A174-D033B1800BA6}" srcOrd="1" destOrd="0" presId="urn:microsoft.com/office/officeart/2005/8/layout/vList5"/>
    <dgm:cxn modelId="{2CEB17F1-49DF-4D4D-B241-9C349FDFD748}" type="presParOf" srcId="{F0538DF9-EAC3-4B2E-B062-45363E6237EA}" destId="{8BCA1D65-C282-4B03-AC72-179594A211E0}" srcOrd="3" destOrd="0" presId="urn:microsoft.com/office/officeart/2005/8/layout/vList5"/>
    <dgm:cxn modelId="{03654071-C9A1-4823-A5DA-0A9E12E2FBF9}" type="presParOf" srcId="{F0538DF9-EAC3-4B2E-B062-45363E6237EA}" destId="{14F333B1-33B7-4411-99FD-9083B022C504}" srcOrd="4" destOrd="0" presId="urn:microsoft.com/office/officeart/2005/8/layout/vList5"/>
    <dgm:cxn modelId="{1C44E648-1EFA-4735-8172-3CE51AE82884}" type="presParOf" srcId="{14F333B1-33B7-4411-99FD-9083B022C504}" destId="{61352333-5F8B-41C4-B341-116551F5BD39}" srcOrd="0" destOrd="0" presId="urn:microsoft.com/office/officeart/2005/8/layout/vList5"/>
    <dgm:cxn modelId="{213BD1CF-6E40-4E5C-BEC2-D2EEFEB502BB}" type="presParOf" srcId="{14F333B1-33B7-4411-99FD-9083B022C504}" destId="{2588B6CE-CB93-4699-AD1E-A22D8FA85CAA}" srcOrd="1" destOrd="0" presId="urn:microsoft.com/office/officeart/2005/8/layout/vList5"/>
    <dgm:cxn modelId="{77A3E3FB-84B1-43D6-8000-C1F074F46F5B}" type="presParOf" srcId="{F0538DF9-EAC3-4B2E-B062-45363E6237EA}" destId="{DF4ABCE2-FF6B-446F-86BF-EB32AFA41CDA}" srcOrd="5" destOrd="0" presId="urn:microsoft.com/office/officeart/2005/8/layout/vList5"/>
    <dgm:cxn modelId="{37C01389-6433-4B29-B5AB-173210D45DCF}" type="presParOf" srcId="{F0538DF9-EAC3-4B2E-B062-45363E6237EA}" destId="{1009897E-BC1C-485D-84E4-DCF3EB75818D}" srcOrd="6" destOrd="0" presId="urn:microsoft.com/office/officeart/2005/8/layout/vList5"/>
    <dgm:cxn modelId="{8FD30682-4C5E-4DF5-AE36-3D6066A5F090}" type="presParOf" srcId="{1009897E-BC1C-485D-84E4-DCF3EB75818D}" destId="{612E3AFF-AD6C-4338-93B7-D8736B623582}" srcOrd="0" destOrd="0" presId="urn:microsoft.com/office/officeart/2005/8/layout/vList5"/>
    <dgm:cxn modelId="{A2FFF9E2-FB1D-4D59-8624-2A67D50D7F66}" type="presParOf" srcId="{1009897E-BC1C-485D-84E4-DCF3EB75818D}" destId="{C20D629C-A81A-4713-A7ED-1945F838687C}" srcOrd="1" destOrd="0" presId="urn:microsoft.com/office/officeart/2005/8/layout/vList5"/>
    <dgm:cxn modelId="{C7C2ABF1-AF69-4FAA-9206-FFDB1133DA90}" type="presParOf" srcId="{F0538DF9-EAC3-4B2E-B062-45363E6237EA}" destId="{35565A2C-A7E5-450E-AA12-427D4CFBA8AB}" srcOrd="7" destOrd="0" presId="urn:microsoft.com/office/officeart/2005/8/layout/vList5"/>
    <dgm:cxn modelId="{71604987-1CD2-4199-9242-6723307F3923}" type="presParOf" srcId="{F0538DF9-EAC3-4B2E-B062-45363E6237EA}" destId="{FF1FF14B-E6FB-4C60-89D0-76A5A9F863A0}" srcOrd="8" destOrd="0" presId="urn:microsoft.com/office/officeart/2005/8/layout/vList5"/>
    <dgm:cxn modelId="{58CADEE7-3554-49CF-8656-6E986F77EFF8}" type="presParOf" srcId="{FF1FF14B-E6FB-4C60-89D0-76A5A9F863A0}" destId="{A4E262BA-1A8C-44FD-9EA0-EA4DC110472A}" srcOrd="0" destOrd="0" presId="urn:microsoft.com/office/officeart/2005/8/layout/vList5"/>
    <dgm:cxn modelId="{8B6DCDFF-0BAF-4778-B974-8ADC8DF11AD5}" type="presParOf" srcId="{FF1FF14B-E6FB-4C60-89D0-76A5A9F863A0}" destId="{76D2F9DF-47E1-41CD-8F49-FDC98F4118B2}"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1A50783-19D0-4150-8949-BCDECE4D0312}"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A3EF1E9A-36CC-4F61-9710-5760917A38CC}">
      <dgm:prSet/>
      <dgm:spPr/>
      <dgm:t>
        <a:bodyPr/>
        <a:lstStyle/>
        <a:p>
          <a:r>
            <a:rPr lang="en-US"/>
            <a:t>Intrinsic Motivation</a:t>
          </a:r>
        </a:p>
      </dgm:t>
    </dgm:pt>
    <dgm:pt modelId="{BBD6187C-88C1-4243-B70D-C8B064248088}" type="parTrans" cxnId="{28428050-046F-4DE9-84F0-F2B1D97A2D9E}">
      <dgm:prSet/>
      <dgm:spPr/>
      <dgm:t>
        <a:bodyPr/>
        <a:lstStyle/>
        <a:p>
          <a:endParaRPr lang="en-US"/>
        </a:p>
      </dgm:t>
    </dgm:pt>
    <dgm:pt modelId="{35B97246-9ADE-4873-B700-5B33C4B31794}" type="sibTrans" cxnId="{28428050-046F-4DE9-84F0-F2B1D97A2D9E}">
      <dgm:prSet/>
      <dgm:spPr/>
      <dgm:t>
        <a:bodyPr/>
        <a:lstStyle/>
        <a:p>
          <a:endParaRPr lang="en-US"/>
        </a:p>
      </dgm:t>
    </dgm:pt>
    <dgm:pt modelId="{1D1799DF-4D98-4762-A13D-4E3E96664416}">
      <dgm:prSet/>
      <dgm:spPr/>
      <dgm:t>
        <a:bodyPr/>
        <a:lstStyle/>
        <a:p>
          <a:r>
            <a:rPr lang="en-US"/>
            <a:t>Cognitive Evaluation Theory</a:t>
          </a:r>
        </a:p>
      </dgm:t>
    </dgm:pt>
    <dgm:pt modelId="{44FBB0CF-36D4-4656-86BB-C32CC7D75C6E}" type="parTrans" cxnId="{6349B03B-14C0-4F54-96EC-A05F3DD91D55}">
      <dgm:prSet/>
      <dgm:spPr/>
      <dgm:t>
        <a:bodyPr/>
        <a:lstStyle/>
        <a:p>
          <a:endParaRPr lang="en-US"/>
        </a:p>
      </dgm:t>
    </dgm:pt>
    <dgm:pt modelId="{E8FCB256-14C3-4EB6-A785-2A93956C5B72}" type="sibTrans" cxnId="{6349B03B-14C0-4F54-96EC-A05F3DD91D55}">
      <dgm:prSet/>
      <dgm:spPr/>
      <dgm:t>
        <a:bodyPr/>
        <a:lstStyle/>
        <a:p>
          <a:endParaRPr lang="en-US"/>
        </a:p>
      </dgm:t>
    </dgm:pt>
    <dgm:pt modelId="{FE40CAC6-2973-462E-90AA-598FAFE2F51E}">
      <dgm:prSet/>
      <dgm:spPr/>
      <dgm:t>
        <a:bodyPr/>
        <a:lstStyle/>
        <a:p>
          <a:r>
            <a:rPr lang="en-US"/>
            <a:t>Extrinsic Motivation</a:t>
          </a:r>
        </a:p>
      </dgm:t>
    </dgm:pt>
    <dgm:pt modelId="{104E9F35-1EA1-4405-803B-33490D1760C7}" type="parTrans" cxnId="{7AE539E0-7D48-4747-A7E6-00C41CF78A54}">
      <dgm:prSet/>
      <dgm:spPr/>
      <dgm:t>
        <a:bodyPr/>
        <a:lstStyle/>
        <a:p>
          <a:endParaRPr lang="en-US"/>
        </a:p>
      </dgm:t>
    </dgm:pt>
    <dgm:pt modelId="{8A738448-4845-4067-BF75-A5735EC7BD85}" type="sibTrans" cxnId="{7AE539E0-7D48-4747-A7E6-00C41CF78A54}">
      <dgm:prSet/>
      <dgm:spPr/>
      <dgm:t>
        <a:bodyPr/>
        <a:lstStyle/>
        <a:p>
          <a:endParaRPr lang="en-US"/>
        </a:p>
      </dgm:t>
    </dgm:pt>
    <dgm:pt modelId="{66255F20-E391-4077-B128-EAFEC2495295}">
      <dgm:prSet/>
      <dgm:spPr/>
      <dgm:t>
        <a:bodyPr/>
        <a:lstStyle/>
        <a:p>
          <a:r>
            <a:rPr lang="en-US"/>
            <a:t>Organismic Integration Theory</a:t>
          </a:r>
        </a:p>
      </dgm:t>
    </dgm:pt>
    <dgm:pt modelId="{2AE52737-ED6F-44C4-B813-F2DE5B3D6E2F}" type="parTrans" cxnId="{0863B4BA-3C68-42BE-82F7-CC7D3839E7C5}">
      <dgm:prSet/>
      <dgm:spPr/>
      <dgm:t>
        <a:bodyPr/>
        <a:lstStyle/>
        <a:p>
          <a:endParaRPr lang="en-US"/>
        </a:p>
      </dgm:t>
    </dgm:pt>
    <dgm:pt modelId="{2B51DF37-16E0-4000-B3A8-288701F66DAA}" type="sibTrans" cxnId="{0863B4BA-3C68-42BE-82F7-CC7D3839E7C5}">
      <dgm:prSet/>
      <dgm:spPr/>
      <dgm:t>
        <a:bodyPr/>
        <a:lstStyle/>
        <a:p>
          <a:endParaRPr lang="en-US"/>
        </a:p>
      </dgm:t>
    </dgm:pt>
    <dgm:pt modelId="{8C189C99-311D-4F8E-8711-3FCA394B07B3}">
      <dgm:prSet/>
      <dgm:spPr/>
      <dgm:t>
        <a:bodyPr/>
        <a:lstStyle/>
        <a:p>
          <a:r>
            <a:rPr lang="en-US"/>
            <a:t>Basic Psychological Needs Theory</a:t>
          </a:r>
        </a:p>
      </dgm:t>
    </dgm:pt>
    <dgm:pt modelId="{A491DD55-35E7-4E96-B378-A7F7BEDCE8F8}" type="parTrans" cxnId="{66421E3F-A055-4E8F-9248-085890706C39}">
      <dgm:prSet/>
      <dgm:spPr/>
      <dgm:t>
        <a:bodyPr/>
        <a:lstStyle/>
        <a:p>
          <a:endParaRPr lang="en-US"/>
        </a:p>
      </dgm:t>
    </dgm:pt>
    <dgm:pt modelId="{8203E211-DEA6-49F7-AB48-8D939ED868B3}" type="sibTrans" cxnId="{66421E3F-A055-4E8F-9248-085890706C39}">
      <dgm:prSet/>
      <dgm:spPr/>
      <dgm:t>
        <a:bodyPr/>
        <a:lstStyle/>
        <a:p>
          <a:endParaRPr lang="en-US"/>
        </a:p>
      </dgm:t>
    </dgm:pt>
    <dgm:pt modelId="{D799D696-2FFB-4709-A462-1ADAA6760C2F}">
      <dgm:prSet/>
      <dgm:spPr/>
      <dgm:t>
        <a:bodyPr/>
        <a:lstStyle/>
        <a:p>
          <a:r>
            <a:rPr lang="en-US"/>
            <a:t>Need support/thwarting</a:t>
          </a:r>
        </a:p>
      </dgm:t>
    </dgm:pt>
    <dgm:pt modelId="{1A339ECA-0356-4836-AD85-CBE43276E07A}" type="parTrans" cxnId="{7D566322-EA32-40E1-9088-90422DCD1D25}">
      <dgm:prSet/>
      <dgm:spPr/>
      <dgm:t>
        <a:bodyPr/>
        <a:lstStyle/>
        <a:p>
          <a:endParaRPr lang="en-US"/>
        </a:p>
      </dgm:t>
    </dgm:pt>
    <dgm:pt modelId="{EF26BDD8-C34B-40F5-BE2F-A6488E551C8F}" type="sibTrans" cxnId="{7D566322-EA32-40E1-9088-90422DCD1D25}">
      <dgm:prSet/>
      <dgm:spPr/>
      <dgm:t>
        <a:bodyPr/>
        <a:lstStyle/>
        <a:p>
          <a:endParaRPr lang="en-US"/>
        </a:p>
      </dgm:t>
    </dgm:pt>
    <dgm:pt modelId="{533A5AB3-1ECD-2146-AB21-CDBB68C18A5C}" type="pres">
      <dgm:prSet presAssocID="{D1A50783-19D0-4150-8949-BCDECE4D0312}" presName="Name0" presStyleCnt="0">
        <dgm:presLayoutVars>
          <dgm:dir/>
          <dgm:animLvl val="lvl"/>
          <dgm:resizeHandles val="exact"/>
        </dgm:presLayoutVars>
      </dgm:prSet>
      <dgm:spPr/>
    </dgm:pt>
    <dgm:pt modelId="{798E8354-ED38-9C4F-A5C5-9ED420238592}" type="pres">
      <dgm:prSet presAssocID="{8C189C99-311D-4F8E-8711-3FCA394B07B3}" presName="boxAndChildren" presStyleCnt="0"/>
      <dgm:spPr/>
    </dgm:pt>
    <dgm:pt modelId="{047FC8BE-2964-6440-8A16-18F10613E47C}" type="pres">
      <dgm:prSet presAssocID="{8C189C99-311D-4F8E-8711-3FCA394B07B3}" presName="parentTextBox" presStyleLbl="node1" presStyleIdx="0" presStyleCnt="3"/>
      <dgm:spPr/>
    </dgm:pt>
    <dgm:pt modelId="{861F9E0D-AD33-734E-BE76-617D907BEECD}" type="pres">
      <dgm:prSet presAssocID="{8C189C99-311D-4F8E-8711-3FCA394B07B3}" presName="entireBox" presStyleLbl="node1" presStyleIdx="0" presStyleCnt="3"/>
      <dgm:spPr/>
    </dgm:pt>
    <dgm:pt modelId="{875FDB42-4F4F-C449-9F46-6108A55F4BB3}" type="pres">
      <dgm:prSet presAssocID="{8C189C99-311D-4F8E-8711-3FCA394B07B3}" presName="descendantBox" presStyleCnt="0"/>
      <dgm:spPr/>
    </dgm:pt>
    <dgm:pt modelId="{B5E675D7-8C48-DA48-8EB7-FE895535C998}" type="pres">
      <dgm:prSet presAssocID="{D799D696-2FFB-4709-A462-1ADAA6760C2F}" presName="childTextBox" presStyleLbl="fgAccFollowNode1" presStyleIdx="0" presStyleCnt="3">
        <dgm:presLayoutVars>
          <dgm:bulletEnabled val="1"/>
        </dgm:presLayoutVars>
      </dgm:prSet>
      <dgm:spPr/>
    </dgm:pt>
    <dgm:pt modelId="{3573A3C9-2FAF-E044-AC83-48826179E072}" type="pres">
      <dgm:prSet presAssocID="{8A738448-4845-4067-BF75-A5735EC7BD85}" presName="sp" presStyleCnt="0"/>
      <dgm:spPr/>
    </dgm:pt>
    <dgm:pt modelId="{3AEB5506-6524-E243-9073-B159A1EA6C86}" type="pres">
      <dgm:prSet presAssocID="{FE40CAC6-2973-462E-90AA-598FAFE2F51E}" presName="arrowAndChildren" presStyleCnt="0"/>
      <dgm:spPr/>
    </dgm:pt>
    <dgm:pt modelId="{EDFE5FCD-ACF2-4844-89EC-E9ACC6944AA2}" type="pres">
      <dgm:prSet presAssocID="{FE40CAC6-2973-462E-90AA-598FAFE2F51E}" presName="parentTextArrow" presStyleLbl="node1" presStyleIdx="0" presStyleCnt="3"/>
      <dgm:spPr/>
    </dgm:pt>
    <dgm:pt modelId="{21E292A8-18FF-FB4F-88A7-34E94C815204}" type="pres">
      <dgm:prSet presAssocID="{FE40CAC6-2973-462E-90AA-598FAFE2F51E}" presName="arrow" presStyleLbl="node1" presStyleIdx="1" presStyleCnt="3"/>
      <dgm:spPr/>
    </dgm:pt>
    <dgm:pt modelId="{BE076E28-1CB8-4B48-87FE-B96E98FF451C}" type="pres">
      <dgm:prSet presAssocID="{FE40CAC6-2973-462E-90AA-598FAFE2F51E}" presName="descendantArrow" presStyleCnt="0"/>
      <dgm:spPr/>
    </dgm:pt>
    <dgm:pt modelId="{DD454916-4529-9D48-8A36-28E4A4C1D31C}" type="pres">
      <dgm:prSet presAssocID="{66255F20-E391-4077-B128-EAFEC2495295}" presName="childTextArrow" presStyleLbl="fgAccFollowNode1" presStyleIdx="1" presStyleCnt="3">
        <dgm:presLayoutVars>
          <dgm:bulletEnabled val="1"/>
        </dgm:presLayoutVars>
      </dgm:prSet>
      <dgm:spPr/>
    </dgm:pt>
    <dgm:pt modelId="{A5C52478-3CF7-534F-AF89-AD9A30F5BCDF}" type="pres">
      <dgm:prSet presAssocID="{35B97246-9ADE-4873-B700-5B33C4B31794}" presName="sp" presStyleCnt="0"/>
      <dgm:spPr/>
    </dgm:pt>
    <dgm:pt modelId="{EF757D9B-3BE9-1842-A331-ADECFDF0E440}" type="pres">
      <dgm:prSet presAssocID="{A3EF1E9A-36CC-4F61-9710-5760917A38CC}" presName="arrowAndChildren" presStyleCnt="0"/>
      <dgm:spPr/>
    </dgm:pt>
    <dgm:pt modelId="{43ECD090-99B1-7946-A09D-D1CCF6490457}" type="pres">
      <dgm:prSet presAssocID="{A3EF1E9A-36CC-4F61-9710-5760917A38CC}" presName="parentTextArrow" presStyleLbl="node1" presStyleIdx="1" presStyleCnt="3"/>
      <dgm:spPr/>
    </dgm:pt>
    <dgm:pt modelId="{D3CCE8A4-7D07-CB40-8761-E9B7B4D94244}" type="pres">
      <dgm:prSet presAssocID="{A3EF1E9A-36CC-4F61-9710-5760917A38CC}" presName="arrow" presStyleLbl="node1" presStyleIdx="2" presStyleCnt="3"/>
      <dgm:spPr/>
    </dgm:pt>
    <dgm:pt modelId="{255B4425-552F-964A-92F3-3C5065BAE0B8}" type="pres">
      <dgm:prSet presAssocID="{A3EF1E9A-36CC-4F61-9710-5760917A38CC}" presName="descendantArrow" presStyleCnt="0"/>
      <dgm:spPr/>
    </dgm:pt>
    <dgm:pt modelId="{8F8564A4-791F-024B-A6FE-0237F9FAF3A0}" type="pres">
      <dgm:prSet presAssocID="{1D1799DF-4D98-4762-A13D-4E3E96664416}" presName="childTextArrow" presStyleLbl="fgAccFollowNode1" presStyleIdx="2" presStyleCnt="3">
        <dgm:presLayoutVars>
          <dgm:bulletEnabled val="1"/>
        </dgm:presLayoutVars>
      </dgm:prSet>
      <dgm:spPr/>
    </dgm:pt>
  </dgm:ptLst>
  <dgm:cxnLst>
    <dgm:cxn modelId="{85B9D203-F4AA-E64F-AB72-D30B3F552D36}" type="presOf" srcId="{D799D696-2FFB-4709-A462-1ADAA6760C2F}" destId="{B5E675D7-8C48-DA48-8EB7-FE895535C998}" srcOrd="0" destOrd="0" presId="urn:microsoft.com/office/officeart/2005/8/layout/process4"/>
    <dgm:cxn modelId="{CA66371B-9376-824D-BE06-088543D465EB}" type="presOf" srcId="{A3EF1E9A-36CC-4F61-9710-5760917A38CC}" destId="{43ECD090-99B1-7946-A09D-D1CCF6490457}" srcOrd="0" destOrd="0" presId="urn:microsoft.com/office/officeart/2005/8/layout/process4"/>
    <dgm:cxn modelId="{7D566322-EA32-40E1-9088-90422DCD1D25}" srcId="{8C189C99-311D-4F8E-8711-3FCA394B07B3}" destId="{D799D696-2FFB-4709-A462-1ADAA6760C2F}" srcOrd="0" destOrd="0" parTransId="{1A339ECA-0356-4836-AD85-CBE43276E07A}" sibTransId="{EF26BDD8-C34B-40F5-BE2F-A6488E551C8F}"/>
    <dgm:cxn modelId="{6349B03B-14C0-4F54-96EC-A05F3DD91D55}" srcId="{A3EF1E9A-36CC-4F61-9710-5760917A38CC}" destId="{1D1799DF-4D98-4762-A13D-4E3E96664416}" srcOrd="0" destOrd="0" parTransId="{44FBB0CF-36D4-4656-86BB-C32CC7D75C6E}" sibTransId="{E8FCB256-14C3-4EB6-A785-2A93956C5B72}"/>
    <dgm:cxn modelId="{1D10773D-91F2-9146-AE2A-D1C485090258}" type="presOf" srcId="{FE40CAC6-2973-462E-90AA-598FAFE2F51E}" destId="{21E292A8-18FF-FB4F-88A7-34E94C815204}" srcOrd="1" destOrd="0" presId="urn:microsoft.com/office/officeart/2005/8/layout/process4"/>
    <dgm:cxn modelId="{62A2EB3E-0202-1F40-A821-E7D860CE491B}" type="presOf" srcId="{8C189C99-311D-4F8E-8711-3FCA394B07B3}" destId="{047FC8BE-2964-6440-8A16-18F10613E47C}" srcOrd="0" destOrd="0" presId="urn:microsoft.com/office/officeart/2005/8/layout/process4"/>
    <dgm:cxn modelId="{66421E3F-A055-4E8F-9248-085890706C39}" srcId="{D1A50783-19D0-4150-8949-BCDECE4D0312}" destId="{8C189C99-311D-4F8E-8711-3FCA394B07B3}" srcOrd="2" destOrd="0" parTransId="{A491DD55-35E7-4E96-B378-A7F7BEDCE8F8}" sibTransId="{8203E211-DEA6-49F7-AB48-8D939ED868B3}"/>
    <dgm:cxn modelId="{28428050-046F-4DE9-84F0-F2B1D97A2D9E}" srcId="{D1A50783-19D0-4150-8949-BCDECE4D0312}" destId="{A3EF1E9A-36CC-4F61-9710-5760917A38CC}" srcOrd="0" destOrd="0" parTransId="{BBD6187C-88C1-4243-B70D-C8B064248088}" sibTransId="{35B97246-9ADE-4873-B700-5B33C4B31794}"/>
    <dgm:cxn modelId="{3C474A78-1DA2-9D45-A746-FC678794FDD8}" type="presOf" srcId="{A3EF1E9A-36CC-4F61-9710-5760917A38CC}" destId="{D3CCE8A4-7D07-CB40-8761-E9B7B4D94244}" srcOrd="1" destOrd="0" presId="urn:microsoft.com/office/officeart/2005/8/layout/process4"/>
    <dgm:cxn modelId="{2C7A31A6-5D5F-F54C-9041-BA2B63964DBE}" type="presOf" srcId="{66255F20-E391-4077-B128-EAFEC2495295}" destId="{DD454916-4529-9D48-8A36-28E4A4C1D31C}" srcOrd="0" destOrd="0" presId="urn:microsoft.com/office/officeart/2005/8/layout/process4"/>
    <dgm:cxn modelId="{520665A9-5562-0845-B43C-CF3CB2290FA5}" type="presOf" srcId="{FE40CAC6-2973-462E-90AA-598FAFE2F51E}" destId="{EDFE5FCD-ACF2-4844-89EC-E9ACC6944AA2}" srcOrd="0" destOrd="0" presId="urn:microsoft.com/office/officeart/2005/8/layout/process4"/>
    <dgm:cxn modelId="{094808B8-8BE7-6B46-A804-72E8B3CA9A11}" type="presOf" srcId="{1D1799DF-4D98-4762-A13D-4E3E96664416}" destId="{8F8564A4-791F-024B-A6FE-0237F9FAF3A0}" srcOrd="0" destOrd="0" presId="urn:microsoft.com/office/officeart/2005/8/layout/process4"/>
    <dgm:cxn modelId="{0863B4BA-3C68-42BE-82F7-CC7D3839E7C5}" srcId="{FE40CAC6-2973-462E-90AA-598FAFE2F51E}" destId="{66255F20-E391-4077-B128-EAFEC2495295}" srcOrd="0" destOrd="0" parTransId="{2AE52737-ED6F-44C4-B813-F2DE5B3D6E2F}" sibTransId="{2B51DF37-16E0-4000-B3A8-288701F66DAA}"/>
    <dgm:cxn modelId="{7AE539E0-7D48-4747-A7E6-00C41CF78A54}" srcId="{D1A50783-19D0-4150-8949-BCDECE4D0312}" destId="{FE40CAC6-2973-462E-90AA-598FAFE2F51E}" srcOrd="1" destOrd="0" parTransId="{104E9F35-1EA1-4405-803B-33490D1760C7}" sibTransId="{8A738448-4845-4067-BF75-A5735EC7BD85}"/>
    <dgm:cxn modelId="{7DF942ED-ECC8-CA43-8D66-C448447DA8E0}" type="presOf" srcId="{8C189C99-311D-4F8E-8711-3FCA394B07B3}" destId="{861F9E0D-AD33-734E-BE76-617D907BEECD}" srcOrd="1" destOrd="0" presId="urn:microsoft.com/office/officeart/2005/8/layout/process4"/>
    <dgm:cxn modelId="{6BAC3DF5-F070-264B-9447-8DCD2861A559}" type="presOf" srcId="{D1A50783-19D0-4150-8949-BCDECE4D0312}" destId="{533A5AB3-1ECD-2146-AB21-CDBB68C18A5C}" srcOrd="0" destOrd="0" presId="urn:microsoft.com/office/officeart/2005/8/layout/process4"/>
    <dgm:cxn modelId="{D0367EBB-C2D0-2541-A28D-F860E69F76A9}" type="presParOf" srcId="{533A5AB3-1ECD-2146-AB21-CDBB68C18A5C}" destId="{798E8354-ED38-9C4F-A5C5-9ED420238592}" srcOrd="0" destOrd="0" presId="urn:microsoft.com/office/officeart/2005/8/layout/process4"/>
    <dgm:cxn modelId="{779B6CCD-9BE6-D244-9F54-8FFFB27AD7DE}" type="presParOf" srcId="{798E8354-ED38-9C4F-A5C5-9ED420238592}" destId="{047FC8BE-2964-6440-8A16-18F10613E47C}" srcOrd="0" destOrd="0" presId="urn:microsoft.com/office/officeart/2005/8/layout/process4"/>
    <dgm:cxn modelId="{DA80B43E-0AED-F64B-BA26-220B3487AFBF}" type="presParOf" srcId="{798E8354-ED38-9C4F-A5C5-9ED420238592}" destId="{861F9E0D-AD33-734E-BE76-617D907BEECD}" srcOrd="1" destOrd="0" presId="urn:microsoft.com/office/officeart/2005/8/layout/process4"/>
    <dgm:cxn modelId="{2A5523C2-5F2D-0045-B1E3-99B4F55D8439}" type="presParOf" srcId="{798E8354-ED38-9C4F-A5C5-9ED420238592}" destId="{875FDB42-4F4F-C449-9F46-6108A55F4BB3}" srcOrd="2" destOrd="0" presId="urn:microsoft.com/office/officeart/2005/8/layout/process4"/>
    <dgm:cxn modelId="{123586E0-7B92-954B-9751-D7BDCB3B33D2}" type="presParOf" srcId="{875FDB42-4F4F-C449-9F46-6108A55F4BB3}" destId="{B5E675D7-8C48-DA48-8EB7-FE895535C998}" srcOrd="0" destOrd="0" presId="urn:microsoft.com/office/officeart/2005/8/layout/process4"/>
    <dgm:cxn modelId="{C7EA5160-3E1E-9A42-BF9E-63466D88747A}" type="presParOf" srcId="{533A5AB3-1ECD-2146-AB21-CDBB68C18A5C}" destId="{3573A3C9-2FAF-E044-AC83-48826179E072}" srcOrd="1" destOrd="0" presId="urn:microsoft.com/office/officeart/2005/8/layout/process4"/>
    <dgm:cxn modelId="{EE6F6A6E-DD28-4D45-9DD3-C9E6A1EEECC2}" type="presParOf" srcId="{533A5AB3-1ECD-2146-AB21-CDBB68C18A5C}" destId="{3AEB5506-6524-E243-9073-B159A1EA6C86}" srcOrd="2" destOrd="0" presId="urn:microsoft.com/office/officeart/2005/8/layout/process4"/>
    <dgm:cxn modelId="{78C44C4D-832C-0948-8D17-63542F779788}" type="presParOf" srcId="{3AEB5506-6524-E243-9073-B159A1EA6C86}" destId="{EDFE5FCD-ACF2-4844-89EC-E9ACC6944AA2}" srcOrd="0" destOrd="0" presId="urn:microsoft.com/office/officeart/2005/8/layout/process4"/>
    <dgm:cxn modelId="{56617959-A4EE-B048-A758-1F2010D7A8E8}" type="presParOf" srcId="{3AEB5506-6524-E243-9073-B159A1EA6C86}" destId="{21E292A8-18FF-FB4F-88A7-34E94C815204}" srcOrd="1" destOrd="0" presId="urn:microsoft.com/office/officeart/2005/8/layout/process4"/>
    <dgm:cxn modelId="{0CDE0D16-5334-4147-AFB3-1FE53AE5030A}" type="presParOf" srcId="{3AEB5506-6524-E243-9073-B159A1EA6C86}" destId="{BE076E28-1CB8-4B48-87FE-B96E98FF451C}" srcOrd="2" destOrd="0" presId="urn:microsoft.com/office/officeart/2005/8/layout/process4"/>
    <dgm:cxn modelId="{30955C77-C10D-604C-8D76-04963DEC9BF1}" type="presParOf" srcId="{BE076E28-1CB8-4B48-87FE-B96E98FF451C}" destId="{DD454916-4529-9D48-8A36-28E4A4C1D31C}" srcOrd="0" destOrd="0" presId="urn:microsoft.com/office/officeart/2005/8/layout/process4"/>
    <dgm:cxn modelId="{D186E4FD-879C-224C-9393-CB0FE0264D0C}" type="presParOf" srcId="{533A5AB3-1ECD-2146-AB21-CDBB68C18A5C}" destId="{A5C52478-3CF7-534F-AF89-AD9A30F5BCDF}" srcOrd="3" destOrd="0" presId="urn:microsoft.com/office/officeart/2005/8/layout/process4"/>
    <dgm:cxn modelId="{19E31275-8927-0845-A306-57F5300C2F0E}" type="presParOf" srcId="{533A5AB3-1ECD-2146-AB21-CDBB68C18A5C}" destId="{EF757D9B-3BE9-1842-A331-ADECFDF0E440}" srcOrd="4" destOrd="0" presId="urn:microsoft.com/office/officeart/2005/8/layout/process4"/>
    <dgm:cxn modelId="{83BC5994-3AA8-9E40-9FE9-258EF5526833}" type="presParOf" srcId="{EF757D9B-3BE9-1842-A331-ADECFDF0E440}" destId="{43ECD090-99B1-7946-A09D-D1CCF6490457}" srcOrd="0" destOrd="0" presId="urn:microsoft.com/office/officeart/2005/8/layout/process4"/>
    <dgm:cxn modelId="{0E53F130-696B-F442-8E25-F5D177B76188}" type="presParOf" srcId="{EF757D9B-3BE9-1842-A331-ADECFDF0E440}" destId="{D3CCE8A4-7D07-CB40-8761-E9B7B4D94244}" srcOrd="1" destOrd="0" presId="urn:microsoft.com/office/officeart/2005/8/layout/process4"/>
    <dgm:cxn modelId="{0259A7D3-3286-8442-9E8C-1204DFCD0491}" type="presParOf" srcId="{EF757D9B-3BE9-1842-A331-ADECFDF0E440}" destId="{255B4425-552F-964A-92F3-3C5065BAE0B8}" srcOrd="2" destOrd="0" presId="urn:microsoft.com/office/officeart/2005/8/layout/process4"/>
    <dgm:cxn modelId="{0BC1A3FC-E731-894C-BC30-BCB325A65F14}" type="presParOf" srcId="{255B4425-552F-964A-92F3-3C5065BAE0B8}" destId="{8F8564A4-791F-024B-A6FE-0237F9FAF3A0}"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E0176724-6F53-46BD-AC38-D5D1CD880AA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43A5407-D105-4369-99DF-D8026FE7DEFD}">
      <dgm:prSet/>
      <dgm:spPr/>
      <dgm:t>
        <a:bodyPr/>
        <a:lstStyle/>
        <a:p>
          <a:r>
            <a:rPr lang="en-US"/>
            <a:t>The need to interact effectively within an environment</a:t>
          </a:r>
        </a:p>
      </dgm:t>
    </dgm:pt>
    <dgm:pt modelId="{8D4E7DC3-B832-4BD8-9A7F-EFFC955B2940}" type="parTrans" cxnId="{59A97927-832B-452B-887E-87C750EE8698}">
      <dgm:prSet/>
      <dgm:spPr/>
      <dgm:t>
        <a:bodyPr/>
        <a:lstStyle/>
        <a:p>
          <a:endParaRPr lang="en-US"/>
        </a:p>
      </dgm:t>
    </dgm:pt>
    <dgm:pt modelId="{AAD7A246-BA16-4A60-9CC6-AE3A40A9332F}" type="sibTrans" cxnId="{59A97927-832B-452B-887E-87C750EE8698}">
      <dgm:prSet/>
      <dgm:spPr/>
      <dgm:t>
        <a:bodyPr/>
        <a:lstStyle/>
        <a:p>
          <a:endParaRPr lang="en-US"/>
        </a:p>
      </dgm:t>
    </dgm:pt>
    <dgm:pt modelId="{BDB80A27-11D1-4016-91F8-7C724400405A}">
      <dgm:prSet/>
      <dgm:spPr/>
      <dgm:t>
        <a:bodyPr/>
        <a:lstStyle/>
        <a:p>
          <a:r>
            <a:rPr lang="en-US"/>
            <a:t>How do we know if we are competent?</a:t>
          </a:r>
        </a:p>
      </dgm:t>
    </dgm:pt>
    <dgm:pt modelId="{C23FAF9C-9EC9-4F6B-A13E-0A472F26D814}" type="parTrans" cxnId="{1EFF5F21-B6E5-4050-8A28-C9918C1221A2}">
      <dgm:prSet/>
      <dgm:spPr/>
      <dgm:t>
        <a:bodyPr/>
        <a:lstStyle/>
        <a:p>
          <a:endParaRPr lang="en-US"/>
        </a:p>
      </dgm:t>
    </dgm:pt>
    <dgm:pt modelId="{5F31D737-EFF6-41B1-B61D-B00E985CF489}" type="sibTrans" cxnId="{1EFF5F21-B6E5-4050-8A28-C9918C1221A2}">
      <dgm:prSet/>
      <dgm:spPr/>
      <dgm:t>
        <a:bodyPr/>
        <a:lstStyle/>
        <a:p>
          <a:endParaRPr lang="en-US"/>
        </a:p>
      </dgm:t>
    </dgm:pt>
    <dgm:pt modelId="{41449DBA-18AD-433F-BA40-819298CE7C6D}">
      <dgm:prSet/>
      <dgm:spPr/>
      <dgm:t>
        <a:bodyPr/>
        <a:lstStyle/>
        <a:p>
          <a:r>
            <a:rPr lang="en-US"/>
            <a:t>How to judge success?</a:t>
          </a:r>
        </a:p>
      </dgm:t>
    </dgm:pt>
    <dgm:pt modelId="{900D8EDC-FDCC-4751-A57F-EF3B79C18A28}" type="parTrans" cxnId="{F19C68F9-1795-4826-A6BC-E5B29671BD45}">
      <dgm:prSet/>
      <dgm:spPr/>
      <dgm:t>
        <a:bodyPr/>
        <a:lstStyle/>
        <a:p>
          <a:endParaRPr lang="en-US"/>
        </a:p>
      </dgm:t>
    </dgm:pt>
    <dgm:pt modelId="{9B40729C-094F-451F-8F68-989520C3367D}" type="sibTrans" cxnId="{F19C68F9-1795-4826-A6BC-E5B29671BD45}">
      <dgm:prSet/>
      <dgm:spPr/>
      <dgm:t>
        <a:bodyPr/>
        <a:lstStyle/>
        <a:p>
          <a:endParaRPr lang="en-US"/>
        </a:p>
      </dgm:t>
    </dgm:pt>
    <dgm:pt modelId="{946F0EEA-4E84-6248-8846-DBE8C17A66D1}" type="pres">
      <dgm:prSet presAssocID="{E0176724-6F53-46BD-AC38-D5D1CD880AAE}" presName="linear" presStyleCnt="0">
        <dgm:presLayoutVars>
          <dgm:animLvl val="lvl"/>
          <dgm:resizeHandles val="exact"/>
        </dgm:presLayoutVars>
      </dgm:prSet>
      <dgm:spPr/>
    </dgm:pt>
    <dgm:pt modelId="{83641EFA-169C-4B40-B85B-105EFE5FA97B}" type="pres">
      <dgm:prSet presAssocID="{343A5407-D105-4369-99DF-D8026FE7DEFD}" presName="parentText" presStyleLbl="node1" presStyleIdx="0" presStyleCnt="2">
        <dgm:presLayoutVars>
          <dgm:chMax val="0"/>
          <dgm:bulletEnabled val="1"/>
        </dgm:presLayoutVars>
      </dgm:prSet>
      <dgm:spPr/>
    </dgm:pt>
    <dgm:pt modelId="{A2346172-4AB8-9A49-B044-7CA929EFA14A}" type="pres">
      <dgm:prSet presAssocID="{AAD7A246-BA16-4A60-9CC6-AE3A40A9332F}" presName="spacer" presStyleCnt="0"/>
      <dgm:spPr/>
    </dgm:pt>
    <dgm:pt modelId="{B409BBF3-4218-9F45-95A0-D3BBDF5B0A6C}" type="pres">
      <dgm:prSet presAssocID="{BDB80A27-11D1-4016-91F8-7C724400405A}" presName="parentText" presStyleLbl="node1" presStyleIdx="1" presStyleCnt="2">
        <dgm:presLayoutVars>
          <dgm:chMax val="0"/>
          <dgm:bulletEnabled val="1"/>
        </dgm:presLayoutVars>
      </dgm:prSet>
      <dgm:spPr/>
    </dgm:pt>
    <dgm:pt modelId="{BD500473-1289-6C41-9B41-86774E9725CB}" type="pres">
      <dgm:prSet presAssocID="{BDB80A27-11D1-4016-91F8-7C724400405A}" presName="childText" presStyleLbl="revTx" presStyleIdx="0" presStyleCnt="1">
        <dgm:presLayoutVars>
          <dgm:bulletEnabled val="1"/>
        </dgm:presLayoutVars>
      </dgm:prSet>
      <dgm:spPr/>
    </dgm:pt>
  </dgm:ptLst>
  <dgm:cxnLst>
    <dgm:cxn modelId="{1EFF5F21-B6E5-4050-8A28-C9918C1221A2}" srcId="{E0176724-6F53-46BD-AC38-D5D1CD880AAE}" destId="{BDB80A27-11D1-4016-91F8-7C724400405A}" srcOrd="1" destOrd="0" parTransId="{C23FAF9C-9EC9-4F6B-A13E-0A472F26D814}" sibTransId="{5F31D737-EFF6-41B1-B61D-B00E985CF489}"/>
    <dgm:cxn modelId="{59A97927-832B-452B-887E-87C750EE8698}" srcId="{E0176724-6F53-46BD-AC38-D5D1CD880AAE}" destId="{343A5407-D105-4369-99DF-D8026FE7DEFD}" srcOrd="0" destOrd="0" parTransId="{8D4E7DC3-B832-4BD8-9A7F-EFFC955B2940}" sibTransId="{AAD7A246-BA16-4A60-9CC6-AE3A40A9332F}"/>
    <dgm:cxn modelId="{57C1BA53-E914-5B46-9688-4E82026CA88A}" type="presOf" srcId="{343A5407-D105-4369-99DF-D8026FE7DEFD}" destId="{83641EFA-169C-4B40-B85B-105EFE5FA97B}" srcOrd="0" destOrd="0" presId="urn:microsoft.com/office/officeart/2005/8/layout/vList2"/>
    <dgm:cxn modelId="{3DD5C99D-D0CF-2443-B413-081C180F5CE5}" type="presOf" srcId="{E0176724-6F53-46BD-AC38-D5D1CD880AAE}" destId="{946F0EEA-4E84-6248-8846-DBE8C17A66D1}" srcOrd="0" destOrd="0" presId="urn:microsoft.com/office/officeart/2005/8/layout/vList2"/>
    <dgm:cxn modelId="{B8DBC7D4-4136-3144-A4A5-E81924888BC0}" type="presOf" srcId="{BDB80A27-11D1-4016-91F8-7C724400405A}" destId="{B409BBF3-4218-9F45-95A0-D3BBDF5B0A6C}" srcOrd="0" destOrd="0" presId="urn:microsoft.com/office/officeart/2005/8/layout/vList2"/>
    <dgm:cxn modelId="{683A2DD5-848F-C44C-95BF-8B1B1F43E480}" type="presOf" srcId="{41449DBA-18AD-433F-BA40-819298CE7C6D}" destId="{BD500473-1289-6C41-9B41-86774E9725CB}" srcOrd="0" destOrd="0" presId="urn:microsoft.com/office/officeart/2005/8/layout/vList2"/>
    <dgm:cxn modelId="{F19C68F9-1795-4826-A6BC-E5B29671BD45}" srcId="{BDB80A27-11D1-4016-91F8-7C724400405A}" destId="{41449DBA-18AD-433F-BA40-819298CE7C6D}" srcOrd="0" destOrd="0" parTransId="{900D8EDC-FDCC-4751-A57F-EF3B79C18A28}" sibTransId="{9B40729C-094F-451F-8F68-989520C3367D}"/>
    <dgm:cxn modelId="{AAE98740-230F-D846-A7A5-5164CFB42BF7}" type="presParOf" srcId="{946F0EEA-4E84-6248-8846-DBE8C17A66D1}" destId="{83641EFA-169C-4B40-B85B-105EFE5FA97B}" srcOrd="0" destOrd="0" presId="urn:microsoft.com/office/officeart/2005/8/layout/vList2"/>
    <dgm:cxn modelId="{25095B23-BE0A-C049-BF01-E84F604C4C02}" type="presParOf" srcId="{946F0EEA-4E84-6248-8846-DBE8C17A66D1}" destId="{A2346172-4AB8-9A49-B044-7CA929EFA14A}" srcOrd="1" destOrd="0" presId="urn:microsoft.com/office/officeart/2005/8/layout/vList2"/>
    <dgm:cxn modelId="{81161886-7ABB-9140-9485-E5A6D0E5A018}" type="presParOf" srcId="{946F0EEA-4E84-6248-8846-DBE8C17A66D1}" destId="{B409BBF3-4218-9F45-95A0-D3BBDF5B0A6C}" srcOrd="2" destOrd="0" presId="urn:microsoft.com/office/officeart/2005/8/layout/vList2"/>
    <dgm:cxn modelId="{0D3656ED-0077-6E4A-9E87-5F0740E5BBED}" type="presParOf" srcId="{946F0EEA-4E84-6248-8846-DBE8C17A66D1}" destId="{BD500473-1289-6C41-9B41-86774E9725CB}"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B863A22B-87A9-4202-AC76-43325AF60E4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4000234-3363-4AEC-A215-359635060EB2}">
      <dgm:prSet/>
      <dgm:spPr/>
      <dgm:t>
        <a:bodyPr/>
        <a:lstStyle/>
        <a:p>
          <a:r>
            <a:rPr lang="en-GB"/>
            <a:t>Provide examples of intrinsic and extrinsic goals relating to physical activity.</a:t>
          </a:r>
          <a:endParaRPr lang="en-US"/>
        </a:p>
      </dgm:t>
    </dgm:pt>
    <dgm:pt modelId="{1B0371A2-0E9A-483D-8A2B-808EB3CFD0D0}" type="parTrans" cxnId="{57D87E90-5599-4DD9-8D58-A5D319D64134}">
      <dgm:prSet/>
      <dgm:spPr/>
      <dgm:t>
        <a:bodyPr/>
        <a:lstStyle/>
        <a:p>
          <a:endParaRPr lang="en-US"/>
        </a:p>
      </dgm:t>
    </dgm:pt>
    <dgm:pt modelId="{97166068-07A4-4EB1-9EC9-FDB919C3303D}" type="sibTrans" cxnId="{57D87E90-5599-4DD9-8D58-A5D319D64134}">
      <dgm:prSet/>
      <dgm:spPr/>
      <dgm:t>
        <a:bodyPr/>
        <a:lstStyle/>
        <a:p>
          <a:endParaRPr lang="en-US"/>
        </a:p>
      </dgm:t>
    </dgm:pt>
    <dgm:pt modelId="{9376D742-E23D-47A5-81F3-FE8A123A3E2A}">
      <dgm:prSet/>
      <dgm:spPr/>
      <dgm:t>
        <a:bodyPr/>
        <a:lstStyle/>
        <a:p>
          <a:r>
            <a:rPr lang="en-GB"/>
            <a:t>What do you think the implications of having extrinsic or intrinsic goals are? Why?</a:t>
          </a:r>
          <a:endParaRPr lang="en-US"/>
        </a:p>
      </dgm:t>
    </dgm:pt>
    <dgm:pt modelId="{00ED7B8D-DBD2-4446-B309-3F4CE9161A39}" type="parTrans" cxnId="{D90E0FA0-52BA-41EA-9D02-27ABBBF210BF}">
      <dgm:prSet/>
      <dgm:spPr/>
      <dgm:t>
        <a:bodyPr/>
        <a:lstStyle/>
        <a:p>
          <a:endParaRPr lang="en-US"/>
        </a:p>
      </dgm:t>
    </dgm:pt>
    <dgm:pt modelId="{168DAB48-1284-4A9F-8AB3-B8463B00377D}" type="sibTrans" cxnId="{D90E0FA0-52BA-41EA-9D02-27ABBBF210BF}">
      <dgm:prSet/>
      <dgm:spPr/>
      <dgm:t>
        <a:bodyPr/>
        <a:lstStyle/>
        <a:p>
          <a:endParaRPr lang="en-US"/>
        </a:p>
      </dgm:t>
    </dgm:pt>
    <dgm:pt modelId="{9FCF9243-E3FC-CA47-BA54-5F749D12C63B}" type="pres">
      <dgm:prSet presAssocID="{B863A22B-87A9-4202-AC76-43325AF60E40}" presName="linear" presStyleCnt="0">
        <dgm:presLayoutVars>
          <dgm:animLvl val="lvl"/>
          <dgm:resizeHandles val="exact"/>
        </dgm:presLayoutVars>
      </dgm:prSet>
      <dgm:spPr/>
    </dgm:pt>
    <dgm:pt modelId="{8F357A35-3AA8-C54F-BA4B-35364FFFB6F1}" type="pres">
      <dgm:prSet presAssocID="{24000234-3363-4AEC-A215-359635060EB2}" presName="parentText" presStyleLbl="node1" presStyleIdx="0" presStyleCnt="2">
        <dgm:presLayoutVars>
          <dgm:chMax val="0"/>
          <dgm:bulletEnabled val="1"/>
        </dgm:presLayoutVars>
      </dgm:prSet>
      <dgm:spPr/>
    </dgm:pt>
    <dgm:pt modelId="{F632ECF6-473B-594C-A1EE-3A208EE0EC68}" type="pres">
      <dgm:prSet presAssocID="{97166068-07A4-4EB1-9EC9-FDB919C3303D}" presName="spacer" presStyleCnt="0"/>
      <dgm:spPr/>
    </dgm:pt>
    <dgm:pt modelId="{E3834981-3D5D-6C4E-9311-0AE6E471E3EB}" type="pres">
      <dgm:prSet presAssocID="{9376D742-E23D-47A5-81F3-FE8A123A3E2A}" presName="parentText" presStyleLbl="node1" presStyleIdx="1" presStyleCnt="2">
        <dgm:presLayoutVars>
          <dgm:chMax val="0"/>
          <dgm:bulletEnabled val="1"/>
        </dgm:presLayoutVars>
      </dgm:prSet>
      <dgm:spPr/>
    </dgm:pt>
  </dgm:ptLst>
  <dgm:cxnLst>
    <dgm:cxn modelId="{29C70447-D87F-2D4C-A1CA-DBA11F2F7E08}" type="presOf" srcId="{B863A22B-87A9-4202-AC76-43325AF60E40}" destId="{9FCF9243-E3FC-CA47-BA54-5F749D12C63B}" srcOrd="0" destOrd="0" presId="urn:microsoft.com/office/officeart/2005/8/layout/vList2"/>
    <dgm:cxn modelId="{57D87E90-5599-4DD9-8D58-A5D319D64134}" srcId="{B863A22B-87A9-4202-AC76-43325AF60E40}" destId="{24000234-3363-4AEC-A215-359635060EB2}" srcOrd="0" destOrd="0" parTransId="{1B0371A2-0E9A-483D-8A2B-808EB3CFD0D0}" sibTransId="{97166068-07A4-4EB1-9EC9-FDB919C3303D}"/>
    <dgm:cxn modelId="{D90E0FA0-52BA-41EA-9D02-27ABBBF210BF}" srcId="{B863A22B-87A9-4202-AC76-43325AF60E40}" destId="{9376D742-E23D-47A5-81F3-FE8A123A3E2A}" srcOrd="1" destOrd="0" parTransId="{00ED7B8D-DBD2-4446-B309-3F4CE9161A39}" sibTransId="{168DAB48-1284-4A9F-8AB3-B8463B00377D}"/>
    <dgm:cxn modelId="{FDE65CAA-EBE6-814E-B976-290C14C7C8D3}" type="presOf" srcId="{24000234-3363-4AEC-A215-359635060EB2}" destId="{8F357A35-3AA8-C54F-BA4B-35364FFFB6F1}" srcOrd="0" destOrd="0" presId="urn:microsoft.com/office/officeart/2005/8/layout/vList2"/>
    <dgm:cxn modelId="{A99AFAE1-3BA7-9341-82F0-724367EC5C26}" type="presOf" srcId="{9376D742-E23D-47A5-81F3-FE8A123A3E2A}" destId="{E3834981-3D5D-6C4E-9311-0AE6E471E3EB}" srcOrd="0" destOrd="0" presId="urn:microsoft.com/office/officeart/2005/8/layout/vList2"/>
    <dgm:cxn modelId="{568E1977-1A4F-8B48-8B23-1A85CA4B8B83}" type="presParOf" srcId="{9FCF9243-E3FC-CA47-BA54-5F749D12C63B}" destId="{8F357A35-3AA8-C54F-BA4B-35364FFFB6F1}" srcOrd="0" destOrd="0" presId="urn:microsoft.com/office/officeart/2005/8/layout/vList2"/>
    <dgm:cxn modelId="{83B71ABC-DEEA-B142-8B14-25BA01D2D904}" type="presParOf" srcId="{9FCF9243-E3FC-CA47-BA54-5F749D12C63B}" destId="{F632ECF6-473B-594C-A1EE-3A208EE0EC68}" srcOrd="1" destOrd="0" presId="urn:microsoft.com/office/officeart/2005/8/layout/vList2"/>
    <dgm:cxn modelId="{7BB10EE7-6840-CB4C-940A-D4054CDF9503}" type="presParOf" srcId="{9FCF9243-E3FC-CA47-BA54-5F749D12C63B}" destId="{E3834981-3D5D-6C4E-9311-0AE6E471E3EB}"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AA0506E3-776C-4E0A-B964-4B30698D61E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50EB99D-95E2-4BFE-A52B-2F589DF7F6FB}">
      <dgm:prSet/>
      <dgm:spPr/>
      <dgm:t>
        <a:bodyPr/>
        <a:lstStyle/>
        <a:p>
          <a:r>
            <a:rPr lang="en-GB"/>
            <a:t>Proposes that people will not seek preventive health behaviours unless:</a:t>
          </a:r>
          <a:endParaRPr lang="en-US"/>
        </a:p>
      </dgm:t>
    </dgm:pt>
    <dgm:pt modelId="{D2BAD69B-FECC-464F-80B4-ABCB55329F21}" type="parTrans" cxnId="{35D78493-0C46-44EF-96E3-D2A3284A3FA1}">
      <dgm:prSet/>
      <dgm:spPr/>
      <dgm:t>
        <a:bodyPr/>
        <a:lstStyle/>
        <a:p>
          <a:endParaRPr lang="en-US"/>
        </a:p>
      </dgm:t>
    </dgm:pt>
    <dgm:pt modelId="{6842AA9F-72AA-49B8-A6EC-5691E820DD9C}" type="sibTrans" cxnId="{35D78493-0C46-44EF-96E3-D2A3284A3FA1}">
      <dgm:prSet/>
      <dgm:spPr/>
      <dgm:t>
        <a:bodyPr/>
        <a:lstStyle/>
        <a:p>
          <a:endParaRPr lang="en-US"/>
        </a:p>
      </dgm:t>
    </dgm:pt>
    <dgm:pt modelId="{4FCBC98D-0D3E-44D9-84E5-4E8E0B84A71D}">
      <dgm:prSet/>
      <dgm:spPr/>
      <dgm:t>
        <a:bodyPr/>
        <a:lstStyle/>
        <a:p>
          <a:r>
            <a:rPr lang="en-GB"/>
            <a:t>a) they possess at least minimal levels of motivation and knowledge</a:t>
          </a:r>
          <a:endParaRPr lang="en-US"/>
        </a:p>
      </dgm:t>
    </dgm:pt>
    <dgm:pt modelId="{E519F250-C7F3-456A-888A-1B018F361D9E}" type="parTrans" cxnId="{DB91B959-34A4-45C6-A23F-09B9F4A6E6B9}">
      <dgm:prSet/>
      <dgm:spPr/>
      <dgm:t>
        <a:bodyPr/>
        <a:lstStyle/>
        <a:p>
          <a:endParaRPr lang="en-US"/>
        </a:p>
      </dgm:t>
    </dgm:pt>
    <dgm:pt modelId="{48B45086-E6F9-4B0B-A134-FE66F7DE8980}" type="sibTrans" cxnId="{DB91B959-34A4-45C6-A23F-09B9F4A6E6B9}">
      <dgm:prSet/>
      <dgm:spPr/>
      <dgm:t>
        <a:bodyPr/>
        <a:lstStyle/>
        <a:p>
          <a:endParaRPr lang="en-US"/>
        </a:p>
      </dgm:t>
    </dgm:pt>
    <dgm:pt modelId="{E58DC7B5-1B16-4170-ADEB-DD55FA9F31A1}">
      <dgm:prSet/>
      <dgm:spPr/>
      <dgm:t>
        <a:bodyPr/>
        <a:lstStyle/>
        <a:p>
          <a:r>
            <a:rPr lang="en-GB"/>
            <a:t>b) view themselves as potentially vulnerable</a:t>
          </a:r>
          <a:endParaRPr lang="en-US"/>
        </a:p>
      </dgm:t>
    </dgm:pt>
    <dgm:pt modelId="{9C2D9B4B-18F2-491D-98F9-54D81026F807}" type="parTrans" cxnId="{065B32D6-062B-4B9A-9323-EA63838F4718}">
      <dgm:prSet/>
      <dgm:spPr/>
      <dgm:t>
        <a:bodyPr/>
        <a:lstStyle/>
        <a:p>
          <a:endParaRPr lang="en-US"/>
        </a:p>
      </dgm:t>
    </dgm:pt>
    <dgm:pt modelId="{37448615-8E83-45AB-8C11-56D7F34EFFEC}" type="sibTrans" cxnId="{065B32D6-062B-4B9A-9323-EA63838F4718}">
      <dgm:prSet/>
      <dgm:spPr/>
      <dgm:t>
        <a:bodyPr/>
        <a:lstStyle/>
        <a:p>
          <a:endParaRPr lang="en-US"/>
        </a:p>
      </dgm:t>
    </dgm:pt>
    <dgm:pt modelId="{42EB1651-F42F-4AF0-90BC-8DE645303A8E}">
      <dgm:prSet/>
      <dgm:spPr/>
      <dgm:t>
        <a:bodyPr/>
        <a:lstStyle/>
        <a:p>
          <a:r>
            <a:rPr lang="en-GB"/>
            <a:t>c) view their condition as threatening</a:t>
          </a:r>
          <a:endParaRPr lang="en-US"/>
        </a:p>
      </dgm:t>
    </dgm:pt>
    <dgm:pt modelId="{BC1E5A54-EBFB-4992-AC43-2F3C75D8E1E8}" type="parTrans" cxnId="{22A0F0B7-0EF7-4DEE-A02B-21F32A1AD07F}">
      <dgm:prSet/>
      <dgm:spPr/>
      <dgm:t>
        <a:bodyPr/>
        <a:lstStyle/>
        <a:p>
          <a:endParaRPr lang="en-US"/>
        </a:p>
      </dgm:t>
    </dgm:pt>
    <dgm:pt modelId="{7BA75E73-AE47-40FF-9186-A9098C96FAE6}" type="sibTrans" cxnId="{22A0F0B7-0EF7-4DEE-A02B-21F32A1AD07F}">
      <dgm:prSet/>
      <dgm:spPr/>
      <dgm:t>
        <a:bodyPr/>
        <a:lstStyle/>
        <a:p>
          <a:endParaRPr lang="en-US"/>
        </a:p>
      </dgm:t>
    </dgm:pt>
    <dgm:pt modelId="{2683F968-F09E-4A21-A08E-CF469EE2AE9E}" type="pres">
      <dgm:prSet presAssocID="{AA0506E3-776C-4E0A-B964-4B30698D61ED}" presName="root" presStyleCnt="0">
        <dgm:presLayoutVars>
          <dgm:dir/>
          <dgm:resizeHandles val="exact"/>
        </dgm:presLayoutVars>
      </dgm:prSet>
      <dgm:spPr/>
    </dgm:pt>
    <dgm:pt modelId="{12EB4677-B9D3-4B7B-9A0F-90EE3262DB6E}" type="pres">
      <dgm:prSet presAssocID="{050EB99D-95E2-4BFE-A52B-2F589DF7F6FB}" presName="compNode" presStyleCnt="0"/>
      <dgm:spPr/>
    </dgm:pt>
    <dgm:pt modelId="{F8C3EBBE-F891-4DD0-A9D7-69A7175D2448}" type="pres">
      <dgm:prSet presAssocID="{050EB99D-95E2-4BFE-A52B-2F589DF7F6FB}" presName="bgRect" presStyleLbl="bgShp" presStyleIdx="0" presStyleCnt="4"/>
      <dgm:spPr/>
    </dgm:pt>
    <dgm:pt modelId="{7360C7DC-E0B2-499A-A8C1-2FBC8DC6507A}" type="pres">
      <dgm:prSet presAssocID="{050EB99D-95E2-4BFE-A52B-2F589DF7F6FB}"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ealth"/>
        </a:ext>
      </dgm:extLst>
    </dgm:pt>
    <dgm:pt modelId="{F585BEFE-9724-4F74-B680-FA19229EC509}" type="pres">
      <dgm:prSet presAssocID="{050EB99D-95E2-4BFE-A52B-2F589DF7F6FB}" presName="spaceRect" presStyleCnt="0"/>
      <dgm:spPr/>
    </dgm:pt>
    <dgm:pt modelId="{8F5C790F-7C27-414F-A398-A81B3F148C2F}" type="pres">
      <dgm:prSet presAssocID="{050EB99D-95E2-4BFE-A52B-2F589DF7F6FB}" presName="parTx" presStyleLbl="revTx" presStyleIdx="0" presStyleCnt="4">
        <dgm:presLayoutVars>
          <dgm:chMax val="0"/>
          <dgm:chPref val="0"/>
        </dgm:presLayoutVars>
      </dgm:prSet>
      <dgm:spPr/>
    </dgm:pt>
    <dgm:pt modelId="{D5C0B525-9A7B-4444-B84C-B1FF79026A5F}" type="pres">
      <dgm:prSet presAssocID="{6842AA9F-72AA-49B8-A6EC-5691E820DD9C}" presName="sibTrans" presStyleCnt="0"/>
      <dgm:spPr/>
    </dgm:pt>
    <dgm:pt modelId="{57A84BE7-F583-4DC8-B904-1D2E63C9E0A0}" type="pres">
      <dgm:prSet presAssocID="{4FCBC98D-0D3E-44D9-84E5-4E8E0B84A71D}" presName="compNode" presStyleCnt="0"/>
      <dgm:spPr/>
    </dgm:pt>
    <dgm:pt modelId="{C8F29E1A-2070-4E20-97B1-114C68F7564E}" type="pres">
      <dgm:prSet presAssocID="{4FCBC98D-0D3E-44D9-84E5-4E8E0B84A71D}" presName="bgRect" presStyleLbl="bgShp" presStyleIdx="1" presStyleCnt="4"/>
      <dgm:spPr/>
    </dgm:pt>
    <dgm:pt modelId="{AC59E7F8-B555-4AB1-BCF6-8EE0CF70FCD4}" type="pres">
      <dgm:prSet presAssocID="{4FCBC98D-0D3E-44D9-84E5-4E8E0B84A71D}"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amily"/>
        </a:ext>
      </dgm:extLst>
    </dgm:pt>
    <dgm:pt modelId="{DD973F42-4B2D-4562-8CE5-229363430A6C}" type="pres">
      <dgm:prSet presAssocID="{4FCBC98D-0D3E-44D9-84E5-4E8E0B84A71D}" presName="spaceRect" presStyleCnt="0"/>
      <dgm:spPr/>
    </dgm:pt>
    <dgm:pt modelId="{64728702-B3F9-4BE1-BF5D-26726675C730}" type="pres">
      <dgm:prSet presAssocID="{4FCBC98D-0D3E-44D9-84E5-4E8E0B84A71D}" presName="parTx" presStyleLbl="revTx" presStyleIdx="1" presStyleCnt="4">
        <dgm:presLayoutVars>
          <dgm:chMax val="0"/>
          <dgm:chPref val="0"/>
        </dgm:presLayoutVars>
      </dgm:prSet>
      <dgm:spPr/>
    </dgm:pt>
    <dgm:pt modelId="{1A329805-E0CA-4516-A6E4-F1A2F5824E93}" type="pres">
      <dgm:prSet presAssocID="{48B45086-E6F9-4B0B-A134-FE66F7DE8980}" presName="sibTrans" presStyleCnt="0"/>
      <dgm:spPr/>
    </dgm:pt>
    <dgm:pt modelId="{763E44A9-14F4-40E0-B5F2-1BD291014D0C}" type="pres">
      <dgm:prSet presAssocID="{E58DC7B5-1B16-4170-ADEB-DD55FA9F31A1}" presName="compNode" presStyleCnt="0"/>
      <dgm:spPr/>
    </dgm:pt>
    <dgm:pt modelId="{3ADF05F1-E42F-494A-A752-89157DDC1A93}" type="pres">
      <dgm:prSet presAssocID="{E58DC7B5-1B16-4170-ADEB-DD55FA9F31A1}" presName="bgRect" presStyleLbl="bgShp" presStyleIdx="2" presStyleCnt="4"/>
      <dgm:spPr/>
    </dgm:pt>
    <dgm:pt modelId="{D6C533F5-ED90-4927-8839-31171ECE197D}" type="pres">
      <dgm:prSet presAssocID="{E58DC7B5-1B16-4170-ADEB-DD55FA9F31A1}"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Laptop Secure"/>
        </a:ext>
      </dgm:extLst>
    </dgm:pt>
    <dgm:pt modelId="{04E0FF4C-DE36-43F7-A5F2-58BA24C96380}" type="pres">
      <dgm:prSet presAssocID="{E58DC7B5-1B16-4170-ADEB-DD55FA9F31A1}" presName="spaceRect" presStyleCnt="0"/>
      <dgm:spPr/>
    </dgm:pt>
    <dgm:pt modelId="{177CC2B3-C56D-4E15-93A1-33349C432682}" type="pres">
      <dgm:prSet presAssocID="{E58DC7B5-1B16-4170-ADEB-DD55FA9F31A1}" presName="parTx" presStyleLbl="revTx" presStyleIdx="2" presStyleCnt="4">
        <dgm:presLayoutVars>
          <dgm:chMax val="0"/>
          <dgm:chPref val="0"/>
        </dgm:presLayoutVars>
      </dgm:prSet>
      <dgm:spPr/>
    </dgm:pt>
    <dgm:pt modelId="{C9B38B68-B294-48F6-AA1D-1F17CDC7143B}" type="pres">
      <dgm:prSet presAssocID="{37448615-8E83-45AB-8C11-56D7F34EFFEC}" presName="sibTrans" presStyleCnt="0"/>
      <dgm:spPr/>
    </dgm:pt>
    <dgm:pt modelId="{A9474A25-9219-49BA-B4FD-4A4E296DB3A2}" type="pres">
      <dgm:prSet presAssocID="{42EB1651-F42F-4AF0-90BC-8DE645303A8E}" presName="compNode" presStyleCnt="0"/>
      <dgm:spPr/>
    </dgm:pt>
    <dgm:pt modelId="{29E3EC34-E626-45BD-86AE-8F0920C441A7}" type="pres">
      <dgm:prSet presAssocID="{42EB1651-F42F-4AF0-90BC-8DE645303A8E}" presName="bgRect" presStyleLbl="bgShp" presStyleIdx="3" presStyleCnt="4"/>
      <dgm:spPr/>
    </dgm:pt>
    <dgm:pt modelId="{08F5FE2F-DA76-45BF-8387-EBE4DE2EBD93}" type="pres">
      <dgm:prSet presAssocID="{42EB1651-F42F-4AF0-90BC-8DE645303A8E}"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ingerprint"/>
        </a:ext>
      </dgm:extLst>
    </dgm:pt>
    <dgm:pt modelId="{65EA78D2-8BC3-4586-99DE-90E954ECC000}" type="pres">
      <dgm:prSet presAssocID="{42EB1651-F42F-4AF0-90BC-8DE645303A8E}" presName="spaceRect" presStyleCnt="0"/>
      <dgm:spPr/>
    </dgm:pt>
    <dgm:pt modelId="{76B9177A-FD78-4AA5-8AE3-47722F12572F}" type="pres">
      <dgm:prSet presAssocID="{42EB1651-F42F-4AF0-90BC-8DE645303A8E}" presName="parTx" presStyleLbl="revTx" presStyleIdx="3" presStyleCnt="4">
        <dgm:presLayoutVars>
          <dgm:chMax val="0"/>
          <dgm:chPref val="0"/>
        </dgm:presLayoutVars>
      </dgm:prSet>
      <dgm:spPr/>
    </dgm:pt>
  </dgm:ptLst>
  <dgm:cxnLst>
    <dgm:cxn modelId="{E13B4911-2A18-48EB-8D2C-D1240250863C}" type="presOf" srcId="{AA0506E3-776C-4E0A-B964-4B30698D61ED}" destId="{2683F968-F09E-4A21-A08E-CF469EE2AE9E}" srcOrd="0" destOrd="0" presId="urn:microsoft.com/office/officeart/2018/2/layout/IconVerticalSolidList"/>
    <dgm:cxn modelId="{074E9731-9907-44A2-9C91-3C91C5876F6D}" type="presOf" srcId="{4FCBC98D-0D3E-44D9-84E5-4E8E0B84A71D}" destId="{64728702-B3F9-4BE1-BF5D-26726675C730}" srcOrd="0" destOrd="0" presId="urn:microsoft.com/office/officeart/2018/2/layout/IconVerticalSolidList"/>
    <dgm:cxn modelId="{DB91B959-34A4-45C6-A23F-09B9F4A6E6B9}" srcId="{AA0506E3-776C-4E0A-B964-4B30698D61ED}" destId="{4FCBC98D-0D3E-44D9-84E5-4E8E0B84A71D}" srcOrd="1" destOrd="0" parTransId="{E519F250-C7F3-456A-888A-1B018F361D9E}" sibTransId="{48B45086-E6F9-4B0B-A134-FE66F7DE8980}"/>
    <dgm:cxn modelId="{E4EE0769-8DC2-4574-933C-46C06ACDC1CA}" type="presOf" srcId="{42EB1651-F42F-4AF0-90BC-8DE645303A8E}" destId="{76B9177A-FD78-4AA5-8AE3-47722F12572F}" srcOrd="0" destOrd="0" presId="urn:microsoft.com/office/officeart/2018/2/layout/IconVerticalSolidList"/>
    <dgm:cxn modelId="{35D78493-0C46-44EF-96E3-D2A3284A3FA1}" srcId="{AA0506E3-776C-4E0A-B964-4B30698D61ED}" destId="{050EB99D-95E2-4BFE-A52B-2F589DF7F6FB}" srcOrd="0" destOrd="0" parTransId="{D2BAD69B-FECC-464F-80B4-ABCB55329F21}" sibTransId="{6842AA9F-72AA-49B8-A6EC-5691E820DD9C}"/>
    <dgm:cxn modelId="{22A0F0B7-0EF7-4DEE-A02B-21F32A1AD07F}" srcId="{AA0506E3-776C-4E0A-B964-4B30698D61ED}" destId="{42EB1651-F42F-4AF0-90BC-8DE645303A8E}" srcOrd="3" destOrd="0" parTransId="{BC1E5A54-EBFB-4992-AC43-2F3C75D8E1E8}" sibTransId="{7BA75E73-AE47-40FF-9186-A9098C96FAE6}"/>
    <dgm:cxn modelId="{BF99AAC5-3DE6-44EF-ADF5-E1D0F0767975}" type="presOf" srcId="{050EB99D-95E2-4BFE-A52B-2F589DF7F6FB}" destId="{8F5C790F-7C27-414F-A398-A81B3F148C2F}" srcOrd="0" destOrd="0" presId="urn:microsoft.com/office/officeart/2018/2/layout/IconVerticalSolidList"/>
    <dgm:cxn modelId="{065B32D6-062B-4B9A-9323-EA63838F4718}" srcId="{AA0506E3-776C-4E0A-B964-4B30698D61ED}" destId="{E58DC7B5-1B16-4170-ADEB-DD55FA9F31A1}" srcOrd="2" destOrd="0" parTransId="{9C2D9B4B-18F2-491D-98F9-54D81026F807}" sibTransId="{37448615-8E83-45AB-8C11-56D7F34EFFEC}"/>
    <dgm:cxn modelId="{3BBA0EDA-33A6-40B8-A048-CB6E655B5BA2}" type="presOf" srcId="{E58DC7B5-1B16-4170-ADEB-DD55FA9F31A1}" destId="{177CC2B3-C56D-4E15-93A1-33349C432682}" srcOrd="0" destOrd="0" presId="urn:microsoft.com/office/officeart/2018/2/layout/IconVerticalSolidList"/>
    <dgm:cxn modelId="{2B8D2A9F-F9D4-4299-84BE-03FEC7F0D36D}" type="presParOf" srcId="{2683F968-F09E-4A21-A08E-CF469EE2AE9E}" destId="{12EB4677-B9D3-4B7B-9A0F-90EE3262DB6E}" srcOrd="0" destOrd="0" presId="urn:microsoft.com/office/officeart/2018/2/layout/IconVerticalSolidList"/>
    <dgm:cxn modelId="{B58D5A10-245A-4A96-8725-4E9FC7ED966D}" type="presParOf" srcId="{12EB4677-B9D3-4B7B-9A0F-90EE3262DB6E}" destId="{F8C3EBBE-F891-4DD0-A9D7-69A7175D2448}" srcOrd="0" destOrd="0" presId="urn:microsoft.com/office/officeart/2018/2/layout/IconVerticalSolidList"/>
    <dgm:cxn modelId="{D62D343F-D567-4FC4-85BC-6E655268E45B}" type="presParOf" srcId="{12EB4677-B9D3-4B7B-9A0F-90EE3262DB6E}" destId="{7360C7DC-E0B2-499A-A8C1-2FBC8DC6507A}" srcOrd="1" destOrd="0" presId="urn:microsoft.com/office/officeart/2018/2/layout/IconVerticalSolidList"/>
    <dgm:cxn modelId="{F6DF8B50-FEA4-4ECB-B009-8FAFC2232EFE}" type="presParOf" srcId="{12EB4677-B9D3-4B7B-9A0F-90EE3262DB6E}" destId="{F585BEFE-9724-4F74-B680-FA19229EC509}" srcOrd="2" destOrd="0" presId="urn:microsoft.com/office/officeart/2018/2/layout/IconVerticalSolidList"/>
    <dgm:cxn modelId="{899CB7BC-416E-486B-97BC-74BEBB195606}" type="presParOf" srcId="{12EB4677-B9D3-4B7B-9A0F-90EE3262DB6E}" destId="{8F5C790F-7C27-414F-A398-A81B3F148C2F}" srcOrd="3" destOrd="0" presId="urn:microsoft.com/office/officeart/2018/2/layout/IconVerticalSolidList"/>
    <dgm:cxn modelId="{CF840FC6-6736-4731-B1E7-B399F2A6B795}" type="presParOf" srcId="{2683F968-F09E-4A21-A08E-CF469EE2AE9E}" destId="{D5C0B525-9A7B-4444-B84C-B1FF79026A5F}" srcOrd="1" destOrd="0" presId="urn:microsoft.com/office/officeart/2018/2/layout/IconVerticalSolidList"/>
    <dgm:cxn modelId="{07CE8C4E-9376-4C1F-B78F-E5F6C374BA01}" type="presParOf" srcId="{2683F968-F09E-4A21-A08E-CF469EE2AE9E}" destId="{57A84BE7-F583-4DC8-B904-1D2E63C9E0A0}" srcOrd="2" destOrd="0" presId="urn:microsoft.com/office/officeart/2018/2/layout/IconVerticalSolidList"/>
    <dgm:cxn modelId="{ADCA7FFE-C30A-4E7B-BA24-DE17008B2E53}" type="presParOf" srcId="{57A84BE7-F583-4DC8-B904-1D2E63C9E0A0}" destId="{C8F29E1A-2070-4E20-97B1-114C68F7564E}" srcOrd="0" destOrd="0" presId="urn:microsoft.com/office/officeart/2018/2/layout/IconVerticalSolidList"/>
    <dgm:cxn modelId="{FC9233A8-9E7E-4FE5-A224-EF235374F586}" type="presParOf" srcId="{57A84BE7-F583-4DC8-B904-1D2E63C9E0A0}" destId="{AC59E7F8-B555-4AB1-BCF6-8EE0CF70FCD4}" srcOrd="1" destOrd="0" presId="urn:microsoft.com/office/officeart/2018/2/layout/IconVerticalSolidList"/>
    <dgm:cxn modelId="{9437CDDF-F7E3-492C-BE98-2938F4362EF8}" type="presParOf" srcId="{57A84BE7-F583-4DC8-B904-1D2E63C9E0A0}" destId="{DD973F42-4B2D-4562-8CE5-229363430A6C}" srcOrd="2" destOrd="0" presId="urn:microsoft.com/office/officeart/2018/2/layout/IconVerticalSolidList"/>
    <dgm:cxn modelId="{AE13F0D9-0248-41AD-A664-8614C83D1B4E}" type="presParOf" srcId="{57A84BE7-F583-4DC8-B904-1D2E63C9E0A0}" destId="{64728702-B3F9-4BE1-BF5D-26726675C730}" srcOrd="3" destOrd="0" presId="urn:microsoft.com/office/officeart/2018/2/layout/IconVerticalSolidList"/>
    <dgm:cxn modelId="{871F6DA0-8799-42BA-846B-3759AA501C0C}" type="presParOf" srcId="{2683F968-F09E-4A21-A08E-CF469EE2AE9E}" destId="{1A329805-E0CA-4516-A6E4-F1A2F5824E93}" srcOrd="3" destOrd="0" presId="urn:microsoft.com/office/officeart/2018/2/layout/IconVerticalSolidList"/>
    <dgm:cxn modelId="{7FF9CEEF-0C1E-45B6-A73C-AED1952B2808}" type="presParOf" srcId="{2683F968-F09E-4A21-A08E-CF469EE2AE9E}" destId="{763E44A9-14F4-40E0-B5F2-1BD291014D0C}" srcOrd="4" destOrd="0" presId="urn:microsoft.com/office/officeart/2018/2/layout/IconVerticalSolidList"/>
    <dgm:cxn modelId="{7ACF0E46-8087-477F-9D99-669F9A6C4E21}" type="presParOf" srcId="{763E44A9-14F4-40E0-B5F2-1BD291014D0C}" destId="{3ADF05F1-E42F-494A-A752-89157DDC1A93}" srcOrd="0" destOrd="0" presId="urn:microsoft.com/office/officeart/2018/2/layout/IconVerticalSolidList"/>
    <dgm:cxn modelId="{7B942CC8-5B0F-45FD-B651-33CF08010F85}" type="presParOf" srcId="{763E44A9-14F4-40E0-B5F2-1BD291014D0C}" destId="{D6C533F5-ED90-4927-8839-31171ECE197D}" srcOrd="1" destOrd="0" presId="urn:microsoft.com/office/officeart/2018/2/layout/IconVerticalSolidList"/>
    <dgm:cxn modelId="{D369D363-5DC8-4B03-A2A7-722298C151AC}" type="presParOf" srcId="{763E44A9-14F4-40E0-B5F2-1BD291014D0C}" destId="{04E0FF4C-DE36-43F7-A5F2-58BA24C96380}" srcOrd="2" destOrd="0" presId="urn:microsoft.com/office/officeart/2018/2/layout/IconVerticalSolidList"/>
    <dgm:cxn modelId="{8B7E98F6-48B3-4AAE-86F0-06948CCBE6EB}" type="presParOf" srcId="{763E44A9-14F4-40E0-B5F2-1BD291014D0C}" destId="{177CC2B3-C56D-4E15-93A1-33349C432682}" srcOrd="3" destOrd="0" presId="urn:microsoft.com/office/officeart/2018/2/layout/IconVerticalSolidList"/>
    <dgm:cxn modelId="{44D28E87-FB5C-47C3-95AE-CE5BE3A03CC0}" type="presParOf" srcId="{2683F968-F09E-4A21-A08E-CF469EE2AE9E}" destId="{C9B38B68-B294-48F6-AA1D-1F17CDC7143B}" srcOrd="5" destOrd="0" presId="urn:microsoft.com/office/officeart/2018/2/layout/IconVerticalSolidList"/>
    <dgm:cxn modelId="{F0B428F6-6379-4EE4-9B7E-CA93534D5B3D}" type="presParOf" srcId="{2683F968-F09E-4A21-A08E-CF469EE2AE9E}" destId="{A9474A25-9219-49BA-B4FD-4A4E296DB3A2}" srcOrd="6" destOrd="0" presId="urn:microsoft.com/office/officeart/2018/2/layout/IconVerticalSolidList"/>
    <dgm:cxn modelId="{2E47FB9C-B432-4195-B51E-A5B96BEB4E33}" type="presParOf" srcId="{A9474A25-9219-49BA-B4FD-4A4E296DB3A2}" destId="{29E3EC34-E626-45BD-86AE-8F0920C441A7}" srcOrd="0" destOrd="0" presId="urn:microsoft.com/office/officeart/2018/2/layout/IconVerticalSolidList"/>
    <dgm:cxn modelId="{F9A4D832-DDB0-4B85-B3C8-F899DD4BFD13}" type="presParOf" srcId="{A9474A25-9219-49BA-B4FD-4A4E296DB3A2}" destId="{08F5FE2F-DA76-45BF-8387-EBE4DE2EBD93}" srcOrd="1" destOrd="0" presId="urn:microsoft.com/office/officeart/2018/2/layout/IconVerticalSolidList"/>
    <dgm:cxn modelId="{DAF4C6FA-B2BA-4F7E-8ACE-A8C7BB482F06}" type="presParOf" srcId="{A9474A25-9219-49BA-B4FD-4A4E296DB3A2}" destId="{65EA78D2-8BC3-4586-99DE-90E954ECC000}" srcOrd="2" destOrd="0" presId="urn:microsoft.com/office/officeart/2018/2/layout/IconVerticalSolidList"/>
    <dgm:cxn modelId="{708EF1C1-5323-45D3-B51F-3D4650F308CB}" type="presParOf" srcId="{A9474A25-9219-49BA-B4FD-4A4E296DB3A2}" destId="{76B9177A-FD78-4AA5-8AE3-47722F12572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7D4A4101-A904-4CF6-997A-B60B6B84556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0E93FED-5F15-47A0-833A-CFBD754DBE7C}">
      <dgm:prSet/>
      <dgm:spPr/>
      <dgm:t>
        <a:bodyPr/>
        <a:lstStyle/>
        <a:p>
          <a:r>
            <a:rPr lang="en-GB"/>
            <a:t>It incorporates the latest scientific approaches to weight loss, physical activity and diet and taps the potential of professional football clubs to engage overweight and obese men in weight loss. </a:t>
          </a:r>
          <a:endParaRPr lang="en-US"/>
        </a:p>
      </dgm:t>
    </dgm:pt>
    <dgm:pt modelId="{72D45B68-356E-4B0C-A678-F37975BA8156}" type="parTrans" cxnId="{35AFA1B9-3F94-4C62-B2AB-8F67D4CEE7B2}">
      <dgm:prSet/>
      <dgm:spPr/>
      <dgm:t>
        <a:bodyPr/>
        <a:lstStyle/>
        <a:p>
          <a:endParaRPr lang="en-US"/>
        </a:p>
      </dgm:t>
    </dgm:pt>
    <dgm:pt modelId="{DD51B24F-1A29-4DF4-A36A-505820E41B1D}" type="sibTrans" cxnId="{35AFA1B9-3F94-4C62-B2AB-8F67D4CEE7B2}">
      <dgm:prSet/>
      <dgm:spPr/>
      <dgm:t>
        <a:bodyPr/>
        <a:lstStyle/>
        <a:p>
          <a:endParaRPr lang="en-US"/>
        </a:p>
      </dgm:t>
    </dgm:pt>
    <dgm:pt modelId="{EF5CFC8C-6843-44AA-8D26-77A49F30C93B}">
      <dgm:prSet/>
      <dgm:spPr/>
      <dgm:t>
        <a:bodyPr/>
        <a:lstStyle/>
        <a:p>
          <a:r>
            <a:rPr lang="en-GB"/>
            <a:t>In the 12 weekly sessions, men learnt about diet and healthy living for weight loss, how to set goals and monitor their eating and physical activity, and top tips for making long-term changes. </a:t>
          </a:r>
          <a:endParaRPr lang="en-US"/>
        </a:p>
      </dgm:t>
    </dgm:pt>
    <dgm:pt modelId="{E20D911C-2BC2-44B4-BE75-130E08C525C4}" type="parTrans" cxnId="{D81306CC-7732-41E4-8A32-917EFB8D6CF5}">
      <dgm:prSet/>
      <dgm:spPr/>
      <dgm:t>
        <a:bodyPr/>
        <a:lstStyle/>
        <a:p>
          <a:endParaRPr lang="en-US"/>
        </a:p>
      </dgm:t>
    </dgm:pt>
    <dgm:pt modelId="{231D077C-B81A-44D2-B52D-B25F46BC94E8}" type="sibTrans" cxnId="{D81306CC-7732-41E4-8A32-917EFB8D6CF5}">
      <dgm:prSet/>
      <dgm:spPr/>
      <dgm:t>
        <a:bodyPr/>
        <a:lstStyle/>
        <a:p>
          <a:endParaRPr lang="en-US"/>
        </a:p>
      </dgm:t>
    </dgm:pt>
    <dgm:pt modelId="{C3580401-9DB5-4D1D-ABCA-0D912B62895F}">
      <dgm:prSet/>
      <dgm:spPr/>
      <dgm:t>
        <a:bodyPr/>
        <a:lstStyle/>
        <a:p>
          <a:r>
            <a:rPr lang="en-GB"/>
            <a:t>The FFIT programme also included a pedometer-based walking programme, group physical activity sessions at the club and some minimal ongoing support including a reunion session at the club.</a:t>
          </a:r>
          <a:endParaRPr lang="en-US"/>
        </a:p>
      </dgm:t>
    </dgm:pt>
    <dgm:pt modelId="{F06EE475-8DEA-4C47-9441-28EA2CD27D90}" type="parTrans" cxnId="{9297421E-DFB9-4D10-9304-93AA2461F687}">
      <dgm:prSet/>
      <dgm:spPr/>
      <dgm:t>
        <a:bodyPr/>
        <a:lstStyle/>
        <a:p>
          <a:endParaRPr lang="en-US"/>
        </a:p>
      </dgm:t>
    </dgm:pt>
    <dgm:pt modelId="{B6247D1D-20B4-4EC6-8D36-6A88E6B249C3}" type="sibTrans" cxnId="{9297421E-DFB9-4D10-9304-93AA2461F687}">
      <dgm:prSet/>
      <dgm:spPr/>
      <dgm:t>
        <a:bodyPr/>
        <a:lstStyle/>
        <a:p>
          <a:endParaRPr lang="en-US"/>
        </a:p>
      </dgm:t>
    </dgm:pt>
    <dgm:pt modelId="{D031DAC1-6593-A84B-A46D-8D0DDF2A6D7B}" type="pres">
      <dgm:prSet presAssocID="{7D4A4101-A904-4CF6-997A-B60B6B845568}" presName="linear" presStyleCnt="0">
        <dgm:presLayoutVars>
          <dgm:animLvl val="lvl"/>
          <dgm:resizeHandles val="exact"/>
        </dgm:presLayoutVars>
      </dgm:prSet>
      <dgm:spPr/>
    </dgm:pt>
    <dgm:pt modelId="{1C26D68E-9C48-8140-88BC-74FC592530C6}" type="pres">
      <dgm:prSet presAssocID="{70E93FED-5F15-47A0-833A-CFBD754DBE7C}" presName="parentText" presStyleLbl="node1" presStyleIdx="0" presStyleCnt="3">
        <dgm:presLayoutVars>
          <dgm:chMax val="0"/>
          <dgm:bulletEnabled val="1"/>
        </dgm:presLayoutVars>
      </dgm:prSet>
      <dgm:spPr/>
    </dgm:pt>
    <dgm:pt modelId="{4F669061-2F55-C147-AC01-12ACF575EC06}" type="pres">
      <dgm:prSet presAssocID="{DD51B24F-1A29-4DF4-A36A-505820E41B1D}" presName="spacer" presStyleCnt="0"/>
      <dgm:spPr/>
    </dgm:pt>
    <dgm:pt modelId="{33CEC24B-E0A0-AF41-8F37-F395C4733735}" type="pres">
      <dgm:prSet presAssocID="{EF5CFC8C-6843-44AA-8D26-77A49F30C93B}" presName="parentText" presStyleLbl="node1" presStyleIdx="1" presStyleCnt="3">
        <dgm:presLayoutVars>
          <dgm:chMax val="0"/>
          <dgm:bulletEnabled val="1"/>
        </dgm:presLayoutVars>
      </dgm:prSet>
      <dgm:spPr/>
    </dgm:pt>
    <dgm:pt modelId="{80930964-E6B2-0A4C-B787-3E5B40DD1958}" type="pres">
      <dgm:prSet presAssocID="{231D077C-B81A-44D2-B52D-B25F46BC94E8}" presName="spacer" presStyleCnt="0"/>
      <dgm:spPr/>
    </dgm:pt>
    <dgm:pt modelId="{31BB2FA3-06BA-274F-9299-00F2DDA35D31}" type="pres">
      <dgm:prSet presAssocID="{C3580401-9DB5-4D1D-ABCA-0D912B62895F}" presName="parentText" presStyleLbl="node1" presStyleIdx="2" presStyleCnt="3">
        <dgm:presLayoutVars>
          <dgm:chMax val="0"/>
          <dgm:bulletEnabled val="1"/>
        </dgm:presLayoutVars>
      </dgm:prSet>
      <dgm:spPr/>
    </dgm:pt>
  </dgm:ptLst>
  <dgm:cxnLst>
    <dgm:cxn modelId="{0A4D8117-12FB-0C46-AB06-2EB6466B346F}" type="presOf" srcId="{70E93FED-5F15-47A0-833A-CFBD754DBE7C}" destId="{1C26D68E-9C48-8140-88BC-74FC592530C6}" srcOrd="0" destOrd="0" presId="urn:microsoft.com/office/officeart/2005/8/layout/vList2"/>
    <dgm:cxn modelId="{9297421E-DFB9-4D10-9304-93AA2461F687}" srcId="{7D4A4101-A904-4CF6-997A-B60B6B845568}" destId="{C3580401-9DB5-4D1D-ABCA-0D912B62895F}" srcOrd="2" destOrd="0" parTransId="{F06EE475-8DEA-4C47-9441-28EA2CD27D90}" sibTransId="{B6247D1D-20B4-4EC6-8D36-6A88E6B249C3}"/>
    <dgm:cxn modelId="{9BA2B132-3820-8045-BC3A-CF2DE01F16E0}" type="presOf" srcId="{C3580401-9DB5-4D1D-ABCA-0D912B62895F}" destId="{31BB2FA3-06BA-274F-9299-00F2DDA35D31}" srcOrd="0" destOrd="0" presId="urn:microsoft.com/office/officeart/2005/8/layout/vList2"/>
    <dgm:cxn modelId="{1D31493C-7117-704F-BA16-6654FB1D3FB2}" type="presOf" srcId="{EF5CFC8C-6843-44AA-8D26-77A49F30C93B}" destId="{33CEC24B-E0A0-AF41-8F37-F395C4733735}" srcOrd="0" destOrd="0" presId="urn:microsoft.com/office/officeart/2005/8/layout/vList2"/>
    <dgm:cxn modelId="{5849155A-3270-CC4D-BA15-69525C8DA68C}" type="presOf" srcId="{7D4A4101-A904-4CF6-997A-B60B6B845568}" destId="{D031DAC1-6593-A84B-A46D-8D0DDF2A6D7B}" srcOrd="0" destOrd="0" presId="urn:microsoft.com/office/officeart/2005/8/layout/vList2"/>
    <dgm:cxn modelId="{35AFA1B9-3F94-4C62-B2AB-8F67D4CEE7B2}" srcId="{7D4A4101-A904-4CF6-997A-B60B6B845568}" destId="{70E93FED-5F15-47A0-833A-CFBD754DBE7C}" srcOrd="0" destOrd="0" parTransId="{72D45B68-356E-4B0C-A678-F37975BA8156}" sibTransId="{DD51B24F-1A29-4DF4-A36A-505820E41B1D}"/>
    <dgm:cxn modelId="{D81306CC-7732-41E4-8A32-917EFB8D6CF5}" srcId="{7D4A4101-A904-4CF6-997A-B60B6B845568}" destId="{EF5CFC8C-6843-44AA-8D26-77A49F30C93B}" srcOrd="1" destOrd="0" parTransId="{E20D911C-2BC2-44B4-BE75-130E08C525C4}" sibTransId="{231D077C-B81A-44D2-B52D-B25F46BC94E8}"/>
    <dgm:cxn modelId="{65A9D610-4B5E-534A-9B31-394E81DEE40C}" type="presParOf" srcId="{D031DAC1-6593-A84B-A46D-8D0DDF2A6D7B}" destId="{1C26D68E-9C48-8140-88BC-74FC592530C6}" srcOrd="0" destOrd="0" presId="urn:microsoft.com/office/officeart/2005/8/layout/vList2"/>
    <dgm:cxn modelId="{EEAE064B-48B3-A349-A2D0-C30B49E1FB20}" type="presParOf" srcId="{D031DAC1-6593-A84B-A46D-8D0DDF2A6D7B}" destId="{4F669061-2F55-C147-AC01-12ACF575EC06}" srcOrd="1" destOrd="0" presId="urn:microsoft.com/office/officeart/2005/8/layout/vList2"/>
    <dgm:cxn modelId="{E20C73AE-9A9E-C44A-B7E0-B3EA1777A511}" type="presParOf" srcId="{D031DAC1-6593-A84B-A46D-8D0DDF2A6D7B}" destId="{33CEC24B-E0A0-AF41-8F37-F395C4733735}" srcOrd="2" destOrd="0" presId="urn:microsoft.com/office/officeart/2005/8/layout/vList2"/>
    <dgm:cxn modelId="{FA8EEFF5-E835-5245-A517-DC69CA5D601B}" type="presParOf" srcId="{D031DAC1-6593-A84B-A46D-8D0DDF2A6D7B}" destId="{80930964-E6B2-0A4C-B787-3E5B40DD1958}" srcOrd="3" destOrd="0" presId="urn:microsoft.com/office/officeart/2005/8/layout/vList2"/>
    <dgm:cxn modelId="{9616D35D-B319-E047-97BB-37FA622F4D66}" type="presParOf" srcId="{D031DAC1-6593-A84B-A46D-8D0DDF2A6D7B}" destId="{31BB2FA3-06BA-274F-9299-00F2DDA35D3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B68E5702-9D4A-4871-B7F7-22D22FE9845B}"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8044448-2B97-4237-8DCC-6FB149634F51}">
      <dgm:prSet/>
      <dgm:spPr/>
      <dgm:t>
        <a:bodyPr/>
        <a:lstStyle/>
        <a:p>
          <a:r>
            <a:rPr lang="en-US"/>
            <a:t>Situation specific construct</a:t>
          </a:r>
        </a:p>
      </dgm:t>
    </dgm:pt>
    <dgm:pt modelId="{848AD037-7379-4935-A59C-A6536B37DFF6}" type="parTrans" cxnId="{A0AA77A1-251D-4A52-8FF1-EDD888F653F4}">
      <dgm:prSet/>
      <dgm:spPr/>
      <dgm:t>
        <a:bodyPr/>
        <a:lstStyle/>
        <a:p>
          <a:endParaRPr lang="en-US"/>
        </a:p>
      </dgm:t>
    </dgm:pt>
    <dgm:pt modelId="{ADC48D84-1C4F-40D5-8BE4-669F61134E91}" type="sibTrans" cxnId="{A0AA77A1-251D-4A52-8FF1-EDD888F653F4}">
      <dgm:prSet/>
      <dgm:spPr/>
      <dgm:t>
        <a:bodyPr/>
        <a:lstStyle/>
        <a:p>
          <a:endParaRPr lang="en-US"/>
        </a:p>
      </dgm:t>
    </dgm:pt>
    <dgm:pt modelId="{2EA103E4-0317-4509-ACD1-292908152BFC}">
      <dgm:prSet/>
      <dgm:spPr/>
      <dgm:t>
        <a:bodyPr/>
        <a:lstStyle/>
        <a:p>
          <a:r>
            <a:rPr lang="en-US"/>
            <a:t>Fluctuates with:</a:t>
          </a:r>
        </a:p>
      </dgm:t>
    </dgm:pt>
    <dgm:pt modelId="{C5F513D1-99B7-4CA7-924B-2F184AC7C908}" type="parTrans" cxnId="{8A87ECDB-C3B1-4512-9C31-F8E3D08735D1}">
      <dgm:prSet/>
      <dgm:spPr/>
      <dgm:t>
        <a:bodyPr/>
        <a:lstStyle/>
        <a:p>
          <a:endParaRPr lang="en-US"/>
        </a:p>
      </dgm:t>
    </dgm:pt>
    <dgm:pt modelId="{90C3B219-5355-4907-AB4F-F57A546FCFD3}" type="sibTrans" cxnId="{8A87ECDB-C3B1-4512-9C31-F8E3D08735D1}">
      <dgm:prSet/>
      <dgm:spPr/>
      <dgm:t>
        <a:bodyPr/>
        <a:lstStyle/>
        <a:p>
          <a:endParaRPr lang="en-US"/>
        </a:p>
      </dgm:t>
    </dgm:pt>
    <dgm:pt modelId="{9A104A7D-D1A3-43FA-BBEA-DDF4050FC2C6}">
      <dgm:prSet/>
      <dgm:spPr/>
      <dgm:t>
        <a:bodyPr/>
        <a:lstStyle/>
        <a:p>
          <a:r>
            <a:rPr lang="en-US"/>
            <a:t>Demands of task</a:t>
          </a:r>
        </a:p>
      </dgm:t>
    </dgm:pt>
    <dgm:pt modelId="{87BC5E1A-48B3-4C7A-AA79-40A67C2202CD}" type="parTrans" cxnId="{289875A9-8397-41F6-B358-3B7A4089D26F}">
      <dgm:prSet/>
      <dgm:spPr/>
      <dgm:t>
        <a:bodyPr/>
        <a:lstStyle/>
        <a:p>
          <a:endParaRPr lang="en-US"/>
        </a:p>
      </dgm:t>
    </dgm:pt>
    <dgm:pt modelId="{848D7679-5C52-4B21-A043-9B0F611B39A3}" type="sibTrans" cxnId="{289875A9-8397-41F6-B358-3B7A4089D26F}">
      <dgm:prSet/>
      <dgm:spPr/>
      <dgm:t>
        <a:bodyPr/>
        <a:lstStyle/>
        <a:p>
          <a:endParaRPr lang="en-US"/>
        </a:p>
      </dgm:t>
    </dgm:pt>
    <dgm:pt modelId="{ED61C23C-7E02-4778-97B5-A31569F5E193}">
      <dgm:prSet/>
      <dgm:spPr/>
      <dgm:t>
        <a:bodyPr/>
        <a:lstStyle/>
        <a:p>
          <a:r>
            <a:rPr lang="en-US"/>
            <a:t>Individual perceptions of their ability to produce desired behaviours or achieve a specific level of proficiency</a:t>
          </a:r>
        </a:p>
      </dgm:t>
    </dgm:pt>
    <dgm:pt modelId="{FADAB6F8-79DA-4239-9A63-9187E84036FA}" type="parTrans" cxnId="{EED3AB34-3ABE-4CE6-B87A-8BB3F5F04704}">
      <dgm:prSet/>
      <dgm:spPr/>
      <dgm:t>
        <a:bodyPr/>
        <a:lstStyle/>
        <a:p>
          <a:endParaRPr lang="en-US"/>
        </a:p>
      </dgm:t>
    </dgm:pt>
    <dgm:pt modelId="{B1C7F2AF-6097-420E-902E-6AA2AD3AC03F}" type="sibTrans" cxnId="{EED3AB34-3ABE-4CE6-B87A-8BB3F5F04704}">
      <dgm:prSet/>
      <dgm:spPr/>
      <dgm:t>
        <a:bodyPr/>
        <a:lstStyle/>
        <a:p>
          <a:endParaRPr lang="en-US"/>
        </a:p>
      </dgm:t>
    </dgm:pt>
    <dgm:pt modelId="{FC0D387C-8C2D-CD41-8EAF-5132877F24FA}" type="pres">
      <dgm:prSet presAssocID="{B68E5702-9D4A-4871-B7F7-22D22FE9845B}" presName="linear" presStyleCnt="0">
        <dgm:presLayoutVars>
          <dgm:animLvl val="lvl"/>
          <dgm:resizeHandles val="exact"/>
        </dgm:presLayoutVars>
      </dgm:prSet>
      <dgm:spPr/>
    </dgm:pt>
    <dgm:pt modelId="{B74B4520-6CFB-F14D-B0C8-8BCBDA48BEC1}" type="pres">
      <dgm:prSet presAssocID="{38044448-2B97-4237-8DCC-6FB149634F51}" presName="parentText" presStyleLbl="node1" presStyleIdx="0" presStyleCnt="2">
        <dgm:presLayoutVars>
          <dgm:chMax val="0"/>
          <dgm:bulletEnabled val="1"/>
        </dgm:presLayoutVars>
      </dgm:prSet>
      <dgm:spPr/>
    </dgm:pt>
    <dgm:pt modelId="{C15DB2DF-F173-654C-BF11-E4087266A05E}" type="pres">
      <dgm:prSet presAssocID="{ADC48D84-1C4F-40D5-8BE4-669F61134E91}" presName="spacer" presStyleCnt="0"/>
      <dgm:spPr/>
    </dgm:pt>
    <dgm:pt modelId="{8F2B71A0-B7FD-BD40-BD9D-23D43C2F16E7}" type="pres">
      <dgm:prSet presAssocID="{2EA103E4-0317-4509-ACD1-292908152BFC}" presName="parentText" presStyleLbl="node1" presStyleIdx="1" presStyleCnt="2">
        <dgm:presLayoutVars>
          <dgm:chMax val="0"/>
          <dgm:bulletEnabled val="1"/>
        </dgm:presLayoutVars>
      </dgm:prSet>
      <dgm:spPr/>
    </dgm:pt>
    <dgm:pt modelId="{57B3F3B2-59B8-1544-9DA1-DA2A177DA903}" type="pres">
      <dgm:prSet presAssocID="{2EA103E4-0317-4509-ACD1-292908152BFC}" presName="childText" presStyleLbl="revTx" presStyleIdx="0" presStyleCnt="1">
        <dgm:presLayoutVars>
          <dgm:bulletEnabled val="1"/>
        </dgm:presLayoutVars>
      </dgm:prSet>
      <dgm:spPr/>
    </dgm:pt>
  </dgm:ptLst>
  <dgm:cxnLst>
    <dgm:cxn modelId="{EF05DB0C-4B20-8C46-BC69-3BFE6968D1B6}" type="presOf" srcId="{B68E5702-9D4A-4871-B7F7-22D22FE9845B}" destId="{FC0D387C-8C2D-CD41-8EAF-5132877F24FA}" srcOrd="0" destOrd="0" presId="urn:microsoft.com/office/officeart/2005/8/layout/vList2"/>
    <dgm:cxn modelId="{EED3AB34-3ABE-4CE6-B87A-8BB3F5F04704}" srcId="{2EA103E4-0317-4509-ACD1-292908152BFC}" destId="{ED61C23C-7E02-4778-97B5-A31569F5E193}" srcOrd="1" destOrd="0" parTransId="{FADAB6F8-79DA-4239-9A63-9187E84036FA}" sibTransId="{B1C7F2AF-6097-420E-902E-6AA2AD3AC03F}"/>
    <dgm:cxn modelId="{E85FEA4E-8ED6-EF41-9FA8-878A4EE50735}" type="presOf" srcId="{2EA103E4-0317-4509-ACD1-292908152BFC}" destId="{8F2B71A0-B7FD-BD40-BD9D-23D43C2F16E7}" srcOrd="0" destOrd="0" presId="urn:microsoft.com/office/officeart/2005/8/layout/vList2"/>
    <dgm:cxn modelId="{A0AA77A1-251D-4A52-8FF1-EDD888F653F4}" srcId="{B68E5702-9D4A-4871-B7F7-22D22FE9845B}" destId="{38044448-2B97-4237-8DCC-6FB149634F51}" srcOrd="0" destOrd="0" parTransId="{848AD037-7379-4935-A59C-A6536B37DFF6}" sibTransId="{ADC48D84-1C4F-40D5-8BE4-669F61134E91}"/>
    <dgm:cxn modelId="{289875A9-8397-41F6-B358-3B7A4089D26F}" srcId="{2EA103E4-0317-4509-ACD1-292908152BFC}" destId="{9A104A7D-D1A3-43FA-BBEA-DDF4050FC2C6}" srcOrd="0" destOrd="0" parTransId="{87BC5E1A-48B3-4C7A-AA79-40A67C2202CD}" sibTransId="{848D7679-5C52-4B21-A043-9B0F611B39A3}"/>
    <dgm:cxn modelId="{1EFE9DA9-B51D-944D-A880-29436311A43B}" type="presOf" srcId="{9A104A7D-D1A3-43FA-BBEA-DDF4050FC2C6}" destId="{57B3F3B2-59B8-1544-9DA1-DA2A177DA903}" srcOrd="0" destOrd="0" presId="urn:microsoft.com/office/officeart/2005/8/layout/vList2"/>
    <dgm:cxn modelId="{7B2E8BD7-7AD2-B64F-B920-A7F1222AE93F}" type="presOf" srcId="{ED61C23C-7E02-4778-97B5-A31569F5E193}" destId="{57B3F3B2-59B8-1544-9DA1-DA2A177DA903}" srcOrd="0" destOrd="1" presId="urn:microsoft.com/office/officeart/2005/8/layout/vList2"/>
    <dgm:cxn modelId="{8A87ECDB-C3B1-4512-9C31-F8E3D08735D1}" srcId="{B68E5702-9D4A-4871-B7F7-22D22FE9845B}" destId="{2EA103E4-0317-4509-ACD1-292908152BFC}" srcOrd="1" destOrd="0" parTransId="{C5F513D1-99B7-4CA7-924B-2F184AC7C908}" sibTransId="{90C3B219-5355-4907-AB4F-F57A546FCFD3}"/>
    <dgm:cxn modelId="{CF4885DF-4F2F-F14F-9995-C7B31B921985}" type="presOf" srcId="{38044448-2B97-4237-8DCC-6FB149634F51}" destId="{B74B4520-6CFB-F14D-B0C8-8BCBDA48BEC1}" srcOrd="0" destOrd="0" presId="urn:microsoft.com/office/officeart/2005/8/layout/vList2"/>
    <dgm:cxn modelId="{B18E53E1-45E8-174F-B557-D810A9DAA380}" type="presParOf" srcId="{FC0D387C-8C2D-CD41-8EAF-5132877F24FA}" destId="{B74B4520-6CFB-F14D-B0C8-8BCBDA48BEC1}" srcOrd="0" destOrd="0" presId="urn:microsoft.com/office/officeart/2005/8/layout/vList2"/>
    <dgm:cxn modelId="{9EDE8C6F-2FB3-1149-9813-BF14E5D38A6B}" type="presParOf" srcId="{FC0D387C-8C2D-CD41-8EAF-5132877F24FA}" destId="{C15DB2DF-F173-654C-BF11-E4087266A05E}" srcOrd="1" destOrd="0" presId="urn:microsoft.com/office/officeart/2005/8/layout/vList2"/>
    <dgm:cxn modelId="{90FD2984-6394-874F-86E5-D406A4CAE871}" type="presParOf" srcId="{FC0D387C-8C2D-CD41-8EAF-5132877F24FA}" destId="{8F2B71A0-B7FD-BD40-BD9D-23D43C2F16E7}" srcOrd="2" destOrd="0" presId="urn:microsoft.com/office/officeart/2005/8/layout/vList2"/>
    <dgm:cxn modelId="{89AAD2CB-161D-2F47-9B86-3D85979D4876}" type="presParOf" srcId="{FC0D387C-8C2D-CD41-8EAF-5132877F24FA}" destId="{57B3F3B2-59B8-1544-9DA1-DA2A177DA903}"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A47180D1-651D-41DA-9484-F27CFE42EDD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079FD2F-EDE2-443C-A596-2CC1B1619D4B}">
      <dgm:prSet/>
      <dgm:spPr/>
      <dgm:t>
        <a:bodyPr/>
        <a:lstStyle/>
        <a:p>
          <a:r>
            <a:rPr lang="en-US"/>
            <a:t>Comparing personal capabilities to that of others </a:t>
          </a:r>
        </a:p>
      </dgm:t>
    </dgm:pt>
    <dgm:pt modelId="{A5386BF5-D71D-4DAB-8BB8-C1346BB5DC2D}" type="parTrans" cxnId="{5DF085FB-4271-4C86-B552-D8FD8662918C}">
      <dgm:prSet/>
      <dgm:spPr/>
      <dgm:t>
        <a:bodyPr/>
        <a:lstStyle/>
        <a:p>
          <a:endParaRPr lang="en-US"/>
        </a:p>
      </dgm:t>
    </dgm:pt>
    <dgm:pt modelId="{B6DFB6DB-90EB-4DC1-92D4-283D152D0E16}" type="sibTrans" cxnId="{5DF085FB-4271-4C86-B552-D8FD8662918C}">
      <dgm:prSet/>
      <dgm:spPr/>
      <dgm:t>
        <a:bodyPr/>
        <a:lstStyle/>
        <a:p>
          <a:endParaRPr lang="en-US"/>
        </a:p>
      </dgm:t>
    </dgm:pt>
    <dgm:pt modelId="{C7954A76-17D9-4878-A822-7F0FAE80A3E0}">
      <dgm:prSet/>
      <dgm:spPr/>
      <dgm:t>
        <a:bodyPr/>
        <a:lstStyle/>
        <a:p>
          <a:r>
            <a:rPr lang="en-US"/>
            <a:t>Modelling</a:t>
          </a:r>
        </a:p>
      </dgm:t>
    </dgm:pt>
    <dgm:pt modelId="{47D877D5-63EC-4B40-8568-B4DD1B0EF0AF}" type="parTrans" cxnId="{B4A29065-293A-4D2D-965C-419BF943BFB5}">
      <dgm:prSet/>
      <dgm:spPr/>
      <dgm:t>
        <a:bodyPr/>
        <a:lstStyle/>
        <a:p>
          <a:endParaRPr lang="en-US"/>
        </a:p>
      </dgm:t>
    </dgm:pt>
    <dgm:pt modelId="{B9F5A8C6-CB15-4C06-A363-D6E88F8468CF}" type="sibTrans" cxnId="{B4A29065-293A-4D2D-965C-419BF943BFB5}">
      <dgm:prSet/>
      <dgm:spPr/>
      <dgm:t>
        <a:bodyPr/>
        <a:lstStyle/>
        <a:p>
          <a:endParaRPr lang="en-US"/>
        </a:p>
      </dgm:t>
    </dgm:pt>
    <dgm:pt modelId="{345F095A-CD34-4C7A-9D14-B88CAF97BA49}">
      <dgm:prSet/>
      <dgm:spPr/>
      <dgm:t>
        <a:bodyPr/>
        <a:lstStyle/>
        <a:p>
          <a:r>
            <a:rPr lang="en-US"/>
            <a:t>Provides model of how to best accomplish a skill or task – can strengthen beliefs</a:t>
          </a:r>
        </a:p>
      </dgm:t>
    </dgm:pt>
    <dgm:pt modelId="{1624B5D0-77FA-4881-9477-FCB0968129E8}" type="parTrans" cxnId="{05E5F972-CD80-480C-94B1-4DE86465A6D6}">
      <dgm:prSet/>
      <dgm:spPr/>
      <dgm:t>
        <a:bodyPr/>
        <a:lstStyle/>
        <a:p>
          <a:endParaRPr lang="en-US"/>
        </a:p>
      </dgm:t>
    </dgm:pt>
    <dgm:pt modelId="{4494A8C5-3DAB-4F79-947C-A8D0D1058967}" type="sibTrans" cxnId="{05E5F972-CD80-480C-94B1-4DE86465A6D6}">
      <dgm:prSet/>
      <dgm:spPr/>
      <dgm:t>
        <a:bodyPr/>
        <a:lstStyle/>
        <a:p>
          <a:endParaRPr lang="en-US"/>
        </a:p>
      </dgm:t>
    </dgm:pt>
    <dgm:pt modelId="{48142E88-2806-402B-A262-6B66890EE462}">
      <dgm:prSet/>
      <dgm:spPr/>
      <dgm:t>
        <a:bodyPr/>
        <a:lstStyle/>
        <a:p>
          <a:r>
            <a:rPr lang="en-US"/>
            <a:t>Self-modelling – imagining oneself or others behaving successfully (cognitive process)</a:t>
          </a:r>
        </a:p>
      </dgm:t>
    </dgm:pt>
    <dgm:pt modelId="{DEB871C0-FFD4-4A96-A202-3CDE3B945F90}" type="parTrans" cxnId="{948307FA-0A2B-4242-95AB-31332E1212DA}">
      <dgm:prSet/>
      <dgm:spPr/>
      <dgm:t>
        <a:bodyPr/>
        <a:lstStyle/>
        <a:p>
          <a:endParaRPr lang="en-US"/>
        </a:p>
      </dgm:t>
    </dgm:pt>
    <dgm:pt modelId="{7BCECDED-9AF8-4453-A7E0-FEF03D0B6775}" type="sibTrans" cxnId="{948307FA-0A2B-4242-95AB-31332E1212DA}">
      <dgm:prSet/>
      <dgm:spPr/>
      <dgm:t>
        <a:bodyPr/>
        <a:lstStyle/>
        <a:p>
          <a:endParaRPr lang="en-US"/>
        </a:p>
      </dgm:t>
    </dgm:pt>
    <dgm:pt modelId="{96E9336E-DC26-4BE5-8F7B-F22E895DDDC8}">
      <dgm:prSet/>
      <dgm:spPr/>
      <dgm:t>
        <a:bodyPr/>
        <a:lstStyle/>
        <a:p>
          <a:r>
            <a:rPr lang="en-US"/>
            <a:t>Video / imagery</a:t>
          </a:r>
        </a:p>
      </dgm:t>
    </dgm:pt>
    <dgm:pt modelId="{C0D281CE-FFFD-4259-BBF8-0E74306B0AF1}" type="parTrans" cxnId="{783E8CB1-3F1C-4220-8DAA-831A6B024C04}">
      <dgm:prSet/>
      <dgm:spPr/>
      <dgm:t>
        <a:bodyPr/>
        <a:lstStyle/>
        <a:p>
          <a:endParaRPr lang="en-US"/>
        </a:p>
      </dgm:t>
    </dgm:pt>
    <dgm:pt modelId="{B665A688-4469-4531-B0AD-840F6773FB5E}" type="sibTrans" cxnId="{783E8CB1-3F1C-4220-8DAA-831A6B024C04}">
      <dgm:prSet/>
      <dgm:spPr/>
      <dgm:t>
        <a:bodyPr/>
        <a:lstStyle/>
        <a:p>
          <a:endParaRPr lang="en-US"/>
        </a:p>
      </dgm:t>
    </dgm:pt>
    <dgm:pt modelId="{1E56194E-FC6A-3F40-9E5B-9375CC9E3EFA}" type="pres">
      <dgm:prSet presAssocID="{A47180D1-651D-41DA-9484-F27CFE42EDDA}" presName="linear" presStyleCnt="0">
        <dgm:presLayoutVars>
          <dgm:animLvl val="lvl"/>
          <dgm:resizeHandles val="exact"/>
        </dgm:presLayoutVars>
      </dgm:prSet>
      <dgm:spPr/>
    </dgm:pt>
    <dgm:pt modelId="{3B0B5BEC-B25F-EE43-B4D0-F340FD6E1D48}" type="pres">
      <dgm:prSet presAssocID="{5079FD2F-EDE2-443C-A596-2CC1B1619D4B}" presName="parentText" presStyleLbl="node1" presStyleIdx="0" presStyleCnt="5">
        <dgm:presLayoutVars>
          <dgm:chMax val="0"/>
          <dgm:bulletEnabled val="1"/>
        </dgm:presLayoutVars>
      </dgm:prSet>
      <dgm:spPr/>
    </dgm:pt>
    <dgm:pt modelId="{75B24175-D6CC-494E-BF29-1B806F4F72DB}" type="pres">
      <dgm:prSet presAssocID="{B6DFB6DB-90EB-4DC1-92D4-283D152D0E16}" presName="spacer" presStyleCnt="0"/>
      <dgm:spPr/>
    </dgm:pt>
    <dgm:pt modelId="{9EC814BA-2C68-F743-90DD-BEE1066F2C1E}" type="pres">
      <dgm:prSet presAssocID="{C7954A76-17D9-4878-A822-7F0FAE80A3E0}" presName="parentText" presStyleLbl="node1" presStyleIdx="1" presStyleCnt="5">
        <dgm:presLayoutVars>
          <dgm:chMax val="0"/>
          <dgm:bulletEnabled val="1"/>
        </dgm:presLayoutVars>
      </dgm:prSet>
      <dgm:spPr/>
    </dgm:pt>
    <dgm:pt modelId="{1E6D2C57-9F34-7D46-BE41-C2B4AB75A5EB}" type="pres">
      <dgm:prSet presAssocID="{B9F5A8C6-CB15-4C06-A363-D6E88F8468CF}" presName="spacer" presStyleCnt="0"/>
      <dgm:spPr/>
    </dgm:pt>
    <dgm:pt modelId="{B751CE23-31FB-F540-9F56-5050319AC4DA}" type="pres">
      <dgm:prSet presAssocID="{345F095A-CD34-4C7A-9D14-B88CAF97BA49}" presName="parentText" presStyleLbl="node1" presStyleIdx="2" presStyleCnt="5">
        <dgm:presLayoutVars>
          <dgm:chMax val="0"/>
          <dgm:bulletEnabled val="1"/>
        </dgm:presLayoutVars>
      </dgm:prSet>
      <dgm:spPr/>
    </dgm:pt>
    <dgm:pt modelId="{3146E7DA-D302-1C4C-8A5D-76AEEAC355A1}" type="pres">
      <dgm:prSet presAssocID="{4494A8C5-3DAB-4F79-947C-A8D0D1058967}" presName="spacer" presStyleCnt="0"/>
      <dgm:spPr/>
    </dgm:pt>
    <dgm:pt modelId="{7795561F-BB0A-D34E-AB94-2C6E17009A4D}" type="pres">
      <dgm:prSet presAssocID="{48142E88-2806-402B-A262-6B66890EE462}" presName="parentText" presStyleLbl="node1" presStyleIdx="3" presStyleCnt="5">
        <dgm:presLayoutVars>
          <dgm:chMax val="0"/>
          <dgm:bulletEnabled val="1"/>
        </dgm:presLayoutVars>
      </dgm:prSet>
      <dgm:spPr/>
    </dgm:pt>
    <dgm:pt modelId="{2083AF1C-93D4-7F4C-8D51-C0A0DE88388A}" type="pres">
      <dgm:prSet presAssocID="{7BCECDED-9AF8-4453-A7E0-FEF03D0B6775}" presName="spacer" presStyleCnt="0"/>
      <dgm:spPr/>
    </dgm:pt>
    <dgm:pt modelId="{86D3D055-0BE6-934C-8DC4-D994DF8937CC}" type="pres">
      <dgm:prSet presAssocID="{96E9336E-DC26-4BE5-8F7B-F22E895DDDC8}" presName="parentText" presStyleLbl="node1" presStyleIdx="4" presStyleCnt="5">
        <dgm:presLayoutVars>
          <dgm:chMax val="0"/>
          <dgm:bulletEnabled val="1"/>
        </dgm:presLayoutVars>
      </dgm:prSet>
      <dgm:spPr/>
    </dgm:pt>
  </dgm:ptLst>
  <dgm:cxnLst>
    <dgm:cxn modelId="{10EC7B01-3BCC-794F-AF21-D60FE48198F4}" type="presOf" srcId="{96E9336E-DC26-4BE5-8F7B-F22E895DDDC8}" destId="{86D3D055-0BE6-934C-8DC4-D994DF8937CC}" srcOrd="0" destOrd="0" presId="urn:microsoft.com/office/officeart/2005/8/layout/vList2"/>
    <dgm:cxn modelId="{F4C4A206-3360-6040-8B7D-F457B62EDF1D}" type="presOf" srcId="{A47180D1-651D-41DA-9484-F27CFE42EDDA}" destId="{1E56194E-FC6A-3F40-9E5B-9375CC9E3EFA}" srcOrd="0" destOrd="0" presId="urn:microsoft.com/office/officeart/2005/8/layout/vList2"/>
    <dgm:cxn modelId="{B4A29065-293A-4D2D-965C-419BF943BFB5}" srcId="{A47180D1-651D-41DA-9484-F27CFE42EDDA}" destId="{C7954A76-17D9-4878-A822-7F0FAE80A3E0}" srcOrd="1" destOrd="0" parTransId="{47D877D5-63EC-4B40-8568-B4DD1B0EF0AF}" sibTransId="{B9F5A8C6-CB15-4C06-A363-D6E88F8468CF}"/>
    <dgm:cxn modelId="{AC8D6C72-7541-184A-8F0D-40EE35A3306C}" type="presOf" srcId="{48142E88-2806-402B-A262-6B66890EE462}" destId="{7795561F-BB0A-D34E-AB94-2C6E17009A4D}" srcOrd="0" destOrd="0" presId="urn:microsoft.com/office/officeart/2005/8/layout/vList2"/>
    <dgm:cxn modelId="{05E5F972-CD80-480C-94B1-4DE86465A6D6}" srcId="{A47180D1-651D-41DA-9484-F27CFE42EDDA}" destId="{345F095A-CD34-4C7A-9D14-B88CAF97BA49}" srcOrd="2" destOrd="0" parTransId="{1624B5D0-77FA-4881-9477-FCB0968129E8}" sibTransId="{4494A8C5-3DAB-4F79-947C-A8D0D1058967}"/>
    <dgm:cxn modelId="{E4265E8D-4F9B-3C4E-8E66-6D2AFF2172FD}" type="presOf" srcId="{C7954A76-17D9-4878-A822-7F0FAE80A3E0}" destId="{9EC814BA-2C68-F743-90DD-BEE1066F2C1E}" srcOrd="0" destOrd="0" presId="urn:microsoft.com/office/officeart/2005/8/layout/vList2"/>
    <dgm:cxn modelId="{783E8CB1-3F1C-4220-8DAA-831A6B024C04}" srcId="{A47180D1-651D-41DA-9484-F27CFE42EDDA}" destId="{96E9336E-DC26-4BE5-8F7B-F22E895DDDC8}" srcOrd="4" destOrd="0" parTransId="{C0D281CE-FFFD-4259-BBF8-0E74306B0AF1}" sibTransId="{B665A688-4469-4531-B0AD-840F6773FB5E}"/>
    <dgm:cxn modelId="{F0ECADDB-EE62-9D41-B976-31A57A60DD01}" type="presOf" srcId="{5079FD2F-EDE2-443C-A596-2CC1B1619D4B}" destId="{3B0B5BEC-B25F-EE43-B4D0-F340FD6E1D48}" srcOrd="0" destOrd="0" presId="urn:microsoft.com/office/officeart/2005/8/layout/vList2"/>
    <dgm:cxn modelId="{F2B17FEA-5045-D54B-A473-BFEE92A2F4E5}" type="presOf" srcId="{345F095A-CD34-4C7A-9D14-B88CAF97BA49}" destId="{B751CE23-31FB-F540-9F56-5050319AC4DA}" srcOrd="0" destOrd="0" presId="urn:microsoft.com/office/officeart/2005/8/layout/vList2"/>
    <dgm:cxn modelId="{948307FA-0A2B-4242-95AB-31332E1212DA}" srcId="{A47180D1-651D-41DA-9484-F27CFE42EDDA}" destId="{48142E88-2806-402B-A262-6B66890EE462}" srcOrd="3" destOrd="0" parTransId="{DEB871C0-FFD4-4A96-A202-3CDE3B945F90}" sibTransId="{7BCECDED-9AF8-4453-A7E0-FEF03D0B6775}"/>
    <dgm:cxn modelId="{5DF085FB-4271-4C86-B552-D8FD8662918C}" srcId="{A47180D1-651D-41DA-9484-F27CFE42EDDA}" destId="{5079FD2F-EDE2-443C-A596-2CC1B1619D4B}" srcOrd="0" destOrd="0" parTransId="{A5386BF5-D71D-4DAB-8BB8-C1346BB5DC2D}" sibTransId="{B6DFB6DB-90EB-4DC1-92D4-283D152D0E16}"/>
    <dgm:cxn modelId="{EABD39A3-88FB-F345-B02C-D4207EC60EEE}" type="presParOf" srcId="{1E56194E-FC6A-3F40-9E5B-9375CC9E3EFA}" destId="{3B0B5BEC-B25F-EE43-B4D0-F340FD6E1D48}" srcOrd="0" destOrd="0" presId="urn:microsoft.com/office/officeart/2005/8/layout/vList2"/>
    <dgm:cxn modelId="{4F73DA82-69FA-E641-A5E4-096D029AD642}" type="presParOf" srcId="{1E56194E-FC6A-3F40-9E5B-9375CC9E3EFA}" destId="{75B24175-D6CC-494E-BF29-1B806F4F72DB}" srcOrd="1" destOrd="0" presId="urn:microsoft.com/office/officeart/2005/8/layout/vList2"/>
    <dgm:cxn modelId="{861330D6-BFD3-CC40-BF72-893541E4E248}" type="presParOf" srcId="{1E56194E-FC6A-3F40-9E5B-9375CC9E3EFA}" destId="{9EC814BA-2C68-F743-90DD-BEE1066F2C1E}" srcOrd="2" destOrd="0" presId="urn:microsoft.com/office/officeart/2005/8/layout/vList2"/>
    <dgm:cxn modelId="{44A9EE22-E8AB-5540-B60F-8C7E696E18DC}" type="presParOf" srcId="{1E56194E-FC6A-3F40-9E5B-9375CC9E3EFA}" destId="{1E6D2C57-9F34-7D46-BE41-C2B4AB75A5EB}" srcOrd="3" destOrd="0" presId="urn:microsoft.com/office/officeart/2005/8/layout/vList2"/>
    <dgm:cxn modelId="{31076EE2-00E6-6A49-B619-131259BA9A68}" type="presParOf" srcId="{1E56194E-FC6A-3F40-9E5B-9375CC9E3EFA}" destId="{B751CE23-31FB-F540-9F56-5050319AC4DA}" srcOrd="4" destOrd="0" presId="urn:microsoft.com/office/officeart/2005/8/layout/vList2"/>
    <dgm:cxn modelId="{00B6E611-0A9E-414F-ADD4-99F509B5ED20}" type="presParOf" srcId="{1E56194E-FC6A-3F40-9E5B-9375CC9E3EFA}" destId="{3146E7DA-D302-1C4C-8A5D-76AEEAC355A1}" srcOrd="5" destOrd="0" presId="urn:microsoft.com/office/officeart/2005/8/layout/vList2"/>
    <dgm:cxn modelId="{D85884B9-6D72-AC43-A936-0F25F53B3D8B}" type="presParOf" srcId="{1E56194E-FC6A-3F40-9E5B-9375CC9E3EFA}" destId="{7795561F-BB0A-D34E-AB94-2C6E17009A4D}" srcOrd="6" destOrd="0" presId="urn:microsoft.com/office/officeart/2005/8/layout/vList2"/>
    <dgm:cxn modelId="{4BC0C588-4CD4-8749-8F35-45D67AAD341B}" type="presParOf" srcId="{1E56194E-FC6A-3F40-9E5B-9375CC9E3EFA}" destId="{2083AF1C-93D4-7F4C-8D51-C0A0DE88388A}" srcOrd="7" destOrd="0" presId="urn:microsoft.com/office/officeart/2005/8/layout/vList2"/>
    <dgm:cxn modelId="{0ADA1FE7-3A4E-D44F-92BC-BB9F8FD36D57}" type="presParOf" srcId="{1E56194E-FC6A-3F40-9E5B-9375CC9E3EFA}" destId="{86D3D055-0BE6-934C-8DC4-D994DF8937CC}"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791633D3-9EE0-4180-9D89-208B33E5CA4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14F4313-29A3-469C-9AA1-25D1AE3A3509}">
      <dgm:prSet/>
      <dgm:spPr/>
      <dgm:t>
        <a:bodyPr/>
        <a:lstStyle/>
        <a:p>
          <a:r>
            <a:rPr lang="en-US"/>
            <a:t>Direct statements (including self statements)</a:t>
          </a:r>
        </a:p>
      </dgm:t>
    </dgm:pt>
    <dgm:pt modelId="{099FB071-3E9F-4167-A8C0-D18A0A43F2D4}" type="parTrans" cxnId="{E20CA222-4D0A-4648-81FD-AC283A846444}">
      <dgm:prSet/>
      <dgm:spPr/>
      <dgm:t>
        <a:bodyPr/>
        <a:lstStyle/>
        <a:p>
          <a:endParaRPr lang="en-US"/>
        </a:p>
      </dgm:t>
    </dgm:pt>
    <dgm:pt modelId="{24E8FC74-E955-41B4-84F5-5FC7585028DF}" type="sibTrans" cxnId="{E20CA222-4D0A-4648-81FD-AC283A846444}">
      <dgm:prSet/>
      <dgm:spPr/>
      <dgm:t>
        <a:bodyPr/>
        <a:lstStyle/>
        <a:p>
          <a:endParaRPr lang="en-US"/>
        </a:p>
      </dgm:t>
    </dgm:pt>
    <dgm:pt modelId="{04EAB7DA-3BEA-4AFF-9062-BCF265154C5A}">
      <dgm:prSet/>
      <dgm:spPr/>
      <dgm:t>
        <a:bodyPr/>
        <a:lstStyle/>
        <a:p>
          <a:r>
            <a:rPr lang="en-US"/>
            <a:t>Social persuasion</a:t>
          </a:r>
        </a:p>
      </dgm:t>
    </dgm:pt>
    <dgm:pt modelId="{165596AE-BD84-49EA-933C-404CC30CF9F6}" type="parTrans" cxnId="{D11A8471-FDA2-44D1-99FF-DE9557D2BA79}">
      <dgm:prSet/>
      <dgm:spPr/>
      <dgm:t>
        <a:bodyPr/>
        <a:lstStyle/>
        <a:p>
          <a:endParaRPr lang="en-US"/>
        </a:p>
      </dgm:t>
    </dgm:pt>
    <dgm:pt modelId="{E0B9F93A-AB2F-4278-A92B-734D0CBDE9F4}" type="sibTrans" cxnId="{D11A8471-FDA2-44D1-99FF-DE9557D2BA79}">
      <dgm:prSet/>
      <dgm:spPr/>
      <dgm:t>
        <a:bodyPr/>
        <a:lstStyle/>
        <a:p>
          <a:endParaRPr lang="en-US"/>
        </a:p>
      </dgm:t>
    </dgm:pt>
    <dgm:pt modelId="{4816CC64-5799-4C83-8196-230EE201629D}">
      <dgm:prSet/>
      <dgm:spPr/>
      <dgm:t>
        <a:bodyPr/>
        <a:lstStyle/>
        <a:p>
          <a:r>
            <a:rPr lang="en-US"/>
            <a:t>Expressing faith in one’s capabilities</a:t>
          </a:r>
        </a:p>
      </dgm:t>
    </dgm:pt>
    <dgm:pt modelId="{61B22B4D-E3E1-484B-92CA-790B4F3AE8E2}" type="parTrans" cxnId="{22CE4905-C04D-40AB-BE00-C6E722DF8C56}">
      <dgm:prSet/>
      <dgm:spPr/>
      <dgm:t>
        <a:bodyPr/>
        <a:lstStyle/>
        <a:p>
          <a:endParaRPr lang="en-US"/>
        </a:p>
      </dgm:t>
    </dgm:pt>
    <dgm:pt modelId="{BDF1011F-37F8-47D5-B2B0-59916AD39B58}" type="sibTrans" cxnId="{22CE4905-C04D-40AB-BE00-C6E722DF8C56}">
      <dgm:prSet/>
      <dgm:spPr/>
      <dgm:t>
        <a:bodyPr/>
        <a:lstStyle/>
        <a:p>
          <a:endParaRPr lang="en-US"/>
        </a:p>
      </dgm:t>
    </dgm:pt>
    <dgm:pt modelId="{60C125C4-9ED3-4122-A79B-E4950A9AE006}">
      <dgm:prSet/>
      <dgm:spPr/>
      <dgm:t>
        <a:bodyPr/>
        <a:lstStyle/>
        <a:p>
          <a:r>
            <a:rPr lang="en-US"/>
            <a:t>Care needed</a:t>
          </a:r>
        </a:p>
      </dgm:t>
    </dgm:pt>
    <dgm:pt modelId="{01A39BFC-7913-4A91-BD0F-7978C031F771}" type="parTrans" cxnId="{23D408F6-B5A9-49B5-A453-FC566C7B4E52}">
      <dgm:prSet/>
      <dgm:spPr/>
      <dgm:t>
        <a:bodyPr/>
        <a:lstStyle/>
        <a:p>
          <a:endParaRPr lang="en-US"/>
        </a:p>
      </dgm:t>
    </dgm:pt>
    <dgm:pt modelId="{779B963F-5C26-4BBC-B0BA-D39F60FC7CD3}" type="sibTrans" cxnId="{23D408F6-B5A9-49B5-A453-FC566C7B4E52}">
      <dgm:prSet/>
      <dgm:spPr/>
      <dgm:t>
        <a:bodyPr/>
        <a:lstStyle/>
        <a:p>
          <a:endParaRPr lang="en-US"/>
        </a:p>
      </dgm:t>
    </dgm:pt>
    <dgm:pt modelId="{4915F5E1-BEBE-4734-82F1-6748AD9FF09B}">
      <dgm:prSet/>
      <dgm:spPr/>
      <dgm:t>
        <a:bodyPr/>
        <a:lstStyle/>
        <a:p>
          <a:r>
            <a:rPr lang="en-US"/>
            <a:t>What factors will influence the effect of verbal persuasion?</a:t>
          </a:r>
        </a:p>
      </dgm:t>
    </dgm:pt>
    <dgm:pt modelId="{F2067965-7645-499F-977E-D4531F4ABC8E}" type="parTrans" cxnId="{B8840C28-B4E6-4C68-A312-15E0175B8986}">
      <dgm:prSet/>
      <dgm:spPr/>
      <dgm:t>
        <a:bodyPr/>
        <a:lstStyle/>
        <a:p>
          <a:endParaRPr lang="en-US"/>
        </a:p>
      </dgm:t>
    </dgm:pt>
    <dgm:pt modelId="{6F72F20C-A016-4553-BE17-8DDDE10573AF}" type="sibTrans" cxnId="{B8840C28-B4E6-4C68-A312-15E0175B8986}">
      <dgm:prSet/>
      <dgm:spPr/>
      <dgm:t>
        <a:bodyPr/>
        <a:lstStyle/>
        <a:p>
          <a:endParaRPr lang="en-US"/>
        </a:p>
      </dgm:t>
    </dgm:pt>
    <dgm:pt modelId="{0EA42ED8-E488-4571-AE41-815B5CF0A709}">
      <dgm:prSet/>
      <dgm:spPr/>
      <dgm:t>
        <a:bodyPr/>
        <a:lstStyle/>
        <a:p>
          <a:r>
            <a:rPr lang="en-US"/>
            <a:t>Self talk</a:t>
          </a:r>
        </a:p>
      </dgm:t>
    </dgm:pt>
    <dgm:pt modelId="{437739B2-BA43-4418-A212-DF418825B2A5}" type="parTrans" cxnId="{F86C5166-F3A3-4952-87EA-B1315BEA4F6D}">
      <dgm:prSet/>
      <dgm:spPr/>
      <dgm:t>
        <a:bodyPr/>
        <a:lstStyle/>
        <a:p>
          <a:endParaRPr lang="en-US"/>
        </a:p>
      </dgm:t>
    </dgm:pt>
    <dgm:pt modelId="{8AECC761-7AA6-45B6-918C-2BD278194923}" type="sibTrans" cxnId="{F86C5166-F3A3-4952-87EA-B1315BEA4F6D}">
      <dgm:prSet/>
      <dgm:spPr/>
      <dgm:t>
        <a:bodyPr/>
        <a:lstStyle/>
        <a:p>
          <a:endParaRPr lang="en-US"/>
        </a:p>
      </dgm:t>
    </dgm:pt>
    <dgm:pt modelId="{CC5541CF-3F9E-1746-A3ED-19BAB4D2BEA4}" type="pres">
      <dgm:prSet presAssocID="{791633D3-9EE0-4180-9D89-208B33E5CA48}" presName="linear" presStyleCnt="0">
        <dgm:presLayoutVars>
          <dgm:animLvl val="lvl"/>
          <dgm:resizeHandles val="exact"/>
        </dgm:presLayoutVars>
      </dgm:prSet>
      <dgm:spPr/>
    </dgm:pt>
    <dgm:pt modelId="{0CDD422D-23FF-724B-A5EE-9AAEB6BB5224}" type="pres">
      <dgm:prSet presAssocID="{B14F4313-29A3-469C-9AA1-25D1AE3A3509}" presName="parentText" presStyleLbl="node1" presStyleIdx="0" presStyleCnt="6">
        <dgm:presLayoutVars>
          <dgm:chMax val="0"/>
          <dgm:bulletEnabled val="1"/>
        </dgm:presLayoutVars>
      </dgm:prSet>
      <dgm:spPr/>
    </dgm:pt>
    <dgm:pt modelId="{D24882FD-D9B9-5F4C-AF45-AAC910F372C6}" type="pres">
      <dgm:prSet presAssocID="{24E8FC74-E955-41B4-84F5-5FC7585028DF}" presName="spacer" presStyleCnt="0"/>
      <dgm:spPr/>
    </dgm:pt>
    <dgm:pt modelId="{05506E25-17C1-F949-9581-094CAAEBD1D0}" type="pres">
      <dgm:prSet presAssocID="{04EAB7DA-3BEA-4AFF-9062-BCF265154C5A}" presName="parentText" presStyleLbl="node1" presStyleIdx="1" presStyleCnt="6">
        <dgm:presLayoutVars>
          <dgm:chMax val="0"/>
          <dgm:bulletEnabled val="1"/>
        </dgm:presLayoutVars>
      </dgm:prSet>
      <dgm:spPr/>
    </dgm:pt>
    <dgm:pt modelId="{813A79B9-B726-BD40-BC6F-6B18A46801DB}" type="pres">
      <dgm:prSet presAssocID="{E0B9F93A-AB2F-4278-A92B-734D0CBDE9F4}" presName="spacer" presStyleCnt="0"/>
      <dgm:spPr/>
    </dgm:pt>
    <dgm:pt modelId="{5C83EA3E-A1DA-A64D-8BD5-910127B28610}" type="pres">
      <dgm:prSet presAssocID="{4816CC64-5799-4C83-8196-230EE201629D}" presName="parentText" presStyleLbl="node1" presStyleIdx="2" presStyleCnt="6">
        <dgm:presLayoutVars>
          <dgm:chMax val="0"/>
          <dgm:bulletEnabled val="1"/>
        </dgm:presLayoutVars>
      </dgm:prSet>
      <dgm:spPr/>
    </dgm:pt>
    <dgm:pt modelId="{B56AC2DC-A186-E14A-9666-1F2899B27311}" type="pres">
      <dgm:prSet presAssocID="{BDF1011F-37F8-47D5-B2B0-59916AD39B58}" presName="spacer" presStyleCnt="0"/>
      <dgm:spPr/>
    </dgm:pt>
    <dgm:pt modelId="{B7AC9ED7-4363-BA4A-9406-BEDF89CD7534}" type="pres">
      <dgm:prSet presAssocID="{60C125C4-9ED3-4122-A79B-E4950A9AE006}" presName="parentText" presStyleLbl="node1" presStyleIdx="3" presStyleCnt="6">
        <dgm:presLayoutVars>
          <dgm:chMax val="0"/>
          <dgm:bulletEnabled val="1"/>
        </dgm:presLayoutVars>
      </dgm:prSet>
      <dgm:spPr/>
    </dgm:pt>
    <dgm:pt modelId="{31F083A6-B16E-DF48-8F55-D9B5FB7C106F}" type="pres">
      <dgm:prSet presAssocID="{779B963F-5C26-4BBC-B0BA-D39F60FC7CD3}" presName="spacer" presStyleCnt="0"/>
      <dgm:spPr/>
    </dgm:pt>
    <dgm:pt modelId="{2C575B2D-DF1C-0A4F-B81F-6ACD84B5BB7F}" type="pres">
      <dgm:prSet presAssocID="{4915F5E1-BEBE-4734-82F1-6748AD9FF09B}" presName="parentText" presStyleLbl="node1" presStyleIdx="4" presStyleCnt="6">
        <dgm:presLayoutVars>
          <dgm:chMax val="0"/>
          <dgm:bulletEnabled val="1"/>
        </dgm:presLayoutVars>
      </dgm:prSet>
      <dgm:spPr/>
    </dgm:pt>
    <dgm:pt modelId="{D31B4550-891F-CA45-AF6F-2A167B44EBBA}" type="pres">
      <dgm:prSet presAssocID="{6F72F20C-A016-4553-BE17-8DDDE10573AF}" presName="spacer" presStyleCnt="0"/>
      <dgm:spPr/>
    </dgm:pt>
    <dgm:pt modelId="{02A48957-BDFE-6F4E-8552-4A19A360A8E6}" type="pres">
      <dgm:prSet presAssocID="{0EA42ED8-E488-4571-AE41-815B5CF0A709}" presName="parentText" presStyleLbl="node1" presStyleIdx="5" presStyleCnt="6">
        <dgm:presLayoutVars>
          <dgm:chMax val="0"/>
          <dgm:bulletEnabled val="1"/>
        </dgm:presLayoutVars>
      </dgm:prSet>
      <dgm:spPr/>
    </dgm:pt>
  </dgm:ptLst>
  <dgm:cxnLst>
    <dgm:cxn modelId="{22CE4905-C04D-40AB-BE00-C6E722DF8C56}" srcId="{791633D3-9EE0-4180-9D89-208B33E5CA48}" destId="{4816CC64-5799-4C83-8196-230EE201629D}" srcOrd="2" destOrd="0" parTransId="{61B22B4D-E3E1-484B-92CA-790B4F3AE8E2}" sibTransId="{BDF1011F-37F8-47D5-B2B0-59916AD39B58}"/>
    <dgm:cxn modelId="{4B90BD15-B633-B843-91E3-9D37A29ACAB6}" type="presOf" srcId="{4816CC64-5799-4C83-8196-230EE201629D}" destId="{5C83EA3E-A1DA-A64D-8BD5-910127B28610}" srcOrd="0" destOrd="0" presId="urn:microsoft.com/office/officeart/2005/8/layout/vList2"/>
    <dgm:cxn modelId="{E20CA222-4D0A-4648-81FD-AC283A846444}" srcId="{791633D3-9EE0-4180-9D89-208B33E5CA48}" destId="{B14F4313-29A3-469C-9AA1-25D1AE3A3509}" srcOrd="0" destOrd="0" parTransId="{099FB071-3E9F-4167-A8C0-D18A0A43F2D4}" sibTransId="{24E8FC74-E955-41B4-84F5-5FC7585028DF}"/>
    <dgm:cxn modelId="{B8840C28-B4E6-4C68-A312-15E0175B8986}" srcId="{791633D3-9EE0-4180-9D89-208B33E5CA48}" destId="{4915F5E1-BEBE-4734-82F1-6748AD9FF09B}" srcOrd="4" destOrd="0" parTransId="{F2067965-7645-499F-977E-D4531F4ABC8E}" sibTransId="{6F72F20C-A016-4553-BE17-8DDDE10573AF}"/>
    <dgm:cxn modelId="{2EF4BB48-1C92-6E40-AF72-41B4AF5C41D1}" type="presOf" srcId="{04EAB7DA-3BEA-4AFF-9062-BCF265154C5A}" destId="{05506E25-17C1-F949-9581-094CAAEBD1D0}" srcOrd="0" destOrd="0" presId="urn:microsoft.com/office/officeart/2005/8/layout/vList2"/>
    <dgm:cxn modelId="{FFB09156-D988-0B4E-BE0C-598982FD408A}" type="presOf" srcId="{0EA42ED8-E488-4571-AE41-815B5CF0A709}" destId="{02A48957-BDFE-6F4E-8552-4A19A360A8E6}" srcOrd="0" destOrd="0" presId="urn:microsoft.com/office/officeart/2005/8/layout/vList2"/>
    <dgm:cxn modelId="{F86C5166-F3A3-4952-87EA-B1315BEA4F6D}" srcId="{791633D3-9EE0-4180-9D89-208B33E5CA48}" destId="{0EA42ED8-E488-4571-AE41-815B5CF0A709}" srcOrd="5" destOrd="0" parTransId="{437739B2-BA43-4418-A212-DF418825B2A5}" sibTransId="{8AECC761-7AA6-45B6-918C-2BD278194923}"/>
    <dgm:cxn modelId="{FAB30F67-E781-774B-AD4D-F72560F4476D}" type="presOf" srcId="{60C125C4-9ED3-4122-A79B-E4950A9AE006}" destId="{B7AC9ED7-4363-BA4A-9406-BEDF89CD7534}" srcOrd="0" destOrd="0" presId="urn:microsoft.com/office/officeart/2005/8/layout/vList2"/>
    <dgm:cxn modelId="{D11A8471-FDA2-44D1-99FF-DE9557D2BA79}" srcId="{791633D3-9EE0-4180-9D89-208B33E5CA48}" destId="{04EAB7DA-3BEA-4AFF-9062-BCF265154C5A}" srcOrd="1" destOrd="0" parTransId="{165596AE-BD84-49EA-933C-404CC30CF9F6}" sibTransId="{E0B9F93A-AB2F-4278-A92B-734D0CBDE9F4}"/>
    <dgm:cxn modelId="{0907047F-24B8-BC4C-B37D-81A0A947B442}" type="presOf" srcId="{B14F4313-29A3-469C-9AA1-25D1AE3A3509}" destId="{0CDD422D-23FF-724B-A5EE-9AAEB6BB5224}" srcOrd="0" destOrd="0" presId="urn:microsoft.com/office/officeart/2005/8/layout/vList2"/>
    <dgm:cxn modelId="{BCC449BE-2B3F-504D-9B75-2025AF0E4651}" type="presOf" srcId="{4915F5E1-BEBE-4734-82F1-6748AD9FF09B}" destId="{2C575B2D-DF1C-0A4F-B81F-6ACD84B5BB7F}" srcOrd="0" destOrd="0" presId="urn:microsoft.com/office/officeart/2005/8/layout/vList2"/>
    <dgm:cxn modelId="{10FB8CD9-CC8B-A44C-9866-ED8B8C6C9BEC}" type="presOf" srcId="{791633D3-9EE0-4180-9D89-208B33E5CA48}" destId="{CC5541CF-3F9E-1746-A3ED-19BAB4D2BEA4}" srcOrd="0" destOrd="0" presId="urn:microsoft.com/office/officeart/2005/8/layout/vList2"/>
    <dgm:cxn modelId="{23D408F6-B5A9-49B5-A453-FC566C7B4E52}" srcId="{791633D3-9EE0-4180-9D89-208B33E5CA48}" destId="{60C125C4-9ED3-4122-A79B-E4950A9AE006}" srcOrd="3" destOrd="0" parTransId="{01A39BFC-7913-4A91-BD0F-7978C031F771}" sibTransId="{779B963F-5C26-4BBC-B0BA-D39F60FC7CD3}"/>
    <dgm:cxn modelId="{BB08E92C-4007-8B4F-A8AC-84665A56C143}" type="presParOf" srcId="{CC5541CF-3F9E-1746-A3ED-19BAB4D2BEA4}" destId="{0CDD422D-23FF-724B-A5EE-9AAEB6BB5224}" srcOrd="0" destOrd="0" presId="urn:microsoft.com/office/officeart/2005/8/layout/vList2"/>
    <dgm:cxn modelId="{AFB109B8-B771-DB4E-BEAD-5DE2DC077ECB}" type="presParOf" srcId="{CC5541CF-3F9E-1746-A3ED-19BAB4D2BEA4}" destId="{D24882FD-D9B9-5F4C-AF45-AAC910F372C6}" srcOrd="1" destOrd="0" presId="urn:microsoft.com/office/officeart/2005/8/layout/vList2"/>
    <dgm:cxn modelId="{57FAA811-14A2-FA4D-93F6-4FAE56EDF8E8}" type="presParOf" srcId="{CC5541CF-3F9E-1746-A3ED-19BAB4D2BEA4}" destId="{05506E25-17C1-F949-9581-094CAAEBD1D0}" srcOrd="2" destOrd="0" presId="urn:microsoft.com/office/officeart/2005/8/layout/vList2"/>
    <dgm:cxn modelId="{132E833F-ADF3-9041-940F-D659D6D20F37}" type="presParOf" srcId="{CC5541CF-3F9E-1746-A3ED-19BAB4D2BEA4}" destId="{813A79B9-B726-BD40-BC6F-6B18A46801DB}" srcOrd="3" destOrd="0" presId="urn:microsoft.com/office/officeart/2005/8/layout/vList2"/>
    <dgm:cxn modelId="{D5B4E709-AEAC-B145-A80D-2C9B497AB29C}" type="presParOf" srcId="{CC5541CF-3F9E-1746-A3ED-19BAB4D2BEA4}" destId="{5C83EA3E-A1DA-A64D-8BD5-910127B28610}" srcOrd="4" destOrd="0" presId="urn:microsoft.com/office/officeart/2005/8/layout/vList2"/>
    <dgm:cxn modelId="{1E80666A-9E34-DD44-9B39-DB37C85B80D5}" type="presParOf" srcId="{CC5541CF-3F9E-1746-A3ED-19BAB4D2BEA4}" destId="{B56AC2DC-A186-E14A-9666-1F2899B27311}" srcOrd="5" destOrd="0" presId="urn:microsoft.com/office/officeart/2005/8/layout/vList2"/>
    <dgm:cxn modelId="{4B71253A-1571-C740-A994-0268BA10F9A0}" type="presParOf" srcId="{CC5541CF-3F9E-1746-A3ED-19BAB4D2BEA4}" destId="{B7AC9ED7-4363-BA4A-9406-BEDF89CD7534}" srcOrd="6" destOrd="0" presId="urn:microsoft.com/office/officeart/2005/8/layout/vList2"/>
    <dgm:cxn modelId="{6C15AF01-7443-FD44-89D0-32CA39032D1B}" type="presParOf" srcId="{CC5541CF-3F9E-1746-A3ED-19BAB4D2BEA4}" destId="{31F083A6-B16E-DF48-8F55-D9B5FB7C106F}" srcOrd="7" destOrd="0" presId="urn:microsoft.com/office/officeart/2005/8/layout/vList2"/>
    <dgm:cxn modelId="{9D9B12E8-B7B7-B141-B807-09B573D815A1}" type="presParOf" srcId="{CC5541CF-3F9E-1746-A3ED-19BAB4D2BEA4}" destId="{2C575B2D-DF1C-0A4F-B81F-6ACD84B5BB7F}" srcOrd="8" destOrd="0" presId="urn:microsoft.com/office/officeart/2005/8/layout/vList2"/>
    <dgm:cxn modelId="{DCE65B53-7868-A842-9596-0DA7D30B8292}" type="presParOf" srcId="{CC5541CF-3F9E-1746-A3ED-19BAB4D2BEA4}" destId="{D31B4550-891F-CA45-AF6F-2A167B44EBBA}" srcOrd="9" destOrd="0" presId="urn:microsoft.com/office/officeart/2005/8/layout/vList2"/>
    <dgm:cxn modelId="{7BE703FE-3131-5B4E-9F49-B4FB9925F69E}" type="presParOf" srcId="{CC5541CF-3F9E-1746-A3ED-19BAB4D2BEA4}" destId="{02A48957-BDFE-6F4E-8552-4A19A360A8E6}"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36DC2600-08ED-4CD5-853B-43D3ECFB652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E2F7A53-2C91-472D-832C-AE1335BA9BEB}">
      <dgm:prSet/>
      <dgm:spPr/>
      <dgm:t>
        <a:bodyPr/>
        <a:lstStyle/>
        <a:p>
          <a:r>
            <a:rPr lang="en-US"/>
            <a:t>Summarise the TPB research paper provided on Moodle. </a:t>
          </a:r>
        </a:p>
      </dgm:t>
    </dgm:pt>
    <dgm:pt modelId="{5522219E-2CF2-4052-8462-6115CF24BD6E}" type="parTrans" cxnId="{845CE92E-27DE-42A2-B23C-F42D1EB4D5A9}">
      <dgm:prSet/>
      <dgm:spPr/>
      <dgm:t>
        <a:bodyPr/>
        <a:lstStyle/>
        <a:p>
          <a:endParaRPr lang="en-US"/>
        </a:p>
      </dgm:t>
    </dgm:pt>
    <dgm:pt modelId="{33F04C9F-3DF5-4468-A11C-B1795C74E284}" type="sibTrans" cxnId="{845CE92E-27DE-42A2-B23C-F42D1EB4D5A9}">
      <dgm:prSet/>
      <dgm:spPr/>
      <dgm:t>
        <a:bodyPr/>
        <a:lstStyle/>
        <a:p>
          <a:endParaRPr lang="en-US"/>
        </a:p>
      </dgm:t>
    </dgm:pt>
    <dgm:pt modelId="{50466441-6922-4B22-A499-3D1B911389E0}">
      <dgm:prSet/>
      <dgm:spPr/>
      <dgm:t>
        <a:bodyPr/>
        <a:lstStyle/>
        <a:p>
          <a:r>
            <a:rPr lang="en-US"/>
            <a:t>Does this support the theories predictions?</a:t>
          </a:r>
        </a:p>
      </dgm:t>
    </dgm:pt>
    <dgm:pt modelId="{189FB907-5A50-4513-8519-C6BB2D76F316}" type="parTrans" cxnId="{34EE5D50-6376-4814-AA3C-AE6413736102}">
      <dgm:prSet/>
      <dgm:spPr/>
      <dgm:t>
        <a:bodyPr/>
        <a:lstStyle/>
        <a:p>
          <a:endParaRPr lang="en-US"/>
        </a:p>
      </dgm:t>
    </dgm:pt>
    <dgm:pt modelId="{E680B86A-3607-4B27-A2C5-D54BB3003952}" type="sibTrans" cxnId="{34EE5D50-6376-4814-AA3C-AE6413736102}">
      <dgm:prSet/>
      <dgm:spPr/>
      <dgm:t>
        <a:bodyPr/>
        <a:lstStyle/>
        <a:p>
          <a:endParaRPr lang="en-US"/>
        </a:p>
      </dgm:t>
    </dgm:pt>
    <dgm:pt modelId="{BBF9D04D-A9E3-4CCE-99DE-79F42B945AB1}">
      <dgm:prSet/>
      <dgm:spPr/>
      <dgm:t>
        <a:bodyPr/>
        <a:lstStyle/>
        <a:p>
          <a:r>
            <a:rPr lang="en-US"/>
            <a:t>What are the practical implications that can be taken from this study? (p.10)</a:t>
          </a:r>
        </a:p>
      </dgm:t>
    </dgm:pt>
    <dgm:pt modelId="{F1BC8B34-38C6-48C8-85D1-A4E369FC244C}" type="parTrans" cxnId="{2B2307A1-8506-4387-87AA-AFC279574DBB}">
      <dgm:prSet/>
      <dgm:spPr/>
      <dgm:t>
        <a:bodyPr/>
        <a:lstStyle/>
        <a:p>
          <a:endParaRPr lang="en-US"/>
        </a:p>
      </dgm:t>
    </dgm:pt>
    <dgm:pt modelId="{CF5A2D27-A828-470C-9192-5B14741F69F7}" type="sibTrans" cxnId="{2B2307A1-8506-4387-87AA-AFC279574DBB}">
      <dgm:prSet/>
      <dgm:spPr/>
      <dgm:t>
        <a:bodyPr/>
        <a:lstStyle/>
        <a:p>
          <a:endParaRPr lang="en-US"/>
        </a:p>
      </dgm:t>
    </dgm:pt>
    <dgm:pt modelId="{D2C13D58-ED08-46A7-A7FC-6A81477351A6}">
      <dgm:prSet/>
      <dgm:spPr/>
      <dgm:t>
        <a:bodyPr/>
        <a:lstStyle/>
        <a:p>
          <a:r>
            <a:rPr lang="en-US"/>
            <a:t>How do the findings for this population group differ to others examined? (p.8)</a:t>
          </a:r>
        </a:p>
      </dgm:t>
    </dgm:pt>
    <dgm:pt modelId="{535FA0D2-91DD-42AC-B0F6-ECDCB03AA35E}" type="parTrans" cxnId="{31074CB4-DA34-4531-A59C-8B7CEB4A63BB}">
      <dgm:prSet/>
      <dgm:spPr/>
      <dgm:t>
        <a:bodyPr/>
        <a:lstStyle/>
        <a:p>
          <a:endParaRPr lang="en-US"/>
        </a:p>
      </dgm:t>
    </dgm:pt>
    <dgm:pt modelId="{F147EF53-BA88-46C2-B955-2C42BF6F8E8D}" type="sibTrans" cxnId="{31074CB4-DA34-4531-A59C-8B7CEB4A63BB}">
      <dgm:prSet/>
      <dgm:spPr/>
      <dgm:t>
        <a:bodyPr/>
        <a:lstStyle/>
        <a:p>
          <a:endParaRPr lang="en-US"/>
        </a:p>
      </dgm:t>
    </dgm:pt>
    <dgm:pt modelId="{06ACF1A3-44B0-4712-B6D7-894D8934E82D}">
      <dgm:prSet/>
      <dgm:spPr/>
      <dgm:t>
        <a:bodyPr/>
        <a:lstStyle/>
        <a:p>
          <a:r>
            <a:rPr lang="en-US"/>
            <a:t>Problems with using theories…</a:t>
          </a:r>
        </a:p>
      </dgm:t>
    </dgm:pt>
    <dgm:pt modelId="{9F5F6A40-AA61-43F6-B730-94B219DAB3AC}" type="parTrans" cxnId="{712CCC94-2EA7-4771-B6A3-2952D66EC37C}">
      <dgm:prSet/>
      <dgm:spPr/>
      <dgm:t>
        <a:bodyPr/>
        <a:lstStyle/>
        <a:p>
          <a:endParaRPr lang="en-US"/>
        </a:p>
      </dgm:t>
    </dgm:pt>
    <dgm:pt modelId="{D527372E-14A7-4F09-AB50-611EF801322A}" type="sibTrans" cxnId="{712CCC94-2EA7-4771-B6A3-2952D66EC37C}">
      <dgm:prSet/>
      <dgm:spPr/>
      <dgm:t>
        <a:bodyPr/>
        <a:lstStyle/>
        <a:p>
          <a:endParaRPr lang="en-US"/>
        </a:p>
      </dgm:t>
    </dgm:pt>
    <dgm:pt modelId="{62D5AB16-5C9F-41F4-B941-6B02CB86B41A}" type="pres">
      <dgm:prSet presAssocID="{36DC2600-08ED-4CD5-853B-43D3ECFB652A}" presName="root" presStyleCnt="0">
        <dgm:presLayoutVars>
          <dgm:dir/>
          <dgm:resizeHandles val="exact"/>
        </dgm:presLayoutVars>
      </dgm:prSet>
      <dgm:spPr/>
    </dgm:pt>
    <dgm:pt modelId="{70B2ABBE-EC65-4312-B289-AFF5C5F6B931}" type="pres">
      <dgm:prSet presAssocID="{7E2F7A53-2C91-472D-832C-AE1335BA9BEB}" presName="compNode" presStyleCnt="0"/>
      <dgm:spPr/>
    </dgm:pt>
    <dgm:pt modelId="{543B8513-1C9D-4A7B-BCD8-5E97C0B18207}" type="pres">
      <dgm:prSet presAssocID="{7E2F7A53-2C91-472D-832C-AE1335BA9BEB}" presName="bgRect" presStyleLbl="bgShp" presStyleIdx="0" presStyleCnt="5"/>
      <dgm:spPr/>
    </dgm:pt>
    <dgm:pt modelId="{9E1B63F2-60E5-4D8E-B00D-0226F5C99C8B}" type="pres">
      <dgm:prSet presAssocID="{7E2F7A53-2C91-472D-832C-AE1335BA9BEB}"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Document"/>
        </a:ext>
      </dgm:extLst>
    </dgm:pt>
    <dgm:pt modelId="{7919E9F3-9ECF-499E-9AA6-03A6018B4C78}" type="pres">
      <dgm:prSet presAssocID="{7E2F7A53-2C91-472D-832C-AE1335BA9BEB}" presName="spaceRect" presStyleCnt="0"/>
      <dgm:spPr/>
    </dgm:pt>
    <dgm:pt modelId="{3A32D886-2E73-4EEF-B8F4-27F8E384CA5D}" type="pres">
      <dgm:prSet presAssocID="{7E2F7A53-2C91-472D-832C-AE1335BA9BEB}" presName="parTx" presStyleLbl="revTx" presStyleIdx="0" presStyleCnt="5">
        <dgm:presLayoutVars>
          <dgm:chMax val="0"/>
          <dgm:chPref val="0"/>
        </dgm:presLayoutVars>
      </dgm:prSet>
      <dgm:spPr/>
    </dgm:pt>
    <dgm:pt modelId="{E35E350D-3F9B-4B0C-9848-57779D6DADE9}" type="pres">
      <dgm:prSet presAssocID="{33F04C9F-3DF5-4468-A11C-B1795C74E284}" presName="sibTrans" presStyleCnt="0"/>
      <dgm:spPr/>
    </dgm:pt>
    <dgm:pt modelId="{340213CD-03C0-4E26-84CE-E442E8F14F01}" type="pres">
      <dgm:prSet presAssocID="{50466441-6922-4B22-A499-3D1B911389E0}" presName="compNode" presStyleCnt="0"/>
      <dgm:spPr/>
    </dgm:pt>
    <dgm:pt modelId="{EAFB1C49-C789-4029-9AE2-FCFFFC4547F3}" type="pres">
      <dgm:prSet presAssocID="{50466441-6922-4B22-A499-3D1B911389E0}" presName="bgRect" presStyleLbl="bgShp" presStyleIdx="1" presStyleCnt="5"/>
      <dgm:spPr/>
    </dgm:pt>
    <dgm:pt modelId="{B026300A-C4FF-4E25-9EE9-540D26637E5F}" type="pres">
      <dgm:prSet presAssocID="{50466441-6922-4B22-A499-3D1B911389E0}"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s"/>
        </a:ext>
      </dgm:extLst>
    </dgm:pt>
    <dgm:pt modelId="{60015D4B-F888-4866-9A6C-707B381BDFD2}" type="pres">
      <dgm:prSet presAssocID="{50466441-6922-4B22-A499-3D1B911389E0}" presName="spaceRect" presStyleCnt="0"/>
      <dgm:spPr/>
    </dgm:pt>
    <dgm:pt modelId="{75C3F9AB-2EA3-4FD3-82C6-93A1EEF5EE9B}" type="pres">
      <dgm:prSet presAssocID="{50466441-6922-4B22-A499-3D1B911389E0}" presName="parTx" presStyleLbl="revTx" presStyleIdx="1" presStyleCnt="5">
        <dgm:presLayoutVars>
          <dgm:chMax val="0"/>
          <dgm:chPref val="0"/>
        </dgm:presLayoutVars>
      </dgm:prSet>
      <dgm:spPr/>
    </dgm:pt>
    <dgm:pt modelId="{A3494C19-EB34-4768-8452-9CA7C16B4A87}" type="pres">
      <dgm:prSet presAssocID="{E680B86A-3607-4B27-A2C5-D54BB3003952}" presName="sibTrans" presStyleCnt="0"/>
      <dgm:spPr/>
    </dgm:pt>
    <dgm:pt modelId="{BB010E49-2FBE-4DD0-93C1-D1E9D01531BD}" type="pres">
      <dgm:prSet presAssocID="{BBF9D04D-A9E3-4CCE-99DE-79F42B945AB1}" presName="compNode" presStyleCnt="0"/>
      <dgm:spPr/>
    </dgm:pt>
    <dgm:pt modelId="{44399165-D9E4-461C-958F-D19180AF7A4A}" type="pres">
      <dgm:prSet presAssocID="{BBF9D04D-A9E3-4CCE-99DE-79F42B945AB1}" presName="bgRect" presStyleLbl="bgShp" presStyleIdx="2" presStyleCnt="5"/>
      <dgm:spPr/>
    </dgm:pt>
    <dgm:pt modelId="{DC989498-C5D3-4D18-A152-970AFB9DECEE}" type="pres">
      <dgm:prSet presAssocID="{BBF9D04D-A9E3-4CCE-99DE-79F42B945AB1}"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Quotes"/>
        </a:ext>
      </dgm:extLst>
    </dgm:pt>
    <dgm:pt modelId="{227F170F-45BD-4280-8913-C9C80EBCEA80}" type="pres">
      <dgm:prSet presAssocID="{BBF9D04D-A9E3-4CCE-99DE-79F42B945AB1}" presName="spaceRect" presStyleCnt="0"/>
      <dgm:spPr/>
    </dgm:pt>
    <dgm:pt modelId="{D63CE45C-8A3F-4B26-BB85-2052036B22FA}" type="pres">
      <dgm:prSet presAssocID="{BBF9D04D-A9E3-4CCE-99DE-79F42B945AB1}" presName="parTx" presStyleLbl="revTx" presStyleIdx="2" presStyleCnt="5">
        <dgm:presLayoutVars>
          <dgm:chMax val="0"/>
          <dgm:chPref val="0"/>
        </dgm:presLayoutVars>
      </dgm:prSet>
      <dgm:spPr/>
    </dgm:pt>
    <dgm:pt modelId="{BC09CAFF-DD68-4270-9DA2-60350068128A}" type="pres">
      <dgm:prSet presAssocID="{CF5A2D27-A828-470C-9192-5B14741F69F7}" presName="sibTrans" presStyleCnt="0"/>
      <dgm:spPr/>
    </dgm:pt>
    <dgm:pt modelId="{0138B690-72AC-488C-80E5-86D1414A25EF}" type="pres">
      <dgm:prSet presAssocID="{D2C13D58-ED08-46A7-A7FC-6A81477351A6}" presName="compNode" presStyleCnt="0"/>
      <dgm:spPr/>
    </dgm:pt>
    <dgm:pt modelId="{017E38BC-71F3-46E8-84F2-2FAF9A1030BA}" type="pres">
      <dgm:prSet presAssocID="{D2C13D58-ED08-46A7-A7FC-6A81477351A6}" presName="bgRect" presStyleLbl="bgShp" presStyleIdx="3" presStyleCnt="5"/>
      <dgm:spPr/>
    </dgm:pt>
    <dgm:pt modelId="{92B548AC-914B-4EA8-A3C1-AA2455F53AE3}" type="pres">
      <dgm:prSet presAssocID="{D2C13D58-ED08-46A7-A7FC-6A81477351A6}"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spital"/>
        </a:ext>
      </dgm:extLst>
    </dgm:pt>
    <dgm:pt modelId="{EB4122FF-160C-44B7-8EB6-33DEF236BD3E}" type="pres">
      <dgm:prSet presAssocID="{D2C13D58-ED08-46A7-A7FC-6A81477351A6}" presName="spaceRect" presStyleCnt="0"/>
      <dgm:spPr/>
    </dgm:pt>
    <dgm:pt modelId="{1F82776B-3D83-4BF5-A262-D4285626E734}" type="pres">
      <dgm:prSet presAssocID="{D2C13D58-ED08-46A7-A7FC-6A81477351A6}" presName="parTx" presStyleLbl="revTx" presStyleIdx="3" presStyleCnt="5">
        <dgm:presLayoutVars>
          <dgm:chMax val="0"/>
          <dgm:chPref val="0"/>
        </dgm:presLayoutVars>
      </dgm:prSet>
      <dgm:spPr/>
    </dgm:pt>
    <dgm:pt modelId="{24E5714A-2E4A-40BF-8B64-B931129EDC00}" type="pres">
      <dgm:prSet presAssocID="{F147EF53-BA88-46C2-B955-2C42BF6F8E8D}" presName="sibTrans" presStyleCnt="0"/>
      <dgm:spPr/>
    </dgm:pt>
    <dgm:pt modelId="{8468B0C5-96E5-456D-AEDA-3F072AEF0244}" type="pres">
      <dgm:prSet presAssocID="{06ACF1A3-44B0-4712-B6D7-894D8934E82D}" presName="compNode" presStyleCnt="0"/>
      <dgm:spPr/>
    </dgm:pt>
    <dgm:pt modelId="{6ADD8D1A-BA3E-4523-94C7-2557B7B1E00A}" type="pres">
      <dgm:prSet presAssocID="{06ACF1A3-44B0-4712-B6D7-894D8934E82D}" presName="bgRect" presStyleLbl="bgShp" presStyleIdx="4" presStyleCnt="5"/>
      <dgm:spPr/>
    </dgm:pt>
    <dgm:pt modelId="{780DC223-77DD-4F9E-ACBF-87606DD59889}" type="pres">
      <dgm:prSet presAssocID="{06ACF1A3-44B0-4712-B6D7-894D8934E82D}"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Person with Idea"/>
        </a:ext>
      </dgm:extLst>
    </dgm:pt>
    <dgm:pt modelId="{32C57C40-91E2-42A1-8CD1-A25D637A68C8}" type="pres">
      <dgm:prSet presAssocID="{06ACF1A3-44B0-4712-B6D7-894D8934E82D}" presName="spaceRect" presStyleCnt="0"/>
      <dgm:spPr/>
    </dgm:pt>
    <dgm:pt modelId="{BDF738A7-89DD-4280-AD0A-09DE6C43E6A6}" type="pres">
      <dgm:prSet presAssocID="{06ACF1A3-44B0-4712-B6D7-894D8934E82D}" presName="parTx" presStyleLbl="revTx" presStyleIdx="4" presStyleCnt="5">
        <dgm:presLayoutVars>
          <dgm:chMax val="0"/>
          <dgm:chPref val="0"/>
        </dgm:presLayoutVars>
      </dgm:prSet>
      <dgm:spPr/>
    </dgm:pt>
  </dgm:ptLst>
  <dgm:cxnLst>
    <dgm:cxn modelId="{BFE4EE18-FAB0-40DD-9D8C-0D34CCDA669F}" type="presOf" srcId="{36DC2600-08ED-4CD5-853B-43D3ECFB652A}" destId="{62D5AB16-5C9F-41F4-B941-6B02CB86B41A}" srcOrd="0" destOrd="0" presId="urn:microsoft.com/office/officeart/2018/2/layout/IconVerticalSolidList"/>
    <dgm:cxn modelId="{845CE92E-27DE-42A2-B23C-F42D1EB4D5A9}" srcId="{36DC2600-08ED-4CD5-853B-43D3ECFB652A}" destId="{7E2F7A53-2C91-472D-832C-AE1335BA9BEB}" srcOrd="0" destOrd="0" parTransId="{5522219E-2CF2-4052-8462-6115CF24BD6E}" sibTransId="{33F04C9F-3DF5-4468-A11C-B1795C74E284}"/>
    <dgm:cxn modelId="{34EE5D50-6376-4814-AA3C-AE6413736102}" srcId="{36DC2600-08ED-4CD5-853B-43D3ECFB652A}" destId="{50466441-6922-4B22-A499-3D1B911389E0}" srcOrd="1" destOrd="0" parTransId="{189FB907-5A50-4513-8519-C6BB2D76F316}" sibTransId="{E680B86A-3607-4B27-A2C5-D54BB3003952}"/>
    <dgm:cxn modelId="{769C5175-B162-49E4-AC9C-E346191D9FE4}" type="presOf" srcId="{7E2F7A53-2C91-472D-832C-AE1335BA9BEB}" destId="{3A32D886-2E73-4EEF-B8F4-27F8E384CA5D}" srcOrd="0" destOrd="0" presId="urn:microsoft.com/office/officeart/2018/2/layout/IconVerticalSolidList"/>
    <dgm:cxn modelId="{9B317B7E-FDBE-4B16-AEC6-4B15F1F1AA9A}" type="presOf" srcId="{D2C13D58-ED08-46A7-A7FC-6A81477351A6}" destId="{1F82776B-3D83-4BF5-A262-D4285626E734}" srcOrd="0" destOrd="0" presId="urn:microsoft.com/office/officeart/2018/2/layout/IconVerticalSolidList"/>
    <dgm:cxn modelId="{712CCC94-2EA7-4771-B6A3-2952D66EC37C}" srcId="{36DC2600-08ED-4CD5-853B-43D3ECFB652A}" destId="{06ACF1A3-44B0-4712-B6D7-894D8934E82D}" srcOrd="4" destOrd="0" parTransId="{9F5F6A40-AA61-43F6-B730-94B219DAB3AC}" sibTransId="{D527372E-14A7-4F09-AB50-611EF801322A}"/>
    <dgm:cxn modelId="{2B2307A1-8506-4387-87AA-AFC279574DBB}" srcId="{36DC2600-08ED-4CD5-853B-43D3ECFB652A}" destId="{BBF9D04D-A9E3-4CCE-99DE-79F42B945AB1}" srcOrd="2" destOrd="0" parTransId="{F1BC8B34-38C6-48C8-85D1-A4E369FC244C}" sibTransId="{CF5A2D27-A828-470C-9192-5B14741F69F7}"/>
    <dgm:cxn modelId="{31074CB4-DA34-4531-A59C-8B7CEB4A63BB}" srcId="{36DC2600-08ED-4CD5-853B-43D3ECFB652A}" destId="{D2C13D58-ED08-46A7-A7FC-6A81477351A6}" srcOrd="3" destOrd="0" parTransId="{535FA0D2-91DD-42AC-B0F6-ECDCB03AA35E}" sibTransId="{F147EF53-BA88-46C2-B955-2C42BF6F8E8D}"/>
    <dgm:cxn modelId="{8FC52AB9-FE36-49F5-AEED-1AAAE056C385}" type="presOf" srcId="{BBF9D04D-A9E3-4CCE-99DE-79F42B945AB1}" destId="{D63CE45C-8A3F-4B26-BB85-2052036B22FA}" srcOrd="0" destOrd="0" presId="urn:microsoft.com/office/officeart/2018/2/layout/IconVerticalSolidList"/>
    <dgm:cxn modelId="{D7E740D7-F8E9-4F58-88D8-DA6F477A04DB}" type="presOf" srcId="{50466441-6922-4B22-A499-3D1B911389E0}" destId="{75C3F9AB-2EA3-4FD3-82C6-93A1EEF5EE9B}" srcOrd="0" destOrd="0" presId="urn:microsoft.com/office/officeart/2018/2/layout/IconVerticalSolidList"/>
    <dgm:cxn modelId="{640D20E8-5A93-416A-BF40-D8FA6B7BDD99}" type="presOf" srcId="{06ACF1A3-44B0-4712-B6D7-894D8934E82D}" destId="{BDF738A7-89DD-4280-AD0A-09DE6C43E6A6}" srcOrd="0" destOrd="0" presId="urn:microsoft.com/office/officeart/2018/2/layout/IconVerticalSolidList"/>
    <dgm:cxn modelId="{795E14B5-E085-47C7-BE04-06348278EF61}" type="presParOf" srcId="{62D5AB16-5C9F-41F4-B941-6B02CB86B41A}" destId="{70B2ABBE-EC65-4312-B289-AFF5C5F6B931}" srcOrd="0" destOrd="0" presId="urn:microsoft.com/office/officeart/2018/2/layout/IconVerticalSolidList"/>
    <dgm:cxn modelId="{C88B9E89-3CFC-4C28-8198-693AFB2D604A}" type="presParOf" srcId="{70B2ABBE-EC65-4312-B289-AFF5C5F6B931}" destId="{543B8513-1C9D-4A7B-BCD8-5E97C0B18207}" srcOrd="0" destOrd="0" presId="urn:microsoft.com/office/officeart/2018/2/layout/IconVerticalSolidList"/>
    <dgm:cxn modelId="{6B55F010-274A-41F3-A9E9-6A72D7183880}" type="presParOf" srcId="{70B2ABBE-EC65-4312-B289-AFF5C5F6B931}" destId="{9E1B63F2-60E5-4D8E-B00D-0226F5C99C8B}" srcOrd="1" destOrd="0" presId="urn:microsoft.com/office/officeart/2018/2/layout/IconVerticalSolidList"/>
    <dgm:cxn modelId="{7AA60BA9-86A6-4315-AEF5-CCB404CC54F9}" type="presParOf" srcId="{70B2ABBE-EC65-4312-B289-AFF5C5F6B931}" destId="{7919E9F3-9ECF-499E-9AA6-03A6018B4C78}" srcOrd="2" destOrd="0" presId="urn:microsoft.com/office/officeart/2018/2/layout/IconVerticalSolidList"/>
    <dgm:cxn modelId="{8C2A107B-6807-4314-AFC5-402B36055820}" type="presParOf" srcId="{70B2ABBE-EC65-4312-B289-AFF5C5F6B931}" destId="{3A32D886-2E73-4EEF-B8F4-27F8E384CA5D}" srcOrd="3" destOrd="0" presId="urn:microsoft.com/office/officeart/2018/2/layout/IconVerticalSolidList"/>
    <dgm:cxn modelId="{5201B11E-E2F8-4204-8944-68375008FF9B}" type="presParOf" srcId="{62D5AB16-5C9F-41F4-B941-6B02CB86B41A}" destId="{E35E350D-3F9B-4B0C-9848-57779D6DADE9}" srcOrd="1" destOrd="0" presId="urn:microsoft.com/office/officeart/2018/2/layout/IconVerticalSolidList"/>
    <dgm:cxn modelId="{FB36A1B3-39D3-4912-8CB8-C27CC4DA6D7E}" type="presParOf" srcId="{62D5AB16-5C9F-41F4-B941-6B02CB86B41A}" destId="{340213CD-03C0-4E26-84CE-E442E8F14F01}" srcOrd="2" destOrd="0" presId="urn:microsoft.com/office/officeart/2018/2/layout/IconVerticalSolidList"/>
    <dgm:cxn modelId="{E55E1BD3-FC4C-41B7-82BF-71C7D5C994A2}" type="presParOf" srcId="{340213CD-03C0-4E26-84CE-E442E8F14F01}" destId="{EAFB1C49-C789-4029-9AE2-FCFFFC4547F3}" srcOrd="0" destOrd="0" presId="urn:microsoft.com/office/officeart/2018/2/layout/IconVerticalSolidList"/>
    <dgm:cxn modelId="{F6AE0DB1-226E-4106-A77D-636FC72FF543}" type="presParOf" srcId="{340213CD-03C0-4E26-84CE-E442E8F14F01}" destId="{B026300A-C4FF-4E25-9EE9-540D26637E5F}" srcOrd="1" destOrd="0" presId="urn:microsoft.com/office/officeart/2018/2/layout/IconVerticalSolidList"/>
    <dgm:cxn modelId="{F8DB6462-94AE-4BE2-A929-01D2827A6B18}" type="presParOf" srcId="{340213CD-03C0-4E26-84CE-E442E8F14F01}" destId="{60015D4B-F888-4866-9A6C-707B381BDFD2}" srcOrd="2" destOrd="0" presId="urn:microsoft.com/office/officeart/2018/2/layout/IconVerticalSolidList"/>
    <dgm:cxn modelId="{F6748982-CAA6-4D7A-B9C6-D69F719A2311}" type="presParOf" srcId="{340213CD-03C0-4E26-84CE-E442E8F14F01}" destId="{75C3F9AB-2EA3-4FD3-82C6-93A1EEF5EE9B}" srcOrd="3" destOrd="0" presId="urn:microsoft.com/office/officeart/2018/2/layout/IconVerticalSolidList"/>
    <dgm:cxn modelId="{A2CFDE7E-1532-48D2-BA65-4D7A13CCFFD2}" type="presParOf" srcId="{62D5AB16-5C9F-41F4-B941-6B02CB86B41A}" destId="{A3494C19-EB34-4768-8452-9CA7C16B4A87}" srcOrd="3" destOrd="0" presId="urn:microsoft.com/office/officeart/2018/2/layout/IconVerticalSolidList"/>
    <dgm:cxn modelId="{8021DD03-0AE0-4E73-B194-87794F73F412}" type="presParOf" srcId="{62D5AB16-5C9F-41F4-B941-6B02CB86B41A}" destId="{BB010E49-2FBE-4DD0-93C1-D1E9D01531BD}" srcOrd="4" destOrd="0" presId="urn:microsoft.com/office/officeart/2018/2/layout/IconVerticalSolidList"/>
    <dgm:cxn modelId="{FD66D61A-17C2-4C6D-A638-D628C5E1C652}" type="presParOf" srcId="{BB010E49-2FBE-4DD0-93C1-D1E9D01531BD}" destId="{44399165-D9E4-461C-958F-D19180AF7A4A}" srcOrd="0" destOrd="0" presId="urn:microsoft.com/office/officeart/2018/2/layout/IconVerticalSolidList"/>
    <dgm:cxn modelId="{FDE1D0E8-A58C-4158-BA7D-720E759EE888}" type="presParOf" srcId="{BB010E49-2FBE-4DD0-93C1-D1E9D01531BD}" destId="{DC989498-C5D3-4D18-A152-970AFB9DECEE}" srcOrd="1" destOrd="0" presId="urn:microsoft.com/office/officeart/2018/2/layout/IconVerticalSolidList"/>
    <dgm:cxn modelId="{A80D8755-45D7-4E6D-B2B6-8969516FA689}" type="presParOf" srcId="{BB010E49-2FBE-4DD0-93C1-D1E9D01531BD}" destId="{227F170F-45BD-4280-8913-C9C80EBCEA80}" srcOrd="2" destOrd="0" presId="urn:microsoft.com/office/officeart/2018/2/layout/IconVerticalSolidList"/>
    <dgm:cxn modelId="{394A356C-2A1E-410A-9C15-0EE24974B697}" type="presParOf" srcId="{BB010E49-2FBE-4DD0-93C1-D1E9D01531BD}" destId="{D63CE45C-8A3F-4B26-BB85-2052036B22FA}" srcOrd="3" destOrd="0" presId="urn:microsoft.com/office/officeart/2018/2/layout/IconVerticalSolidList"/>
    <dgm:cxn modelId="{E11AC0ED-2066-4D68-901E-BB100C38F31C}" type="presParOf" srcId="{62D5AB16-5C9F-41F4-B941-6B02CB86B41A}" destId="{BC09CAFF-DD68-4270-9DA2-60350068128A}" srcOrd="5" destOrd="0" presId="urn:microsoft.com/office/officeart/2018/2/layout/IconVerticalSolidList"/>
    <dgm:cxn modelId="{2D666E7A-A52E-4D8A-A4F5-3A17A04F468F}" type="presParOf" srcId="{62D5AB16-5C9F-41F4-B941-6B02CB86B41A}" destId="{0138B690-72AC-488C-80E5-86D1414A25EF}" srcOrd="6" destOrd="0" presId="urn:microsoft.com/office/officeart/2018/2/layout/IconVerticalSolidList"/>
    <dgm:cxn modelId="{8E90293B-D63C-4FDE-A209-7BB4A6D23DB3}" type="presParOf" srcId="{0138B690-72AC-488C-80E5-86D1414A25EF}" destId="{017E38BC-71F3-46E8-84F2-2FAF9A1030BA}" srcOrd="0" destOrd="0" presId="urn:microsoft.com/office/officeart/2018/2/layout/IconVerticalSolidList"/>
    <dgm:cxn modelId="{0D4D6775-F653-432A-991B-69E03FEB8422}" type="presParOf" srcId="{0138B690-72AC-488C-80E5-86D1414A25EF}" destId="{92B548AC-914B-4EA8-A3C1-AA2455F53AE3}" srcOrd="1" destOrd="0" presId="urn:microsoft.com/office/officeart/2018/2/layout/IconVerticalSolidList"/>
    <dgm:cxn modelId="{EF5AC4CA-B4EE-4417-B34A-65D54A884351}" type="presParOf" srcId="{0138B690-72AC-488C-80E5-86D1414A25EF}" destId="{EB4122FF-160C-44B7-8EB6-33DEF236BD3E}" srcOrd="2" destOrd="0" presId="urn:microsoft.com/office/officeart/2018/2/layout/IconVerticalSolidList"/>
    <dgm:cxn modelId="{731F4DA6-CEDC-4080-9AF9-49F87F52EF05}" type="presParOf" srcId="{0138B690-72AC-488C-80E5-86D1414A25EF}" destId="{1F82776B-3D83-4BF5-A262-D4285626E734}" srcOrd="3" destOrd="0" presId="urn:microsoft.com/office/officeart/2018/2/layout/IconVerticalSolidList"/>
    <dgm:cxn modelId="{D1D5CD44-3444-49B3-B205-9FCC70E9FE9E}" type="presParOf" srcId="{62D5AB16-5C9F-41F4-B941-6B02CB86B41A}" destId="{24E5714A-2E4A-40BF-8B64-B931129EDC00}" srcOrd="7" destOrd="0" presId="urn:microsoft.com/office/officeart/2018/2/layout/IconVerticalSolidList"/>
    <dgm:cxn modelId="{A87EA3F6-48C1-46A1-907A-BA83B59DA622}" type="presParOf" srcId="{62D5AB16-5C9F-41F4-B941-6B02CB86B41A}" destId="{8468B0C5-96E5-456D-AEDA-3F072AEF0244}" srcOrd="8" destOrd="0" presId="urn:microsoft.com/office/officeart/2018/2/layout/IconVerticalSolidList"/>
    <dgm:cxn modelId="{F2470060-79D4-4273-9D02-2FD6ED8B8FF3}" type="presParOf" srcId="{8468B0C5-96E5-456D-AEDA-3F072AEF0244}" destId="{6ADD8D1A-BA3E-4523-94C7-2557B7B1E00A}" srcOrd="0" destOrd="0" presId="urn:microsoft.com/office/officeart/2018/2/layout/IconVerticalSolidList"/>
    <dgm:cxn modelId="{C3504046-A555-454C-8AD9-E4DA6CFF28BC}" type="presParOf" srcId="{8468B0C5-96E5-456D-AEDA-3F072AEF0244}" destId="{780DC223-77DD-4F9E-ACBF-87606DD59889}" srcOrd="1" destOrd="0" presId="urn:microsoft.com/office/officeart/2018/2/layout/IconVerticalSolidList"/>
    <dgm:cxn modelId="{CF7EDFF3-0311-4FA6-9C52-A37655F972A4}" type="presParOf" srcId="{8468B0C5-96E5-456D-AEDA-3F072AEF0244}" destId="{32C57C40-91E2-42A1-8CD1-A25D637A68C8}" srcOrd="2" destOrd="0" presId="urn:microsoft.com/office/officeart/2018/2/layout/IconVerticalSolidList"/>
    <dgm:cxn modelId="{E3634F3F-5E2F-4D2F-8D11-03733DF08E6A}" type="presParOf" srcId="{8468B0C5-96E5-456D-AEDA-3F072AEF0244}" destId="{BDF738A7-89DD-4280-AD0A-09DE6C43E6A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071052-3C31-7143-A5B8-935C8A92DC30}">
      <dsp:nvSpPr>
        <dsp:cNvPr id="0" name=""/>
        <dsp:cNvSpPr/>
      </dsp:nvSpPr>
      <dsp:spPr>
        <a:xfrm>
          <a:off x="0" y="1107423"/>
          <a:ext cx="2121693" cy="1347275"/>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E24A50E-8439-9448-943D-EC56D84DF949}">
      <dsp:nvSpPr>
        <dsp:cNvPr id="0" name=""/>
        <dsp:cNvSpPr/>
      </dsp:nvSpPr>
      <dsp:spPr>
        <a:xfrm>
          <a:off x="235743" y="1331380"/>
          <a:ext cx="2121693" cy="1347275"/>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Motives and barriers coursework</a:t>
          </a:r>
          <a:endParaRPr lang="en-US" sz="1900" kern="1200"/>
        </a:p>
      </dsp:txBody>
      <dsp:txXfrm>
        <a:off x="275203" y="1370840"/>
        <a:ext cx="2042773" cy="1268355"/>
      </dsp:txXfrm>
    </dsp:sp>
    <dsp:sp modelId="{E5D3C28C-1A2C-5242-9086-9F0984B9CCF2}">
      <dsp:nvSpPr>
        <dsp:cNvPr id="0" name=""/>
        <dsp:cNvSpPr/>
      </dsp:nvSpPr>
      <dsp:spPr>
        <a:xfrm>
          <a:off x="2593181" y="1107423"/>
          <a:ext cx="2121693" cy="1347275"/>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ECFC4C1-7627-7D4C-8829-3E257E7AB3EF}">
      <dsp:nvSpPr>
        <dsp:cNvPr id="0" name=""/>
        <dsp:cNvSpPr/>
      </dsp:nvSpPr>
      <dsp:spPr>
        <a:xfrm>
          <a:off x="2828925" y="1331380"/>
          <a:ext cx="2121693" cy="1347275"/>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Theory to underpin questions as well as research…</a:t>
          </a:r>
          <a:endParaRPr lang="en-US" sz="1900" kern="1200"/>
        </a:p>
      </dsp:txBody>
      <dsp:txXfrm>
        <a:off x="2868385" y="1370840"/>
        <a:ext cx="2042773" cy="1268355"/>
      </dsp:txXfrm>
    </dsp:sp>
    <dsp:sp modelId="{90193A34-3824-794C-A7BF-76B4FB9A98AA}">
      <dsp:nvSpPr>
        <dsp:cNvPr id="0" name=""/>
        <dsp:cNvSpPr/>
      </dsp:nvSpPr>
      <dsp:spPr>
        <a:xfrm>
          <a:off x="5186362" y="1107423"/>
          <a:ext cx="2121693" cy="1347275"/>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FB1F48F-1AEF-BE44-A99C-5DB9BBF12BDB}">
      <dsp:nvSpPr>
        <dsp:cNvPr id="0" name=""/>
        <dsp:cNvSpPr/>
      </dsp:nvSpPr>
      <dsp:spPr>
        <a:xfrm>
          <a:off x="5422106" y="1331380"/>
          <a:ext cx="2121693" cy="1347275"/>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What theory do you remember from last year?!</a:t>
          </a:r>
          <a:endParaRPr lang="en-US" sz="1900" kern="1200"/>
        </a:p>
      </dsp:txBody>
      <dsp:txXfrm>
        <a:off x="5461566" y="1370840"/>
        <a:ext cx="2042773" cy="126835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313809-C4AA-9F45-AEDD-92F40F48F1AF}">
      <dsp:nvSpPr>
        <dsp:cNvPr id="0" name=""/>
        <dsp:cNvSpPr/>
      </dsp:nvSpPr>
      <dsp:spPr>
        <a:xfrm>
          <a:off x="0" y="3410021"/>
          <a:ext cx="5098256" cy="2237343"/>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US" sz="2600" kern="1200"/>
            <a:t>Defined: </a:t>
          </a:r>
        </a:p>
      </dsp:txBody>
      <dsp:txXfrm>
        <a:off x="0" y="3410021"/>
        <a:ext cx="5098256" cy="1208165"/>
      </dsp:txXfrm>
    </dsp:sp>
    <dsp:sp modelId="{55A1798F-6C9E-3B48-8508-76F47F3C471F}">
      <dsp:nvSpPr>
        <dsp:cNvPr id="0" name=""/>
        <dsp:cNvSpPr/>
      </dsp:nvSpPr>
      <dsp:spPr>
        <a:xfrm>
          <a:off x="0" y="4573439"/>
          <a:ext cx="2549127" cy="1029177"/>
        </a:xfrm>
        <a:prstGeom prst="rect">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3576" tIns="29210" rIns="163576" bIns="29210" numCol="1" spcCol="1270" anchor="ctr" anchorCtr="0">
          <a:noAutofit/>
        </a:bodyPr>
        <a:lstStyle/>
        <a:p>
          <a:pPr marL="0" lvl="0" indent="0" algn="ctr" defTabSz="1022350">
            <a:lnSpc>
              <a:spcPct val="90000"/>
            </a:lnSpc>
            <a:spcBef>
              <a:spcPct val="0"/>
            </a:spcBef>
            <a:spcAft>
              <a:spcPct val="35000"/>
            </a:spcAft>
            <a:buNone/>
          </a:pPr>
          <a:r>
            <a:rPr lang="en-US" sz="2300" kern="1200"/>
            <a:t>" the direction and intensity of effort " </a:t>
          </a:r>
        </a:p>
      </dsp:txBody>
      <dsp:txXfrm>
        <a:off x="0" y="4573439"/>
        <a:ext cx="2549127" cy="1029177"/>
      </dsp:txXfrm>
    </dsp:sp>
    <dsp:sp modelId="{E7A65D9F-D5CB-5D4C-B95B-FBB77EEC0103}">
      <dsp:nvSpPr>
        <dsp:cNvPr id="0" name=""/>
        <dsp:cNvSpPr/>
      </dsp:nvSpPr>
      <dsp:spPr>
        <a:xfrm>
          <a:off x="2549128" y="4573439"/>
          <a:ext cx="2549127" cy="1029177"/>
        </a:xfrm>
        <a:prstGeom prst="rect">
          <a:avLst/>
        </a:prstGeom>
        <a:solidFill>
          <a:schemeClr val="accent2">
            <a:tint val="40000"/>
            <a:alpha val="90000"/>
            <a:hueOff val="-1857840"/>
            <a:satOff val="3922"/>
            <a:lumOff val="404"/>
            <a:alphaOff val="0"/>
          </a:schemeClr>
        </a:solidFill>
        <a:ln w="15875" cap="flat" cmpd="sng" algn="ctr">
          <a:solidFill>
            <a:schemeClr val="accent2">
              <a:tint val="40000"/>
              <a:alpha val="90000"/>
              <a:hueOff val="-1857840"/>
              <a:satOff val="3922"/>
              <a:lumOff val="40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3576" tIns="29210" rIns="163576" bIns="29210" numCol="1" spcCol="1270" anchor="ctr" anchorCtr="0">
          <a:noAutofit/>
        </a:bodyPr>
        <a:lstStyle/>
        <a:p>
          <a:pPr marL="0" lvl="0" indent="0" algn="ctr" defTabSz="1022350">
            <a:lnSpc>
              <a:spcPct val="90000"/>
            </a:lnSpc>
            <a:spcBef>
              <a:spcPct val="0"/>
            </a:spcBef>
            <a:spcAft>
              <a:spcPct val="35000"/>
            </a:spcAft>
            <a:buNone/>
          </a:pPr>
          <a:r>
            <a:rPr lang="en-US" sz="2300" kern="1200"/>
            <a:t>(Sage, 1977; Gill, 1986)</a:t>
          </a:r>
        </a:p>
      </dsp:txBody>
      <dsp:txXfrm>
        <a:off x="2549128" y="4573439"/>
        <a:ext cx="2549127" cy="1029177"/>
      </dsp:txXfrm>
    </dsp:sp>
    <dsp:sp modelId="{6119C6F0-2549-1043-A3D7-4BD9841A6EE7}">
      <dsp:nvSpPr>
        <dsp:cNvPr id="0" name=""/>
        <dsp:cNvSpPr/>
      </dsp:nvSpPr>
      <dsp:spPr>
        <a:xfrm rot="10800000">
          <a:off x="0" y="2547"/>
          <a:ext cx="5098256" cy="3441033"/>
        </a:xfrm>
        <a:prstGeom prst="upArrowCallout">
          <a:avLst/>
        </a:prstGeom>
        <a:solidFill>
          <a:schemeClr val="accent2">
            <a:hueOff val="-1331824"/>
            <a:satOff val="-586"/>
            <a:lumOff val="156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US" sz="2600" kern="1200"/>
            <a:t>Motivation psychology - concerned with the question of "the origin, the direction and the persistence of behaviour " (Orlebeke, 1981)</a:t>
          </a:r>
        </a:p>
      </dsp:txBody>
      <dsp:txXfrm rot="10800000">
        <a:off x="0" y="2547"/>
        <a:ext cx="5098256" cy="22358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9CA403-0191-AE40-ACE6-D2A8BE502565}">
      <dsp:nvSpPr>
        <dsp:cNvPr id="0" name=""/>
        <dsp:cNvSpPr/>
      </dsp:nvSpPr>
      <dsp:spPr>
        <a:xfrm>
          <a:off x="0" y="290137"/>
          <a:ext cx="5098256" cy="993128"/>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Roberts (1992)</a:t>
          </a:r>
          <a:endParaRPr lang="en-US" sz="2500" kern="1200"/>
        </a:p>
      </dsp:txBody>
      <dsp:txXfrm>
        <a:off x="48481" y="338618"/>
        <a:ext cx="5001294" cy="896166"/>
      </dsp:txXfrm>
    </dsp:sp>
    <dsp:sp modelId="{89C91E2A-A80E-CE45-A252-1FD2F7385936}">
      <dsp:nvSpPr>
        <dsp:cNvPr id="0" name=""/>
        <dsp:cNvSpPr/>
      </dsp:nvSpPr>
      <dsp:spPr>
        <a:xfrm>
          <a:off x="0" y="1283266"/>
          <a:ext cx="5098256" cy="2018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1870" tIns="31750" rIns="177800" bIns="31750" numCol="1" spcCol="1270" anchor="t" anchorCtr="0">
          <a:noAutofit/>
        </a:bodyPr>
        <a:lstStyle/>
        <a:p>
          <a:pPr marL="228600" lvl="1" indent="-228600" algn="l" defTabSz="889000">
            <a:lnSpc>
              <a:spcPct val="90000"/>
            </a:lnSpc>
            <a:spcBef>
              <a:spcPct val="0"/>
            </a:spcBef>
            <a:spcAft>
              <a:spcPct val="20000"/>
            </a:spcAft>
            <a:buChar char="•"/>
          </a:pPr>
          <a:r>
            <a:rPr lang="en-GB" sz="2000" kern="1200"/>
            <a:t>“motivation refers to those personality factors, social variables, and/or cognitions that come into play when a person undertakes a task at which he or she is evaluated, enters into competition with others, or attempts to attain some standard of excellence.”</a:t>
          </a:r>
          <a:endParaRPr lang="en-US" sz="2000" kern="1200"/>
        </a:p>
      </dsp:txBody>
      <dsp:txXfrm>
        <a:off x="0" y="1283266"/>
        <a:ext cx="5098256" cy="2018250"/>
      </dsp:txXfrm>
    </dsp:sp>
    <dsp:sp modelId="{5D1CE687-77DF-014A-BFF8-223E89DC2CC7}">
      <dsp:nvSpPr>
        <dsp:cNvPr id="0" name=""/>
        <dsp:cNvSpPr/>
      </dsp:nvSpPr>
      <dsp:spPr>
        <a:xfrm>
          <a:off x="0" y="3301516"/>
          <a:ext cx="5098256" cy="993128"/>
        </a:xfrm>
        <a:prstGeom prst="roundRect">
          <a:avLst/>
        </a:prstGeom>
        <a:solidFill>
          <a:schemeClr val="accent2">
            <a:hueOff val="-665912"/>
            <a:satOff val="-293"/>
            <a:lumOff val="78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Kingston, Harwood and Spray (2006)</a:t>
          </a:r>
          <a:endParaRPr lang="en-US" sz="2500" kern="1200"/>
        </a:p>
      </dsp:txBody>
      <dsp:txXfrm>
        <a:off x="48481" y="3349997"/>
        <a:ext cx="5001294" cy="896166"/>
      </dsp:txXfrm>
    </dsp:sp>
    <dsp:sp modelId="{15A53EF3-7FC2-2841-8995-32CA1CE85C92}">
      <dsp:nvSpPr>
        <dsp:cNvPr id="0" name=""/>
        <dsp:cNvSpPr/>
      </dsp:nvSpPr>
      <dsp:spPr>
        <a:xfrm>
          <a:off x="0" y="4366645"/>
          <a:ext cx="5098256" cy="993128"/>
        </a:xfrm>
        <a:prstGeom prst="roundRect">
          <a:avLst/>
        </a:prstGeom>
        <a:solidFill>
          <a:schemeClr val="accent2">
            <a:hueOff val="-1331824"/>
            <a:satOff val="-586"/>
            <a:lumOff val="156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“…it’s the desire, that inner fire that compels one to act and persist”</a:t>
          </a:r>
          <a:endParaRPr lang="en-US" sz="2500" kern="1200"/>
        </a:p>
      </dsp:txBody>
      <dsp:txXfrm>
        <a:off x="48481" y="4415126"/>
        <a:ext cx="5001294" cy="89616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CD9CFA-510A-49CA-BAF4-283DE15F0D33}">
      <dsp:nvSpPr>
        <dsp:cNvPr id="0" name=""/>
        <dsp:cNvSpPr/>
      </dsp:nvSpPr>
      <dsp:spPr>
        <a:xfrm>
          <a:off x="2848" y="1249574"/>
          <a:ext cx="819492" cy="81949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D5EF2DA-5D4F-4312-9F3D-9A6191DFA8DD}">
      <dsp:nvSpPr>
        <dsp:cNvPr id="0" name=""/>
        <dsp:cNvSpPr/>
      </dsp:nvSpPr>
      <dsp:spPr>
        <a:xfrm>
          <a:off x="2848" y="2204549"/>
          <a:ext cx="2341406" cy="3512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111250">
            <a:lnSpc>
              <a:spcPct val="90000"/>
            </a:lnSpc>
            <a:spcBef>
              <a:spcPct val="0"/>
            </a:spcBef>
            <a:spcAft>
              <a:spcPct val="35000"/>
            </a:spcAft>
            <a:buNone/>
            <a:defRPr b="1"/>
          </a:pPr>
          <a:r>
            <a:rPr lang="en-GB" sz="2500" kern="1200"/>
            <a:t>Intrinsic motives</a:t>
          </a:r>
          <a:endParaRPr lang="en-US" sz="2500" kern="1200"/>
        </a:p>
      </dsp:txBody>
      <dsp:txXfrm>
        <a:off x="2848" y="2204549"/>
        <a:ext cx="2341406" cy="351210"/>
      </dsp:txXfrm>
    </dsp:sp>
    <dsp:sp modelId="{1492F761-5DD7-4747-B640-CFAC6E1DFA53}">
      <dsp:nvSpPr>
        <dsp:cNvPr id="0" name=""/>
        <dsp:cNvSpPr/>
      </dsp:nvSpPr>
      <dsp:spPr>
        <a:xfrm>
          <a:off x="2848" y="2618775"/>
          <a:ext cx="2341406" cy="17815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90000"/>
            </a:lnSpc>
            <a:spcBef>
              <a:spcPct val="0"/>
            </a:spcBef>
            <a:spcAft>
              <a:spcPct val="35000"/>
            </a:spcAft>
            <a:buNone/>
          </a:pPr>
          <a:r>
            <a:rPr lang="en-GB" sz="1700" kern="1200"/>
            <a:t>These motives are internal</a:t>
          </a:r>
          <a:endParaRPr lang="en-US" sz="1700" kern="1200"/>
        </a:p>
        <a:p>
          <a:pPr marL="0" lvl="0" indent="0" algn="l" defTabSz="755650">
            <a:lnSpc>
              <a:spcPct val="90000"/>
            </a:lnSpc>
            <a:spcBef>
              <a:spcPct val="0"/>
            </a:spcBef>
            <a:spcAft>
              <a:spcPct val="35000"/>
            </a:spcAft>
            <a:buNone/>
          </a:pPr>
          <a:r>
            <a:rPr lang="en-GB" sz="1700" kern="1200"/>
            <a:t>The motivation comes from the pleasure one gets from engaging in the task itself or satisfaction in completing or learning about a task</a:t>
          </a:r>
          <a:endParaRPr lang="en-US" sz="1700" kern="1200"/>
        </a:p>
      </dsp:txBody>
      <dsp:txXfrm>
        <a:off x="2848" y="2618775"/>
        <a:ext cx="2341406" cy="1781562"/>
      </dsp:txXfrm>
    </dsp:sp>
    <dsp:sp modelId="{6FCF5ECC-9EF4-4956-8C23-902FC93B28C0}">
      <dsp:nvSpPr>
        <dsp:cNvPr id="0" name=""/>
        <dsp:cNvSpPr/>
      </dsp:nvSpPr>
      <dsp:spPr>
        <a:xfrm>
          <a:off x="2754001" y="1249574"/>
          <a:ext cx="819492" cy="81949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0BCAB4E-CA68-454D-989F-27C319F03F3D}">
      <dsp:nvSpPr>
        <dsp:cNvPr id="0" name=""/>
        <dsp:cNvSpPr/>
      </dsp:nvSpPr>
      <dsp:spPr>
        <a:xfrm>
          <a:off x="2754001" y="2204549"/>
          <a:ext cx="2341406" cy="3512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111250">
            <a:lnSpc>
              <a:spcPct val="90000"/>
            </a:lnSpc>
            <a:spcBef>
              <a:spcPct val="0"/>
            </a:spcBef>
            <a:spcAft>
              <a:spcPct val="35000"/>
            </a:spcAft>
            <a:buNone/>
            <a:defRPr b="1"/>
          </a:pPr>
          <a:r>
            <a:rPr lang="en-GB" sz="2500" kern="1200"/>
            <a:t>Extrinsic motives</a:t>
          </a:r>
          <a:endParaRPr lang="en-US" sz="2500" kern="1200"/>
        </a:p>
      </dsp:txBody>
      <dsp:txXfrm>
        <a:off x="2754001" y="2204549"/>
        <a:ext cx="2341406" cy="351210"/>
      </dsp:txXfrm>
    </dsp:sp>
    <dsp:sp modelId="{06299B39-6894-438A-8A12-CF91E2CF094D}">
      <dsp:nvSpPr>
        <dsp:cNvPr id="0" name=""/>
        <dsp:cNvSpPr/>
      </dsp:nvSpPr>
      <dsp:spPr>
        <a:xfrm>
          <a:off x="2754001" y="2618775"/>
          <a:ext cx="2341406" cy="17815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90000"/>
            </a:lnSpc>
            <a:spcBef>
              <a:spcPct val="0"/>
            </a:spcBef>
            <a:spcAft>
              <a:spcPct val="35000"/>
            </a:spcAft>
            <a:buNone/>
          </a:pPr>
          <a:r>
            <a:rPr lang="en-GB" sz="1700" kern="1200"/>
            <a:t>motivating factors are external, or outside – they can range from rewards such as money or grades to socially driven motives such as guilt or pride</a:t>
          </a:r>
          <a:endParaRPr lang="en-US" sz="1700" kern="1200"/>
        </a:p>
      </dsp:txBody>
      <dsp:txXfrm>
        <a:off x="2754001" y="2618775"/>
        <a:ext cx="2341406" cy="178156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19F8F7-43B0-446C-BF49-91A278351A55}">
      <dsp:nvSpPr>
        <dsp:cNvPr id="0" name=""/>
        <dsp:cNvSpPr/>
      </dsp:nvSpPr>
      <dsp:spPr>
        <a:xfrm>
          <a:off x="0" y="689"/>
          <a:ext cx="5098256" cy="16138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B5DAB1-6C11-47A4-9138-8C780C74FA3F}">
      <dsp:nvSpPr>
        <dsp:cNvPr id="0" name=""/>
        <dsp:cNvSpPr/>
      </dsp:nvSpPr>
      <dsp:spPr>
        <a:xfrm>
          <a:off x="488194" y="363809"/>
          <a:ext cx="887626" cy="88762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796CF08-C693-4097-8085-62BED683271E}">
      <dsp:nvSpPr>
        <dsp:cNvPr id="0" name=""/>
        <dsp:cNvSpPr/>
      </dsp:nvSpPr>
      <dsp:spPr>
        <a:xfrm>
          <a:off x="1864015" y="689"/>
          <a:ext cx="2294215" cy="1613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801" tIns="170801" rIns="170801" bIns="170801" numCol="1" spcCol="1270" anchor="ctr" anchorCtr="0">
          <a:noAutofit/>
        </a:bodyPr>
        <a:lstStyle/>
        <a:p>
          <a:pPr marL="0" lvl="0" indent="0" algn="l" defTabSz="1111250">
            <a:lnSpc>
              <a:spcPct val="90000"/>
            </a:lnSpc>
            <a:spcBef>
              <a:spcPct val="0"/>
            </a:spcBef>
            <a:spcAft>
              <a:spcPct val="35000"/>
            </a:spcAft>
            <a:buNone/>
          </a:pPr>
          <a:r>
            <a:rPr lang="en-GB" sz="2500" kern="1200"/>
            <a:t>Theories!</a:t>
          </a:r>
          <a:endParaRPr lang="en-US" sz="2500" kern="1200"/>
        </a:p>
      </dsp:txBody>
      <dsp:txXfrm>
        <a:off x="1864015" y="689"/>
        <a:ext cx="2294215" cy="1613866"/>
      </dsp:txXfrm>
    </dsp:sp>
    <dsp:sp modelId="{EBC0096E-CFB4-4A2A-ADC3-3E9CA6DDE8E6}">
      <dsp:nvSpPr>
        <dsp:cNvPr id="0" name=""/>
        <dsp:cNvSpPr/>
      </dsp:nvSpPr>
      <dsp:spPr>
        <a:xfrm>
          <a:off x="4158230" y="689"/>
          <a:ext cx="940025" cy="1613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801" tIns="170801" rIns="170801" bIns="170801" numCol="1" spcCol="1270" anchor="ctr" anchorCtr="0">
          <a:noAutofit/>
        </a:bodyPr>
        <a:lstStyle/>
        <a:p>
          <a:pPr marL="0" lvl="0" indent="0" algn="l" defTabSz="488950">
            <a:lnSpc>
              <a:spcPct val="90000"/>
            </a:lnSpc>
            <a:spcBef>
              <a:spcPct val="0"/>
            </a:spcBef>
            <a:spcAft>
              <a:spcPct val="35000"/>
            </a:spcAft>
            <a:buNone/>
          </a:pPr>
          <a:r>
            <a:rPr lang="en-GB" sz="1100" kern="1200"/>
            <a:t>TTM (re-cap) / SDT (CET / BNT / OIT) / HBM / SET / TPB.</a:t>
          </a:r>
          <a:endParaRPr lang="en-US" sz="1100" kern="1200"/>
        </a:p>
      </dsp:txBody>
      <dsp:txXfrm>
        <a:off x="4158230" y="689"/>
        <a:ext cx="940025" cy="1613866"/>
      </dsp:txXfrm>
    </dsp:sp>
    <dsp:sp modelId="{E349D1EF-0214-408C-957E-C27373FE8EB8}">
      <dsp:nvSpPr>
        <dsp:cNvPr id="0" name=""/>
        <dsp:cNvSpPr/>
      </dsp:nvSpPr>
      <dsp:spPr>
        <a:xfrm>
          <a:off x="0" y="2018022"/>
          <a:ext cx="5098256" cy="16138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AC032C-2425-4F53-B3AD-33C95D9B2C29}">
      <dsp:nvSpPr>
        <dsp:cNvPr id="0" name=""/>
        <dsp:cNvSpPr/>
      </dsp:nvSpPr>
      <dsp:spPr>
        <a:xfrm>
          <a:off x="488194" y="2381142"/>
          <a:ext cx="887626" cy="88762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2592CE5-AD62-4AB9-BDF5-90F5192D253A}">
      <dsp:nvSpPr>
        <dsp:cNvPr id="0" name=""/>
        <dsp:cNvSpPr/>
      </dsp:nvSpPr>
      <dsp:spPr>
        <a:xfrm>
          <a:off x="1864015" y="2018022"/>
          <a:ext cx="3234240" cy="1613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801" tIns="170801" rIns="170801" bIns="170801" numCol="1" spcCol="1270" anchor="ctr" anchorCtr="0">
          <a:noAutofit/>
        </a:bodyPr>
        <a:lstStyle/>
        <a:p>
          <a:pPr marL="0" lvl="0" indent="0" algn="l" defTabSz="1111250">
            <a:lnSpc>
              <a:spcPct val="90000"/>
            </a:lnSpc>
            <a:spcBef>
              <a:spcPct val="0"/>
            </a:spcBef>
            <a:spcAft>
              <a:spcPct val="35000"/>
            </a:spcAft>
            <a:buNone/>
          </a:pPr>
          <a:r>
            <a:rPr lang="en-GB" sz="2500" kern="1200"/>
            <a:t>Practical application - strategies</a:t>
          </a:r>
          <a:endParaRPr lang="en-US" sz="2500" kern="1200"/>
        </a:p>
      </dsp:txBody>
      <dsp:txXfrm>
        <a:off x="1864015" y="2018022"/>
        <a:ext cx="3234240" cy="1613866"/>
      </dsp:txXfrm>
    </dsp:sp>
    <dsp:sp modelId="{472C7DB2-1176-4417-81D8-8FF34E925A01}">
      <dsp:nvSpPr>
        <dsp:cNvPr id="0" name=""/>
        <dsp:cNvSpPr/>
      </dsp:nvSpPr>
      <dsp:spPr>
        <a:xfrm>
          <a:off x="0" y="4035355"/>
          <a:ext cx="5098256" cy="16138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0D2485-918E-4AEF-91D1-F5190D5AF159}">
      <dsp:nvSpPr>
        <dsp:cNvPr id="0" name=""/>
        <dsp:cNvSpPr/>
      </dsp:nvSpPr>
      <dsp:spPr>
        <a:xfrm>
          <a:off x="488194" y="4398475"/>
          <a:ext cx="887626" cy="88762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645D00C-AABD-43CC-8B0D-055E2A8A4BE5}">
      <dsp:nvSpPr>
        <dsp:cNvPr id="0" name=""/>
        <dsp:cNvSpPr/>
      </dsp:nvSpPr>
      <dsp:spPr>
        <a:xfrm>
          <a:off x="1864015" y="4035355"/>
          <a:ext cx="3234240" cy="1613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801" tIns="170801" rIns="170801" bIns="170801" numCol="1" spcCol="1270" anchor="ctr" anchorCtr="0">
          <a:noAutofit/>
        </a:bodyPr>
        <a:lstStyle/>
        <a:p>
          <a:pPr marL="0" lvl="0" indent="0" algn="l" defTabSz="1111250">
            <a:lnSpc>
              <a:spcPct val="90000"/>
            </a:lnSpc>
            <a:spcBef>
              <a:spcPct val="0"/>
            </a:spcBef>
            <a:spcAft>
              <a:spcPct val="35000"/>
            </a:spcAft>
            <a:buNone/>
          </a:pPr>
          <a:r>
            <a:rPr lang="en-GB" sz="2500" kern="1200"/>
            <a:t>Tasks / Directed reading</a:t>
          </a:r>
          <a:endParaRPr lang="en-US" sz="2500" kern="1200"/>
        </a:p>
      </dsp:txBody>
      <dsp:txXfrm>
        <a:off x="1864015" y="4035355"/>
        <a:ext cx="3234240" cy="161386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1F60FD-F5C2-C742-838E-0561F8C0B2EC}">
      <dsp:nvSpPr>
        <dsp:cNvPr id="0" name=""/>
        <dsp:cNvSpPr/>
      </dsp:nvSpPr>
      <dsp:spPr>
        <a:xfrm>
          <a:off x="0" y="0"/>
          <a:ext cx="4146232" cy="1111313"/>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Stage based model linked to behaviour change. </a:t>
          </a:r>
          <a:endParaRPr lang="en-US" sz="2100" kern="1200"/>
        </a:p>
      </dsp:txBody>
      <dsp:txXfrm>
        <a:off x="32549" y="32549"/>
        <a:ext cx="2853133" cy="1046215"/>
      </dsp:txXfrm>
    </dsp:sp>
    <dsp:sp modelId="{ACBDD73A-299A-1643-99C2-0DF545CB3AAC}">
      <dsp:nvSpPr>
        <dsp:cNvPr id="0" name=""/>
        <dsp:cNvSpPr/>
      </dsp:nvSpPr>
      <dsp:spPr>
        <a:xfrm>
          <a:off x="347246" y="1313370"/>
          <a:ext cx="4146232" cy="1111313"/>
        </a:xfrm>
        <a:prstGeom prst="roundRect">
          <a:avLst>
            <a:gd name="adj" fmla="val 10000"/>
          </a:avLst>
        </a:prstGeom>
        <a:solidFill>
          <a:schemeClr val="accent2">
            <a:hueOff val="-443941"/>
            <a:satOff val="-195"/>
            <a:lumOff val="52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From not exercising  to no risk of ever </a:t>
          </a:r>
          <a:r>
            <a:rPr lang="en-GB" sz="2100" b="1" i="1" kern="1200"/>
            <a:t>not</a:t>
          </a:r>
          <a:r>
            <a:rPr lang="en-GB" sz="2100" kern="1200"/>
            <a:t> exercising…</a:t>
          </a:r>
          <a:endParaRPr lang="en-US" sz="2100" kern="1200"/>
        </a:p>
      </dsp:txBody>
      <dsp:txXfrm>
        <a:off x="379795" y="1345919"/>
        <a:ext cx="3011534" cy="1046215"/>
      </dsp:txXfrm>
    </dsp:sp>
    <dsp:sp modelId="{C515B6CF-6B47-A54D-9AA7-D60422536A49}">
      <dsp:nvSpPr>
        <dsp:cNvPr id="0" name=""/>
        <dsp:cNvSpPr/>
      </dsp:nvSpPr>
      <dsp:spPr>
        <a:xfrm>
          <a:off x="689311" y="2626741"/>
          <a:ext cx="4146232" cy="1111313"/>
        </a:xfrm>
        <a:prstGeom prst="roundRect">
          <a:avLst>
            <a:gd name="adj" fmla="val 10000"/>
          </a:avLst>
        </a:prstGeom>
        <a:solidFill>
          <a:schemeClr val="accent2">
            <a:hueOff val="-887883"/>
            <a:satOff val="-391"/>
            <a:lumOff val="104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Identify stage – work on motivation</a:t>
          </a:r>
          <a:endParaRPr lang="en-US" sz="2100" kern="1200"/>
        </a:p>
      </dsp:txBody>
      <dsp:txXfrm>
        <a:off x="721860" y="2659290"/>
        <a:ext cx="3016716" cy="1046215"/>
      </dsp:txXfrm>
    </dsp:sp>
    <dsp:sp modelId="{A51A3FD8-3F81-2143-A692-BCC31C93F565}">
      <dsp:nvSpPr>
        <dsp:cNvPr id="0" name=""/>
        <dsp:cNvSpPr/>
      </dsp:nvSpPr>
      <dsp:spPr>
        <a:xfrm>
          <a:off x="1036558" y="3940111"/>
          <a:ext cx="4146232" cy="1111313"/>
        </a:xfrm>
        <a:prstGeom prst="roundRect">
          <a:avLst>
            <a:gd name="adj" fmla="val 10000"/>
          </a:avLst>
        </a:prstGeom>
        <a:solidFill>
          <a:schemeClr val="accent2">
            <a:hueOff val="-1331824"/>
            <a:satOff val="-586"/>
            <a:lumOff val="156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Stage specific interventions</a:t>
          </a:r>
          <a:endParaRPr lang="en-US" sz="2100" kern="1200"/>
        </a:p>
      </dsp:txBody>
      <dsp:txXfrm>
        <a:off x="1069107" y="3972660"/>
        <a:ext cx="3011534" cy="1046215"/>
      </dsp:txXfrm>
    </dsp:sp>
    <dsp:sp modelId="{7F85E0C6-370E-8C4E-9559-28D44C3A99F5}">
      <dsp:nvSpPr>
        <dsp:cNvPr id="0" name=""/>
        <dsp:cNvSpPr/>
      </dsp:nvSpPr>
      <dsp:spPr>
        <a:xfrm>
          <a:off x="3423879" y="851165"/>
          <a:ext cx="722353" cy="722353"/>
        </a:xfrm>
        <a:prstGeom prst="downArrow">
          <a:avLst>
            <a:gd name="adj1" fmla="val 55000"/>
            <a:gd name="adj2" fmla="val 45000"/>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3586408" y="851165"/>
        <a:ext cx="397295" cy="543571"/>
      </dsp:txXfrm>
    </dsp:sp>
    <dsp:sp modelId="{9C7848D4-11D4-D04A-B800-58555C9CB83C}">
      <dsp:nvSpPr>
        <dsp:cNvPr id="0" name=""/>
        <dsp:cNvSpPr/>
      </dsp:nvSpPr>
      <dsp:spPr>
        <a:xfrm>
          <a:off x="3771126" y="2164535"/>
          <a:ext cx="722353" cy="722353"/>
        </a:xfrm>
        <a:prstGeom prst="downArrow">
          <a:avLst>
            <a:gd name="adj1" fmla="val 55000"/>
            <a:gd name="adj2" fmla="val 45000"/>
          </a:avLst>
        </a:prstGeom>
        <a:solidFill>
          <a:schemeClr val="accent2">
            <a:tint val="40000"/>
            <a:alpha val="90000"/>
            <a:hueOff val="-928920"/>
            <a:satOff val="1961"/>
            <a:lumOff val="202"/>
            <a:alphaOff val="0"/>
          </a:schemeClr>
        </a:solidFill>
        <a:ln w="15875" cap="flat" cmpd="sng" algn="ctr">
          <a:solidFill>
            <a:schemeClr val="accent2">
              <a:tint val="40000"/>
              <a:alpha val="90000"/>
              <a:hueOff val="-928920"/>
              <a:satOff val="1961"/>
              <a:lumOff val="20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3933655" y="2164535"/>
        <a:ext cx="397295" cy="543571"/>
      </dsp:txXfrm>
    </dsp:sp>
    <dsp:sp modelId="{F1A0D7CE-E89E-1E48-B155-72C01A1ABEC6}">
      <dsp:nvSpPr>
        <dsp:cNvPr id="0" name=""/>
        <dsp:cNvSpPr/>
      </dsp:nvSpPr>
      <dsp:spPr>
        <a:xfrm>
          <a:off x="4113190" y="3477906"/>
          <a:ext cx="722353" cy="722353"/>
        </a:xfrm>
        <a:prstGeom prst="downArrow">
          <a:avLst>
            <a:gd name="adj1" fmla="val 55000"/>
            <a:gd name="adj2" fmla="val 45000"/>
          </a:avLst>
        </a:prstGeom>
        <a:solidFill>
          <a:schemeClr val="accent2">
            <a:tint val="40000"/>
            <a:alpha val="90000"/>
            <a:hueOff val="-1857840"/>
            <a:satOff val="3922"/>
            <a:lumOff val="404"/>
            <a:alphaOff val="0"/>
          </a:schemeClr>
        </a:solidFill>
        <a:ln w="15875" cap="flat" cmpd="sng" algn="ctr">
          <a:solidFill>
            <a:schemeClr val="accent2">
              <a:tint val="40000"/>
              <a:alpha val="90000"/>
              <a:hueOff val="-1857840"/>
              <a:satOff val="3922"/>
              <a:lumOff val="40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4275719" y="3477906"/>
        <a:ext cx="397295" cy="54357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D3A74C-60E7-6F44-B339-43C821E98621}">
      <dsp:nvSpPr>
        <dsp:cNvPr id="0" name=""/>
        <dsp:cNvSpPr/>
      </dsp:nvSpPr>
      <dsp:spPr>
        <a:xfrm>
          <a:off x="2332619" y="625297"/>
          <a:ext cx="483351" cy="91440"/>
        </a:xfrm>
        <a:custGeom>
          <a:avLst/>
          <a:gdLst/>
          <a:ahLst/>
          <a:cxnLst/>
          <a:rect l="0" t="0" r="0" b="0"/>
          <a:pathLst>
            <a:path>
              <a:moveTo>
                <a:pt x="0" y="45720"/>
              </a:moveTo>
              <a:lnTo>
                <a:pt x="483351" y="45720"/>
              </a:lnTo>
            </a:path>
          </a:pathLst>
        </a:custGeom>
        <a:noFill/>
        <a:ln w="12700"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61446" y="668447"/>
        <a:ext cx="25697" cy="5139"/>
      </dsp:txXfrm>
    </dsp:sp>
    <dsp:sp modelId="{C7C82B7C-5360-FD4A-BA4C-72FDF8547639}">
      <dsp:nvSpPr>
        <dsp:cNvPr id="0" name=""/>
        <dsp:cNvSpPr/>
      </dsp:nvSpPr>
      <dsp:spPr>
        <a:xfrm>
          <a:off x="99847" y="645"/>
          <a:ext cx="2234572" cy="1340743"/>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9496" tIns="114935" rIns="109496" bIns="114935" numCol="1" spcCol="1270" anchor="ctr" anchorCtr="0">
          <a:noAutofit/>
        </a:bodyPr>
        <a:lstStyle/>
        <a:p>
          <a:pPr marL="0" lvl="0" indent="0" algn="ctr" defTabSz="1155700">
            <a:lnSpc>
              <a:spcPct val="90000"/>
            </a:lnSpc>
            <a:spcBef>
              <a:spcPct val="0"/>
            </a:spcBef>
            <a:spcAft>
              <a:spcPct val="35000"/>
            </a:spcAft>
            <a:buNone/>
          </a:pPr>
          <a:r>
            <a:rPr lang="en-US" sz="2600" kern="1200"/>
            <a:t>Pre-contemplation</a:t>
          </a:r>
        </a:p>
      </dsp:txBody>
      <dsp:txXfrm>
        <a:off x="99847" y="645"/>
        <a:ext cx="2234572" cy="1340743"/>
      </dsp:txXfrm>
    </dsp:sp>
    <dsp:sp modelId="{95C66234-23E8-CC46-8E67-D61FE79B0471}">
      <dsp:nvSpPr>
        <dsp:cNvPr id="0" name=""/>
        <dsp:cNvSpPr/>
      </dsp:nvSpPr>
      <dsp:spPr>
        <a:xfrm>
          <a:off x="1217133" y="1339589"/>
          <a:ext cx="2748524" cy="483351"/>
        </a:xfrm>
        <a:custGeom>
          <a:avLst/>
          <a:gdLst/>
          <a:ahLst/>
          <a:cxnLst/>
          <a:rect l="0" t="0" r="0" b="0"/>
          <a:pathLst>
            <a:path>
              <a:moveTo>
                <a:pt x="2748524" y="0"/>
              </a:moveTo>
              <a:lnTo>
                <a:pt x="2748524" y="258775"/>
              </a:lnTo>
              <a:lnTo>
                <a:pt x="0" y="258775"/>
              </a:lnTo>
              <a:lnTo>
                <a:pt x="0" y="483351"/>
              </a:lnTo>
            </a:path>
          </a:pathLst>
        </a:custGeom>
        <a:noFill/>
        <a:ln w="12700" cap="flat" cmpd="sng" algn="ctr">
          <a:solidFill>
            <a:schemeClr val="accent2">
              <a:hueOff val="-443941"/>
              <a:satOff val="-195"/>
              <a:lumOff val="523"/>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21491" y="1578695"/>
        <a:ext cx="139808" cy="5139"/>
      </dsp:txXfrm>
    </dsp:sp>
    <dsp:sp modelId="{5C6CEC34-35A1-484D-A0B7-F7BE9093B974}">
      <dsp:nvSpPr>
        <dsp:cNvPr id="0" name=""/>
        <dsp:cNvSpPr/>
      </dsp:nvSpPr>
      <dsp:spPr>
        <a:xfrm>
          <a:off x="2848371" y="645"/>
          <a:ext cx="2234572" cy="1340743"/>
        </a:xfrm>
        <a:prstGeom prst="rect">
          <a:avLst/>
        </a:prstGeom>
        <a:solidFill>
          <a:schemeClr val="accent2">
            <a:hueOff val="-332956"/>
            <a:satOff val="-147"/>
            <a:lumOff val="39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9496" tIns="114935" rIns="109496" bIns="114935" numCol="1" spcCol="1270" anchor="ctr" anchorCtr="0">
          <a:noAutofit/>
        </a:bodyPr>
        <a:lstStyle/>
        <a:p>
          <a:pPr marL="0" lvl="0" indent="0" algn="ctr" defTabSz="1155700">
            <a:lnSpc>
              <a:spcPct val="90000"/>
            </a:lnSpc>
            <a:spcBef>
              <a:spcPct val="0"/>
            </a:spcBef>
            <a:spcAft>
              <a:spcPct val="35000"/>
            </a:spcAft>
            <a:buNone/>
          </a:pPr>
          <a:r>
            <a:rPr lang="en-US" sz="2600" kern="1200"/>
            <a:t>Contemplation</a:t>
          </a:r>
        </a:p>
      </dsp:txBody>
      <dsp:txXfrm>
        <a:off x="2848371" y="645"/>
        <a:ext cx="2234572" cy="1340743"/>
      </dsp:txXfrm>
    </dsp:sp>
    <dsp:sp modelId="{90F50C6F-4539-C24D-B91B-A26738EABC2F}">
      <dsp:nvSpPr>
        <dsp:cNvPr id="0" name=""/>
        <dsp:cNvSpPr/>
      </dsp:nvSpPr>
      <dsp:spPr>
        <a:xfrm>
          <a:off x="2332619" y="2479992"/>
          <a:ext cx="483351" cy="91440"/>
        </a:xfrm>
        <a:custGeom>
          <a:avLst/>
          <a:gdLst/>
          <a:ahLst/>
          <a:cxnLst/>
          <a:rect l="0" t="0" r="0" b="0"/>
          <a:pathLst>
            <a:path>
              <a:moveTo>
                <a:pt x="0" y="45720"/>
              </a:moveTo>
              <a:lnTo>
                <a:pt x="483351" y="45720"/>
              </a:lnTo>
            </a:path>
          </a:pathLst>
        </a:custGeom>
        <a:noFill/>
        <a:ln w="12700" cap="flat" cmpd="sng" algn="ctr">
          <a:solidFill>
            <a:schemeClr val="accent2">
              <a:hueOff val="-887883"/>
              <a:satOff val="-391"/>
              <a:lumOff val="1046"/>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61446" y="2523142"/>
        <a:ext cx="25697" cy="5139"/>
      </dsp:txXfrm>
    </dsp:sp>
    <dsp:sp modelId="{0FD0371B-F1C9-4F43-9D52-770321B76BFD}">
      <dsp:nvSpPr>
        <dsp:cNvPr id="0" name=""/>
        <dsp:cNvSpPr/>
      </dsp:nvSpPr>
      <dsp:spPr>
        <a:xfrm>
          <a:off x="99847" y="1855340"/>
          <a:ext cx="2234572" cy="1340743"/>
        </a:xfrm>
        <a:prstGeom prst="rect">
          <a:avLst/>
        </a:prstGeom>
        <a:solidFill>
          <a:schemeClr val="accent2">
            <a:hueOff val="-665912"/>
            <a:satOff val="-293"/>
            <a:lumOff val="78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9496" tIns="114935" rIns="109496" bIns="114935" numCol="1" spcCol="1270" anchor="ctr" anchorCtr="0">
          <a:noAutofit/>
        </a:bodyPr>
        <a:lstStyle/>
        <a:p>
          <a:pPr marL="0" lvl="0" indent="0" algn="ctr" defTabSz="1155700">
            <a:lnSpc>
              <a:spcPct val="90000"/>
            </a:lnSpc>
            <a:spcBef>
              <a:spcPct val="0"/>
            </a:spcBef>
            <a:spcAft>
              <a:spcPct val="35000"/>
            </a:spcAft>
            <a:buNone/>
          </a:pPr>
          <a:r>
            <a:rPr lang="en-US" sz="2600" kern="1200"/>
            <a:t>Preparation</a:t>
          </a:r>
        </a:p>
      </dsp:txBody>
      <dsp:txXfrm>
        <a:off x="99847" y="1855340"/>
        <a:ext cx="2234572" cy="1340743"/>
      </dsp:txXfrm>
    </dsp:sp>
    <dsp:sp modelId="{179C81DB-09C3-BC40-ADC9-1BF1D1E1FC4F}">
      <dsp:nvSpPr>
        <dsp:cNvPr id="0" name=""/>
        <dsp:cNvSpPr/>
      </dsp:nvSpPr>
      <dsp:spPr>
        <a:xfrm>
          <a:off x="1217133" y="3194284"/>
          <a:ext cx="2748524" cy="483351"/>
        </a:xfrm>
        <a:custGeom>
          <a:avLst/>
          <a:gdLst/>
          <a:ahLst/>
          <a:cxnLst/>
          <a:rect l="0" t="0" r="0" b="0"/>
          <a:pathLst>
            <a:path>
              <a:moveTo>
                <a:pt x="2748524" y="0"/>
              </a:moveTo>
              <a:lnTo>
                <a:pt x="2748524" y="258775"/>
              </a:lnTo>
              <a:lnTo>
                <a:pt x="0" y="258775"/>
              </a:lnTo>
              <a:lnTo>
                <a:pt x="0" y="483351"/>
              </a:lnTo>
            </a:path>
          </a:pathLst>
        </a:custGeom>
        <a:noFill/>
        <a:ln w="12700" cap="flat" cmpd="sng" algn="ctr">
          <a:solidFill>
            <a:schemeClr val="accent2">
              <a:hueOff val="-1331824"/>
              <a:satOff val="-586"/>
              <a:lumOff val="1569"/>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21491" y="3433390"/>
        <a:ext cx="139808" cy="5139"/>
      </dsp:txXfrm>
    </dsp:sp>
    <dsp:sp modelId="{CE2BC3E9-568B-4540-8160-0D6DF1F3E64F}">
      <dsp:nvSpPr>
        <dsp:cNvPr id="0" name=""/>
        <dsp:cNvSpPr/>
      </dsp:nvSpPr>
      <dsp:spPr>
        <a:xfrm>
          <a:off x="2848371" y="1855340"/>
          <a:ext cx="2234572" cy="1340743"/>
        </a:xfrm>
        <a:prstGeom prst="rect">
          <a:avLst/>
        </a:prstGeom>
        <a:solidFill>
          <a:schemeClr val="accent2">
            <a:hueOff val="-998868"/>
            <a:satOff val="-440"/>
            <a:lumOff val="117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9496" tIns="114935" rIns="109496" bIns="114935" numCol="1" spcCol="1270" anchor="ctr" anchorCtr="0">
          <a:noAutofit/>
        </a:bodyPr>
        <a:lstStyle/>
        <a:p>
          <a:pPr marL="0" lvl="0" indent="0" algn="ctr" defTabSz="1155700">
            <a:lnSpc>
              <a:spcPct val="90000"/>
            </a:lnSpc>
            <a:spcBef>
              <a:spcPct val="0"/>
            </a:spcBef>
            <a:spcAft>
              <a:spcPct val="35000"/>
            </a:spcAft>
            <a:buNone/>
          </a:pPr>
          <a:r>
            <a:rPr lang="en-US" sz="2600" kern="1200"/>
            <a:t>Action</a:t>
          </a:r>
        </a:p>
      </dsp:txBody>
      <dsp:txXfrm>
        <a:off x="2848371" y="1855340"/>
        <a:ext cx="2234572" cy="1340743"/>
      </dsp:txXfrm>
    </dsp:sp>
    <dsp:sp modelId="{80A8BE38-2FD8-B54D-ADBD-E7279C0B4ABA}">
      <dsp:nvSpPr>
        <dsp:cNvPr id="0" name=""/>
        <dsp:cNvSpPr/>
      </dsp:nvSpPr>
      <dsp:spPr>
        <a:xfrm>
          <a:off x="99847" y="3710035"/>
          <a:ext cx="2234572" cy="1340743"/>
        </a:xfrm>
        <a:prstGeom prst="rect">
          <a:avLst/>
        </a:prstGeom>
        <a:solidFill>
          <a:schemeClr val="accent2">
            <a:hueOff val="-1331824"/>
            <a:satOff val="-586"/>
            <a:lumOff val="156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9496" tIns="114935" rIns="109496" bIns="114935" numCol="1" spcCol="1270" anchor="ctr" anchorCtr="0">
          <a:noAutofit/>
        </a:bodyPr>
        <a:lstStyle/>
        <a:p>
          <a:pPr marL="0" lvl="0" indent="0" algn="ctr" defTabSz="1155700">
            <a:lnSpc>
              <a:spcPct val="90000"/>
            </a:lnSpc>
            <a:spcBef>
              <a:spcPct val="0"/>
            </a:spcBef>
            <a:spcAft>
              <a:spcPct val="35000"/>
            </a:spcAft>
            <a:buNone/>
          </a:pPr>
          <a:r>
            <a:rPr lang="en-US" sz="2600" kern="1200"/>
            <a:t>Maintenance</a:t>
          </a:r>
        </a:p>
      </dsp:txBody>
      <dsp:txXfrm>
        <a:off x="99847" y="3710035"/>
        <a:ext cx="2234572" cy="134074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1DD049-AC83-4081-AEDB-18B2A6BA8A50}">
      <dsp:nvSpPr>
        <dsp:cNvPr id="0" name=""/>
        <dsp:cNvSpPr/>
      </dsp:nvSpPr>
      <dsp:spPr>
        <a:xfrm>
          <a:off x="3445743" y="3782"/>
          <a:ext cx="2252513" cy="146413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dirty="0"/>
            <a:t>Pre-contemplation</a:t>
          </a:r>
        </a:p>
      </dsp:txBody>
      <dsp:txXfrm>
        <a:off x="3517216" y="75255"/>
        <a:ext cx="2109567" cy="1321187"/>
      </dsp:txXfrm>
    </dsp:sp>
    <dsp:sp modelId="{6A4B15CC-43FC-4E9B-9996-FF255C0D7EB8}">
      <dsp:nvSpPr>
        <dsp:cNvPr id="0" name=""/>
        <dsp:cNvSpPr/>
      </dsp:nvSpPr>
      <dsp:spPr>
        <a:xfrm>
          <a:off x="1647966" y="735848"/>
          <a:ext cx="5848067" cy="5848067"/>
        </a:xfrm>
        <a:custGeom>
          <a:avLst/>
          <a:gdLst/>
          <a:ahLst/>
          <a:cxnLst/>
          <a:rect l="0" t="0" r="0" b="0"/>
          <a:pathLst>
            <a:path>
              <a:moveTo>
                <a:pt x="4351770" y="372261"/>
              </a:moveTo>
              <a:arcTo wR="2924033" hR="2924033" stAng="17953642" swAng="1211211"/>
            </a:path>
          </a:pathLst>
        </a:custGeom>
        <a:noFill/>
        <a:ln w="1270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3E5392FC-D8CC-4B03-89D8-12EC68EC8891}">
      <dsp:nvSpPr>
        <dsp:cNvPr id="0" name=""/>
        <dsp:cNvSpPr/>
      </dsp:nvSpPr>
      <dsp:spPr>
        <a:xfrm>
          <a:off x="6226664" y="2024239"/>
          <a:ext cx="2252513" cy="146413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dirty="0"/>
            <a:t>Contemplation</a:t>
          </a:r>
        </a:p>
      </dsp:txBody>
      <dsp:txXfrm>
        <a:off x="6298137" y="2095712"/>
        <a:ext cx="2109567" cy="1321187"/>
      </dsp:txXfrm>
    </dsp:sp>
    <dsp:sp modelId="{80ECD450-9A6A-4754-AE8E-F23F3F9B4133}">
      <dsp:nvSpPr>
        <dsp:cNvPr id="0" name=""/>
        <dsp:cNvSpPr/>
      </dsp:nvSpPr>
      <dsp:spPr>
        <a:xfrm>
          <a:off x="1647966" y="735848"/>
          <a:ext cx="5848067" cy="5848067"/>
        </a:xfrm>
        <a:custGeom>
          <a:avLst/>
          <a:gdLst/>
          <a:ahLst/>
          <a:cxnLst/>
          <a:rect l="0" t="0" r="0" b="0"/>
          <a:pathLst>
            <a:path>
              <a:moveTo>
                <a:pt x="5841046" y="3126536"/>
              </a:moveTo>
              <a:arcTo wR="2924033" hR="2924033" stAng="21838270" swAng="1359473"/>
            </a:path>
          </a:pathLst>
        </a:custGeom>
        <a:noFill/>
        <a:ln w="1270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EA047F4D-9AEF-458C-B1B7-60E93837880B}">
      <dsp:nvSpPr>
        <dsp:cNvPr id="0" name=""/>
        <dsp:cNvSpPr/>
      </dsp:nvSpPr>
      <dsp:spPr>
        <a:xfrm>
          <a:off x="5164447" y="5293408"/>
          <a:ext cx="2252513" cy="146413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dirty="0"/>
            <a:t>Preparation</a:t>
          </a:r>
        </a:p>
      </dsp:txBody>
      <dsp:txXfrm>
        <a:off x="5235920" y="5364881"/>
        <a:ext cx="2109567" cy="1321187"/>
      </dsp:txXfrm>
    </dsp:sp>
    <dsp:sp modelId="{2ADD08F8-8063-44D2-B211-22898FB2CB85}">
      <dsp:nvSpPr>
        <dsp:cNvPr id="0" name=""/>
        <dsp:cNvSpPr/>
      </dsp:nvSpPr>
      <dsp:spPr>
        <a:xfrm>
          <a:off x="1647966" y="735848"/>
          <a:ext cx="5848067" cy="5848067"/>
        </a:xfrm>
        <a:custGeom>
          <a:avLst/>
          <a:gdLst/>
          <a:ahLst/>
          <a:cxnLst/>
          <a:rect l="0" t="0" r="0" b="0"/>
          <a:pathLst>
            <a:path>
              <a:moveTo>
                <a:pt x="3282726" y="5825983"/>
              </a:moveTo>
              <a:arcTo wR="2924033" hR="2924033" stAng="4977225" swAng="845550"/>
            </a:path>
          </a:pathLst>
        </a:custGeom>
        <a:noFill/>
        <a:ln w="1270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299E414F-DE3F-45F6-B434-D1DD73C96340}">
      <dsp:nvSpPr>
        <dsp:cNvPr id="0" name=""/>
        <dsp:cNvSpPr/>
      </dsp:nvSpPr>
      <dsp:spPr>
        <a:xfrm>
          <a:off x="1727039" y="5293408"/>
          <a:ext cx="2252513" cy="146413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dirty="0"/>
            <a:t>Action</a:t>
          </a:r>
        </a:p>
      </dsp:txBody>
      <dsp:txXfrm>
        <a:off x="1798512" y="5364881"/>
        <a:ext cx="2109567" cy="1321187"/>
      </dsp:txXfrm>
    </dsp:sp>
    <dsp:sp modelId="{69FAA7C2-CCA2-4FDC-851F-495CA3617A77}">
      <dsp:nvSpPr>
        <dsp:cNvPr id="0" name=""/>
        <dsp:cNvSpPr/>
      </dsp:nvSpPr>
      <dsp:spPr>
        <a:xfrm>
          <a:off x="1647966" y="735848"/>
          <a:ext cx="5848067" cy="5848067"/>
        </a:xfrm>
        <a:custGeom>
          <a:avLst/>
          <a:gdLst/>
          <a:ahLst/>
          <a:cxnLst/>
          <a:rect l="0" t="0" r="0" b="0"/>
          <a:pathLst>
            <a:path>
              <a:moveTo>
                <a:pt x="310160" y="4234621"/>
              </a:moveTo>
              <a:arcTo wR="2924033" hR="2924033" stAng="9202257" swAng="1359473"/>
            </a:path>
          </a:pathLst>
        </a:custGeom>
        <a:noFill/>
        <a:ln w="1270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1805944F-7CE7-48FF-8559-EE387CDD10BA}">
      <dsp:nvSpPr>
        <dsp:cNvPr id="0" name=""/>
        <dsp:cNvSpPr/>
      </dsp:nvSpPr>
      <dsp:spPr>
        <a:xfrm>
          <a:off x="664821" y="2024239"/>
          <a:ext cx="2252513" cy="146413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dirty="0"/>
            <a:t>Maintenance</a:t>
          </a:r>
        </a:p>
      </dsp:txBody>
      <dsp:txXfrm>
        <a:off x="736294" y="2095712"/>
        <a:ext cx="2109567" cy="1321187"/>
      </dsp:txXfrm>
    </dsp:sp>
    <dsp:sp modelId="{78746B07-23BB-4C10-AA92-3B3127BA2A11}">
      <dsp:nvSpPr>
        <dsp:cNvPr id="0" name=""/>
        <dsp:cNvSpPr/>
      </dsp:nvSpPr>
      <dsp:spPr>
        <a:xfrm>
          <a:off x="1647966" y="735848"/>
          <a:ext cx="5848067" cy="5848067"/>
        </a:xfrm>
        <a:custGeom>
          <a:avLst/>
          <a:gdLst/>
          <a:ahLst/>
          <a:cxnLst/>
          <a:rect l="0" t="0" r="0" b="0"/>
          <a:pathLst>
            <a:path>
              <a:moveTo>
                <a:pt x="703426" y="1021698"/>
              </a:moveTo>
              <a:arcTo wR="2924033" hR="2924033" stAng="13235147" swAng="1211211"/>
            </a:path>
          </a:pathLst>
        </a:custGeom>
        <a:noFill/>
        <a:ln w="1270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ADCA5F-4616-41F0-9907-618D33EEAAD4}">
      <dsp:nvSpPr>
        <dsp:cNvPr id="0" name=""/>
        <dsp:cNvSpPr/>
      </dsp:nvSpPr>
      <dsp:spPr>
        <a:xfrm rot="5400000">
          <a:off x="5342568" y="-2634569"/>
          <a:ext cx="1139099" cy="6459146"/>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57150" lvl="1" indent="-57150" algn="l" defTabSz="488950">
            <a:lnSpc>
              <a:spcPct val="90000"/>
            </a:lnSpc>
            <a:spcBef>
              <a:spcPct val="0"/>
            </a:spcBef>
            <a:spcAft>
              <a:spcPct val="15000"/>
            </a:spcAft>
            <a:buChar char="•"/>
          </a:pPr>
          <a:r>
            <a:rPr lang="en-US" sz="1100" kern="1200" dirty="0"/>
            <a:t>Discuss or read about benefits of physical activity.</a:t>
          </a:r>
        </a:p>
        <a:p>
          <a:pPr marL="57150" lvl="1" indent="-57150" algn="l" defTabSz="488950">
            <a:lnSpc>
              <a:spcPct val="90000"/>
            </a:lnSpc>
            <a:spcBef>
              <a:spcPct val="0"/>
            </a:spcBef>
            <a:spcAft>
              <a:spcPct val="15000"/>
            </a:spcAft>
            <a:buChar char="•"/>
          </a:pPr>
          <a:r>
            <a:rPr lang="en-US" sz="1100" kern="1200" dirty="0"/>
            <a:t>Write or discuss ways their inactivity are affecting people important to them.</a:t>
          </a:r>
        </a:p>
        <a:p>
          <a:pPr marL="57150" lvl="1" indent="-57150" algn="l" defTabSz="488950">
            <a:lnSpc>
              <a:spcPct val="90000"/>
            </a:lnSpc>
            <a:spcBef>
              <a:spcPct val="0"/>
            </a:spcBef>
            <a:spcAft>
              <a:spcPct val="15000"/>
            </a:spcAft>
            <a:buChar char="•"/>
          </a:pPr>
          <a:r>
            <a:rPr lang="en-US" sz="1100" kern="1200" dirty="0"/>
            <a:t>Write down or discuss what physical activities they enjoy and where they could do them in their community.</a:t>
          </a:r>
        </a:p>
        <a:p>
          <a:pPr marL="57150" lvl="1" indent="-57150" algn="l" defTabSz="488950">
            <a:lnSpc>
              <a:spcPct val="90000"/>
            </a:lnSpc>
            <a:spcBef>
              <a:spcPct val="0"/>
            </a:spcBef>
            <a:spcAft>
              <a:spcPct val="15000"/>
            </a:spcAft>
            <a:buChar char="•"/>
          </a:pPr>
          <a:r>
            <a:rPr lang="en-US" sz="1100" kern="1200" dirty="0"/>
            <a:t>Speak with their doctor about how they might personally benefit from exercise.</a:t>
          </a:r>
        </a:p>
        <a:p>
          <a:pPr marL="57150" lvl="1" indent="-57150" algn="l" defTabSz="488950">
            <a:lnSpc>
              <a:spcPct val="90000"/>
            </a:lnSpc>
            <a:spcBef>
              <a:spcPct val="0"/>
            </a:spcBef>
            <a:spcAft>
              <a:spcPct val="15000"/>
            </a:spcAft>
            <a:buChar char="•"/>
          </a:pPr>
          <a:r>
            <a:rPr lang="en-US" sz="1100" kern="1200" dirty="0"/>
            <a:t>Write down or discuss rewards they could use for reaching goals.</a:t>
          </a:r>
        </a:p>
        <a:p>
          <a:pPr marL="57150" lvl="1" indent="-57150" algn="l" defTabSz="488950">
            <a:lnSpc>
              <a:spcPct val="90000"/>
            </a:lnSpc>
            <a:spcBef>
              <a:spcPct val="0"/>
            </a:spcBef>
            <a:spcAft>
              <a:spcPct val="15000"/>
            </a:spcAft>
            <a:buChar char="•"/>
          </a:pPr>
          <a:r>
            <a:rPr lang="en-US" sz="1100" kern="1200" dirty="0"/>
            <a:t>Re-assess their stage periodically.</a:t>
          </a:r>
        </a:p>
      </dsp:txBody>
      <dsp:txXfrm rot="-5400000">
        <a:off x="2682545" y="81060"/>
        <a:ext cx="6403540" cy="1027887"/>
      </dsp:txXfrm>
    </dsp:sp>
    <dsp:sp modelId="{2CCA0A35-1136-48AC-B471-FE39F3B5B026}">
      <dsp:nvSpPr>
        <dsp:cNvPr id="0" name=""/>
        <dsp:cNvSpPr/>
      </dsp:nvSpPr>
      <dsp:spPr>
        <a:xfrm>
          <a:off x="287" y="2709"/>
          <a:ext cx="2682257" cy="1184587"/>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US" sz="2300" b="1" kern="1200" dirty="0"/>
            <a:t>Pre-contemplation</a:t>
          </a:r>
        </a:p>
        <a:p>
          <a:pPr marL="0" lvl="0" indent="0" algn="ctr" defTabSz="1022350">
            <a:lnSpc>
              <a:spcPct val="90000"/>
            </a:lnSpc>
            <a:spcBef>
              <a:spcPct val="0"/>
            </a:spcBef>
            <a:spcAft>
              <a:spcPct val="35000"/>
            </a:spcAft>
            <a:buNone/>
          </a:pPr>
          <a:r>
            <a:rPr lang="en-US" sz="2000" b="0" kern="1200" dirty="0"/>
            <a:t>Not thinking about change</a:t>
          </a:r>
        </a:p>
      </dsp:txBody>
      <dsp:txXfrm>
        <a:off x="58114" y="60536"/>
        <a:ext cx="2566603" cy="1068933"/>
      </dsp:txXfrm>
    </dsp:sp>
    <dsp:sp modelId="{AC099846-C122-49EE-A174-D033B1800BA6}">
      <dsp:nvSpPr>
        <dsp:cNvPr id="0" name=""/>
        <dsp:cNvSpPr/>
      </dsp:nvSpPr>
      <dsp:spPr>
        <a:xfrm rot="5400000">
          <a:off x="5368546" y="-1392071"/>
          <a:ext cx="1084475" cy="6461783"/>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57150" lvl="1" indent="-57150" algn="l" defTabSz="488950">
            <a:lnSpc>
              <a:spcPct val="90000"/>
            </a:lnSpc>
            <a:spcBef>
              <a:spcPct val="0"/>
            </a:spcBef>
            <a:spcAft>
              <a:spcPct val="15000"/>
            </a:spcAft>
            <a:buChar char="•"/>
          </a:pPr>
          <a:r>
            <a:rPr lang="en-US" sz="1100" kern="1200" dirty="0"/>
            <a:t>Discuss risks for not changing and benefits of changing (balance sheet/pros and cons).</a:t>
          </a:r>
        </a:p>
        <a:p>
          <a:pPr marL="57150" lvl="1" indent="-57150" algn="l" defTabSz="488950">
            <a:lnSpc>
              <a:spcPct val="90000"/>
            </a:lnSpc>
            <a:spcBef>
              <a:spcPct val="0"/>
            </a:spcBef>
            <a:spcAft>
              <a:spcPct val="15000"/>
            </a:spcAft>
            <a:buChar char="•"/>
          </a:pPr>
          <a:r>
            <a:rPr lang="en-US" sz="1100" kern="1200" dirty="0"/>
            <a:t>Research where they can participate in physical activities around their home and in their community. </a:t>
          </a:r>
        </a:p>
        <a:p>
          <a:pPr marL="57150" lvl="1" indent="-57150" algn="l" defTabSz="488950">
            <a:lnSpc>
              <a:spcPct val="90000"/>
            </a:lnSpc>
            <a:spcBef>
              <a:spcPct val="0"/>
            </a:spcBef>
            <a:spcAft>
              <a:spcPct val="15000"/>
            </a:spcAft>
            <a:buChar char="•"/>
          </a:pPr>
          <a:r>
            <a:rPr lang="en-US" sz="1100" kern="1200" dirty="0"/>
            <a:t>Discuss or read about barriers to physical activity and solutions.</a:t>
          </a:r>
        </a:p>
        <a:p>
          <a:pPr marL="57150" lvl="1" indent="-57150" algn="l" defTabSz="488950">
            <a:lnSpc>
              <a:spcPct val="90000"/>
            </a:lnSpc>
            <a:spcBef>
              <a:spcPct val="0"/>
            </a:spcBef>
            <a:spcAft>
              <a:spcPct val="15000"/>
            </a:spcAft>
            <a:buChar char="•"/>
          </a:pPr>
          <a:r>
            <a:rPr lang="en-US" sz="1100" kern="1200" dirty="0"/>
            <a:t>Make small incremental changes in normal daily routines.</a:t>
          </a:r>
        </a:p>
        <a:p>
          <a:pPr marL="57150" lvl="1" indent="-57150" algn="l" defTabSz="488950">
            <a:lnSpc>
              <a:spcPct val="90000"/>
            </a:lnSpc>
            <a:spcBef>
              <a:spcPct val="0"/>
            </a:spcBef>
            <a:spcAft>
              <a:spcPct val="15000"/>
            </a:spcAft>
            <a:buChar char="•"/>
          </a:pPr>
          <a:r>
            <a:rPr lang="en-US" sz="1100" kern="1200" dirty="0"/>
            <a:t>Keep a log of activity and inactivity for a week.</a:t>
          </a:r>
        </a:p>
        <a:p>
          <a:pPr marL="57150" lvl="1" indent="-57150" algn="l" defTabSz="488950">
            <a:lnSpc>
              <a:spcPct val="90000"/>
            </a:lnSpc>
            <a:spcBef>
              <a:spcPct val="0"/>
            </a:spcBef>
            <a:spcAft>
              <a:spcPct val="15000"/>
            </a:spcAft>
            <a:buChar char="•"/>
          </a:pPr>
          <a:r>
            <a:rPr lang="en-US" sz="1100" kern="1200" dirty="0"/>
            <a:t>Re-assess their stage periodically.</a:t>
          </a:r>
        </a:p>
      </dsp:txBody>
      <dsp:txXfrm rot="-5400000">
        <a:off x="2679892" y="1349523"/>
        <a:ext cx="6408843" cy="978595"/>
      </dsp:txXfrm>
    </dsp:sp>
    <dsp:sp modelId="{4C9901CB-3542-469D-B9DC-ED5B8058C07A}">
      <dsp:nvSpPr>
        <dsp:cNvPr id="0" name=""/>
        <dsp:cNvSpPr/>
      </dsp:nvSpPr>
      <dsp:spPr>
        <a:xfrm>
          <a:off x="287" y="1246526"/>
          <a:ext cx="2679604" cy="1184587"/>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US" sz="2300" b="1" kern="1200" dirty="0"/>
            <a:t>Contemplation</a:t>
          </a:r>
        </a:p>
        <a:p>
          <a:pPr marL="0" lvl="0" indent="0" algn="ctr" defTabSz="1022350">
            <a:lnSpc>
              <a:spcPct val="90000"/>
            </a:lnSpc>
            <a:spcBef>
              <a:spcPct val="0"/>
            </a:spcBef>
            <a:spcAft>
              <a:spcPct val="35000"/>
            </a:spcAft>
            <a:buNone/>
          </a:pPr>
          <a:r>
            <a:rPr lang="en-US" sz="2000" b="0" kern="1200" dirty="0"/>
            <a:t>Thinking about change</a:t>
          </a:r>
        </a:p>
      </dsp:txBody>
      <dsp:txXfrm>
        <a:off x="58114" y="1304353"/>
        <a:ext cx="2563950" cy="1068933"/>
      </dsp:txXfrm>
    </dsp:sp>
    <dsp:sp modelId="{2588B6CE-CB93-4699-AD1E-A22D8FA85CAA}">
      <dsp:nvSpPr>
        <dsp:cNvPr id="0" name=""/>
        <dsp:cNvSpPr/>
      </dsp:nvSpPr>
      <dsp:spPr>
        <a:xfrm rot="5400000">
          <a:off x="5438279" y="-146965"/>
          <a:ext cx="947669" cy="6459204"/>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57150" lvl="1" indent="-57150" algn="l" defTabSz="488950">
            <a:lnSpc>
              <a:spcPct val="90000"/>
            </a:lnSpc>
            <a:spcBef>
              <a:spcPct val="0"/>
            </a:spcBef>
            <a:spcAft>
              <a:spcPct val="15000"/>
            </a:spcAft>
            <a:buChar char="•"/>
          </a:pPr>
          <a:r>
            <a:rPr lang="en-US" sz="1100" kern="1200" dirty="0"/>
            <a:t>Look at your activity log and plan to replace 15 minutes of inactive time each day with a physical activity.</a:t>
          </a:r>
        </a:p>
        <a:p>
          <a:pPr marL="57150" lvl="1" indent="-57150" algn="l" defTabSz="488950">
            <a:lnSpc>
              <a:spcPct val="90000"/>
            </a:lnSpc>
            <a:spcBef>
              <a:spcPct val="0"/>
            </a:spcBef>
            <a:spcAft>
              <a:spcPct val="15000"/>
            </a:spcAft>
            <a:buChar char="•"/>
          </a:pPr>
          <a:r>
            <a:rPr lang="en-US" sz="1100" kern="1200" dirty="0"/>
            <a:t>Write down activities you enjoy and find friends with similarities.</a:t>
          </a:r>
        </a:p>
        <a:p>
          <a:pPr marL="57150" lvl="1" indent="-57150" algn="l" defTabSz="488950">
            <a:lnSpc>
              <a:spcPct val="90000"/>
            </a:lnSpc>
            <a:spcBef>
              <a:spcPct val="0"/>
            </a:spcBef>
            <a:spcAft>
              <a:spcPct val="15000"/>
            </a:spcAft>
            <a:buChar char="•"/>
          </a:pPr>
          <a:r>
            <a:rPr lang="en-US" sz="1100" kern="1200" dirty="0"/>
            <a:t>Discuss with parents/guardians how they can reward meeting your goals.</a:t>
          </a:r>
        </a:p>
        <a:p>
          <a:pPr marL="57150" lvl="1" indent="-57150" algn="l" defTabSz="488950">
            <a:lnSpc>
              <a:spcPct val="90000"/>
            </a:lnSpc>
            <a:spcBef>
              <a:spcPct val="0"/>
            </a:spcBef>
            <a:spcAft>
              <a:spcPct val="15000"/>
            </a:spcAft>
            <a:buChar char="•"/>
          </a:pPr>
          <a:r>
            <a:rPr lang="en-US" sz="1100" kern="1200" dirty="0"/>
            <a:t>Re-assess their stage periodically.</a:t>
          </a:r>
        </a:p>
      </dsp:txBody>
      <dsp:txXfrm rot="-5400000">
        <a:off x="2682512" y="2655063"/>
        <a:ext cx="6412943" cy="855147"/>
      </dsp:txXfrm>
    </dsp:sp>
    <dsp:sp modelId="{61352333-5F8B-41C4-B341-116551F5BD39}">
      <dsp:nvSpPr>
        <dsp:cNvPr id="0" name=""/>
        <dsp:cNvSpPr/>
      </dsp:nvSpPr>
      <dsp:spPr>
        <a:xfrm>
          <a:off x="287" y="2490342"/>
          <a:ext cx="2682224" cy="1184587"/>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US" sz="2300" b="1" kern="1200" dirty="0"/>
            <a:t>Preparation</a:t>
          </a:r>
        </a:p>
        <a:p>
          <a:pPr marL="0" lvl="0" indent="0" algn="ctr" defTabSz="1022350">
            <a:lnSpc>
              <a:spcPct val="90000"/>
            </a:lnSpc>
            <a:spcBef>
              <a:spcPct val="0"/>
            </a:spcBef>
            <a:spcAft>
              <a:spcPct val="35000"/>
            </a:spcAft>
            <a:buNone/>
          </a:pPr>
          <a:r>
            <a:rPr lang="en-US" sz="2000" b="0" kern="1200" dirty="0"/>
            <a:t>Doing some physical activity</a:t>
          </a:r>
        </a:p>
      </dsp:txBody>
      <dsp:txXfrm>
        <a:off x="58114" y="2548169"/>
        <a:ext cx="2566570" cy="1068933"/>
      </dsp:txXfrm>
    </dsp:sp>
    <dsp:sp modelId="{C20D629C-A81A-4713-A7ED-1945F838687C}">
      <dsp:nvSpPr>
        <dsp:cNvPr id="0" name=""/>
        <dsp:cNvSpPr/>
      </dsp:nvSpPr>
      <dsp:spPr>
        <a:xfrm rot="5400000">
          <a:off x="5323274" y="1065381"/>
          <a:ext cx="1117568" cy="6522143"/>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57150" lvl="1" indent="-57150" algn="l" defTabSz="488950">
            <a:lnSpc>
              <a:spcPct val="90000"/>
            </a:lnSpc>
            <a:spcBef>
              <a:spcPct val="0"/>
            </a:spcBef>
            <a:spcAft>
              <a:spcPct val="15000"/>
            </a:spcAft>
            <a:buChar char="•"/>
          </a:pPr>
          <a:r>
            <a:rPr lang="en-US" sz="1100" kern="1200" dirty="0"/>
            <a:t>Write down ways to be physically active each day.</a:t>
          </a:r>
        </a:p>
        <a:p>
          <a:pPr marL="57150" lvl="1" indent="-57150" algn="l" defTabSz="488950">
            <a:lnSpc>
              <a:spcPct val="90000"/>
            </a:lnSpc>
            <a:spcBef>
              <a:spcPct val="0"/>
            </a:spcBef>
            <a:spcAft>
              <a:spcPct val="15000"/>
            </a:spcAft>
            <a:buChar char="•"/>
          </a:pPr>
          <a:r>
            <a:rPr lang="en-US" sz="1100" kern="1200" dirty="0"/>
            <a:t>Commit yourself to doing at least 30 minutes of activity each day.</a:t>
          </a:r>
        </a:p>
        <a:p>
          <a:pPr marL="57150" lvl="1" indent="-57150" algn="l" defTabSz="488950">
            <a:lnSpc>
              <a:spcPct val="90000"/>
            </a:lnSpc>
            <a:spcBef>
              <a:spcPct val="0"/>
            </a:spcBef>
            <a:spcAft>
              <a:spcPct val="15000"/>
            </a:spcAft>
            <a:buChar char="•"/>
          </a:pPr>
          <a:r>
            <a:rPr lang="en-US" sz="1100" kern="1200" dirty="0"/>
            <a:t>Try a new activity that you think you might enjoy.</a:t>
          </a:r>
        </a:p>
        <a:p>
          <a:pPr marL="57150" lvl="1" indent="-57150" algn="l" defTabSz="488950">
            <a:lnSpc>
              <a:spcPct val="90000"/>
            </a:lnSpc>
            <a:spcBef>
              <a:spcPct val="0"/>
            </a:spcBef>
            <a:spcAft>
              <a:spcPct val="15000"/>
            </a:spcAft>
            <a:buChar char="•"/>
          </a:pPr>
          <a:r>
            <a:rPr lang="en-US" sz="1100" kern="1200" dirty="0"/>
            <a:t>Plan to participate in a activity in your community (</a:t>
          </a:r>
          <a:r>
            <a:rPr lang="en-US" sz="1100" kern="1200" dirty="0" err="1"/>
            <a:t>ie</a:t>
          </a:r>
          <a:r>
            <a:rPr lang="en-US" sz="1100" kern="1200" dirty="0"/>
            <a:t>. 5k, league, competition, etc).</a:t>
          </a:r>
        </a:p>
        <a:p>
          <a:pPr marL="57150" lvl="1" indent="-57150" algn="l" defTabSz="488950">
            <a:lnSpc>
              <a:spcPct val="90000"/>
            </a:lnSpc>
            <a:spcBef>
              <a:spcPct val="0"/>
            </a:spcBef>
            <a:spcAft>
              <a:spcPct val="15000"/>
            </a:spcAft>
            <a:buChar char="•"/>
          </a:pPr>
          <a:r>
            <a:rPr lang="en-US" sz="1100" kern="1200" dirty="0"/>
            <a:t>Write down or discuss ways to remind yourself to be more active during the week.</a:t>
          </a:r>
        </a:p>
        <a:p>
          <a:pPr marL="57150" lvl="1" indent="-57150" algn="l" defTabSz="488950">
            <a:lnSpc>
              <a:spcPct val="90000"/>
            </a:lnSpc>
            <a:spcBef>
              <a:spcPct val="0"/>
            </a:spcBef>
            <a:spcAft>
              <a:spcPct val="15000"/>
            </a:spcAft>
            <a:buChar char="•"/>
          </a:pPr>
          <a:r>
            <a:rPr lang="en-US" sz="1100" kern="1200" dirty="0"/>
            <a:t>Reflect on the benefits you have already received from being physically active and what other benefits you want to receive from being physically active.</a:t>
          </a:r>
        </a:p>
      </dsp:txBody>
      <dsp:txXfrm rot="-5400000">
        <a:off x="2620987" y="3822224"/>
        <a:ext cx="6467588" cy="1008458"/>
      </dsp:txXfrm>
    </dsp:sp>
    <dsp:sp modelId="{612E3AFF-AD6C-4338-93B7-D8736B623582}">
      <dsp:nvSpPr>
        <dsp:cNvPr id="0" name=""/>
        <dsp:cNvSpPr/>
      </dsp:nvSpPr>
      <dsp:spPr>
        <a:xfrm>
          <a:off x="287" y="3734159"/>
          <a:ext cx="2620699" cy="1184587"/>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US" sz="2300" b="1" kern="1200" dirty="0"/>
            <a:t>Action</a:t>
          </a:r>
        </a:p>
        <a:p>
          <a:pPr marL="0" lvl="0" indent="0" algn="ctr" defTabSz="1022350">
            <a:lnSpc>
              <a:spcPct val="90000"/>
            </a:lnSpc>
            <a:spcBef>
              <a:spcPct val="0"/>
            </a:spcBef>
            <a:spcAft>
              <a:spcPct val="35000"/>
            </a:spcAft>
            <a:buNone/>
          </a:pPr>
          <a:r>
            <a:rPr lang="en-US" sz="2000" b="0" kern="1200" dirty="0"/>
            <a:t>Doing enough physical activity</a:t>
          </a:r>
        </a:p>
      </dsp:txBody>
      <dsp:txXfrm>
        <a:off x="58114" y="3791986"/>
        <a:ext cx="2505045" cy="1068933"/>
      </dsp:txXfrm>
    </dsp:sp>
    <dsp:sp modelId="{76D2F9DF-47E1-41CD-8F49-FDC98F4118B2}">
      <dsp:nvSpPr>
        <dsp:cNvPr id="0" name=""/>
        <dsp:cNvSpPr/>
      </dsp:nvSpPr>
      <dsp:spPr>
        <a:xfrm rot="5400000">
          <a:off x="5314099" y="2310202"/>
          <a:ext cx="1139089" cy="6520135"/>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57150" lvl="1" indent="-57150" algn="l" defTabSz="488950">
            <a:lnSpc>
              <a:spcPct val="90000"/>
            </a:lnSpc>
            <a:spcBef>
              <a:spcPct val="0"/>
            </a:spcBef>
            <a:spcAft>
              <a:spcPct val="15000"/>
            </a:spcAft>
            <a:buChar char="•"/>
          </a:pPr>
          <a:r>
            <a:rPr lang="en-US" sz="1100" kern="1200" dirty="0"/>
            <a:t>Discuss or write down the strategies that have helped you so far and think about ways to make these strategies part of your daily routine.</a:t>
          </a:r>
        </a:p>
        <a:p>
          <a:pPr marL="57150" lvl="1" indent="-57150" algn="l" defTabSz="488950">
            <a:lnSpc>
              <a:spcPct val="90000"/>
            </a:lnSpc>
            <a:spcBef>
              <a:spcPct val="0"/>
            </a:spcBef>
            <a:spcAft>
              <a:spcPct val="15000"/>
            </a:spcAft>
            <a:buChar char="•"/>
          </a:pPr>
          <a:r>
            <a:rPr lang="en-US" sz="1100" kern="1200" dirty="0"/>
            <a:t>Create a physical activity contract and continue setting short and long-term goals for physical activity.</a:t>
          </a:r>
        </a:p>
        <a:p>
          <a:pPr marL="57150" lvl="1" indent="-57150" algn="l" defTabSz="488950">
            <a:lnSpc>
              <a:spcPct val="90000"/>
            </a:lnSpc>
            <a:spcBef>
              <a:spcPct val="0"/>
            </a:spcBef>
            <a:spcAft>
              <a:spcPct val="15000"/>
            </a:spcAft>
            <a:buChar char="•"/>
          </a:pPr>
          <a:r>
            <a:rPr lang="en-US" sz="1100" kern="1200" dirty="0"/>
            <a:t>Discuss what to do if you are not meeting your goals.</a:t>
          </a:r>
        </a:p>
        <a:p>
          <a:pPr marL="57150" lvl="1" indent="-57150" algn="l" defTabSz="488950">
            <a:lnSpc>
              <a:spcPct val="90000"/>
            </a:lnSpc>
            <a:spcBef>
              <a:spcPct val="0"/>
            </a:spcBef>
            <a:spcAft>
              <a:spcPct val="15000"/>
            </a:spcAft>
            <a:buChar char="•"/>
          </a:pPr>
          <a:r>
            <a:rPr lang="en-US" sz="1100" kern="1200" dirty="0"/>
            <a:t>Talk with people important to you about how they can help you.</a:t>
          </a:r>
        </a:p>
        <a:p>
          <a:pPr marL="57150" lvl="1" indent="-57150" algn="l" defTabSz="488950">
            <a:lnSpc>
              <a:spcPct val="90000"/>
            </a:lnSpc>
            <a:spcBef>
              <a:spcPct val="0"/>
            </a:spcBef>
            <a:spcAft>
              <a:spcPct val="15000"/>
            </a:spcAft>
            <a:buChar char="•"/>
          </a:pPr>
          <a:r>
            <a:rPr lang="en-US" sz="1100" kern="1200" dirty="0"/>
            <a:t>Find ways to make physical activity fun and fresh.</a:t>
          </a:r>
        </a:p>
        <a:p>
          <a:pPr marL="57150" lvl="1" indent="-57150" algn="l" defTabSz="488950">
            <a:lnSpc>
              <a:spcPct val="90000"/>
            </a:lnSpc>
            <a:spcBef>
              <a:spcPct val="0"/>
            </a:spcBef>
            <a:spcAft>
              <a:spcPct val="15000"/>
            </a:spcAft>
            <a:buChar char="•"/>
          </a:pPr>
          <a:r>
            <a:rPr lang="en-US" sz="1100" kern="1200" dirty="0"/>
            <a:t>Re-assess their stage periodically.</a:t>
          </a:r>
        </a:p>
      </dsp:txBody>
      <dsp:txXfrm rot="-5400000">
        <a:off x="2623576" y="5056331"/>
        <a:ext cx="6464529" cy="1027877"/>
      </dsp:txXfrm>
    </dsp:sp>
    <dsp:sp modelId="{A4E262BA-1A8C-44FD-9EA0-EA4DC110472A}">
      <dsp:nvSpPr>
        <dsp:cNvPr id="0" name=""/>
        <dsp:cNvSpPr/>
      </dsp:nvSpPr>
      <dsp:spPr>
        <a:xfrm>
          <a:off x="0" y="4980685"/>
          <a:ext cx="2623288" cy="1184587"/>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US" sz="2300" b="1" kern="1200" dirty="0"/>
            <a:t>Maintenance</a:t>
          </a:r>
        </a:p>
        <a:p>
          <a:pPr marL="0" lvl="0" indent="0" algn="ctr" defTabSz="1022350">
            <a:lnSpc>
              <a:spcPct val="90000"/>
            </a:lnSpc>
            <a:spcBef>
              <a:spcPct val="0"/>
            </a:spcBef>
            <a:spcAft>
              <a:spcPct val="35000"/>
            </a:spcAft>
            <a:buNone/>
          </a:pPr>
          <a:r>
            <a:rPr lang="en-US" sz="2000" b="0" kern="1200" dirty="0"/>
            <a:t>Making physical activity a habit</a:t>
          </a:r>
        </a:p>
      </dsp:txBody>
      <dsp:txXfrm>
        <a:off x="57827" y="5038512"/>
        <a:ext cx="2507634" cy="106893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1F9E0D-AD33-734E-BE76-617D907BEECD}">
      <dsp:nvSpPr>
        <dsp:cNvPr id="0" name=""/>
        <dsp:cNvSpPr/>
      </dsp:nvSpPr>
      <dsp:spPr>
        <a:xfrm>
          <a:off x="0" y="3802474"/>
          <a:ext cx="5182791" cy="1248057"/>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US" sz="2300" kern="1200"/>
            <a:t>Basic Psychological Needs Theory</a:t>
          </a:r>
        </a:p>
      </dsp:txBody>
      <dsp:txXfrm>
        <a:off x="0" y="3802474"/>
        <a:ext cx="5182791" cy="673950"/>
      </dsp:txXfrm>
    </dsp:sp>
    <dsp:sp modelId="{B5E675D7-8C48-DA48-8EB7-FE895535C998}">
      <dsp:nvSpPr>
        <dsp:cNvPr id="0" name=""/>
        <dsp:cNvSpPr/>
      </dsp:nvSpPr>
      <dsp:spPr>
        <a:xfrm>
          <a:off x="0" y="4451464"/>
          <a:ext cx="5182791" cy="574106"/>
        </a:xfrm>
        <a:prstGeom prst="rect">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13360" tIns="38100" rIns="213360" bIns="38100" numCol="1" spcCol="1270" anchor="ctr" anchorCtr="0">
          <a:noAutofit/>
        </a:bodyPr>
        <a:lstStyle/>
        <a:p>
          <a:pPr marL="0" lvl="0" indent="0" algn="ctr" defTabSz="1333500">
            <a:lnSpc>
              <a:spcPct val="90000"/>
            </a:lnSpc>
            <a:spcBef>
              <a:spcPct val="0"/>
            </a:spcBef>
            <a:spcAft>
              <a:spcPct val="35000"/>
            </a:spcAft>
            <a:buNone/>
          </a:pPr>
          <a:r>
            <a:rPr lang="en-US" sz="3000" kern="1200"/>
            <a:t>Need support/thwarting</a:t>
          </a:r>
        </a:p>
      </dsp:txBody>
      <dsp:txXfrm>
        <a:off x="0" y="4451464"/>
        <a:ext cx="5182791" cy="574106"/>
      </dsp:txXfrm>
    </dsp:sp>
    <dsp:sp modelId="{21E292A8-18FF-FB4F-88A7-34E94C815204}">
      <dsp:nvSpPr>
        <dsp:cNvPr id="0" name=""/>
        <dsp:cNvSpPr/>
      </dsp:nvSpPr>
      <dsp:spPr>
        <a:xfrm rot="10800000">
          <a:off x="0" y="1901683"/>
          <a:ext cx="5182791" cy="1919511"/>
        </a:xfrm>
        <a:prstGeom prst="upArrowCallou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US" sz="2300" kern="1200"/>
            <a:t>Extrinsic Motivation</a:t>
          </a:r>
        </a:p>
      </dsp:txBody>
      <dsp:txXfrm rot="-10800000">
        <a:off x="0" y="1901683"/>
        <a:ext cx="5182791" cy="673748"/>
      </dsp:txXfrm>
    </dsp:sp>
    <dsp:sp modelId="{DD454916-4529-9D48-8A36-28E4A4C1D31C}">
      <dsp:nvSpPr>
        <dsp:cNvPr id="0" name=""/>
        <dsp:cNvSpPr/>
      </dsp:nvSpPr>
      <dsp:spPr>
        <a:xfrm>
          <a:off x="0" y="2575432"/>
          <a:ext cx="5182791" cy="573934"/>
        </a:xfrm>
        <a:prstGeom prst="rect">
          <a:avLst/>
        </a:prstGeom>
        <a:solidFill>
          <a:schemeClr val="accent3">
            <a:tint val="40000"/>
            <a:alpha val="90000"/>
            <a:hueOff val="0"/>
            <a:satOff val="0"/>
            <a:lumOff val="0"/>
            <a:alphaOff val="0"/>
          </a:schemeClr>
        </a:solidFill>
        <a:ln w="15875"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13360" tIns="38100" rIns="213360" bIns="38100" numCol="1" spcCol="1270" anchor="ctr" anchorCtr="0">
          <a:noAutofit/>
        </a:bodyPr>
        <a:lstStyle/>
        <a:p>
          <a:pPr marL="0" lvl="0" indent="0" algn="ctr" defTabSz="1333500">
            <a:lnSpc>
              <a:spcPct val="90000"/>
            </a:lnSpc>
            <a:spcBef>
              <a:spcPct val="0"/>
            </a:spcBef>
            <a:spcAft>
              <a:spcPct val="35000"/>
            </a:spcAft>
            <a:buNone/>
          </a:pPr>
          <a:r>
            <a:rPr lang="en-US" sz="3000" kern="1200"/>
            <a:t>Organismic Integration Theory</a:t>
          </a:r>
        </a:p>
      </dsp:txBody>
      <dsp:txXfrm>
        <a:off x="0" y="2575432"/>
        <a:ext cx="5182791" cy="573934"/>
      </dsp:txXfrm>
    </dsp:sp>
    <dsp:sp modelId="{D3CCE8A4-7D07-CB40-8761-E9B7B4D94244}">
      <dsp:nvSpPr>
        <dsp:cNvPr id="0" name=""/>
        <dsp:cNvSpPr/>
      </dsp:nvSpPr>
      <dsp:spPr>
        <a:xfrm rot="10800000">
          <a:off x="0" y="892"/>
          <a:ext cx="5182791" cy="1919511"/>
        </a:xfrm>
        <a:prstGeom prst="upArrowCallou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US" sz="2300" kern="1200"/>
            <a:t>Intrinsic Motivation</a:t>
          </a:r>
        </a:p>
      </dsp:txBody>
      <dsp:txXfrm rot="-10800000">
        <a:off x="0" y="892"/>
        <a:ext cx="5182791" cy="673748"/>
      </dsp:txXfrm>
    </dsp:sp>
    <dsp:sp modelId="{8F8564A4-791F-024B-A6FE-0237F9FAF3A0}">
      <dsp:nvSpPr>
        <dsp:cNvPr id="0" name=""/>
        <dsp:cNvSpPr/>
      </dsp:nvSpPr>
      <dsp:spPr>
        <a:xfrm>
          <a:off x="0" y="674641"/>
          <a:ext cx="5182791" cy="573934"/>
        </a:xfrm>
        <a:prstGeom prst="rect">
          <a:avLst/>
        </a:prstGeom>
        <a:solidFill>
          <a:schemeClr val="accent4">
            <a:tint val="40000"/>
            <a:alpha val="90000"/>
            <a:hueOff val="0"/>
            <a:satOff val="0"/>
            <a:lumOff val="0"/>
            <a:alphaOff val="0"/>
          </a:schemeClr>
        </a:solidFill>
        <a:ln w="15875"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13360" tIns="38100" rIns="213360" bIns="38100" numCol="1" spcCol="1270" anchor="ctr" anchorCtr="0">
          <a:noAutofit/>
        </a:bodyPr>
        <a:lstStyle/>
        <a:p>
          <a:pPr marL="0" lvl="0" indent="0" algn="ctr" defTabSz="1333500">
            <a:lnSpc>
              <a:spcPct val="90000"/>
            </a:lnSpc>
            <a:spcBef>
              <a:spcPct val="0"/>
            </a:spcBef>
            <a:spcAft>
              <a:spcPct val="35000"/>
            </a:spcAft>
            <a:buNone/>
          </a:pPr>
          <a:r>
            <a:rPr lang="en-US" sz="3000" kern="1200"/>
            <a:t>Cognitive Evaluation Theory</a:t>
          </a:r>
        </a:p>
      </dsp:txBody>
      <dsp:txXfrm>
        <a:off x="0" y="674641"/>
        <a:ext cx="5182791" cy="57393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641EFA-169C-4B40-B85B-105EFE5FA97B}">
      <dsp:nvSpPr>
        <dsp:cNvPr id="0" name=""/>
        <dsp:cNvSpPr/>
      </dsp:nvSpPr>
      <dsp:spPr>
        <a:xfrm>
          <a:off x="0" y="42426"/>
          <a:ext cx="5098256" cy="2364569"/>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US" sz="4300" kern="1200"/>
            <a:t>The need to interact effectively within an environment</a:t>
          </a:r>
        </a:p>
      </dsp:txBody>
      <dsp:txXfrm>
        <a:off x="115429" y="157855"/>
        <a:ext cx="4867398" cy="2133711"/>
      </dsp:txXfrm>
    </dsp:sp>
    <dsp:sp modelId="{B409BBF3-4218-9F45-95A0-D3BBDF5B0A6C}">
      <dsp:nvSpPr>
        <dsp:cNvPr id="0" name=""/>
        <dsp:cNvSpPr/>
      </dsp:nvSpPr>
      <dsp:spPr>
        <a:xfrm>
          <a:off x="0" y="2530836"/>
          <a:ext cx="5098256" cy="2364569"/>
        </a:xfrm>
        <a:prstGeom prst="roundRect">
          <a:avLst/>
        </a:prstGeom>
        <a:solidFill>
          <a:schemeClr val="accent2">
            <a:hueOff val="-1331824"/>
            <a:satOff val="-586"/>
            <a:lumOff val="156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US" sz="4300" kern="1200"/>
            <a:t>How do we know if we are competent?</a:t>
          </a:r>
        </a:p>
      </dsp:txBody>
      <dsp:txXfrm>
        <a:off x="115429" y="2646265"/>
        <a:ext cx="4867398" cy="2133711"/>
      </dsp:txXfrm>
    </dsp:sp>
    <dsp:sp modelId="{BD500473-1289-6C41-9B41-86774E9725CB}">
      <dsp:nvSpPr>
        <dsp:cNvPr id="0" name=""/>
        <dsp:cNvSpPr/>
      </dsp:nvSpPr>
      <dsp:spPr>
        <a:xfrm>
          <a:off x="0" y="4895406"/>
          <a:ext cx="5098256" cy="7120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1870" tIns="54610" rIns="305816" bIns="54610" numCol="1" spcCol="1270" anchor="t" anchorCtr="0">
          <a:noAutofit/>
        </a:bodyPr>
        <a:lstStyle/>
        <a:p>
          <a:pPr marL="285750" lvl="1" indent="-285750" algn="l" defTabSz="1511300">
            <a:lnSpc>
              <a:spcPct val="90000"/>
            </a:lnSpc>
            <a:spcBef>
              <a:spcPct val="0"/>
            </a:spcBef>
            <a:spcAft>
              <a:spcPct val="20000"/>
            </a:spcAft>
            <a:buChar char="•"/>
          </a:pPr>
          <a:r>
            <a:rPr lang="en-US" sz="3400" kern="1200"/>
            <a:t>How to judge success?</a:t>
          </a:r>
        </a:p>
      </dsp:txBody>
      <dsp:txXfrm>
        <a:off x="0" y="4895406"/>
        <a:ext cx="5098256" cy="71208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357A35-3AA8-C54F-BA4B-35364FFFB6F1}">
      <dsp:nvSpPr>
        <dsp:cNvPr id="0" name=""/>
        <dsp:cNvSpPr/>
      </dsp:nvSpPr>
      <dsp:spPr>
        <a:xfrm>
          <a:off x="0" y="58176"/>
          <a:ext cx="5098256" cy="2712059"/>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Provide examples of intrinsic and extrinsic goals relating to physical activity.</a:t>
          </a:r>
          <a:endParaRPr lang="en-US" sz="3800" kern="1200"/>
        </a:p>
      </dsp:txBody>
      <dsp:txXfrm>
        <a:off x="132392" y="190568"/>
        <a:ext cx="4833472" cy="2447275"/>
      </dsp:txXfrm>
    </dsp:sp>
    <dsp:sp modelId="{E3834981-3D5D-6C4E-9311-0AE6E471E3EB}">
      <dsp:nvSpPr>
        <dsp:cNvPr id="0" name=""/>
        <dsp:cNvSpPr/>
      </dsp:nvSpPr>
      <dsp:spPr>
        <a:xfrm>
          <a:off x="0" y="2879676"/>
          <a:ext cx="5098256" cy="2712059"/>
        </a:xfrm>
        <a:prstGeom prst="roundRect">
          <a:avLst/>
        </a:prstGeom>
        <a:solidFill>
          <a:schemeClr val="accent2">
            <a:hueOff val="-1331824"/>
            <a:satOff val="-586"/>
            <a:lumOff val="156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What do you think the implications of having extrinsic or intrinsic goals are? Why?</a:t>
          </a:r>
          <a:endParaRPr lang="en-US" sz="3800" kern="1200"/>
        </a:p>
      </dsp:txBody>
      <dsp:txXfrm>
        <a:off x="132392" y="3012068"/>
        <a:ext cx="4833472" cy="2447275"/>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C3EBBE-F891-4DD0-A9D7-69A7175D2448}">
      <dsp:nvSpPr>
        <dsp:cNvPr id="0" name=""/>
        <dsp:cNvSpPr/>
      </dsp:nvSpPr>
      <dsp:spPr>
        <a:xfrm>
          <a:off x="0" y="2344"/>
          <a:ext cx="5098256" cy="118846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60C7DC-E0B2-499A-A8C1-2FBC8DC6507A}">
      <dsp:nvSpPr>
        <dsp:cNvPr id="0" name=""/>
        <dsp:cNvSpPr/>
      </dsp:nvSpPr>
      <dsp:spPr>
        <a:xfrm>
          <a:off x="359511" y="269750"/>
          <a:ext cx="653657" cy="65365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F5C790F-7C27-414F-A398-A81B3F148C2F}">
      <dsp:nvSpPr>
        <dsp:cNvPr id="0" name=""/>
        <dsp:cNvSpPr/>
      </dsp:nvSpPr>
      <dsp:spPr>
        <a:xfrm>
          <a:off x="1372680" y="2344"/>
          <a:ext cx="3725575" cy="1188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80" tIns="125780" rIns="125780" bIns="125780" numCol="1" spcCol="1270" anchor="ctr" anchorCtr="0">
          <a:noAutofit/>
        </a:bodyPr>
        <a:lstStyle/>
        <a:p>
          <a:pPr marL="0" lvl="0" indent="0" algn="l" defTabSz="977900">
            <a:lnSpc>
              <a:spcPct val="90000"/>
            </a:lnSpc>
            <a:spcBef>
              <a:spcPct val="0"/>
            </a:spcBef>
            <a:spcAft>
              <a:spcPct val="35000"/>
            </a:spcAft>
            <a:buNone/>
          </a:pPr>
          <a:r>
            <a:rPr lang="en-GB" sz="2200" kern="1200"/>
            <a:t>Proposes that people will not seek preventive health behaviours unless:</a:t>
          </a:r>
          <a:endParaRPr lang="en-US" sz="2200" kern="1200"/>
        </a:p>
      </dsp:txBody>
      <dsp:txXfrm>
        <a:off x="1372680" y="2344"/>
        <a:ext cx="3725575" cy="1188467"/>
      </dsp:txXfrm>
    </dsp:sp>
    <dsp:sp modelId="{C8F29E1A-2070-4E20-97B1-114C68F7564E}">
      <dsp:nvSpPr>
        <dsp:cNvPr id="0" name=""/>
        <dsp:cNvSpPr/>
      </dsp:nvSpPr>
      <dsp:spPr>
        <a:xfrm>
          <a:off x="0" y="1487929"/>
          <a:ext cx="5098256" cy="118846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59E7F8-B555-4AB1-BCF6-8EE0CF70FCD4}">
      <dsp:nvSpPr>
        <dsp:cNvPr id="0" name=""/>
        <dsp:cNvSpPr/>
      </dsp:nvSpPr>
      <dsp:spPr>
        <a:xfrm>
          <a:off x="359511" y="1755334"/>
          <a:ext cx="653657" cy="65365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4728702-B3F9-4BE1-BF5D-26726675C730}">
      <dsp:nvSpPr>
        <dsp:cNvPr id="0" name=""/>
        <dsp:cNvSpPr/>
      </dsp:nvSpPr>
      <dsp:spPr>
        <a:xfrm>
          <a:off x="1372680" y="1487929"/>
          <a:ext cx="3725575" cy="1188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80" tIns="125780" rIns="125780" bIns="125780" numCol="1" spcCol="1270" anchor="ctr" anchorCtr="0">
          <a:noAutofit/>
        </a:bodyPr>
        <a:lstStyle/>
        <a:p>
          <a:pPr marL="0" lvl="0" indent="0" algn="l" defTabSz="977900">
            <a:lnSpc>
              <a:spcPct val="90000"/>
            </a:lnSpc>
            <a:spcBef>
              <a:spcPct val="0"/>
            </a:spcBef>
            <a:spcAft>
              <a:spcPct val="35000"/>
            </a:spcAft>
            <a:buNone/>
          </a:pPr>
          <a:r>
            <a:rPr lang="en-GB" sz="2200" kern="1200"/>
            <a:t>a) they possess at least minimal levels of motivation and knowledge</a:t>
          </a:r>
          <a:endParaRPr lang="en-US" sz="2200" kern="1200"/>
        </a:p>
      </dsp:txBody>
      <dsp:txXfrm>
        <a:off x="1372680" y="1487929"/>
        <a:ext cx="3725575" cy="1188467"/>
      </dsp:txXfrm>
    </dsp:sp>
    <dsp:sp modelId="{3ADF05F1-E42F-494A-A752-89157DDC1A93}">
      <dsp:nvSpPr>
        <dsp:cNvPr id="0" name=""/>
        <dsp:cNvSpPr/>
      </dsp:nvSpPr>
      <dsp:spPr>
        <a:xfrm>
          <a:off x="0" y="2973514"/>
          <a:ext cx="5098256" cy="118846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C533F5-ED90-4927-8839-31171ECE197D}">
      <dsp:nvSpPr>
        <dsp:cNvPr id="0" name=""/>
        <dsp:cNvSpPr/>
      </dsp:nvSpPr>
      <dsp:spPr>
        <a:xfrm>
          <a:off x="359511" y="3240919"/>
          <a:ext cx="653657" cy="65365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77CC2B3-C56D-4E15-93A1-33349C432682}">
      <dsp:nvSpPr>
        <dsp:cNvPr id="0" name=""/>
        <dsp:cNvSpPr/>
      </dsp:nvSpPr>
      <dsp:spPr>
        <a:xfrm>
          <a:off x="1372680" y="2973514"/>
          <a:ext cx="3725575" cy="1188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80" tIns="125780" rIns="125780" bIns="125780" numCol="1" spcCol="1270" anchor="ctr" anchorCtr="0">
          <a:noAutofit/>
        </a:bodyPr>
        <a:lstStyle/>
        <a:p>
          <a:pPr marL="0" lvl="0" indent="0" algn="l" defTabSz="977900">
            <a:lnSpc>
              <a:spcPct val="90000"/>
            </a:lnSpc>
            <a:spcBef>
              <a:spcPct val="0"/>
            </a:spcBef>
            <a:spcAft>
              <a:spcPct val="35000"/>
            </a:spcAft>
            <a:buNone/>
          </a:pPr>
          <a:r>
            <a:rPr lang="en-GB" sz="2200" kern="1200"/>
            <a:t>b) view themselves as potentially vulnerable</a:t>
          </a:r>
          <a:endParaRPr lang="en-US" sz="2200" kern="1200"/>
        </a:p>
      </dsp:txBody>
      <dsp:txXfrm>
        <a:off x="1372680" y="2973514"/>
        <a:ext cx="3725575" cy="1188467"/>
      </dsp:txXfrm>
    </dsp:sp>
    <dsp:sp modelId="{29E3EC34-E626-45BD-86AE-8F0920C441A7}">
      <dsp:nvSpPr>
        <dsp:cNvPr id="0" name=""/>
        <dsp:cNvSpPr/>
      </dsp:nvSpPr>
      <dsp:spPr>
        <a:xfrm>
          <a:off x="0" y="4459099"/>
          <a:ext cx="5098256" cy="118846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F5FE2F-DA76-45BF-8387-EBE4DE2EBD93}">
      <dsp:nvSpPr>
        <dsp:cNvPr id="0" name=""/>
        <dsp:cNvSpPr/>
      </dsp:nvSpPr>
      <dsp:spPr>
        <a:xfrm>
          <a:off x="359511" y="4726504"/>
          <a:ext cx="653657" cy="65365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6B9177A-FD78-4AA5-8AE3-47722F12572F}">
      <dsp:nvSpPr>
        <dsp:cNvPr id="0" name=""/>
        <dsp:cNvSpPr/>
      </dsp:nvSpPr>
      <dsp:spPr>
        <a:xfrm>
          <a:off x="1372680" y="4459099"/>
          <a:ext cx="3725575" cy="1188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80" tIns="125780" rIns="125780" bIns="125780" numCol="1" spcCol="1270" anchor="ctr" anchorCtr="0">
          <a:noAutofit/>
        </a:bodyPr>
        <a:lstStyle/>
        <a:p>
          <a:pPr marL="0" lvl="0" indent="0" algn="l" defTabSz="977900">
            <a:lnSpc>
              <a:spcPct val="90000"/>
            </a:lnSpc>
            <a:spcBef>
              <a:spcPct val="0"/>
            </a:spcBef>
            <a:spcAft>
              <a:spcPct val="35000"/>
            </a:spcAft>
            <a:buNone/>
          </a:pPr>
          <a:r>
            <a:rPr lang="en-GB" sz="2200" kern="1200"/>
            <a:t>c) view their condition as threatening</a:t>
          </a:r>
          <a:endParaRPr lang="en-US" sz="2200" kern="1200"/>
        </a:p>
      </dsp:txBody>
      <dsp:txXfrm>
        <a:off x="1372680" y="4459099"/>
        <a:ext cx="3725575" cy="1188467"/>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26D68E-9C48-8140-88BC-74FC592530C6}">
      <dsp:nvSpPr>
        <dsp:cNvPr id="0" name=""/>
        <dsp:cNvSpPr/>
      </dsp:nvSpPr>
      <dsp:spPr>
        <a:xfrm>
          <a:off x="0" y="37206"/>
          <a:ext cx="5098256" cy="1818179"/>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It incorporates the latest scientific approaches to weight loss, physical activity and diet and taps the potential of professional football clubs to engage overweight and obese men in weight loss. </a:t>
          </a:r>
          <a:endParaRPr lang="en-US" sz="2100" kern="1200"/>
        </a:p>
      </dsp:txBody>
      <dsp:txXfrm>
        <a:off x="88756" y="125962"/>
        <a:ext cx="4920744" cy="1640667"/>
      </dsp:txXfrm>
    </dsp:sp>
    <dsp:sp modelId="{33CEC24B-E0A0-AF41-8F37-F395C4733735}">
      <dsp:nvSpPr>
        <dsp:cNvPr id="0" name=""/>
        <dsp:cNvSpPr/>
      </dsp:nvSpPr>
      <dsp:spPr>
        <a:xfrm>
          <a:off x="0" y="1915866"/>
          <a:ext cx="5098256" cy="1818179"/>
        </a:xfrm>
        <a:prstGeom prst="roundRect">
          <a:avLst/>
        </a:prstGeom>
        <a:solidFill>
          <a:schemeClr val="accent2">
            <a:hueOff val="-665912"/>
            <a:satOff val="-293"/>
            <a:lumOff val="78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In the 12 weekly sessions, men learnt about diet and healthy living for weight loss, how to set goals and monitor their eating and physical activity, and top tips for making long-term changes. </a:t>
          </a:r>
          <a:endParaRPr lang="en-US" sz="2100" kern="1200"/>
        </a:p>
      </dsp:txBody>
      <dsp:txXfrm>
        <a:off x="88756" y="2004622"/>
        <a:ext cx="4920744" cy="1640667"/>
      </dsp:txXfrm>
    </dsp:sp>
    <dsp:sp modelId="{31BB2FA3-06BA-274F-9299-00F2DDA35D31}">
      <dsp:nvSpPr>
        <dsp:cNvPr id="0" name=""/>
        <dsp:cNvSpPr/>
      </dsp:nvSpPr>
      <dsp:spPr>
        <a:xfrm>
          <a:off x="0" y="3794526"/>
          <a:ext cx="5098256" cy="1818179"/>
        </a:xfrm>
        <a:prstGeom prst="roundRect">
          <a:avLst/>
        </a:prstGeom>
        <a:solidFill>
          <a:schemeClr val="accent2">
            <a:hueOff val="-1331824"/>
            <a:satOff val="-586"/>
            <a:lumOff val="156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The FFIT programme also included a pedometer-based walking programme, group physical activity sessions at the club and some minimal ongoing support including a reunion session at the club.</a:t>
          </a:r>
          <a:endParaRPr lang="en-US" sz="2100" kern="1200"/>
        </a:p>
      </dsp:txBody>
      <dsp:txXfrm>
        <a:off x="88756" y="3883282"/>
        <a:ext cx="4920744" cy="1640667"/>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4B4520-6CFB-F14D-B0C8-8BCBDA48BEC1}">
      <dsp:nvSpPr>
        <dsp:cNvPr id="0" name=""/>
        <dsp:cNvSpPr/>
      </dsp:nvSpPr>
      <dsp:spPr>
        <a:xfrm>
          <a:off x="0" y="260496"/>
          <a:ext cx="5098256" cy="143208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Situation specific construct</a:t>
          </a:r>
        </a:p>
      </dsp:txBody>
      <dsp:txXfrm>
        <a:off x="69908" y="330404"/>
        <a:ext cx="4958440" cy="1292264"/>
      </dsp:txXfrm>
    </dsp:sp>
    <dsp:sp modelId="{8F2B71A0-B7FD-BD40-BD9D-23D43C2F16E7}">
      <dsp:nvSpPr>
        <dsp:cNvPr id="0" name=""/>
        <dsp:cNvSpPr/>
      </dsp:nvSpPr>
      <dsp:spPr>
        <a:xfrm>
          <a:off x="0" y="1796256"/>
          <a:ext cx="5098256" cy="1432080"/>
        </a:xfrm>
        <a:prstGeom prst="roundRect">
          <a:avLst/>
        </a:prstGeom>
        <a:solidFill>
          <a:schemeClr val="accent2">
            <a:hueOff val="-1331824"/>
            <a:satOff val="-586"/>
            <a:lumOff val="156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Fluctuates with:</a:t>
          </a:r>
        </a:p>
      </dsp:txBody>
      <dsp:txXfrm>
        <a:off x="69908" y="1866164"/>
        <a:ext cx="4958440" cy="1292264"/>
      </dsp:txXfrm>
    </dsp:sp>
    <dsp:sp modelId="{57B3F3B2-59B8-1544-9DA1-DA2A177DA903}">
      <dsp:nvSpPr>
        <dsp:cNvPr id="0" name=""/>
        <dsp:cNvSpPr/>
      </dsp:nvSpPr>
      <dsp:spPr>
        <a:xfrm>
          <a:off x="0" y="3228336"/>
          <a:ext cx="5098256" cy="21610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1870" tIns="45720" rIns="256032" bIns="45720" numCol="1" spcCol="1270" anchor="t" anchorCtr="0">
          <a:noAutofit/>
        </a:bodyPr>
        <a:lstStyle/>
        <a:p>
          <a:pPr marL="285750" lvl="1" indent="-285750" algn="l" defTabSz="1244600">
            <a:lnSpc>
              <a:spcPct val="90000"/>
            </a:lnSpc>
            <a:spcBef>
              <a:spcPct val="0"/>
            </a:spcBef>
            <a:spcAft>
              <a:spcPct val="20000"/>
            </a:spcAft>
            <a:buChar char="•"/>
          </a:pPr>
          <a:r>
            <a:rPr lang="en-US" sz="2800" kern="1200"/>
            <a:t>Demands of task</a:t>
          </a:r>
        </a:p>
        <a:p>
          <a:pPr marL="285750" lvl="1" indent="-285750" algn="l" defTabSz="1244600">
            <a:lnSpc>
              <a:spcPct val="90000"/>
            </a:lnSpc>
            <a:spcBef>
              <a:spcPct val="0"/>
            </a:spcBef>
            <a:spcAft>
              <a:spcPct val="20000"/>
            </a:spcAft>
            <a:buChar char="•"/>
          </a:pPr>
          <a:r>
            <a:rPr lang="en-US" sz="2800" kern="1200"/>
            <a:t>Individual perceptions of their ability to produce desired behaviours or achieve a specific level of proficiency</a:t>
          </a:r>
        </a:p>
      </dsp:txBody>
      <dsp:txXfrm>
        <a:off x="0" y="3228336"/>
        <a:ext cx="5098256" cy="2161080"/>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0B5BEC-B25F-EE43-B4D0-F340FD6E1D48}">
      <dsp:nvSpPr>
        <dsp:cNvPr id="0" name=""/>
        <dsp:cNvSpPr/>
      </dsp:nvSpPr>
      <dsp:spPr>
        <a:xfrm>
          <a:off x="0" y="615546"/>
          <a:ext cx="5098256" cy="835379"/>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Comparing personal capabilities to that of others </a:t>
          </a:r>
        </a:p>
      </dsp:txBody>
      <dsp:txXfrm>
        <a:off x="40780" y="656326"/>
        <a:ext cx="5016696" cy="753819"/>
      </dsp:txXfrm>
    </dsp:sp>
    <dsp:sp modelId="{9EC814BA-2C68-F743-90DD-BEE1066F2C1E}">
      <dsp:nvSpPr>
        <dsp:cNvPr id="0" name=""/>
        <dsp:cNvSpPr/>
      </dsp:nvSpPr>
      <dsp:spPr>
        <a:xfrm>
          <a:off x="0" y="1511406"/>
          <a:ext cx="5098256" cy="835379"/>
        </a:xfrm>
        <a:prstGeom prst="roundRect">
          <a:avLst/>
        </a:prstGeom>
        <a:solidFill>
          <a:schemeClr val="accent2">
            <a:hueOff val="-332956"/>
            <a:satOff val="-147"/>
            <a:lumOff val="39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Modelling</a:t>
          </a:r>
        </a:p>
      </dsp:txBody>
      <dsp:txXfrm>
        <a:off x="40780" y="1552186"/>
        <a:ext cx="5016696" cy="753819"/>
      </dsp:txXfrm>
    </dsp:sp>
    <dsp:sp modelId="{B751CE23-31FB-F540-9F56-5050319AC4DA}">
      <dsp:nvSpPr>
        <dsp:cNvPr id="0" name=""/>
        <dsp:cNvSpPr/>
      </dsp:nvSpPr>
      <dsp:spPr>
        <a:xfrm>
          <a:off x="0" y="2407266"/>
          <a:ext cx="5098256" cy="835379"/>
        </a:xfrm>
        <a:prstGeom prst="roundRect">
          <a:avLst/>
        </a:prstGeom>
        <a:solidFill>
          <a:schemeClr val="accent2">
            <a:hueOff val="-665912"/>
            <a:satOff val="-293"/>
            <a:lumOff val="78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Provides model of how to best accomplish a skill or task – can strengthen beliefs</a:t>
          </a:r>
        </a:p>
      </dsp:txBody>
      <dsp:txXfrm>
        <a:off x="40780" y="2448046"/>
        <a:ext cx="5016696" cy="753819"/>
      </dsp:txXfrm>
    </dsp:sp>
    <dsp:sp modelId="{7795561F-BB0A-D34E-AB94-2C6E17009A4D}">
      <dsp:nvSpPr>
        <dsp:cNvPr id="0" name=""/>
        <dsp:cNvSpPr/>
      </dsp:nvSpPr>
      <dsp:spPr>
        <a:xfrm>
          <a:off x="0" y="3303126"/>
          <a:ext cx="5098256" cy="835379"/>
        </a:xfrm>
        <a:prstGeom prst="roundRect">
          <a:avLst/>
        </a:prstGeom>
        <a:solidFill>
          <a:schemeClr val="accent2">
            <a:hueOff val="-998868"/>
            <a:satOff val="-440"/>
            <a:lumOff val="117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Self-modelling – imagining oneself or others behaving successfully (cognitive process)</a:t>
          </a:r>
        </a:p>
      </dsp:txBody>
      <dsp:txXfrm>
        <a:off x="40780" y="3343906"/>
        <a:ext cx="5016696" cy="753819"/>
      </dsp:txXfrm>
    </dsp:sp>
    <dsp:sp modelId="{86D3D055-0BE6-934C-8DC4-D994DF8937CC}">
      <dsp:nvSpPr>
        <dsp:cNvPr id="0" name=""/>
        <dsp:cNvSpPr/>
      </dsp:nvSpPr>
      <dsp:spPr>
        <a:xfrm>
          <a:off x="0" y="4198986"/>
          <a:ext cx="5098256" cy="835379"/>
        </a:xfrm>
        <a:prstGeom prst="roundRect">
          <a:avLst/>
        </a:prstGeom>
        <a:solidFill>
          <a:schemeClr val="accent2">
            <a:hueOff val="-1331824"/>
            <a:satOff val="-586"/>
            <a:lumOff val="156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Video / imagery</a:t>
          </a:r>
        </a:p>
      </dsp:txBody>
      <dsp:txXfrm>
        <a:off x="40780" y="4239766"/>
        <a:ext cx="5016696" cy="753819"/>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DD422D-23FF-724B-A5EE-9AAEB6BB5224}">
      <dsp:nvSpPr>
        <dsp:cNvPr id="0" name=""/>
        <dsp:cNvSpPr/>
      </dsp:nvSpPr>
      <dsp:spPr>
        <a:xfrm>
          <a:off x="0" y="41075"/>
          <a:ext cx="5098256" cy="87516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Direct statements (including self statements)</a:t>
          </a:r>
        </a:p>
      </dsp:txBody>
      <dsp:txXfrm>
        <a:off x="42722" y="83797"/>
        <a:ext cx="5012812" cy="789716"/>
      </dsp:txXfrm>
    </dsp:sp>
    <dsp:sp modelId="{05506E25-17C1-F949-9581-094CAAEBD1D0}">
      <dsp:nvSpPr>
        <dsp:cNvPr id="0" name=""/>
        <dsp:cNvSpPr/>
      </dsp:nvSpPr>
      <dsp:spPr>
        <a:xfrm>
          <a:off x="0" y="979595"/>
          <a:ext cx="5098256" cy="875160"/>
        </a:xfrm>
        <a:prstGeom prst="roundRect">
          <a:avLst/>
        </a:prstGeom>
        <a:solidFill>
          <a:schemeClr val="accent2">
            <a:hueOff val="-266365"/>
            <a:satOff val="-117"/>
            <a:lumOff val="31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Social persuasion</a:t>
          </a:r>
        </a:p>
      </dsp:txBody>
      <dsp:txXfrm>
        <a:off x="42722" y="1022317"/>
        <a:ext cx="5012812" cy="789716"/>
      </dsp:txXfrm>
    </dsp:sp>
    <dsp:sp modelId="{5C83EA3E-A1DA-A64D-8BD5-910127B28610}">
      <dsp:nvSpPr>
        <dsp:cNvPr id="0" name=""/>
        <dsp:cNvSpPr/>
      </dsp:nvSpPr>
      <dsp:spPr>
        <a:xfrm>
          <a:off x="0" y="1918116"/>
          <a:ext cx="5098256" cy="875160"/>
        </a:xfrm>
        <a:prstGeom prst="roundRect">
          <a:avLst/>
        </a:prstGeom>
        <a:solidFill>
          <a:schemeClr val="accent2">
            <a:hueOff val="-532730"/>
            <a:satOff val="-234"/>
            <a:lumOff val="62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Expressing faith in one’s capabilities</a:t>
          </a:r>
        </a:p>
      </dsp:txBody>
      <dsp:txXfrm>
        <a:off x="42722" y="1960838"/>
        <a:ext cx="5012812" cy="789716"/>
      </dsp:txXfrm>
    </dsp:sp>
    <dsp:sp modelId="{B7AC9ED7-4363-BA4A-9406-BEDF89CD7534}">
      <dsp:nvSpPr>
        <dsp:cNvPr id="0" name=""/>
        <dsp:cNvSpPr/>
      </dsp:nvSpPr>
      <dsp:spPr>
        <a:xfrm>
          <a:off x="0" y="2856636"/>
          <a:ext cx="5098256" cy="875160"/>
        </a:xfrm>
        <a:prstGeom prst="roundRect">
          <a:avLst/>
        </a:prstGeom>
        <a:solidFill>
          <a:schemeClr val="accent2">
            <a:hueOff val="-799094"/>
            <a:satOff val="-352"/>
            <a:lumOff val="94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Care needed</a:t>
          </a:r>
        </a:p>
      </dsp:txBody>
      <dsp:txXfrm>
        <a:off x="42722" y="2899358"/>
        <a:ext cx="5012812" cy="789716"/>
      </dsp:txXfrm>
    </dsp:sp>
    <dsp:sp modelId="{2C575B2D-DF1C-0A4F-B81F-6ACD84B5BB7F}">
      <dsp:nvSpPr>
        <dsp:cNvPr id="0" name=""/>
        <dsp:cNvSpPr/>
      </dsp:nvSpPr>
      <dsp:spPr>
        <a:xfrm>
          <a:off x="0" y="3795156"/>
          <a:ext cx="5098256" cy="875160"/>
        </a:xfrm>
        <a:prstGeom prst="roundRect">
          <a:avLst/>
        </a:prstGeom>
        <a:solidFill>
          <a:schemeClr val="accent2">
            <a:hueOff val="-1065459"/>
            <a:satOff val="-469"/>
            <a:lumOff val="125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What factors will influence the effect of verbal persuasion?</a:t>
          </a:r>
        </a:p>
      </dsp:txBody>
      <dsp:txXfrm>
        <a:off x="42722" y="3837878"/>
        <a:ext cx="5012812" cy="789716"/>
      </dsp:txXfrm>
    </dsp:sp>
    <dsp:sp modelId="{02A48957-BDFE-6F4E-8552-4A19A360A8E6}">
      <dsp:nvSpPr>
        <dsp:cNvPr id="0" name=""/>
        <dsp:cNvSpPr/>
      </dsp:nvSpPr>
      <dsp:spPr>
        <a:xfrm>
          <a:off x="0" y="4733676"/>
          <a:ext cx="5098256" cy="875160"/>
        </a:xfrm>
        <a:prstGeom prst="roundRect">
          <a:avLst/>
        </a:prstGeom>
        <a:solidFill>
          <a:schemeClr val="accent2">
            <a:hueOff val="-1331824"/>
            <a:satOff val="-586"/>
            <a:lumOff val="156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Self talk</a:t>
          </a:r>
        </a:p>
      </dsp:txBody>
      <dsp:txXfrm>
        <a:off x="42722" y="4776398"/>
        <a:ext cx="5012812" cy="789716"/>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3B8513-1C9D-4A7B-BCD8-5E97C0B18207}">
      <dsp:nvSpPr>
        <dsp:cNvPr id="0" name=""/>
        <dsp:cNvSpPr/>
      </dsp:nvSpPr>
      <dsp:spPr>
        <a:xfrm>
          <a:off x="0" y="4413"/>
          <a:ext cx="5098256" cy="9401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1B63F2-60E5-4D8E-B00D-0226F5C99C8B}">
      <dsp:nvSpPr>
        <dsp:cNvPr id="0" name=""/>
        <dsp:cNvSpPr/>
      </dsp:nvSpPr>
      <dsp:spPr>
        <a:xfrm>
          <a:off x="284404" y="215954"/>
          <a:ext cx="517099" cy="51709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A32D886-2E73-4EEF-B8F4-27F8E384CA5D}">
      <dsp:nvSpPr>
        <dsp:cNvPr id="0" name=""/>
        <dsp:cNvSpPr/>
      </dsp:nvSpPr>
      <dsp:spPr>
        <a:xfrm>
          <a:off x="1085908" y="4413"/>
          <a:ext cx="4012347" cy="9401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02" tIns="99502" rIns="99502" bIns="99502" numCol="1" spcCol="1270" anchor="ctr" anchorCtr="0">
          <a:noAutofit/>
        </a:bodyPr>
        <a:lstStyle/>
        <a:p>
          <a:pPr marL="0" lvl="0" indent="0" algn="l" defTabSz="800100">
            <a:lnSpc>
              <a:spcPct val="90000"/>
            </a:lnSpc>
            <a:spcBef>
              <a:spcPct val="0"/>
            </a:spcBef>
            <a:spcAft>
              <a:spcPct val="35000"/>
            </a:spcAft>
            <a:buNone/>
          </a:pPr>
          <a:r>
            <a:rPr lang="en-US" sz="1800" kern="1200"/>
            <a:t>Summarise the TPB research paper provided on Moodle. </a:t>
          </a:r>
        </a:p>
      </dsp:txBody>
      <dsp:txXfrm>
        <a:off x="1085908" y="4413"/>
        <a:ext cx="4012347" cy="940180"/>
      </dsp:txXfrm>
    </dsp:sp>
    <dsp:sp modelId="{EAFB1C49-C789-4029-9AE2-FCFFFC4547F3}">
      <dsp:nvSpPr>
        <dsp:cNvPr id="0" name=""/>
        <dsp:cNvSpPr/>
      </dsp:nvSpPr>
      <dsp:spPr>
        <a:xfrm>
          <a:off x="0" y="1179639"/>
          <a:ext cx="5098256" cy="9401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26300A-C4FF-4E25-9EE9-540D26637E5F}">
      <dsp:nvSpPr>
        <dsp:cNvPr id="0" name=""/>
        <dsp:cNvSpPr/>
      </dsp:nvSpPr>
      <dsp:spPr>
        <a:xfrm>
          <a:off x="284404" y="1391180"/>
          <a:ext cx="517099" cy="51709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5C3F9AB-2EA3-4FD3-82C6-93A1EEF5EE9B}">
      <dsp:nvSpPr>
        <dsp:cNvPr id="0" name=""/>
        <dsp:cNvSpPr/>
      </dsp:nvSpPr>
      <dsp:spPr>
        <a:xfrm>
          <a:off x="1085908" y="1179639"/>
          <a:ext cx="4012347" cy="9401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02" tIns="99502" rIns="99502" bIns="99502" numCol="1" spcCol="1270" anchor="ctr" anchorCtr="0">
          <a:noAutofit/>
        </a:bodyPr>
        <a:lstStyle/>
        <a:p>
          <a:pPr marL="0" lvl="0" indent="0" algn="l" defTabSz="800100">
            <a:lnSpc>
              <a:spcPct val="90000"/>
            </a:lnSpc>
            <a:spcBef>
              <a:spcPct val="0"/>
            </a:spcBef>
            <a:spcAft>
              <a:spcPct val="35000"/>
            </a:spcAft>
            <a:buNone/>
          </a:pPr>
          <a:r>
            <a:rPr lang="en-US" sz="1800" kern="1200"/>
            <a:t>Does this support the theories predictions?</a:t>
          </a:r>
        </a:p>
      </dsp:txBody>
      <dsp:txXfrm>
        <a:off x="1085908" y="1179639"/>
        <a:ext cx="4012347" cy="940180"/>
      </dsp:txXfrm>
    </dsp:sp>
    <dsp:sp modelId="{44399165-D9E4-461C-958F-D19180AF7A4A}">
      <dsp:nvSpPr>
        <dsp:cNvPr id="0" name=""/>
        <dsp:cNvSpPr/>
      </dsp:nvSpPr>
      <dsp:spPr>
        <a:xfrm>
          <a:off x="0" y="2354865"/>
          <a:ext cx="5098256" cy="9401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989498-C5D3-4D18-A152-970AFB9DECEE}">
      <dsp:nvSpPr>
        <dsp:cNvPr id="0" name=""/>
        <dsp:cNvSpPr/>
      </dsp:nvSpPr>
      <dsp:spPr>
        <a:xfrm>
          <a:off x="284404" y="2566406"/>
          <a:ext cx="517099" cy="51709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63CE45C-8A3F-4B26-BB85-2052036B22FA}">
      <dsp:nvSpPr>
        <dsp:cNvPr id="0" name=""/>
        <dsp:cNvSpPr/>
      </dsp:nvSpPr>
      <dsp:spPr>
        <a:xfrm>
          <a:off x="1085908" y="2354865"/>
          <a:ext cx="4012347" cy="9401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02" tIns="99502" rIns="99502" bIns="99502" numCol="1" spcCol="1270" anchor="ctr" anchorCtr="0">
          <a:noAutofit/>
        </a:bodyPr>
        <a:lstStyle/>
        <a:p>
          <a:pPr marL="0" lvl="0" indent="0" algn="l" defTabSz="800100">
            <a:lnSpc>
              <a:spcPct val="90000"/>
            </a:lnSpc>
            <a:spcBef>
              <a:spcPct val="0"/>
            </a:spcBef>
            <a:spcAft>
              <a:spcPct val="35000"/>
            </a:spcAft>
            <a:buNone/>
          </a:pPr>
          <a:r>
            <a:rPr lang="en-US" sz="1800" kern="1200"/>
            <a:t>What are the practical implications that can be taken from this study? (p.10)</a:t>
          </a:r>
        </a:p>
      </dsp:txBody>
      <dsp:txXfrm>
        <a:off x="1085908" y="2354865"/>
        <a:ext cx="4012347" cy="940180"/>
      </dsp:txXfrm>
    </dsp:sp>
    <dsp:sp modelId="{017E38BC-71F3-46E8-84F2-2FAF9A1030BA}">
      <dsp:nvSpPr>
        <dsp:cNvPr id="0" name=""/>
        <dsp:cNvSpPr/>
      </dsp:nvSpPr>
      <dsp:spPr>
        <a:xfrm>
          <a:off x="0" y="3530091"/>
          <a:ext cx="5098256" cy="9401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B548AC-914B-4EA8-A3C1-AA2455F53AE3}">
      <dsp:nvSpPr>
        <dsp:cNvPr id="0" name=""/>
        <dsp:cNvSpPr/>
      </dsp:nvSpPr>
      <dsp:spPr>
        <a:xfrm>
          <a:off x="284404" y="3741632"/>
          <a:ext cx="517099" cy="51709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F82776B-3D83-4BF5-A262-D4285626E734}">
      <dsp:nvSpPr>
        <dsp:cNvPr id="0" name=""/>
        <dsp:cNvSpPr/>
      </dsp:nvSpPr>
      <dsp:spPr>
        <a:xfrm>
          <a:off x="1085908" y="3530091"/>
          <a:ext cx="4012347" cy="9401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02" tIns="99502" rIns="99502" bIns="99502" numCol="1" spcCol="1270" anchor="ctr" anchorCtr="0">
          <a:noAutofit/>
        </a:bodyPr>
        <a:lstStyle/>
        <a:p>
          <a:pPr marL="0" lvl="0" indent="0" algn="l" defTabSz="800100">
            <a:lnSpc>
              <a:spcPct val="90000"/>
            </a:lnSpc>
            <a:spcBef>
              <a:spcPct val="0"/>
            </a:spcBef>
            <a:spcAft>
              <a:spcPct val="35000"/>
            </a:spcAft>
            <a:buNone/>
          </a:pPr>
          <a:r>
            <a:rPr lang="en-US" sz="1800" kern="1200"/>
            <a:t>How do the findings for this population group differ to others examined? (p.8)</a:t>
          </a:r>
        </a:p>
      </dsp:txBody>
      <dsp:txXfrm>
        <a:off x="1085908" y="3530091"/>
        <a:ext cx="4012347" cy="940180"/>
      </dsp:txXfrm>
    </dsp:sp>
    <dsp:sp modelId="{6ADD8D1A-BA3E-4523-94C7-2557B7B1E00A}">
      <dsp:nvSpPr>
        <dsp:cNvPr id="0" name=""/>
        <dsp:cNvSpPr/>
      </dsp:nvSpPr>
      <dsp:spPr>
        <a:xfrm>
          <a:off x="0" y="4705317"/>
          <a:ext cx="5098256" cy="9401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0DC223-77DD-4F9E-ACBF-87606DD59889}">
      <dsp:nvSpPr>
        <dsp:cNvPr id="0" name=""/>
        <dsp:cNvSpPr/>
      </dsp:nvSpPr>
      <dsp:spPr>
        <a:xfrm>
          <a:off x="284404" y="4916857"/>
          <a:ext cx="517099" cy="51709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DF738A7-89DD-4280-AD0A-09DE6C43E6A6}">
      <dsp:nvSpPr>
        <dsp:cNvPr id="0" name=""/>
        <dsp:cNvSpPr/>
      </dsp:nvSpPr>
      <dsp:spPr>
        <a:xfrm>
          <a:off x="1085908" y="4705317"/>
          <a:ext cx="4012347" cy="9401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02" tIns="99502" rIns="99502" bIns="99502" numCol="1" spcCol="1270" anchor="ctr" anchorCtr="0">
          <a:noAutofit/>
        </a:bodyPr>
        <a:lstStyle/>
        <a:p>
          <a:pPr marL="0" lvl="0" indent="0" algn="l" defTabSz="800100">
            <a:lnSpc>
              <a:spcPct val="90000"/>
            </a:lnSpc>
            <a:spcBef>
              <a:spcPct val="0"/>
            </a:spcBef>
            <a:spcAft>
              <a:spcPct val="35000"/>
            </a:spcAft>
            <a:buNone/>
          </a:pPr>
          <a:r>
            <a:rPr lang="en-US" sz="1800" kern="1200"/>
            <a:t>Problems with using theories…</a:t>
          </a:r>
        </a:p>
      </dsp:txBody>
      <dsp:txXfrm>
        <a:off x="1085908" y="4705317"/>
        <a:ext cx="4012347" cy="94018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0F8A4994-791B-411D-931F-2C122DFD43D2}" type="datetimeFigureOut">
              <a:rPr lang="en-GB" smtClean="0"/>
              <a:t>04/10/2026</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64439C43-8A9D-4F2B-AC40-677ACD314A48}" type="slidenum">
              <a:rPr lang="en-GB" smtClean="0"/>
              <a:t>‹#›</a:t>
            </a:fld>
            <a:endParaRPr lang="en-GB"/>
          </a:p>
        </p:txBody>
      </p:sp>
    </p:spTree>
    <p:extLst>
      <p:ext uri="{BB962C8B-B14F-4D97-AF65-F5344CB8AC3E}">
        <p14:creationId xmlns:p14="http://schemas.microsoft.com/office/powerpoint/2010/main" val="340578596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5C1584A7-CA54-4129-9F9A-459044CFD3C1}" type="datetimeFigureOut">
              <a:rPr lang="en-GB" smtClean="0"/>
              <a:t>04/10/2026</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7087FCA0-7AB6-47F1-B11D-4FF0A1129D0A}" type="slidenum">
              <a:rPr lang="en-GB" smtClean="0"/>
              <a:t>‹#›</a:t>
            </a:fld>
            <a:endParaRPr lang="en-GB"/>
          </a:p>
        </p:txBody>
      </p:sp>
    </p:spTree>
    <p:extLst>
      <p:ext uri="{BB962C8B-B14F-4D97-AF65-F5344CB8AC3E}">
        <p14:creationId xmlns:p14="http://schemas.microsoft.com/office/powerpoint/2010/main" val="29155763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3"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9874"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79875"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eaLnBrk="1" hangingPunct="1"/>
            <a:fld id="{F8B824CA-8F12-4AB8-83CB-C2864FFC0899}" type="slidenum">
              <a:rPr lang="en-US" altLang="en-US" sz="1200">
                <a:latin typeface="Calibri" panose="020F0502020204030204" pitchFamily="34" charset="0"/>
              </a:rPr>
              <a:pPr eaLnBrk="1" hangingPunct="1"/>
              <a:t>3</a:t>
            </a:fld>
            <a:endParaRPr lang="en-US" altLang="en-US" sz="1200">
              <a:latin typeface="Calibri" panose="020F0502020204030204" pitchFamily="34" charset="0"/>
            </a:endParaRPr>
          </a:p>
        </p:txBody>
      </p:sp>
    </p:spTree>
    <p:extLst>
      <p:ext uri="{BB962C8B-B14F-4D97-AF65-F5344CB8AC3E}">
        <p14:creationId xmlns:p14="http://schemas.microsoft.com/office/powerpoint/2010/main" val="18297280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1"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2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81923"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eaLnBrk="1" hangingPunct="1"/>
            <a:fld id="{0CAA7A55-4BBF-4D26-8E14-44C2B2675D25}" type="slidenum">
              <a:rPr lang="en-US" altLang="en-US" sz="1200">
                <a:latin typeface="Calibri" panose="020F0502020204030204" pitchFamily="34" charset="0"/>
              </a:rPr>
              <a:pPr eaLnBrk="1" hangingPunct="1"/>
              <a:t>4</a:t>
            </a:fld>
            <a:endParaRPr lang="en-US" altLang="en-US" sz="1200">
              <a:latin typeface="Calibri" panose="020F0502020204030204" pitchFamily="34" charset="0"/>
            </a:endParaRPr>
          </a:p>
        </p:txBody>
      </p:sp>
    </p:spTree>
    <p:extLst>
      <p:ext uri="{BB962C8B-B14F-4D97-AF65-F5344CB8AC3E}">
        <p14:creationId xmlns:p14="http://schemas.microsoft.com/office/powerpoint/2010/main" val="26400769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1"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eaLnBrk="1" hangingPunct="1"/>
            <a:fld id="{10F5CBA4-89D2-4848-AF1D-0CCE000D52D5}" type="slidenum">
              <a:rPr lang="en-GB" altLang="en-US" sz="1200">
                <a:latin typeface="Calibri" panose="020F0502020204030204" pitchFamily="34" charset="0"/>
              </a:rPr>
              <a:pPr eaLnBrk="1" hangingPunct="1"/>
              <a:t>8</a:t>
            </a:fld>
            <a:endParaRPr lang="en-GB" altLang="en-US" sz="1200">
              <a:latin typeface="Calibri" panose="020F0502020204030204" pitchFamily="34" charset="0"/>
            </a:endParaRPr>
          </a:p>
        </p:txBody>
      </p:sp>
      <p:sp>
        <p:nvSpPr>
          <p:cNvPr id="87042" name="Rectangle 2"/>
          <p:cNvSpPr>
            <a:spLocks noGrp="1" noRot="1" noChangeAspect="1" noChangeArrowheads="1" noTextEdit="1"/>
          </p:cNvSpPr>
          <p:nvPr>
            <p:ph type="sldImg"/>
          </p:nvPr>
        </p:nvSpPr>
        <p:spPr bwMode="auto">
          <a:xfrm>
            <a:off x="919163" y="746125"/>
            <a:ext cx="4959350" cy="3719513"/>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7043" name="Rectangle 3"/>
          <p:cNvSpPr>
            <a:spLocks noGrp="1" noChangeArrowheads="1"/>
          </p:cNvSpPr>
          <p:nvPr>
            <p:ph type="body" idx="1"/>
          </p:nvPr>
        </p:nvSpPr>
        <p:spPr bwMode="auto">
          <a:xfrm>
            <a:off x="906463" y="4714875"/>
            <a:ext cx="4984750" cy="44672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2075" tIns="46038" rIns="92075" bIns="46038" numCol="1" anchor="t" anchorCtr="0" compatLnSpc="1">
            <a:prstTxWarp prst="textNoShape">
              <a:avLst/>
            </a:prstTxWarp>
          </a:bodyPr>
          <a:lstStyle/>
          <a:p>
            <a:pPr eaLnBrk="1" hangingPunct="1"/>
            <a:endParaRPr lang="en-US" altLang="en-US"/>
          </a:p>
        </p:txBody>
      </p:sp>
    </p:spTree>
    <p:extLst>
      <p:ext uri="{BB962C8B-B14F-4D97-AF65-F5344CB8AC3E}">
        <p14:creationId xmlns:p14="http://schemas.microsoft.com/office/powerpoint/2010/main" val="29702555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 just</a:t>
            </a:r>
            <a:r>
              <a:rPr lang="en-US" baseline="0" dirty="0"/>
              <a:t> concerned with with the abilities one has, rather it is belief in executing the skills that one already possesses that makes up efficacy beliefs</a:t>
            </a:r>
            <a:endParaRPr lang="en-US" dirty="0"/>
          </a:p>
        </p:txBody>
      </p:sp>
      <p:sp>
        <p:nvSpPr>
          <p:cNvPr id="4" name="Slide Number Placeholder 3"/>
          <p:cNvSpPr>
            <a:spLocks noGrp="1"/>
          </p:cNvSpPr>
          <p:nvPr>
            <p:ph type="sldNum" sz="quarter" idx="10"/>
          </p:nvPr>
        </p:nvSpPr>
        <p:spPr/>
        <p:txBody>
          <a:bodyPr/>
          <a:lstStyle/>
          <a:p>
            <a:fld id="{7087FCA0-7AB6-47F1-B11D-4FF0A1129D0A}" type="slidenum">
              <a:rPr lang="en-GB" smtClean="0"/>
              <a:t>55</a:t>
            </a:fld>
            <a:endParaRPr lang="en-GB"/>
          </a:p>
        </p:txBody>
      </p:sp>
    </p:spTree>
    <p:extLst>
      <p:ext uri="{BB962C8B-B14F-4D97-AF65-F5344CB8AC3E}">
        <p14:creationId xmlns:p14="http://schemas.microsoft.com/office/powerpoint/2010/main" val="28120950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 just</a:t>
            </a:r>
            <a:r>
              <a:rPr lang="en-US" baseline="0" dirty="0"/>
              <a:t> concerned with with the abilities one has, rather it is belief in executing the skills that one already possesses that makes </a:t>
            </a:r>
            <a:r>
              <a:rPr lang="en-US" baseline="0"/>
              <a:t>up efficacy </a:t>
            </a:r>
            <a:r>
              <a:rPr lang="en-US" baseline="0" dirty="0"/>
              <a:t>beliefs</a:t>
            </a:r>
            <a:endParaRPr lang="en-US" dirty="0"/>
          </a:p>
        </p:txBody>
      </p:sp>
      <p:sp>
        <p:nvSpPr>
          <p:cNvPr id="4" name="Slide Number Placeholder 3"/>
          <p:cNvSpPr>
            <a:spLocks noGrp="1"/>
          </p:cNvSpPr>
          <p:nvPr>
            <p:ph type="sldNum" sz="quarter" idx="10"/>
          </p:nvPr>
        </p:nvSpPr>
        <p:spPr/>
        <p:txBody>
          <a:bodyPr/>
          <a:lstStyle/>
          <a:p>
            <a:fld id="{7087FCA0-7AB6-47F1-B11D-4FF0A1129D0A}" type="slidenum">
              <a:rPr lang="en-GB" smtClean="0"/>
              <a:t>56</a:t>
            </a:fld>
            <a:endParaRPr lang="en-GB"/>
          </a:p>
        </p:txBody>
      </p:sp>
    </p:spTree>
    <p:extLst>
      <p:ext uri="{BB962C8B-B14F-4D97-AF65-F5344CB8AC3E}">
        <p14:creationId xmlns:p14="http://schemas.microsoft.com/office/powerpoint/2010/main" val="34673209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95BE807-7A2E-452E-9CFB-BFC1E72D0CD5}" type="datetimeFigureOut">
              <a:rPr lang="en-GB" smtClean="0"/>
              <a:t>04/10/2026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01278F6-8A41-4394-A405-91FABC7454C4}" type="slidenum">
              <a:rPr lang="en-GB" smtClean="0"/>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117100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95BE807-7A2E-452E-9CFB-BFC1E72D0CD5}" type="datetimeFigureOut">
              <a:rPr lang="en-GB" smtClean="0"/>
              <a:t>04/10/2026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01278F6-8A41-4394-A405-91FABC7454C4}" type="slidenum">
              <a:rPr lang="en-GB" smtClean="0"/>
              <a:t>‹#›</a:t>
            </a:fld>
            <a:endParaRPr lang="en-GB"/>
          </a:p>
        </p:txBody>
      </p:sp>
    </p:spTree>
    <p:extLst>
      <p:ext uri="{BB962C8B-B14F-4D97-AF65-F5344CB8AC3E}">
        <p14:creationId xmlns:p14="http://schemas.microsoft.com/office/powerpoint/2010/main" val="26930433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95BE807-7A2E-452E-9CFB-BFC1E72D0CD5}" type="datetimeFigureOut">
              <a:rPr lang="en-GB" smtClean="0"/>
              <a:t>04/10/2026</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01278F6-8A41-4394-A405-91FABC7454C4}" type="slidenum">
              <a:rPr lang="en-GB" smtClean="0"/>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869998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5"/>
            <a:ext cx="3703320" cy="402335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5"/>
            <a:ext cx="370332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95BE807-7A2E-452E-9CFB-BFC1E72D0CD5}" type="datetimeFigureOut">
              <a:rPr lang="en-GB" smtClean="0"/>
              <a:t>04/10/2026</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01278F6-8A41-4394-A405-91FABC7454C4}" type="slidenum">
              <a:rPr lang="en-GB" smtClean="0"/>
              <a:t>‹#›</a:t>
            </a:fld>
            <a:endParaRPr lang="en-GB"/>
          </a:p>
        </p:txBody>
      </p:sp>
    </p:spTree>
    <p:extLst>
      <p:ext uri="{BB962C8B-B14F-4D97-AF65-F5344CB8AC3E}">
        <p14:creationId xmlns:p14="http://schemas.microsoft.com/office/powerpoint/2010/main" val="14460199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22960" y="2582335"/>
            <a:ext cx="3703320" cy="32867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95BE807-7A2E-452E-9CFB-BFC1E72D0CD5}" type="datetimeFigureOut">
              <a:rPr lang="en-GB" smtClean="0"/>
              <a:t>04/10/2026</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201278F6-8A41-4394-A405-91FABC7454C4}" type="slidenum">
              <a:rPr lang="en-GB" smtClean="0"/>
              <a:t>‹#›</a:t>
            </a:fld>
            <a:endParaRPr lang="en-GB"/>
          </a:p>
        </p:txBody>
      </p:sp>
    </p:spTree>
    <p:extLst>
      <p:ext uri="{BB962C8B-B14F-4D97-AF65-F5344CB8AC3E}">
        <p14:creationId xmlns:p14="http://schemas.microsoft.com/office/powerpoint/2010/main" val="19820288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95BE807-7A2E-452E-9CFB-BFC1E72D0CD5}" type="datetimeFigureOut">
              <a:rPr lang="en-GB" smtClean="0"/>
              <a:t>04/10/2026</a:t>
            </a:fld>
            <a:endParaRPr lang="en-GB"/>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201278F6-8A41-4394-A405-91FABC7454C4}" type="slidenum">
              <a:rPr lang="en-GB" smtClean="0"/>
              <a:t>‹#›</a:t>
            </a:fld>
            <a:endParaRPr lang="en-GB"/>
          </a:p>
        </p:txBody>
      </p:sp>
    </p:spTree>
    <p:extLst>
      <p:ext uri="{BB962C8B-B14F-4D97-AF65-F5344CB8AC3E}">
        <p14:creationId xmlns:p14="http://schemas.microsoft.com/office/powerpoint/2010/main" val="33949464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895BE807-7A2E-452E-9CFB-BFC1E72D0CD5}" type="datetimeFigureOut">
              <a:rPr lang="en-GB" smtClean="0"/>
              <a:t>04/10/2026</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201278F6-8A41-4394-A405-91FABC7454C4}" type="slidenum">
              <a:rPr lang="en-GB" smtClean="0"/>
              <a:t>‹#›</a:t>
            </a:fld>
            <a:endParaRPr lang="en-GB"/>
          </a:p>
        </p:txBody>
      </p:sp>
    </p:spTree>
    <p:extLst>
      <p:ext uri="{BB962C8B-B14F-4D97-AF65-F5344CB8AC3E}">
        <p14:creationId xmlns:p14="http://schemas.microsoft.com/office/powerpoint/2010/main" val="30437210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600450" y="731520"/>
            <a:ext cx="4869180"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895BE807-7A2E-452E-9CFB-BFC1E72D0CD5}" type="datetimeFigureOut">
              <a:rPr lang="en-GB" smtClean="0"/>
              <a:t>04/10/2026</a:t>
            </a:fld>
            <a:endParaRPr lang="en-GB"/>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201278F6-8A41-4394-A405-91FABC7454C4}" type="slidenum">
              <a:rPr lang="en-GB" smtClean="0"/>
              <a:t>‹#›</a:t>
            </a:fld>
            <a:endParaRPr lang="en-GB"/>
          </a:p>
        </p:txBody>
      </p:sp>
    </p:spTree>
    <p:extLst>
      <p:ext uri="{BB962C8B-B14F-4D97-AF65-F5344CB8AC3E}">
        <p14:creationId xmlns:p14="http://schemas.microsoft.com/office/powerpoint/2010/main" val="30952035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2" y="0"/>
            <a:ext cx="9143989"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22960"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95BE807-7A2E-452E-9CFB-BFC1E72D0CD5}" type="datetimeFigureOut">
              <a:rPr lang="en-GB" smtClean="0"/>
              <a:t>04/10/2026</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01278F6-8A41-4394-A405-91FABC7454C4}" type="slidenum">
              <a:rPr lang="en-GB" smtClean="0"/>
              <a:t>‹#›</a:t>
            </a:fld>
            <a:endParaRPr lang="en-GB"/>
          </a:p>
        </p:txBody>
      </p:sp>
    </p:spTree>
    <p:extLst>
      <p:ext uri="{BB962C8B-B14F-4D97-AF65-F5344CB8AC3E}">
        <p14:creationId xmlns:p14="http://schemas.microsoft.com/office/powerpoint/2010/main" val="10333342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95BE807-7A2E-452E-9CFB-BFC1E72D0CD5}" type="datetimeFigureOut">
              <a:rPr lang="en-GB" smtClean="0"/>
              <a:t>04/10/2026</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01278F6-8A41-4394-A405-91FABC7454C4}" type="slidenum">
              <a:rPr lang="en-GB" smtClean="0"/>
              <a:t>‹#›</a:t>
            </a:fld>
            <a:endParaRPr lang="en-GB"/>
          </a:p>
        </p:txBody>
      </p:sp>
    </p:spTree>
    <p:extLst>
      <p:ext uri="{BB962C8B-B14F-4D97-AF65-F5344CB8AC3E}">
        <p14:creationId xmlns:p14="http://schemas.microsoft.com/office/powerpoint/2010/main" val="40551131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2302"/>
            <a:ext cx="1971675"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412302"/>
            <a:ext cx="5800725" cy="5759898"/>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95BE807-7A2E-452E-9CFB-BFC1E72D0CD5}" type="datetimeFigureOut">
              <a:rPr lang="en-GB" smtClean="0"/>
              <a:t>04/10/2026</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01278F6-8A41-4394-A405-91FABC7454C4}" type="slidenum">
              <a:rPr lang="en-GB" smtClean="0"/>
              <a:t>‹#›</a:t>
            </a:fld>
            <a:endParaRPr lang="en-GB"/>
          </a:p>
        </p:txBody>
      </p:sp>
    </p:spTree>
    <p:extLst>
      <p:ext uri="{BB962C8B-B14F-4D97-AF65-F5344CB8AC3E}">
        <p14:creationId xmlns:p14="http://schemas.microsoft.com/office/powerpoint/2010/main" val="3022028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9" name="Rectangle 8"/>
          <p:cNvSpPr/>
          <p:nvPr/>
        </p:nvSpPr>
        <p:spPr>
          <a:xfrm>
            <a:off x="0" y="6334316"/>
            <a:ext cx="9144001"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895BE807-7A2E-452E-9CFB-BFC1E72D0CD5}" type="datetimeFigureOut">
              <a:rPr lang="en-GB" smtClean="0"/>
              <a:t>04/10/2026</a:t>
            </a:fld>
            <a:endParaRPr lang="en-GB"/>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201278F6-8A41-4394-A405-91FABC7454C4}" type="slidenum">
              <a:rPr lang="en-GB" smtClean="0"/>
              <a:t>‹#›</a:t>
            </a:fld>
            <a:endParaRPr lang="en-GB"/>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22546518"/>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4.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7.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elfdeterminationtheory.org/" TargetMode="External"/><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hyperlink" Target="https://selfdeterminationtheory.org/research/sport-exercise-and-physical-education/"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http://exercise-motivation.bangor.ac.uk/breq/theory.php"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42.xml.rels><?xml version="1.0" encoding="UTF-8" standalone="yes"?>
<Relationships xmlns="http://schemas.openxmlformats.org/package/2006/relationships"><Relationship Id="rId2" Type="http://schemas.openxmlformats.org/officeDocument/2006/relationships/image" Target="../media/image12.tmp"/><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51.xml.rels><?xml version="1.0" encoding="UTF-8" standalone="yes"?>
<Relationships xmlns="http://schemas.openxmlformats.org/package/2006/relationships"><Relationship Id="rId2" Type="http://schemas.openxmlformats.org/officeDocument/2006/relationships/hyperlink" Target="https://www.journalslibrary.nihr.ac.uk/phr/phr03020/#/full-report" TargetMode="Externa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hyperlink" Target="https://youtu.be/cXO8BJ8v99U" TargetMode="Externa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62.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0.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hyperlink" Target="http://www.selfdetermination.org/" TargetMode="Externa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hyperlink" Target="http://dx.doi.org/10.3102/0034654315585005"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99000"/>
                <a:satMod val="140000"/>
              </a:schemeClr>
            </a:gs>
            <a:gs pos="65000">
              <a:schemeClr val="bg2">
                <a:tint val="100000"/>
                <a:shade val="80000"/>
                <a:satMod val="130000"/>
              </a:schemeClr>
            </a:gs>
            <a:gs pos="100000">
              <a:schemeClr val="bg2">
                <a:tint val="100000"/>
                <a:shade val="48000"/>
                <a:satMod val="120000"/>
              </a:schemeClr>
            </a:gs>
          </a:gsLst>
          <a:lin ang="162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30" y="4953000"/>
            <a:ext cx="9141714"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Subtitle 2"/>
          <p:cNvSpPr>
            <a:spLocks noGrp="1"/>
          </p:cNvSpPr>
          <p:nvPr>
            <p:ph type="subTitle" idx="1"/>
          </p:nvPr>
        </p:nvSpPr>
        <p:spPr>
          <a:xfrm>
            <a:off x="825038" y="5225240"/>
            <a:ext cx="7543800" cy="1143000"/>
          </a:xfrm>
        </p:spPr>
        <p:txBody>
          <a:bodyPr>
            <a:normAutofit/>
          </a:bodyPr>
          <a:lstStyle/>
          <a:p>
            <a:r>
              <a:rPr lang="en-GB">
                <a:solidFill>
                  <a:srgbClr val="FFFFFF"/>
                </a:solidFill>
              </a:rPr>
              <a:t>Alison Connaughton</a:t>
            </a:r>
          </a:p>
        </p:txBody>
      </p:sp>
      <p:sp>
        <p:nvSpPr>
          <p:cNvPr id="12" name="Rectangle 11">
            <a:extLst>
              <a:ext uri="{FF2B5EF4-FFF2-40B4-BE49-F238E27FC236}">
                <a16:creationId xmlns:a16="http://schemas.microsoft.com/office/drawing/2014/main" id="{1F3985C0-E548-44D2-B30E-F3E42DADE1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0" y="0"/>
            <a:ext cx="9141714" cy="4970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ctrTitle"/>
          </p:nvPr>
        </p:nvSpPr>
        <p:spPr>
          <a:xfrm>
            <a:off x="822960" y="758952"/>
            <a:ext cx="7543800" cy="3892168"/>
          </a:xfrm>
        </p:spPr>
        <p:txBody>
          <a:bodyPr>
            <a:normAutofit/>
          </a:bodyPr>
          <a:lstStyle/>
          <a:p>
            <a:r>
              <a:rPr lang="en-GB" sz="6800">
                <a:solidFill>
                  <a:srgbClr val="FFFFFF"/>
                </a:solidFill>
              </a:rPr>
              <a:t>Theories of Motivation and Behaviour Change</a:t>
            </a:r>
            <a:br>
              <a:rPr lang="en-GB" sz="6800">
                <a:solidFill>
                  <a:srgbClr val="FFFFFF"/>
                </a:solidFill>
              </a:rPr>
            </a:br>
            <a:r>
              <a:rPr lang="en-GB" sz="6800">
                <a:solidFill>
                  <a:srgbClr val="FFFFFF"/>
                </a:solidFill>
              </a:rPr>
              <a:t>Week 2</a:t>
            </a:r>
          </a:p>
        </p:txBody>
      </p:sp>
    </p:spTree>
    <p:extLst>
      <p:ext uri="{BB962C8B-B14F-4D97-AF65-F5344CB8AC3E}">
        <p14:creationId xmlns:p14="http://schemas.microsoft.com/office/powerpoint/2010/main" val="320028393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22960" y="286603"/>
            <a:ext cx="7543800" cy="1450757"/>
          </a:xfrm>
        </p:spPr>
        <p:txBody>
          <a:bodyPr>
            <a:normAutofit/>
          </a:bodyPr>
          <a:lstStyle/>
          <a:p>
            <a:r>
              <a:rPr lang="en-GB"/>
              <a:t>Re-cap so far…</a:t>
            </a:r>
            <a:endParaRPr lang="en-GB" dirty="0"/>
          </a:p>
        </p:txBody>
      </p:sp>
      <p:graphicFrame>
        <p:nvGraphicFramePr>
          <p:cNvPr id="15" name="Content Placeholder 2">
            <a:extLst>
              <a:ext uri="{FF2B5EF4-FFF2-40B4-BE49-F238E27FC236}">
                <a16:creationId xmlns:a16="http://schemas.microsoft.com/office/drawing/2014/main" id="{70580645-398E-3E23-6FC8-78E6BAD29CCE}"/>
              </a:ext>
            </a:extLst>
          </p:cNvPr>
          <p:cNvGraphicFramePr>
            <a:graphicFrameLocks noGrp="1"/>
          </p:cNvGraphicFramePr>
          <p:nvPr>
            <p:ph idx="1"/>
            <p:extLst>
              <p:ext uri="{D42A27DB-BD31-4B8C-83A1-F6EECF244321}">
                <p14:modId xmlns:p14="http://schemas.microsoft.com/office/powerpoint/2010/main" val="2429924996"/>
              </p:ext>
            </p:extLst>
          </p:nvPr>
        </p:nvGraphicFramePr>
        <p:xfrm>
          <a:off x="822722" y="2098515"/>
          <a:ext cx="75438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482934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8856" name="Rectangle 78855">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3" y="0"/>
            <a:ext cx="9139737"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8858" name="Rectangle 78857">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78849" name="Rectangle 2"/>
          <p:cNvSpPr>
            <a:spLocks noGrp="1" noChangeArrowheads="1"/>
          </p:cNvSpPr>
          <p:nvPr>
            <p:ph type="title"/>
          </p:nvPr>
        </p:nvSpPr>
        <p:spPr>
          <a:xfrm>
            <a:off x="369277" y="516835"/>
            <a:ext cx="2313633" cy="5772840"/>
          </a:xfrm>
        </p:spPr>
        <p:txBody>
          <a:bodyPr anchor="ctr">
            <a:normAutofit/>
          </a:bodyPr>
          <a:lstStyle/>
          <a:p>
            <a:pPr eaLnBrk="1" hangingPunct="1"/>
            <a:r>
              <a:rPr lang="en-GB" altLang="en-US" sz="3100">
                <a:solidFill>
                  <a:srgbClr val="FFFFFF"/>
                </a:solidFill>
                <a:latin typeface="Calibri" panose="020F0502020204030204" pitchFamily="34" charset="0"/>
              </a:rPr>
              <a:t>Motivation Defined</a:t>
            </a:r>
          </a:p>
        </p:txBody>
      </p:sp>
      <p:sp>
        <p:nvSpPr>
          <p:cNvPr id="78860" name="Rectangle 78859">
            <a:extLst>
              <a:ext uri="{FF2B5EF4-FFF2-40B4-BE49-F238E27FC236}">
                <a16:creationId xmlns:a16="http://schemas.microsoft.com/office/drawing/2014/main" id="{6669F804-A677-4B75-95F4-A5E4426FB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aphicFrame>
        <p:nvGraphicFramePr>
          <p:cNvPr id="78852" name="Rectangle 3">
            <a:extLst>
              <a:ext uri="{FF2B5EF4-FFF2-40B4-BE49-F238E27FC236}">
                <a16:creationId xmlns:a16="http://schemas.microsoft.com/office/drawing/2014/main" id="{87328C12-95AB-A352-41FC-ED579F2FBA91}"/>
              </a:ext>
            </a:extLst>
          </p:cNvPr>
          <p:cNvGraphicFramePr>
            <a:graphicFrameLocks noGrp="1"/>
          </p:cNvGraphicFramePr>
          <p:nvPr>
            <p:ph idx="1"/>
            <p:extLst>
              <p:ext uri="{D42A27DB-BD31-4B8C-83A1-F6EECF244321}">
                <p14:modId xmlns:p14="http://schemas.microsoft.com/office/powerpoint/2010/main" val="2915937115"/>
              </p:ext>
            </p:extLst>
          </p:nvPr>
        </p:nvGraphicFramePr>
        <p:xfrm>
          <a:off x="3556397" y="639763"/>
          <a:ext cx="5098256"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277474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0904" name="Rectangle 80903">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3" y="0"/>
            <a:ext cx="9139737"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80906" name="Rectangle 80905">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80897" name="Rectangle 2"/>
          <p:cNvSpPr>
            <a:spLocks noGrp="1" noChangeArrowheads="1"/>
          </p:cNvSpPr>
          <p:nvPr>
            <p:ph type="title"/>
          </p:nvPr>
        </p:nvSpPr>
        <p:spPr>
          <a:xfrm>
            <a:off x="369277" y="516835"/>
            <a:ext cx="2313633" cy="5772840"/>
          </a:xfrm>
        </p:spPr>
        <p:txBody>
          <a:bodyPr anchor="ctr">
            <a:normAutofit/>
          </a:bodyPr>
          <a:lstStyle/>
          <a:p>
            <a:pPr eaLnBrk="1" hangingPunct="1"/>
            <a:r>
              <a:rPr lang="en-GB" altLang="en-US" sz="3100">
                <a:solidFill>
                  <a:srgbClr val="FFFFFF"/>
                </a:solidFill>
                <a:latin typeface="Calibri" panose="020F0502020204030204" pitchFamily="34" charset="0"/>
              </a:rPr>
              <a:t>Later definitions of motivation</a:t>
            </a:r>
          </a:p>
        </p:txBody>
      </p:sp>
      <p:sp>
        <p:nvSpPr>
          <p:cNvPr id="80908" name="Rectangle 80907">
            <a:extLst>
              <a:ext uri="{FF2B5EF4-FFF2-40B4-BE49-F238E27FC236}">
                <a16:creationId xmlns:a16="http://schemas.microsoft.com/office/drawing/2014/main" id="{6669F804-A677-4B75-95F4-A5E4426FB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aphicFrame>
        <p:nvGraphicFramePr>
          <p:cNvPr id="80900" name="Rectangle 3">
            <a:extLst>
              <a:ext uri="{FF2B5EF4-FFF2-40B4-BE49-F238E27FC236}">
                <a16:creationId xmlns:a16="http://schemas.microsoft.com/office/drawing/2014/main" id="{438629BD-8969-EF68-C9D8-F864901C59C9}"/>
              </a:ext>
            </a:extLst>
          </p:cNvPr>
          <p:cNvGraphicFramePr>
            <a:graphicFrameLocks noGrp="1"/>
          </p:cNvGraphicFramePr>
          <p:nvPr>
            <p:ph idx="1"/>
            <p:extLst>
              <p:ext uri="{D42A27DB-BD31-4B8C-83A1-F6EECF244321}">
                <p14:modId xmlns:p14="http://schemas.microsoft.com/office/powerpoint/2010/main" val="3226260090"/>
              </p:ext>
            </p:extLst>
          </p:nvPr>
        </p:nvGraphicFramePr>
        <p:xfrm>
          <a:off x="3556397" y="639763"/>
          <a:ext cx="5098256"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134442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951" name="Rectangle 82950">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2953" name="Rectangle 82952">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945" name="Rectangle 2"/>
          <p:cNvSpPr>
            <a:spLocks noGrp="1" noChangeArrowheads="1"/>
          </p:cNvSpPr>
          <p:nvPr>
            <p:ph type="title"/>
          </p:nvPr>
        </p:nvSpPr>
        <p:spPr>
          <a:xfrm>
            <a:off x="3886200" y="634946"/>
            <a:ext cx="4776107" cy="1450757"/>
          </a:xfrm>
        </p:spPr>
        <p:txBody>
          <a:bodyPr>
            <a:normAutofit/>
          </a:bodyPr>
          <a:lstStyle/>
          <a:p>
            <a:pPr eaLnBrk="1" hangingPunct="1"/>
            <a:r>
              <a:rPr lang="en-GB" altLang="en-US" sz="4300">
                <a:solidFill>
                  <a:srgbClr val="2B5146"/>
                </a:solidFill>
                <a:latin typeface="Tahoma" panose="020B0604030504040204" pitchFamily="34" charset="0"/>
                <a:cs typeface="Tahoma" panose="020B0604030504040204" pitchFamily="34" charset="0"/>
              </a:rPr>
              <a:t>What do we know about motivation?</a:t>
            </a:r>
          </a:p>
        </p:txBody>
      </p:sp>
      <p:pic>
        <p:nvPicPr>
          <p:cNvPr id="82947" name="Picture 82946" descr="Colourful carved figures of humans">
            <a:extLst>
              <a:ext uri="{FF2B5EF4-FFF2-40B4-BE49-F238E27FC236}">
                <a16:creationId xmlns:a16="http://schemas.microsoft.com/office/drawing/2014/main" id="{566C7734-4D1B-D07B-667D-BA9BBDB441C9}"/>
              </a:ext>
            </a:extLst>
          </p:cNvPr>
          <p:cNvPicPr>
            <a:picLocks noChangeAspect="1"/>
          </p:cNvPicPr>
          <p:nvPr/>
        </p:nvPicPr>
        <p:blipFill>
          <a:blip r:embed="rId2"/>
          <a:srcRect l="32015" r="31784" b="1"/>
          <a:stretch/>
        </p:blipFill>
        <p:spPr>
          <a:xfrm>
            <a:off x="20" y="-12128"/>
            <a:ext cx="3490702" cy="6870127"/>
          </a:xfrm>
          <a:prstGeom prst="rect">
            <a:avLst/>
          </a:prstGeom>
        </p:spPr>
      </p:pic>
      <p:cxnSp>
        <p:nvCxnSpPr>
          <p:cNvPr id="82955" name="Straight Connector 82954">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65712" y="2085703"/>
            <a:ext cx="4628015"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73731" name="Rectangle 3"/>
          <p:cNvSpPr>
            <a:spLocks noGrp="1" noChangeArrowheads="1"/>
          </p:cNvSpPr>
          <p:nvPr>
            <p:ph type="body" idx="1"/>
          </p:nvPr>
        </p:nvSpPr>
        <p:spPr>
          <a:xfrm>
            <a:off x="3886200" y="2198914"/>
            <a:ext cx="4776107" cy="3670180"/>
          </a:xfrm>
        </p:spPr>
        <p:txBody>
          <a:bodyPr>
            <a:normAutofit/>
          </a:bodyPr>
          <a:lstStyle/>
          <a:p>
            <a:pPr eaLnBrk="1" hangingPunct="1"/>
            <a:r>
              <a:rPr lang="en-GB" altLang="en-US">
                <a:latin typeface="Tahoma" panose="020B0604030504040204" pitchFamily="34" charset="0"/>
                <a:cs typeface="Tahoma" panose="020B0604030504040204" pitchFamily="34" charset="0"/>
              </a:rPr>
              <a:t>These are developed from different </a:t>
            </a:r>
            <a:r>
              <a:rPr lang="en-GB" altLang="en-GB">
                <a:latin typeface="Tahoma" panose="020B0604030504040204" pitchFamily="34" charset="0"/>
                <a:cs typeface="Tahoma" panose="020B0604030504040204" pitchFamily="34" charset="0"/>
              </a:rPr>
              <a:t>‘</a:t>
            </a:r>
            <a:r>
              <a:rPr lang="en-GB" altLang="en-US">
                <a:latin typeface="Tahoma" panose="020B0604030504040204" pitchFamily="34" charset="0"/>
                <a:cs typeface="Tahoma" panose="020B0604030504040204" pitchFamily="34" charset="0"/>
              </a:rPr>
              <a:t>sources</a:t>
            </a:r>
            <a:r>
              <a:rPr lang="en-GB" altLang="en-GB">
                <a:latin typeface="Tahoma" panose="020B0604030504040204" pitchFamily="34" charset="0"/>
                <a:cs typeface="Tahoma" panose="020B0604030504040204" pitchFamily="34" charset="0"/>
              </a:rPr>
              <a:t>’</a:t>
            </a:r>
            <a:endParaRPr lang="en-GB" altLang="en-US">
              <a:latin typeface="Tahoma" panose="020B0604030504040204" pitchFamily="34" charset="0"/>
              <a:cs typeface="Tahoma" panose="020B0604030504040204" pitchFamily="34" charset="0"/>
            </a:endParaRPr>
          </a:p>
          <a:p>
            <a:pPr eaLnBrk="1" hangingPunct="1"/>
            <a:r>
              <a:rPr lang="en-GB" altLang="en-US">
                <a:latin typeface="Tahoma" panose="020B0604030504040204" pitchFamily="34" charset="0"/>
                <a:cs typeface="Tahoma" panose="020B0604030504040204" pitchFamily="34" charset="0"/>
              </a:rPr>
              <a:t>There are different types</a:t>
            </a:r>
          </a:p>
          <a:p>
            <a:pPr eaLnBrk="1" hangingPunct="1"/>
            <a:r>
              <a:rPr lang="en-GB" altLang="en-US">
                <a:latin typeface="Tahoma" panose="020B0604030504040204" pitchFamily="34" charset="0"/>
                <a:cs typeface="Tahoma" panose="020B0604030504040204" pitchFamily="34" charset="0"/>
              </a:rPr>
              <a:t>They predict different behaviours</a:t>
            </a:r>
          </a:p>
          <a:p>
            <a:pPr lvl="1" eaLnBrk="1" hangingPunct="1"/>
            <a:r>
              <a:rPr lang="en-GB" altLang="en-US">
                <a:latin typeface="Tahoma" panose="020B0604030504040204" pitchFamily="34" charset="0"/>
                <a:cs typeface="Tahoma" panose="020B0604030504040204" pitchFamily="34" charset="0"/>
              </a:rPr>
              <a:t>Adaptive or otherwise</a:t>
            </a:r>
          </a:p>
          <a:p>
            <a:pPr eaLnBrk="1" hangingPunct="1"/>
            <a:endParaRPr lang="en-GB" altLang="en-US"/>
          </a:p>
          <a:p>
            <a:pPr eaLnBrk="1" hangingPunct="1">
              <a:buFont typeface="Wingdings" panose="05000000000000000000" pitchFamily="2" charset="2"/>
              <a:buNone/>
            </a:pPr>
            <a:r>
              <a:rPr lang="en-GB" altLang="en-US"/>
              <a:t> </a:t>
            </a:r>
          </a:p>
          <a:p>
            <a:pPr eaLnBrk="1" hangingPunct="1"/>
            <a:endParaRPr lang="en-GB" altLang="en-US"/>
          </a:p>
          <a:p>
            <a:pPr eaLnBrk="1" hangingPunct="1"/>
            <a:endParaRPr lang="en-GB" altLang="en-US"/>
          </a:p>
          <a:p>
            <a:pPr eaLnBrk="1" hangingPunct="1"/>
            <a:endParaRPr lang="en-GB" altLang="en-US"/>
          </a:p>
          <a:p>
            <a:pPr eaLnBrk="1" hangingPunct="1">
              <a:buFont typeface="Wingdings" panose="05000000000000000000" pitchFamily="2" charset="2"/>
              <a:buNone/>
            </a:pPr>
            <a:endParaRPr lang="en-GB" altLang="en-US"/>
          </a:p>
          <a:p>
            <a:pPr eaLnBrk="1" hangingPunct="1"/>
            <a:endParaRPr lang="en-GB" altLang="en-US"/>
          </a:p>
          <a:p>
            <a:pPr eaLnBrk="1" hangingPunct="1"/>
            <a:endParaRPr lang="en-GB" altLang="en-US"/>
          </a:p>
        </p:txBody>
      </p:sp>
    </p:spTree>
    <p:extLst>
      <p:ext uri="{BB962C8B-B14F-4D97-AF65-F5344CB8AC3E}">
        <p14:creationId xmlns:p14="http://schemas.microsoft.com/office/powerpoint/2010/main" val="404568157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73731">
                                            <p:txEl>
                                              <p:pRg st="0" end="0"/>
                                            </p:txEl>
                                          </p:spTgt>
                                        </p:tgtEl>
                                        <p:attrNameLst>
                                          <p:attrName>style.visibility</p:attrName>
                                        </p:attrNameLst>
                                      </p:cBhvr>
                                      <p:to>
                                        <p:strVal val="visible"/>
                                      </p:to>
                                    </p:set>
                                    <p:animEffect transition="in" filter="wipe(down)">
                                      <p:cBhvr>
                                        <p:cTn id="7" dur="500"/>
                                        <p:tgtEl>
                                          <p:spTgt spid="7373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73731">
                                            <p:txEl>
                                              <p:pRg st="1" end="1"/>
                                            </p:txEl>
                                          </p:spTgt>
                                        </p:tgtEl>
                                        <p:attrNameLst>
                                          <p:attrName>style.visibility</p:attrName>
                                        </p:attrNameLst>
                                      </p:cBhvr>
                                      <p:to>
                                        <p:strVal val="visible"/>
                                      </p:to>
                                    </p:set>
                                    <p:animEffect transition="in" filter="wipe(down)">
                                      <p:cBhvr>
                                        <p:cTn id="12" dur="500"/>
                                        <p:tgtEl>
                                          <p:spTgt spid="7373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73731">
                                            <p:txEl>
                                              <p:pRg st="2" end="2"/>
                                            </p:txEl>
                                          </p:spTgt>
                                        </p:tgtEl>
                                        <p:attrNameLst>
                                          <p:attrName>style.visibility</p:attrName>
                                        </p:attrNameLst>
                                      </p:cBhvr>
                                      <p:to>
                                        <p:strVal val="visible"/>
                                      </p:to>
                                    </p:set>
                                    <p:animEffect transition="in" filter="wipe(down)">
                                      <p:cBhvr>
                                        <p:cTn id="17" dur="500"/>
                                        <p:tgtEl>
                                          <p:spTgt spid="73731">
                                            <p:txEl>
                                              <p:pRg st="2" end="2"/>
                                            </p:txEl>
                                          </p:spTgt>
                                        </p:tgtEl>
                                      </p:cBhvr>
                                    </p:animEffect>
                                  </p:childTnLst>
                                </p:cTn>
                              </p:par>
                              <p:par>
                                <p:cTn id="18" presetID="22" presetClass="entr" presetSubtype="4" fill="hold" grpId="0" nodeType="withEffect">
                                  <p:stCondLst>
                                    <p:cond delay="0"/>
                                  </p:stCondLst>
                                  <p:childTnLst>
                                    <p:set>
                                      <p:cBhvr>
                                        <p:cTn id="19" dur="1" fill="hold">
                                          <p:stCondLst>
                                            <p:cond delay="0"/>
                                          </p:stCondLst>
                                        </p:cTn>
                                        <p:tgtEl>
                                          <p:spTgt spid="73731">
                                            <p:txEl>
                                              <p:pRg st="3" end="3"/>
                                            </p:txEl>
                                          </p:spTgt>
                                        </p:tgtEl>
                                        <p:attrNameLst>
                                          <p:attrName>style.visibility</p:attrName>
                                        </p:attrNameLst>
                                      </p:cBhvr>
                                      <p:to>
                                        <p:strVal val="visible"/>
                                      </p:to>
                                    </p:set>
                                    <p:animEffect transition="in" filter="wipe(down)">
                                      <p:cBhvr>
                                        <p:cTn id="20" dur="500"/>
                                        <p:tgtEl>
                                          <p:spTgt spid="73731">
                                            <p:txEl>
                                              <p:pRg st="3" end="3"/>
                                            </p:txEl>
                                          </p:spTgt>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22" presetClass="entr" presetSubtype="4" fill="hold" grpId="0" nodeType="clickEffect">
                                  <p:stCondLst>
                                    <p:cond delay="0"/>
                                  </p:stCondLst>
                                  <p:childTnLst>
                                    <p:set>
                                      <p:cBhvr>
                                        <p:cTn id="24" dur="1" fill="hold">
                                          <p:stCondLst>
                                            <p:cond delay="0"/>
                                          </p:stCondLst>
                                        </p:cTn>
                                        <p:tgtEl>
                                          <p:spTgt spid="73731">
                                            <p:txEl>
                                              <p:pRg st="5" end="5"/>
                                            </p:txEl>
                                          </p:spTgt>
                                        </p:tgtEl>
                                        <p:attrNameLst>
                                          <p:attrName>style.visibility</p:attrName>
                                        </p:attrNameLst>
                                      </p:cBhvr>
                                      <p:to>
                                        <p:strVal val="visible"/>
                                      </p:to>
                                    </p:set>
                                    <p:animEffect transition="in" filter="wipe(down)">
                                      <p:cBhvr>
                                        <p:cTn id="25" dur="500"/>
                                        <p:tgtEl>
                                          <p:spTgt spid="73731">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3731"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3976" name="Rectangle 83975">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3" y="0"/>
            <a:ext cx="9139737"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83978" name="Rectangle 83977">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83969" name="Title 1"/>
          <p:cNvSpPr>
            <a:spLocks noGrp="1"/>
          </p:cNvSpPr>
          <p:nvPr>
            <p:ph type="title"/>
          </p:nvPr>
        </p:nvSpPr>
        <p:spPr>
          <a:xfrm>
            <a:off x="369277" y="516835"/>
            <a:ext cx="2313633" cy="5772840"/>
          </a:xfrm>
        </p:spPr>
        <p:txBody>
          <a:bodyPr anchor="ctr">
            <a:normAutofit/>
          </a:bodyPr>
          <a:lstStyle/>
          <a:p>
            <a:pPr eaLnBrk="1" hangingPunct="1"/>
            <a:r>
              <a:rPr lang="en-GB" altLang="en-US" sz="3100">
                <a:solidFill>
                  <a:srgbClr val="FFFFFF"/>
                </a:solidFill>
                <a:latin typeface="Tahoma" panose="020B0604030504040204" pitchFamily="34" charset="0"/>
                <a:cs typeface="Tahoma" panose="020B0604030504040204" pitchFamily="34" charset="0"/>
              </a:rPr>
              <a:t>Motives - categories</a:t>
            </a:r>
          </a:p>
        </p:txBody>
      </p:sp>
      <p:sp>
        <p:nvSpPr>
          <p:cNvPr id="83980" name="Rectangle 83979">
            <a:extLst>
              <a:ext uri="{FF2B5EF4-FFF2-40B4-BE49-F238E27FC236}">
                <a16:creationId xmlns:a16="http://schemas.microsoft.com/office/drawing/2014/main" id="{6669F804-A677-4B75-95F4-A5E4426FB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aphicFrame>
        <p:nvGraphicFramePr>
          <p:cNvPr id="83972" name="Content Placeholder 2">
            <a:extLst>
              <a:ext uri="{FF2B5EF4-FFF2-40B4-BE49-F238E27FC236}">
                <a16:creationId xmlns:a16="http://schemas.microsoft.com/office/drawing/2014/main" id="{527D3D3D-33FA-8CB2-DC7B-5B7DE85058E8}"/>
              </a:ext>
            </a:extLst>
          </p:cNvPr>
          <p:cNvGraphicFramePr>
            <a:graphicFrameLocks noGrp="1"/>
          </p:cNvGraphicFramePr>
          <p:nvPr>
            <p:ph idx="1"/>
            <p:extLst>
              <p:ext uri="{D42A27DB-BD31-4B8C-83A1-F6EECF244321}">
                <p14:modId xmlns:p14="http://schemas.microsoft.com/office/powerpoint/2010/main" val="2832705252"/>
              </p:ext>
            </p:extLst>
          </p:nvPr>
        </p:nvGraphicFramePr>
        <p:xfrm>
          <a:off x="3556397" y="639763"/>
          <a:ext cx="5098256"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640435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4998" name="Rectangle 8499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85000" name="Rectangle 8499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84993" name="Title 1"/>
          <p:cNvSpPr>
            <a:spLocks noGrp="1"/>
          </p:cNvSpPr>
          <p:nvPr>
            <p:ph type="title"/>
          </p:nvPr>
        </p:nvSpPr>
        <p:spPr>
          <a:xfrm>
            <a:off x="369277" y="605896"/>
            <a:ext cx="2313633" cy="5646208"/>
          </a:xfrm>
        </p:spPr>
        <p:txBody>
          <a:bodyPr anchor="ctr">
            <a:normAutofit/>
          </a:bodyPr>
          <a:lstStyle/>
          <a:p>
            <a:pPr eaLnBrk="1" hangingPunct="1"/>
            <a:r>
              <a:rPr lang="en-GB" altLang="en-US" sz="2600">
                <a:solidFill>
                  <a:srgbClr val="FFFFFF"/>
                </a:solidFill>
                <a:latin typeface="Tahoma" panose="020B0604030504040204" pitchFamily="34" charset="0"/>
                <a:cs typeface="Tahoma" panose="020B0604030504040204" pitchFamily="34" charset="0"/>
              </a:rPr>
              <a:t>How do we develop intrinsic motivation….?</a:t>
            </a:r>
          </a:p>
        </p:txBody>
      </p:sp>
      <p:sp>
        <p:nvSpPr>
          <p:cNvPr id="85002" name="Rectangle 8500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p:cNvSpPr>
            <a:spLocks noGrp="1"/>
          </p:cNvSpPr>
          <p:nvPr>
            <p:ph idx="1"/>
          </p:nvPr>
        </p:nvSpPr>
        <p:spPr>
          <a:xfrm>
            <a:off x="3556512" y="605896"/>
            <a:ext cx="4810247" cy="5646208"/>
          </a:xfrm>
        </p:spPr>
        <p:txBody>
          <a:bodyPr anchor="ctr">
            <a:normAutofit/>
          </a:bodyPr>
          <a:lstStyle/>
          <a:p>
            <a:pPr eaLnBrk="1" hangingPunct="1"/>
            <a:r>
              <a:rPr lang="en-GB" altLang="en-US">
                <a:latin typeface="Tahoma" panose="020B0604030504040204" pitchFamily="34" charset="0"/>
                <a:cs typeface="Tahoma" panose="020B0604030504040204" pitchFamily="34" charset="0"/>
              </a:rPr>
              <a:t>What strategies are used to motivate individuals and groups to exercise regularly?</a:t>
            </a:r>
          </a:p>
          <a:p>
            <a:pPr eaLnBrk="1" hangingPunct="1"/>
            <a:r>
              <a:rPr lang="en-GB" altLang="en-US">
                <a:latin typeface="Tahoma" panose="020B0604030504040204" pitchFamily="34" charset="0"/>
                <a:cs typeface="Tahoma" panose="020B0604030504040204" pitchFamily="34" charset="0"/>
              </a:rPr>
              <a:t>Where should we target interventions to promote </a:t>
            </a:r>
            <a:r>
              <a:rPr lang="en-GB" altLang="en-GB">
                <a:latin typeface="Tahoma" panose="020B0604030504040204" pitchFamily="34" charset="0"/>
                <a:cs typeface="Tahoma" panose="020B0604030504040204" pitchFamily="34" charset="0"/>
              </a:rPr>
              <a:t>‘</a:t>
            </a:r>
            <a:r>
              <a:rPr lang="en-GB" altLang="en-US">
                <a:latin typeface="Tahoma" panose="020B0604030504040204" pitchFamily="34" charset="0"/>
                <a:cs typeface="Tahoma" panose="020B0604030504040204" pitchFamily="34" charset="0"/>
              </a:rPr>
              <a:t>good</a:t>
            </a:r>
            <a:r>
              <a:rPr lang="en-GB" altLang="en-GB">
                <a:latin typeface="Tahoma" panose="020B0604030504040204" pitchFamily="34" charset="0"/>
                <a:cs typeface="Tahoma" panose="020B0604030504040204" pitchFamily="34" charset="0"/>
              </a:rPr>
              <a:t>’</a:t>
            </a:r>
            <a:r>
              <a:rPr lang="en-GB" altLang="en-US">
                <a:latin typeface="Tahoma" panose="020B0604030504040204" pitchFamily="34" charset="0"/>
                <a:cs typeface="Tahoma" panose="020B0604030504040204" pitchFamily="34" charset="0"/>
              </a:rPr>
              <a:t> motives?</a:t>
            </a:r>
          </a:p>
        </p:txBody>
      </p:sp>
    </p:spTree>
    <p:extLst>
      <p:ext uri="{BB962C8B-B14F-4D97-AF65-F5344CB8AC3E}">
        <p14:creationId xmlns:p14="http://schemas.microsoft.com/office/powerpoint/2010/main" val="33919645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7" name="Rectangle 2"/>
          <p:cNvSpPr>
            <a:spLocks noGrp="1" noChangeArrowheads="1"/>
          </p:cNvSpPr>
          <p:nvPr>
            <p:ph type="title"/>
          </p:nvPr>
        </p:nvSpPr>
        <p:spPr>
          <a:xfrm>
            <a:off x="914400" y="0"/>
            <a:ext cx="8229600" cy="1143000"/>
          </a:xfrm>
        </p:spPr>
        <p:txBody>
          <a:bodyPr lIns="92075" tIns="46038" rIns="92075" bIns="46038"/>
          <a:lstStyle/>
          <a:p>
            <a:pPr eaLnBrk="1" hangingPunct="1"/>
            <a:r>
              <a:rPr lang="en-GB" altLang="en-US">
                <a:latin typeface="Calibri" panose="020F0502020204030204" pitchFamily="34" charset="0"/>
              </a:rPr>
              <a:t>Interactional model</a:t>
            </a:r>
          </a:p>
        </p:txBody>
      </p:sp>
      <p:sp>
        <p:nvSpPr>
          <p:cNvPr id="86018" name="Rectangle 3"/>
          <p:cNvSpPr>
            <a:spLocks noChangeArrowheads="1"/>
          </p:cNvSpPr>
          <p:nvPr/>
        </p:nvSpPr>
        <p:spPr bwMode="auto">
          <a:xfrm>
            <a:off x="3040063" y="3155950"/>
            <a:ext cx="1912937" cy="1187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algn="ctr" eaLnBrk="1" hangingPunct="1"/>
            <a:r>
              <a:rPr lang="en-GB" altLang="en-US"/>
              <a:t>Participant </a:t>
            </a:r>
            <a:r>
              <a:rPr lang="en-GB" altLang="en-US">
                <a:solidFill>
                  <a:srgbClr val="FF3399"/>
                </a:solidFill>
              </a:rPr>
              <a:t>X</a:t>
            </a:r>
          </a:p>
          <a:p>
            <a:pPr algn="ctr" eaLnBrk="1" hangingPunct="1"/>
            <a:r>
              <a:rPr lang="en-GB" altLang="en-US"/>
              <a:t>Situation</a:t>
            </a:r>
          </a:p>
          <a:p>
            <a:pPr algn="ctr" eaLnBrk="1" hangingPunct="1"/>
            <a:r>
              <a:rPr lang="en-GB" altLang="en-US"/>
              <a:t>Interaction</a:t>
            </a:r>
          </a:p>
        </p:txBody>
      </p:sp>
      <p:sp>
        <p:nvSpPr>
          <p:cNvPr id="25604" name="Rectangle 4"/>
          <p:cNvSpPr>
            <a:spLocks noChangeArrowheads="1"/>
          </p:cNvSpPr>
          <p:nvPr/>
        </p:nvSpPr>
        <p:spPr bwMode="auto">
          <a:xfrm>
            <a:off x="5907088" y="1235075"/>
            <a:ext cx="3079750" cy="2370138"/>
          </a:xfrm>
          <a:prstGeom prst="rect">
            <a:avLst/>
          </a:prstGeom>
          <a:noFill/>
          <a:ln w="9525">
            <a:noFill/>
            <a:miter lim="800000"/>
            <a:headEnd/>
            <a:tailEnd/>
          </a:ln>
        </p:spPr>
        <p:txBody>
          <a:bodyPr wrap="none" lIns="92075" tIns="46038" rIns="92075" bIns="46038">
            <a:spAutoFit/>
          </a:bodyPr>
          <a:lstStyle/>
          <a:p>
            <a:pPr algn="ctr">
              <a:defRPr/>
            </a:pPr>
            <a:r>
              <a:rPr lang="en-GB" sz="2400" dirty="0">
                <a:latin typeface="Tahoma" charset="0"/>
                <a:ea typeface="+mn-ea"/>
                <a:cs typeface="Arial" charset="0"/>
              </a:rPr>
              <a:t>Situational</a:t>
            </a:r>
          </a:p>
          <a:p>
            <a:pPr algn="ctr">
              <a:defRPr/>
            </a:pPr>
            <a:r>
              <a:rPr lang="en-GB" sz="2400" dirty="0">
                <a:latin typeface="Tahoma" charset="0"/>
                <a:ea typeface="+mn-ea"/>
                <a:cs typeface="Arial" charset="0"/>
              </a:rPr>
              <a:t>Factors</a:t>
            </a:r>
          </a:p>
          <a:p>
            <a:pPr algn="ctr">
              <a:defRPr/>
            </a:pPr>
            <a:r>
              <a:rPr lang="en-GB" sz="2000" dirty="0">
                <a:solidFill>
                  <a:schemeClr val="bg2">
                    <a:lumMod val="25000"/>
                  </a:schemeClr>
                </a:solidFill>
                <a:latin typeface="Tahoma" charset="0"/>
                <a:ea typeface="+mn-ea"/>
                <a:cs typeface="Arial" charset="0"/>
              </a:rPr>
              <a:t>Coach Style</a:t>
            </a:r>
          </a:p>
          <a:p>
            <a:pPr algn="ctr">
              <a:defRPr/>
            </a:pPr>
            <a:r>
              <a:rPr lang="en-GB" sz="2000" dirty="0">
                <a:solidFill>
                  <a:schemeClr val="bg2">
                    <a:lumMod val="25000"/>
                  </a:schemeClr>
                </a:solidFill>
                <a:latin typeface="Tahoma" charset="0"/>
                <a:ea typeface="+mn-ea"/>
                <a:cs typeface="Arial" charset="0"/>
              </a:rPr>
              <a:t>Situation Attractiveness</a:t>
            </a:r>
          </a:p>
          <a:p>
            <a:pPr algn="ctr">
              <a:defRPr/>
            </a:pPr>
            <a:r>
              <a:rPr lang="en-GB" sz="2000" dirty="0">
                <a:solidFill>
                  <a:schemeClr val="bg2">
                    <a:lumMod val="25000"/>
                  </a:schemeClr>
                </a:solidFill>
                <a:latin typeface="Tahoma" charset="0"/>
                <a:ea typeface="+mn-ea"/>
                <a:cs typeface="Arial" charset="0"/>
              </a:rPr>
              <a:t>Controllability of Situation</a:t>
            </a:r>
          </a:p>
          <a:p>
            <a:pPr algn="ctr">
              <a:defRPr/>
            </a:pPr>
            <a:r>
              <a:rPr lang="en-GB" sz="2000" dirty="0">
                <a:solidFill>
                  <a:schemeClr val="bg2">
                    <a:lumMod val="25000"/>
                  </a:schemeClr>
                </a:solidFill>
                <a:latin typeface="Tahoma" charset="0"/>
                <a:ea typeface="+mn-ea"/>
                <a:cs typeface="Arial" charset="0"/>
              </a:rPr>
              <a:t>Winning / losing</a:t>
            </a:r>
          </a:p>
          <a:p>
            <a:pPr algn="ctr">
              <a:defRPr/>
            </a:pPr>
            <a:r>
              <a:rPr lang="en-GB" sz="2000" dirty="0">
                <a:solidFill>
                  <a:schemeClr val="bg2">
                    <a:lumMod val="25000"/>
                  </a:schemeClr>
                </a:solidFill>
                <a:latin typeface="Tahoma" charset="0"/>
                <a:ea typeface="+mn-ea"/>
                <a:cs typeface="Arial" charset="0"/>
              </a:rPr>
              <a:t>Facility attractiveness</a:t>
            </a:r>
          </a:p>
        </p:txBody>
      </p:sp>
      <p:sp>
        <p:nvSpPr>
          <p:cNvPr id="25605" name="Rectangle 5"/>
          <p:cNvSpPr>
            <a:spLocks noChangeArrowheads="1"/>
          </p:cNvSpPr>
          <p:nvPr/>
        </p:nvSpPr>
        <p:spPr bwMode="auto">
          <a:xfrm>
            <a:off x="450850" y="1295400"/>
            <a:ext cx="1454150" cy="2062163"/>
          </a:xfrm>
          <a:prstGeom prst="rect">
            <a:avLst/>
          </a:prstGeom>
          <a:noFill/>
          <a:ln w="9525">
            <a:noFill/>
            <a:miter lim="800000"/>
            <a:headEnd/>
            <a:tailEnd/>
          </a:ln>
        </p:spPr>
        <p:txBody>
          <a:bodyPr wrap="none" lIns="92075" tIns="46038" rIns="92075" bIns="46038">
            <a:spAutoFit/>
          </a:bodyPr>
          <a:lstStyle/>
          <a:p>
            <a:pPr algn="ctr">
              <a:defRPr/>
            </a:pPr>
            <a:r>
              <a:rPr lang="en-GB" sz="2400" dirty="0">
                <a:latin typeface="Tahoma" charset="0"/>
                <a:ea typeface="+mn-ea"/>
                <a:cs typeface="Arial" charset="0"/>
              </a:rPr>
              <a:t>Personal</a:t>
            </a:r>
          </a:p>
          <a:p>
            <a:pPr algn="ctr">
              <a:defRPr/>
            </a:pPr>
            <a:r>
              <a:rPr lang="en-GB" sz="2400" dirty="0">
                <a:latin typeface="Tahoma" charset="0"/>
                <a:ea typeface="+mn-ea"/>
                <a:cs typeface="Arial" charset="0"/>
              </a:rPr>
              <a:t>Factors</a:t>
            </a:r>
          </a:p>
          <a:p>
            <a:pPr algn="ctr">
              <a:defRPr/>
            </a:pPr>
            <a:r>
              <a:rPr lang="en-GB" sz="2000" dirty="0">
                <a:solidFill>
                  <a:schemeClr val="bg2">
                    <a:lumMod val="25000"/>
                  </a:schemeClr>
                </a:solidFill>
                <a:latin typeface="Tahoma" charset="0"/>
                <a:ea typeface="+mn-ea"/>
                <a:cs typeface="Arial" charset="0"/>
              </a:rPr>
              <a:t>Personality</a:t>
            </a:r>
          </a:p>
          <a:p>
            <a:pPr algn="ctr">
              <a:defRPr/>
            </a:pPr>
            <a:r>
              <a:rPr lang="en-GB" sz="2000" b="1" u="sng" dirty="0">
                <a:solidFill>
                  <a:schemeClr val="bg2">
                    <a:lumMod val="25000"/>
                  </a:schemeClr>
                </a:solidFill>
                <a:latin typeface="Tahoma" charset="0"/>
                <a:ea typeface="+mn-ea"/>
                <a:cs typeface="Arial" charset="0"/>
              </a:rPr>
              <a:t>Needs</a:t>
            </a:r>
          </a:p>
          <a:p>
            <a:pPr algn="ctr">
              <a:defRPr/>
            </a:pPr>
            <a:r>
              <a:rPr lang="en-GB" sz="2000" dirty="0">
                <a:solidFill>
                  <a:schemeClr val="bg2">
                    <a:lumMod val="25000"/>
                  </a:schemeClr>
                </a:solidFill>
                <a:latin typeface="Tahoma" charset="0"/>
                <a:ea typeface="+mn-ea"/>
                <a:cs typeface="Arial" charset="0"/>
              </a:rPr>
              <a:t>Interests</a:t>
            </a:r>
          </a:p>
          <a:p>
            <a:pPr algn="ctr">
              <a:defRPr/>
            </a:pPr>
            <a:r>
              <a:rPr lang="en-GB" sz="2000" dirty="0">
                <a:solidFill>
                  <a:schemeClr val="bg2">
                    <a:lumMod val="25000"/>
                  </a:schemeClr>
                </a:solidFill>
                <a:latin typeface="Tahoma" charset="0"/>
                <a:ea typeface="+mn-ea"/>
                <a:cs typeface="Arial" charset="0"/>
              </a:rPr>
              <a:t>Goals</a:t>
            </a:r>
          </a:p>
        </p:txBody>
      </p:sp>
      <p:sp>
        <p:nvSpPr>
          <p:cNvPr id="86021" name="Rectangle 6"/>
          <p:cNvSpPr>
            <a:spLocks noChangeArrowheads="1"/>
          </p:cNvSpPr>
          <p:nvPr/>
        </p:nvSpPr>
        <p:spPr bwMode="auto">
          <a:xfrm>
            <a:off x="3200400" y="5426075"/>
            <a:ext cx="1709738" cy="1187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spAutoFit/>
          </a:bodyP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algn="ctr" eaLnBrk="1" hangingPunct="1"/>
            <a:r>
              <a:rPr lang="en-GB" altLang="en-US"/>
              <a:t>Participant </a:t>
            </a:r>
          </a:p>
          <a:p>
            <a:pPr algn="ctr" eaLnBrk="1" hangingPunct="1"/>
            <a:r>
              <a:rPr lang="en-GB" altLang="en-US"/>
              <a:t>Motivation</a:t>
            </a:r>
          </a:p>
          <a:p>
            <a:pPr algn="ctr" eaLnBrk="1" hangingPunct="1"/>
            <a:r>
              <a:rPr lang="en-GB" altLang="en-US"/>
              <a:t>(IM/EM)</a:t>
            </a:r>
          </a:p>
        </p:txBody>
      </p:sp>
      <p:sp>
        <p:nvSpPr>
          <p:cNvPr id="86022" name="Line 7"/>
          <p:cNvSpPr>
            <a:spLocks noChangeShapeType="1"/>
          </p:cNvSpPr>
          <p:nvPr/>
        </p:nvSpPr>
        <p:spPr bwMode="auto">
          <a:xfrm>
            <a:off x="1905000" y="2057400"/>
            <a:ext cx="2057400" cy="1066800"/>
          </a:xfrm>
          <a:prstGeom prst="line">
            <a:avLst/>
          </a:prstGeom>
          <a:noFill/>
          <a:ln w="25400">
            <a:solidFill>
              <a:schemeClr val="tx1"/>
            </a:solidFill>
            <a:round/>
            <a:headEnd type="none" w="sm" len="sm"/>
            <a:tailEnd type="stealth" w="med" len="med"/>
          </a:ln>
          <a:extLst>
            <a:ext uri="{909E8E84-426E-40DD-AFC4-6F175D3DCCD1}">
              <a14:hiddenFill xmlns:a14="http://schemas.microsoft.com/office/drawing/2010/main">
                <a:noFill/>
              </a14:hiddenFill>
            </a:ext>
          </a:extLst>
        </p:spPr>
        <p:txBody>
          <a:bodyPr wrap="none" anchor="ctr"/>
          <a:lstStyle/>
          <a:p>
            <a:endParaRPr lang="en-GB"/>
          </a:p>
        </p:txBody>
      </p:sp>
      <p:sp>
        <p:nvSpPr>
          <p:cNvPr id="86023" name="Line 8"/>
          <p:cNvSpPr>
            <a:spLocks noChangeShapeType="1"/>
          </p:cNvSpPr>
          <p:nvPr/>
        </p:nvSpPr>
        <p:spPr bwMode="auto">
          <a:xfrm flipH="1">
            <a:off x="3962400" y="1905000"/>
            <a:ext cx="2286000" cy="1219200"/>
          </a:xfrm>
          <a:prstGeom prst="line">
            <a:avLst/>
          </a:prstGeom>
          <a:noFill/>
          <a:ln w="25400">
            <a:solidFill>
              <a:schemeClr val="tx1"/>
            </a:solidFill>
            <a:round/>
            <a:headEnd type="none" w="sm" len="sm"/>
            <a:tailEnd type="stealth" w="med" len="med"/>
          </a:ln>
          <a:extLst>
            <a:ext uri="{909E8E84-426E-40DD-AFC4-6F175D3DCCD1}">
              <a14:hiddenFill xmlns:a14="http://schemas.microsoft.com/office/drawing/2010/main">
                <a:noFill/>
              </a14:hiddenFill>
            </a:ext>
          </a:extLst>
        </p:spPr>
        <p:txBody>
          <a:bodyPr wrap="none" anchor="ctr"/>
          <a:lstStyle/>
          <a:p>
            <a:endParaRPr lang="en-GB"/>
          </a:p>
        </p:txBody>
      </p:sp>
      <p:sp>
        <p:nvSpPr>
          <p:cNvPr id="86024" name="Line 9"/>
          <p:cNvSpPr>
            <a:spLocks noChangeShapeType="1"/>
          </p:cNvSpPr>
          <p:nvPr/>
        </p:nvSpPr>
        <p:spPr bwMode="auto">
          <a:xfrm>
            <a:off x="3962400" y="4419600"/>
            <a:ext cx="0" cy="990600"/>
          </a:xfrm>
          <a:prstGeom prst="line">
            <a:avLst/>
          </a:prstGeom>
          <a:noFill/>
          <a:ln w="25400">
            <a:solidFill>
              <a:schemeClr val="tx1"/>
            </a:solidFill>
            <a:round/>
            <a:headEnd type="none" w="sm" len="sm"/>
            <a:tailEnd type="stealth" w="med" len="med"/>
          </a:ln>
          <a:extLst>
            <a:ext uri="{909E8E84-426E-40DD-AFC4-6F175D3DCCD1}">
              <a14:hiddenFill xmlns:a14="http://schemas.microsoft.com/office/drawing/2010/main">
                <a:noFill/>
              </a14:hiddenFill>
            </a:ext>
          </a:extLst>
        </p:spPr>
        <p:txBody>
          <a:bodyPr wrap="none" anchor="ctr"/>
          <a:lstStyle/>
          <a:p>
            <a:endParaRPr lang="en-GB"/>
          </a:p>
        </p:txBody>
      </p:sp>
      <p:sp>
        <p:nvSpPr>
          <p:cNvPr id="86025" name="TextBox 1"/>
          <p:cNvSpPr txBox="1">
            <a:spLocks noChangeArrowheads="1"/>
          </p:cNvSpPr>
          <p:nvPr/>
        </p:nvSpPr>
        <p:spPr bwMode="auto">
          <a:xfrm>
            <a:off x="5076825" y="5732463"/>
            <a:ext cx="2698750"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eaLnBrk="1" hangingPunct="1"/>
            <a:r>
              <a:rPr lang="en-US" altLang="en-US" sz="1800"/>
              <a:t>Motivated behaviour and </a:t>
            </a:r>
          </a:p>
          <a:p>
            <a:pPr eaLnBrk="1" hangingPunct="1"/>
            <a:r>
              <a:rPr lang="en-US" altLang="en-US" sz="1800"/>
              <a:t>associated cognitions</a:t>
            </a:r>
          </a:p>
        </p:txBody>
      </p:sp>
      <p:sp>
        <p:nvSpPr>
          <p:cNvPr id="86026" name="TextBox 2"/>
          <p:cNvSpPr txBox="1">
            <a:spLocks noChangeArrowheads="1"/>
          </p:cNvSpPr>
          <p:nvPr/>
        </p:nvSpPr>
        <p:spPr bwMode="auto">
          <a:xfrm>
            <a:off x="395288" y="3860800"/>
            <a:ext cx="124777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eaLnBrk="1" hangingPunct="1"/>
            <a:r>
              <a:rPr lang="en-US" altLang="en-US" sz="1800" u="sng"/>
              <a:t>Task / Ego</a:t>
            </a:r>
          </a:p>
        </p:txBody>
      </p:sp>
      <p:sp>
        <p:nvSpPr>
          <p:cNvPr id="86027" name="TextBox 3"/>
          <p:cNvSpPr txBox="1">
            <a:spLocks noChangeArrowheads="1"/>
          </p:cNvSpPr>
          <p:nvPr/>
        </p:nvSpPr>
        <p:spPr bwMode="auto">
          <a:xfrm>
            <a:off x="6372225" y="3933825"/>
            <a:ext cx="2493963" cy="922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eaLnBrk="1" hangingPunct="1"/>
            <a:r>
              <a:rPr lang="en-US" altLang="en-US" sz="1800" u="sng"/>
              <a:t>Motivational climate</a:t>
            </a:r>
          </a:p>
          <a:p>
            <a:pPr eaLnBrk="1" hangingPunct="1"/>
            <a:r>
              <a:rPr lang="en-US" altLang="en-US" sz="1800" u="sng"/>
              <a:t>Performance / Mastery</a:t>
            </a:r>
          </a:p>
          <a:p>
            <a:pPr eaLnBrk="1" hangingPunct="1"/>
            <a:r>
              <a:rPr lang="en-US" altLang="en-US" sz="1800" u="sng"/>
              <a:t>Task                 Ego</a:t>
            </a:r>
          </a:p>
        </p:txBody>
      </p:sp>
    </p:spTree>
    <p:extLst>
      <p:ext uri="{BB962C8B-B14F-4D97-AF65-F5344CB8AC3E}">
        <p14:creationId xmlns:p14="http://schemas.microsoft.com/office/powerpoint/2010/main" val="1690955859"/>
      </p:ext>
    </p:extLst>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8070" name="Rectangle 88069">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88072" name="Rectangle 88071">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88065" name="Title 1"/>
          <p:cNvSpPr>
            <a:spLocks noGrp="1"/>
          </p:cNvSpPr>
          <p:nvPr>
            <p:ph type="title"/>
          </p:nvPr>
        </p:nvSpPr>
        <p:spPr>
          <a:xfrm>
            <a:off x="369277" y="605896"/>
            <a:ext cx="2313633" cy="5646208"/>
          </a:xfrm>
        </p:spPr>
        <p:txBody>
          <a:bodyPr anchor="ctr">
            <a:normAutofit/>
          </a:bodyPr>
          <a:lstStyle/>
          <a:p>
            <a:pPr eaLnBrk="1" hangingPunct="1"/>
            <a:endParaRPr lang="en-US" altLang="en-US" sz="3100">
              <a:solidFill>
                <a:srgbClr val="FFFFFF"/>
              </a:solidFill>
            </a:endParaRPr>
          </a:p>
        </p:txBody>
      </p:sp>
      <p:sp>
        <p:nvSpPr>
          <p:cNvPr id="88074" name="Rectangle 88073">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p:cNvSpPr>
            <a:spLocks noGrp="1"/>
          </p:cNvSpPr>
          <p:nvPr>
            <p:ph idx="1"/>
          </p:nvPr>
        </p:nvSpPr>
        <p:spPr>
          <a:xfrm>
            <a:off x="3556512" y="605896"/>
            <a:ext cx="4810247" cy="5646208"/>
          </a:xfrm>
        </p:spPr>
        <p:txBody>
          <a:bodyPr anchor="ctr">
            <a:normAutofit/>
          </a:bodyPr>
          <a:lstStyle/>
          <a:p>
            <a:pPr eaLnBrk="1" hangingPunct="1"/>
            <a:r>
              <a:rPr lang="en-GB" altLang="en-US" sz="1500" b="1" u="sng"/>
              <a:t>Motivational Climate</a:t>
            </a:r>
            <a:endParaRPr lang="en-GB" altLang="en-US" sz="1500"/>
          </a:p>
          <a:p>
            <a:pPr eaLnBrk="1" hangingPunct="1">
              <a:buFont typeface="Wingdings" panose="05000000000000000000" pitchFamily="2" charset="2"/>
              <a:buNone/>
            </a:pPr>
            <a:endParaRPr lang="en-GB" altLang="en-US" sz="1500"/>
          </a:p>
          <a:p>
            <a:pPr eaLnBrk="1" hangingPunct="1"/>
            <a:r>
              <a:rPr lang="en-GB" altLang="en-US" sz="1500"/>
              <a:t>Motivational Climate describes the extent to which the environment leads us to evaluate our ability in one of two ways – it is influenced by leaders, teachers, peers. The environment can be classified in two ways:</a:t>
            </a:r>
          </a:p>
          <a:p>
            <a:pPr eaLnBrk="1" hangingPunct="1"/>
            <a:endParaRPr lang="en-GB" altLang="en-US" sz="1500"/>
          </a:p>
          <a:p>
            <a:pPr eaLnBrk="1" hangingPunct="1"/>
            <a:r>
              <a:rPr lang="en-GB" altLang="en-US" sz="1500"/>
              <a:t>Performance (ego) climate: </a:t>
            </a:r>
          </a:p>
          <a:p>
            <a:pPr lvl="1" eaLnBrk="1" hangingPunct="1"/>
            <a:r>
              <a:rPr lang="en-GB" altLang="en-US" sz="1500"/>
              <a:t>An emphasis is placed on interpersonal competition, feedback that promotes social comparison, public evaluation</a:t>
            </a:r>
          </a:p>
          <a:p>
            <a:pPr eaLnBrk="1" hangingPunct="1"/>
            <a:r>
              <a:rPr lang="en-GB" altLang="en-US" sz="1500"/>
              <a:t>Mastery (task) climate: </a:t>
            </a:r>
          </a:p>
          <a:p>
            <a:pPr lvl="1" eaLnBrk="1" hangingPunct="1"/>
            <a:r>
              <a:rPr lang="en-GB" altLang="en-US" sz="1500"/>
              <a:t>The environment encourages personal goals,  effort, learning, mastery of the task and participation in an individual; the focus is on self-referenced effort and improvement</a:t>
            </a:r>
          </a:p>
          <a:p>
            <a:pPr eaLnBrk="1" hangingPunct="1">
              <a:buFont typeface="Wingdings" panose="05000000000000000000" pitchFamily="2" charset="2"/>
              <a:buNone/>
            </a:pPr>
            <a:r>
              <a:rPr lang="en-US" altLang="en-US" sz="1500"/>
              <a:t>What have we discussed previously about the exercise environment?</a:t>
            </a:r>
          </a:p>
        </p:txBody>
      </p:sp>
    </p:spTree>
    <p:extLst>
      <p:ext uri="{BB962C8B-B14F-4D97-AF65-F5344CB8AC3E}">
        <p14:creationId xmlns:p14="http://schemas.microsoft.com/office/powerpoint/2010/main" val="1163105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9096" name="Rectangle 89095">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9098" name="Rectangle 89097">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089" name="Title 1"/>
          <p:cNvSpPr>
            <a:spLocks noGrp="1"/>
          </p:cNvSpPr>
          <p:nvPr>
            <p:ph type="title"/>
          </p:nvPr>
        </p:nvSpPr>
        <p:spPr>
          <a:xfrm>
            <a:off x="3886200" y="634946"/>
            <a:ext cx="4776107" cy="1450757"/>
          </a:xfrm>
        </p:spPr>
        <p:txBody>
          <a:bodyPr>
            <a:normAutofit/>
          </a:bodyPr>
          <a:lstStyle/>
          <a:p>
            <a:pPr eaLnBrk="1" hangingPunct="1"/>
            <a:endParaRPr lang="en-US" altLang="en-US" sz="4700">
              <a:solidFill>
                <a:srgbClr val="E26343"/>
              </a:solidFill>
            </a:endParaRPr>
          </a:p>
        </p:txBody>
      </p:sp>
      <p:pic>
        <p:nvPicPr>
          <p:cNvPr id="89092" name="Picture 89091" descr="Red toy person in front of two lines of white figures">
            <a:extLst>
              <a:ext uri="{FF2B5EF4-FFF2-40B4-BE49-F238E27FC236}">
                <a16:creationId xmlns:a16="http://schemas.microsoft.com/office/drawing/2014/main" id="{C7831616-DFC9-F4C2-614D-CCC07597CD80}"/>
              </a:ext>
            </a:extLst>
          </p:cNvPr>
          <p:cNvPicPr>
            <a:picLocks noChangeAspect="1"/>
          </p:cNvPicPr>
          <p:nvPr/>
        </p:nvPicPr>
        <p:blipFill>
          <a:blip r:embed="rId2"/>
          <a:srcRect l="35224" r="31368" b="-1"/>
          <a:stretch/>
        </p:blipFill>
        <p:spPr>
          <a:xfrm>
            <a:off x="20" y="-12128"/>
            <a:ext cx="3490702" cy="6870127"/>
          </a:xfrm>
          <a:prstGeom prst="rect">
            <a:avLst/>
          </a:prstGeom>
        </p:spPr>
      </p:pic>
      <p:cxnSp>
        <p:nvCxnSpPr>
          <p:cNvPr id="89100" name="Straight Connector 89099">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65712" y="2085703"/>
            <a:ext cx="4628015"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89090" name="Content Placeholder 2"/>
          <p:cNvSpPr>
            <a:spLocks noGrp="1"/>
          </p:cNvSpPr>
          <p:nvPr>
            <p:ph idx="1"/>
          </p:nvPr>
        </p:nvSpPr>
        <p:spPr>
          <a:xfrm>
            <a:off x="3886200" y="2198914"/>
            <a:ext cx="4776107" cy="3670180"/>
          </a:xfrm>
        </p:spPr>
        <p:txBody>
          <a:bodyPr>
            <a:normAutofit/>
          </a:bodyPr>
          <a:lstStyle/>
          <a:p>
            <a:pPr eaLnBrk="1" hangingPunct="1"/>
            <a:r>
              <a:rPr lang="en-US" altLang="en-US"/>
              <a:t>Motivated behaviour – Goal setting styles</a:t>
            </a:r>
          </a:p>
          <a:p>
            <a:pPr lvl="1" eaLnBrk="1" hangingPunct="1"/>
            <a:r>
              <a:rPr lang="en-US" altLang="en-US"/>
              <a:t>Outcome / performance / process</a:t>
            </a:r>
          </a:p>
          <a:p>
            <a:pPr eaLnBrk="1" hangingPunct="1"/>
            <a:r>
              <a:rPr lang="en-US" altLang="en-US"/>
              <a:t> Basic psychological needs – Autonomy / Competence / Relatedness</a:t>
            </a:r>
          </a:p>
          <a:p>
            <a:pPr eaLnBrk="1" hangingPunct="1"/>
            <a:r>
              <a:rPr lang="en-US" altLang="en-US"/>
              <a:t>Links to intrinsic motivation….</a:t>
            </a:r>
          </a:p>
        </p:txBody>
      </p:sp>
    </p:spTree>
    <p:extLst>
      <p:ext uri="{BB962C8B-B14F-4D97-AF65-F5344CB8AC3E}">
        <p14:creationId xmlns:p14="http://schemas.microsoft.com/office/powerpoint/2010/main" val="2286004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3" y="0"/>
            <a:ext cx="9139737"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369277" y="516835"/>
            <a:ext cx="2313633" cy="5772840"/>
          </a:xfrm>
        </p:spPr>
        <p:txBody>
          <a:bodyPr anchor="ctr">
            <a:normAutofit/>
          </a:bodyPr>
          <a:lstStyle/>
          <a:p>
            <a:r>
              <a:rPr lang="en-GB" sz="3100">
                <a:solidFill>
                  <a:srgbClr val="FFFFFF"/>
                </a:solidFill>
              </a:rPr>
              <a:t>Introduction:</a:t>
            </a:r>
          </a:p>
        </p:txBody>
      </p:sp>
      <p:sp>
        <p:nvSpPr>
          <p:cNvPr id="13" name="Rectangle 12">
            <a:extLst>
              <a:ext uri="{FF2B5EF4-FFF2-40B4-BE49-F238E27FC236}">
                <a16:creationId xmlns:a16="http://schemas.microsoft.com/office/drawing/2014/main" id="{6669F804-A677-4B75-95F4-A5E4426FB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aphicFrame>
        <p:nvGraphicFramePr>
          <p:cNvPr id="5" name="Content Placeholder 2">
            <a:extLst>
              <a:ext uri="{FF2B5EF4-FFF2-40B4-BE49-F238E27FC236}">
                <a16:creationId xmlns:a16="http://schemas.microsoft.com/office/drawing/2014/main" id="{8BFC4F34-46D0-5893-C37B-8359D5DB82FC}"/>
              </a:ext>
            </a:extLst>
          </p:cNvPr>
          <p:cNvGraphicFramePr>
            <a:graphicFrameLocks noGrp="1"/>
          </p:cNvGraphicFramePr>
          <p:nvPr>
            <p:ph idx="1"/>
            <p:extLst>
              <p:ext uri="{D42A27DB-BD31-4B8C-83A1-F6EECF244321}">
                <p14:modId xmlns:p14="http://schemas.microsoft.com/office/powerpoint/2010/main" val="1309643118"/>
              </p:ext>
            </p:extLst>
          </p:nvPr>
        </p:nvGraphicFramePr>
        <p:xfrm>
          <a:off x="3556397" y="639763"/>
          <a:ext cx="5098256"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660634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22960" y="758952"/>
            <a:ext cx="7543800" cy="3892168"/>
          </a:xfrm>
        </p:spPr>
        <p:txBody>
          <a:bodyPr>
            <a:normAutofit/>
          </a:bodyPr>
          <a:lstStyle/>
          <a:p>
            <a:r>
              <a:rPr lang="en-GB" sz="4400" err="1"/>
              <a:t>Transtheoretical</a:t>
            </a:r>
            <a:r>
              <a:rPr lang="en-GB" sz="4400"/>
              <a:t> Model (Stage of Change) </a:t>
            </a:r>
            <a:br>
              <a:rPr lang="en-GB" sz="4400"/>
            </a:br>
            <a:r>
              <a:rPr lang="en-GB" sz="4400" err="1"/>
              <a:t>Prochaska</a:t>
            </a:r>
            <a:r>
              <a:rPr lang="en-GB" sz="4400"/>
              <a:t> &amp; </a:t>
            </a:r>
            <a:r>
              <a:rPr lang="en-GB" sz="4400" err="1"/>
              <a:t>DiClemente</a:t>
            </a:r>
            <a:r>
              <a:rPr lang="en-GB" sz="4400"/>
              <a:t> (1984); </a:t>
            </a:r>
            <a:r>
              <a:rPr lang="en-GB" sz="4400" err="1"/>
              <a:t>Prochaska</a:t>
            </a:r>
            <a:r>
              <a:rPr lang="en-GB" sz="4400"/>
              <a:t>, </a:t>
            </a:r>
            <a:r>
              <a:rPr lang="en-GB" sz="4400" err="1"/>
              <a:t>DiClemente</a:t>
            </a:r>
            <a:r>
              <a:rPr lang="en-GB" sz="4400"/>
              <a:t>, &amp; Norcross, (2002) </a:t>
            </a:r>
          </a:p>
        </p:txBody>
      </p:sp>
      <p:sp>
        <p:nvSpPr>
          <p:cNvPr id="10" name="Rectangle 9">
            <a:extLst>
              <a:ext uri="{FF2B5EF4-FFF2-40B4-BE49-F238E27FC236}">
                <a16:creationId xmlns:a16="http://schemas.microsoft.com/office/drawing/2014/main" id="{1F3985C0-E548-44D2-B30E-F3E42DADE1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0" y="4906176"/>
            <a:ext cx="9141714"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2" name="Rectangle 11">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30" y="4953000"/>
            <a:ext cx="9141714"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Subtitle 2"/>
          <p:cNvSpPr>
            <a:spLocks noGrp="1"/>
          </p:cNvSpPr>
          <p:nvPr>
            <p:ph type="subTitle" idx="1"/>
          </p:nvPr>
        </p:nvSpPr>
        <p:spPr>
          <a:xfrm>
            <a:off x="825038" y="5225240"/>
            <a:ext cx="7543800" cy="1143000"/>
          </a:xfrm>
        </p:spPr>
        <p:txBody>
          <a:bodyPr>
            <a:normAutofit/>
          </a:bodyPr>
          <a:lstStyle/>
          <a:p>
            <a:endParaRPr lang="en-GB">
              <a:solidFill>
                <a:srgbClr val="FFFFFF"/>
              </a:solidFill>
            </a:endParaRPr>
          </a:p>
        </p:txBody>
      </p:sp>
    </p:spTree>
    <p:extLst>
      <p:ext uri="{BB962C8B-B14F-4D97-AF65-F5344CB8AC3E}">
        <p14:creationId xmlns:p14="http://schemas.microsoft.com/office/powerpoint/2010/main" val="359102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3E59AE-44F8-4FB9-BF05-C888FE3E1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132909" y="634946"/>
            <a:ext cx="2529396" cy="5055904"/>
          </a:xfrm>
        </p:spPr>
        <p:txBody>
          <a:bodyPr anchor="ctr">
            <a:normAutofit/>
          </a:bodyPr>
          <a:lstStyle/>
          <a:p>
            <a:r>
              <a:rPr lang="en-GB" dirty="0"/>
              <a:t>TTM</a:t>
            </a:r>
          </a:p>
        </p:txBody>
      </p:sp>
      <p:cxnSp>
        <p:nvCxnSpPr>
          <p:cNvPr id="11" name="Straight Connector 10">
            <a:extLst>
              <a:ext uri="{FF2B5EF4-FFF2-40B4-BE49-F238E27FC236}">
                <a16:creationId xmlns:a16="http://schemas.microsoft.com/office/drawing/2014/main" id="{2752F38C-F560-47AA-90AD-209F39C041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92733" y="1791298"/>
            <a:ext cx="0" cy="274320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3194563F-A66F-4B71-9C8D-5610CF13D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5" name="Rectangle 14">
            <a:extLst>
              <a:ext uri="{FF2B5EF4-FFF2-40B4-BE49-F238E27FC236}">
                <a16:creationId xmlns:a16="http://schemas.microsoft.com/office/drawing/2014/main" id="{4403595A-19F1-44C4-8C24-6E498B5F72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aphicFrame>
        <p:nvGraphicFramePr>
          <p:cNvPr id="5" name="Content Placeholder 2">
            <a:extLst>
              <a:ext uri="{FF2B5EF4-FFF2-40B4-BE49-F238E27FC236}">
                <a16:creationId xmlns:a16="http://schemas.microsoft.com/office/drawing/2014/main" id="{51576289-D26A-D007-62E1-1599260EEF24}"/>
              </a:ext>
            </a:extLst>
          </p:cNvPr>
          <p:cNvGraphicFramePr>
            <a:graphicFrameLocks noGrp="1"/>
          </p:cNvGraphicFramePr>
          <p:nvPr>
            <p:ph idx="1"/>
            <p:extLst>
              <p:ext uri="{D42A27DB-BD31-4B8C-83A1-F6EECF244321}">
                <p14:modId xmlns:p14="http://schemas.microsoft.com/office/powerpoint/2010/main" val="3425341787"/>
              </p:ext>
            </p:extLst>
          </p:nvPr>
        </p:nvGraphicFramePr>
        <p:xfrm>
          <a:off x="475059" y="639763"/>
          <a:ext cx="5182791" cy="5051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565179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p:cNvSpPr>
          <p:nvPr>
            <p:ph type="title"/>
          </p:nvPr>
        </p:nvSpPr>
        <p:spPr/>
        <p:txBody>
          <a:bodyPr/>
          <a:lstStyle/>
          <a:p>
            <a:pPr eaLnBrk="1" hangingPunct="1"/>
            <a:r>
              <a:rPr lang="en-GB" altLang="en-US" sz="4000">
                <a:latin typeface="Tahoma" panose="020B0604030504040204" pitchFamily="34" charset="0"/>
              </a:rPr>
              <a:t>Stage Theories:</a:t>
            </a:r>
            <a:br>
              <a:rPr lang="en-GB" altLang="en-US" sz="4000">
                <a:latin typeface="Tahoma" panose="020B0604030504040204" pitchFamily="34" charset="0"/>
              </a:rPr>
            </a:br>
            <a:r>
              <a:rPr lang="en-GB" altLang="en-US" sz="4000">
                <a:latin typeface="Tahoma" panose="020B0604030504040204" pitchFamily="34" charset="0"/>
              </a:rPr>
              <a:t>The Transtheoretical model</a:t>
            </a:r>
          </a:p>
        </p:txBody>
      </p:sp>
      <p:sp>
        <p:nvSpPr>
          <p:cNvPr id="35843" name="Rectangle 3">
            <a:extLst>
              <a:ext uri="{FF2B5EF4-FFF2-40B4-BE49-F238E27FC236}">
                <a16:creationId xmlns:a16="http://schemas.microsoft.com/office/drawing/2014/main" id="{91852881-6906-4722-A714-E364FC8DA70E}"/>
              </a:ext>
            </a:extLst>
          </p:cNvPr>
          <p:cNvSpPr>
            <a:spLocks noGrp="1" noChangeArrowheads="1"/>
          </p:cNvSpPr>
          <p:nvPr>
            <p:ph idx="1"/>
          </p:nvPr>
        </p:nvSpPr>
        <p:spPr>
          <a:xfrm>
            <a:off x="684213" y="2708275"/>
            <a:ext cx="7662862" cy="3267075"/>
          </a:xfrm>
        </p:spPr>
        <p:txBody>
          <a:bodyPr rtlCol="0">
            <a:normAutofit fontScale="92500" lnSpcReduction="10000"/>
          </a:bodyPr>
          <a:lstStyle/>
          <a:p>
            <a:pPr eaLnBrk="1" fontAlgn="auto" hangingPunct="1">
              <a:spcAft>
                <a:spcPts val="0"/>
              </a:spcAft>
              <a:buFontTx/>
              <a:buNone/>
              <a:defRPr/>
            </a:pPr>
            <a:endParaRPr lang="en-GB" dirty="0">
              <a:solidFill>
                <a:schemeClr val="tx1">
                  <a:lumMod val="65000"/>
                  <a:lumOff val="35000"/>
                </a:schemeClr>
              </a:solidFill>
              <a:latin typeface="Tahoma" charset="0"/>
              <a:ea typeface="+mn-ea"/>
              <a:cs typeface="+mn-cs"/>
            </a:endParaRPr>
          </a:p>
          <a:p>
            <a:pPr eaLnBrk="1" fontAlgn="auto" hangingPunct="1">
              <a:spcAft>
                <a:spcPts val="0"/>
              </a:spcAft>
              <a:buFontTx/>
              <a:buNone/>
              <a:defRPr/>
            </a:pPr>
            <a:endParaRPr lang="en-GB" dirty="0">
              <a:solidFill>
                <a:schemeClr val="tx1">
                  <a:lumMod val="65000"/>
                  <a:lumOff val="35000"/>
                </a:schemeClr>
              </a:solidFill>
              <a:latin typeface="Tahoma" charset="0"/>
              <a:ea typeface="+mn-ea"/>
              <a:cs typeface="+mn-cs"/>
            </a:endParaRPr>
          </a:p>
          <a:p>
            <a:pPr eaLnBrk="1" fontAlgn="auto" hangingPunct="1">
              <a:spcAft>
                <a:spcPts val="0"/>
              </a:spcAft>
              <a:buFontTx/>
              <a:buNone/>
              <a:defRPr/>
            </a:pPr>
            <a:endParaRPr lang="en-GB" dirty="0">
              <a:solidFill>
                <a:schemeClr val="tx1">
                  <a:lumMod val="65000"/>
                  <a:lumOff val="35000"/>
                </a:schemeClr>
              </a:solidFill>
              <a:latin typeface="Tahoma" charset="0"/>
              <a:ea typeface="+mn-ea"/>
              <a:cs typeface="+mn-cs"/>
            </a:endParaRPr>
          </a:p>
          <a:p>
            <a:pPr eaLnBrk="1" fontAlgn="auto" hangingPunct="1">
              <a:spcAft>
                <a:spcPts val="0"/>
              </a:spcAft>
              <a:buFontTx/>
              <a:buNone/>
              <a:defRPr/>
            </a:pPr>
            <a:endParaRPr lang="en-GB" dirty="0">
              <a:solidFill>
                <a:schemeClr val="tx1">
                  <a:lumMod val="65000"/>
                  <a:lumOff val="35000"/>
                </a:schemeClr>
              </a:solidFill>
              <a:latin typeface="Tahoma" charset="0"/>
              <a:ea typeface="+mn-ea"/>
              <a:cs typeface="+mn-cs"/>
            </a:endParaRPr>
          </a:p>
          <a:p>
            <a:pPr eaLnBrk="1" fontAlgn="auto" hangingPunct="1">
              <a:spcAft>
                <a:spcPts val="0"/>
              </a:spcAft>
              <a:buFontTx/>
              <a:buNone/>
              <a:defRPr/>
            </a:pPr>
            <a:endParaRPr lang="en-GB" dirty="0">
              <a:solidFill>
                <a:schemeClr val="tx1">
                  <a:lumMod val="65000"/>
                  <a:lumOff val="35000"/>
                </a:schemeClr>
              </a:solidFill>
              <a:latin typeface="Tahoma" charset="0"/>
              <a:ea typeface="+mn-ea"/>
              <a:cs typeface="+mn-cs"/>
            </a:endParaRPr>
          </a:p>
          <a:p>
            <a:pPr eaLnBrk="1" fontAlgn="auto" hangingPunct="1">
              <a:spcAft>
                <a:spcPts val="0"/>
              </a:spcAft>
              <a:buFontTx/>
              <a:buNone/>
              <a:defRPr/>
            </a:pPr>
            <a:endParaRPr lang="en-GB" dirty="0">
              <a:solidFill>
                <a:schemeClr val="tx1">
                  <a:lumMod val="65000"/>
                  <a:lumOff val="35000"/>
                </a:schemeClr>
              </a:solidFill>
              <a:latin typeface="Tahoma" charset="0"/>
              <a:ea typeface="+mn-ea"/>
              <a:cs typeface="+mn-cs"/>
            </a:endParaRPr>
          </a:p>
          <a:p>
            <a:pPr eaLnBrk="1" fontAlgn="auto" hangingPunct="1">
              <a:spcAft>
                <a:spcPts val="0"/>
              </a:spcAft>
              <a:buFontTx/>
              <a:buNone/>
              <a:defRPr/>
            </a:pPr>
            <a:endParaRPr lang="en-GB" dirty="0">
              <a:solidFill>
                <a:schemeClr val="tx1">
                  <a:lumMod val="65000"/>
                  <a:lumOff val="35000"/>
                </a:schemeClr>
              </a:solidFill>
              <a:latin typeface="Tahoma" charset="0"/>
              <a:ea typeface="+mn-ea"/>
              <a:cs typeface="+mn-cs"/>
            </a:endParaRPr>
          </a:p>
          <a:p>
            <a:pPr eaLnBrk="1" fontAlgn="auto" hangingPunct="1">
              <a:spcAft>
                <a:spcPts val="0"/>
              </a:spcAft>
              <a:buFontTx/>
              <a:buNone/>
              <a:defRPr/>
            </a:pPr>
            <a:r>
              <a:rPr lang="en-GB" sz="2900" dirty="0">
                <a:solidFill>
                  <a:schemeClr val="tx1">
                    <a:lumMod val="65000"/>
                    <a:lumOff val="35000"/>
                  </a:schemeClr>
                </a:solidFill>
                <a:latin typeface="Tahoma" charset="0"/>
                <a:ea typeface="+mn-ea"/>
                <a:cs typeface="+mn-cs"/>
              </a:rPr>
              <a:t>Figure 1: Stages of change</a:t>
            </a:r>
          </a:p>
        </p:txBody>
      </p:sp>
      <p:sp>
        <p:nvSpPr>
          <p:cNvPr id="31748" name="Rectangle 4"/>
          <p:cNvSpPr>
            <a:spLocks noChangeArrowheads="1"/>
          </p:cNvSpPr>
          <p:nvPr/>
        </p:nvSpPr>
        <p:spPr bwMode="auto">
          <a:xfrm>
            <a:off x="3635375" y="2133600"/>
            <a:ext cx="2592388" cy="863600"/>
          </a:xfrm>
          <a:prstGeom prst="rect">
            <a:avLst/>
          </a:prstGeom>
          <a:solidFill>
            <a:schemeClr val="accent1"/>
          </a:solidFill>
          <a:ln w="9525">
            <a:solidFill>
              <a:schemeClr val="tx1"/>
            </a:solidFill>
            <a:miter lim="800000"/>
            <a:headEnd/>
            <a:tailEnd/>
          </a:ln>
        </p:spPr>
        <p:txBody>
          <a:bodyPr wrap="none" anchor="ct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800">
                <a:solidFill>
                  <a:schemeClr val="tx1"/>
                </a:solidFill>
                <a:latin typeface="Arial" panose="020B0604020202020204" pitchFamily="34" charset="0"/>
                <a:cs typeface="Arial" panose="020B0604020202020204" pitchFamily="34" charset="0"/>
              </a:rPr>
              <a:t>Processes of Change</a:t>
            </a:r>
          </a:p>
        </p:txBody>
      </p:sp>
      <p:sp>
        <p:nvSpPr>
          <p:cNvPr id="31749" name="Rectangle 5"/>
          <p:cNvSpPr>
            <a:spLocks noChangeArrowheads="1"/>
          </p:cNvSpPr>
          <p:nvPr/>
        </p:nvSpPr>
        <p:spPr bwMode="auto">
          <a:xfrm>
            <a:off x="0" y="4005263"/>
            <a:ext cx="1835150" cy="863600"/>
          </a:xfrm>
          <a:prstGeom prst="rect">
            <a:avLst/>
          </a:prstGeom>
          <a:solidFill>
            <a:schemeClr val="accent1"/>
          </a:solidFill>
          <a:ln w="9525">
            <a:solidFill>
              <a:schemeClr val="tx1"/>
            </a:solidFill>
            <a:miter lim="800000"/>
            <a:headEnd/>
            <a:tailEnd/>
          </a:ln>
        </p:spPr>
        <p:txBody>
          <a:bodyPr wrap="none" anchor="ct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800">
                <a:solidFill>
                  <a:schemeClr val="tx1"/>
                </a:solidFill>
                <a:latin typeface="Arial" panose="020B0604020202020204" pitchFamily="34" charset="0"/>
                <a:cs typeface="Arial" panose="020B0604020202020204" pitchFamily="34" charset="0"/>
              </a:rPr>
              <a:t>Precontemplation</a:t>
            </a:r>
          </a:p>
        </p:txBody>
      </p:sp>
      <p:sp>
        <p:nvSpPr>
          <p:cNvPr id="31750" name="Rectangle 6"/>
          <p:cNvSpPr>
            <a:spLocks noChangeArrowheads="1"/>
          </p:cNvSpPr>
          <p:nvPr/>
        </p:nvSpPr>
        <p:spPr bwMode="auto">
          <a:xfrm>
            <a:off x="2124075" y="4005263"/>
            <a:ext cx="1727200" cy="863600"/>
          </a:xfrm>
          <a:prstGeom prst="rect">
            <a:avLst/>
          </a:prstGeom>
          <a:solidFill>
            <a:schemeClr val="accent1"/>
          </a:solidFill>
          <a:ln w="9525">
            <a:solidFill>
              <a:schemeClr val="tx1"/>
            </a:solidFill>
            <a:miter lim="800000"/>
            <a:headEnd/>
            <a:tailEnd/>
          </a:ln>
        </p:spPr>
        <p:txBody>
          <a:bodyPr wrap="none" anchor="ct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800">
                <a:solidFill>
                  <a:schemeClr val="tx1"/>
                </a:solidFill>
                <a:latin typeface="Arial" panose="020B0604020202020204" pitchFamily="34" charset="0"/>
                <a:cs typeface="Arial" panose="020B0604020202020204" pitchFamily="34" charset="0"/>
              </a:rPr>
              <a:t>Contemplation</a:t>
            </a:r>
          </a:p>
        </p:txBody>
      </p:sp>
      <p:sp>
        <p:nvSpPr>
          <p:cNvPr id="31751" name="Rectangle 7"/>
          <p:cNvSpPr>
            <a:spLocks noChangeArrowheads="1"/>
          </p:cNvSpPr>
          <p:nvPr/>
        </p:nvSpPr>
        <p:spPr bwMode="auto">
          <a:xfrm>
            <a:off x="4284663" y="4005263"/>
            <a:ext cx="1511300" cy="863600"/>
          </a:xfrm>
          <a:prstGeom prst="rect">
            <a:avLst/>
          </a:prstGeom>
          <a:solidFill>
            <a:schemeClr val="accent1"/>
          </a:solidFill>
          <a:ln w="9525">
            <a:solidFill>
              <a:schemeClr val="tx1"/>
            </a:solidFill>
            <a:miter lim="800000"/>
            <a:headEnd/>
            <a:tailEnd/>
          </a:ln>
        </p:spPr>
        <p:txBody>
          <a:bodyPr wrap="none" anchor="ct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800">
                <a:solidFill>
                  <a:schemeClr val="tx1"/>
                </a:solidFill>
                <a:latin typeface="Arial" panose="020B0604020202020204" pitchFamily="34" charset="0"/>
                <a:cs typeface="Arial" panose="020B0604020202020204" pitchFamily="34" charset="0"/>
              </a:rPr>
              <a:t>Preparation</a:t>
            </a:r>
          </a:p>
        </p:txBody>
      </p:sp>
      <p:sp>
        <p:nvSpPr>
          <p:cNvPr id="31752" name="Rectangle 8"/>
          <p:cNvSpPr>
            <a:spLocks noChangeArrowheads="1"/>
          </p:cNvSpPr>
          <p:nvPr/>
        </p:nvSpPr>
        <p:spPr bwMode="auto">
          <a:xfrm>
            <a:off x="6156325" y="4005263"/>
            <a:ext cx="1223963" cy="863600"/>
          </a:xfrm>
          <a:prstGeom prst="rect">
            <a:avLst/>
          </a:prstGeom>
          <a:solidFill>
            <a:schemeClr val="accent1"/>
          </a:solidFill>
          <a:ln w="9525">
            <a:solidFill>
              <a:schemeClr val="tx1"/>
            </a:solidFill>
            <a:miter lim="800000"/>
            <a:headEnd/>
            <a:tailEnd/>
          </a:ln>
        </p:spPr>
        <p:txBody>
          <a:bodyPr wrap="none" anchor="ct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800">
                <a:solidFill>
                  <a:schemeClr val="tx1"/>
                </a:solidFill>
                <a:latin typeface="Arial" panose="020B0604020202020204" pitchFamily="34" charset="0"/>
                <a:cs typeface="Arial" panose="020B0604020202020204" pitchFamily="34" charset="0"/>
              </a:rPr>
              <a:t>Action</a:t>
            </a:r>
          </a:p>
        </p:txBody>
      </p:sp>
      <p:sp>
        <p:nvSpPr>
          <p:cNvPr id="31753" name="Rectangle 9"/>
          <p:cNvSpPr>
            <a:spLocks noChangeArrowheads="1"/>
          </p:cNvSpPr>
          <p:nvPr/>
        </p:nvSpPr>
        <p:spPr bwMode="auto">
          <a:xfrm>
            <a:off x="7667625" y="4005263"/>
            <a:ext cx="1476375" cy="863600"/>
          </a:xfrm>
          <a:prstGeom prst="rect">
            <a:avLst/>
          </a:prstGeom>
          <a:solidFill>
            <a:schemeClr val="accent1"/>
          </a:solidFill>
          <a:ln w="9525">
            <a:solidFill>
              <a:schemeClr val="tx1"/>
            </a:solidFill>
            <a:miter lim="800000"/>
            <a:headEnd/>
            <a:tailEnd/>
          </a:ln>
        </p:spPr>
        <p:txBody>
          <a:bodyPr wrap="none" anchor="ct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800">
                <a:solidFill>
                  <a:schemeClr val="tx1"/>
                </a:solidFill>
                <a:latin typeface="Arial" panose="020B0604020202020204" pitchFamily="34" charset="0"/>
                <a:cs typeface="Arial" panose="020B0604020202020204" pitchFamily="34" charset="0"/>
              </a:rPr>
              <a:t>Maintenance</a:t>
            </a:r>
          </a:p>
        </p:txBody>
      </p:sp>
      <p:sp>
        <p:nvSpPr>
          <p:cNvPr id="31754" name="Line 10"/>
          <p:cNvSpPr>
            <a:spLocks noChangeShapeType="1"/>
          </p:cNvSpPr>
          <p:nvPr/>
        </p:nvSpPr>
        <p:spPr bwMode="auto">
          <a:xfrm>
            <a:off x="4932363" y="2997200"/>
            <a:ext cx="0" cy="79216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55" name="Line 11"/>
          <p:cNvSpPr>
            <a:spLocks noChangeShapeType="1"/>
          </p:cNvSpPr>
          <p:nvPr/>
        </p:nvSpPr>
        <p:spPr bwMode="auto">
          <a:xfrm flipH="1">
            <a:off x="1763713" y="2708275"/>
            <a:ext cx="1871662" cy="100806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56" name="Line 12"/>
          <p:cNvSpPr>
            <a:spLocks noChangeShapeType="1"/>
          </p:cNvSpPr>
          <p:nvPr/>
        </p:nvSpPr>
        <p:spPr bwMode="auto">
          <a:xfrm>
            <a:off x="6227763" y="2565400"/>
            <a:ext cx="1800225" cy="10795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57" name="Line 13"/>
          <p:cNvSpPr>
            <a:spLocks noChangeShapeType="1"/>
          </p:cNvSpPr>
          <p:nvPr/>
        </p:nvSpPr>
        <p:spPr bwMode="auto">
          <a:xfrm>
            <a:off x="1835150" y="4221163"/>
            <a:ext cx="288925"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58" name="Line 14"/>
          <p:cNvSpPr>
            <a:spLocks noChangeShapeType="1"/>
          </p:cNvSpPr>
          <p:nvPr/>
        </p:nvSpPr>
        <p:spPr bwMode="auto">
          <a:xfrm>
            <a:off x="3851275" y="4221163"/>
            <a:ext cx="433388"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59" name="Line 15"/>
          <p:cNvSpPr>
            <a:spLocks noChangeShapeType="1"/>
          </p:cNvSpPr>
          <p:nvPr/>
        </p:nvSpPr>
        <p:spPr bwMode="auto">
          <a:xfrm>
            <a:off x="5795963" y="4221163"/>
            <a:ext cx="360362"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60" name="Line 16"/>
          <p:cNvSpPr>
            <a:spLocks noChangeShapeType="1"/>
          </p:cNvSpPr>
          <p:nvPr/>
        </p:nvSpPr>
        <p:spPr bwMode="auto">
          <a:xfrm>
            <a:off x="7380288" y="4221163"/>
            <a:ext cx="287337"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61" name="Line 17"/>
          <p:cNvSpPr>
            <a:spLocks noChangeShapeType="1"/>
          </p:cNvSpPr>
          <p:nvPr/>
        </p:nvSpPr>
        <p:spPr bwMode="auto">
          <a:xfrm flipH="1">
            <a:off x="1835150" y="4652963"/>
            <a:ext cx="288925"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62" name="Line 18"/>
          <p:cNvSpPr>
            <a:spLocks noChangeShapeType="1"/>
          </p:cNvSpPr>
          <p:nvPr/>
        </p:nvSpPr>
        <p:spPr bwMode="auto">
          <a:xfrm flipH="1" flipV="1">
            <a:off x="3851275" y="4652963"/>
            <a:ext cx="433388"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63" name="Line 19"/>
          <p:cNvSpPr>
            <a:spLocks noChangeShapeType="1"/>
          </p:cNvSpPr>
          <p:nvPr/>
        </p:nvSpPr>
        <p:spPr bwMode="auto">
          <a:xfrm flipH="1">
            <a:off x="5795963" y="4652963"/>
            <a:ext cx="360362"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64" name="Line 20"/>
          <p:cNvSpPr>
            <a:spLocks noChangeShapeType="1"/>
          </p:cNvSpPr>
          <p:nvPr/>
        </p:nvSpPr>
        <p:spPr bwMode="auto">
          <a:xfrm flipH="1">
            <a:off x="7380288" y="4652963"/>
            <a:ext cx="287337"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16966532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41993" name="Straight Connector 41992">
            <a:extLst>
              <a:ext uri="{FF2B5EF4-FFF2-40B4-BE49-F238E27FC236}">
                <a16:creationId xmlns:a16="http://schemas.microsoft.com/office/drawing/2014/main" id="{C6DEF8F9-FFEF-4EDB-8A06-8A7884ED42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1995" name="Rectangle 41994">
            <a:extLst>
              <a:ext uri="{FF2B5EF4-FFF2-40B4-BE49-F238E27FC236}">
                <a16:creationId xmlns:a16="http://schemas.microsoft.com/office/drawing/2014/main" id="{E0747CA7-2579-4FF5-95CF-E3FA65C9E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1" y="6400800"/>
            <a:ext cx="9141618"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41997" name="Rectangle 41996">
            <a:extLst>
              <a:ext uri="{FF2B5EF4-FFF2-40B4-BE49-F238E27FC236}">
                <a16:creationId xmlns:a16="http://schemas.microsoft.com/office/drawing/2014/main" id="{1C63BD94-CA0C-4C27-BB07-89F71DEA2D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44820"/>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useBgFill="1">
        <p:nvSpPr>
          <p:cNvPr id="41999" name="Rectangle 41998">
            <a:extLst>
              <a:ext uri="{FF2B5EF4-FFF2-40B4-BE49-F238E27FC236}">
                <a16:creationId xmlns:a16="http://schemas.microsoft.com/office/drawing/2014/main" id="{103E59AE-44F8-4FB9-BF05-C888FE3E1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986" name="Title 1"/>
          <p:cNvSpPr>
            <a:spLocks noGrp="1"/>
          </p:cNvSpPr>
          <p:nvPr>
            <p:ph type="title"/>
          </p:nvPr>
        </p:nvSpPr>
        <p:spPr>
          <a:xfrm>
            <a:off x="6132909" y="634946"/>
            <a:ext cx="2529396" cy="5055904"/>
          </a:xfrm>
        </p:spPr>
        <p:txBody>
          <a:bodyPr vert="horz" lIns="91440" tIns="45720" rIns="91440" bIns="45720" rtlCol="0" anchor="ctr">
            <a:normAutofit/>
          </a:bodyPr>
          <a:lstStyle/>
          <a:p>
            <a:r>
              <a:rPr lang="en-US" altLang="en-US" sz="3000"/>
              <a:t>Task: What could you put in place for  someone at each of the following stages of change…</a:t>
            </a:r>
            <a:br>
              <a:rPr lang="en-US" altLang="en-US" sz="3000"/>
            </a:br>
            <a:r>
              <a:rPr lang="en-US" altLang="en-US" sz="3000"/>
              <a:t>1.  Improving exercise behaviour</a:t>
            </a:r>
            <a:br>
              <a:rPr lang="en-US" altLang="en-US" sz="3000"/>
            </a:br>
            <a:endParaRPr lang="en-US" altLang="en-US" sz="3000"/>
          </a:p>
        </p:txBody>
      </p:sp>
      <p:cxnSp>
        <p:nvCxnSpPr>
          <p:cNvPr id="42001" name="Straight Connector 42000">
            <a:extLst>
              <a:ext uri="{FF2B5EF4-FFF2-40B4-BE49-F238E27FC236}">
                <a16:creationId xmlns:a16="http://schemas.microsoft.com/office/drawing/2014/main" id="{2752F38C-F560-47AA-90AD-209F39C041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92733" y="1791298"/>
            <a:ext cx="0" cy="274320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2003" name="Rectangle 42002">
            <a:extLst>
              <a:ext uri="{FF2B5EF4-FFF2-40B4-BE49-F238E27FC236}">
                <a16:creationId xmlns:a16="http://schemas.microsoft.com/office/drawing/2014/main" id="{3194563F-A66F-4B71-9C8D-5610CF13D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42005" name="Rectangle 42004">
            <a:extLst>
              <a:ext uri="{FF2B5EF4-FFF2-40B4-BE49-F238E27FC236}">
                <a16:creationId xmlns:a16="http://schemas.microsoft.com/office/drawing/2014/main" id="{4403595A-19F1-44C4-8C24-6E498B5F72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aphicFrame>
        <p:nvGraphicFramePr>
          <p:cNvPr id="41989" name="Content Placeholder 2">
            <a:extLst>
              <a:ext uri="{FF2B5EF4-FFF2-40B4-BE49-F238E27FC236}">
                <a16:creationId xmlns:a16="http://schemas.microsoft.com/office/drawing/2014/main" id="{0C13FA6C-821E-A4FE-2369-D89F36003FDB}"/>
              </a:ext>
            </a:extLst>
          </p:cNvPr>
          <p:cNvGraphicFramePr>
            <a:graphicFrameLocks noGrp="1"/>
          </p:cNvGraphicFramePr>
          <p:nvPr>
            <p:ph sz="half" idx="1"/>
            <p:extLst>
              <p:ext uri="{D42A27DB-BD31-4B8C-83A1-F6EECF244321}">
                <p14:modId xmlns:p14="http://schemas.microsoft.com/office/powerpoint/2010/main" val="3401453633"/>
              </p:ext>
            </p:extLst>
          </p:nvPr>
        </p:nvGraphicFramePr>
        <p:xfrm>
          <a:off x="475059" y="639763"/>
          <a:ext cx="5182791" cy="5051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779332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nvGraphicFramePr>
        <p:xfrm>
          <a:off x="0" y="0"/>
          <a:ext cx="9144000" cy="685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075" name="TextBox 4"/>
          <p:cNvSpPr txBox="1">
            <a:spLocks noChangeArrowheads="1"/>
          </p:cNvSpPr>
          <p:nvPr/>
        </p:nvSpPr>
        <p:spPr bwMode="auto">
          <a:xfrm>
            <a:off x="3352800" y="2366962"/>
            <a:ext cx="2438400" cy="2124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US" altLang="en-US" sz="4400" b="1" dirty="0">
                <a:latin typeface="Calibri" panose="020F0502020204030204" pitchFamily="34" charset="0"/>
              </a:rPr>
              <a:t>Stages of Physical Activity</a:t>
            </a:r>
          </a:p>
        </p:txBody>
      </p:sp>
    </p:spTree>
    <p:extLst>
      <p:ext uri="{BB962C8B-B14F-4D97-AF65-F5344CB8AC3E}">
        <p14:creationId xmlns:p14="http://schemas.microsoft.com/office/powerpoint/2010/main" val="5423414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endParaRPr lang="en-GB"/>
          </a:p>
        </p:txBody>
      </p:sp>
      <p:sp>
        <p:nvSpPr>
          <p:cNvPr id="4" name="Content Placeholder 3"/>
          <p:cNvSpPr>
            <a:spLocks noGrp="1"/>
          </p:cNvSpPr>
          <p:nvPr>
            <p:ph sz="half" idx="2"/>
          </p:nvPr>
        </p:nvSpPr>
        <p:spPr/>
        <p:txBody>
          <a:bodyPr/>
          <a:lstStyle/>
          <a:p>
            <a:endParaRPr lang="en-GB"/>
          </a:p>
        </p:txBody>
      </p:sp>
      <p:pic>
        <p:nvPicPr>
          <p:cNvPr id="5" name="Picture 4"/>
          <p:cNvPicPr>
            <a:picLocks noChangeAspect="1"/>
          </p:cNvPicPr>
          <p:nvPr/>
        </p:nvPicPr>
        <p:blipFill>
          <a:blip r:embed="rId2"/>
          <a:stretch>
            <a:fillRect/>
          </a:stretch>
        </p:blipFill>
        <p:spPr>
          <a:xfrm>
            <a:off x="495886" y="465549"/>
            <a:ext cx="8335108" cy="5768996"/>
          </a:xfrm>
          <a:prstGeom prst="rect">
            <a:avLst/>
          </a:prstGeom>
        </p:spPr>
      </p:pic>
    </p:spTree>
    <p:extLst>
      <p:ext uri="{BB962C8B-B14F-4D97-AF65-F5344CB8AC3E}">
        <p14:creationId xmlns:p14="http://schemas.microsoft.com/office/powerpoint/2010/main" val="19485019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4218637489"/>
              </p:ext>
            </p:extLst>
          </p:nvPr>
        </p:nvGraphicFramePr>
        <p:xfrm>
          <a:off x="0" y="692726"/>
          <a:ext cx="9144000" cy="61652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itle 2"/>
          <p:cNvSpPr>
            <a:spLocks noGrp="1"/>
          </p:cNvSpPr>
          <p:nvPr>
            <p:ph type="title"/>
          </p:nvPr>
        </p:nvSpPr>
        <p:spPr>
          <a:xfrm>
            <a:off x="1600200" y="27709"/>
            <a:ext cx="7543800" cy="747869"/>
          </a:xfrm>
        </p:spPr>
        <p:txBody>
          <a:bodyPr/>
          <a:lstStyle/>
          <a:p>
            <a:r>
              <a:rPr lang="en-GB" dirty="0"/>
              <a:t>Activities for each stage</a:t>
            </a:r>
          </a:p>
        </p:txBody>
      </p:sp>
      <p:sp>
        <p:nvSpPr>
          <p:cNvPr id="4" name="Content Placeholder 3"/>
          <p:cNvSpPr>
            <a:spLocks noGrp="1"/>
          </p:cNvSpPr>
          <p:nvPr>
            <p:ph idx="1"/>
          </p:nvPr>
        </p:nvSpPr>
        <p:spPr/>
        <p:txBody>
          <a:bodyPr/>
          <a:lstStyle/>
          <a:p>
            <a:endParaRPr lang="en-GB"/>
          </a:p>
        </p:txBody>
      </p:sp>
    </p:spTree>
    <p:extLst>
      <p:ext uri="{BB962C8B-B14F-4D97-AF65-F5344CB8AC3E}">
        <p14:creationId xmlns:p14="http://schemas.microsoft.com/office/powerpoint/2010/main" val="23871426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22960" y="758952"/>
            <a:ext cx="7543800" cy="3892168"/>
          </a:xfrm>
        </p:spPr>
        <p:txBody>
          <a:bodyPr>
            <a:normAutofit/>
          </a:bodyPr>
          <a:lstStyle/>
          <a:p>
            <a:r>
              <a:rPr lang="en-GB" sz="7400"/>
              <a:t>Self-Determination Theory (Ryan &amp; </a:t>
            </a:r>
            <a:r>
              <a:rPr lang="en-GB" sz="7400" err="1"/>
              <a:t>Deci</a:t>
            </a:r>
            <a:r>
              <a:rPr lang="en-GB" sz="7400"/>
              <a:t>, 2017)</a:t>
            </a:r>
          </a:p>
        </p:txBody>
      </p:sp>
      <p:sp>
        <p:nvSpPr>
          <p:cNvPr id="10" name="Rectangle 9">
            <a:extLst>
              <a:ext uri="{FF2B5EF4-FFF2-40B4-BE49-F238E27FC236}">
                <a16:creationId xmlns:a16="http://schemas.microsoft.com/office/drawing/2014/main" id="{1F3985C0-E548-44D2-B30E-F3E42DADE1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0" y="4906176"/>
            <a:ext cx="9141714"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2" name="Rectangle 11">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30" y="4953000"/>
            <a:ext cx="9141714"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Subtitle 2"/>
          <p:cNvSpPr>
            <a:spLocks noGrp="1"/>
          </p:cNvSpPr>
          <p:nvPr>
            <p:ph type="subTitle" idx="1"/>
          </p:nvPr>
        </p:nvSpPr>
        <p:spPr>
          <a:xfrm>
            <a:off x="825038" y="5225240"/>
            <a:ext cx="7543800" cy="1143000"/>
          </a:xfrm>
        </p:spPr>
        <p:txBody>
          <a:bodyPr>
            <a:normAutofit/>
          </a:bodyPr>
          <a:lstStyle/>
          <a:p>
            <a:endParaRPr lang="en-GB">
              <a:solidFill>
                <a:srgbClr val="FFFFFF"/>
              </a:solidFill>
            </a:endParaRPr>
          </a:p>
        </p:txBody>
      </p:sp>
    </p:spTree>
    <p:extLst>
      <p:ext uri="{BB962C8B-B14F-4D97-AF65-F5344CB8AC3E}">
        <p14:creationId xmlns:p14="http://schemas.microsoft.com/office/powerpoint/2010/main" val="15161755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3E59AE-44F8-4FB9-BF05-C888FE3E1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132909" y="634946"/>
            <a:ext cx="2529396" cy="5055904"/>
          </a:xfrm>
        </p:spPr>
        <p:txBody>
          <a:bodyPr anchor="ctr">
            <a:normAutofit/>
          </a:bodyPr>
          <a:lstStyle/>
          <a:p>
            <a:r>
              <a:rPr lang="en-US" dirty="0"/>
              <a:t>Plan</a:t>
            </a:r>
          </a:p>
        </p:txBody>
      </p:sp>
      <p:cxnSp>
        <p:nvCxnSpPr>
          <p:cNvPr id="11" name="Straight Connector 10">
            <a:extLst>
              <a:ext uri="{FF2B5EF4-FFF2-40B4-BE49-F238E27FC236}">
                <a16:creationId xmlns:a16="http://schemas.microsoft.com/office/drawing/2014/main" id="{2752F38C-F560-47AA-90AD-209F39C041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92733" y="1791298"/>
            <a:ext cx="0" cy="274320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3194563F-A66F-4B71-9C8D-5610CF13D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5" name="Rectangle 14">
            <a:extLst>
              <a:ext uri="{FF2B5EF4-FFF2-40B4-BE49-F238E27FC236}">
                <a16:creationId xmlns:a16="http://schemas.microsoft.com/office/drawing/2014/main" id="{4403595A-19F1-44C4-8C24-6E498B5F72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aphicFrame>
        <p:nvGraphicFramePr>
          <p:cNvPr id="5" name="Content Placeholder 2">
            <a:extLst>
              <a:ext uri="{FF2B5EF4-FFF2-40B4-BE49-F238E27FC236}">
                <a16:creationId xmlns:a16="http://schemas.microsoft.com/office/drawing/2014/main" id="{44780F03-A87F-7A41-A5F8-BE7C10C8458D}"/>
              </a:ext>
            </a:extLst>
          </p:cNvPr>
          <p:cNvGraphicFramePr>
            <a:graphicFrameLocks noGrp="1"/>
          </p:cNvGraphicFramePr>
          <p:nvPr>
            <p:ph idx="1"/>
            <p:extLst>
              <p:ext uri="{D42A27DB-BD31-4B8C-83A1-F6EECF244321}">
                <p14:modId xmlns:p14="http://schemas.microsoft.com/office/powerpoint/2010/main" val="1429635923"/>
              </p:ext>
            </p:extLst>
          </p:nvPr>
        </p:nvGraphicFramePr>
        <p:xfrm>
          <a:off x="475059" y="639763"/>
          <a:ext cx="5182791" cy="5051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13958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To be covered today:</a:t>
            </a:r>
          </a:p>
        </p:txBody>
      </p:sp>
      <p:sp>
        <p:nvSpPr>
          <p:cNvPr id="3" name="Content Placeholder 2"/>
          <p:cNvSpPr>
            <a:spLocks noGrp="1"/>
          </p:cNvSpPr>
          <p:nvPr>
            <p:ph idx="1"/>
          </p:nvPr>
        </p:nvSpPr>
        <p:spPr/>
        <p:txBody>
          <a:bodyPr/>
          <a:lstStyle/>
          <a:p>
            <a:r>
              <a:rPr lang="en-US" dirty="0"/>
              <a:t>Meta-theory </a:t>
            </a:r>
          </a:p>
          <a:p>
            <a:pPr marL="0" indent="0">
              <a:buNone/>
            </a:pPr>
            <a:r>
              <a:rPr lang="en-US" dirty="0"/>
              <a:t>6 mini-theories:</a:t>
            </a:r>
          </a:p>
          <a:p>
            <a:pPr lvl="1"/>
            <a:r>
              <a:rPr lang="en-US" sz="2400" b="1" i="1" dirty="0"/>
              <a:t>Cognitive Evaluation Theory</a:t>
            </a:r>
          </a:p>
          <a:p>
            <a:pPr lvl="1"/>
            <a:r>
              <a:rPr lang="en-US" sz="2400" b="1" i="1" dirty="0"/>
              <a:t>Organismic Integration Theory</a:t>
            </a:r>
          </a:p>
          <a:p>
            <a:pPr lvl="1"/>
            <a:r>
              <a:rPr lang="en-US" sz="2400" dirty="0"/>
              <a:t>Causality Orientations Theory</a:t>
            </a:r>
          </a:p>
          <a:p>
            <a:pPr lvl="1"/>
            <a:r>
              <a:rPr lang="en-US" sz="2400" b="1" i="1" dirty="0"/>
              <a:t>Basic Psychological Needs Theory</a:t>
            </a:r>
          </a:p>
          <a:p>
            <a:pPr lvl="1"/>
            <a:r>
              <a:rPr lang="en-US" sz="2400" dirty="0"/>
              <a:t>Goal Contents Theory</a:t>
            </a:r>
            <a:endParaRPr lang="en-US" dirty="0"/>
          </a:p>
          <a:p>
            <a:pPr lvl="1"/>
            <a:r>
              <a:rPr lang="en-US" sz="2400" dirty="0"/>
              <a:t>Relationships Motivation Theory</a:t>
            </a:r>
          </a:p>
        </p:txBody>
      </p:sp>
    </p:spTree>
    <p:extLst>
      <p:ext uri="{BB962C8B-B14F-4D97-AF65-F5344CB8AC3E}">
        <p14:creationId xmlns:p14="http://schemas.microsoft.com/office/powerpoint/2010/main" val="18464411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886200" y="634946"/>
            <a:ext cx="4776107" cy="1450757"/>
          </a:xfrm>
        </p:spPr>
        <p:txBody>
          <a:bodyPr>
            <a:normAutofit/>
          </a:bodyPr>
          <a:lstStyle/>
          <a:p>
            <a:r>
              <a:rPr lang="en-GB" sz="4700">
                <a:solidFill>
                  <a:srgbClr val="5D464E"/>
                </a:solidFill>
              </a:rPr>
              <a:t>Resources:</a:t>
            </a:r>
          </a:p>
        </p:txBody>
      </p:sp>
      <p:pic>
        <p:nvPicPr>
          <p:cNvPr id="5" name="Picture 4" descr="Colourful pins linked with threads">
            <a:extLst>
              <a:ext uri="{FF2B5EF4-FFF2-40B4-BE49-F238E27FC236}">
                <a16:creationId xmlns:a16="http://schemas.microsoft.com/office/drawing/2014/main" id="{9EFE3119-C0AC-AD5D-E232-D61C65BA0CB8}"/>
              </a:ext>
            </a:extLst>
          </p:cNvPr>
          <p:cNvPicPr>
            <a:picLocks noChangeAspect="1"/>
          </p:cNvPicPr>
          <p:nvPr/>
        </p:nvPicPr>
        <p:blipFill>
          <a:blip r:embed="rId2"/>
          <a:srcRect l="36123" r="30089" b="2"/>
          <a:stretch/>
        </p:blipFill>
        <p:spPr>
          <a:xfrm>
            <a:off x="20" y="-12128"/>
            <a:ext cx="3490702" cy="6870127"/>
          </a:xfrm>
          <a:prstGeom prst="rect">
            <a:avLst/>
          </a:prstGeom>
        </p:spPr>
      </p:pic>
      <p:cxnSp>
        <p:nvCxnSpPr>
          <p:cNvPr id="13" name="Straight Connector 12">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65712" y="2085703"/>
            <a:ext cx="4628015"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886200" y="2198914"/>
            <a:ext cx="4776107" cy="3670180"/>
          </a:xfrm>
        </p:spPr>
        <p:txBody>
          <a:bodyPr>
            <a:normAutofit/>
          </a:bodyPr>
          <a:lstStyle/>
          <a:p>
            <a:pPr marL="0" indent="0">
              <a:buNone/>
            </a:pPr>
            <a:r>
              <a:rPr lang="en-GB" dirty="0"/>
              <a:t>Self Determination Theory</a:t>
            </a:r>
          </a:p>
          <a:p>
            <a:r>
              <a:rPr lang="en-GB" dirty="0">
                <a:hlinkClick r:id="rId3"/>
              </a:rPr>
              <a:t>http://selfdeterminationtheory.org/</a:t>
            </a:r>
            <a:endParaRPr lang="en-GB" dirty="0"/>
          </a:p>
          <a:p>
            <a:endParaRPr lang="en-GB" dirty="0"/>
          </a:p>
          <a:p>
            <a:pPr marL="0" indent="0">
              <a:buNone/>
            </a:pPr>
            <a:r>
              <a:rPr lang="en-GB" dirty="0"/>
              <a:t>Sport, Exercise and Physical Education</a:t>
            </a:r>
          </a:p>
          <a:p>
            <a:r>
              <a:rPr lang="en-GB" dirty="0">
                <a:hlinkClick r:id="rId4"/>
              </a:rPr>
              <a:t>https://selfdeterminationtheory.org/research/sport-exercise-and-physical-education/</a:t>
            </a:r>
            <a:endParaRPr lang="en-GB" dirty="0"/>
          </a:p>
          <a:p>
            <a:endParaRPr lang="en-GB" dirty="0"/>
          </a:p>
        </p:txBody>
      </p:sp>
    </p:spTree>
    <p:extLst>
      <p:ext uri="{BB962C8B-B14F-4D97-AF65-F5344CB8AC3E}">
        <p14:creationId xmlns:p14="http://schemas.microsoft.com/office/powerpoint/2010/main" val="42622240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369277" y="605896"/>
            <a:ext cx="2313633" cy="5646208"/>
          </a:xfrm>
        </p:spPr>
        <p:txBody>
          <a:bodyPr anchor="ctr">
            <a:normAutofit/>
          </a:bodyPr>
          <a:lstStyle/>
          <a:p>
            <a:r>
              <a:rPr lang="en-GB" sz="3100">
                <a:solidFill>
                  <a:srgbClr val="FFFFFF"/>
                </a:solidFill>
              </a:rPr>
              <a:t>SDT Meta-Theory</a:t>
            </a: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p:cNvSpPr>
            <a:spLocks noGrp="1"/>
          </p:cNvSpPr>
          <p:nvPr>
            <p:ph idx="1"/>
          </p:nvPr>
        </p:nvSpPr>
        <p:spPr>
          <a:xfrm>
            <a:off x="3556512" y="605896"/>
            <a:ext cx="4810247" cy="5646208"/>
          </a:xfrm>
        </p:spPr>
        <p:txBody>
          <a:bodyPr anchor="ctr">
            <a:normAutofit/>
          </a:bodyPr>
          <a:lstStyle/>
          <a:p>
            <a:r>
              <a:rPr lang="en-GB"/>
              <a:t>Assumes people are active organisms, with evolved tendencies toward growing, mastering ambient challenges, and integrating new experiences into a coherent sense of self. </a:t>
            </a:r>
          </a:p>
          <a:p>
            <a:r>
              <a:rPr lang="en-GB"/>
              <a:t>Ongoing social nutriments and supports. </a:t>
            </a:r>
          </a:p>
          <a:p>
            <a:r>
              <a:rPr lang="en-GB"/>
              <a:t>Social context can either support or thwart the natural tendencies toward active engagement and psychological growth, </a:t>
            </a:r>
          </a:p>
          <a:p>
            <a:pPr marL="0" indent="0">
              <a:buNone/>
            </a:pPr>
            <a:endParaRPr lang="en-GB"/>
          </a:p>
          <a:p>
            <a:pPr marL="0" indent="0">
              <a:buNone/>
            </a:pPr>
            <a:r>
              <a:rPr lang="en-GB"/>
              <a:t>“the dialectic between the active organism and the social context that is the basis for SDT’s predictions about </a:t>
            </a:r>
            <a:r>
              <a:rPr lang="en-GB" err="1"/>
              <a:t>behavior</a:t>
            </a:r>
            <a:r>
              <a:rPr lang="en-GB"/>
              <a:t>, experience, and development.”</a:t>
            </a:r>
          </a:p>
          <a:p>
            <a:pPr marL="0" indent="0">
              <a:buNone/>
            </a:pPr>
            <a:r>
              <a:rPr lang="en-GB"/>
              <a:t>					(</a:t>
            </a:r>
            <a:r>
              <a:rPr lang="en-GB" err="1"/>
              <a:t>selfdeterminationtheory.org</a:t>
            </a:r>
            <a:r>
              <a:rPr lang="en-GB"/>
              <a:t>)</a:t>
            </a:r>
          </a:p>
        </p:txBody>
      </p:sp>
    </p:spTree>
    <p:extLst>
      <p:ext uri="{BB962C8B-B14F-4D97-AF65-F5344CB8AC3E}">
        <p14:creationId xmlns:p14="http://schemas.microsoft.com/office/powerpoint/2010/main" val="15922391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SDT</a:t>
            </a:r>
          </a:p>
        </p:txBody>
      </p:sp>
      <p:sp>
        <p:nvSpPr>
          <p:cNvPr id="3" name="Content Placeholder 2"/>
          <p:cNvSpPr>
            <a:spLocks noGrp="1"/>
          </p:cNvSpPr>
          <p:nvPr>
            <p:ph idx="1"/>
          </p:nvPr>
        </p:nvSpPr>
        <p:spPr/>
        <p:txBody>
          <a:bodyPr/>
          <a:lstStyle/>
          <a:p>
            <a:r>
              <a:rPr lang="en-US" b="1" dirty="0">
                <a:solidFill>
                  <a:srgbClr val="FF0000"/>
                </a:solidFill>
              </a:rPr>
              <a:t>Cognitive Evaluation Theory</a:t>
            </a:r>
          </a:p>
          <a:p>
            <a:r>
              <a:rPr lang="en-US" dirty="0"/>
              <a:t>Organismic Integration Theory</a:t>
            </a:r>
          </a:p>
          <a:p>
            <a:r>
              <a:rPr lang="en-US" dirty="0"/>
              <a:t>Causality Orientations Theory</a:t>
            </a:r>
          </a:p>
          <a:p>
            <a:r>
              <a:rPr lang="en-US" dirty="0"/>
              <a:t>Basic Psychological Needs Theory</a:t>
            </a:r>
          </a:p>
          <a:p>
            <a:r>
              <a:rPr lang="en-US" dirty="0"/>
              <a:t>Goal Contents Theory</a:t>
            </a:r>
          </a:p>
          <a:p>
            <a:r>
              <a:rPr lang="en-US" dirty="0"/>
              <a:t>Relationships Motivation Theory</a:t>
            </a:r>
          </a:p>
        </p:txBody>
      </p:sp>
    </p:spTree>
    <p:extLst>
      <p:ext uri="{BB962C8B-B14F-4D97-AF65-F5344CB8AC3E}">
        <p14:creationId xmlns:p14="http://schemas.microsoft.com/office/powerpoint/2010/main" val="20257529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369277" y="605896"/>
            <a:ext cx="2313633" cy="5646208"/>
          </a:xfrm>
        </p:spPr>
        <p:txBody>
          <a:bodyPr anchor="ctr">
            <a:normAutofit/>
          </a:bodyPr>
          <a:lstStyle/>
          <a:p>
            <a:r>
              <a:rPr lang="en-US" sz="3100">
                <a:solidFill>
                  <a:srgbClr val="FFFFFF"/>
                </a:solidFill>
              </a:rPr>
              <a:t>Intrinsic Motivation</a:t>
            </a: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p:cNvSpPr>
            <a:spLocks noGrp="1"/>
          </p:cNvSpPr>
          <p:nvPr>
            <p:ph idx="1"/>
          </p:nvPr>
        </p:nvSpPr>
        <p:spPr>
          <a:xfrm>
            <a:off x="3556512" y="605896"/>
            <a:ext cx="4810247" cy="5646208"/>
          </a:xfrm>
        </p:spPr>
        <p:txBody>
          <a:bodyPr anchor="ctr">
            <a:normAutofit/>
          </a:bodyPr>
          <a:lstStyle/>
          <a:p>
            <a:r>
              <a:rPr lang="en-US" dirty="0"/>
              <a:t>Participating in an activity for its inherent satisfaction (Ryan &amp; </a:t>
            </a:r>
            <a:r>
              <a:rPr lang="en-US" dirty="0" err="1"/>
              <a:t>Deci</a:t>
            </a:r>
            <a:r>
              <a:rPr lang="en-US" dirty="0"/>
              <a:t>, 2000)</a:t>
            </a:r>
          </a:p>
          <a:p>
            <a:pPr lvl="1"/>
            <a:r>
              <a:rPr lang="en-US" dirty="0"/>
              <a:t>Interest</a:t>
            </a:r>
          </a:p>
          <a:p>
            <a:pPr lvl="1"/>
            <a:r>
              <a:rPr lang="en-US" dirty="0"/>
              <a:t>Spontaneous Enjoyment</a:t>
            </a:r>
          </a:p>
          <a:p>
            <a:pPr lvl="1"/>
            <a:r>
              <a:rPr lang="en-US" dirty="0"/>
              <a:t>Occurs in the absence of reward </a:t>
            </a:r>
          </a:p>
          <a:p>
            <a:pPr lvl="1"/>
            <a:r>
              <a:rPr lang="en-US" dirty="0"/>
              <a:t>Curiosity</a:t>
            </a:r>
          </a:p>
          <a:p>
            <a:pPr lvl="1"/>
            <a:r>
              <a:rPr lang="en-US" dirty="0"/>
              <a:t>Challenging?</a:t>
            </a:r>
          </a:p>
          <a:p>
            <a:pPr lvl="1"/>
            <a:r>
              <a:rPr lang="en-US" dirty="0"/>
              <a:t>Couched with innate Psychological Needs</a:t>
            </a:r>
          </a:p>
        </p:txBody>
      </p:sp>
    </p:spTree>
    <p:extLst>
      <p:ext uri="{BB962C8B-B14F-4D97-AF65-F5344CB8AC3E}">
        <p14:creationId xmlns:p14="http://schemas.microsoft.com/office/powerpoint/2010/main" val="7795022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369277" y="605896"/>
            <a:ext cx="2313633" cy="5646208"/>
          </a:xfrm>
        </p:spPr>
        <p:txBody>
          <a:bodyPr anchor="ctr">
            <a:normAutofit/>
          </a:bodyPr>
          <a:lstStyle/>
          <a:p>
            <a:r>
              <a:rPr lang="en-US" sz="3100">
                <a:solidFill>
                  <a:srgbClr val="FFFFFF"/>
                </a:solidFill>
              </a:rPr>
              <a:t>Using Rewards</a:t>
            </a:r>
          </a:p>
        </p:txBody>
      </p:sp>
      <p:sp>
        <p:nvSpPr>
          <p:cNvPr id="21" name="Rectangle 20">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p:cNvSpPr>
            <a:spLocks noGrp="1"/>
          </p:cNvSpPr>
          <p:nvPr>
            <p:ph idx="1"/>
          </p:nvPr>
        </p:nvSpPr>
        <p:spPr>
          <a:xfrm>
            <a:off x="3556512" y="605896"/>
            <a:ext cx="4810247" cy="5646208"/>
          </a:xfrm>
        </p:spPr>
        <p:txBody>
          <a:bodyPr anchor="ctr">
            <a:normAutofit/>
          </a:bodyPr>
          <a:lstStyle/>
          <a:p>
            <a:r>
              <a:rPr lang="en-US" dirty="0"/>
              <a:t>Intrinsic Motivation &amp; Extrinsic Rewards</a:t>
            </a:r>
          </a:p>
          <a:p>
            <a:pPr marL="985838" lvl="4" indent="0">
              <a:buNone/>
            </a:pPr>
            <a:endParaRPr lang="en-US" dirty="0"/>
          </a:p>
          <a:p>
            <a:pPr marL="557213" lvl="2" indent="-257175"/>
            <a:r>
              <a:rPr lang="en-US" dirty="0"/>
              <a:t>By rewarding people for participating in an intrinsically interesting task, subsequent involvement in the task is reduced when the reward is no longer available (Biddle, </a:t>
            </a:r>
            <a:r>
              <a:rPr lang="en-US" dirty="0" err="1"/>
              <a:t>Mutrie</a:t>
            </a:r>
            <a:r>
              <a:rPr lang="en-US" dirty="0"/>
              <a:t> and </a:t>
            </a:r>
            <a:r>
              <a:rPr lang="en-US" dirty="0" err="1"/>
              <a:t>Gorley</a:t>
            </a:r>
            <a:r>
              <a:rPr lang="en-US" dirty="0"/>
              <a:t>, 2015)</a:t>
            </a:r>
          </a:p>
        </p:txBody>
      </p:sp>
    </p:spTree>
    <p:extLst>
      <p:ext uri="{BB962C8B-B14F-4D97-AF65-F5344CB8AC3E}">
        <p14:creationId xmlns:p14="http://schemas.microsoft.com/office/powerpoint/2010/main" val="144470771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Cognitive Evaluation Theory</a:t>
            </a:r>
          </a:p>
        </p:txBody>
      </p:sp>
      <p:sp>
        <p:nvSpPr>
          <p:cNvPr id="3" name="Content Placeholder 2"/>
          <p:cNvSpPr>
            <a:spLocks noGrp="1"/>
          </p:cNvSpPr>
          <p:nvPr>
            <p:ph idx="1"/>
          </p:nvPr>
        </p:nvSpPr>
        <p:spPr>
          <a:xfrm>
            <a:off x="457200" y="2057401"/>
            <a:ext cx="8461332" cy="2110922"/>
          </a:xfrm>
        </p:spPr>
        <p:txBody>
          <a:bodyPr/>
          <a:lstStyle/>
          <a:p>
            <a:r>
              <a:rPr lang="en-US" dirty="0" err="1"/>
              <a:t>Deci</a:t>
            </a:r>
            <a:r>
              <a:rPr lang="en-US" dirty="0"/>
              <a:t> (1975), </a:t>
            </a:r>
            <a:r>
              <a:rPr lang="en-US" dirty="0" err="1"/>
              <a:t>Deci</a:t>
            </a:r>
            <a:r>
              <a:rPr lang="en-US" dirty="0"/>
              <a:t> &amp; Ryan (1980; 1985)</a:t>
            </a:r>
          </a:p>
          <a:p>
            <a:r>
              <a:rPr lang="en-US" dirty="0"/>
              <a:t>How various external events (and later internal events; Ryan, 1982) enhance or diminish intrinsic motivation</a:t>
            </a:r>
          </a:p>
        </p:txBody>
      </p:sp>
      <p:sp>
        <p:nvSpPr>
          <p:cNvPr id="4" name="TextBox 3"/>
          <p:cNvSpPr txBox="1"/>
          <p:nvPr/>
        </p:nvSpPr>
        <p:spPr>
          <a:xfrm>
            <a:off x="1841501" y="4472215"/>
            <a:ext cx="1705429" cy="923330"/>
          </a:xfrm>
          <a:prstGeom prst="rect">
            <a:avLst/>
          </a:prstGeom>
          <a:noFill/>
        </p:spPr>
        <p:txBody>
          <a:bodyPr wrap="square" rtlCol="0">
            <a:spAutoFit/>
          </a:bodyPr>
          <a:lstStyle/>
          <a:p>
            <a:r>
              <a:rPr lang="en-US" sz="1350" dirty="0"/>
              <a:t>Rewards, feedback, evaluations, and ways of communicating </a:t>
            </a:r>
          </a:p>
          <a:p>
            <a:endParaRPr lang="en-US" sz="1350" dirty="0"/>
          </a:p>
        </p:txBody>
      </p:sp>
      <p:sp>
        <p:nvSpPr>
          <p:cNvPr id="5" name="TextBox 4"/>
          <p:cNvSpPr txBox="1"/>
          <p:nvPr/>
        </p:nvSpPr>
        <p:spPr>
          <a:xfrm>
            <a:off x="5529036" y="4472215"/>
            <a:ext cx="1705428" cy="715581"/>
          </a:xfrm>
          <a:prstGeom prst="rect">
            <a:avLst/>
          </a:prstGeom>
          <a:noFill/>
        </p:spPr>
        <p:txBody>
          <a:bodyPr wrap="square" rtlCol="0">
            <a:spAutoFit/>
          </a:bodyPr>
          <a:lstStyle/>
          <a:p>
            <a:r>
              <a:rPr lang="en-US" sz="1350" dirty="0"/>
              <a:t>Intrinsic Motivation (interest, enjoyment, free persistence)</a:t>
            </a:r>
          </a:p>
        </p:txBody>
      </p:sp>
      <p:sp>
        <p:nvSpPr>
          <p:cNvPr id="6" name="Right Arrow 5"/>
          <p:cNvSpPr/>
          <p:nvPr/>
        </p:nvSpPr>
        <p:spPr>
          <a:xfrm>
            <a:off x="3719286" y="4730751"/>
            <a:ext cx="1637393" cy="222250"/>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a:p>
        </p:txBody>
      </p:sp>
    </p:spTree>
    <p:extLst>
      <p:ext uri="{BB962C8B-B14F-4D97-AF65-F5344CB8AC3E}">
        <p14:creationId xmlns:p14="http://schemas.microsoft.com/office/powerpoint/2010/main" val="175246983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Cognitive Evaluation Theory</a:t>
            </a:r>
          </a:p>
        </p:txBody>
      </p:sp>
      <p:sp>
        <p:nvSpPr>
          <p:cNvPr id="3" name="Content Placeholder 2"/>
          <p:cNvSpPr>
            <a:spLocks noGrp="1"/>
          </p:cNvSpPr>
          <p:nvPr>
            <p:ph idx="1"/>
          </p:nvPr>
        </p:nvSpPr>
        <p:spPr>
          <a:xfrm>
            <a:off x="822960" y="2335261"/>
            <a:ext cx="7543801" cy="4023360"/>
          </a:xfrm>
        </p:spPr>
        <p:txBody>
          <a:bodyPr/>
          <a:lstStyle/>
          <a:p>
            <a:r>
              <a:rPr lang="en-US" dirty="0"/>
              <a:t>Informational</a:t>
            </a:r>
          </a:p>
          <a:p>
            <a:pPr lvl="1"/>
            <a:r>
              <a:rPr lang="en-US" dirty="0"/>
              <a:t>Increase intrinsic motivation</a:t>
            </a:r>
          </a:p>
          <a:p>
            <a:pPr marL="0" indent="0">
              <a:buNone/>
            </a:pPr>
            <a:endParaRPr lang="en-US" dirty="0"/>
          </a:p>
          <a:p>
            <a:r>
              <a:rPr lang="en-US" dirty="0"/>
              <a:t>Controlling</a:t>
            </a:r>
          </a:p>
          <a:p>
            <a:pPr lvl="1"/>
            <a:r>
              <a:rPr lang="en-US" dirty="0"/>
              <a:t>Decrease intrinsic motivation </a:t>
            </a:r>
          </a:p>
        </p:txBody>
      </p:sp>
    </p:spTree>
    <p:extLst>
      <p:ext uri="{BB962C8B-B14F-4D97-AF65-F5344CB8AC3E}">
        <p14:creationId xmlns:p14="http://schemas.microsoft.com/office/powerpoint/2010/main" val="102221420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Examples of informational and controlling rewards?</a:t>
            </a:r>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218890853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SDT</a:t>
            </a:r>
          </a:p>
        </p:txBody>
      </p:sp>
      <p:sp>
        <p:nvSpPr>
          <p:cNvPr id="3" name="Content Placeholder 2"/>
          <p:cNvSpPr>
            <a:spLocks noGrp="1"/>
          </p:cNvSpPr>
          <p:nvPr>
            <p:ph idx="1"/>
          </p:nvPr>
        </p:nvSpPr>
        <p:spPr/>
        <p:txBody>
          <a:bodyPr/>
          <a:lstStyle/>
          <a:p>
            <a:r>
              <a:rPr lang="en-US" dirty="0"/>
              <a:t>Cognitive Evaluation Theory</a:t>
            </a:r>
          </a:p>
          <a:p>
            <a:r>
              <a:rPr lang="en-US" b="1" dirty="0">
                <a:solidFill>
                  <a:srgbClr val="FF0000"/>
                </a:solidFill>
              </a:rPr>
              <a:t>Organismic Integration Theory</a:t>
            </a:r>
          </a:p>
          <a:p>
            <a:r>
              <a:rPr lang="en-US" dirty="0"/>
              <a:t>Causality Orientations Theory</a:t>
            </a:r>
          </a:p>
          <a:p>
            <a:r>
              <a:rPr lang="en-US" dirty="0"/>
              <a:t>Basic Psychological Needs Theory</a:t>
            </a:r>
          </a:p>
          <a:p>
            <a:r>
              <a:rPr lang="en-US" dirty="0"/>
              <a:t>Goal Contents Theory</a:t>
            </a:r>
          </a:p>
          <a:p>
            <a:r>
              <a:rPr lang="en-US" dirty="0"/>
              <a:t>Relationships Motivation Theory</a:t>
            </a:r>
          </a:p>
        </p:txBody>
      </p:sp>
    </p:spTree>
    <p:extLst>
      <p:ext uri="{BB962C8B-B14F-4D97-AF65-F5344CB8AC3E}">
        <p14:creationId xmlns:p14="http://schemas.microsoft.com/office/powerpoint/2010/main" val="198123286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369277" y="605896"/>
            <a:ext cx="2313633" cy="5646208"/>
          </a:xfrm>
        </p:spPr>
        <p:txBody>
          <a:bodyPr anchor="ctr">
            <a:normAutofit/>
          </a:bodyPr>
          <a:lstStyle/>
          <a:p>
            <a:r>
              <a:rPr lang="en-US" sz="3100">
                <a:solidFill>
                  <a:srgbClr val="FFFFFF"/>
                </a:solidFill>
              </a:rPr>
              <a:t>Extrinsic Motivation</a:t>
            </a: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p:cNvSpPr>
            <a:spLocks noGrp="1"/>
          </p:cNvSpPr>
          <p:nvPr>
            <p:ph idx="1"/>
          </p:nvPr>
        </p:nvSpPr>
        <p:spPr>
          <a:xfrm>
            <a:off x="3556512" y="605896"/>
            <a:ext cx="4810247" cy="5646208"/>
          </a:xfrm>
        </p:spPr>
        <p:txBody>
          <a:bodyPr anchor="ctr">
            <a:normAutofit/>
          </a:bodyPr>
          <a:lstStyle/>
          <a:p>
            <a:pPr marL="0" indent="0">
              <a:buNone/>
            </a:pPr>
            <a:r>
              <a:rPr lang="en-US" dirty="0"/>
              <a:t>Organismic Integration Theory (</a:t>
            </a:r>
            <a:r>
              <a:rPr lang="en-US" dirty="0" err="1"/>
              <a:t>Deci</a:t>
            </a:r>
            <a:r>
              <a:rPr lang="en-US" dirty="0"/>
              <a:t> &amp; Ryan, 1985; Ryan &amp; </a:t>
            </a:r>
            <a:r>
              <a:rPr lang="en-US" dirty="0" err="1"/>
              <a:t>Deci</a:t>
            </a:r>
            <a:r>
              <a:rPr lang="en-US" dirty="0"/>
              <a:t>, 2017)</a:t>
            </a:r>
          </a:p>
          <a:p>
            <a:pPr marL="0" indent="0">
              <a:buNone/>
            </a:pPr>
            <a:endParaRPr lang="en-US" dirty="0"/>
          </a:p>
          <a:p>
            <a:pPr marL="0" indent="0">
              <a:buNone/>
            </a:pPr>
            <a:r>
              <a:rPr lang="en-US" dirty="0"/>
              <a:t>BREQ-2 / BREQ-3 – Measure widely used. </a:t>
            </a:r>
          </a:p>
        </p:txBody>
      </p:sp>
    </p:spTree>
    <p:extLst>
      <p:ext uri="{BB962C8B-B14F-4D97-AF65-F5344CB8AC3E}">
        <p14:creationId xmlns:p14="http://schemas.microsoft.com/office/powerpoint/2010/main" val="48496743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90D0034-F768-41E7-85D4-F38C4DE85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4F7E42D-8B5A-4FC8-81CD-9E60171F7F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rgbClr val="594E6B"/>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369277" y="516835"/>
            <a:ext cx="2313633" cy="1994545"/>
          </a:xfrm>
        </p:spPr>
        <p:txBody>
          <a:bodyPr>
            <a:normAutofit/>
          </a:bodyPr>
          <a:lstStyle/>
          <a:p>
            <a:r>
              <a:rPr lang="en-GB" sz="3500">
                <a:solidFill>
                  <a:srgbClr val="FFFFFF"/>
                </a:solidFill>
              </a:rPr>
              <a:t>Case Studies</a:t>
            </a:r>
          </a:p>
        </p:txBody>
      </p:sp>
      <p:sp>
        <p:nvSpPr>
          <p:cNvPr id="3" name="Content Placeholder 2"/>
          <p:cNvSpPr>
            <a:spLocks noGrp="1"/>
          </p:cNvSpPr>
          <p:nvPr>
            <p:ph idx="1"/>
          </p:nvPr>
        </p:nvSpPr>
        <p:spPr>
          <a:xfrm>
            <a:off x="369278" y="2653800"/>
            <a:ext cx="2313633" cy="3335519"/>
          </a:xfrm>
        </p:spPr>
        <p:txBody>
          <a:bodyPr>
            <a:normAutofit/>
          </a:bodyPr>
          <a:lstStyle/>
          <a:p>
            <a:r>
              <a:rPr lang="en-GB" sz="1400">
                <a:solidFill>
                  <a:srgbClr val="FFFFFF"/>
                </a:solidFill>
              </a:rPr>
              <a:t>Hypothetical examples of the behavioural regulation of individuals. </a:t>
            </a:r>
          </a:p>
          <a:p>
            <a:r>
              <a:rPr lang="en-GB" sz="1400">
                <a:solidFill>
                  <a:srgbClr val="FFFFFF"/>
                </a:solidFill>
              </a:rPr>
              <a:t>Bangor University </a:t>
            </a:r>
          </a:p>
          <a:p>
            <a:r>
              <a:rPr lang="en-GB" sz="1400">
                <a:solidFill>
                  <a:srgbClr val="FFFFFF"/>
                </a:solidFill>
              </a:rPr>
              <a:t>Other useful resources - measures. </a:t>
            </a:r>
            <a:endParaRPr lang="en-GB" sz="1400">
              <a:solidFill>
                <a:srgbClr val="FFFFFF"/>
              </a:solidFill>
              <a:hlinkClick r:id="rId2"/>
            </a:endParaRPr>
          </a:p>
          <a:p>
            <a:r>
              <a:rPr lang="en-GB" sz="1400">
                <a:solidFill>
                  <a:srgbClr val="FFFFFF"/>
                </a:solidFill>
                <a:hlinkClick r:id="rId2"/>
              </a:rPr>
              <a:t>http://exercise-motivation.bangor.ac.uk/breq/theory.php</a:t>
            </a:r>
            <a:endParaRPr lang="en-GB" sz="1400">
              <a:solidFill>
                <a:srgbClr val="FFFFFF"/>
              </a:solidFill>
            </a:endParaRPr>
          </a:p>
          <a:p>
            <a:endParaRPr lang="en-GB" sz="1400">
              <a:solidFill>
                <a:srgbClr val="FFFFFF"/>
              </a:solidFill>
            </a:endParaRPr>
          </a:p>
        </p:txBody>
      </p:sp>
      <p:pic>
        <p:nvPicPr>
          <p:cNvPr id="5" name="Picture 4" descr="Drawings on colourful paper">
            <a:extLst>
              <a:ext uri="{FF2B5EF4-FFF2-40B4-BE49-F238E27FC236}">
                <a16:creationId xmlns:a16="http://schemas.microsoft.com/office/drawing/2014/main" id="{7F60F792-737D-2176-D5BA-F5A30F3C691F}"/>
              </a:ext>
            </a:extLst>
          </p:cNvPr>
          <p:cNvPicPr>
            <a:picLocks noChangeAspect="1"/>
          </p:cNvPicPr>
          <p:nvPr/>
        </p:nvPicPr>
        <p:blipFill>
          <a:blip r:embed="rId3"/>
          <a:srcRect l="10266" r="30522" b="-1"/>
          <a:stretch/>
        </p:blipFill>
        <p:spPr>
          <a:xfrm>
            <a:off x="3056282" y="10"/>
            <a:ext cx="6083454" cy="6857990"/>
          </a:xfrm>
          <a:prstGeom prst="rect">
            <a:avLst/>
          </a:prstGeom>
        </p:spPr>
      </p:pic>
      <p:sp>
        <p:nvSpPr>
          <p:cNvPr id="13" name="Rectangle 12">
            <a:extLst>
              <a:ext uri="{FF2B5EF4-FFF2-40B4-BE49-F238E27FC236}">
                <a16:creationId xmlns:a16="http://schemas.microsoft.com/office/drawing/2014/main" id="{8C04651D-B9F4-4935-A02D-364153FBDF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rgbClr val="FBFF88"/>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187340042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Extrinsic Motivation</a:t>
            </a:r>
          </a:p>
        </p:txBody>
      </p:sp>
      <p:sp>
        <p:nvSpPr>
          <p:cNvPr id="4" name="TextBox 3"/>
          <p:cNvSpPr txBox="1"/>
          <p:nvPr/>
        </p:nvSpPr>
        <p:spPr>
          <a:xfrm>
            <a:off x="2326341" y="2903776"/>
            <a:ext cx="1125071" cy="507831"/>
          </a:xfrm>
          <a:prstGeom prst="rect">
            <a:avLst/>
          </a:prstGeom>
          <a:noFill/>
        </p:spPr>
        <p:txBody>
          <a:bodyPr wrap="square" rtlCol="0">
            <a:spAutoFit/>
          </a:bodyPr>
          <a:lstStyle/>
          <a:p>
            <a:pPr algn="ctr"/>
            <a:r>
              <a:rPr lang="en-US" sz="1350" dirty="0"/>
              <a:t>External Regulation</a:t>
            </a:r>
          </a:p>
        </p:txBody>
      </p:sp>
      <p:sp>
        <p:nvSpPr>
          <p:cNvPr id="5" name="TextBox 4"/>
          <p:cNvSpPr txBox="1"/>
          <p:nvPr/>
        </p:nvSpPr>
        <p:spPr>
          <a:xfrm>
            <a:off x="3404344" y="2903776"/>
            <a:ext cx="1190066" cy="507831"/>
          </a:xfrm>
          <a:prstGeom prst="rect">
            <a:avLst/>
          </a:prstGeom>
          <a:noFill/>
        </p:spPr>
        <p:txBody>
          <a:bodyPr wrap="square" rtlCol="0">
            <a:spAutoFit/>
          </a:bodyPr>
          <a:lstStyle/>
          <a:p>
            <a:pPr algn="ctr"/>
            <a:r>
              <a:rPr lang="en-US" sz="1350" dirty="0" err="1"/>
              <a:t>Introjected</a:t>
            </a:r>
            <a:r>
              <a:rPr lang="en-US" sz="1350" dirty="0"/>
              <a:t> Regulation</a:t>
            </a:r>
          </a:p>
        </p:txBody>
      </p:sp>
      <p:sp>
        <p:nvSpPr>
          <p:cNvPr id="6" name="TextBox 5"/>
          <p:cNvSpPr txBox="1"/>
          <p:nvPr/>
        </p:nvSpPr>
        <p:spPr>
          <a:xfrm>
            <a:off x="4632516" y="2903776"/>
            <a:ext cx="1066800" cy="507831"/>
          </a:xfrm>
          <a:prstGeom prst="rect">
            <a:avLst/>
          </a:prstGeom>
          <a:noFill/>
        </p:spPr>
        <p:txBody>
          <a:bodyPr wrap="square" rtlCol="0">
            <a:spAutoFit/>
          </a:bodyPr>
          <a:lstStyle/>
          <a:p>
            <a:pPr algn="ctr"/>
            <a:r>
              <a:rPr lang="en-US" sz="1350" dirty="0"/>
              <a:t>Identified Regulation</a:t>
            </a:r>
          </a:p>
        </p:txBody>
      </p:sp>
      <p:sp>
        <p:nvSpPr>
          <p:cNvPr id="7" name="TextBox 6"/>
          <p:cNvSpPr txBox="1"/>
          <p:nvPr/>
        </p:nvSpPr>
        <p:spPr>
          <a:xfrm>
            <a:off x="5688112" y="2892570"/>
            <a:ext cx="1080242" cy="507831"/>
          </a:xfrm>
          <a:prstGeom prst="rect">
            <a:avLst/>
          </a:prstGeom>
          <a:noFill/>
        </p:spPr>
        <p:txBody>
          <a:bodyPr wrap="square" rtlCol="0">
            <a:spAutoFit/>
          </a:bodyPr>
          <a:lstStyle/>
          <a:p>
            <a:pPr algn="ctr"/>
            <a:r>
              <a:rPr lang="en-US" sz="1350" dirty="0"/>
              <a:t>Integrated Regulation</a:t>
            </a:r>
          </a:p>
        </p:txBody>
      </p:sp>
      <p:sp>
        <p:nvSpPr>
          <p:cNvPr id="8" name="Right Arrow 7"/>
          <p:cNvSpPr/>
          <p:nvPr/>
        </p:nvSpPr>
        <p:spPr>
          <a:xfrm>
            <a:off x="2106705" y="3669931"/>
            <a:ext cx="4796118" cy="470648"/>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350" dirty="0"/>
              <a:t>Self Determination</a:t>
            </a:r>
          </a:p>
        </p:txBody>
      </p:sp>
      <p:sp>
        <p:nvSpPr>
          <p:cNvPr id="9" name="TextBox 8"/>
          <p:cNvSpPr txBox="1"/>
          <p:nvPr/>
        </p:nvSpPr>
        <p:spPr>
          <a:xfrm>
            <a:off x="1961029" y="4178352"/>
            <a:ext cx="1120589" cy="507831"/>
          </a:xfrm>
          <a:prstGeom prst="rect">
            <a:avLst/>
          </a:prstGeom>
          <a:noFill/>
        </p:spPr>
        <p:txBody>
          <a:bodyPr wrap="square" rtlCol="0">
            <a:spAutoFit/>
          </a:bodyPr>
          <a:lstStyle/>
          <a:p>
            <a:pPr algn="ctr"/>
            <a:r>
              <a:rPr lang="en-US" sz="1350" dirty="0"/>
              <a:t>Controlled Motivation</a:t>
            </a:r>
          </a:p>
        </p:txBody>
      </p:sp>
      <p:sp>
        <p:nvSpPr>
          <p:cNvPr id="10" name="TextBox 9"/>
          <p:cNvSpPr txBox="1"/>
          <p:nvPr/>
        </p:nvSpPr>
        <p:spPr>
          <a:xfrm>
            <a:off x="6330463" y="4178352"/>
            <a:ext cx="1237992" cy="507831"/>
          </a:xfrm>
          <a:prstGeom prst="rect">
            <a:avLst/>
          </a:prstGeom>
          <a:noFill/>
        </p:spPr>
        <p:txBody>
          <a:bodyPr wrap="square" rtlCol="0">
            <a:spAutoFit/>
          </a:bodyPr>
          <a:lstStyle/>
          <a:p>
            <a:pPr algn="ctr"/>
            <a:r>
              <a:rPr lang="en-US" sz="1350" dirty="0" err="1"/>
              <a:t>AutonomousMotivation</a:t>
            </a:r>
            <a:endParaRPr lang="en-US" sz="1350" dirty="0"/>
          </a:p>
        </p:txBody>
      </p:sp>
      <p:sp>
        <p:nvSpPr>
          <p:cNvPr id="11" name="TextBox 10"/>
          <p:cNvSpPr txBox="1"/>
          <p:nvPr/>
        </p:nvSpPr>
        <p:spPr>
          <a:xfrm>
            <a:off x="1194547" y="3042274"/>
            <a:ext cx="1125071" cy="300082"/>
          </a:xfrm>
          <a:prstGeom prst="rect">
            <a:avLst/>
          </a:prstGeom>
          <a:noFill/>
        </p:spPr>
        <p:txBody>
          <a:bodyPr wrap="square" rtlCol="0">
            <a:spAutoFit/>
          </a:bodyPr>
          <a:lstStyle/>
          <a:p>
            <a:pPr algn="ctr"/>
            <a:r>
              <a:rPr lang="en-US" sz="1350" dirty="0" err="1">
                <a:solidFill>
                  <a:srgbClr val="FF0000"/>
                </a:solidFill>
              </a:rPr>
              <a:t>Amotivation</a:t>
            </a:r>
            <a:endParaRPr lang="en-US" sz="1350" dirty="0">
              <a:solidFill>
                <a:srgbClr val="FF0000"/>
              </a:solidFill>
            </a:endParaRPr>
          </a:p>
        </p:txBody>
      </p:sp>
      <p:sp>
        <p:nvSpPr>
          <p:cNvPr id="12" name="TextBox 11"/>
          <p:cNvSpPr txBox="1"/>
          <p:nvPr/>
        </p:nvSpPr>
        <p:spPr>
          <a:xfrm>
            <a:off x="6846794" y="2903776"/>
            <a:ext cx="1080242" cy="507831"/>
          </a:xfrm>
          <a:prstGeom prst="rect">
            <a:avLst/>
          </a:prstGeom>
          <a:noFill/>
        </p:spPr>
        <p:txBody>
          <a:bodyPr wrap="square" rtlCol="0">
            <a:spAutoFit/>
          </a:bodyPr>
          <a:lstStyle/>
          <a:p>
            <a:pPr algn="ctr"/>
            <a:r>
              <a:rPr lang="en-US" sz="1350" dirty="0">
                <a:solidFill>
                  <a:srgbClr val="3366FF"/>
                </a:solidFill>
              </a:rPr>
              <a:t>Intrinsic Motivation</a:t>
            </a:r>
          </a:p>
        </p:txBody>
      </p:sp>
    </p:spTree>
    <p:extLst>
      <p:ext uri="{BB962C8B-B14F-4D97-AF65-F5344CB8AC3E}">
        <p14:creationId xmlns:p14="http://schemas.microsoft.com/office/powerpoint/2010/main" val="55221486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8610" name="Picture 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08400" y="5157788"/>
            <a:ext cx="5454650" cy="170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8611" name="Title 1"/>
          <p:cNvSpPr>
            <a:spLocks noGrp="1"/>
          </p:cNvSpPr>
          <p:nvPr>
            <p:ph type="title"/>
          </p:nvPr>
        </p:nvSpPr>
        <p:spPr>
          <a:xfrm>
            <a:off x="656503" y="0"/>
            <a:ext cx="7772400" cy="1143000"/>
          </a:xfrm>
        </p:spPr>
        <p:txBody>
          <a:bodyPr/>
          <a:lstStyle/>
          <a:p>
            <a:r>
              <a:rPr lang="en-GB" altLang="en-US" sz="2400" dirty="0">
                <a:latin typeface="Arial" panose="020B0604020202020204" pitchFamily="34" charset="0"/>
              </a:rPr>
              <a:t>Organismic Integration Theory – Multidimensional Extrinsic Motivation</a:t>
            </a:r>
          </a:p>
        </p:txBody>
      </p:sp>
      <p:sp>
        <p:nvSpPr>
          <p:cNvPr id="68612" name="Content Placeholder 6"/>
          <p:cNvSpPr>
            <a:spLocks noGrp="1"/>
          </p:cNvSpPr>
          <p:nvPr>
            <p:ph idx="1"/>
          </p:nvPr>
        </p:nvSpPr>
        <p:spPr>
          <a:xfrm>
            <a:off x="501161" y="941877"/>
            <a:ext cx="7772400" cy="4538662"/>
          </a:xfrm>
        </p:spPr>
        <p:txBody>
          <a:bodyPr/>
          <a:lstStyle/>
          <a:p>
            <a:pPr>
              <a:lnSpc>
                <a:spcPct val="80000"/>
              </a:lnSpc>
              <a:buFontTx/>
              <a:buNone/>
            </a:pPr>
            <a:r>
              <a:rPr lang="en-GB" altLang="en-US" sz="2400" dirty="0">
                <a:solidFill>
                  <a:srgbClr val="FFFFFF"/>
                </a:solidFill>
                <a:latin typeface="Arial" panose="020B0604020202020204" pitchFamily="34" charset="0"/>
              </a:rPr>
              <a:t>Four different types</a:t>
            </a:r>
          </a:p>
          <a:p>
            <a:pPr lvl="1">
              <a:lnSpc>
                <a:spcPct val="80000"/>
              </a:lnSpc>
            </a:pPr>
            <a:r>
              <a:rPr lang="en-GB" altLang="en-US" sz="2000" b="1" dirty="0">
                <a:latin typeface="Arial" panose="020B0604020202020204" pitchFamily="34" charset="0"/>
              </a:rPr>
              <a:t>External regulation</a:t>
            </a:r>
            <a:r>
              <a:rPr lang="en-GB" altLang="en-US" sz="2000" dirty="0">
                <a:latin typeface="Arial" panose="020B0604020202020204" pitchFamily="34" charset="0"/>
              </a:rPr>
              <a:t> </a:t>
            </a:r>
            <a:r>
              <a:rPr lang="en-GB" altLang="en-US" sz="2000" dirty="0">
                <a:solidFill>
                  <a:srgbClr val="0033CC"/>
                </a:solidFill>
                <a:latin typeface="Arial" panose="020B0604020202020204" pitchFamily="34" charset="0"/>
              </a:rPr>
              <a:t>(traditional EM)</a:t>
            </a:r>
          </a:p>
          <a:p>
            <a:pPr lvl="2">
              <a:lnSpc>
                <a:spcPct val="80000"/>
              </a:lnSpc>
            </a:pPr>
            <a:r>
              <a:rPr lang="en-GB" altLang="en-US" sz="2000" dirty="0">
                <a:latin typeface="Arial" panose="020B0604020202020204" pitchFamily="34" charset="0"/>
              </a:rPr>
              <a:t>Behaviour is regulated through external means </a:t>
            </a:r>
          </a:p>
          <a:p>
            <a:pPr lvl="2">
              <a:lnSpc>
                <a:spcPct val="80000"/>
              </a:lnSpc>
              <a:buFontTx/>
              <a:buNone/>
            </a:pPr>
            <a:r>
              <a:rPr lang="en-GB" altLang="en-US" sz="2000" dirty="0">
                <a:latin typeface="Arial" panose="020B0604020202020204" pitchFamily="34" charset="0"/>
              </a:rPr>
              <a:t>	(e.g., rewards or threats)</a:t>
            </a:r>
          </a:p>
          <a:p>
            <a:pPr lvl="1">
              <a:lnSpc>
                <a:spcPct val="80000"/>
              </a:lnSpc>
            </a:pPr>
            <a:r>
              <a:rPr lang="en-GB" altLang="en-US" sz="2000" b="1" dirty="0" err="1">
                <a:latin typeface="Arial" panose="020B0604020202020204" pitchFamily="34" charset="0"/>
              </a:rPr>
              <a:t>Introjected</a:t>
            </a:r>
            <a:r>
              <a:rPr lang="en-GB" altLang="en-US" sz="2000" b="1" dirty="0">
                <a:latin typeface="Arial" panose="020B0604020202020204" pitchFamily="34" charset="0"/>
              </a:rPr>
              <a:t> regulation</a:t>
            </a:r>
          </a:p>
          <a:p>
            <a:pPr lvl="2">
              <a:lnSpc>
                <a:spcPct val="80000"/>
              </a:lnSpc>
            </a:pPr>
            <a:r>
              <a:rPr lang="en-GB" altLang="en-US" sz="2000" dirty="0">
                <a:latin typeface="Arial" panose="020B0604020202020204" pitchFamily="34" charset="0"/>
              </a:rPr>
              <a:t>Behaviour engaged in to alleviate self-imposed pressure </a:t>
            </a:r>
          </a:p>
          <a:p>
            <a:pPr lvl="2">
              <a:lnSpc>
                <a:spcPct val="80000"/>
              </a:lnSpc>
              <a:buFontTx/>
              <a:buNone/>
            </a:pPr>
            <a:r>
              <a:rPr lang="en-GB" altLang="en-US" sz="2000" dirty="0">
                <a:latin typeface="Arial" panose="020B0604020202020204" pitchFamily="34" charset="0"/>
              </a:rPr>
              <a:t>	(e.g., guilt, anxiety, embarrassment or to gain pride)</a:t>
            </a:r>
          </a:p>
          <a:p>
            <a:pPr lvl="1">
              <a:lnSpc>
                <a:spcPct val="80000"/>
              </a:lnSpc>
            </a:pPr>
            <a:r>
              <a:rPr lang="en-GB" altLang="en-US" sz="2000" b="1" dirty="0">
                <a:latin typeface="Arial" panose="020B0604020202020204" pitchFamily="34" charset="0"/>
              </a:rPr>
              <a:t>Identified regulation</a:t>
            </a:r>
          </a:p>
          <a:p>
            <a:pPr lvl="2">
              <a:lnSpc>
                <a:spcPct val="80000"/>
              </a:lnSpc>
            </a:pPr>
            <a:r>
              <a:rPr lang="en-GB" altLang="en-US" sz="2000" dirty="0">
                <a:latin typeface="Arial" panose="020B0604020202020204" pitchFamily="34" charset="0"/>
              </a:rPr>
              <a:t>Behaviour valued &amp; judged important (some free choice)</a:t>
            </a:r>
          </a:p>
          <a:p>
            <a:pPr lvl="2">
              <a:lnSpc>
                <a:spcPct val="80000"/>
              </a:lnSpc>
              <a:buFontTx/>
              <a:buNone/>
            </a:pPr>
            <a:r>
              <a:rPr lang="en-GB" altLang="en-US" sz="2000" dirty="0">
                <a:latin typeface="Arial" panose="020B0604020202020204" pitchFamily="34" charset="0"/>
              </a:rPr>
              <a:t>	(e.g., exercising to stay fit)</a:t>
            </a:r>
          </a:p>
          <a:p>
            <a:pPr lvl="1">
              <a:lnSpc>
                <a:spcPct val="80000"/>
              </a:lnSpc>
            </a:pPr>
            <a:r>
              <a:rPr lang="en-GB" altLang="en-US" sz="2000" b="1" dirty="0">
                <a:latin typeface="Arial" panose="020B0604020202020204" pitchFamily="34" charset="0"/>
              </a:rPr>
              <a:t>Integrated regulation</a:t>
            </a:r>
          </a:p>
          <a:p>
            <a:pPr lvl="2">
              <a:lnSpc>
                <a:spcPct val="80000"/>
              </a:lnSpc>
            </a:pPr>
            <a:r>
              <a:rPr lang="en-GB" altLang="en-US" sz="2000" dirty="0">
                <a:latin typeface="Arial" panose="020B0604020202020204" pitchFamily="34" charset="0"/>
              </a:rPr>
              <a:t>Engage out of choice, but choices of behaviour made as a function of coherence with other </a:t>
            </a:r>
            <a:r>
              <a:rPr lang="en-GB" altLang="en-US" dirty="0">
                <a:latin typeface="Arial" panose="020B0604020202020204" pitchFamily="34" charset="0"/>
              </a:rPr>
              <a:t>aspects of self </a:t>
            </a:r>
          </a:p>
          <a:p>
            <a:pPr lvl="2">
              <a:lnSpc>
                <a:spcPct val="80000"/>
              </a:lnSpc>
              <a:buFontTx/>
              <a:buNone/>
            </a:pPr>
            <a:r>
              <a:rPr lang="en-GB" altLang="en-US" dirty="0">
                <a:latin typeface="Arial" panose="020B0604020202020204" pitchFamily="34" charset="0"/>
              </a:rPr>
              <a:t>	</a:t>
            </a:r>
            <a:r>
              <a:rPr lang="en-GB" altLang="en-US" sz="2000" dirty="0">
                <a:latin typeface="Arial" panose="020B0604020202020204" pitchFamily="34" charset="0"/>
              </a:rPr>
              <a:t>(i.e., this symbolises who I am)</a:t>
            </a:r>
          </a:p>
          <a:p>
            <a:endParaRPr lang="en-GB" altLang="en-US" dirty="0">
              <a:latin typeface="Arial" panose="020B0604020202020204" pitchFamily="34" charset="0"/>
            </a:endParaRPr>
          </a:p>
        </p:txBody>
      </p:sp>
    </p:spTree>
    <p:extLst>
      <p:ext uri="{BB962C8B-B14F-4D97-AF65-F5344CB8AC3E}">
        <p14:creationId xmlns:p14="http://schemas.microsoft.com/office/powerpoint/2010/main" val="29632523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7586" name="Picture 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08400" y="5157788"/>
            <a:ext cx="5454650" cy="170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7587" name="Title 1"/>
          <p:cNvSpPr>
            <a:spLocks noGrp="1"/>
          </p:cNvSpPr>
          <p:nvPr>
            <p:ph type="title"/>
          </p:nvPr>
        </p:nvSpPr>
        <p:spPr>
          <a:xfrm>
            <a:off x="768928" y="593725"/>
            <a:ext cx="7772400" cy="1143000"/>
          </a:xfrm>
        </p:spPr>
        <p:txBody>
          <a:bodyPr>
            <a:normAutofit fontScale="90000"/>
          </a:bodyPr>
          <a:lstStyle/>
          <a:p>
            <a:r>
              <a:rPr lang="en-GB" altLang="en-US" sz="2400" dirty="0">
                <a:latin typeface="Arial" panose="020B0604020202020204" pitchFamily="34" charset="0"/>
              </a:rPr>
              <a:t>Organismic Integration Theory (OIT) – </a:t>
            </a:r>
            <a:r>
              <a:rPr lang="en-GB" altLang="en-US" sz="2400" dirty="0" err="1">
                <a:latin typeface="Arial" panose="020B0604020202020204" pitchFamily="34" charset="0"/>
              </a:rPr>
              <a:t>Amotivation</a:t>
            </a:r>
            <a:r>
              <a:rPr lang="en-GB" altLang="en-US" sz="2400" dirty="0">
                <a:latin typeface="Arial" panose="020B0604020202020204" pitchFamily="34" charset="0"/>
              </a:rPr>
              <a:t> &amp; </a:t>
            </a:r>
            <a:br>
              <a:rPr lang="en-GB" altLang="en-US" sz="2400" dirty="0">
                <a:latin typeface="Arial" panose="020B0604020202020204" pitchFamily="34" charset="0"/>
              </a:rPr>
            </a:br>
            <a:br>
              <a:rPr lang="en-GB" altLang="en-US" sz="2400" dirty="0">
                <a:latin typeface="Arial" panose="020B0604020202020204" pitchFamily="34" charset="0"/>
              </a:rPr>
            </a:br>
            <a:br>
              <a:rPr lang="en-GB" altLang="en-US" sz="2400" dirty="0">
                <a:latin typeface="Arial" panose="020B0604020202020204" pitchFamily="34" charset="0"/>
              </a:rPr>
            </a:br>
            <a:endParaRPr lang="en-GB" altLang="en-US" sz="2400" dirty="0">
              <a:latin typeface="Arial" panose="020B0604020202020204" pitchFamily="34" charset="0"/>
            </a:endParaRPr>
          </a:p>
        </p:txBody>
      </p:sp>
      <p:sp>
        <p:nvSpPr>
          <p:cNvPr id="67588" name="Content Placeholder 6"/>
          <p:cNvSpPr>
            <a:spLocks noGrp="1"/>
          </p:cNvSpPr>
          <p:nvPr>
            <p:ph idx="1"/>
          </p:nvPr>
        </p:nvSpPr>
        <p:spPr>
          <a:xfrm>
            <a:off x="685800" y="1412875"/>
            <a:ext cx="7772400" cy="5040313"/>
          </a:xfrm>
        </p:spPr>
        <p:txBody>
          <a:bodyPr/>
          <a:lstStyle/>
          <a:p>
            <a:pPr algn="ctr">
              <a:buFontTx/>
              <a:buNone/>
            </a:pPr>
            <a:r>
              <a:rPr lang="en-GB" altLang="en-US" dirty="0" err="1">
                <a:solidFill>
                  <a:srgbClr val="FF0000"/>
                </a:solidFill>
                <a:latin typeface="Arial" panose="020B0604020202020204" pitchFamily="34" charset="0"/>
              </a:rPr>
              <a:t>Amotivation</a:t>
            </a:r>
            <a:r>
              <a:rPr lang="en-GB" altLang="en-US" dirty="0">
                <a:solidFill>
                  <a:srgbClr val="FF0000"/>
                </a:solidFill>
                <a:latin typeface="Arial" panose="020B0604020202020204" pitchFamily="34" charset="0"/>
              </a:rPr>
              <a:t> </a:t>
            </a:r>
          </a:p>
          <a:p>
            <a:pPr algn="ctr">
              <a:buFontTx/>
              <a:buNone/>
            </a:pPr>
            <a:endParaRPr lang="en-GB" altLang="en-US" dirty="0">
              <a:latin typeface="Arial" panose="020B0604020202020204" pitchFamily="34" charset="0"/>
            </a:endParaRPr>
          </a:p>
          <a:p>
            <a:pPr algn="ctr">
              <a:buFontTx/>
              <a:buNone/>
            </a:pPr>
            <a:r>
              <a:rPr lang="en-GB" altLang="en-US" dirty="0">
                <a:latin typeface="Arial" panose="020B0604020202020204" pitchFamily="34" charset="0"/>
              </a:rPr>
              <a:t>  Extrinsic Motivation (4 types)</a:t>
            </a:r>
          </a:p>
          <a:p>
            <a:pPr algn="ctr">
              <a:buFontTx/>
              <a:buNone/>
            </a:pPr>
            <a:endParaRPr lang="en-GB" altLang="en-US" dirty="0">
              <a:latin typeface="Arial" panose="020B0604020202020204" pitchFamily="34" charset="0"/>
            </a:endParaRPr>
          </a:p>
          <a:p>
            <a:pPr algn="ctr">
              <a:buFontTx/>
              <a:buNone/>
            </a:pPr>
            <a:endParaRPr lang="en-GB" altLang="en-US" dirty="0">
              <a:latin typeface="Arial" panose="020B0604020202020204" pitchFamily="34" charset="0"/>
            </a:endParaRPr>
          </a:p>
          <a:p>
            <a:pPr algn="ctr">
              <a:buFontTx/>
              <a:buNone/>
            </a:pPr>
            <a:r>
              <a:rPr lang="en-GB" altLang="en-US" dirty="0">
                <a:latin typeface="Arial" panose="020B0604020202020204" pitchFamily="34" charset="0"/>
              </a:rPr>
              <a:t>Intrinsic Motivation</a:t>
            </a:r>
          </a:p>
          <a:p>
            <a:pPr>
              <a:buFontTx/>
              <a:buNone/>
            </a:pPr>
            <a:r>
              <a:rPr lang="en-US" altLang="en-US" sz="2400" dirty="0">
                <a:latin typeface="Arial" panose="020B0604020202020204" pitchFamily="34" charset="0"/>
              </a:rPr>
              <a:t>Intrinsic motivation or integrated regulation (</a:t>
            </a:r>
            <a:r>
              <a:rPr lang="en-US" altLang="en-US" sz="2400" dirty="0" err="1">
                <a:latin typeface="Arial" panose="020B0604020202020204" pitchFamily="34" charset="0"/>
              </a:rPr>
              <a:t>Deci</a:t>
            </a:r>
            <a:r>
              <a:rPr lang="en-US" altLang="en-US" sz="2400" dirty="0">
                <a:latin typeface="Arial" panose="020B0604020202020204" pitchFamily="34" charset="0"/>
              </a:rPr>
              <a:t> &amp; Ryan, 2002) is positively associated with exercise </a:t>
            </a:r>
            <a:r>
              <a:rPr lang="en-US" altLang="en-US" sz="2400" dirty="0">
                <a:solidFill>
                  <a:schemeClr val="bg1"/>
                </a:solidFill>
                <a:latin typeface="Arial" panose="020B0604020202020204" pitchFamily="34" charset="0"/>
              </a:rPr>
              <a:t>adherence </a:t>
            </a:r>
          </a:p>
          <a:p>
            <a:pPr algn="ctr">
              <a:buFontTx/>
              <a:buNone/>
            </a:pPr>
            <a:endParaRPr lang="en-GB" altLang="en-US" dirty="0">
              <a:latin typeface="Arial" panose="020B0604020202020204" pitchFamily="34" charset="0"/>
            </a:endParaRPr>
          </a:p>
          <a:p>
            <a:pPr algn="ctr">
              <a:buFontTx/>
              <a:buNone/>
            </a:pPr>
            <a:r>
              <a:rPr lang="en-GB" altLang="en-US" dirty="0">
                <a:latin typeface="Arial" panose="020B0604020202020204" pitchFamily="34" charset="0"/>
              </a:rPr>
              <a:t> </a:t>
            </a:r>
          </a:p>
        </p:txBody>
      </p:sp>
      <p:cxnSp>
        <p:nvCxnSpPr>
          <p:cNvPr id="67589" name="Straight Arrow Connector 9"/>
          <p:cNvCxnSpPr>
            <a:cxnSpLocks noChangeShapeType="1"/>
          </p:cNvCxnSpPr>
          <p:nvPr/>
        </p:nvCxnSpPr>
        <p:spPr bwMode="auto">
          <a:xfrm rot="5400000">
            <a:off x="4107799" y="2101778"/>
            <a:ext cx="647700" cy="1587"/>
          </a:xfrm>
          <a:prstGeom prst="straightConnector1">
            <a:avLst/>
          </a:prstGeom>
          <a:noFill/>
          <a:ln w="9525">
            <a:solidFill>
              <a:schemeClr val="tx1"/>
            </a:solidFill>
            <a:round/>
            <a:headEnd/>
            <a:tailEnd type="arrow" w="med" len="med"/>
          </a:ln>
          <a:extLst>
            <a:ext uri="{909E8E84-426E-40DD-AFC4-6F175D3DCCD1}">
              <a14:hiddenFill xmlns:a14="http://schemas.microsoft.com/office/drawing/2010/main">
                <a:noFill/>
              </a14:hiddenFill>
            </a:ext>
          </a:extLst>
        </p:spPr>
      </p:cxnSp>
      <p:cxnSp>
        <p:nvCxnSpPr>
          <p:cNvPr id="67590" name="Straight Arrow Connector 12"/>
          <p:cNvCxnSpPr>
            <a:cxnSpLocks noChangeShapeType="1"/>
          </p:cNvCxnSpPr>
          <p:nvPr/>
        </p:nvCxnSpPr>
        <p:spPr bwMode="auto">
          <a:xfrm rot="5400000">
            <a:off x="3891898" y="3163960"/>
            <a:ext cx="1079500" cy="1587"/>
          </a:xfrm>
          <a:prstGeom prst="straightConnector1">
            <a:avLst/>
          </a:prstGeom>
          <a:noFill/>
          <a:ln w="9525">
            <a:solidFill>
              <a:schemeClr val="tx1"/>
            </a:solidFill>
            <a:round/>
            <a:headEnd/>
            <a:tailEnd type="arrow" w="med" len="med"/>
          </a:ln>
          <a:extLst>
            <a:ext uri="{909E8E84-426E-40DD-AFC4-6F175D3DCCD1}">
              <a14:hiddenFill xmlns:a14="http://schemas.microsoft.com/office/drawing/2010/main">
                <a:noFill/>
              </a14:hiddenFill>
            </a:ext>
          </a:extLst>
        </p:spPr>
      </p:cxnSp>
    </p:spTree>
    <p:extLst>
      <p:ext uri="{BB962C8B-B14F-4D97-AF65-F5344CB8AC3E}">
        <p14:creationId xmlns:p14="http://schemas.microsoft.com/office/powerpoint/2010/main" val="309300029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SDT</a:t>
            </a:r>
          </a:p>
        </p:txBody>
      </p:sp>
      <p:sp>
        <p:nvSpPr>
          <p:cNvPr id="3" name="Content Placeholder 2"/>
          <p:cNvSpPr>
            <a:spLocks noGrp="1"/>
          </p:cNvSpPr>
          <p:nvPr>
            <p:ph idx="1"/>
          </p:nvPr>
        </p:nvSpPr>
        <p:spPr/>
        <p:txBody>
          <a:bodyPr/>
          <a:lstStyle/>
          <a:p>
            <a:r>
              <a:rPr lang="en-US" dirty="0"/>
              <a:t>Cognitive Evaluation Theory</a:t>
            </a:r>
          </a:p>
          <a:p>
            <a:r>
              <a:rPr lang="en-US" dirty="0"/>
              <a:t>Organismic Integration Theory</a:t>
            </a:r>
          </a:p>
          <a:p>
            <a:r>
              <a:rPr lang="en-US" dirty="0"/>
              <a:t>Causality Orientations Theory</a:t>
            </a:r>
          </a:p>
          <a:p>
            <a:r>
              <a:rPr lang="en-US" b="1" dirty="0">
                <a:solidFill>
                  <a:srgbClr val="FF0000"/>
                </a:solidFill>
              </a:rPr>
              <a:t>Basic Psychological Needs Theory</a:t>
            </a:r>
          </a:p>
          <a:p>
            <a:r>
              <a:rPr lang="en-US" dirty="0"/>
              <a:t>Goal Contents Theory</a:t>
            </a:r>
          </a:p>
          <a:p>
            <a:r>
              <a:rPr lang="en-US" dirty="0"/>
              <a:t>Relationships Motivation Theory</a:t>
            </a:r>
          </a:p>
        </p:txBody>
      </p:sp>
    </p:spTree>
    <p:extLst>
      <p:ext uri="{BB962C8B-B14F-4D97-AF65-F5344CB8AC3E}">
        <p14:creationId xmlns:p14="http://schemas.microsoft.com/office/powerpoint/2010/main" val="22071373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lternate Process 3"/>
          <p:cNvSpPr/>
          <p:nvPr/>
        </p:nvSpPr>
        <p:spPr>
          <a:xfrm>
            <a:off x="4452205" y="2948215"/>
            <a:ext cx="1277471" cy="829235"/>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350" dirty="0"/>
              <a:t>Motivation</a:t>
            </a:r>
          </a:p>
        </p:txBody>
      </p:sp>
      <p:sp>
        <p:nvSpPr>
          <p:cNvPr id="5" name="Alternate Process 4"/>
          <p:cNvSpPr/>
          <p:nvPr/>
        </p:nvSpPr>
        <p:spPr>
          <a:xfrm>
            <a:off x="6628120" y="2952751"/>
            <a:ext cx="1277471" cy="829235"/>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350" dirty="0"/>
              <a:t>Outcomes</a:t>
            </a:r>
          </a:p>
        </p:txBody>
      </p:sp>
      <p:sp>
        <p:nvSpPr>
          <p:cNvPr id="6" name="Alternate Process 5"/>
          <p:cNvSpPr/>
          <p:nvPr/>
        </p:nvSpPr>
        <p:spPr>
          <a:xfrm>
            <a:off x="1205647" y="2963957"/>
            <a:ext cx="1277471" cy="829235"/>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350" dirty="0"/>
              <a:t>Social Environment</a:t>
            </a:r>
          </a:p>
        </p:txBody>
      </p:sp>
      <p:sp>
        <p:nvSpPr>
          <p:cNvPr id="8" name="Right Arrow 7"/>
          <p:cNvSpPr/>
          <p:nvPr/>
        </p:nvSpPr>
        <p:spPr>
          <a:xfrm>
            <a:off x="5793046" y="3333751"/>
            <a:ext cx="728382" cy="179294"/>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a:p>
        </p:txBody>
      </p:sp>
      <p:sp>
        <p:nvSpPr>
          <p:cNvPr id="2" name="Isosceles Triangle 1"/>
          <p:cNvSpPr/>
          <p:nvPr/>
        </p:nvSpPr>
        <p:spPr>
          <a:xfrm>
            <a:off x="4039963" y="3859894"/>
            <a:ext cx="2131786" cy="594179"/>
          </a:xfrm>
          <a:prstGeom prst="triangl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a:p>
        </p:txBody>
      </p:sp>
      <p:sp>
        <p:nvSpPr>
          <p:cNvPr id="3" name="TextBox 2"/>
          <p:cNvSpPr txBox="1"/>
          <p:nvPr/>
        </p:nvSpPr>
        <p:spPr>
          <a:xfrm>
            <a:off x="3511551" y="4499429"/>
            <a:ext cx="934356" cy="461665"/>
          </a:xfrm>
          <a:prstGeom prst="rect">
            <a:avLst/>
          </a:prstGeom>
          <a:noFill/>
        </p:spPr>
        <p:txBody>
          <a:bodyPr wrap="square" rtlCol="0">
            <a:spAutoFit/>
          </a:bodyPr>
          <a:lstStyle/>
          <a:p>
            <a:pPr algn="ctr"/>
            <a:r>
              <a:rPr lang="en-US" sz="1200" dirty="0"/>
              <a:t>Controlled Motivation</a:t>
            </a:r>
          </a:p>
        </p:txBody>
      </p:sp>
      <p:sp>
        <p:nvSpPr>
          <p:cNvPr id="9" name="TextBox 8"/>
          <p:cNvSpPr txBox="1"/>
          <p:nvPr/>
        </p:nvSpPr>
        <p:spPr>
          <a:xfrm>
            <a:off x="5659216" y="4499429"/>
            <a:ext cx="1097843" cy="461665"/>
          </a:xfrm>
          <a:prstGeom prst="rect">
            <a:avLst/>
          </a:prstGeom>
          <a:noFill/>
        </p:spPr>
        <p:txBody>
          <a:bodyPr wrap="square" rtlCol="0">
            <a:spAutoFit/>
          </a:bodyPr>
          <a:lstStyle/>
          <a:p>
            <a:pPr algn="ctr"/>
            <a:r>
              <a:rPr lang="en-US" sz="1200" dirty="0"/>
              <a:t>Autonomous Motivation</a:t>
            </a:r>
          </a:p>
        </p:txBody>
      </p:sp>
      <p:sp>
        <p:nvSpPr>
          <p:cNvPr id="13" name="Right Arrow 12"/>
          <p:cNvSpPr/>
          <p:nvPr/>
        </p:nvSpPr>
        <p:spPr>
          <a:xfrm>
            <a:off x="4520747" y="4662714"/>
            <a:ext cx="1138470" cy="99786"/>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dirty="0"/>
          </a:p>
        </p:txBody>
      </p:sp>
      <p:sp>
        <p:nvSpPr>
          <p:cNvPr id="14" name="Alternate Process 13"/>
          <p:cNvSpPr/>
          <p:nvPr/>
        </p:nvSpPr>
        <p:spPr>
          <a:xfrm>
            <a:off x="2847468" y="2963957"/>
            <a:ext cx="1277471" cy="829235"/>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050" dirty="0"/>
              <a:t>Psychological Needs (Autonomy, Competence, Relatedness)</a:t>
            </a:r>
          </a:p>
        </p:txBody>
      </p:sp>
      <p:sp>
        <p:nvSpPr>
          <p:cNvPr id="15" name="Right Arrow 14"/>
          <p:cNvSpPr/>
          <p:nvPr/>
        </p:nvSpPr>
        <p:spPr>
          <a:xfrm>
            <a:off x="4165630" y="3299866"/>
            <a:ext cx="257597" cy="179294"/>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a:p>
        </p:txBody>
      </p:sp>
      <p:sp>
        <p:nvSpPr>
          <p:cNvPr id="16" name="Right Arrow 15"/>
          <p:cNvSpPr/>
          <p:nvPr/>
        </p:nvSpPr>
        <p:spPr>
          <a:xfrm>
            <a:off x="2551825" y="3308938"/>
            <a:ext cx="257597" cy="179294"/>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a:p>
        </p:txBody>
      </p:sp>
    </p:spTree>
    <p:extLst>
      <p:ext uri="{BB962C8B-B14F-4D97-AF65-F5344CB8AC3E}">
        <p14:creationId xmlns:p14="http://schemas.microsoft.com/office/powerpoint/2010/main" val="141476560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369277" y="605896"/>
            <a:ext cx="2313633" cy="5646208"/>
          </a:xfrm>
        </p:spPr>
        <p:txBody>
          <a:bodyPr anchor="ctr">
            <a:normAutofit/>
          </a:bodyPr>
          <a:lstStyle/>
          <a:p>
            <a:r>
              <a:rPr lang="en-US" sz="3100">
                <a:solidFill>
                  <a:srgbClr val="FFFFFF"/>
                </a:solidFill>
              </a:rPr>
              <a:t>Basic Psychological Needs Theory</a:t>
            </a: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p:cNvSpPr>
            <a:spLocks noGrp="1"/>
          </p:cNvSpPr>
          <p:nvPr>
            <p:ph idx="1"/>
          </p:nvPr>
        </p:nvSpPr>
        <p:spPr>
          <a:xfrm>
            <a:off x="3556512" y="605896"/>
            <a:ext cx="4810247" cy="5646208"/>
          </a:xfrm>
        </p:spPr>
        <p:txBody>
          <a:bodyPr anchor="ctr">
            <a:normAutofit/>
          </a:bodyPr>
          <a:lstStyle/>
          <a:p>
            <a:r>
              <a:rPr lang="en-US" dirty="0"/>
              <a:t>Autonomy</a:t>
            </a:r>
          </a:p>
          <a:p>
            <a:endParaRPr lang="en-US" dirty="0"/>
          </a:p>
          <a:p>
            <a:r>
              <a:rPr lang="en-US" dirty="0"/>
              <a:t>Relatedness</a:t>
            </a:r>
          </a:p>
          <a:p>
            <a:endParaRPr lang="en-US" dirty="0"/>
          </a:p>
          <a:p>
            <a:r>
              <a:rPr lang="en-US" dirty="0"/>
              <a:t>Competence</a:t>
            </a:r>
          </a:p>
        </p:txBody>
      </p:sp>
    </p:spTree>
    <p:extLst>
      <p:ext uri="{BB962C8B-B14F-4D97-AF65-F5344CB8AC3E}">
        <p14:creationId xmlns:p14="http://schemas.microsoft.com/office/powerpoint/2010/main" val="102649961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829E218-74FB-4455-98BE-F2C5BA8978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1" name="Rectangle 10">
            <a:extLst>
              <a:ext uri="{FF2B5EF4-FFF2-40B4-BE49-F238E27FC236}">
                <a16:creationId xmlns:a16="http://schemas.microsoft.com/office/drawing/2014/main" id="{7E8D75FD-D4F9-4D11-B70D-82EFCB4CF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9144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cxnSp>
        <p:nvCxnSpPr>
          <p:cNvPr id="13" name="Straight Connector 12">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5743"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967315" y="639097"/>
            <a:ext cx="4689988" cy="3686015"/>
          </a:xfrm>
        </p:spPr>
        <p:txBody>
          <a:bodyPr vert="horz" lIns="91440" tIns="45720" rIns="91440" bIns="45720" rtlCol="0" anchor="b">
            <a:normAutofit/>
          </a:bodyPr>
          <a:lstStyle/>
          <a:p>
            <a:r>
              <a:rPr lang="en-US" sz="8000">
                <a:solidFill>
                  <a:srgbClr val="E26343"/>
                </a:solidFill>
              </a:rPr>
              <a:t>Autonomy</a:t>
            </a:r>
          </a:p>
        </p:txBody>
      </p:sp>
      <p:sp>
        <p:nvSpPr>
          <p:cNvPr id="3" name="Content Placeholder 2"/>
          <p:cNvSpPr>
            <a:spLocks noGrp="1"/>
          </p:cNvSpPr>
          <p:nvPr>
            <p:ph idx="1"/>
          </p:nvPr>
        </p:nvSpPr>
        <p:spPr>
          <a:xfrm>
            <a:off x="3967314" y="4455621"/>
            <a:ext cx="4702011" cy="1238616"/>
          </a:xfrm>
        </p:spPr>
        <p:txBody>
          <a:bodyPr vert="horz" lIns="91440" tIns="45720" rIns="91440" bIns="45720" rtlCol="0">
            <a:normAutofit/>
          </a:bodyPr>
          <a:lstStyle/>
          <a:p>
            <a:pPr marL="0" indent="0">
              <a:buNone/>
            </a:pPr>
            <a:r>
              <a:rPr lang="en-US" sz="2400" cap="all" spc="200">
                <a:solidFill>
                  <a:schemeClr val="tx1">
                    <a:lumMod val="85000"/>
                    <a:lumOff val="15000"/>
                  </a:schemeClr>
                </a:solidFill>
                <a:latin typeface="+mj-lt"/>
              </a:rPr>
              <a:t>The need to experience activities as self-endorsed and enacted by choice</a:t>
            </a:r>
          </a:p>
        </p:txBody>
      </p:sp>
      <p:pic>
        <p:nvPicPr>
          <p:cNvPr id="5" name="Picture 4" descr="Red toy person in front of two lines of white figures">
            <a:extLst>
              <a:ext uri="{FF2B5EF4-FFF2-40B4-BE49-F238E27FC236}">
                <a16:creationId xmlns:a16="http://schemas.microsoft.com/office/drawing/2014/main" id="{12676352-A963-7494-2D43-FBD10E801003}"/>
              </a:ext>
            </a:extLst>
          </p:cNvPr>
          <p:cNvPicPr>
            <a:picLocks noChangeAspect="1"/>
          </p:cNvPicPr>
          <p:nvPr/>
        </p:nvPicPr>
        <p:blipFill>
          <a:blip r:embed="rId2"/>
          <a:srcRect l="35263" r="31407"/>
          <a:stretch/>
        </p:blipFill>
        <p:spPr>
          <a:xfrm>
            <a:off x="20" y="10"/>
            <a:ext cx="3476465" cy="6857989"/>
          </a:xfrm>
          <a:prstGeom prst="rect">
            <a:avLst/>
          </a:prstGeom>
        </p:spPr>
      </p:pic>
      <p:cxnSp>
        <p:nvCxnSpPr>
          <p:cNvPr id="17" name="Straight Connector 16">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85303" y="4343400"/>
            <a:ext cx="422708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42909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B8A1B5F-0801-4AFF-A489-335B6A851F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0" name="Rectangle 9">
            <a:extLst>
              <a:ext uri="{FF2B5EF4-FFF2-40B4-BE49-F238E27FC236}">
                <a16:creationId xmlns:a16="http://schemas.microsoft.com/office/drawing/2014/main" id="{06201B52-6441-4DBA-BACE-2359775817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9144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cxnSp>
        <p:nvCxnSpPr>
          <p:cNvPr id="12" name="Straight Connector 11">
            <a:extLst>
              <a:ext uri="{FF2B5EF4-FFF2-40B4-BE49-F238E27FC236}">
                <a16:creationId xmlns:a16="http://schemas.microsoft.com/office/drawing/2014/main" id="{89DF3DBB-17DD-4058-A944-5578E18A031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5743"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8C6E698C-8155-4B8B-BDC9-B7299772B5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915696" y="965200"/>
            <a:ext cx="4499251" cy="4927600"/>
          </a:xfrm>
        </p:spPr>
        <p:txBody>
          <a:bodyPr vert="horz" lIns="91440" tIns="45720" rIns="91440" bIns="45720" rtlCol="0" anchor="ctr">
            <a:normAutofit/>
          </a:bodyPr>
          <a:lstStyle/>
          <a:p>
            <a:r>
              <a:rPr lang="en-US" sz="6800">
                <a:solidFill>
                  <a:schemeClr val="tx2"/>
                </a:solidFill>
              </a:rPr>
              <a:t>Relatedness</a:t>
            </a:r>
          </a:p>
        </p:txBody>
      </p:sp>
      <p:sp>
        <p:nvSpPr>
          <p:cNvPr id="16" name="Rectangle 15">
            <a:extLst>
              <a:ext uri="{FF2B5EF4-FFF2-40B4-BE49-F238E27FC236}">
                <a16:creationId xmlns:a16="http://schemas.microsoft.com/office/drawing/2014/main" id="{0EEF5601-A8BC-411D-AA64-3E79320BA1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343855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p:cNvSpPr>
            <a:spLocks noGrp="1"/>
          </p:cNvSpPr>
          <p:nvPr>
            <p:ph idx="1"/>
          </p:nvPr>
        </p:nvSpPr>
        <p:spPr>
          <a:xfrm>
            <a:off x="617517" y="1159565"/>
            <a:ext cx="2203516" cy="4439055"/>
          </a:xfrm>
        </p:spPr>
        <p:txBody>
          <a:bodyPr vert="horz" lIns="91440" tIns="45720" rIns="91440" bIns="45720" rtlCol="0" anchor="ctr">
            <a:normAutofit/>
          </a:bodyPr>
          <a:lstStyle/>
          <a:p>
            <a:pPr marL="0" indent="0">
              <a:buNone/>
            </a:pPr>
            <a:r>
              <a:rPr lang="en-US" sz="2400" cap="all" spc="200">
                <a:solidFill>
                  <a:srgbClr val="FFFFFF"/>
                </a:solidFill>
                <a:latin typeface="+mj-lt"/>
              </a:rPr>
              <a:t>The need to feel close, connected, and cared for with important others</a:t>
            </a:r>
          </a:p>
        </p:txBody>
      </p:sp>
      <p:sp>
        <p:nvSpPr>
          <p:cNvPr id="18" name="Rectangle 17">
            <a:extLst>
              <a:ext uri="{FF2B5EF4-FFF2-40B4-BE49-F238E27FC236}">
                <a16:creationId xmlns:a16="http://schemas.microsoft.com/office/drawing/2014/main" id="{33209156-242F-4B26-8D07-CEB2B68A9F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38550"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39620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3" y="0"/>
            <a:ext cx="9139737"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369277" y="516835"/>
            <a:ext cx="2313633" cy="5772840"/>
          </a:xfrm>
        </p:spPr>
        <p:txBody>
          <a:bodyPr anchor="ctr">
            <a:normAutofit/>
          </a:bodyPr>
          <a:lstStyle/>
          <a:p>
            <a:r>
              <a:rPr lang="en-US" sz="3100">
                <a:solidFill>
                  <a:srgbClr val="FFFFFF"/>
                </a:solidFill>
              </a:rPr>
              <a:t>Competence</a:t>
            </a:r>
          </a:p>
        </p:txBody>
      </p:sp>
      <p:sp>
        <p:nvSpPr>
          <p:cNvPr id="13" name="Rectangle 12">
            <a:extLst>
              <a:ext uri="{FF2B5EF4-FFF2-40B4-BE49-F238E27FC236}">
                <a16:creationId xmlns:a16="http://schemas.microsoft.com/office/drawing/2014/main" id="{6669F804-A677-4B75-95F4-A5E4426FB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aphicFrame>
        <p:nvGraphicFramePr>
          <p:cNvPr id="5" name="Content Placeholder 2">
            <a:extLst>
              <a:ext uri="{FF2B5EF4-FFF2-40B4-BE49-F238E27FC236}">
                <a16:creationId xmlns:a16="http://schemas.microsoft.com/office/drawing/2014/main" id="{18EF157B-DDD4-C783-7AB8-7091AE9723D1}"/>
              </a:ext>
            </a:extLst>
          </p:cNvPr>
          <p:cNvGraphicFramePr>
            <a:graphicFrameLocks noGrp="1"/>
          </p:cNvGraphicFramePr>
          <p:nvPr>
            <p:ph idx="1"/>
            <p:extLst>
              <p:ext uri="{D42A27DB-BD31-4B8C-83A1-F6EECF244321}">
                <p14:modId xmlns:p14="http://schemas.microsoft.com/office/powerpoint/2010/main" val="4076647776"/>
              </p:ext>
            </p:extLst>
          </p:nvPr>
        </p:nvGraphicFramePr>
        <p:xfrm>
          <a:off x="3556397" y="639763"/>
          <a:ext cx="5098256"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342623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Clippi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1944278" y="-1238311"/>
            <a:ext cx="5150457" cy="7847703"/>
          </a:xfrm>
          <a:prstGeom prst="rect">
            <a:avLst/>
          </a:prstGeom>
        </p:spPr>
      </p:pic>
      <p:sp>
        <p:nvSpPr>
          <p:cNvPr id="3" name="TextBox 2"/>
          <p:cNvSpPr txBox="1"/>
          <p:nvPr/>
        </p:nvSpPr>
        <p:spPr>
          <a:xfrm>
            <a:off x="4821382" y="5308269"/>
            <a:ext cx="4085113" cy="369332"/>
          </a:xfrm>
          <a:prstGeom prst="rect">
            <a:avLst/>
          </a:prstGeom>
          <a:noFill/>
        </p:spPr>
        <p:txBody>
          <a:bodyPr wrap="square" rtlCol="0">
            <a:spAutoFit/>
          </a:bodyPr>
          <a:lstStyle/>
          <a:p>
            <a:r>
              <a:rPr lang="en-GB" dirty="0"/>
              <a:t>(From Hagger &amp; </a:t>
            </a:r>
            <a:r>
              <a:rPr lang="en-GB" dirty="0" err="1"/>
              <a:t>Chatzisarantis</a:t>
            </a:r>
            <a:r>
              <a:rPr lang="en-GB" dirty="0"/>
              <a:t>, 2007)</a:t>
            </a:r>
          </a:p>
        </p:txBody>
      </p:sp>
    </p:spTree>
    <p:extLst>
      <p:ext uri="{BB962C8B-B14F-4D97-AF65-F5344CB8AC3E}">
        <p14:creationId xmlns:p14="http://schemas.microsoft.com/office/powerpoint/2010/main" val="373444429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3" y="0"/>
            <a:ext cx="9139737"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369277" y="516835"/>
            <a:ext cx="2313633" cy="5772840"/>
          </a:xfrm>
        </p:spPr>
        <p:txBody>
          <a:bodyPr anchor="ctr">
            <a:normAutofit/>
          </a:bodyPr>
          <a:lstStyle/>
          <a:p>
            <a:r>
              <a:rPr lang="en-GB" sz="3100">
                <a:solidFill>
                  <a:srgbClr val="FFFFFF"/>
                </a:solidFill>
              </a:rPr>
              <a:t>Task: </a:t>
            </a:r>
          </a:p>
        </p:txBody>
      </p:sp>
      <p:sp>
        <p:nvSpPr>
          <p:cNvPr id="13" name="Rectangle 12">
            <a:extLst>
              <a:ext uri="{FF2B5EF4-FFF2-40B4-BE49-F238E27FC236}">
                <a16:creationId xmlns:a16="http://schemas.microsoft.com/office/drawing/2014/main" id="{6669F804-A677-4B75-95F4-A5E4426FB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aphicFrame>
        <p:nvGraphicFramePr>
          <p:cNvPr id="5" name="Content Placeholder 2">
            <a:extLst>
              <a:ext uri="{FF2B5EF4-FFF2-40B4-BE49-F238E27FC236}">
                <a16:creationId xmlns:a16="http://schemas.microsoft.com/office/drawing/2014/main" id="{0EF45B8D-410D-1DBD-BB73-0AB30F214D2D}"/>
              </a:ext>
            </a:extLst>
          </p:cNvPr>
          <p:cNvGraphicFramePr>
            <a:graphicFrameLocks noGrp="1"/>
          </p:cNvGraphicFramePr>
          <p:nvPr>
            <p:ph idx="1"/>
            <p:extLst>
              <p:ext uri="{D42A27DB-BD31-4B8C-83A1-F6EECF244321}">
                <p14:modId xmlns:p14="http://schemas.microsoft.com/office/powerpoint/2010/main" val="396115690"/>
              </p:ext>
            </p:extLst>
          </p:nvPr>
        </p:nvGraphicFramePr>
        <p:xfrm>
          <a:off x="3556397" y="639763"/>
          <a:ext cx="5098256"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8473917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54547" y="2466614"/>
            <a:ext cx="7989453" cy="1102519"/>
          </a:xfrm>
        </p:spPr>
        <p:txBody>
          <a:bodyPr>
            <a:normAutofit fontScale="90000"/>
          </a:bodyPr>
          <a:lstStyle/>
          <a:p>
            <a:r>
              <a:rPr lang="en-GB" dirty="0"/>
              <a:t>Health Belief Model </a:t>
            </a:r>
          </a:p>
        </p:txBody>
      </p:sp>
      <p:sp>
        <p:nvSpPr>
          <p:cNvPr id="3" name="Subtitle 2"/>
          <p:cNvSpPr>
            <a:spLocks noGrp="1"/>
          </p:cNvSpPr>
          <p:nvPr>
            <p:ph type="subTitle" idx="1"/>
          </p:nvPr>
        </p:nvSpPr>
        <p:spPr/>
        <p:txBody>
          <a:bodyPr/>
          <a:lstStyle/>
          <a:p>
            <a:r>
              <a:rPr lang="en-GB" dirty="0">
                <a:solidFill>
                  <a:schemeClr val="bg1"/>
                </a:solidFill>
              </a:rPr>
              <a:t>Alison Connaughton</a:t>
            </a:r>
          </a:p>
          <a:p>
            <a:endParaRPr lang="en-GB" dirty="0">
              <a:solidFill>
                <a:schemeClr val="bg1"/>
              </a:solidFill>
            </a:endParaRPr>
          </a:p>
        </p:txBody>
      </p:sp>
    </p:spTree>
    <p:extLst>
      <p:ext uri="{BB962C8B-B14F-4D97-AF65-F5344CB8AC3E}">
        <p14:creationId xmlns:p14="http://schemas.microsoft.com/office/powerpoint/2010/main" val="386444989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513" name="Rectangle 21512">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3" y="0"/>
            <a:ext cx="9139737"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1515" name="Rectangle 21514">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1506" name="Rectangle 2"/>
          <p:cNvSpPr>
            <a:spLocks noGrp="1"/>
          </p:cNvSpPr>
          <p:nvPr>
            <p:ph type="title"/>
          </p:nvPr>
        </p:nvSpPr>
        <p:spPr>
          <a:xfrm>
            <a:off x="369277" y="516835"/>
            <a:ext cx="2313633" cy="5772840"/>
          </a:xfrm>
        </p:spPr>
        <p:txBody>
          <a:bodyPr anchor="ctr">
            <a:normAutofit/>
          </a:bodyPr>
          <a:lstStyle/>
          <a:p>
            <a:pPr eaLnBrk="1" hangingPunct="1"/>
            <a:r>
              <a:rPr lang="en-GB" altLang="en-US" sz="2600" b="1">
                <a:solidFill>
                  <a:srgbClr val="FFFFFF"/>
                </a:solidFill>
                <a:latin typeface="Tahoma" panose="020B0604030504040204" pitchFamily="34" charset="0"/>
              </a:rPr>
              <a:t>HEALTH BELIEF MODEL </a:t>
            </a:r>
            <a:r>
              <a:rPr lang="en-GB" altLang="en-US" sz="2600" b="1">
                <a:solidFill>
                  <a:srgbClr val="FFFFFF"/>
                </a:solidFill>
                <a:latin typeface="Arial" panose="020B0604020202020204" pitchFamily="34" charset="0"/>
              </a:rPr>
              <a:t>–</a:t>
            </a:r>
            <a:r>
              <a:rPr lang="en-GB" altLang="en-US" sz="2600" b="1">
                <a:solidFill>
                  <a:srgbClr val="FFFFFF"/>
                </a:solidFill>
                <a:latin typeface="Tahoma" panose="020B0604030504040204" pitchFamily="34" charset="0"/>
              </a:rPr>
              <a:t> (Becker, 1979; Becker &amp; Rosenstock, 1984)</a:t>
            </a:r>
            <a:endParaRPr lang="en-GB" altLang="en-US" sz="2600">
              <a:solidFill>
                <a:srgbClr val="FFFFFF"/>
              </a:solidFill>
              <a:latin typeface="Tahoma" panose="020B0604030504040204" pitchFamily="34" charset="0"/>
            </a:endParaRPr>
          </a:p>
        </p:txBody>
      </p:sp>
      <p:sp>
        <p:nvSpPr>
          <p:cNvPr id="21517" name="Rectangle 21516">
            <a:extLst>
              <a:ext uri="{FF2B5EF4-FFF2-40B4-BE49-F238E27FC236}">
                <a16:creationId xmlns:a16="http://schemas.microsoft.com/office/drawing/2014/main" id="{6669F804-A677-4B75-95F4-A5E4426FB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aphicFrame>
        <p:nvGraphicFramePr>
          <p:cNvPr id="21509" name="Rectangle 3">
            <a:extLst>
              <a:ext uri="{FF2B5EF4-FFF2-40B4-BE49-F238E27FC236}">
                <a16:creationId xmlns:a16="http://schemas.microsoft.com/office/drawing/2014/main" id="{4102CB07-E90F-E18A-70D3-4A36AB9D8FC0}"/>
              </a:ext>
            </a:extLst>
          </p:cNvPr>
          <p:cNvGraphicFramePr>
            <a:graphicFrameLocks noGrp="1"/>
          </p:cNvGraphicFramePr>
          <p:nvPr>
            <p:ph idx="1"/>
            <p:extLst>
              <p:ext uri="{D42A27DB-BD31-4B8C-83A1-F6EECF244321}">
                <p14:modId xmlns:p14="http://schemas.microsoft.com/office/powerpoint/2010/main" val="753416165"/>
              </p:ext>
            </p:extLst>
          </p:nvPr>
        </p:nvGraphicFramePr>
        <p:xfrm>
          <a:off x="3556397" y="639763"/>
          <a:ext cx="5098256"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4980379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p:cNvSpPr>
          <p:nvPr>
            <p:ph type="title"/>
          </p:nvPr>
        </p:nvSpPr>
        <p:spPr/>
        <p:txBody>
          <a:bodyPr/>
          <a:lstStyle/>
          <a:p>
            <a:pPr eaLnBrk="1" hangingPunct="1"/>
            <a:r>
              <a:rPr lang="en-GB" altLang="en-US" sz="3200" b="1" dirty="0">
                <a:solidFill>
                  <a:srgbClr val="0070C0"/>
                </a:solidFill>
                <a:latin typeface="Tahoma" panose="020B0604030504040204" pitchFamily="34" charset="0"/>
              </a:rPr>
              <a:t>HEALTH BELIEF MODEL</a:t>
            </a:r>
            <a:endParaRPr lang="en-GB" altLang="en-US" sz="3200" dirty="0">
              <a:latin typeface="Tahoma" panose="020B0604030504040204" pitchFamily="34" charset="0"/>
            </a:endParaRPr>
          </a:p>
        </p:txBody>
      </p:sp>
      <p:sp>
        <p:nvSpPr>
          <p:cNvPr id="22531" name="Rectangle 3"/>
          <p:cNvSpPr>
            <a:spLocks noGrp="1"/>
          </p:cNvSpPr>
          <p:nvPr>
            <p:ph idx="1"/>
          </p:nvPr>
        </p:nvSpPr>
        <p:spPr/>
        <p:txBody>
          <a:bodyPr>
            <a:normAutofit lnSpcReduction="10000"/>
          </a:bodyPr>
          <a:lstStyle/>
          <a:p>
            <a:pPr eaLnBrk="1" hangingPunct="1">
              <a:lnSpc>
                <a:spcPct val="80000"/>
              </a:lnSpc>
            </a:pPr>
            <a:r>
              <a:rPr lang="en-GB" altLang="en-US" sz="1800" dirty="0">
                <a:latin typeface="Tahoma" panose="020B0604030504040204" pitchFamily="34" charset="0"/>
                <a:cs typeface="Times New Roman" panose="02020603050405020304" pitchFamily="18" charset="0"/>
              </a:rPr>
              <a:t>d) are convinced of the efficacy of their action and </a:t>
            </a:r>
            <a:r>
              <a:rPr lang="ja-JP" altLang="en-GB" sz="1800" dirty="0">
                <a:latin typeface="Arial" panose="020B0604020202020204" pitchFamily="34" charset="0"/>
                <a:ea typeface="MS Mincho" pitchFamily="49" charset="-128"/>
              </a:rPr>
              <a:t>“</a:t>
            </a:r>
            <a:r>
              <a:rPr lang="en-GB" altLang="ja-JP" sz="1800" dirty="0">
                <a:latin typeface="Tahoma" panose="020B0604030504040204" pitchFamily="34" charset="0"/>
                <a:cs typeface="Times New Roman" panose="02020603050405020304" pitchFamily="18" charset="0"/>
              </a:rPr>
              <a:t>treatment</a:t>
            </a:r>
            <a:r>
              <a:rPr lang="ja-JP" altLang="en-GB" sz="1800" dirty="0">
                <a:latin typeface="Arial" panose="020B0604020202020204" pitchFamily="34" charset="0"/>
                <a:ea typeface="MS Mincho" pitchFamily="49" charset="-128"/>
              </a:rPr>
              <a:t>”</a:t>
            </a:r>
            <a:r>
              <a:rPr lang="en-GB" altLang="ja-JP" sz="1800" dirty="0">
                <a:latin typeface="Tahoma" panose="020B0604030504040204" pitchFamily="34" charset="0"/>
                <a:cs typeface="Times New Roman" panose="02020603050405020304" pitchFamily="18" charset="0"/>
              </a:rPr>
              <a:t> </a:t>
            </a:r>
          </a:p>
          <a:p>
            <a:pPr marL="0" indent="0" eaLnBrk="1" hangingPunct="1">
              <a:lnSpc>
                <a:spcPct val="80000"/>
              </a:lnSpc>
              <a:buNone/>
            </a:pPr>
            <a:endParaRPr lang="en-GB" altLang="ja-JP" sz="1800" dirty="0">
              <a:latin typeface="Tahoma" panose="020B0604030504040204" pitchFamily="34" charset="0"/>
              <a:cs typeface="Times New Roman" panose="02020603050405020304" pitchFamily="18" charset="0"/>
            </a:endParaRPr>
          </a:p>
          <a:p>
            <a:pPr eaLnBrk="1" hangingPunct="1">
              <a:lnSpc>
                <a:spcPct val="80000"/>
              </a:lnSpc>
            </a:pPr>
            <a:r>
              <a:rPr lang="en-GB" altLang="en-US" sz="1800" dirty="0">
                <a:latin typeface="Tahoma" panose="020B0604030504040204" pitchFamily="34" charset="0"/>
                <a:cs typeface="Times New Roman" panose="02020603050405020304" pitchFamily="18" charset="0"/>
              </a:rPr>
              <a:t>e) see few difficulties in undertaking the action.</a:t>
            </a:r>
          </a:p>
          <a:p>
            <a:pPr eaLnBrk="1" hangingPunct="1">
              <a:lnSpc>
                <a:spcPct val="80000"/>
              </a:lnSpc>
            </a:pPr>
            <a:endParaRPr lang="en-GB" altLang="en-US" sz="1800" i="1" dirty="0">
              <a:solidFill>
                <a:srgbClr val="000000"/>
              </a:solidFill>
              <a:latin typeface="Tahoma" panose="020B0604030504040204" pitchFamily="34" charset="0"/>
              <a:cs typeface="Times New Roman" panose="02020603050405020304" pitchFamily="18" charset="0"/>
            </a:endParaRPr>
          </a:p>
          <a:p>
            <a:pPr eaLnBrk="1" hangingPunct="1">
              <a:lnSpc>
                <a:spcPct val="80000"/>
              </a:lnSpc>
            </a:pPr>
            <a:r>
              <a:rPr lang="en-GB" altLang="en-US" sz="1800" i="1" dirty="0">
                <a:solidFill>
                  <a:srgbClr val="000000"/>
                </a:solidFill>
                <a:latin typeface="Tahoma" panose="020B0604030504040204" pitchFamily="34" charset="0"/>
                <a:cs typeface="Times New Roman" panose="02020603050405020304" pitchFamily="18" charset="0"/>
              </a:rPr>
              <a:t>However, this model is largely social-psychological &amp;  oriented towards illness cure and prevention rather than health promotion.</a:t>
            </a:r>
          </a:p>
          <a:p>
            <a:pPr eaLnBrk="1" hangingPunct="1">
              <a:lnSpc>
                <a:spcPct val="80000"/>
              </a:lnSpc>
            </a:pPr>
            <a:r>
              <a:rPr lang="en-GB" altLang="en-US" sz="1800" i="1" dirty="0">
                <a:solidFill>
                  <a:srgbClr val="000000"/>
                </a:solidFill>
                <a:latin typeface="Tahoma" panose="020B0604030504040204" pitchFamily="34" charset="0"/>
                <a:cs typeface="Times New Roman" panose="02020603050405020304" pitchFamily="18" charset="0"/>
              </a:rPr>
              <a:t>Therefore fails to account for other important factors. What about people who don’t feel threatened?</a:t>
            </a:r>
          </a:p>
          <a:p>
            <a:pPr marL="0" indent="0" eaLnBrk="1" hangingPunct="1">
              <a:lnSpc>
                <a:spcPct val="80000"/>
              </a:lnSpc>
              <a:buNone/>
            </a:pPr>
            <a:endParaRPr lang="en-GB" altLang="en-US" sz="1800" i="1" dirty="0">
              <a:solidFill>
                <a:srgbClr val="000000"/>
              </a:solidFill>
              <a:latin typeface="Tahoma" panose="020B0604030504040204" pitchFamily="34" charset="0"/>
              <a:cs typeface="Times New Roman" panose="02020603050405020304" pitchFamily="18" charset="0"/>
            </a:endParaRPr>
          </a:p>
          <a:p>
            <a:pPr eaLnBrk="1" hangingPunct="1">
              <a:lnSpc>
                <a:spcPct val="80000"/>
              </a:lnSpc>
            </a:pPr>
            <a:r>
              <a:rPr lang="en-GB" altLang="en-US" sz="1800" i="1" dirty="0">
                <a:solidFill>
                  <a:srgbClr val="000000"/>
                </a:solidFill>
                <a:latin typeface="Tahoma" panose="020B0604030504040204" pitchFamily="34" charset="0"/>
                <a:cs typeface="Times New Roman" panose="02020603050405020304" pitchFamily="18" charset="0"/>
              </a:rPr>
              <a:t>Cues to action??</a:t>
            </a:r>
          </a:p>
          <a:p>
            <a:pPr eaLnBrk="1" hangingPunct="1">
              <a:lnSpc>
                <a:spcPct val="80000"/>
              </a:lnSpc>
            </a:pPr>
            <a:endParaRPr lang="en-GB" altLang="en-US" sz="1800" i="1" dirty="0">
              <a:solidFill>
                <a:srgbClr val="000000"/>
              </a:solidFill>
              <a:latin typeface="Tahoma" panose="020B0604030504040204" pitchFamily="34" charset="0"/>
              <a:cs typeface="Times New Roman" panose="02020603050405020304" pitchFamily="18" charset="0"/>
            </a:endParaRPr>
          </a:p>
          <a:p>
            <a:pPr eaLnBrk="1" hangingPunct="1">
              <a:lnSpc>
                <a:spcPct val="80000"/>
              </a:lnSpc>
            </a:pPr>
            <a:r>
              <a:rPr lang="en-GB" altLang="en-US" sz="1800" i="1" dirty="0">
                <a:solidFill>
                  <a:srgbClr val="000000"/>
                </a:solidFill>
                <a:latin typeface="Tahoma" panose="020B0604030504040204" pitchFamily="34" charset="0"/>
                <a:cs typeface="Times New Roman" panose="02020603050405020304" pitchFamily="18" charset="0"/>
              </a:rPr>
              <a:t>Practical implications </a:t>
            </a:r>
            <a:r>
              <a:rPr lang="en-US" altLang="en-US" sz="1800" i="1" dirty="0">
                <a:solidFill>
                  <a:srgbClr val="000000"/>
                </a:solidFill>
                <a:latin typeface="Tahoma" panose="020B0604030504040204" pitchFamily="34" charset="0"/>
                <a:cs typeface="Times New Roman" panose="02020603050405020304" pitchFamily="18" charset="0"/>
              </a:rPr>
              <a:t>–</a:t>
            </a:r>
            <a:r>
              <a:rPr lang="en-GB" altLang="en-US" sz="1800" i="1" dirty="0">
                <a:solidFill>
                  <a:srgbClr val="000000"/>
                </a:solidFill>
                <a:latin typeface="Tahoma" panose="020B0604030504040204" pitchFamily="34" charset="0"/>
                <a:cs typeface="Times New Roman" panose="02020603050405020304" pitchFamily="18" charset="0"/>
              </a:rPr>
              <a:t> how can you get people ‘to be aware’?</a:t>
            </a:r>
            <a:endParaRPr lang="en-GB" altLang="en-US" sz="1800" i="1" dirty="0">
              <a:solidFill>
                <a:srgbClr val="000000"/>
              </a:solidFill>
              <a:latin typeface="Tahoma" panose="020B0604030504040204" pitchFamily="34" charset="0"/>
            </a:endParaRPr>
          </a:p>
        </p:txBody>
      </p:sp>
    </p:spTree>
    <p:extLst>
      <p:ext uri="{BB962C8B-B14F-4D97-AF65-F5344CB8AC3E}">
        <p14:creationId xmlns:p14="http://schemas.microsoft.com/office/powerpoint/2010/main" val="250480524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3554" name="Group 2"/>
          <p:cNvGrpSpPr>
            <a:grpSpLocks noChangeAspect="1"/>
          </p:cNvGrpSpPr>
          <p:nvPr/>
        </p:nvGrpSpPr>
        <p:grpSpPr bwMode="auto">
          <a:xfrm>
            <a:off x="611188" y="1628775"/>
            <a:ext cx="8064500" cy="3816350"/>
            <a:chOff x="3339" y="139"/>
            <a:chExt cx="4548" cy="2347"/>
          </a:xfrm>
        </p:grpSpPr>
        <p:sp>
          <p:nvSpPr>
            <p:cNvPr id="23557" name="AutoShape 3"/>
            <p:cNvSpPr>
              <a:spLocks noChangeAspect="1" noChangeArrowheads="1"/>
            </p:cNvSpPr>
            <p:nvPr/>
          </p:nvSpPr>
          <p:spPr bwMode="auto">
            <a:xfrm>
              <a:off x="3339" y="139"/>
              <a:ext cx="4548" cy="23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eaLnBrk="1" hangingPunct="1">
                <a:spcBef>
                  <a:spcPct val="0"/>
                </a:spcBef>
                <a:buClrTx/>
                <a:buSzTx/>
                <a:buFontTx/>
                <a:buNone/>
              </a:pPr>
              <a:endParaRPr lang="en-US" altLang="en-US" sz="1800">
                <a:solidFill>
                  <a:srgbClr val="000000"/>
                </a:solidFill>
                <a:latin typeface="Tahoma" panose="020B0604030504040204" pitchFamily="34" charset="0"/>
              </a:endParaRPr>
            </a:p>
          </p:txBody>
        </p:sp>
        <p:sp>
          <p:nvSpPr>
            <p:cNvPr id="23558" name="Line 4"/>
            <p:cNvSpPr>
              <a:spLocks noChangeShapeType="1"/>
            </p:cNvSpPr>
            <p:nvPr/>
          </p:nvSpPr>
          <p:spPr bwMode="auto">
            <a:xfrm>
              <a:off x="5139" y="796"/>
              <a:ext cx="379"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3559" name="Line 5"/>
            <p:cNvSpPr>
              <a:spLocks noChangeShapeType="1"/>
            </p:cNvSpPr>
            <p:nvPr/>
          </p:nvSpPr>
          <p:spPr bwMode="auto">
            <a:xfrm>
              <a:off x="5139" y="326"/>
              <a:ext cx="379"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3560" name="Rectangle 6"/>
            <p:cNvSpPr>
              <a:spLocks noChangeArrowheads="1"/>
            </p:cNvSpPr>
            <p:nvPr/>
          </p:nvSpPr>
          <p:spPr bwMode="auto">
            <a:xfrm>
              <a:off x="3434" y="233"/>
              <a:ext cx="1707" cy="280"/>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Perceived Susceptibility</a:t>
              </a:r>
            </a:p>
          </p:txBody>
        </p:sp>
        <p:sp>
          <p:nvSpPr>
            <p:cNvPr id="23561" name="Rectangle 7"/>
            <p:cNvSpPr>
              <a:spLocks noChangeArrowheads="1"/>
            </p:cNvSpPr>
            <p:nvPr/>
          </p:nvSpPr>
          <p:spPr bwMode="auto">
            <a:xfrm>
              <a:off x="3434" y="702"/>
              <a:ext cx="1707" cy="281"/>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Perceived Severity</a:t>
              </a:r>
            </a:p>
          </p:txBody>
        </p:sp>
        <p:sp>
          <p:nvSpPr>
            <p:cNvPr id="23562" name="Rectangle 8"/>
            <p:cNvSpPr>
              <a:spLocks noChangeArrowheads="1"/>
            </p:cNvSpPr>
            <p:nvPr/>
          </p:nvSpPr>
          <p:spPr bwMode="auto">
            <a:xfrm>
              <a:off x="3434" y="1172"/>
              <a:ext cx="1707" cy="279"/>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Health Motivation</a:t>
              </a:r>
            </a:p>
          </p:txBody>
        </p:sp>
        <p:sp>
          <p:nvSpPr>
            <p:cNvPr id="23563" name="Rectangle 9"/>
            <p:cNvSpPr>
              <a:spLocks noChangeArrowheads="1"/>
            </p:cNvSpPr>
            <p:nvPr/>
          </p:nvSpPr>
          <p:spPr bwMode="auto">
            <a:xfrm>
              <a:off x="3434" y="1641"/>
              <a:ext cx="1707" cy="280"/>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Perceived Benefits</a:t>
              </a:r>
            </a:p>
          </p:txBody>
        </p:sp>
        <p:sp>
          <p:nvSpPr>
            <p:cNvPr id="23564" name="Rectangle 10"/>
            <p:cNvSpPr>
              <a:spLocks noChangeArrowheads="1"/>
            </p:cNvSpPr>
            <p:nvPr/>
          </p:nvSpPr>
          <p:spPr bwMode="auto">
            <a:xfrm>
              <a:off x="3434" y="2111"/>
              <a:ext cx="1707" cy="281"/>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Perceived Barriers</a:t>
              </a:r>
            </a:p>
          </p:txBody>
        </p:sp>
        <p:sp>
          <p:nvSpPr>
            <p:cNvPr id="23565" name="Line 11"/>
            <p:cNvSpPr>
              <a:spLocks noChangeShapeType="1"/>
            </p:cNvSpPr>
            <p:nvPr/>
          </p:nvSpPr>
          <p:spPr bwMode="auto">
            <a:xfrm>
              <a:off x="5139" y="2299"/>
              <a:ext cx="379" cy="1"/>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3566" name="Line 12"/>
            <p:cNvSpPr>
              <a:spLocks noChangeShapeType="1"/>
            </p:cNvSpPr>
            <p:nvPr/>
          </p:nvSpPr>
          <p:spPr bwMode="auto">
            <a:xfrm>
              <a:off x="5139" y="1735"/>
              <a:ext cx="379" cy="1"/>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3567" name="Line 13"/>
            <p:cNvSpPr>
              <a:spLocks noChangeShapeType="1"/>
            </p:cNvSpPr>
            <p:nvPr/>
          </p:nvSpPr>
          <p:spPr bwMode="auto">
            <a:xfrm>
              <a:off x="5518" y="326"/>
              <a:ext cx="0" cy="47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3568" name="Line 14"/>
            <p:cNvSpPr>
              <a:spLocks noChangeShapeType="1"/>
            </p:cNvSpPr>
            <p:nvPr/>
          </p:nvSpPr>
          <p:spPr bwMode="auto">
            <a:xfrm>
              <a:off x="5518" y="1735"/>
              <a:ext cx="0" cy="564"/>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3569" name="Rectangle 15"/>
            <p:cNvSpPr>
              <a:spLocks noChangeArrowheads="1"/>
            </p:cNvSpPr>
            <p:nvPr/>
          </p:nvSpPr>
          <p:spPr bwMode="auto">
            <a:xfrm>
              <a:off x="6655" y="1172"/>
              <a:ext cx="758" cy="281"/>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600" b="1">
                  <a:solidFill>
                    <a:srgbClr val="000000"/>
                  </a:solidFill>
                  <a:latin typeface="Arial" panose="020B0604020202020204" pitchFamily="34" charset="0"/>
                  <a:cs typeface="Arial" panose="020B0604020202020204" pitchFamily="34" charset="0"/>
                </a:rPr>
                <a:t>Action</a:t>
              </a:r>
            </a:p>
          </p:txBody>
        </p:sp>
        <p:sp>
          <p:nvSpPr>
            <p:cNvPr id="23570" name="Rectangle 16"/>
            <p:cNvSpPr>
              <a:spLocks noChangeArrowheads="1"/>
            </p:cNvSpPr>
            <p:nvPr/>
          </p:nvSpPr>
          <p:spPr bwMode="auto">
            <a:xfrm>
              <a:off x="6845" y="2017"/>
              <a:ext cx="947" cy="282"/>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eaLnBrk="1" hangingPunct="1">
                <a:spcBef>
                  <a:spcPct val="0"/>
                </a:spcBef>
                <a:buClrTx/>
                <a:buSzTx/>
                <a:buFontTx/>
                <a:buNone/>
              </a:pPr>
              <a:r>
                <a:rPr lang="en-GB" altLang="en-US" sz="1600" b="1">
                  <a:solidFill>
                    <a:srgbClr val="000000"/>
                  </a:solidFill>
                  <a:latin typeface="Arial" panose="020B0604020202020204" pitchFamily="34" charset="0"/>
                  <a:cs typeface="Arial" panose="020B0604020202020204" pitchFamily="34" charset="0"/>
                </a:rPr>
                <a:t>Cues to action</a:t>
              </a:r>
            </a:p>
          </p:txBody>
        </p:sp>
        <p:sp>
          <p:nvSpPr>
            <p:cNvPr id="23571" name="Line 17"/>
            <p:cNvSpPr>
              <a:spLocks noChangeShapeType="1"/>
            </p:cNvSpPr>
            <p:nvPr/>
          </p:nvSpPr>
          <p:spPr bwMode="auto">
            <a:xfrm flipV="1">
              <a:off x="7129" y="1453"/>
              <a:ext cx="0" cy="564"/>
            </a:xfrm>
            <a:prstGeom prst="line">
              <a:avLst/>
            </a:prstGeom>
            <a:noFill/>
            <a:ln w="9525">
              <a:solidFill>
                <a:schemeClr val="tx1"/>
              </a:solidFill>
              <a:round/>
              <a:headEnd/>
              <a:tailEnd type="triangle" w="lg" len="med"/>
            </a:ln>
            <a:extLst>
              <a:ext uri="{909E8E84-426E-40DD-AFC4-6F175D3DCCD1}">
                <a14:hiddenFill xmlns:a14="http://schemas.microsoft.com/office/drawing/2010/main">
                  <a:noFill/>
                </a14:hiddenFill>
              </a:ext>
            </a:extLst>
          </p:spPr>
          <p:txBody>
            <a:bodyPr/>
            <a:lstStyle/>
            <a:p>
              <a:endParaRPr lang="en-GB"/>
            </a:p>
          </p:txBody>
        </p:sp>
        <p:sp>
          <p:nvSpPr>
            <p:cNvPr id="23572" name="Line 18"/>
            <p:cNvSpPr>
              <a:spLocks noChangeShapeType="1"/>
            </p:cNvSpPr>
            <p:nvPr/>
          </p:nvSpPr>
          <p:spPr bwMode="auto">
            <a:xfrm flipV="1">
              <a:off x="5518" y="1360"/>
              <a:ext cx="1137" cy="657"/>
            </a:xfrm>
            <a:prstGeom prst="line">
              <a:avLst/>
            </a:prstGeom>
            <a:noFill/>
            <a:ln w="9525">
              <a:solidFill>
                <a:schemeClr val="tx1"/>
              </a:solidFill>
              <a:round/>
              <a:headEnd/>
              <a:tailEnd type="triangle" w="lg" len="med"/>
            </a:ln>
            <a:extLst>
              <a:ext uri="{909E8E84-426E-40DD-AFC4-6F175D3DCCD1}">
                <a14:hiddenFill xmlns:a14="http://schemas.microsoft.com/office/drawing/2010/main">
                  <a:noFill/>
                </a14:hiddenFill>
              </a:ext>
            </a:extLst>
          </p:spPr>
          <p:txBody>
            <a:bodyPr/>
            <a:lstStyle/>
            <a:p>
              <a:endParaRPr lang="en-GB"/>
            </a:p>
          </p:txBody>
        </p:sp>
        <p:sp>
          <p:nvSpPr>
            <p:cNvPr id="23573" name="Line 19"/>
            <p:cNvSpPr>
              <a:spLocks noChangeShapeType="1"/>
            </p:cNvSpPr>
            <p:nvPr/>
          </p:nvSpPr>
          <p:spPr bwMode="auto">
            <a:xfrm>
              <a:off x="5139" y="1266"/>
              <a:ext cx="1516" cy="1"/>
            </a:xfrm>
            <a:prstGeom prst="line">
              <a:avLst/>
            </a:prstGeom>
            <a:noFill/>
            <a:ln w="9525">
              <a:solidFill>
                <a:schemeClr val="tx1"/>
              </a:solidFill>
              <a:round/>
              <a:headEnd/>
              <a:tailEnd type="triangle" w="lg" len="med"/>
            </a:ln>
            <a:extLst>
              <a:ext uri="{909E8E84-426E-40DD-AFC4-6F175D3DCCD1}">
                <a14:hiddenFill xmlns:a14="http://schemas.microsoft.com/office/drawing/2010/main">
                  <a:noFill/>
                </a14:hiddenFill>
              </a:ext>
            </a:extLst>
          </p:spPr>
          <p:txBody>
            <a:bodyPr/>
            <a:lstStyle/>
            <a:p>
              <a:endParaRPr lang="en-GB"/>
            </a:p>
          </p:txBody>
        </p:sp>
        <p:sp>
          <p:nvSpPr>
            <p:cNvPr id="23574" name="Line 20"/>
            <p:cNvSpPr>
              <a:spLocks noChangeShapeType="1"/>
            </p:cNvSpPr>
            <p:nvPr/>
          </p:nvSpPr>
          <p:spPr bwMode="auto">
            <a:xfrm>
              <a:off x="5518" y="514"/>
              <a:ext cx="1137" cy="658"/>
            </a:xfrm>
            <a:prstGeom prst="line">
              <a:avLst/>
            </a:prstGeom>
            <a:noFill/>
            <a:ln w="9525">
              <a:solidFill>
                <a:schemeClr val="tx1"/>
              </a:solidFill>
              <a:round/>
              <a:headEnd/>
              <a:tailEnd type="triangle" w="lg" len="med"/>
            </a:ln>
            <a:extLst>
              <a:ext uri="{909E8E84-426E-40DD-AFC4-6F175D3DCCD1}">
                <a14:hiddenFill xmlns:a14="http://schemas.microsoft.com/office/drawing/2010/main">
                  <a:noFill/>
                </a14:hiddenFill>
              </a:ext>
            </a:extLst>
          </p:spPr>
          <p:txBody>
            <a:bodyPr/>
            <a:lstStyle/>
            <a:p>
              <a:endParaRPr lang="en-GB"/>
            </a:p>
          </p:txBody>
        </p:sp>
      </p:grpSp>
      <p:sp>
        <p:nvSpPr>
          <p:cNvPr id="23555" name="Rectangle 21"/>
          <p:cNvSpPr>
            <a:spLocks noGrp="1"/>
          </p:cNvSpPr>
          <p:nvPr>
            <p:ph type="title"/>
          </p:nvPr>
        </p:nvSpPr>
        <p:spPr/>
        <p:txBody>
          <a:bodyPr/>
          <a:lstStyle/>
          <a:p>
            <a:pPr eaLnBrk="1" hangingPunct="1"/>
            <a:r>
              <a:rPr lang="en-GB" altLang="en-US" dirty="0">
                <a:solidFill>
                  <a:srgbClr val="0070C0"/>
                </a:solidFill>
                <a:latin typeface="Tahoma" panose="020B0604030504040204" pitchFamily="34" charset="0"/>
              </a:rPr>
              <a:t>Health Belief Model</a:t>
            </a:r>
          </a:p>
        </p:txBody>
      </p:sp>
      <p:sp>
        <p:nvSpPr>
          <p:cNvPr id="23556" name="Rectangle 22"/>
          <p:cNvSpPr>
            <a:spLocks noGrp="1"/>
          </p:cNvSpPr>
          <p:nvPr>
            <p:ph idx="1"/>
          </p:nvPr>
        </p:nvSpPr>
        <p:spPr/>
        <p:txBody>
          <a:bodyPr/>
          <a:lstStyle/>
          <a:p>
            <a:pPr eaLnBrk="1" hangingPunct="1">
              <a:lnSpc>
                <a:spcPct val="90000"/>
              </a:lnSpc>
            </a:pPr>
            <a:endParaRPr lang="en-GB" altLang="en-US"/>
          </a:p>
          <a:p>
            <a:pPr eaLnBrk="1" hangingPunct="1">
              <a:lnSpc>
                <a:spcPct val="90000"/>
              </a:lnSpc>
            </a:pPr>
            <a:endParaRPr lang="en-GB" altLang="en-US"/>
          </a:p>
          <a:p>
            <a:pPr eaLnBrk="1" hangingPunct="1">
              <a:lnSpc>
                <a:spcPct val="90000"/>
              </a:lnSpc>
            </a:pPr>
            <a:endParaRPr lang="en-GB" altLang="en-US"/>
          </a:p>
          <a:p>
            <a:pPr eaLnBrk="1" hangingPunct="1">
              <a:lnSpc>
                <a:spcPct val="90000"/>
              </a:lnSpc>
            </a:pPr>
            <a:endParaRPr lang="en-GB" altLang="en-US"/>
          </a:p>
          <a:p>
            <a:pPr eaLnBrk="1" hangingPunct="1">
              <a:lnSpc>
                <a:spcPct val="90000"/>
              </a:lnSpc>
            </a:pPr>
            <a:endParaRPr lang="en-GB" altLang="en-US"/>
          </a:p>
          <a:p>
            <a:pPr eaLnBrk="1" hangingPunct="1">
              <a:lnSpc>
                <a:spcPct val="90000"/>
              </a:lnSpc>
            </a:pPr>
            <a:endParaRPr lang="en-GB" altLang="en-US"/>
          </a:p>
          <a:p>
            <a:pPr eaLnBrk="1" hangingPunct="1">
              <a:lnSpc>
                <a:spcPct val="90000"/>
              </a:lnSpc>
            </a:pPr>
            <a:endParaRPr lang="en-GB" altLang="en-US"/>
          </a:p>
          <a:p>
            <a:pPr eaLnBrk="1" hangingPunct="1">
              <a:lnSpc>
                <a:spcPct val="90000"/>
              </a:lnSpc>
            </a:pPr>
            <a:endParaRPr lang="en-GB" altLang="en-US"/>
          </a:p>
        </p:txBody>
      </p:sp>
    </p:spTree>
    <p:extLst>
      <p:ext uri="{BB962C8B-B14F-4D97-AF65-F5344CB8AC3E}">
        <p14:creationId xmlns:p14="http://schemas.microsoft.com/office/powerpoint/2010/main" val="337467210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4578" name="Group 2"/>
          <p:cNvGrpSpPr>
            <a:grpSpLocks noChangeAspect="1"/>
          </p:cNvGrpSpPr>
          <p:nvPr/>
        </p:nvGrpSpPr>
        <p:grpSpPr bwMode="auto">
          <a:xfrm>
            <a:off x="562609" y="1456857"/>
            <a:ext cx="8064500" cy="3744913"/>
            <a:chOff x="3339" y="139"/>
            <a:chExt cx="4548" cy="2347"/>
          </a:xfrm>
        </p:grpSpPr>
        <p:sp>
          <p:nvSpPr>
            <p:cNvPr id="24582" name="AutoShape 3"/>
            <p:cNvSpPr>
              <a:spLocks noChangeAspect="1" noChangeArrowheads="1"/>
            </p:cNvSpPr>
            <p:nvPr/>
          </p:nvSpPr>
          <p:spPr bwMode="auto">
            <a:xfrm>
              <a:off x="3339" y="139"/>
              <a:ext cx="4548" cy="23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eaLnBrk="1" hangingPunct="1">
                <a:spcBef>
                  <a:spcPct val="0"/>
                </a:spcBef>
                <a:buClrTx/>
                <a:buSzTx/>
                <a:buFontTx/>
                <a:buNone/>
              </a:pPr>
              <a:endParaRPr lang="en-US" altLang="en-US" sz="1800">
                <a:solidFill>
                  <a:srgbClr val="000000"/>
                </a:solidFill>
                <a:latin typeface="Tahoma" panose="020B0604030504040204" pitchFamily="34" charset="0"/>
              </a:endParaRPr>
            </a:p>
          </p:txBody>
        </p:sp>
        <p:sp>
          <p:nvSpPr>
            <p:cNvPr id="24583" name="Line 4"/>
            <p:cNvSpPr>
              <a:spLocks noChangeShapeType="1"/>
            </p:cNvSpPr>
            <p:nvPr/>
          </p:nvSpPr>
          <p:spPr bwMode="auto">
            <a:xfrm>
              <a:off x="5139" y="796"/>
              <a:ext cx="379"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584" name="Line 5"/>
            <p:cNvSpPr>
              <a:spLocks noChangeShapeType="1"/>
            </p:cNvSpPr>
            <p:nvPr/>
          </p:nvSpPr>
          <p:spPr bwMode="auto">
            <a:xfrm>
              <a:off x="5139" y="326"/>
              <a:ext cx="379"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585" name="Rectangle 6"/>
            <p:cNvSpPr>
              <a:spLocks noChangeArrowheads="1"/>
            </p:cNvSpPr>
            <p:nvPr/>
          </p:nvSpPr>
          <p:spPr bwMode="auto">
            <a:xfrm>
              <a:off x="3434" y="233"/>
              <a:ext cx="1707" cy="280"/>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Perceived Susceptibility</a:t>
              </a:r>
            </a:p>
          </p:txBody>
        </p:sp>
        <p:sp>
          <p:nvSpPr>
            <p:cNvPr id="24586" name="Rectangle 7"/>
            <p:cNvSpPr>
              <a:spLocks noChangeArrowheads="1"/>
            </p:cNvSpPr>
            <p:nvPr/>
          </p:nvSpPr>
          <p:spPr bwMode="auto">
            <a:xfrm>
              <a:off x="3434" y="702"/>
              <a:ext cx="1707" cy="281"/>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Perceived Severity</a:t>
              </a:r>
            </a:p>
          </p:txBody>
        </p:sp>
        <p:sp>
          <p:nvSpPr>
            <p:cNvPr id="24587" name="Rectangle 8"/>
            <p:cNvSpPr>
              <a:spLocks noChangeArrowheads="1"/>
            </p:cNvSpPr>
            <p:nvPr/>
          </p:nvSpPr>
          <p:spPr bwMode="auto">
            <a:xfrm>
              <a:off x="3434" y="1172"/>
              <a:ext cx="1707" cy="279"/>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Health Motivation</a:t>
              </a:r>
            </a:p>
          </p:txBody>
        </p:sp>
        <p:sp>
          <p:nvSpPr>
            <p:cNvPr id="24588" name="Rectangle 9"/>
            <p:cNvSpPr>
              <a:spLocks noChangeArrowheads="1"/>
            </p:cNvSpPr>
            <p:nvPr/>
          </p:nvSpPr>
          <p:spPr bwMode="auto">
            <a:xfrm>
              <a:off x="3434" y="1641"/>
              <a:ext cx="1707" cy="280"/>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Perceived Benefits</a:t>
              </a:r>
            </a:p>
          </p:txBody>
        </p:sp>
        <p:sp>
          <p:nvSpPr>
            <p:cNvPr id="24589" name="Rectangle 10"/>
            <p:cNvSpPr>
              <a:spLocks noChangeArrowheads="1"/>
            </p:cNvSpPr>
            <p:nvPr/>
          </p:nvSpPr>
          <p:spPr bwMode="auto">
            <a:xfrm>
              <a:off x="3434" y="2111"/>
              <a:ext cx="1707" cy="281"/>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Perceived Barriers</a:t>
              </a:r>
            </a:p>
          </p:txBody>
        </p:sp>
        <p:sp>
          <p:nvSpPr>
            <p:cNvPr id="24590" name="Line 11"/>
            <p:cNvSpPr>
              <a:spLocks noChangeShapeType="1"/>
            </p:cNvSpPr>
            <p:nvPr/>
          </p:nvSpPr>
          <p:spPr bwMode="auto">
            <a:xfrm>
              <a:off x="5139" y="2299"/>
              <a:ext cx="379" cy="1"/>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591" name="Line 12"/>
            <p:cNvSpPr>
              <a:spLocks noChangeShapeType="1"/>
            </p:cNvSpPr>
            <p:nvPr/>
          </p:nvSpPr>
          <p:spPr bwMode="auto">
            <a:xfrm>
              <a:off x="5139" y="1735"/>
              <a:ext cx="379" cy="1"/>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592" name="Line 13"/>
            <p:cNvSpPr>
              <a:spLocks noChangeShapeType="1"/>
            </p:cNvSpPr>
            <p:nvPr/>
          </p:nvSpPr>
          <p:spPr bwMode="auto">
            <a:xfrm>
              <a:off x="5518" y="326"/>
              <a:ext cx="0" cy="47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593" name="Line 14"/>
            <p:cNvSpPr>
              <a:spLocks noChangeShapeType="1"/>
            </p:cNvSpPr>
            <p:nvPr/>
          </p:nvSpPr>
          <p:spPr bwMode="auto">
            <a:xfrm>
              <a:off x="5518" y="1735"/>
              <a:ext cx="0" cy="564"/>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594" name="Rectangle 15"/>
            <p:cNvSpPr>
              <a:spLocks noChangeArrowheads="1"/>
            </p:cNvSpPr>
            <p:nvPr/>
          </p:nvSpPr>
          <p:spPr bwMode="auto">
            <a:xfrm>
              <a:off x="6655" y="1172"/>
              <a:ext cx="758" cy="281"/>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600" b="1">
                  <a:solidFill>
                    <a:srgbClr val="000000"/>
                  </a:solidFill>
                  <a:latin typeface="Arial" panose="020B0604020202020204" pitchFamily="34" charset="0"/>
                  <a:cs typeface="Arial" panose="020B0604020202020204" pitchFamily="34" charset="0"/>
                </a:rPr>
                <a:t>Action</a:t>
              </a:r>
            </a:p>
          </p:txBody>
        </p:sp>
        <p:sp>
          <p:nvSpPr>
            <p:cNvPr id="24595" name="Rectangle 16"/>
            <p:cNvSpPr>
              <a:spLocks noChangeArrowheads="1"/>
            </p:cNvSpPr>
            <p:nvPr/>
          </p:nvSpPr>
          <p:spPr bwMode="auto">
            <a:xfrm>
              <a:off x="6845" y="2017"/>
              <a:ext cx="947" cy="282"/>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eaLnBrk="1" hangingPunct="1">
                <a:spcBef>
                  <a:spcPct val="0"/>
                </a:spcBef>
                <a:buClrTx/>
                <a:buSzTx/>
                <a:buFontTx/>
                <a:buNone/>
              </a:pPr>
              <a:r>
                <a:rPr lang="en-GB" altLang="en-US" sz="1600" b="1">
                  <a:solidFill>
                    <a:srgbClr val="000000"/>
                  </a:solidFill>
                  <a:latin typeface="Arial" panose="020B0604020202020204" pitchFamily="34" charset="0"/>
                  <a:cs typeface="Arial" panose="020B0604020202020204" pitchFamily="34" charset="0"/>
                </a:rPr>
                <a:t>Cues to action</a:t>
              </a:r>
            </a:p>
          </p:txBody>
        </p:sp>
        <p:sp>
          <p:nvSpPr>
            <p:cNvPr id="24596" name="Line 17"/>
            <p:cNvSpPr>
              <a:spLocks noChangeShapeType="1"/>
            </p:cNvSpPr>
            <p:nvPr/>
          </p:nvSpPr>
          <p:spPr bwMode="auto">
            <a:xfrm flipV="1">
              <a:off x="7129" y="1453"/>
              <a:ext cx="0" cy="564"/>
            </a:xfrm>
            <a:prstGeom prst="line">
              <a:avLst/>
            </a:prstGeom>
            <a:noFill/>
            <a:ln w="9525">
              <a:solidFill>
                <a:schemeClr val="tx1"/>
              </a:solidFill>
              <a:round/>
              <a:headEnd/>
              <a:tailEnd type="triangle" w="lg" len="med"/>
            </a:ln>
            <a:extLst>
              <a:ext uri="{909E8E84-426E-40DD-AFC4-6F175D3DCCD1}">
                <a14:hiddenFill xmlns:a14="http://schemas.microsoft.com/office/drawing/2010/main">
                  <a:noFill/>
                </a14:hiddenFill>
              </a:ext>
            </a:extLst>
          </p:spPr>
          <p:txBody>
            <a:bodyPr/>
            <a:lstStyle/>
            <a:p>
              <a:endParaRPr lang="en-GB"/>
            </a:p>
          </p:txBody>
        </p:sp>
        <p:sp>
          <p:nvSpPr>
            <p:cNvPr id="24597" name="Line 18"/>
            <p:cNvSpPr>
              <a:spLocks noChangeShapeType="1"/>
            </p:cNvSpPr>
            <p:nvPr/>
          </p:nvSpPr>
          <p:spPr bwMode="auto">
            <a:xfrm flipV="1">
              <a:off x="5518" y="1360"/>
              <a:ext cx="1137" cy="657"/>
            </a:xfrm>
            <a:prstGeom prst="line">
              <a:avLst/>
            </a:prstGeom>
            <a:noFill/>
            <a:ln w="9525">
              <a:solidFill>
                <a:schemeClr val="tx1"/>
              </a:solidFill>
              <a:round/>
              <a:headEnd/>
              <a:tailEnd type="triangle" w="lg" len="med"/>
            </a:ln>
            <a:extLst>
              <a:ext uri="{909E8E84-426E-40DD-AFC4-6F175D3DCCD1}">
                <a14:hiddenFill xmlns:a14="http://schemas.microsoft.com/office/drawing/2010/main">
                  <a:noFill/>
                </a14:hiddenFill>
              </a:ext>
            </a:extLst>
          </p:spPr>
          <p:txBody>
            <a:bodyPr/>
            <a:lstStyle/>
            <a:p>
              <a:endParaRPr lang="en-GB"/>
            </a:p>
          </p:txBody>
        </p:sp>
        <p:sp>
          <p:nvSpPr>
            <p:cNvPr id="24598" name="Line 19"/>
            <p:cNvSpPr>
              <a:spLocks noChangeShapeType="1"/>
            </p:cNvSpPr>
            <p:nvPr/>
          </p:nvSpPr>
          <p:spPr bwMode="auto">
            <a:xfrm>
              <a:off x="5139" y="1266"/>
              <a:ext cx="1516" cy="1"/>
            </a:xfrm>
            <a:prstGeom prst="line">
              <a:avLst/>
            </a:prstGeom>
            <a:noFill/>
            <a:ln w="9525">
              <a:solidFill>
                <a:schemeClr val="tx1"/>
              </a:solidFill>
              <a:round/>
              <a:headEnd/>
              <a:tailEnd type="triangle" w="lg" len="med"/>
            </a:ln>
            <a:extLst>
              <a:ext uri="{909E8E84-426E-40DD-AFC4-6F175D3DCCD1}">
                <a14:hiddenFill xmlns:a14="http://schemas.microsoft.com/office/drawing/2010/main">
                  <a:noFill/>
                </a14:hiddenFill>
              </a:ext>
            </a:extLst>
          </p:spPr>
          <p:txBody>
            <a:bodyPr/>
            <a:lstStyle/>
            <a:p>
              <a:endParaRPr lang="en-GB"/>
            </a:p>
          </p:txBody>
        </p:sp>
        <p:sp>
          <p:nvSpPr>
            <p:cNvPr id="24599" name="Line 20"/>
            <p:cNvSpPr>
              <a:spLocks noChangeShapeType="1"/>
            </p:cNvSpPr>
            <p:nvPr/>
          </p:nvSpPr>
          <p:spPr bwMode="auto">
            <a:xfrm>
              <a:off x="5518" y="514"/>
              <a:ext cx="1137" cy="658"/>
            </a:xfrm>
            <a:prstGeom prst="line">
              <a:avLst/>
            </a:prstGeom>
            <a:noFill/>
            <a:ln w="9525">
              <a:solidFill>
                <a:schemeClr val="tx1"/>
              </a:solidFill>
              <a:round/>
              <a:headEnd/>
              <a:tailEnd type="triangle" w="lg" len="med"/>
            </a:ln>
            <a:extLst>
              <a:ext uri="{909E8E84-426E-40DD-AFC4-6F175D3DCCD1}">
                <a14:hiddenFill xmlns:a14="http://schemas.microsoft.com/office/drawing/2010/main">
                  <a:noFill/>
                </a14:hiddenFill>
              </a:ext>
            </a:extLst>
          </p:spPr>
          <p:txBody>
            <a:bodyPr/>
            <a:lstStyle/>
            <a:p>
              <a:endParaRPr lang="en-GB"/>
            </a:p>
          </p:txBody>
        </p:sp>
      </p:grpSp>
      <p:sp>
        <p:nvSpPr>
          <p:cNvPr id="24579" name="Rectangle 21"/>
          <p:cNvSpPr>
            <a:spLocks noGrp="1"/>
          </p:cNvSpPr>
          <p:nvPr>
            <p:ph type="title"/>
          </p:nvPr>
        </p:nvSpPr>
        <p:spPr/>
        <p:txBody>
          <a:bodyPr/>
          <a:lstStyle/>
          <a:p>
            <a:pPr eaLnBrk="1" hangingPunct="1"/>
            <a:r>
              <a:rPr lang="en-GB" altLang="en-US" dirty="0">
                <a:solidFill>
                  <a:srgbClr val="0070C0"/>
                </a:solidFill>
                <a:latin typeface="Tahoma" panose="020B0604030504040204" pitchFamily="34" charset="0"/>
              </a:rPr>
              <a:t>Health Belief Model: </a:t>
            </a:r>
            <a:br>
              <a:rPr lang="en-GB" altLang="en-US" dirty="0">
                <a:solidFill>
                  <a:srgbClr val="0070C0"/>
                </a:solidFill>
                <a:latin typeface="Tahoma" panose="020B0604030504040204" pitchFamily="34" charset="0"/>
              </a:rPr>
            </a:br>
            <a:endParaRPr lang="en-GB" altLang="en-US" sz="2400" dirty="0">
              <a:solidFill>
                <a:srgbClr val="0070C0"/>
              </a:solidFill>
              <a:latin typeface="Tahoma" panose="020B0604030504040204" pitchFamily="34" charset="0"/>
            </a:endParaRPr>
          </a:p>
        </p:txBody>
      </p:sp>
      <p:sp>
        <p:nvSpPr>
          <p:cNvPr id="24580" name="Rectangle 22"/>
          <p:cNvSpPr>
            <a:spLocks noGrp="1"/>
          </p:cNvSpPr>
          <p:nvPr>
            <p:ph idx="1"/>
          </p:nvPr>
        </p:nvSpPr>
        <p:spPr/>
        <p:txBody>
          <a:bodyPr/>
          <a:lstStyle/>
          <a:p>
            <a:pPr eaLnBrk="1" hangingPunct="1">
              <a:lnSpc>
                <a:spcPct val="90000"/>
              </a:lnSpc>
            </a:pPr>
            <a:endParaRPr lang="en-GB" altLang="en-US"/>
          </a:p>
          <a:p>
            <a:pPr eaLnBrk="1" hangingPunct="1">
              <a:lnSpc>
                <a:spcPct val="90000"/>
              </a:lnSpc>
            </a:pPr>
            <a:endParaRPr lang="en-GB" altLang="en-US"/>
          </a:p>
          <a:p>
            <a:pPr eaLnBrk="1" hangingPunct="1">
              <a:lnSpc>
                <a:spcPct val="90000"/>
              </a:lnSpc>
            </a:pPr>
            <a:endParaRPr lang="en-GB" altLang="en-US"/>
          </a:p>
          <a:p>
            <a:pPr eaLnBrk="1" hangingPunct="1">
              <a:lnSpc>
                <a:spcPct val="90000"/>
              </a:lnSpc>
            </a:pPr>
            <a:endParaRPr lang="en-GB" altLang="en-US"/>
          </a:p>
          <a:p>
            <a:pPr eaLnBrk="1" hangingPunct="1">
              <a:lnSpc>
                <a:spcPct val="90000"/>
              </a:lnSpc>
            </a:pPr>
            <a:endParaRPr lang="en-GB" altLang="en-US"/>
          </a:p>
          <a:p>
            <a:pPr eaLnBrk="1" hangingPunct="1">
              <a:lnSpc>
                <a:spcPct val="90000"/>
              </a:lnSpc>
            </a:pPr>
            <a:endParaRPr lang="en-GB" altLang="en-US"/>
          </a:p>
          <a:p>
            <a:pPr eaLnBrk="1" hangingPunct="1">
              <a:lnSpc>
                <a:spcPct val="90000"/>
              </a:lnSpc>
            </a:pPr>
            <a:endParaRPr lang="en-GB" altLang="en-US"/>
          </a:p>
          <a:p>
            <a:pPr eaLnBrk="1" hangingPunct="1">
              <a:lnSpc>
                <a:spcPct val="90000"/>
              </a:lnSpc>
            </a:pPr>
            <a:endParaRPr lang="en-GB" altLang="en-US"/>
          </a:p>
        </p:txBody>
      </p:sp>
      <p:sp>
        <p:nvSpPr>
          <p:cNvPr id="24581" name="TextBox 1"/>
          <p:cNvSpPr txBox="1">
            <a:spLocks noChangeArrowheads="1"/>
          </p:cNvSpPr>
          <p:nvPr/>
        </p:nvSpPr>
        <p:spPr bwMode="auto">
          <a:xfrm>
            <a:off x="731063" y="5411996"/>
            <a:ext cx="7272338"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eaLnBrk="1" hangingPunct="1">
              <a:spcBef>
                <a:spcPct val="0"/>
              </a:spcBef>
              <a:buClrTx/>
              <a:buSzTx/>
              <a:buFontTx/>
              <a:buNone/>
            </a:pPr>
            <a:r>
              <a:rPr lang="en-US" altLang="en-US" sz="1800" dirty="0">
                <a:solidFill>
                  <a:schemeClr val="tx1"/>
                </a:solidFill>
                <a:latin typeface="Tahoma" panose="020B0604030504040204" pitchFamily="34" charset="0"/>
              </a:rPr>
              <a:t>Practical application of HBM…</a:t>
            </a:r>
          </a:p>
          <a:p>
            <a:pPr eaLnBrk="1" hangingPunct="1">
              <a:spcBef>
                <a:spcPct val="0"/>
              </a:spcBef>
              <a:buClrTx/>
              <a:buSzTx/>
              <a:buFontTx/>
              <a:buNone/>
            </a:pPr>
            <a:r>
              <a:rPr lang="en-GB" altLang="en-US" sz="1800" dirty="0">
                <a:solidFill>
                  <a:schemeClr val="tx1"/>
                </a:solidFill>
                <a:latin typeface="Tahoma" panose="020B0604030504040204" pitchFamily="34" charset="0"/>
              </a:rPr>
              <a:t>Discuss a </a:t>
            </a:r>
            <a:r>
              <a:rPr lang="en-GB" altLang="en-US" sz="1800">
                <a:solidFill>
                  <a:schemeClr val="tx1"/>
                </a:solidFill>
                <a:latin typeface="Tahoma" panose="020B0604030504040204" pitchFamily="34" charset="0"/>
              </a:rPr>
              <a:t>hypothetical example in </a:t>
            </a:r>
            <a:r>
              <a:rPr lang="en-GB" altLang="en-US" sz="1800" dirty="0">
                <a:solidFill>
                  <a:schemeClr val="tx1"/>
                </a:solidFill>
                <a:latin typeface="Tahoma" panose="020B0604030504040204" pitchFamily="34" charset="0"/>
              </a:rPr>
              <a:t>relation to exercise</a:t>
            </a:r>
            <a:endParaRPr lang="en-US" altLang="en-US" sz="1800" dirty="0">
              <a:solidFill>
                <a:schemeClr val="tx1"/>
              </a:solidFill>
              <a:latin typeface="Tahoma" panose="020B0604030504040204" pitchFamily="34" charset="0"/>
            </a:endParaRPr>
          </a:p>
        </p:txBody>
      </p:sp>
    </p:spTree>
    <p:extLst>
      <p:ext uri="{BB962C8B-B14F-4D97-AF65-F5344CB8AC3E}">
        <p14:creationId xmlns:p14="http://schemas.microsoft.com/office/powerpoint/2010/main" val="364315503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FFIT – Campaign from last year</a:t>
            </a:r>
          </a:p>
        </p:txBody>
      </p:sp>
      <p:pic>
        <p:nvPicPr>
          <p:cNvPr id="4" name="Content Placeholder 3"/>
          <p:cNvPicPr>
            <a:picLocks noGrp="1" noChangeAspect="1"/>
          </p:cNvPicPr>
          <p:nvPr>
            <p:ph idx="1"/>
          </p:nvPr>
        </p:nvPicPr>
        <p:blipFill>
          <a:blip r:embed="rId2"/>
          <a:stretch>
            <a:fillRect/>
          </a:stretch>
        </p:blipFill>
        <p:spPr>
          <a:xfrm>
            <a:off x="1064058" y="1737361"/>
            <a:ext cx="6886575" cy="3112477"/>
          </a:xfrm>
          <a:prstGeom prst="rect">
            <a:avLst/>
          </a:prstGeom>
        </p:spPr>
      </p:pic>
      <p:sp>
        <p:nvSpPr>
          <p:cNvPr id="5" name="Rectangle 4"/>
          <p:cNvSpPr/>
          <p:nvPr/>
        </p:nvSpPr>
        <p:spPr>
          <a:xfrm>
            <a:off x="1521070" y="4860069"/>
            <a:ext cx="6348046" cy="646331"/>
          </a:xfrm>
          <a:prstGeom prst="rect">
            <a:avLst/>
          </a:prstGeom>
        </p:spPr>
        <p:txBody>
          <a:bodyPr wrap="square">
            <a:spAutoFit/>
          </a:bodyPr>
          <a:lstStyle/>
          <a:p>
            <a:r>
              <a:rPr lang="en-GB" dirty="0">
                <a:solidFill>
                  <a:srgbClr val="727272"/>
                </a:solidFill>
                <a:latin typeface="Source Sans Pro"/>
              </a:rPr>
              <a:t>It has been developed and successfully evaluated in a major research project led by the University of Glasgow</a:t>
            </a:r>
            <a:endParaRPr lang="en-GB" dirty="0"/>
          </a:p>
        </p:txBody>
      </p:sp>
    </p:spTree>
    <p:extLst>
      <p:ext uri="{BB962C8B-B14F-4D97-AF65-F5344CB8AC3E}">
        <p14:creationId xmlns:p14="http://schemas.microsoft.com/office/powerpoint/2010/main" val="273398658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3" y="0"/>
            <a:ext cx="9139737"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369277" y="516835"/>
            <a:ext cx="2313633" cy="5772840"/>
          </a:xfrm>
        </p:spPr>
        <p:txBody>
          <a:bodyPr anchor="ctr">
            <a:normAutofit/>
          </a:bodyPr>
          <a:lstStyle/>
          <a:p>
            <a:r>
              <a:rPr lang="en-GB" sz="2900">
                <a:solidFill>
                  <a:srgbClr val="FFFFFF"/>
                </a:solidFill>
                <a:latin typeface="Source Sans Pro"/>
              </a:rPr>
              <a:t>The Football Fans in Training (FFIT) programme is a healthy living and weight loss programme that was carefully designed to appeal to men. </a:t>
            </a:r>
            <a:br>
              <a:rPr lang="en-GB" sz="2900">
                <a:solidFill>
                  <a:srgbClr val="FFFFFF"/>
                </a:solidFill>
                <a:latin typeface="Source Sans Pro"/>
              </a:rPr>
            </a:br>
            <a:endParaRPr lang="en-GB" sz="2900">
              <a:solidFill>
                <a:srgbClr val="FFFFFF"/>
              </a:solidFill>
            </a:endParaRPr>
          </a:p>
        </p:txBody>
      </p:sp>
      <p:sp>
        <p:nvSpPr>
          <p:cNvPr id="13" name="Rectangle 12">
            <a:extLst>
              <a:ext uri="{FF2B5EF4-FFF2-40B4-BE49-F238E27FC236}">
                <a16:creationId xmlns:a16="http://schemas.microsoft.com/office/drawing/2014/main" id="{6669F804-A677-4B75-95F4-A5E4426FB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aphicFrame>
        <p:nvGraphicFramePr>
          <p:cNvPr id="5" name="Content Placeholder 2">
            <a:extLst>
              <a:ext uri="{FF2B5EF4-FFF2-40B4-BE49-F238E27FC236}">
                <a16:creationId xmlns:a16="http://schemas.microsoft.com/office/drawing/2014/main" id="{330C6AA0-6E75-6B2A-9457-C560E642A171}"/>
              </a:ext>
            </a:extLst>
          </p:cNvPr>
          <p:cNvGraphicFramePr>
            <a:graphicFrameLocks noGrp="1"/>
          </p:cNvGraphicFramePr>
          <p:nvPr>
            <p:ph idx="1"/>
            <p:extLst>
              <p:ext uri="{D42A27DB-BD31-4B8C-83A1-F6EECF244321}">
                <p14:modId xmlns:p14="http://schemas.microsoft.com/office/powerpoint/2010/main" val="528618244"/>
              </p:ext>
            </p:extLst>
          </p:nvPr>
        </p:nvGraphicFramePr>
        <p:xfrm>
          <a:off x="3556397" y="639763"/>
          <a:ext cx="5098256"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4300198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Wych</a:t>
            </a:r>
            <a:r>
              <a:rPr lang="en-GB" dirty="0"/>
              <a:t> et al. (2015). </a:t>
            </a:r>
          </a:p>
        </p:txBody>
      </p:sp>
      <p:sp>
        <p:nvSpPr>
          <p:cNvPr id="3" name="Content Placeholder 2"/>
          <p:cNvSpPr>
            <a:spLocks noGrp="1"/>
          </p:cNvSpPr>
          <p:nvPr>
            <p:ph idx="1"/>
          </p:nvPr>
        </p:nvSpPr>
        <p:spPr/>
        <p:txBody>
          <a:bodyPr/>
          <a:lstStyle/>
          <a:p>
            <a:r>
              <a:rPr lang="en-GB" sz="2000" dirty="0"/>
              <a:t>Football Fans in Training (FFIT): a randomized controlled trial of a gender sensitised weight loss and healthy living programme delivered to men aged 35-65 by Scottish Premier League (SPL) football clubs</a:t>
            </a:r>
          </a:p>
          <a:p>
            <a:endParaRPr lang="en-GB" sz="2000" dirty="0"/>
          </a:p>
          <a:p>
            <a:r>
              <a:rPr lang="en-GB" sz="2000" dirty="0"/>
              <a:t>Report link:</a:t>
            </a:r>
            <a:endParaRPr lang="en-GB" dirty="0">
              <a:hlinkClick r:id="rId2"/>
            </a:endParaRPr>
          </a:p>
          <a:p>
            <a:r>
              <a:rPr lang="en-GB" sz="2400" dirty="0">
                <a:hlinkClick r:id="rId2"/>
              </a:rPr>
              <a:t>https://www.journalslibrary.nihr.ac.uk/phr/phr03020/#/full-report</a:t>
            </a:r>
            <a:endParaRPr lang="en-GB" sz="2400" dirty="0"/>
          </a:p>
          <a:p>
            <a:endParaRPr lang="en-GB" dirty="0"/>
          </a:p>
        </p:txBody>
      </p:sp>
    </p:spTree>
    <p:extLst>
      <p:ext uri="{BB962C8B-B14F-4D97-AF65-F5344CB8AC3E}">
        <p14:creationId xmlns:p14="http://schemas.microsoft.com/office/powerpoint/2010/main" val="398149178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369277" y="605896"/>
            <a:ext cx="2313633" cy="5646208"/>
          </a:xfrm>
        </p:spPr>
        <p:txBody>
          <a:bodyPr anchor="ctr">
            <a:normAutofit/>
          </a:bodyPr>
          <a:lstStyle/>
          <a:p>
            <a:r>
              <a:rPr lang="en-GB" sz="3100" b="1">
                <a:solidFill>
                  <a:srgbClr val="FFFFFF"/>
                </a:solidFill>
              </a:rPr>
              <a:t>FFIT</a:t>
            </a:r>
            <a:r>
              <a:rPr lang="en-GB" sz="3100">
                <a:solidFill>
                  <a:srgbClr val="FFFFFF"/>
                </a:solidFill>
              </a:rPr>
              <a:t> - </a:t>
            </a:r>
            <a:r>
              <a:rPr lang="en-GB" sz="3100" b="1">
                <a:solidFill>
                  <a:srgbClr val="FFFFFF"/>
                </a:solidFill>
              </a:rPr>
              <a:t>Documentary of FFIT in its early days, from BBC Scotland</a:t>
            </a:r>
            <a:endParaRPr lang="en-GB" sz="3100">
              <a:solidFill>
                <a:srgbClr val="FFFFFF"/>
              </a:solidFill>
            </a:endParaRP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p:cNvSpPr>
            <a:spLocks noGrp="1"/>
          </p:cNvSpPr>
          <p:nvPr>
            <p:ph idx="1"/>
          </p:nvPr>
        </p:nvSpPr>
        <p:spPr>
          <a:xfrm>
            <a:off x="3556512" y="605896"/>
            <a:ext cx="4810247" cy="5646208"/>
          </a:xfrm>
        </p:spPr>
        <p:txBody>
          <a:bodyPr anchor="ctr">
            <a:normAutofit/>
          </a:bodyPr>
          <a:lstStyle/>
          <a:p>
            <a:endParaRPr lang="en-GB" dirty="0">
              <a:hlinkClick r:id="rId2"/>
            </a:endParaRPr>
          </a:p>
          <a:p>
            <a:r>
              <a:rPr lang="en-GB" dirty="0">
                <a:hlinkClick r:id="rId2"/>
              </a:rPr>
              <a:t>https://youtu.be/cXO8BJ8v99U</a:t>
            </a:r>
            <a:endParaRPr lang="en-GB" dirty="0"/>
          </a:p>
          <a:p>
            <a:endParaRPr lang="en-GB" dirty="0"/>
          </a:p>
          <a:p>
            <a:r>
              <a:rPr lang="en-GB" dirty="0"/>
              <a:t>Task: </a:t>
            </a:r>
          </a:p>
          <a:p>
            <a:r>
              <a:rPr lang="en-GB" dirty="0"/>
              <a:t>Health belief model</a:t>
            </a:r>
          </a:p>
          <a:p>
            <a:r>
              <a:rPr lang="en-GB" dirty="0"/>
              <a:t>Autonomy / Competence / Relatedness</a:t>
            </a:r>
          </a:p>
          <a:p>
            <a:endParaRPr lang="en-GB" dirty="0"/>
          </a:p>
        </p:txBody>
      </p:sp>
    </p:spTree>
    <p:extLst>
      <p:ext uri="{BB962C8B-B14F-4D97-AF65-F5344CB8AC3E}">
        <p14:creationId xmlns:p14="http://schemas.microsoft.com/office/powerpoint/2010/main" val="73974789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55676" y="1801596"/>
            <a:ext cx="7183524" cy="1442645"/>
          </a:xfrm>
        </p:spPr>
        <p:txBody>
          <a:bodyPr>
            <a:noAutofit/>
          </a:bodyPr>
          <a:lstStyle/>
          <a:p>
            <a:r>
              <a:rPr lang="en-GB" sz="6000" dirty="0"/>
              <a:t>Self Efficacy Theory (Bandura, 1986; 1997)</a:t>
            </a:r>
          </a:p>
        </p:txBody>
      </p:sp>
      <p:sp>
        <p:nvSpPr>
          <p:cNvPr id="3" name="Subtitle 2"/>
          <p:cNvSpPr>
            <a:spLocks noGrp="1"/>
          </p:cNvSpPr>
          <p:nvPr>
            <p:ph type="subTitle" idx="1"/>
          </p:nvPr>
        </p:nvSpPr>
        <p:spPr/>
        <p:txBody>
          <a:bodyPr/>
          <a:lstStyle/>
          <a:p>
            <a:endParaRPr lang="en-GB" dirty="0">
              <a:solidFill>
                <a:schemeClr val="bg1"/>
              </a:solidFill>
            </a:endParaRPr>
          </a:p>
        </p:txBody>
      </p:sp>
    </p:spTree>
    <p:extLst>
      <p:ext uri="{BB962C8B-B14F-4D97-AF65-F5344CB8AC3E}">
        <p14:creationId xmlns:p14="http://schemas.microsoft.com/office/powerpoint/2010/main" val="63254206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Outline</a:t>
            </a:r>
          </a:p>
        </p:txBody>
      </p:sp>
      <p:sp>
        <p:nvSpPr>
          <p:cNvPr id="3" name="Content Placeholder 2"/>
          <p:cNvSpPr>
            <a:spLocks noGrp="1"/>
          </p:cNvSpPr>
          <p:nvPr>
            <p:ph idx="1"/>
          </p:nvPr>
        </p:nvSpPr>
        <p:spPr/>
        <p:txBody>
          <a:bodyPr/>
          <a:lstStyle/>
          <a:p>
            <a:r>
              <a:rPr lang="en-US" dirty="0"/>
              <a:t>Introduction to Self Efficacy Theory</a:t>
            </a:r>
          </a:p>
          <a:p>
            <a:r>
              <a:rPr lang="en-US" dirty="0"/>
              <a:t>Sources of Self Efficacy</a:t>
            </a:r>
          </a:p>
          <a:p>
            <a:r>
              <a:rPr lang="en-US" dirty="0"/>
              <a:t>Practical Applications</a:t>
            </a:r>
          </a:p>
          <a:p>
            <a:r>
              <a:rPr lang="en-US" dirty="0"/>
              <a:t>Empirical Evidence</a:t>
            </a:r>
          </a:p>
        </p:txBody>
      </p:sp>
    </p:spTree>
    <p:extLst>
      <p:ext uri="{BB962C8B-B14F-4D97-AF65-F5344CB8AC3E}">
        <p14:creationId xmlns:p14="http://schemas.microsoft.com/office/powerpoint/2010/main" val="361666673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369277" y="605896"/>
            <a:ext cx="2313633" cy="5646208"/>
          </a:xfrm>
        </p:spPr>
        <p:txBody>
          <a:bodyPr anchor="ctr">
            <a:normAutofit/>
          </a:bodyPr>
          <a:lstStyle/>
          <a:p>
            <a:r>
              <a:rPr lang="en-US" sz="3100">
                <a:solidFill>
                  <a:srgbClr val="FFFFFF"/>
                </a:solidFill>
              </a:rPr>
              <a:t>Self-efficacy</a:t>
            </a: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p:cNvSpPr>
            <a:spLocks noGrp="1"/>
          </p:cNvSpPr>
          <p:nvPr>
            <p:ph idx="1"/>
          </p:nvPr>
        </p:nvSpPr>
        <p:spPr>
          <a:xfrm>
            <a:off x="3556512" y="605896"/>
            <a:ext cx="4810247" cy="5646208"/>
          </a:xfrm>
        </p:spPr>
        <p:txBody>
          <a:bodyPr anchor="ctr">
            <a:normAutofit/>
          </a:bodyPr>
          <a:lstStyle/>
          <a:p>
            <a:r>
              <a:rPr lang="en-US" dirty="0"/>
              <a:t>“beliefs in one’s capabilities to organize and execute the courses of action required to produce given attainments” (Bandura, 1997, p. 3).</a:t>
            </a:r>
          </a:p>
        </p:txBody>
      </p:sp>
    </p:spTree>
    <p:extLst>
      <p:ext uri="{BB962C8B-B14F-4D97-AF65-F5344CB8AC3E}">
        <p14:creationId xmlns:p14="http://schemas.microsoft.com/office/powerpoint/2010/main" val="195057649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3" y="0"/>
            <a:ext cx="9139737"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369277" y="516835"/>
            <a:ext cx="2313633" cy="5772840"/>
          </a:xfrm>
        </p:spPr>
        <p:txBody>
          <a:bodyPr anchor="ctr">
            <a:normAutofit/>
          </a:bodyPr>
          <a:lstStyle/>
          <a:p>
            <a:r>
              <a:rPr lang="en-US" sz="3100">
                <a:solidFill>
                  <a:srgbClr val="FFFFFF"/>
                </a:solidFill>
              </a:rPr>
              <a:t>Self-efficacy</a:t>
            </a:r>
          </a:p>
        </p:txBody>
      </p:sp>
      <p:sp>
        <p:nvSpPr>
          <p:cNvPr id="13" name="Rectangle 12">
            <a:extLst>
              <a:ext uri="{FF2B5EF4-FFF2-40B4-BE49-F238E27FC236}">
                <a16:creationId xmlns:a16="http://schemas.microsoft.com/office/drawing/2014/main" id="{6669F804-A677-4B75-95F4-A5E4426FB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aphicFrame>
        <p:nvGraphicFramePr>
          <p:cNvPr id="5" name="Content Placeholder 2">
            <a:extLst>
              <a:ext uri="{FF2B5EF4-FFF2-40B4-BE49-F238E27FC236}">
                <a16:creationId xmlns:a16="http://schemas.microsoft.com/office/drawing/2014/main" id="{03EEBDB9-CBCF-AA32-BDAC-F557E5F54AC5}"/>
              </a:ext>
            </a:extLst>
          </p:cNvPr>
          <p:cNvGraphicFramePr>
            <a:graphicFrameLocks noGrp="1"/>
          </p:cNvGraphicFramePr>
          <p:nvPr>
            <p:ph idx="1"/>
            <p:extLst>
              <p:ext uri="{D42A27DB-BD31-4B8C-83A1-F6EECF244321}">
                <p14:modId xmlns:p14="http://schemas.microsoft.com/office/powerpoint/2010/main" val="56113262"/>
              </p:ext>
            </p:extLst>
          </p:nvPr>
        </p:nvGraphicFramePr>
        <p:xfrm>
          <a:off x="3556397" y="639763"/>
          <a:ext cx="5098256"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0817963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369277" y="605896"/>
            <a:ext cx="2313633" cy="5646208"/>
          </a:xfrm>
        </p:spPr>
        <p:txBody>
          <a:bodyPr anchor="ctr">
            <a:normAutofit/>
          </a:bodyPr>
          <a:lstStyle/>
          <a:p>
            <a:r>
              <a:rPr lang="en-US" sz="3100">
                <a:solidFill>
                  <a:srgbClr val="FFFFFF"/>
                </a:solidFill>
              </a:rPr>
              <a:t>Example</a:t>
            </a: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p:cNvSpPr>
            <a:spLocks noGrp="1"/>
          </p:cNvSpPr>
          <p:nvPr>
            <p:ph idx="1"/>
          </p:nvPr>
        </p:nvSpPr>
        <p:spPr>
          <a:xfrm>
            <a:off x="3556512" y="605896"/>
            <a:ext cx="4810247" cy="5646208"/>
          </a:xfrm>
        </p:spPr>
        <p:txBody>
          <a:bodyPr anchor="ctr">
            <a:normAutofit/>
          </a:bodyPr>
          <a:lstStyle/>
          <a:p>
            <a:r>
              <a:rPr lang="en-US" dirty="0"/>
              <a:t>As a person learns how to use a new piece of equipment in the gym, the person's efficacy for working out using that specific piece of equipment increases.</a:t>
            </a:r>
          </a:p>
        </p:txBody>
      </p:sp>
    </p:spTree>
    <p:extLst>
      <p:ext uri="{BB962C8B-B14F-4D97-AF65-F5344CB8AC3E}">
        <p14:creationId xmlns:p14="http://schemas.microsoft.com/office/powerpoint/2010/main" val="171260003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2196" y="-467031"/>
            <a:ext cx="7543800" cy="1450757"/>
          </a:xfrm>
        </p:spPr>
        <p:txBody>
          <a:bodyPr/>
          <a:lstStyle/>
          <a:p>
            <a:r>
              <a:rPr lang="en-US" dirty="0"/>
              <a:t>Sources of Self-Efficacy</a:t>
            </a:r>
          </a:p>
        </p:txBody>
      </p:sp>
      <p:sp>
        <p:nvSpPr>
          <p:cNvPr id="4" name="Oval 3"/>
          <p:cNvSpPr/>
          <p:nvPr/>
        </p:nvSpPr>
        <p:spPr>
          <a:xfrm>
            <a:off x="457200" y="1417638"/>
            <a:ext cx="2373682" cy="84957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Mastery Experiences</a:t>
            </a:r>
          </a:p>
        </p:txBody>
      </p:sp>
      <p:sp>
        <p:nvSpPr>
          <p:cNvPr id="5" name="Oval 4"/>
          <p:cNvSpPr/>
          <p:nvPr/>
        </p:nvSpPr>
        <p:spPr>
          <a:xfrm>
            <a:off x="457200" y="2471912"/>
            <a:ext cx="2373682" cy="84957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Vicarious Experiences</a:t>
            </a:r>
          </a:p>
        </p:txBody>
      </p:sp>
      <p:sp>
        <p:nvSpPr>
          <p:cNvPr id="6" name="Oval 5"/>
          <p:cNvSpPr/>
          <p:nvPr/>
        </p:nvSpPr>
        <p:spPr>
          <a:xfrm>
            <a:off x="457200" y="3526186"/>
            <a:ext cx="2373682" cy="84957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Verbal Persuasion</a:t>
            </a:r>
            <a:endParaRPr lang="en-US" dirty="0"/>
          </a:p>
        </p:txBody>
      </p:sp>
      <p:sp>
        <p:nvSpPr>
          <p:cNvPr id="7" name="Oval 6"/>
          <p:cNvSpPr/>
          <p:nvPr/>
        </p:nvSpPr>
        <p:spPr>
          <a:xfrm>
            <a:off x="457200" y="4580460"/>
            <a:ext cx="2373682" cy="84957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Physiological </a:t>
            </a:r>
            <a:r>
              <a:rPr lang="en-US"/>
              <a:t>or Affective States</a:t>
            </a:r>
            <a:endParaRPr lang="en-US" dirty="0"/>
          </a:p>
        </p:txBody>
      </p:sp>
      <p:sp>
        <p:nvSpPr>
          <p:cNvPr id="8" name="Oval 7"/>
          <p:cNvSpPr/>
          <p:nvPr/>
        </p:nvSpPr>
        <p:spPr>
          <a:xfrm>
            <a:off x="3845489" y="2896698"/>
            <a:ext cx="2242159" cy="84957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Self Efficacy</a:t>
            </a:r>
            <a:endParaRPr lang="en-US" dirty="0"/>
          </a:p>
        </p:txBody>
      </p:sp>
      <p:cxnSp>
        <p:nvCxnSpPr>
          <p:cNvPr id="10" name="Straight Arrow Connector 9"/>
          <p:cNvCxnSpPr>
            <a:stCxn id="4" idx="6"/>
            <a:endCxn id="8" idx="1"/>
          </p:cNvCxnSpPr>
          <p:nvPr/>
        </p:nvCxnSpPr>
        <p:spPr>
          <a:xfrm>
            <a:off x="2830882" y="1842425"/>
            <a:ext cx="1342964" cy="117869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a:stCxn id="5" idx="6"/>
          </p:cNvCxnSpPr>
          <p:nvPr/>
        </p:nvCxnSpPr>
        <p:spPr>
          <a:xfrm>
            <a:off x="2830882" y="2896699"/>
            <a:ext cx="1014607" cy="29743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a:stCxn id="6" idx="6"/>
          </p:cNvCxnSpPr>
          <p:nvPr/>
        </p:nvCxnSpPr>
        <p:spPr>
          <a:xfrm flipV="1">
            <a:off x="2830882" y="3526186"/>
            <a:ext cx="1014607" cy="42478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a:stCxn id="7" idx="6"/>
            <a:endCxn id="8" idx="3"/>
          </p:cNvCxnSpPr>
          <p:nvPr/>
        </p:nvCxnSpPr>
        <p:spPr>
          <a:xfrm flipV="1">
            <a:off x="2830882" y="3621854"/>
            <a:ext cx="1342964" cy="138339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1591717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B8A1B5F-0801-4AFF-A489-335B6A851F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9" name="Rectangle 8">
            <a:extLst>
              <a:ext uri="{FF2B5EF4-FFF2-40B4-BE49-F238E27FC236}">
                <a16:creationId xmlns:a16="http://schemas.microsoft.com/office/drawing/2014/main" id="{06201B52-6441-4DBA-BACE-2359775817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9144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cxnSp>
        <p:nvCxnSpPr>
          <p:cNvPr id="11" name="Straight Connector 10">
            <a:extLst>
              <a:ext uri="{FF2B5EF4-FFF2-40B4-BE49-F238E27FC236}">
                <a16:creationId xmlns:a16="http://schemas.microsoft.com/office/drawing/2014/main" id="{89DF3DBB-17DD-4058-A944-5578E18A031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5743"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8C6E698C-8155-4B8B-BDC9-B7299772B5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915696" y="965200"/>
            <a:ext cx="4499251" cy="4927600"/>
          </a:xfrm>
        </p:spPr>
        <p:txBody>
          <a:bodyPr vert="horz" lIns="91440" tIns="45720" rIns="91440" bIns="45720" rtlCol="0" anchor="ctr">
            <a:normAutofit/>
          </a:bodyPr>
          <a:lstStyle/>
          <a:p>
            <a:r>
              <a:rPr lang="en-US" sz="8000">
                <a:solidFill>
                  <a:schemeClr val="tx2"/>
                </a:solidFill>
              </a:rPr>
              <a:t>In relation to the FFIT video?</a:t>
            </a:r>
          </a:p>
        </p:txBody>
      </p:sp>
      <p:sp>
        <p:nvSpPr>
          <p:cNvPr id="15" name="Rectangle 14">
            <a:extLst>
              <a:ext uri="{FF2B5EF4-FFF2-40B4-BE49-F238E27FC236}">
                <a16:creationId xmlns:a16="http://schemas.microsoft.com/office/drawing/2014/main" id="{0EEF5601-A8BC-411D-AA64-3E79320BA1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343855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7" name="Rectangle 16">
            <a:extLst>
              <a:ext uri="{FF2B5EF4-FFF2-40B4-BE49-F238E27FC236}">
                <a16:creationId xmlns:a16="http://schemas.microsoft.com/office/drawing/2014/main" id="{33209156-242F-4B26-8D07-CEB2B68A9F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38550"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138352536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Title 2"/>
          <p:cNvSpPr>
            <a:spLocks noGrp="1"/>
          </p:cNvSpPr>
          <p:nvPr>
            <p:ph type="title"/>
          </p:nvPr>
        </p:nvSpPr>
        <p:spPr>
          <a:xfrm>
            <a:off x="369277" y="605896"/>
            <a:ext cx="2313633" cy="5646208"/>
          </a:xfrm>
        </p:spPr>
        <p:txBody>
          <a:bodyPr anchor="ctr">
            <a:normAutofit/>
          </a:bodyPr>
          <a:lstStyle/>
          <a:p>
            <a:r>
              <a:rPr lang="en-US" sz="3100">
                <a:solidFill>
                  <a:srgbClr val="FFFFFF"/>
                </a:solidFill>
              </a:rPr>
              <a:t>Mastery Experiences</a:t>
            </a:r>
          </a:p>
        </p:txBody>
      </p:sp>
      <p:sp>
        <p:nvSpPr>
          <p:cNvPr id="13" name="Rectangle 12">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4" name="Content Placeholder 3"/>
          <p:cNvSpPr>
            <a:spLocks noGrp="1"/>
          </p:cNvSpPr>
          <p:nvPr>
            <p:ph idx="1"/>
          </p:nvPr>
        </p:nvSpPr>
        <p:spPr>
          <a:xfrm>
            <a:off x="3556512" y="605896"/>
            <a:ext cx="4810247" cy="5646208"/>
          </a:xfrm>
        </p:spPr>
        <p:txBody>
          <a:bodyPr anchor="ctr">
            <a:normAutofit/>
          </a:bodyPr>
          <a:lstStyle/>
          <a:p>
            <a:r>
              <a:rPr lang="en-US"/>
              <a:t>Past success</a:t>
            </a:r>
          </a:p>
          <a:p>
            <a:r>
              <a:rPr lang="en-US"/>
              <a:t>Most influential</a:t>
            </a:r>
          </a:p>
          <a:p>
            <a:r>
              <a:rPr lang="en-US"/>
              <a:t>Changes in SE result from cognitive processing of a performance – conveys information about capabilities</a:t>
            </a:r>
          </a:p>
          <a:p>
            <a:r>
              <a:rPr lang="en-US"/>
              <a:t>Significant during early trials</a:t>
            </a:r>
          </a:p>
          <a:p>
            <a:r>
              <a:rPr lang="en-US"/>
              <a:t>Failure undermines SE, highly resistant SE requires overcoming obstacles using persistence and effort</a:t>
            </a:r>
          </a:p>
          <a:p>
            <a:pPr marL="0" indent="0">
              <a:buNone/>
            </a:pPr>
            <a:r>
              <a:rPr lang="en-US"/>
              <a:t>					(Gilson &amp; </a:t>
            </a:r>
            <a:r>
              <a:rPr lang="en-US" err="1"/>
              <a:t>Feltz</a:t>
            </a:r>
            <a:r>
              <a:rPr lang="en-US"/>
              <a:t>, 2012)</a:t>
            </a:r>
          </a:p>
          <a:p>
            <a:pPr marL="0" indent="0">
              <a:buNone/>
            </a:pPr>
            <a:r>
              <a:rPr lang="en-US"/>
              <a:t>Goal Setting / BP Imagery</a:t>
            </a:r>
          </a:p>
        </p:txBody>
      </p:sp>
    </p:spTree>
    <p:extLst>
      <p:ext uri="{BB962C8B-B14F-4D97-AF65-F5344CB8AC3E}">
        <p14:creationId xmlns:p14="http://schemas.microsoft.com/office/powerpoint/2010/main" val="128253765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3" y="0"/>
            <a:ext cx="9139737"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Title 2"/>
          <p:cNvSpPr>
            <a:spLocks noGrp="1"/>
          </p:cNvSpPr>
          <p:nvPr>
            <p:ph type="title"/>
          </p:nvPr>
        </p:nvSpPr>
        <p:spPr>
          <a:xfrm>
            <a:off x="369277" y="516835"/>
            <a:ext cx="2313633" cy="5772840"/>
          </a:xfrm>
        </p:spPr>
        <p:txBody>
          <a:bodyPr anchor="ctr">
            <a:normAutofit/>
          </a:bodyPr>
          <a:lstStyle/>
          <a:p>
            <a:r>
              <a:rPr lang="en-US" sz="3100">
                <a:solidFill>
                  <a:srgbClr val="FFFFFF"/>
                </a:solidFill>
              </a:rPr>
              <a:t>Vicarious Experiences</a:t>
            </a:r>
          </a:p>
        </p:txBody>
      </p:sp>
      <p:sp>
        <p:nvSpPr>
          <p:cNvPr id="23" name="Rectangle 22">
            <a:extLst>
              <a:ext uri="{FF2B5EF4-FFF2-40B4-BE49-F238E27FC236}">
                <a16:creationId xmlns:a16="http://schemas.microsoft.com/office/drawing/2014/main" id="{6669F804-A677-4B75-95F4-A5E4426FB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aphicFrame>
        <p:nvGraphicFramePr>
          <p:cNvPr id="15" name="Content Placeholder 3">
            <a:extLst>
              <a:ext uri="{FF2B5EF4-FFF2-40B4-BE49-F238E27FC236}">
                <a16:creationId xmlns:a16="http://schemas.microsoft.com/office/drawing/2014/main" id="{CA70152D-50E3-30D0-E8B1-77D8707A77D5}"/>
              </a:ext>
            </a:extLst>
          </p:cNvPr>
          <p:cNvGraphicFramePr>
            <a:graphicFrameLocks noGrp="1"/>
          </p:cNvGraphicFramePr>
          <p:nvPr>
            <p:ph idx="1"/>
            <p:extLst>
              <p:ext uri="{D42A27DB-BD31-4B8C-83A1-F6EECF244321}">
                <p14:modId xmlns:p14="http://schemas.microsoft.com/office/powerpoint/2010/main" val="3900616453"/>
              </p:ext>
            </p:extLst>
          </p:nvPr>
        </p:nvGraphicFramePr>
        <p:xfrm>
          <a:off x="3556397" y="639763"/>
          <a:ext cx="5098256"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5289761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3" y="0"/>
            <a:ext cx="9139737"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Title 2"/>
          <p:cNvSpPr>
            <a:spLocks noGrp="1"/>
          </p:cNvSpPr>
          <p:nvPr>
            <p:ph type="title"/>
          </p:nvPr>
        </p:nvSpPr>
        <p:spPr>
          <a:xfrm>
            <a:off x="369277" y="516835"/>
            <a:ext cx="2313633" cy="5772840"/>
          </a:xfrm>
        </p:spPr>
        <p:txBody>
          <a:bodyPr anchor="ctr">
            <a:normAutofit/>
          </a:bodyPr>
          <a:lstStyle/>
          <a:p>
            <a:r>
              <a:rPr lang="en-US" sz="3100">
                <a:solidFill>
                  <a:srgbClr val="FFFFFF"/>
                </a:solidFill>
              </a:rPr>
              <a:t>Verbal Persuasion</a:t>
            </a:r>
          </a:p>
        </p:txBody>
      </p:sp>
      <p:sp>
        <p:nvSpPr>
          <p:cNvPr id="14" name="Rectangle 13">
            <a:extLst>
              <a:ext uri="{FF2B5EF4-FFF2-40B4-BE49-F238E27FC236}">
                <a16:creationId xmlns:a16="http://schemas.microsoft.com/office/drawing/2014/main" id="{6669F804-A677-4B75-95F4-A5E4426FB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aphicFrame>
        <p:nvGraphicFramePr>
          <p:cNvPr id="6" name="Content Placeholder 3">
            <a:extLst>
              <a:ext uri="{FF2B5EF4-FFF2-40B4-BE49-F238E27FC236}">
                <a16:creationId xmlns:a16="http://schemas.microsoft.com/office/drawing/2014/main" id="{D82C0190-2BE5-7F9B-4172-BF8DFDA41350}"/>
              </a:ext>
            </a:extLst>
          </p:cNvPr>
          <p:cNvGraphicFramePr>
            <a:graphicFrameLocks noGrp="1"/>
          </p:cNvGraphicFramePr>
          <p:nvPr>
            <p:ph idx="1"/>
            <p:extLst>
              <p:ext uri="{D42A27DB-BD31-4B8C-83A1-F6EECF244321}">
                <p14:modId xmlns:p14="http://schemas.microsoft.com/office/powerpoint/2010/main" val="2377334563"/>
              </p:ext>
            </p:extLst>
          </p:nvPr>
        </p:nvGraphicFramePr>
        <p:xfrm>
          <a:off x="3556397" y="639763"/>
          <a:ext cx="5098256"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6795106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t>Physiological/Affective States </a:t>
            </a:r>
          </a:p>
        </p:txBody>
      </p:sp>
      <p:sp>
        <p:nvSpPr>
          <p:cNvPr id="4" name="Content Placeholder 3"/>
          <p:cNvSpPr>
            <a:spLocks noGrp="1"/>
          </p:cNvSpPr>
          <p:nvPr>
            <p:ph idx="1"/>
          </p:nvPr>
        </p:nvSpPr>
        <p:spPr>
          <a:xfrm>
            <a:off x="822959" y="2362970"/>
            <a:ext cx="7543801" cy="4023360"/>
          </a:xfrm>
        </p:spPr>
        <p:txBody>
          <a:bodyPr/>
          <a:lstStyle/>
          <a:p>
            <a:r>
              <a:rPr lang="en-US" dirty="0"/>
              <a:t>How perceive physiological/affective states (e.g., sweaty hands, fatigue)</a:t>
            </a:r>
          </a:p>
          <a:p>
            <a:endParaRPr lang="en-US" dirty="0"/>
          </a:p>
          <a:p>
            <a:r>
              <a:rPr lang="en-US" dirty="0"/>
              <a:t>PM Relaxation</a:t>
            </a:r>
          </a:p>
        </p:txBody>
      </p:sp>
    </p:spTree>
    <p:extLst>
      <p:ext uri="{BB962C8B-B14F-4D97-AF65-F5344CB8AC3E}">
        <p14:creationId xmlns:p14="http://schemas.microsoft.com/office/powerpoint/2010/main" val="96770499"/>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Empirical Evidence</a:t>
            </a:r>
          </a:p>
        </p:txBody>
      </p:sp>
      <p:sp>
        <p:nvSpPr>
          <p:cNvPr id="3" name="Content Placeholder 2"/>
          <p:cNvSpPr>
            <a:spLocks noGrp="1"/>
          </p:cNvSpPr>
          <p:nvPr>
            <p:ph idx="1"/>
          </p:nvPr>
        </p:nvSpPr>
        <p:spPr>
          <a:xfrm>
            <a:off x="822960" y="2455334"/>
            <a:ext cx="7543801" cy="4023360"/>
          </a:xfrm>
        </p:spPr>
        <p:txBody>
          <a:bodyPr/>
          <a:lstStyle/>
          <a:p>
            <a:r>
              <a:rPr lang="en-US" dirty="0"/>
              <a:t>Biddle et al. (2011) – self-efficacy correlate of physical activity in young people</a:t>
            </a:r>
          </a:p>
          <a:p>
            <a:r>
              <a:rPr lang="en-US" dirty="0" err="1"/>
              <a:t>Lubans</a:t>
            </a:r>
            <a:r>
              <a:rPr lang="en-US" dirty="0"/>
              <a:t> et al. (2008) – self-efficacy mediator of change in PA </a:t>
            </a:r>
            <a:r>
              <a:rPr lang="en-US" dirty="0" err="1"/>
              <a:t>behaviour</a:t>
            </a:r>
            <a:r>
              <a:rPr lang="en-US" dirty="0"/>
              <a:t> in young people</a:t>
            </a:r>
          </a:p>
          <a:p>
            <a:endParaRPr lang="en-US" dirty="0"/>
          </a:p>
          <a:p>
            <a:r>
              <a:rPr lang="en-US" dirty="0"/>
              <a:t>TTM – </a:t>
            </a:r>
            <a:r>
              <a:rPr lang="en-US" dirty="0" err="1"/>
              <a:t>inc</a:t>
            </a:r>
            <a:r>
              <a:rPr lang="en-US" dirty="0"/>
              <a:t> SE as stages progress. </a:t>
            </a:r>
          </a:p>
        </p:txBody>
      </p:sp>
    </p:spTree>
    <p:extLst>
      <p:ext uri="{BB962C8B-B14F-4D97-AF65-F5344CB8AC3E}">
        <p14:creationId xmlns:p14="http://schemas.microsoft.com/office/powerpoint/2010/main" val="734159865"/>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369277" y="605896"/>
            <a:ext cx="2313633" cy="5646208"/>
          </a:xfrm>
        </p:spPr>
        <p:txBody>
          <a:bodyPr anchor="ctr">
            <a:normAutofit/>
          </a:bodyPr>
          <a:lstStyle/>
          <a:p>
            <a:r>
              <a:rPr lang="en-US" sz="3100">
                <a:solidFill>
                  <a:srgbClr val="FFFFFF"/>
                </a:solidFill>
              </a:rPr>
              <a:t>Critiques</a:t>
            </a: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p:cNvSpPr>
            <a:spLocks noGrp="1"/>
          </p:cNvSpPr>
          <p:nvPr>
            <p:ph idx="1"/>
          </p:nvPr>
        </p:nvSpPr>
        <p:spPr>
          <a:xfrm>
            <a:off x="3556512" y="605896"/>
            <a:ext cx="4810247" cy="5646208"/>
          </a:xfrm>
        </p:spPr>
        <p:txBody>
          <a:bodyPr anchor="ctr">
            <a:normAutofit/>
          </a:bodyPr>
          <a:lstStyle/>
          <a:p>
            <a:r>
              <a:rPr lang="en-US" dirty="0"/>
              <a:t>Self-efficacy as motivation (Williams &amp; Rhodes, 2016)</a:t>
            </a:r>
          </a:p>
          <a:p>
            <a:endParaRPr lang="en-US" dirty="0"/>
          </a:p>
        </p:txBody>
      </p:sp>
    </p:spTree>
    <p:extLst>
      <p:ext uri="{BB962C8B-B14F-4D97-AF65-F5344CB8AC3E}">
        <p14:creationId xmlns:p14="http://schemas.microsoft.com/office/powerpoint/2010/main" val="21501959"/>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894" name="Rectangle 37893">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37896" name="Rectangle 37895">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7889" name="Rectangle 2"/>
          <p:cNvSpPr>
            <a:spLocks noGrp="1" noChangeArrowheads="1"/>
          </p:cNvSpPr>
          <p:nvPr>
            <p:ph type="title"/>
          </p:nvPr>
        </p:nvSpPr>
        <p:spPr>
          <a:xfrm>
            <a:off x="369277" y="605896"/>
            <a:ext cx="2313633" cy="5646208"/>
          </a:xfrm>
        </p:spPr>
        <p:txBody>
          <a:bodyPr anchor="ctr">
            <a:normAutofit/>
          </a:bodyPr>
          <a:lstStyle/>
          <a:p>
            <a:pPr eaLnBrk="1" hangingPunct="1"/>
            <a:r>
              <a:rPr lang="en-GB" altLang="en-US" sz="3100">
                <a:solidFill>
                  <a:srgbClr val="FFFFFF"/>
                </a:solidFill>
                <a:latin typeface="Tahoma" panose="020B0604030504040204" pitchFamily="34" charset="0"/>
              </a:rPr>
              <a:t>Theory of Planned Behaviour</a:t>
            </a:r>
          </a:p>
        </p:txBody>
      </p:sp>
      <p:sp>
        <p:nvSpPr>
          <p:cNvPr id="37898" name="Rectangle 37897">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4339" name="Rectangle 3"/>
          <p:cNvSpPr>
            <a:spLocks noGrp="1" noChangeArrowheads="1"/>
          </p:cNvSpPr>
          <p:nvPr>
            <p:ph idx="1"/>
          </p:nvPr>
        </p:nvSpPr>
        <p:spPr>
          <a:xfrm>
            <a:off x="3556512" y="605896"/>
            <a:ext cx="4810247" cy="5646208"/>
          </a:xfrm>
        </p:spPr>
        <p:txBody>
          <a:bodyPr anchor="ctr">
            <a:normAutofit/>
          </a:bodyPr>
          <a:lstStyle/>
          <a:p>
            <a:pPr eaLnBrk="1" hangingPunct="1"/>
            <a:r>
              <a:rPr lang="en-GB" altLang="en-US">
                <a:latin typeface="Tahoma" panose="020B0604030504040204" pitchFamily="34" charset="0"/>
              </a:rPr>
              <a:t>Proposes that - Behavioural intentions lead to health behaviour…</a:t>
            </a:r>
          </a:p>
          <a:p>
            <a:pPr eaLnBrk="1" hangingPunct="1"/>
            <a:r>
              <a:rPr lang="en-GB" altLang="en-US">
                <a:latin typeface="Tahoma" panose="020B0604030504040204" pitchFamily="34" charset="0"/>
              </a:rPr>
              <a:t>Made up of 3 components:</a:t>
            </a:r>
          </a:p>
          <a:p>
            <a:pPr lvl="1" eaLnBrk="1" hangingPunct="1"/>
            <a:r>
              <a:rPr lang="en-GB" altLang="en-US">
                <a:latin typeface="Tahoma" panose="020B0604030504040204" pitchFamily="34" charset="0"/>
              </a:rPr>
              <a:t>Attitudes towards the behaviour</a:t>
            </a:r>
          </a:p>
          <a:p>
            <a:pPr lvl="1" eaLnBrk="1" hangingPunct="1"/>
            <a:r>
              <a:rPr lang="en-GB" altLang="en-US">
                <a:latin typeface="Tahoma" panose="020B0604030504040204" pitchFamily="34" charset="0"/>
              </a:rPr>
              <a:t>Subjective norms</a:t>
            </a:r>
          </a:p>
          <a:p>
            <a:pPr lvl="1" eaLnBrk="1" hangingPunct="1"/>
            <a:r>
              <a:rPr lang="en-GB" altLang="en-US">
                <a:latin typeface="Tahoma" panose="020B0604030504040204" pitchFamily="34" charset="0"/>
              </a:rPr>
              <a:t>Perceived behavioural control</a:t>
            </a:r>
          </a:p>
          <a:p>
            <a:pPr lvl="1" eaLnBrk="1" hangingPunct="1"/>
            <a:endParaRPr lang="en-GB" altLang="en-US">
              <a:latin typeface="Tahoma" panose="020B0604030504040204" pitchFamily="34" charset="0"/>
            </a:endParaRPr>
          </a:p>
          <a:p>
            <a:pPr lvl="1" eaLnBrk="1" hangingPunct="1">
              <a:buFont typeface="Tahoma" panose="020B0604030504040204" pitchFamily="34" charset="0"/>
              <a:buNone/>
            </a:pPr>
            <a:r>
              <a:rPr lang="en-GB" altLang="en-US">
                <a:latin typeface="Tahoma" panose="020B0604030504040204" pitchFamily="34" charset="0"/>
              </a:rPr>
              <a:t>Discuss two hypothetical examples in relation to exercise / smoking or excessive drinking (alcohol) / diet</a:t>
            </a:r>
          </a:p>
        </p:txBody>
      </p:sp>
    </p:spTree>
    <p:extLst>
      <p:ext uri="{BB962C8B-B14F-4D97-AF65-F5344CB8AC3E}">
        <p14:creationId xmlns:p14="http://schemas.microsoft.com/office/powerpoint/2010/main" val="3426704788"/>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Rectangle 2"/>
          <p:cNvSpPr>
            <a:spLocks noGrp="1" noChangeArrowheads="1"/>
          </p:cNvSpPr>
          <p:nvPr>
            <p:ph type="title"/>
          </p:nvPr>
        </p:nvSpPr>
        <p:spPr>
          <a:xfrm>
            <a:off x="539750" y="404813"/>
            <a:ext cx="8229600" cy="760412"/>
          </a:xfrm>
        </p:spPr>
        <p:txBody>
          <a:bodyPr>
            <a:normAutofit fontScale="90000"/>
          </a:bodyPr>
          <a:lstStyle/>
          <a:p>
            <a:pPr eaLnBrk="1" hangingPunct="1"/>
            <a:r>
              <a:rPr lang="en-GB" altLang="en-US" sz="4000">
                <a:latin typeface="Tahoma" panose="020B0604030504040204" pitchFamily="34" charset="0"/>
              </a:rPr>
              <a:t>Theory of Planned Behaviour</a:t>
            </a:r>
            <a:br>
              <a:rPr lang="en-GB" altLang="en-US" sz="4000">
                <a:latin typeface="Tahoma" panose="020B0604030504040204" pitchFamily="34" charset="0"/>
              </a:rPr>
            </a:br>
            <a:r>
              <a:rPr lang="en-GB" altLang="en-US" sz="4000">
                <a:latin typeface="Tahoma" panose="020B0604030504040204" pitchFamily="34" charset="0"/>
              </a:rPr>
              <a:t>Ajzen (1991)</a:t>
            </a:r>
          </a:p>
        </p:txBody>
      </p:sp>
      <p:sp>
        <p:nvSpPr>
          <p:cNvPr id="63491" name="Rectangle 3"/>
          <p:cNvSpPr>
            <a:spLocks noGrp="1" noChangeArrowheads="1"/>
          </p:cNvSpPr>
          <p:nvPr>
            <p:ph idx="1"/>
          </p:nvPr>
        </p:nvSpPr>
        <p:spPr/>
        <p:txBody>
          <a:bodyPr rtlCol="0">
            <a:normAutofit/>
          </a:bodyPr>
          <a:lstStyle/>
          <a:p>
            <a:pPr eaLnBrk="1" fontAlgn="auto" hangingPunct="1">
              <a:spcAft>
                <a:spcPts val="0"/>
              </a:spcAft>
              <a:defRPr/>
            </a:pPr>
            <a:endParaRPr lang="en-US" dirty="0">
              <a:solidFill>
                <a:schemeClr val="tx1">
                  <a:lumMod val="65000"/>
                  <a:lumOff val="35000"/>
                </a:schemeClr>
              </a:solidFill>
              <a:ea typeface="+mn-ea"/>
              <a:cs typeface="+mn-cs"/>
            </a:endParaRPr>
          </a:p>
          <a:p>
            <a:pPr eaLnBrk="1" fontAlgn="auto" hangingPunct="1">
              <a:spcAft>
                <a:spcPts val="0"/>
              </a:spcAft>
              <a:defRPr/>
            </a:pPr>
            <a:endParaRPr lang="en-US" dirty="0">
              <a:solidFill>
                <a:schemeClr val="tx1">
                  <a:lumMod val="65000"/>
                  <a:lumOff val="35000"/>
                </a:schemeClr>
              </a:solidFill>
              <a:ea typeface="+mn-ea"/>
              <a:cs typeface="+mn-cs"/>
            </a:endParaRPr>
          </a:p>
          <a:p>
            <a:pPr eaLnBrk="1" fontAlgn="auto" hangingPunct="1">
              <a:spcAft>
                <a:spcPts val="0"/>
              </a:spcAft>
              <a:defRPr/>
            </a:pPr>
            <a:endParaRPr lang="en-US" dirty="0">
              <a:solidFill>
                <a:schemeClr val="tx1">
                  <a:lumMod val="65000"/>
                  <a:lumOff val="35000"/>
                </a:schemeClr>
              </a:solidFill>
              <a:ea typeface="+mn-ea"/>
              <a:cs typeface="+mn-cs"/>
            </a:endParaRPr>
          </a:p>
          <a:p>
            <a:pPr eaLnBrk="1" fontAlgn="auto" hangingPunct="1">
              <a:spcAft>
                <a:spcPts val="0"/>
              </a:spcAft>
              <a:defRPr/>
            </a:pPr>
            <a:endParaRPr lang="en-US" dirty="0">
              <a:solidFill>
                <a:schemeClr val="tx1">
                  <a:lumMod val="65000"/>
                  <a:lumOff val="35000"/>
                </a:schemeClr>
              </a:solidFill>
              <a:ea typeface="+mn-ea"/>
              <a:cs typeface="+mn-cs"/>
            </a:endParaRPr>
          </a:p>
          <a:p>
            <a:pPr eaLnBrk="1" fontAlgn="auto" hangingPunct="1">
              <a:spcAft>
                <a:spcPts val="0"/>
              </a:spcAft>
              <a:defRPr/>
            </a:pPr>
            <a:endParaRPr lang="en-US" dirty="0">
              <a:solidFill>
                <a:schemeClr val="tx1">
                  <a:lumMod val="65000"/>
                  <a:lumOff val="35000"/>
                </a:schemeClr>
              </a:solidFill>
              <a:ea typeface="+mn-ea"/>
              <a:cs typeface="+mn-cs"/>
            </a:endParaRPr>
          </a:p>
          <a:p>
            <a:pPr eaLnBrk="1" fontAlgn="auto" hangingPunct="1">
              <a:spcAft>
                <a:spcPts val="0"/>
              </a:spcAft>
              <a:defRPr/>
            </a:pPr>
            <a:endParaRPr lang="en-US" dirty="0">
              <a:solidFill>
                <a:schemeClr val="tx1">
                  <a:lumMod val="65000"/>
                  <a:lumOff val="35000"/>
                </a:schemeClr>
              </a:solidFill>
              <a:ea typeface="+mn-ea"/>
              <a:cs typeface="+mn-cs"/>
            </a:endParaRPr>
          </a:p>
          <a:p>
            <a:pPr eaLnBrk="1" fontAlgn="auto" hangingPunct="1">
              <a:spcAft>
                <a:spcPts val="0"/>
              </a:spcAft>
              <a:defRPr/>
            </a:pPr>
            <a:endParaRPr lang="en-GB" dirty="0">
              <a:solidFill>
                <a:schemeClr val="tx1">
                  <a:lumMod val="65000"/>
                  <a:lumOff val="35000"/>
                </a:schemeClr>
              </a:solidFill>
              <a:ea typeface="+mn-ea"/>
              <a:cs typeface="+mn-cs"/>
            </a:endParaRPr>
          </a:p>
          <a:p>
            <a:pPr eaLnBrk="1" fontAlgn="auto" hangingPunct="1">
              <a:spcAft>
                <a:spcPts val="0"/>
              </a:spcAft>
              <a:buFontTx/>
              <a:buNone/>
              <a:defRPr/>
            </a:pPr>
            <a:endParaRPr lang="en-US" sz="1800" dirty="0">
              <a:solidFill>
                <a:schemeClr val="tx1">
                  <a:lumMod val="65000"/>
                  <a:lumOff val="35000"/>
                </a:schemeClr>
              </a:solidFill>
              <a:ea typeface="+mn-ea"/>
              <a:cs typeface="+mn-cs"/>
            </a:endParaRPr>
          </a:p>
          <a:p>
            <a:pPr lvl="3" eaLnBrk="1" fontAlgn="auto" hangingPunct="1">
              <a:spcAft>
                <a:spcPts val="0"/>
              </a:spcAft>
              <a:buClr>
                <a:schemeClr val="accent1">
                  <a:lumMod val="60000"/>
                  <a:lumOff val="40000"/>
                </a:schemeClr>
              </a:buClr>
              <a:buFont typeface="Tahoma" charset="0"/>
              <a:buNone/>
              <a:defRPr/>
            </a:pPr>
            <a:r>
              <a:rPr lang="en-US" dirty="0">
                <a:solidFill>
                  <a:schemeClr val="tx1">
                    <a:lumMod val="65000"/>
                    <a:lumOff val="35000"/>
                  </a:schemeClr>
                </a:solidFill>
                <a:ea typeface="+mn-ea"/>
              </a:rPr>
              <a:t>                         </a:t>
            </a:r>
          </a:p>
          <a:p>
            <a:pPr lvl="3" eaLnBrk="1" fontAlgn="auto" hangingPunct="1">
              <a:spcAft>
                <a:spcPts val="0"/>
              </a:spcAft>
              <a:buClr>
                <a:schemeClr val="accent1">
                  <a:lumMod val="60000"/>
                  <a:lumOff val="40000"/>
                </a:schemeClr>
              </a:buClr>
              <a:buFont typeface="Tahoma" charset="0"/>
              <a:buNone/>
              <a:defRPr/>
            </a:pPr>
            <a:endParaRPr lang="en-US" dirty="0">
              <a:solidFill>
                <a:schemeClr val="tx1">
                  <a:lumMod val="65000"/>
                  <a:lumOff val="35000"/>
                </a:schemeClr>
              </a:solidFill>
              <a:ea typeface="+mn-ea"/>
            </a:endParaRPr>
          </a:p>
        </p:txBody>
      </p:sp>
      <p:sp>
        <p:nvSpPr>
          <p:cNvPr id="38915" name="Oval 4"/>
          <p:cNvSpPr>
            <a:spLocks noChangeArrowheads="1"/>
          </p:cNvSpPr>
          <p:nvPr/>
        </p:nvSpPr>
        <p:spPr bwMode="auto">
          <a:xfrm>
            <a:off x="1403350" y="1628775"/>
            <a:ext cx="1727200" cy="1295400"/>
          </a:xfrm>
          <a:prstGeom prst="ellipse">
            <a:avLst/>
          </a:prstGeom>
          <a:solidFill>
            <a:schemeClr val="accent1"/>
          </a:solidFill>
          <a:ln w="9525">
            <a:solidFill>
              <a:schemeClr val="tx1"/>
            </a:solidFill>
            <a:round/>
            <a:headEnd/>
            <a:tailEnd/>
          </a:ln>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algn="ctr" eaLnBrk="1" hangingPunct="1"/>
            <a:r>
              <a:rPr lang="en-GB" altLang="en-US" sz="1800"/>
              <a:t>Attitude </a:t>
            </a:r>
          </a:p>
          <a:p>
            <a:pPr algn="ctr" eaLnBrk="1" hangingPunct="1"/>
            <a:r>
              <a:rPr lang="en-GB" altLang="en-US" sz="1800"/>
              <a:t>Towards</a:t>
            </a:r>
          </a:p>
          <a:p>
            <a:pPr algn="ctr" eaLnBrk="1" hangingPunct="1"/>
            <a:r>
              <a:rPr lang="en-GB" altLang="en-US" sz="1800"/>
              <a:t>Behaviour</a:t>
            </a:r>
          </a:p>
        </p:txBody>
      </p:sp>
      <p:sp>
        <p:nvSpPr>
          <p:cNvPr id="38916" name="Oval 5"/>
          <p:cNvSpPr>
            <a:spLocks noChangeArrowheads="1"/>
          </p:cNvSpPr>
          <p:nvPr/>
        </p:nvSpPr>
        <p:spPr bwMode="auto">
          <a:xfrm>
            <a:off x="1476375" y="3357563"/>
            <a:ext cx="1727200" cy="1295400"/>
          </a:xfrm>
          <a:prstGeom prst="ellipse">
            <a:avLst/>
          </a:prstGeom>
          <a:solidFill>
            <a:schemeClr val="accent1"/>
          </a:solidFill>
          <a:ln w="9525">
            <a:solidFill>
              <a:schemeClr val="tx1"/>
            </a:solidFill>
            <a:round/>
            <a:headEnd/>
            <a:tailEnd/>
          </a:ln>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algn="ctr" eaLnBrk="1" hangingPunct="1"/>
            <a:r>
              <a:rPr lang="en-GB" altLang="en-US" sz="1800"/>
              <a:t>Subjective </a:t>
            </a:r>
          </a:p>
          <a:p>
            <a:pPr algn="ctr" eaLnBrk="1" hangingPunct="1"/>
            <a:r>
              <a:rPr lang="en-GB" altLang="en-US" sz="1800"/>
              <a:t>Norm</a:t>
            </a:r>
          </a:p>
        </p:txBody>
      </p:sp>
      <p:sp>
        <p:nvSpPr>
          <p:cNvPr id="38917" name="Oval 6"/>
          <p:cNvSpPr>
            <a:spLocks noChangeArrowheads="1"/>
          </p:cNvSpPr>
          <p:nvPr/>
        </p:nvSpPr>
        <p:spPr bwMode="auto">
          <a:xfrm>
            <a:off x="4572000" y="3213100"/>
            <a:ext cx="1727200" cy="1295400"/>
          </a:xfrm>
          <a:prstGeom prst="ellipse">
            <a:avLst/>
          </a:prstGeom>
          <a:solidFill>
            <a:schemeClr val="accent1"/>
          </a:solidFill>
          <a:ln w="9525">
            <a:solidFill>
              <a:schemeClr val="tx1"/>
            </a:solidFill>
            <a:round/>
            <a:headEnd/>
            <a:tailEnd/>
          </a:ln>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algn="ctr" eaLnBrk="1" hangingPunct="1"/>
            <a:r>
              <a:rPr lang="en-GB" altLang="en-US" sz="1800"/>
              <a:t>Intention</a:t>
            </a:r>
          </a:p>
        </p:txBody>
      </p:sp>
      <p:sp>
        <p:nvSpPr>
          <p:cNvPr id="38918" name="Oval 7"/>
          <p:cNvSpPr>
            <a:spLocks noChangeArrowheads="1"/>
          </p:cNvSpPr>
          <p:nvPr/>
        </p:nvSpPr>
        <p:spPr bwMode="auto">
          <a:xfrm>
            <a:off x="6804025" y="3141663"/>
            <a:ext cx="1727200" cy="1295400"/>
          </a:xfrm>
          <a:prstGeom prst="ellipse">
            <a:avLst/>
          </a:prstGeom>
          <a:solidFill>
            <a:schemeClr val="accent1"/>
          </a:solidFill>
          <a:ln w="9525">
            <a:solidFill>
              <a:schemeClr val="tx1"/>
            </a:solidFill>
            <a:round/>
            <a:headEnd/>
            <a:tailEnd/>
          </a:ln>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algn="ctr" eaLnBrk="1" hangingPunct="1"/>
            <a:r>
              <a:rPr lang="en-GB" altLang="en-US" sz="1800"/>
              <a:t>Behaviour</a:t>
            </a:r>
          </a:p>
        </p:txBody>
      </p:sp>
      <p:sp>
        <p:nvSpPr>
          <p:cNvPr id="38919" name="Oval 8"/>
          <p:cNvSpPr>
            <a:spLocks noChangeArrowheads="1"/>
          </p:cNvSpPr>
          <p:nvPr/>
        </p:nvSpPr>
        <p:spPr bwMode="auto">
          <a:xfrm>
            <a:off x="1403350" y="5157788"/>
            <a:ext cx="1727200" cy="1295400"/>
          </a:xfrm>
          <a:prstGeom prst="ellipse">
            <a:avLst/>
          </a:prstGeom>
          <a:solidFill>
            <a:schemeClr val="accent1"/>
          </a:solidFill>
          <a:ln w="9525">
            <a:solidFill>
              <a:schemeClr val="tx1"/>
            </a:solidFill>
            <a:round/>
            <a:headEnd/>
            <a:tailEnd/>
          </a:ln>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algn="ctr" eaLnBrk="1" hangingPunct="1"/>
            <a:r>
              <a:rPr lang="en-GB" altLang="en-US" sz="1800"/>
              <a:t>Perceived </a:t>
            </a:r>
          </a:p>
          <a:p>
            <a:pPr algn="ctr" eaLnBrk="1" hangingPunct="1"/>
            <a:r>
              <a:rPr lang="en-GB" altLang="en-US" sz="1800"/>
              <a:t>Behvioural </a:t>
            </a:r>
          </a:p>
          <a:p>
            <a:pPr algn="ctr" eaLnBrk="1" hangingPunct="1"/>
            <a:r>
              <a:rPr lang="en-GB" altLang="en-US" sz="1800"/>
              <a:t>Control</a:t>
            </a:r>
          </a:p>
        </p:txBody>
      </p:sp>
      <p:sp>
        <p:nvSpPr>
          <p:cNvPr id="38920" name="Line 9"/>
          <p:cNvSpPr>
            <a:spLocks noChangeShapeType="1"/>
          </p:cNvSpPr>
          <p:nvPr/>
        </p:nvSpPr>
        <p:spPr bwMode="auto">
          <a:xfrm flipV="1">
            <a:off x="611188" y="2420938"/>
            <a:ext cx="792162" cy="15843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8921" name="Line 10"/>
          <p:cNvSpPr>
            <a:spLocks noChangeShapeType="1"/>
          </p:cNvSpPr>
          <p:nvPr/>
        </p:nvSpPr>
        <p:spPr bwMode="auto">
          <a:xfrm>
            <a:off x="611188" y="4076700"/>
            <a:ext cx="792162" cy="15843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8922" name="Line 11"/>
          <p:cNvSpPr>
            <a:spLocks noChangeShapeType="1"/>
          </p:cNvSpPr>
          <p:nvPr/>
        </p:nvSpPr>
        <p:spPr bwMode="auto">
          <a:xfrm flipV="1">
            <a:off x="3203575" y="3933825"/>
            <a:ext cx="1296988" cy="71438"/>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8923" name="Line 12"/>
          <p:cNvSpPr>
            <a:spLocks noChangeShapeType="1"/>
          </p:cNvSpPr>
          <p:nvPr/>
        </p:nvSpPr>
        <p:spPr bwMode="auto">
          <a:xfrm>
            <a:off x="6300788" y="3933825"/>
            <a:ext cx="503237"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8924" name="Line 13"/>
          <p:cNvSpPr>
            <a:spLocks noChangeShapeType="1"/>
          </p:cNvSpPr>
          <p:nvPr/>
        </p:nvSpPr>
        <p:spPr bwMode="auto">
          <a:xfrm>
            <a:off x="3132138" y="2349500"/>
            <a:ext cx="1655762" cy="10795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8925" name="Line 14"/>
          <p:cNvSpPr>
            <a:spLocks noChangeShapeType="1"/>
          </p:cNvSpPr>
          <p:nvPr/>
        </p:nvSpPr>
        <p:spPr bwMode="auto">
          <a:xfrm flipV="1">
            <a:off x="3132138" y="4292600"/>
            <a:ext cx="1655762" cy="144145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8926" name="Line 15"/>
          <p:cNvSpPr>
            <a:spLocks noChangeShapeType="1"/>
          </p:cNvSpPr>
          <p:nvPr/>
        </p:nvSpPr>
        <p:spPr bwMode="auto">
          <a:xfrm flipV="1">
            <a:off x="2268538" y="2924175"/>
            <a:ext cx="0" cy="433388"/>
          </a:xfrm>
          <a:prstGeom prst="line">
            <a:avLst/>
          </a:prstGeom>
          <a:noFill/>
          <a:ln w="9525">
            <a:solidFill>
              <a:schemeClr val="tx1"/>
            </a:solidFill>
            <a:round/>
            <a:headEnd type="triangle" w="med" len="me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8927" name="Line 16"/>
          <p:cNvSpPr>
            <a:spLocks noChangeShapeType="1"/>
          </p:cNvSpPr>
          <p:nvPr/>
        </p:nvSpPr>
        <p:spPr bwMode="auto">
          <a:xfrm>
            <a:off x="2268538" y="4652963"/>
            <a:ext cx="0" cy="504825"/>
          </a:xfrm>
          <a:prstGeom prst="line">
            <a:avLst/>
          </a:prstGeom>
          <a:noFill/>
          <a:ln w="9525">
            <a:solidFill>
              <a:schemeClr val="tx1"/>
            </a:solidFill>
            <a:round/>
            <a:headEnd type="triangle" w="med" len="me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8928" name="Line 17"/>
          <p:cNvSpPr>
            <a:spLocks noChangeShapeType="1"/>
          </p:cNvSpPr>
          <p:nvPr/>
        </p:nvSpPr>
        <p:spPr bwMode="auto">
          <a:xfrm>
            <a:off x="611188" y="4005263"/>
            <a:ext cx="0" cy="71437"/>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729766126"/>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Title 3"/>
          <p:cNvSpPr>
            <a:spLocks noGrp="1"/>
          </p:cNvSpPr>
          <p:nvPr>
            <p:ph type="title"/>
          </p:nvPr>
        </p:nvSpPr>
        <p:spPr/>
        <p:txBody>
          <a:bodyPr/>
          <a:lstStyle/>
          <a:p>
            <a:pPr eaLnBrk="1" hangingPunct="1"/>
            <a:r>
              <a:rPr lang="en-US" altLang="en-US"/>
              <a:t>What does the research say about TPB?</a:t>
            </a:r>
          </a:p>
        </p:txBody>
      </p:sp>
      <p:sp>
        <p:nvSpPr>
          <p:cNvPr id="5" name="Content Placeholder 4"/>
          <p:cNvSpPr>
            <a:spLocks noGrp="1"/>
          </p:cNvSpPr>
          <p:nvPr>
            <p:ph idx="1"/>
          </p:nvPr>
        </p:nvSpPr>
        <p:spPr/>
        <p:txBody>
          <a:bodyPr>
            <a:normAutofit/>
          </a:bodyPr>
          <a:lstStyle/>
          <a:p>
            <a:pPr eaLnBrk="1" hangingPunct="1"/>
            <a:r>
              <a:rPr lang="en-US" altLang="en-US"/>
              <a:t>Perceived behavioural control?</a:t>
            </a:r>
          </a:p>
          <a:p>
            <a:pPr eaLnBrk="1" hangingPunct="1"/>
            <a:r>
              <a:rPr lang="en-US" altLang="en-US"/>
              <a:t>Subjective norms and behavioural intentions?</a:t>
            </a:r>
          </a:p>
          <a:p>
            <a:pPr eaLnBrk="1" hangingPunct="1"/>
            <a:r>
              <a:rPr lang="en-US" altLang="en-US"/>
              <a:t>Attitudes and beliefs?</a:t>
            </a:r>
          </a:p>
          <a:p>
            <a:pPr lvl="1" eaLnBrk="1" hangingPunct="1"/>
            <a:r>
              <a:rPr lang="en-US" altLang="en-US"/>
              <a:t>Studies we have already looked at…</a:t>
            </a:r>
          </a:p>
          <a:p>
            <a:pPr eaLnBrk="1" hangingPunct="1">
              <a:buFont typeface="Wingdings" panose="05000000000000000000" pitchFamily="2" charset="2"/>
              <a:buNone/>
            </a:pPr>
            <a:r>
              <a:rPr lang="en-US" altLang="en-US"/>
              <a:t>What about the dynamic nature of the above?</a:t>
            </a:r>
          </a:p>
        </p:txBody>
      </p:sp>
    </p:spTree>
    <p:extLst>
      <p:ext uri="{BB962C8B-B14F-4D97-AF65-F5344CB8AC3E}">
        <p14:creationId xmlns:p14="http://schemas.microsoft.com/office/powerpoint/2010/main" val="4042450765"/>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Title 1"/>
          <p:cNvSpPr>
            <a:spLocks noGrp="1"/>
          </p:cNvSpPr>
          <p:nvPr>
            <p:ph type="title"/>
          </p:nvPr>
        </p:nvSpPr>
        <p:spPr/>
        <p:txBody>
          <a:bodyPr/>
          <a:lstStyle/>
          <a:p>
            <a:pPr eaLnBrk="1" hangingPunct="1"/>
            <a:r>
              <a:rPr lang="en-US" altLang="en-US"/>
              <a:t>Task…</a:t>
            </a:r>
          </a:p>
        </p:txBody>
      </p:sp>
      <p:sp>
        <p:nvSpPr>
          <p:cNvPr id="63490" name="Content Placeholder 2"/>
          <p:cNvSpPr>
            <a:spLocks noGrp="1"/>
          </p:cNvSpPr>
          <p:nvPr>
            <p:ph sz="half" idx="1"/>
          </p:nvPr>
        </p:nvSpPr>
        <p:spPr>
          <a:xfrm>
            <a:off x="741363" y="2349500"/>
            <a:ext cx="3767137" cy="4248150"/>
          </a:xfrm>
        </p:spPr>
        <p:txBody>
          <a:bodyPr/>
          <a:lstStyle/>
          <a:p>
            <a:pPr eaLnBrk="1" hangingPunct="1"/>
            <a:r>
              <a:rPr lang="en-US" altLang="en-US" sz="2400"/>
              <a:t>Review of research relating TTM to exercise…</a:t>
            </a:r>
          </a:p>
          <a:p>
            <a:pPr eaLnBrk="1" hangingPunct="1"/>
            <a:r>
              <a:rPr lang="en-US" altLang="en-US" sz="2400"/>
              <a:t>Review of research relating TPB to exercise…</a:t>
            </a:r>
          </a:p>
          <a:p>
            <a:pPr eaLnBrk="1" hangingPunct="1"/>
            <a:endParaRPr lang="en-US" altLang="en-US" sz="2400"/>
          </a:p>
          <a:p>
            <a:pPr eaLnBrk="1" hangingPunct="1"/>
            <a:r>
              <a:rPr lang="en-US" altLang="en-US" sz="2400"/>
              <a:t>5 studies from each.</a:t>
            </a:r>
          </a:p>
        </p:txBody>
      </p:sp>
      <p:sp>
        <p:nvSpPr>
          <p:cNvPr id="4" name="Content Placeholder 3"/>
          <p:cNvSpPr>
            <a:spLocks noGrp="1"/>
          </p:cNvSpPr>
          <p:nvPr>
            <p:ph sz="half" idx="2"/>
          </p:nvPr>
        </p:nvSpPr>
        <p:spPr>
          <a:xfrm>
            <a:off x="4635500" y="2492375"/>
            <a:ext cx="3767138" cy="3544888"/>
          </a:xfrm>
        </p:spPr>
        <p:txBody>
          <a:bodyPr rtlCol="0">
            <a:normAutofit/>
          </a:bodyPr>
          <a:lstStyle/>
          <a:p>
            <a:pPr eaLnBrk="1" fontAlgn="auto" hangingPunct="1">
              <a:spcAft>
                <a:spcPts val="0"/>
              </a:spcAft>
              <a:defRPr/>
            </a:pPr>
            <a:r>
              <a:rPr lang="en-US" sz="2400" dirty="0">
                <a:solidFill>
                  <a:schemeClr val="tx1">
                    <a:lumMod val="65000"/>
                    <a:lumOff val="35000"/>
                  </a:schemeClr>
                </a:solidFill>
                <a:ea typeface="+mn-ea"/>
                <a:cs typeface="+mn-cs"/>
              </a:rPr>
              <a:t>Be prepared to </a:t>
            </a:r>
            <a:r>
              <a:rPr lang="en-US" sz="2400" dirty="0" err="1">
                <a:solidFill>
                  <a:schemeClr val="tx1">
                    <a:lumMod val="65000"/>
                    <a:lumOff val="35000"/>
                  </a:schemeClr>
                </a:solidFill>
                <a:ea typeface="+mn-ea"/>
                <a:cs typeface="+mn-cs"/>
              </a:rPr>
              <a:t>summarise</a:t>
            </a:r>
            <a:r>
              <a:rPr lang="en-US" sz="2400" dirty="0">
                <a:solidFill>
                  <a:schemeClr val="tx1">
                    <a:lumMod val="65000"/>
                    <a:lumOff val="35000"/>
                  </a:schemeClr>
                </a:solidFill>
                <a:ea typeface="+mn-ea"/>
                <a:cs typeface="+mn-cs"/>
              </a:rPr>
              <a:t> these.</a:t>
            </a:r>
          </a:p>
          <a:p>
            <a:pPr eaLnBrk="1" fontAlgn="auto" hangingPunct="1">
              <a:spcAft>
                <a:spcPts val="0"/>
              </a:spcAft>
              <a:defRPr/>
            </a:pPr>
            <a:r>
              <a:rPr lang="en-US" sz="2400" dirty="0">
                <a:solidFill>
                  <a:schemeClr val="tx1">
                    <a:lumMod val="65000"/>
                    <a:lumOff val="35000"/>
                  </a:schemeClr>
                </a:solidFill>
                <a:ea typeface="+mn-ea"/>
                <a:cs typeface="+mn-cs"/>
              </a:rPr>
              <a:t>Are the supporting or disagreeing with the proposed model / theory?</a:t>
            </a:r>
          </a:p>
          <a:p>
            <a:pPr marL="0" indent="0" eaLnBrk="1" fontAlgn="auto" hangingPunct="1">
              <a:spcAft>
                <a:spcPts val="0"/>
              </a:spcAft>
              <a:buFont typeface="Wingdings" panose="05000000000000000000" pitchFamily="2" charset="2"/>
              <a:buNone/>
              <a:defRPr/>
            </a:pPr>
            <a:endParaRPr lang="en-US" sz="2400" dirty="0">
              <a:solidFill>
                <a:schemeClr val="tx1">
                  <a:lumMod val="65000"/>
                  <a:lumOff val="35000"/>
                </a:schemeClr>
              </a:solidFill>
              <a:ea typeface="+mn-ea"/>
              <a:cs typeface="+mn-cs"/>
            </a:endParaRPr>
          </a:p>
        </p:txBody>
      </p:sp>
    </p:spTree>
    <p:extLst>
      <p:ext uri="{BB962C8B-B14F-4D97-AF65-F5344CB8AC3E}">
        <p14:creationId xmlns:p14="http://schemas.microsoft.com/office/powerpoint/2010/main" val="2963864554"/>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968" name="Rectangle 40967">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3" y="0"/>
            <a:ext cx="9139737"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40970" name="Rectangle 40969">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40961" name="Title 1"/>
          <p:cNvSpPr>
            <a:spLocks noGrp="1"/>
          </p:cNvSpPr>
          <p:nvPr>
            <p:ph type="title"/>
          </p:nvPr>
        </p:nvSpPr>
        <p:spPr>
          <a:xfrm>
            <a:off x="369277" y="516835"/>
            <a:ext cx="2313633" cy="5772840"/>
          </a:xfrm>
        </p:spPr>
        <p:txBody>
          <a:bodyPr anchor="ctr">
            <a:normAutofit/>
          </a:bodyPr>
          <a:lstStyle/>
          <a:p>
            <a:r>
              <a:rPr lang="en-US" altLang="en-US" sz="3100">
                <a:solidFill>
                  <a:srgbClr val="FFFFFF"/>
                </a:solidFill>
              </a:rPr>
              <a:t>Application of theory to practice…</a:t>
            </a:r>
          </a:p>
        </p:txBody>
      </p:sp>
      <p:sp>
        <p:nvSpPr>
          <p:cNvPr id="40972" name="Rectangle 40971">
            <a:extLst>
              <a:ext uri="{FF2B5EF4-FFF2-40B4-BE49-F238E27FC236}">
                <a16:creationId xmlns:a16="http://schemas.microsoft.com/office/drawing/2014/main" id="{6669F804-A677-4B75-95F4-A5E4426FB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aphicFrame>
        <p:nvGraphicFramePr>
          <p:cNvPr id="40964" name="Content Placeholder 2">
            <a:extLst>
              <a:ext uri="{FF2B5EF4-FFF2-40B4-BE49-F238E27FC236}">
                <a16:creationId xmlns:a16="http://schemas.microsoft.com/office/drawing/2014/main" id="{40BCFE1B-B527-4012-618C-783FE67785D4}"/>
              </a:ext>
            </a:extLst>
          </p:cNvPr>
          <p:cNvGraphicFramePr>
            <a:graphicFrameLocks noGrp="1"/>
          </p:cNvGraphicFramePr>
          <p:nvPr>
            <p:ph idx="1"/>
            <p:extLst>
              <p:ext uri="{D42A27DB-BD31-4B8C-83A1-F6EECF244321}">
                <p14:modId xmlns:p14="http://schemas.microsoft.com/office/powerpoint/2010/main" val="2505802556"/>
              </p:ext>
            </p:extLst>
          </p:nvPr>
        </p:nvGraphicFramePr>
        <p:xfrm>
          <a:off x="3556397" y="639763"/>
          <a:ext cx="5098256"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16965580"/>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p:txBody>
          <a:bodyPr>
            <a:normAutofit fontScale="70000" lnSpcReduction="20000"/>
          </a:bodyPr>
          <a:lstStyle/>
          <a:p>
            <a:pPr marL="0" indent="0">
              <a:buNone/>
            </a:pPr>
            <a:r>
              <a:rPr lang="en-US" sz="1600" dirty="0"/>
              <a:t>Bandura, A. (1997). Self-efficacy: The exercise of control. New York: W.H. Freeman and Co.</a:t>
            </a:r>
            <a:endParaRPr lang="en-US" sz="1500" dirty="0"/>
          </a:p>
          <a:p>
            <a:pPr marL="0" indent="0">
              <a:buNone/>
            </a:pPr>
            <a:endParaRPr lang="en-US" sz="1500" dirty="0"/>
          </a:p>
          <a:p>
            <a:pPr marL="0" indent="0">
              <a:buNone/>
            </a:pPr>
            <a:r>
              <a:rPr lang="en-US" sz="1500" dirty="0"/>
              <a:t>Biddle, </a:t>
            </a:r>
            <a:r>
              <a:rPr lang="en-US" sz="1500" dirty="0" err="1"/>
              <a:t>Mutrie</a:t>
            </a:r>
            <a:r>
              <a:rPr lang="en-US" sz="1500" dirty="0"/>
              <a:t> and </a:t>
            </a:r>
            <a:r>
              <a:rPr lang="en-US" sz="1500" dirty="0" err="1"/>
              <a:t>Gorley</a:t>
            </a:r>
            <a:r>
              <a:rPr lang="en-US" sz="1500" dirty="0"/>
              <a:t> (2015) </a:t>
            </a:r>
            <a:r>
              <a:rPr lang="en-US" sz="1500" i="1" dirty="0"/>
              <a:t>Psychology of Physical Activity: Determinants, Well-Being and Interventions</a:t>
            </a:r>
            <a:r>
              <a:rPr lang="en-US" sz="1500" dirty="0"/>
              <a:t>, Third Edition, Oxon: Routledge.</a:t>
            </a:r>
          </a:p>
          <a:p>
            <a:pPr marL="0" indent="0">
              <a:buNone/>
            </a:pPr>
            <a:endParaRPr lang="en-US" sz="1500" dirty="0"/>
          </a:p>
          <a:p>
            <a:pPr marL="0" indent="0">
              <a:buNone/>
            </a:pPr>
            <a:r>
              <a:rPr lang="en-US" sz="1600" dirty="0"/>
              <a:t>Biddle, S., </a:t>
            </a:r>
            <a:r>
              <a:rPr lang="en-US" sz="1600" dirty="0" err="1"/>
              <a:t>Atkin</a:t>
            </a:r>
            <a:r>
              <a:rPr lang="en-US" sz="1600" dirty="0"/>
              <a:t>, A., </a:t>
            </a:r>
            <a:r>
              <a:rPr lang="en-US" sz="1600" dirty="0" err="1"/>
              <a:t>Cavill</a:t>
            </a:r>
            <a:r>
              <a:rPr lang="en-US" sz="1600" dirty="0"/>
              <a:t>, N., &amp; Foster, C. (2011). Correlates of physical activity in youth: a review of quantitative systematic reviews. </a:t>
            </a:r>
            <a:r>
              <a:rPr lang="en-US" sz="1600" i="1" dirty="0"/>
              <a:t>International Review Of Sport And Exercise Psychology</a:t>
            </a:r>
            <a:r>
              <a:rPr lang="en-US" sz="1600" dirty="0"/>
              <a:t>, </a:t>
            </a:r>
            <a:r>
              <a:rPr lang="en-US" sz="1600" i="1" dirty="0"/>
              <a:t>4</a:t>
            </a:r>
            <a:r>
              <a:rPr lang="en-US" sz="1600" dirty="0"/>
              <a:t>(1), 25-49. </a:t>
            </a:r>
            <a:r>
              <a:rPr lang="en-US" sz="1600" dirty="0" err="1"/>
              <a:t>doi</a:t>
            </a:r>
            <a:r>
              <a:rPr lang="en-US" sz="1600" dirty="0"/>
              <a:t>: 10.1080/1750984x.2010.548528</a:t>
            </a:r>
            <a:endParaRPr lang="en-US" sz="1500" dirty="0"/>
          </a:p>
          <a:p>
            <a:pPr marL="0" indent="0">
              <a:buNone/>
            </a:pPr>
            <a:endParaRPr lang="en-US" sz="1500" dirty="0"/>
          </a:p>
          <a:p>
            <a:pPr marL="0" indent="0">
              <a:buNone/>
            </a:pPr>
            <a:r>
              <a:rPr lang="en-US" sz="1600" dirty="0" err="1"/>
              <a:t>Lubans</a:t>
            </a:r>
            <a:r>
              <a:rPr lang="en-US" sz="1600" dirty="0"/>
              <a:t>, D., Foster, C., &amp; Biddle, S. (2008). A review of mediators of behavior in interventions to promote physical activity among children and adolescents. </a:t>
            </a:r>
            <a:r>
              <a:rPr lang="en-US" sz="1600" i="1" dirty="0"/>
              <a:t>Preventive Medicine</a:t>
            </a:r>
            <a:r>
              <a:rPr lang="en-US" sz="1600" dirty="0"/>
              <a:t>, </a:t>
            </a:r>
            <a:r>
              <a:rPr lang="en-US" sz="1600" i="1" dirty="0"/>
              <a:t>47</a:t>
            </a:r>
            <a:r>
              <a:rPr lang="en-US" sz="1600" dirty="0"/>
              <a:t>(5), 463-470. </a:t>
            </a:r>
            <a:r>
              <a:rPr lang="en-US" sz="1600" dirty="0" err="1"/>
              <a:t>doi</a:t>
            </a:r>
            <a:r>
              <a:rPr lang="en-US" sz="1600" dirty="0"/>
              <a:t>: 10.1016/j.ypmed.2008.07.011</a:t>
            </a:r>
            <a:endParaRPr lang="en-US" sz="1500" dirty="0"/>
          </a:p>
          <a:p>
            <a:pPr marL="0" indent="0">
              <a:buNone/>
            </a:pPr>
            <a:endParaRPr lang="en-US" sz="1500" dirty="0"/>
          </a:p>
          <a:p>
            <a:pPr marL="0" indent="0">
              <a:buNone/>
            </a:pPr>
            <a:r>
              <a:rPr lang="en-US" sz="1500" dirty="0"/>
              <a:t>Weinberg, R. S. and Gould, D. (2015) </a:t>
            </a:r>
            <a:r>
              <a:rPr lang="en-US" sz="1500" i="1" dirty="0"/>
              <a:t>Foundations of Sport and Exercise Psychology, Sixth Edition</a:t>
            </a:r>
            <a:r>
              <a:rPr lang="en-US" sz="1500" dirty="0"/>
              <a:t>, Champaign, IL: Human Kinetics</a:t>
            </a:r>
          </a:p>
          <a:p>
            <a:pPr marL="0" indent="0">
              <a:buNone/>
            </a:pPr>
            <a:endParaRPr lang="en-US" sz="1500" dirty="0"/>
          </a:p>
          <a:p>
            <a:pPr marL="0" indent="0">
              <a:buNone/>
            </a:pPr>
            <a:r>
              <a:rPr lang="en-US" sz="1600" dirty="0"/>
              <a:t>Williams, D. M., &amp; Rhodes, R. E. (2016). The confounded self-efficacy construct: Conceptual analysis and recommendations for future research. Health Psychology Review. [Advance online publication] doi:10.1080/17437199.17432014. 17941998</a:t>
            </a:r>
            <a:endParaRPr lang="en-US" sz="1500" dirty="0"/>
          </a:p>
          <a:p>
            <a:pPr marL="0" indent="0">
              <a:buNone/>
            </a:pPr>
            <a:endParaRPr lang="en-US" sz="1500" dirty="0"/>
          </a:p>
          <a:p>
            <a:pPr marL="0" indent="0">
              <a:buNone/>
            </a:pPr>
            <a:endParaRPr lang="en-US" sz="1500" dirty="0"/>
          </a:p>
        </p:txBody>
      </p:sp>
    </p:spTree>
    <p:extLst>
      <p:ext uri="{BB962C8B-B14F-4D97-AF65-F5344CB8AC3E}">
        <p14:creationId xmlns:p14="http://schemas.microsoft.com/office/powerpoint/2010/main" val="37772413"/>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SDT References</a:t>
            </a:r>
          </a:p>
        </p:txBody>
      </p:sp>
      <p:sp>
        <p:nvSpPr>
          <p:cNvPr id="3" name="Content Placeholder 2"/>
          <p:cNvSpPr>
            <a:spLocks noGrp="1"/>
          </p:cNvSpPr>
          <p:nvPr>
            <p:ph idx="1"/>
          </p:nvPr>
        </p:nvSpPr>
        <p:spPr/>
        <p:txBody>
          <a:bodyPr>
            <a:normAutofit/>
          </a:bodyPr>
          <a:lstStyle/>
          <a:p>
            <a:pPr marL="0" indent="0">
              <a:buNone/>
            </a:pPr>
            <a:r>
              <a:rPr lang="en-US" sz="1500" dirty="0" err="1"/>
              <a:t>Deci</a:t>
            </a:r>
            <a:r>
              <a:rPr lang="en-US" sz="1500" dirty="0"/>
              <a:t>, E.L. and Ryan, R.M (2000) ‘The “What” and “Why” of Goal Pursuits: Human Needs and the Self-Determination of Behavior’, </a:t>
            </a:r>
            <a:r>
              <a:rPr lang="en-US" sz="1500" i="1" dirty="0"/>
              <a:t>Psychological Inquiry,</a:t>
            </a:r>
            <a:r>
              <a:rPr lang="en-US" sz="1500" dirty="0"/>
              <a:t> vol. 11, no. 4, pp. 227–268</a:t>
            </a:r>
            <a:r>
              <a:rPr lang="en-US" sz="1500" b="1" dirty="0"/>
              <a:t> </a:t>
            </a:r>
            <a:endParaRPr lang="en-US" sz="1500" dirty="0"/>
          </a:p>
          <a:p>
            <a:pPr marL="0" indent="0">
              <a:buNone/>
            </a:pPr>
            <a:r>
              <a:rPr lang="en-US" sz="1500" dirty="0"/>
              <a:t>Biddle, </a:t>
            </a:r>
            <a:r>
              <a:rPr lang="en-US" sz="1500" dirty="0" err="1"/>
              <a:t>Mutrie</a:t>
            </a:r>
            <a:r>
              <a:rPr lang="en-US" sz="1500" dirty="0"/>
              <a:t> and </a:t>
            </a:r>
            <a:r>
              <a:rPr lang="en-US" sz="1500" dirty="0" err="1"/>
              <a:t>Gorley</a:t>
            </a:r>
            <a:r>
              <a:rPr lang="en-US" sz="1500" dirty="0"/>
              <a:t> (2015) </a:t>
            </a:r>
            <a:r>
              <a:rPr lang="en-US" sz="1500" i="1" dirty="0"/>
              <a:t>Psychology of Physical Activity: Determinants, Well-Being and Interventions</a:t>
            </a:r>
            <a:r>
              <a:rPr lang="en-US" sz="1500" dirty="0"/>
              <a:t>, Third Edition, Oxon: Routledge</a:t>
            </a:r>
          </a:p>
          <a:p>
            <a:pPr marL="0" indent="0">
              <a:buNone/>
            </a:pPr>
            <a:r>
              <a:rPr lang="en-US" sz="1500" dirty="0" err="1"/>
              <a:t>Ntoumanis</a:t>
            </a:r>
            <a:r>
              <a:rPr lang="en-US" sz="1500" dirty="0"/>
              <a:t>, N. (2012) </a:t>
            </a:r>
            <a:r>
              <a:rPr lang="en-US" sz="1500" i="1" dirty="0"/>
              <a:t>A Self-Determination Theory perspective on motivation in Sport and Physical Education: Current Trends and </a:t>
            </a:r>
            <a:r>
              <a:rPr lang="en-US" sz="1500" i="1" dirty="0" err="1"/>
              <a:t>Posible</a:t>
            </a:r>
            <a:r>
              <a:rPr lang="en-US" sz="1500" i="1" dirty="0"/>
              <a:t> Future Research Directions, </a:t>
            </a:r>
            <a:r>
              <a:rPr lang="en-US" sz="1500" dirty="0"/>
              <a:t>In Roberts, G. C. and Treasure, D. C. ‘Advances in Motivation in Sport and Exercise’</a:t>
            </a:r>
          </a:p>
          <a:p>
            <a:pPr marL="0" indent="0">
              <a:buNone/>
            </a:pPr>
            <a:r>
              <a:rPr lang="en-US" sz="1500" dirty="0">
                <a:hlinkClick r:id="rId2"/>
              </a:rPr>
              <a:t>www.selfdeterminationtheory.org</a:t>
            </a:r>
            <a:endParaRPr lang="en-US" sz="1500" dirty="0"/>
          </a:p>
          <a:p>
            <a:pPr marL="0" indent="0">
              <a:buNone/>
            </a:pPr>
            <a:r>
              <a:rPr lang="en-US" sz="1500" dirty="0" err="1"/>
              <a:t>Standage</a:t>
            </a:r>
            <a:r>
              <a:rPr lang="en-US" sz="1500" dirty="0"/>
              <a:t>, M. and Ryan, R. M. (2012) </a:t>
            </a:r>
            <a:r>
              <a:rPr lang="en-US" sz="1500" i="1" dirty="0"/>
              <a:t>Self Determination Theory and Exercise Motivation: Facilitating Self-Regulatory Processes to Support and Maintain Health and Well-Being</a:t>
            </a:r>
            <a:r>
              <a:rPr lang="en-US" sz="1500" dirty="0"/>
              <a:t>, In Roberts, G. C. and Treasure, D. C. ‘Advances in Motivation in Sport and Exercise’</a:t>
            </a:r>
          </a:p>
          <a:p>
            <a:pPr marL="0" indent="0">
              <a:buNone/>
            </a:pPr>
            <a:r>
              <a:rPr lang="en-US" sz="1500" dirty="0"/>
              <a:t>Weinberg, R. S. and Gould, D. (2015) </a:t>
            </a:r>
            <a:r>
              <a:rPr lang="en-US" sz="1500" i="1" dirty="0"/>
              <a:t>Foundations of Sport and Exercise Psychology, Sixth Edition</a:t>
            </a:r>
            <a:r>
              <a:rPr lang="en-US" sz="1500" dirty="0"/>
              <a:t>, Champaign, IL: Human Kinetics</a:t>
            </a:r>
          </a:p>
        </p:txBody>
      </p:sp>
    </p:spTree>
    <p:extLst>
      <p:ext uri="{BB962C8B-B14F-4D97-AF65-F5344CB8AC3E}">
        <p14:creationId xmlns:p14="http://schemas.microsoft.com/office/powerpoint/2010/main" val="1634637738"/>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p:txBody>
          <a:bodyPr>
            <a:normAutofit lnSpcReduction="10000"/>
          </a:bodyPr>
          <a:lstStyle/>
          <a:p>
            <a:pPr marL="0" indent="0">
              <a:buNone/>
            </a:pPr>
            <a:r>
              <a:rPr lang="en-GB" sz="1600" dirty="0" err="1"/>
              <a:t>Hagger</a:t>
            </a:r>
            <a:r>
              <a:rPr lang="en-GB" sz="1600" dirty="0"/>
              <a:t>, M. S., &amp; </a:t>
            </a:r>
            <a:r>
              <a:rPr lang="en-GB" sz="1600" dirty="0" err="1"/>
              <a:t>Chatzisarantis</a:t>
            </a:r>
            <a:r>
              <a:rPr lang="en-GB" sz="1600" dirty="0"/>
              <a:t>, N. L. (2015). The trans-contextual model of autonomous motivation in education: Conceptual and empirical issues and meta-analysis. </a:t>
            </a:r>
            <a:r>
              <a:rPr lang="en-GB" sz="1600" i="1" dirty="0"/>
              <a:t>Review of Educational Research</a:t>
            </a:r>
            <a:r>
              <a:rPr lang="en-GB" sz="1600" dirty="0"/>
              <a:t> doi:</a:t>
            </a:r>
            <a:r>
              <a:rPr lang="en-GB" sz="1600" u="sng" dirty="0">
                <a:hlinkClick r:id="rId2"/>
              </a:rPr>
              <a:t>10.3102/0034654315585005</a:t>
            </a:r>
            <a:endParaRPr lang="en-GB" sz="1600" dirty="0"/>
          </a:p>
          <a:p>
            <a:pPr marL="0" indent="0">
              <a:buNone/>
            </a:pPr>
            <a:r>
              <a:rPr lang="en-GB" sz="1600" dirty="0"/>
              <a:t>Silva, Marques &amp; </a:t>
            </a:r>
            <a:r>
              <a:rPr lang="en-GB" sz="1600" dirty="0" err="1"/>
              <a:t>Texiera</a:t>
            </a:r>
            <a:r>
              <a:rPr lang="en-GB" sz="1600" dirty="0"/>
              <a:t>. </a:t>
            </a:r>
          </a:p>
          <a:p>
            <a:pPr marL="0" indent="0">
              <a:buNone/>
            </a:pPr>
            <a:r>
              <a:rPr lang="en-GB" sz="1600" dirty="0" err="1"/>
              <a:t>Vallerand</a:t>
            </a:r>
            <a:r>
              <a:rPr lang="en-GB" sz="1600" dirty="0"/>
              <a:t>, R. J. (1997). Toward a hierarchical model of intrinsic and extrinsic motivation. In M. P. </a:t>
            </a:r>
            <a:r>
              <a:rPr lang="en-GB" sz="1600" dirty="0" err="1"/>
              <a:t>Zanna</a:t>
            </a:r>
            <a:r>
              <a:rPr lang="en-GB" sz="1600" dirty="0"/>
              <a:t> (Ed.), </a:t>
            </a:r>
            <a:r>
              <a:rPr lang="en-GB" sz="1600" i="1" dirty="0"/>
              <a:t>Advances in experimental social psychology</a:t>
            </a:r>
            <a:r>
              <a:rPr lang="en-GB" sz="1600" dirty="0"/>
              <a:t> (Vol </a:t>
            </a:r>
            <a:r>
              <a:rPr lang="en-GB" sz="1600" i="1" dirty="0"/>
              <a:t>Vol. 29</a:t>
            </a:r>
            <a:r>
              <a:rPr lang="en-GB" sz="1600" dirty="0"/>
              <a:t>, pp. 271-360). San Diego: Academic Press.</a:t>
            </a:r>
          </a:p>
          <a:p>
            <a:pPr marL="0" indent="0">
              <a:buNone/>
            </a:pPr>
            <a:r>
              <a:rPr lang="en-GB" sz="1600" dirty="0" err="1"/>
              <a:t>Vallerand</a:t>
            </a:r>
            <a:r>
              <a:rPr lang="en-GB" sz="1600" dirty="0"/>
              <a:t>. R. J. (2007). A hierarchical model of intrinsic and extrinsic motivation for sport and physical activity. In </a:t>
            </a:r>
            <a:r>
              <a:rPr lang="en-GB" sz="1600" dirty="0" err="1"/>
              <a:t>Hagger</a:t>
            </a:r>
            <a:r>
              <a:rPr lang="en-GB" sz="1600" dirty="0"/>
              <a:t>, M., &amp; </a:t>
            </a:r>
            <a:r>
              <a:rPr lang="en-GB" sz="1600" dirty="0" err="1"/>
              <a:t>Chatzisarantis</a:t>
            </a:r>
            <a:r>
              <a:rPr lang="en-GB" sz="1600" dirty="0"/>
              <a:t>, N. L. D. (2007) (eds.) </a:t>
            </a:r>
            <a:r>
              <a:rPr lang="en-GB" sz="1600" i="1" dirty="0"/>
              <a:t>Intrinsic motivation and self-determination in exercise and sport. </a:t>
            </a:r>
            <a:r>
              <a:rPr lang="en-GB" sz="1600" dirty="0"/>
              <a:t>Champaign, IL: Human 	Kinetics.</a:t>
            </a:r>
            <a:r>
              <a:rPr lang="en-GB" sz="1600" i="1" dirty="0"/>
              <a:t> </a:t>
            </a:r>
            <a:endParaRPr lang="en-GB" sz="1600" dirty="0"/>
          </a:p>
          <a:p>
            <a:pPr marL="0" indent="0">
              <a:buNone/>
            </a:pPr>
            <a:r>
              <a:rPr lang="en-GB" sz="1600" dirty="0" err="1"/>
              <a:t>Vansteenkiste</a:t>
            </a:r>
            <a:r>
              <a:rPr lang="en-GB" sz="1600" dirty="0"/>
              <a:t>, M., </a:t>
            </a:r>
            <a:r>
              <a:rPr lang="en-GB" sz="1600" dirty="0" err="1"/>
              <a:t>Niemiec</a:t>
            </a:r>
            <a:r>
              <a:rPr lang="en-GB" sz="1600" dirty="0"/>
              <a:t>, C. P., &amp; </a:t>
            </a:r>
            <a:r>
              <a:rPr lang="en-GB" sz="1600" dirty="0" err="1"/>
              <a:t>Soenens</a:t>
            </a:r>
            <a:r>
              <a:rPr lang="en-GB" sz="1600" dirty="0"/>
              <a:t>, B. (2010). The development of the five mini-theories of self-determination theory: An historical overview, emerging trends, and future directions. In T. C. </a:t>
            </a:r>
            <a:r>
              <a:rPr lang="en-GB" sz="1600" dirty="0" err="1"/>
              <a:t>Urdan</a:t>
            </a:r>
            <a:r>
              <a:rPr lang="en-GB" sz="1600" dirty="0"/>
              <a:t> &amp; S. A. </a:t>
            </a:r>
            <a:r>
              <a:rPr lang="en-GB" sz="1600" dirty="0" err="1"/>
              <a:t>Karabenick</a:t>
            </a:r>
            <a:r>
              <a:rPr lang="en-GB" sz="1600" dirty="0"/>
              <a:t> (Eds.), </a:t>
            </a:r>
            <a:r>
              <a:rPr lang="en-GB" sz="1600" i="1" dirty="0"/>
              <a:t>Advances in motivation 	and achievement, v. 16A—The decade ahead: Theoretical perspectives on motivation 	and achievement</a:t>
            </a:r>
            <a:r>
              <a:rPr lang="en-GB" sz="1600" dirty="0"/>
              <a:t> </a:t>
            </a:r>
            <a:endParaRPr lang="en-US" sz="1600" dirty="0"/>
          </a:p>
        </p:txBody>
      </p:sp>
    </p:spTree>
    <p:extLst>
      <p:ext uri="{BB962C8B-B14F-4D97-AF65-F5344CB8AC3E}">
        <p14:creationId xmlns:p14="http://schemas.microsoft.com/office/powerpoint/2010/main" val="830968848"/>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9CC26709-368C-4D72-9060-94E5B3FF3C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9187</TotalTime>
  <Words>3434</Words>
  <Application>Microsoft Macintosh PowerPoint</Application>
  <PresentationFormat>On-screen Show (4:3)</PresentationFormat>
  <Paragraphs>493</Paragraphs>
  <Slides>73</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73</vt:i4>
      </vt:variant>
    </vt:vector>
  </HeadingPairs>
  <TitlesOfParts>
    <vt:vector size="80" baseType="lpstr">
      <vt:lpstr>Arial</vt:lpstr>
      <vt:lpstr>Calibri</vt:lpstr>
      <vt:lpstr>Calibri Light</vt:lpstr>
      <vt:lpstr>Source Sans Pro</vt:lpstr>
      <vt:lpstr>Tahoma</vt:lpstr>
      <vt:lpstr>Wingdings</vt:lpstr>
      <vt:lpstr>Retrospect</vt:lpstr>
      <vt:lpstr>Theories of Motivation and Behaviour Change Week 2</vt:lpstr>
      <vt:lpstr>Re-cap so far…</vt:lpstr>
      <vt:lpstr>Motivation Defined</vt:lpstr>
      <vt:lpstr>Later definitions of motivation</vt:lpstr>
      <vt:lpstr>What do we know about motivation?</vt:lpstr>
      <vt:lpstr>Motives - categories</vt:lpstr>
      <vt:lpstr>How do we develop intrinsic motivation….?</vt:lpstr>
      <vt:lpstr>Interactional model</vt:lpstr>
      <vt:lpstr>PowerPoint Presentation</vt:lpstr>
      <vt:lpstr>PowerPoint Presentation</vt:lpstr>
      <vt:lpstr>Introduction:</vt:lpstr>
      <vt:lpstr>Transtheoretical Model (Stage of Change)  Prochaska &amp; DiClemente (1984); Prochaska, DiClemente, &amp; Norcross, (2002) </vt:lpstr>
      <vt:lpstr>TTM</vt:lpstr>
      <vt:lpstr>Stage Theories: The Transtheoretical model</vt:lpstr>
      <vt:lpstr>Task: What could you put in place for  someone at each of the following stages of change… 1.  Improving exercise behaviour </vt:lpstr>
      <vt:lpstr>PowerPoint Presentation</vt:lpstr>
      <vt:lpstr>PowerPoint Presentation</vt:lpstr>
      <vt:lpstr>Activities for each stage</vt:lpstr>
      <vt:lpstr>Self-Determination Theory (Ryan &amp; Deci, 2017)</vt:lpstr>
      <vt:lpstr>Plan</vt:lpstr>
      <vt:lpstr>To be covered today:</vt:lpstr>
      <vt:lpstr>Resources:</vt:lpstr>
      <vt:lpstr>SDT Meta-Theory</vt:lpstr>
      <vt:lpstr>SDT</vt:lpstr>
      <vt:lpstr>Intrinsic Motivation</vt:lpstr>
      <vt:lpstr>Using Rewards</vt:lpstr>
      <vt:lpstr>Cognitive Evaluation Theory</vt:lpstr>
      <vt:lpstr>Cognitive Evaluation Theory</vt:lpstr>
      <vt:lpstr>Examples of informational and controlling rewards?</vt:lpstr>
      <vt:lpstr>SDT</vt:lpstr>
      <vt:lpstr>Extrinsic Motivation</vt:lpstr>
      <vt:lpstr>Case Studies</vt:lpstr>
      <vt:lpstr>Extrinsic Motivation</vt:lpstr>
      <vt:lpstr>Organismic Integration Theory – Multidimensional Extrinsic Motivation</vt:lpstr>
      <vt:lpstr>Organismic Integration Theory (OIT) – Amotivation &amp;    </vt:lpstr>
      <vt:lpstr>SDT</vt:lpstr>
      <vt:lpstr>PowerPoint Presentation</vt:lpstr>
      <vt:lpstr>Basic Psychological Needs Theory</vt:lpstr>
      <vt:lpstr>Autonomy</vt:lpstr>
      <vt:lpstr>Relatedness</vt:lpstr>
      <vt:lpstr>Competence</vt:lpstr>
      <vt:lpstr>PowerPoint Presentation</vt:lpstr>
      <vt:lpstr>Task: </vt:lpstr>
      <vt:lpstr>Health Belief Model </vt:lpstr>
      <vt:lpstr>HEALTH BELIEF MODEL – (Becker, 1979; Becker &amp; Rosenstock, 1984)</vt:lpstr>
      <vt:lpstr>HEALTH BELIEF MODEL</vt:lpstr>
      <vt:lpstr>Health Belief Model</vt:lpstr>
      <vt:lpstr>Health Belief Model:  </vt:lpstr>
      <vt:lpstr>FFIT – Campaign from last year</vt:lpstr>
      <vt:lpstr>The Football Fans in Training (FFIT) programme is a healthy living and weight loss programme that was carefully designed to appeal to men.  </vt:lpstr>
      <vt:lpstr>Wych et al. (2015). </vt:lpstr>
      <vt:lpstr>FFIT - Documentary of FFIT in its early days, from BBC Scotland</vt:lpstr>
      <vt:lpstr>Self Efficacy Theory (Bandura, 1986; 1997)</vt:lpstr>
      <vt:lpstr>Outline</vt:lpstr>
      <vt:lpstr>Self-efficacy</vt:lpstr>
      <vt:lpstr>Self-efficacy</vt:lpstr>
      <vt:lpstr>Example</vt:lpstr>
      <vt:lpstr>Sources of Self-Efficacy</vt:lpstr>
      <vt:lpstr>In relation to the FFIT video?</vt:lpstr>
      <vt:lpstr>Mastery Experiences</vt:lpstr>
      <vt:lpstr>Vicarious Experiences</vt:lpstr>
      <vt:lpstr>Verbal Persuasion</vt:lpstr>
      <vt:lpstr>Physiological/Affective States </vt:lpstr>
      <vt:lpstr>Empirical Evidence</vt:lpstr>
      <vt:lpstr>Critiques</vt:lpstr>
      <vt:lpstr>Theory of Planned Behaviour</vt:lpstr>
      <vt:lpstr>Theory of Planned Behaviour Ajzen (1991)</vt:lpstr>
      <vt:lpstr>What does the research say about TPB?</vt:lpstr>
      <vt:lpstr>Task…</vt:lpstr>
      <vt:lpstr>Application of theory to practice…</vt:lpstr>
      <vt:lpstr>References</vt:lpstr>
      <vt:lpstr>SDT 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Self-Determination Theory (Ryan &amp; Deci, 2017)</dc:title>
  <dc:creator>Dylan Blain</dc:creator>
  <cp:lastModifiedBy>Alison Connaughton</cp:lastModifiedBy>
  <cp:revision>57</cp:revision>
  <cp:lastPrinted>2020-01-24T17:21:11Z</cp:lastPrinted>
  <dcterms:created xsi:type="dcterms:W3CDTF">2019-01-16T12:59:50Z</dcterms:created>
  <dcterms:modified xsi:type="dcterms:W3CDTF">2026-10-04T12:47:21Z</dcterms:modified>
</cp:coreProperties>
</file>