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6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3E388B-8EDB-0A95-7732-74E61148B472}" v="1228" dt="2020-11-06T07:46:26.103"/>
    <p1510:client id="{9D8E74AE-D6AE-4C0C-B3E7-E66B407964A2}" v="7" dt="2020-11-02T11:15:36.202"/>
    <p1510:client id="{A9E42FA4-4DB5-0581-1DD0-9851F690BF27}" v="612" dt="2020-11-05T17:10:22.9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llum Fielding (1902732)" userId="S::1902732@student.uwtsd.ac.uk::7866f0dc-a816-4d2c-b1da-c0900ca54aee" providerId="AD" clId="Web-{9D8E74AE-D6AE-4C0C-B3E7-E66B407964A2}"/>
    <pc:docChg chg="addSld modSld addMainMaster delMainMaster">
      <pc:chgData name="Callum Fielding (1902732)" userId="S::1902732@student.uwtsd.ac.uk::7866f0dc-a816-4d2c-b1da-c0900ca54aee" providerId="AD" clId="Web-{9D8E74AE-D6AE-4C0C-B3E7-E66B407964A2}" dt="2020-11-02T11:15:36.202" v="9"/>
      <pc:docMkLst>
        <pc:docMk/>
      </pc:docMkLst>
      <pc:sldChg chg="addSp delSp modSp mod setBg modClrScheme setClrOvrMap chgLayout">
        <pc:chgData name="Callum Fielding (1902732)" userId="S::1902732@student.uwtsd.ac.uk::7866f0dc-a816-4d2c-b1da-c0900ca54aee" providerId="AD" clId="Web-{9D8E74AE-D6AE-4C0C-B3E7-E66B407964A2}" dt="2020-11-02T11:11:13.236" v="8"/>
        <pc:sldMkLst>
          <pc:docMk/>
          <pc:sldMk cId="109857222" sldId="256"/>
        </pc:sldMkLst>
        <pc:spChg chg="mod">
          <ac:chgData name="Callum Fielding (1902732)" userId="S::1902732@student.uwtsd.ac.uk::7866f0dc-a816-4d2c-b1da-c0900ca54aee" providerId="AD" clId="Web-{9D8E74AE-D6AE-4C0C-B3E7-E66B407964A2}" dt="2020-11-02T11:11:13.236" v="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allum Fielding (1902732)" userId="S::1902732@student.uwtsd.ac.uk::7866f0dc-a816-4d2c-b1da-c0900ca54aee" providerId="AD" clId="Web-{9D8E74AE-D6AE-4C0C-B3E7-E66B407964A2}" dt="2020-11-02T11:11:13.236" v="8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Callum Fielding (1902732)" userId="S::1902732@student.uwtsd.ac.uk::7866f0dc-a816-4d2c-b1da-c0900ca54aee" providerId="AD" clId="Web-{9D8E74AE-D6AE-4C0C-B3E7-E66B407964A2}" dt="2020-11-02T11:11:13.236" v="8"/>
          <ac:spMkLst>
            <pc:docMk/>
            <pc:sldMk cId="109857222" sldId="256"/>
            <ac:spMk id="5" creationId="{8930EBA3-4D2E-42E8-B828-834555328D85}"/>
          </ac:spMkLst>
        </pc:spChg>
        <pc:spChg chg="add del">
          <ac:chgData name="Callum Fielding (1902732)" userId="S::1902732@student.uwtsd.ac.uk::7866f0dc-a816-4d2c-b1da-c0900ca54aee" providerId="AD" clId="Web-{9D8E74AE-D6AE-4C0C-B3E7-E66B407964A2}" dt="2020-11-02T11:11:13.127" v="7"/>
          <ac:spMkLst>
            <pc:docMk/>
            <pc:sldMk cId="109857222" sldId="256"/>
            <ac:spMk id="9" creationId="{6B695AA2-4B70-477F-AF90-536B720A1343}"/>
          </ac:spMkLst>
        </pc:spChg>
        <pc:spChg chg="add">
          <ac:chgData name="Callum Fielding (1902732)" userId="S::1902732@student.uwtsd.ac.uk::7866f0dc-a816-4d2c-b1da-c0900ca54aee" providerId="AD" clId="Web-{9D8E74AE-D6AE-4C0C-B3E7-E66B407964A2}" dt="2020-11-02T11:11:13.236" v="8"/>
          <ac:spMkLst>
            <pc:docMk/>
            <pc:sldMk cId="109857222" sldId="256"/>
            <ac:spMk id="11" creationId="{E58B2195-5055-402F-A3E7-53FF0E4980C3}"/>
          </ac:spMkLst>
        </pc:spChg>
        <pc:spChg chg="add">
          <ac:chgData name="Callum Fielding (1902732)" userId="S::1902732@student.uwtsd.ac.uk::7866f0dc-a816-4d2c-b1da-c0900ca54aee" providerId="AD" clId="Web-{9D8E74AE-D6AE-4C0C-B3E7-E66B407964A2}" dt="2020-11-02T11:11:13.236" v="8"/>
          <ac:spMkLst>
            <pc:docMk/>
            <pc:sldMk cId="109857222" sldId="256"/>
            <ac:spMk id="13" creationId="{528AA953-F4F9-4DC5-97C7-491F4AF937DC}"/>
          </ac:spMkLst>
        </pc:spChg>
        <pc:picChg chg="add del">
          <ac:chgData name="Callum Fielding (1902732)" userId="S::1902732@student.uwtsd.ac.uk::7866f0dc-a816-4d2c-b1da-c0900ca54aee" providerId="AD" clId="Web-{9D8E74AE-D6AE-4C0C-B3E7-E66B407964A2}" dt="2020-11-02T11:11:13.127" v="7"/>
          <ac:picMkLst>
            <pc:docMk/>
            <pc:sldMk cId="109857222" sldId="256"/>
            <ac:picMk id="4" creationId="{1ED78E77-5D33-4E88-8D6B-B3A425BEB287}"/>
          </ac:picMkLst>
        </pc:picChg>
        <pc:picChg chg="add">
          <ac:chgData name="Callum Fielding (1902732)" userId="S::1902732@student.uwtsd.ac.uk::7866f0dc-a816-4d2c-b1da-c0900ca54aee" providerId="AD" clId="Web-{9D8E74AE-D6AE-4C0C-B3E7-E66B407964A2}" dt="2020-11-02T11:11:13.236" v="8"/>
          <ac:picMkLst>
            <pc:docMk/>
            <pc:sldMk cId="109857222" sldId="256"/>
            <ac:picMk id="6" creationId="{6C2000CD-D002-49D1-B7FC-968525E375BB}"/>
          </ac:picMkLst>
        </pc:picChg>
      </pc:sldChg>
      <pc:sldChg chg="new">
        <pc:chgData name="Callum Fielding (1902732)" userId="S::1902732@student.uwtsd.ac.uk::7866f0dc-a816-4d2c-b1da-c0900ca54aee" providerId="AD" clId="Web-{9D8E74AE-D6AE-4C0C-B3E7-E66B407964A2}" dt="2020-11-02T11:15:36.202" v="9"/>
        <pc:sldMkLst>
          <pc:docMk/>
          <pc:sldMk cId="2236981317" sldId="257"/>
        </pc:sldMkLst>
      </pc:sldChg>
      <pc:sldMasterChg chg="add del addSldLayout delSldLayout">
        <pc:chgData name="Callum Fielding (1902732)" userId="S::1902732@student.uwtsd.ac.uk::7866f0dc-a816-4d2c-b1da-c0900ca54aee" providerId="AD" clId="Web-{9D8E74AE-D6AE-4C0C-B3E7-E66B407964A2}" dt="2020-11-02T11:11:13.236" v="8"/>
        <pc:sldMasterMkLst>
          <pc:docMk/>
          <pc:sldMasterMk cId="2460954070" sldId="2147483660"/>
        </pc:sldMasterMkLst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Callum Fielding (1902732)" userId="S::1902732@student.uwtsd.ac.uk::7866f0dc-a816-4d2c-b1da-c0900ca54aee" providerId="AD" clId="Web-{9D8E74AE-D6AE-4C0C-B3E7-E66B407964A2}" dt="2020-11-02T11:11:13.236" v="8"/>
        <pc:sldMasterMkLst>
          <pc:docMk/>
          <pc:sldMasterMk cId="3521790834" sldId="2147483698"/>
        </pc:sldMasterMkLst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332442572" sldId="2147483687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698824762" sldId="2147483688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985768939" sldId="2147483689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2260344640" sldId="2147483690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7857311" sldId="2147483691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81737996" sldId="2147483692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136776906" sldId="2147483693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457245374" sldId="2147483694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383227699" sldId="2147483695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3602905167" sldId="2147483696"/>
          </pc:sldLayoutMkLst>
        </pc:sldLayoutChg>
        <pc:sldLayoutChg chg="add">
          <pc:chgData name="Callum Fielding (1902732)" userId="S::1902732@student.uwtsd.ac.uk::7866f0dc-a816-4d2c-b1da-c0900ca54aee" providerId="AD" clId="Web-{9D8E74AE-D6AE-4C0C-B3E7-E66B407964A2}" dt="2020-11-02T11:11:13.236" v="8"/>
          <pc:sldLayoutMkLst>
            <pc:docMk/>
            <pc:sldMasterMk cId="3521790834" sldId="2147483698"/>
            <pc:sldLayoutMk cId="740253349" sldId="2147483697"/>
          </pc:sldLayoutMkLst>
        </pc:sldLayoutChg>
      </pc:sldMasterChg>
      <pc:sldMasterChg chg="add del addSldLayout delSldLayout">
        <pc:chgData name="Callum Fielding (1902732)" userId="S::1902732@student.uwtsd.ac.uk::7866f0dc-a816-4d2c-b1da-c0900ca54aee" providerId="AD" clId="Web-{9D8E74AE-D6AE-4C0C-B3E7-E66B407964A2}" dt="2020-11-02T11:11:13.127" v="7"/>
        <pc:sldMasterMkLst>
          <pc:docMk/>
          <pc:sldMasterMk cId="2039250178" sldId="2147483738"/>
        </pc:sldMasterMkLst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4123311221" sldId="2147483727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2178732193" sldId="2147483728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3049030564" sldId="2147483729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29758920" sldId="2147483730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1099205421" sldId="2147483731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1994851984" sldId="2147483732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3919916483" sldId="2147483733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924175771" sldId="2147483734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534494657" sldId="2147483735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755951690" sldId="2147483736"/>
          </pc:sldLayoutMkLst>
        </pc:sldLayoutChg>
        <pc:sldLayoutChg chg="add del">
          <pc:chgData name="Callum Fielding (1902732)" userId="S::1902732@student.uwtsd.ac.uk::7866f0dc-a816-4d2c-b1da-c0900ca54aee" providerId="AD" clId="Web-{9D8E74AE-D6AE-4C0C-B3E7-E66B407964A2}" dt="2020-11-02T11:11:13.127" v="7"/>
          <pc:sldLayoutMkLst>
            <pc:docMk/>
            <pc:sldMasterMk cId="2039250178" sldId="2147483738"/>
            <pc:sldLayoutMk cId="4192114544" sldId="2147483737"/>
          </pc:sldLayoutMkLst>
        </pc:sldLayoutChg>
      </pc:sldMasterChg>
    </pc:docChg>
  </pc:docChgLst>
  <pc:docChgLst>
    <pc:chgData name="Callum Fielding (1902732)" userId="S::1902732@student.uwtsd.ac.uk::7866f0dc-a816-4d2c-b1da-c0900ca54aee" providerId="AD" clId="Web-{763E388B-8EDB-0A95-7732-74E61148B472}"/>
    <pc:docChg chg="addSld delSld modSld">
      <pc:chgData name="Callum Fielding (1902732)" userId="S::1902732@student.uwtsd.ac.uk::7866f0dc-a816-4d2c-b1da-c0900ca54aee" providerId="AD" clId="Web-{763E388B-8EDB-0A95-7732-74E61148B472}" dt="2020-11-06T07:46:26.103" v="1227" actId="20577"/>
      <pc:docMkLst>
        <pc:docMk/>
      </pc:docMkLst>
      <pc:sldChg chg="modSp">
        <pc:chgData name="Callum Fielding (1902732)" userId="S::1902732@student.uwtsd.ac.uk::7866f0dc-a816-4d2c-b1da-c0900ca54aee" providerId="AD" clId="Web-{763E388B-8EDB-0A95-7732-74E61148B472}" dt="2020-11-05T19:00:19.981" v="96" actId="1076"/>
        <pc:sldMkLst>
          <pc:docMk/>
          <pc:sldMk cId="2236981317" sldId="257"/>
        </pc:sldMkLst>
        <pc:spChg chg="mod">
          <ac:chgData name="Callum Fielding (1902732)" userId="S::1902732@student.uwtsd.ac.uk::7866f0dc-a816-4d2c-b1da-c0900ca54aee" providerId="AD" clId="Web-{763E388B-8EDB-0A95-7732-74E61148B472}" dt="2020-11-05T17:11:26.813" v="8" actId="20577"/>
          <ac:spMkLst>
            <pc:docMk/>
            <pc:sldMk cId="2236981317" sldId="257"/>
            <ac:spMk id="2" creationId="{6039AC95-D8A2-4AC8-B59D-93CEA274AE09}"/>
          </ac:spMkLst>
        </pc:spChg>
        <pc:spChg chg="mod">
          <ac:chgData name="Callum Fielding (1902732)" userId="S::1902732@student.uwtsd.ac.uk::7866f0dc-a816-4d2c-b1da-c0900ca54aee" providerId="AD" clId="Web-{763E388B-8EDB-0A95-7732-74E61148B472}" dt="2020-11-05T17:11:23.485" v="4" actId="20577"/>
          <ac:spMkLst>
            <pc:docMk/>
            <pc:sldMk cId="2236981317" sldId="257"/>
            <ac:spMk id="3" creationId="{BF27A854-8BEA-4F66-BDCC-7085D3E7D852}"/>
          </ac:spMkLst>
        </pc:spChg>
        <pc:spChg chg="mod">
          <ac:chgData name="Callum Fielding (1902732)" userId="S::1902732@student.uwtsd.ac.uk::7866f0dc-a816-4d2c-b1da-c0900ca54aee" providerId="AD" clId="Web-{763E388B-8EDB-0A95-7732-74E61148B472}" dt="2020-11-05T19:00:19.981" v="96" actId="1076"/>
          <ac:spMkLst>
            <pc:docMk/>
            <pc:sldMk cId="2236981317" sldId="257"/>
            <ac:spMk id="7" creationId="{DAFFF292-E254-43E4-B526-49860013E2DB}"/>
          </ac:spMkLst>
        </pc:spChg>
        <pc:picChg chg="mod">
          <ac:chgData name="Callum Fielding (1902732)" userId="S::1902732@student.uwtsd.ac.uk::7866f0dc-a816-4d2c-b1da-c0900ca54aee" providerId="AD" clId="Web-{763E388B-8EDB-0A95-7732-74E61148B472}" dt="2020-11-05T17:10:55.437" v="0" actId="1076"/>
          <ac:picMkLst>
            <pc:docMk/>
            <pc:sldMk cId="2236981317" sldId="257"/>
            <ac:picMk id="4" creationId="{07C17FAC-4F59-472D-BB56-06C5B0CB9467}"/>
          </ac:picMkLst>
        </pc:picChg>
      </pc:sldChg>
      <pc:sldChg chg="del">
        <pc:chgData name="Callum Fielding (1902732)" userId="S::1902732@student.uwtsd.ac.uk::7866f0dc-a816-4d2c-b1da-c0900ca54aee" providerId="AD" clId="Web-{763E388B-8EDB-0A95-7732-74E61148B472}" dt="2020-11-05T17:11:13.703" v="1"/>
        <pc:sldMkLst>
          <pc:docMk/>
          <pc:sldMk cId="1948923394" sldId="258"/>
        </pc:sldMkLst>
      </pc:sldChg>
      <pc:sldChg chg="addSp modSp">
        <pc:chgData name="Callum Fielding (1902732)" userId="S::1902732@student.uwtsd.ac.uk::7866f0dc-a816-4d2c-b1da-c0900ca54aee" providerId="AD" clId="Web-{763E388B-8EDB-0A95-7732-74E61148B472}" dt="2020-11-06T07:45:07.382" v="1208" actId="1076"/>
        <pc:sldMkLst>
          <pc:docMk/>
          <pc:sldMk cId="1745082653" sldId="259"/>
        </pc:sldMkLst>
        <pc:spChg chg="mod">
          <ac:chgData name="Callum Fielding (1902732)" userId="S::1902732@student.uwtsd.ac.uk::7866f0dc-a816-4d2c-b1da-c0900ca54aee" providerId="AD" clId="Web-{763E388B-8EDB-0A95-7732-74E61148B472}" dt="2020-11-05T17:18:25.790" v="18" actId="20577"/>
          <ac:spMkLst>
            <pc:docMk/>
            <pc:sldMk cId="1745082653" sldId="259"/>
            <ac:spMk id="3" creationId="{08327594-AFAA-4CA2-B527-E8C4D994E657}"/>
          </ac:spMkLst>
        </pc:spChg>
        <pc:spChg chg="add mod">
          <ac:chgData name="Callum Fielding (1902732)" userId="S::1902732@student.uwtsd.ac.uk::7866f0dc-a816-4d2c-b1da-c0900ca54aee" providerId="AD" clId="Web-{763E388B-8EDB-0A95-7732-74E61148B472}" dt="2020-11-06T07:45:07.382" v="1208" actId="1076"/>
          <ac:spMkLst>
            <pc:docMk/>
            <pc:sldMk cId="1745082653" sldId="259"/>
            <ac:spMk id="6" creationId="{72616E6F-A19C-4EB1-9DC1-56306A0B3E88}"/>
          </ac:spMkLst>
        </pc:spChg>
        <pc:spChg chg="add mod">
          <ac:chgData name="Callum Fielding (1902732)" userId="S::1902732@student.uwtsd.ac.uk::7866f0dc-a816-4d2c-b1da-c0900ca54aee" providerId="AD" clId="Web-{763E388B-8EDB-0A95-7732-74E61148B472}" dt="2020-11-06T03:13:54.877" v="536" actId="1076"/>
          <ac:spMkLst>
            <pc:docMk/>
            <pc:sldMk cId="1745082653" sldId="259"/>
            <ac:spMk id="7" creationId="{0A57684F-9973-496B-B89E-F018DA71B1BC}"/>
          </ac:spMkLst>
        </pc:spChg>
      </pc:sldChg>
      <pc:sldChg chg="addSp delSp modSp mod setBg">
        <pc:chgData name="Callum Fielding (1902732)" userId="S::1902732@student.uwtsd.ac.uk::7866f0dc-a816-4d2c-b1da-c0900ca54aee" providerId="AD" clId="Web-{763E388B-8EDB-0A95-7732-74E61148B472}" dt="2020-11-06T03:10:05.533" v="472" actId="20577"/>
        <pc:sldMkLst>
          <pc:docMk/>
          <pc:sldMk cId="3486810876" sldId="260"/>
        </pc:sldMkLst>
        <pc:spChg chg="mod">
          <ac:chgData name="Callum Fielding (1902732)" userId="S::1902732@student.uwtsd.ac.uk::7866f0dc-a816-4d2c-b1da-c0900ca54aee" providerId="AD" clId="Web-{763E388B-8EDB-0A95-7732-74E61148B472}" dt="2020-11-05T20:16:43.148" v="132"/>
          <ac:spMkLst>
            <pc:docMk/>
            <pc:sldMk cId="3486810876" sldId="260"/>
            <ac:spMk id="2" creationId="{B5E10A90-B35E-4016-B4A5-470C065AD34E}"/>
          </ac:spMkLst>
        </pc:spChg>
        <pc:spChg chg="mod">
          <ac:chgData name="Callum Fielding (1902732)" userId="S::1902732@student.uwtsd.ac.uk::7866f0dc-a816-4d2c-b1da-c0900ca54aee" providerId="AD" clId="Web-{763E388B-8EDB-0A95-7732-74E61148B472}" dt="2020-11-05T20:16:49.554" v="135" actId="20577"/>
          <ac:spMkLst>
            <pc:docMk/>
            <pc:sldMk cId="3486810876" sldId="260"/>
            <ac:spMk id="3" creationId="{08327594-AFAA-4CA2-B527-E8C4D994E657}"/>
          </ac:spMkLst>
        </pc:spChg>
        <pc:spChg chg="add mod">
          <ac:chgData name="Callum Fielding (1902732)" userId="S::1902732@student.uwtsd.ac.uk::7866f0dc-a816-4d2c-b1da-c0900ca54aee" providerId="AD" clId="Web-{763E388B-8EDB-0A95-7732-74E61148B472}" dt="2020-11-06T03:10:05.533" v="472" actId="20577"/>
          <ac:spMkLst>
            <pc:docMk/>
            <pc:sldMk cId="3486810876" sldId="260"/>
            <ac:spMk id="5" creationId="{9B15CD29-B14D-47AF-8643-8AA93B1AC55A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20:16:43.148" v="132"/>
          <ac:spMkLst>
            <pc:docMk/>
            <pc:sldMk cId="3486810876" sldId="260"/>
            <ac:spMk id="9" creationId="{4AC6B390-BC59-4F1D-A0EE-D71A92F0A0B2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20:16:43.148" v="132"/>
          <ac:spMkLst>
            <pc:docMk/>
            <pc:sldMk cId="3486810876" sldId="260"/>
            <ac:spMk id="11" creationId="{B6C60D79-16F1-4C4B-B7E3-7634E7069CDE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20:16:43.148" v="132"/>
          <ac:spMkLst>
            <pc:docMk/>
            <pc:sldMk cId="3486810876" sldId="260"/>
            <ac:spMk id="13" creationId="{426B127E-6498-4C77-9C9D-4553A5113B80}"/>
          </ac:spMkLst>
        </pc:spChg>
        <pc:graphicFrameChg chg="add del mod">
          <ac:chgData name="Callum Fielding (1902732)" userId="S::1902732@student.uwtsd.ac.uk::7866f0dc-a816-4d2c-b1da-c0900ca54aee" providerId="AD" clId="Web-{763E388B-8EDB-0A95-7732-74E61148B472}" dt="2020-11-06T03:09:29.623" v="468"/>
          <ac:graphicFrameMkLst>
            <pc:docMk/>
            <pc:sldMk cId="3486810876" sldId="260"/>
            <ac:graphicFrameMk id="8" creationId="{BC750B92-4179-4FE1-BB58-60756A1D3B5F}"/>
          </ac:graphicFrameMkLst>
        </pc:graphicFrameChg>
        <pc:picChg chg="add mod ord">
          <ac:chgData name="Callum Fielding (1902732)" userId="S::1902732@student.uwtsd.ac.uk::7866f0dc-a816-4d2c-b1da-c0900ca54aee" providerId="AD" clId="Web-{763E388B-8EDB-0A95-7732-74E61148B472}" dt="2020-11-05T20:16:43.148" v="132"/>
          <ac:picMkLst>
            <pc:docMk/>
            <pc:sldMk cId="3486810876" sldId="260"/>
            <ac:picMk id="4" creationId="{6A147649-51DF-43CF-A6C0-FE15C3DE3662}"/>
          </ac:picMkLst>
        </pc:picChg>
        <pc:picChg chg="add del mod">
          <ac:chgData name="Callum Fielding (1902732)" userId="S::1902732@student.uwtsd.ac.uk::7866f0dc-a816-4d2c-b1da-c0900ca54aee" providerId="AD" clId="Web-{763E388B-8EDB-0A95-7732-74E61148B472}" dt="2020-11-06T03:06:37.874" v="316"/>
          <ac:picMkLst>
            <pc:docMk/>
            <pc:sldMk cId="3486810876" sldId="260"/>
            <ac:picMk id="6" creationId="{4C38EB16-C17B-42AD-940C-4410F9975218}"/>
          </ac:picMkLst>
        </pc:picChg>
      </pc:sldChg>
      <pc:sldChg chg="modSp">
        <pc:chgData name="Callum Fielding (1902732)" userId="S::1902732@student.uwtsd.ac.uk::7866f0dc-a816-4d2c-b1da-c0900ca54aee" providerId="AD" clId="Web-{763E388B-8EDB-0A95-7732-74E61148B472}" dt="2020-11-06T07:31:09.347" v="929" actId="20577"/>
        <pc:sldMkLst>
          <pc:docMk/>
          <pc:sldMk cId="3416696051" sldId="261"/>
        </pc:sldMkLst>
        <pc:spChg chg="mod">
          <ac:chgData name="Callum Fielding (1902732)" userId="S::1902732@student.uwtsd.ac.uk::7866f0dc-a816-4d2c-b1da-c0900ca54aee" providerId="AD" clId="Web-{763E388B-8EDB-0A95-7732-74E61148B472}" dt="2020-11-05T17:46:12.554" v="80" actId="20577"/>
          <ac:spMkLst>
            <pc:docMk/>
            <pc:sldMk cId="3416696051" sldId="261"/>
            <ac:spMk id="2" creationId="{DD16252F-E0D6-4CA4-848D-00D275F33384}"/>
          </ac:spMkLst>
        </pc:spChg>
        <pc:spChg chg="mod">
          <ac:chgData name="Callum Fielding (1902732)" userId="S::1902732@student.uwtsd.ac.uk::7866f0dc-a816-4d2c-b1da-c0900ca54aee" providerId="AD" clId="Web-{763E388B-8EDB-0A95-7732-74E61148B472}" dt="2020-11-06T07:31:09.347" v="929" actId="20577"/>
          <ac:spMkLst>
            <pc:docMk/>
            <pc:sldMk cId="3416696051" sldId="261"/>
            <ac:spMk id="3" creationId="{EAD286C8-390C-44E8-8863-F6C810D8FD8A}"/>
          </ac:spMkLst>
        </pc:spChg>
      </pc:sldChg>
      <pc:sldChg chg="addSp modSp mod setBg">
        <pc:chgData name="Callum Fielding (1902732)" userId="S::1902732@student.uwtsd.ac.uk::7866f0dc-a816-4d2c-b1da-c0900ca54aee" providerId="AD" clId="Web-{763E388B-8EDB-0A95-7732-74E61148B472}" dt="2020-11-06T06:57:57.725" v="738"/>
        <pc:sldMkLst>
          <pc:docMk/>
          <pc:sldMk cId="1153852328" sldId="262"/>
        </pc:sldMkLst>
        <pc:spChg chg="mod">
          <ac:chgData name="Callum Fielding (1902732)" userId="S::1902732@student.uwtsd.ac.uk::7866f0dc-a816-4d2c-b1da-c0900ca54aee" providerId="AD" clId="Web-{763E388B-8EDB-0A95-7732-74E61148B472}" dt="2020-11-06T06:57:57.725" v="738"/>
          <ac:spMkLst>
            <pc:docMk/>
            <pc:sldMk cId="1153852328" sldId="262"/>
            <ac:spMk id="2" creationId="{DD16252F-E0D6-4CA4-848D-00D275F33384}"/>
          </ac:spMkLst>
        </pc:spChg>
        <pc:spChg chg="mod ord">
          <ac:chgData name="Callum Fielding (1902732)" userId="S::1902732@student.uwtsd.ac.uk::7866f0dc-a816-4d2c-b1da-c0900ca54aee" providerId="AD" clId="Web-{763E388B-8EDB-0A95-7732-74E61148B472}" dt="2020-11-06T06:57:57.725" v="738"/>
          <ac:spMkLst>
            <pc:docMk/>
            <pc:sldMk cId="1153852328" sldId="262"/>
            <ac:spMk id="3" creationId="{EAD286C8-390C-44E8-8863-F6C810D8FD8A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6T06:57:57.725" v="738"/>
          <ac:spMkLst>
            <pc:docMk/>
            <pc:sldMk cId="1153852328" sldId="262"/>
            <ac:spMk id="9" creationId="{2EB492CD-616E-47F8-933B-5E2D952A0593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6T06:57:57.725" v="738"/>
          <ac:spMkLst>
            <pc:docMk/>
            <pc:sldMk cId="1153852328" sldId="262"/>
            <ac:spMk id="11" creationId="{59383CF9-23B5-4335-9B21-1791C4CF1C75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6T06:57:57.725" v="738"/>
          <ac:spMkLst>
            <pc:docMk/>
            <pc:sldMk cId="1153852328" sldId="262"/>
            <ac:spMk id="13" creationId="{0007FE00-9498-4706-B255-6437B0252C02}"/>
          </ac:spMkLst>
        </pc:spChg>
        <pc:picChg chg="add mod">
          <ac:chgData name="Callum Fielding (1902732)" userId="S::1902732@student.uwtsd.ac.uk::7866f0dc-a816-4d2c-b1da-c0900ca54aee" providerId="AD" clId="Web-{763E388B-8EDB-0A95-7732-74E61148B472}" dt="2020-11-06T06:57:57.725" v="738"/>
          <ac:picMkLst>
            <pc:docMk/>
            <pc:sldMk cId="1153852328" sldId="262"/>
            <ac:picMk id="4" creationId="{D616822D-E91B-42D5-9FBD-E71D200A4605}"/>
          </ac:picMkLst>
        </pc:picChg>
      </pc:sldChg>
      <pc:sldChg chg="addSp delSp modSp mod setBg">
        <pc:chgData name="Callum Fielding (1902732)" userId="S::1902732@student.uwtsd.ac.uk::7866f0dc-a816-4d2c-b1da-c0900ca54aee" providerId="AD" clId="Web-{763E388B-8EDB-0A95-7732-74E61148B472}" dt="2020-11-06T07:22:57.270" v="841"/>
        <pc:sldMkLst>
          <pc:docMk/>
          <pc:sldMk cId="2387504788" sldId="263"/>
        </pc:sldMkLst>
        <pc:spChg chg="mod">
          <ac:chgData name="Callum Fielding (1902732)" userId="S::1902732@student.uwtsd.ac.uk::7866f0dc-a816-4d2c-b1da-c0900ca54aee" providerId="AD" clId="Web-{763E388B-8EDB-0A95-7732-74E61148B472}" dt="2020-11-06T07:20:59.705" v="826"/>
          <ac:spMkLst>
            <pc:docMk/>
            <pc:sldMk cId="2387504788" sldId="263"/>
            <ac:spMk id="2" creationId="{93ABE898-A704-4C66-85A1-A818A69A3EF9}"/>
          </ac:spMkLst>
        </pc:spChg>
        <pc:spChg chg="del mod">
          <ac:chgData name="Callum Fielding (1902732)" userId="S::1902732@student.uwtsd.ac.uk::7866f0dc-a816-4d2c-b1da-c0900ca54aee" providerId="AD" clId="Web-{763E388B-8EDB-0A95-7732-74E61148B472}" dt="2020-11-06T07:20:59.705" v="826"/>
          <ac:spMkLst>
            <pc:docMk/>
            <pc:sldMk cId="2387504788" sldId="263"/>
            <ac:spMk id="3" creationId="{A0D64D64-6E77-4E31-AF26-8FA53E254847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6T07:20:59.705" v="826"/>
          <ac:spMkLst>
            <pc:docMk/>
            <pc:sldMk cId="2387504788" sldId="263"/>
            <ac:spMk id="9" creationId="{AE2B703B-46F9-481A-A605-82E2A828C4FA}"/>
          </ac:spMkLst>
        </pc:spChg>
        <pc:spChg chg="add del">
          <ac:chgData name="Callum Fielding (1902732)" userId="S::1902732@student.uwtsd.ac.uk::7866f0dc-a816-4d2c-b1da-c0900ca54aee" providerId="AD" clId="Web-{763E388B-8EDB-0A95-7732-74E61148B472}" dt="2020-11-06T07:20:59.658" v="825"/>
          <ac:spMkLst>
            <pc:docMk/>
            <pc:sldMk cId="2387504788" sldId="263"/>
            <ac:spMk id="10" creationId="{2EB492CD-616E-47F8-933B-5E2D952A0593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6T07:20:59.705" v="826"/>
          <ac:spMkLst>
            <pc:docMk/>
            <pc:sldMk cId="2387504788" sldId="263"/>
            <ac:spMk id="11" creationId="{F13BE4D7-0C3D-4906-B230-A1C5B4665CCF}"/>
          </ac:spMkLst>
        </pc:spChg>
        <pc:spChg chg="add del">
          <ac:chgData name="Callum Fielding (1902732)" userId="S::1902732@student.uwtsd.ac.uk::7866f0dc-a816-4d2c-b1da-c0900ca54aee" providerId="AD" clId="Web-{763E388B-8EDB-0A95-7732-74E61148B472}" dt="2020-11-06T07:20:59.658" v="825"/>
          <ac:spMkLst>
            <pc:docMk/>
            <pc:sldMk cId="2387504788" sldId="263"/>
            <ac:spMk id="12" creationId="{59383CF9-23B5-4335-9B21-1791C4CF1C75}"/>
          </ac:spMkLst>
        </pc:spChg>
        <pc:spChg chg="add del">
          <ac:chgData name="Callum Fielding (1902732)" userId="S::1902732@student.uwtsd.ac.uk::7866f0dc-a816-4d2c-b1da-c0900ca54aee" providerId="AD" clId="Web-{763E388B-8EDB-0A95-7732-74E61148B472}" dt="2020-11-06T07:20:59.658" v="825"/>
          <ac:spMkLst>
            <pc:docMk/>
            <pc:sldMk cId="2387504788" sldId="263"/>
            <ac:spMk id="14" creationId="{0007FE00-9498-4706-B255-6437B0252C02}"/>
          </ac:spMkLst>
        </pc:spChg>
        <pc:graphicFrameChg chg="add modGraphic">
          <ac:chgData name="Callum Fielding (1902732)" userId="S::1902732@student.uwtsd.ac.uk::7866f0dc-a816-4d2c-b1da-c0900ca54aee" providerId="AD" clId="Web-{763E388B-8EDB-0A95-7732-74E61148B472}" dt="2020-11-06T07:22:57.270" v="841"/>
          <ac:graphicFrameMkLst>
            <pc:docMk/>
            <pc:sldMk cId="2387504788" sldId="263"/>
            <ac:graphicFrameMk id="5" creationId="{090B6857-323D-4052-81E9-B00F3652B82D}"/>
          </ac:graphicFrameMkLst>
        </pc:graphicFrameChg>
        <pc:picChg chg="add del">
          <ac:chgData name="Callum Fielding (1902732)" userId="S::1902732@student.uwtsd.ac.uk::7866f0dc-a816-4d2c-b1da-c0900ca54aee" providerId="AD" clId="Web-{763E388B-8EDB-0A95-7732-74E61148B472}" dt="2020-11-06T07:20:59.658" v="825"/>
          <ac:picMkLst>
            <pc:docMk/>
            <pc:sldMk cId="2387504788" sldId="263"/>
            <ac:picMk id="7" creationId="{75C53B6D-FA2F-4810-B390-C241C5EDD844}"/>
          </ac:picMkLst>
        </pc:picChg>
      </pc:sldChg>
      <pc:sldChg chg="addSp delSp modSp">
        <pc:chgData name="Callum Fielding (1902732)" userId="S::1902732@student.uwtsd.ac.uk::7866f0dc-a816-4d2c-b1da-c0900ca54aee" providerId="AD" clId="Web-{763E388B-8EDB-0A95-7732-74E61148B472}" dt="2020-11-06T07:46:24.103" v="1225" actId="20577"/>
        <pc:sldMkLst>
          <pc:docMk/>
          <pc:sldMk cId="1914722424" sldId="264"/>
        </pc:sldMkLst>
        <pc:spChg chg="mod">
          <ac:chgData name="Callum Fielding (1902732)" userId="S::1902732@student.uwtsd.ac.uk::7866f0dc-a816-4d2c-b1da-c0900ca54aee" providerId="AD" clId="Web-{763E388B-8EDB-0A95-7732-74E61148B472}" dt="2020-11-06T07:40:09.485" v="1113" actId="20577"/>
          <ac:spMkLst>
            <pc:docMk/>
            <pc:sldMk cId="1914722424" sldId="264"/>
            <ac:spMk id="3" creationId="{E0813357-E1A8-4EA3-9E64-5D15268D3756}"/>
          </ac:spMkLst>
        </pc:spChg>
        <pc:spChg chg="add mod">
          <ac:chgData name="Callum Fielding (1902732)" userId="S::1902732@student.uwtsd.ac.uk::7866f0dc-a816-4d2c-b1da-c0900ca54aee" providerId="AD" clId="Web-{763E388B-8EDB-0A95-7732-74E61148B472}" dt="2020-11-06T07:46:24.103" v="1225" actId="20577"/>
          <ac:spMkLst>
            <pc:docMk/>
            <pc:sldMk cId="1914722424" sldId="264"/>
            <ac:spMk id="4" creationId="{C8AA374C-8CFD-444F-9C48-5C1EC8E12AB7}"/>
          </ac:spMkLst>
        </pc:spChg>
        <pc:graphicFrameChg chg="add del mod">
          <ac:chgData name="Callum Fielding (1902732)" userId="S::1902732@student.uwtsd.ac.uk::7866f0dc-a816-4d2c-b1da-c0900ca54aee" providerId="AD" clId="Web-{763E388B-8EDB-0A95-7732-74E61148B472}" dt="2020-11-06T07:42:07.737" v="1144"/>
          <ac:graphicFrameMkLst>
            <pc:docMk/>
            <pc:sldMk cId="1914722424" sldId="264"/>
            <ac:graphicFrameMk id="6" creationId="{3983EA59-EA6F-48D9-9504-46E4F989F86C}"/>
          </ac:graphicFrameMkLst>
        </pc:graphicFrameChg>
      </pc:sldChg>
      <pc:sldChg chg="modSp">
        <pc:chgData name="Callum Fielding (1902732)" userId="S::1902732@student.uwtsd.ac.uk::7866f0dc-a816-4d2c-b1da-c0900ca54aee" providerId="AD" clId="Web-{763E388B-8EDB-0A95-7732-74E61148B472}" dt="2020-11-06T07:23:10.177" v="850" actId="20577"/>
        <pc:sldMkLst>
          <pc:docMk/>
          <pc:sldMk cId="2189316066" sldId="265"/>
        </pc:sldMkLst>
        <pc:spChg chg="mod">
          <ac:chgData name="Callum Fielding (1902732)" userId="S::1902732@student.uwtsd.ac.uk::7866f0dc-a816-4d2c-b1da-c0900ca54aee" providerId="AD" clId="Web-{763E388B-8EDB-0A95-7732-74E61148B472}" dt="2020-11-06T07:23:10.177" v="850" actId="20577"/>
          <ac:spMkLst>
            <pc:docMk/>
            <pc:sldMk cId="2189316066" sldId="265"/>
            <ac:spMk id="2" creationId="{93ABE898-A704-4C66-85A1-A818A69A3EF9}"/>
          </ac:spMkLst>
        </pc:spChg>
        <pc:spChg chg="mod">
          <ac:chgData name="Callum Fielding (1902732)" userId="S::1902732@student.uwtsd.ac.uk::7866f0dc-a816-4d2c-b1da-c0900ca54aee" providerId="AD" clId="Web-{763E388B-8EDB-0A95-7732-74E61148B472}" dt="2020-11-06T07:20:17.267" v="808" actId="20577"/>
          <ac:spMkLst>
            <pc:docMk/>
            <pc:sldMk cId="2189316066" sldId="265"/>
            <ac:spMk id="3" creationId="{A0D64D64-6E77-4E31-AF26-8FA53E254847}"/>
          </ac:spMkLst>
        </pc:spChg>
      </pc:sldChg>
      <pc:sldChg chg="addSp delSp modSp new mod setBg">
        <pc:chgData name="Callum Fielding (1902732)" userId="S::1902732@student.uwtsd.ac.uk::7866f0dc-a816-4d2c-b1da-c0900ca54aee" providerId="AD" clId="Web-{763E388B-8EDB-0A95-7732-74E61148B472}" dt="2020-11-05T17:35:45.691" v="60"/>
        <pc:sldMkLst>
          <pc:docMk/>
          <pc:sldMk cId="4030922745" sldId="266"/>
        </pc:sldMkLst>
        <pc:spChg chg="mo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2" creationId="{FF640EB5-8F32-4862-A48D-0EF7C3E231E9}"/>
          </ac:spMkLst>
        </pc:spChg>
        <pc:spChg chg="del">
          <ac:chgData name="Callum Fielding (1902732)" userId="S::1902732@student.uwtsd.ac.uk::7866f0dc-a816-4d2c-b1da-c0900ca54aee" providerId="AD" clId="Web-{763E388B-8EDB-0A95-7732-74E61148B472}" dt="2020-11-05T17:34:13.248" v="58"/>
          <ac:spMkLst>
            <pc:docMk/>
            <pc:sldMk cId="4030922745" sldId="266"/>
            <ac:spMk id="3" creationId="{816AFE57-1370-4D51-BBB8-22FD820B8E08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9" creationId="{8A7BA06D-B3FF-4E91-8639-B4569AE3AA23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11" creationId="{2B30C86D-5A07-48BC-9C9D-6F9A2DB1E9E1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13" creationId="{2EA73A68-63F4-4DB1-9407-CF5566EBB95B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15" creationId="{4F0934E6-E033-40C5-9710-CBBE8BE391B4}"/>
          </ac:spMkLst>
        </pc:spChg>
        <pc:spChg chg="add">
          <ac:chgData name="Callum Fielding (1902732)" userId="S::1902732@student.uwtsd.ac.uk::7866f0dc-a816-4d2c-b1da-c0900ca54aee" providerId="AD" clId="Web-{763E388B-8EDB-0A95-7732-74E61148B472}" dt="2020-11-05T17:35:45.691" v="60"/>
          <ac:spMkLst>
            <pc:docMk/>
            <pc:sldMk cId="4030922745" sldId="266"/>
            <ac:spMk id="17" creationId="{201871FA-D1AD-45C5-A92E-2CD8A14CB334}"/>
          </ac:spMkLst>
        </pc:spChg>
        <pc:picChg chg="add mod">
          <ac:chgData name="Callum Fielding (1902732)" userId="S::1902732@student.uwtsd.ac.uk::7866f0dc-a816-4d2c-b1da-c0900ca54aee" providerId="AD" clId="Web-{763E388B-8EDB-0A95-7732-74E61148B472}" dt="2020-11-05T17:35:45.691" v="60"/>
          <ac:picMkLst>
            <pc:docMk/>
            <pc:sldMk cId="4030922745" sldId="266"/>
            <ac:picMk id="4" creationId="{19C05832-4316-40FE-AAD8-BC1E609A46EE}"/>
          </ac:picMkLst>
        </pc:picChg>
      </pc:sldChg>
    </pc:docChg>
  </pc:docChgLst>
  <pc:docChgLst>
    <pc:chgData name="Callum Fielding (1902732)" userId="S::1902732@student.uwtsd.ac.uk::7866f0dc-a816-4d2c-b1da-c0900ca54aee" providerId="AD" clId="Web-{A9E42FA4-4DB5-0581-1DD0-9851F690BF27}"/>
    <pc:docChg chg="addSld modSld">
      <pc:chgData name="Callum Fielding (1902732)" userId="S::1902732@student.uwtsd.ac.uk::7866f0dc-a816-4d2c-b1da-c0900ca54aee" providerId="AD" clId="Web-{A9E42FA4-4DB5-0581-1DD0-9851F690BF27}" dt="2020-11-05T17:10:22.956" v="620" actId="1076"/>
      <pc:docMkLst>
        <pc:docMk/>
      </pc:docMkLst>
      <pc:sldChg chg="addSp delSp modSp mod setClrOvrMap">
        <pc:chgData name="Callum Fielding (1902732)" userId="S::1902732@student.uwtsd.ac.uk::7866f0dc-a816-4d2c-b1da-c0900ca54aee" providerId="AD" clId="Web-{A9E42FA4-4DB5-0581-1DD0-9851F690BF27}" dt="2020-11-05T08:15:10.665" v="303"/>
        <pc:sldMkLst>
          <pc:docMk/>
          <pc:sldMk cId="109857222" sldId="256"/>
        </pc:sldMkLst>
        <pc:spChg chg="mo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Callum Fielding (1902732)" userId="S::1902732@student.uwtsd.ac.uk::7866f0dc-a816-4d2c-b1da-c0900ca54aee" providerId="AD" clId="Web-{A9E42FA4-4DB5-0581-1DD0-9851F690BF27}" dt="2020-11-05T08:14:10.054" v="290"/>
          <ac:spMkLst>
            <pc:docMk/>
            <pc:sldMk cId="109857222" sldId="256"/>
            <ac:spMk id="4" creationId="{DE753A77-CF57-47DA-A389-A04ABCEFA0CD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5" creationId="{8930EBA3-4D2E-42E8-B828-834555328D85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11" creationId="{E58B2195-5055-402F-A3E7-53FF0E4980C3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13" creationId="{528AA953-F4F9-4DC5-97C7-491F4AF937DC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59.727" v="298"/>
          <ac:spMkLst>
            <pc:docMk/>
            <pc:sldMk cId="109857222" sldId="256"/>
            <ac:spMk id="15" creationId="{0671A8AE-40A1-4631-A6B8-581AFF06548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59.727" v="298"/>
          <ac:spMkLst>
            <pc:docMk/>
            <pc:sldMk cId="109857222" sldId="256"/>
            <ac:spMk id="16" creationId="{A44CD100-6267-4E62-AA64-2182A3A6A1C0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02.852" v="300"/>
          <ac:spMkLst>
            <pc:docMk/>
            <pc:sldMk cId="109857222" sldId="256"/>
            <ac:spMk id="17" creationId="{8930EBA3-4D2E-42E8-B828-834555328D85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33.523" v="293"/>
          <ac:spMkLst>
            <pc:docMk/>
            <pc:sldMk cId="109857222" sldId="256"/>
            <ac:spMk id="18" creationId="{C0346EDD-F4DA-460A-8365-633DFEC2D181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02.852" v="300"/>
          <ac:spMkLst>
            <pc:docMk/>
            <pc:sldMk cId="109857222" sldId="256"/>
            <ac:spMk id="19" creationId="{E58B2195-5055-402F-A3E7-53FF0E4980C3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33.523" v="293"/>
          <ac:spMkLst>
            <pc:docMk/>
            <pc:sldMk cId="109857222" sldId="256"/>
            <ac:spMk id="20" creationId="{129A6924-D08B-45DD-8219-D130D09CE56C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02.852" v="300"/>
          <ac:spMkLst>
            <pc:docMk/>
            <pc:sldMk cId="109857222" sldId="256"/>
            <ac:spMk id="21" creationId="{528AA953-F4F9-4DC5-97C7-491F4AF937DC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33.523" v="293"/>
          <ac:spMkLst>
            <pc:docMk/>
            <pc:sldMk cId="109857222" sldId="256"/>
            <ac:spMk id="22" creationId="{D8640428-FCF3-4959-9C16-0C63AE5797A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49" v="302"/>
          <ac:spMkLst>
            <pc:docMk/>
            <pc:sldMk cId="109857222" sldId="256"/>
            <ac:spMk id="23" creationId="{67009BBA-DC62-4808-B0A8-DC86986B7608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4:33.523" v="293"/>
          <ac:spMkLst>
            <pc:docMk/>
            <pc:sldMk cId="109857222" sldId="256"/>
            <ac:spMk id="24" creationId="{01B0AB56-1C73-492F-9E03-DF7B546AFCE4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49" v="302"/>
          <ac:spMkLst>
            <pc:docMk/>
            <pc:sldMk cId="109857222" sldId="256"/>
            <ac:spMk id="25" creationId="{3F9BDB9F-8714-4605-B1BF-670E94960019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15:10.649" v="302"/>
          <ac:spMkLst>
            <pc:docMk/>
            <pc:sldMk cId="109857222" sldId="256"/>
            <ac:spMk id="26" creationId="{CB339924-0C86-4476-A81F-37DCF289E1AB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27" creationId="{A1D7EC86-7CB9-431D-8AC3-8AAF0440B162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28" creationId="{D4B9777F-B610-419B-9193-80306388F3E2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29" creationId="{311F016A-A753-449B-9EA6-322199B7119E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30" creationId="{95106A28-883A-4993-BF9E-C403B81A8D66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15:10.665" v="303"/>
          <ac:spMkLst>
            <pc:docMk/>
            <pc:sldMk cId="109857222" sldId="256"/>
            <ac:spMk id="31" creationId="{F5AE4E4F-9F4C-43ED-8299-9BD63B74E8F0}"/>
          </ac:spMkLst>
        </pc:spChg>
        <pc:picChg chg="del mod ord">
          <ac:chgData name="Callum Fielding (1902732)" userId="S::1902732@student.uwtsd.ac.uk::7866f0dc-a816-4d2c-b1da-c0900ca54aee" providerId="AD" clId="Web-{A9E42FA4-4DB5-0581-1DD0-9851F690BF27}" dt="2020-11-05T08:14:41.383" v="296"/>
          <ac:picMkLst>
            <pc:docMk/>
            <pc:sldMk cId="109857222" sldId="256"/>
            <ac:picMk id="6" creationId="{6C2000CD-D002-49D1-B7FC-968525E375BB}"/>
          </ac:picMkLst>
        </pc:picChg>
        <pc:picChg chg="add del mod">
          <ac:chgData name="Callum Fielding (1902732)" userId="S::1902732@student.uwtsd.ac.uk::7866f0dc-a816-4d2c-b1da-c0900ca54aee" providerId="AD" clId="Web-{A9E42FA4-4DB5-0581-1DD0-9851F690BF27}" dt="2020-11-05T08:14:36.274" v="294"/>
          <ac:picMkLst>
            <pc:docMk/>
            <pc:sldMk cId="109857222" sldId="256"/>
            <ac:picMk id="7" creationId="{1BF6AE60-24FC-4677-A67A-F69C2AA78207}"/>
          </ac:picMkLst>
        </pc:picChg>
        <pc:picChg chg="add mod ord">
          <ac:chgData name="Callum Fielding (1902732)" userId="S::1902732@student.uwtsd.ac.uk::7866f0dc-a816-4d2c-b1da-c0900ca54aee" providerId="AD" clId="Web-{A9E42FA4-4DB5-0581-1DD0-9851F690BF27}" dt="2020-11-05T08:15:10.665" v="303"/>
          <ac:picMkLst>
            <pc:docMk/>
            <pc:sldMk cId="109857222" sldId="256"/>
            <ac:picMk id="8" creationId="{1AFE6FA8-BD34-44BD-BD55-CE3F9680A8D7}"/>
          </ac:picMkLst>
        </pc:picChg>
      </pc:sldChg>
      <pc:sldChg chg="addSp delSp modSp mod setBg">
        <pc:chgData name="Callum Fielding (1902732)" userId="S::1902732@student.uwtsd.ac.uk::7866f0dc-a816-4d2c-b1da-c0900ca54aee" providerId="AD" clId="Web-{A9E42FA4-4DB5-0581-1DD0-9851F690BF27}" dt="2020-11-05T17:10:22.956" v="620" actId="1076"/>
        <pc:sldMkLst>
          <pc:docMk/>
          <pc:sldMk cId="2236981317" sldId="257"/>
        </pc:sldMkLst>
        <pc:spChg chg="mod">
          <ac:chgData name="Callum Fielding (1902732)" userId="S::1902732@student.uwtsd.ac.uk::7866f0dc-a816-4d2c-b1da-c0900ca54aee" providerId="AD" clId="Web-{A9E42FA4-4DB5-0581-1DD0-9851F690BF27}" dt="2020-11-05T17:04:00.059" v="512" actId="20577"/>
          <ac:spMkLst>
            <pc:docMk/>
            <pc:sldMk cId="2236981317" sldId="257"/>
            <ac:spMk id="2" creationId="{6039AC95-D8A2-4AC8-B59D-93CEA274AE09}"/>
          </ac:spMkLst>
        </pc:spChg>
        <pc:spChg chg="mod">
          <ac:chgData name="Callum Fielding (1902732)" userId="S::1902732@student.uwtsd.ac.uk::7866f0dc-a816-4d2c-b1da-c0900ca54aee" providerId="AD" clId="Web-{A9E42FA4-4DB5-0581-1DD0-9851F690BF27}" dt="2020-11-05T17:08:53.829" v="549" actId="20577"/>
          <ac:spMkLst>
            <pc:docMk/>
            <pc:sldMk cId="2236981317" sldId="257"/>
            <ac:spMk id="3" creationId="{BF27A854-8BEA-4F66-BDCC-7085D3E7D85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1:33.958" v="402"/>
          <ac:spMkLst>
            <pc:docMk/>
            <pc:sldMk cId="2236981317" sldId="257"/>
            <ac:spMk id="6" creationId="{4EC70169-5E19-4AE6-945E-20B02FEF37AD}"/>
          </ac:spMkLst>
        </pc:spChg>
        <pc:spChg chg="add mod">
          <ac:chgData name="Callum Fielding (1902732)" userId="S::1902732@student.uwtsd.ac.uk::7866f0dc-a816-4d2c-b1da-c0900ca54aee" providerId="AD" clId="Web-{A9E42FA4-4DB5-0581-1DD0-9851F690BF27}" dt="2020-11-05T17:03:38.324" v="507" actId="1076"/>
          <ac:spMkLst>
            <pc:docMk/>
            <pc:sldMk cId="2236981317" sldId="257"/>
            <ac:spMk id="6" creationId="{D775B777-AE07-4512-BF25-DD84676A4029}"/>
          </ac:spMkLst>
        </pc:spChg>
        <pc:spChg chg="add mod ord">
          <ac:chgData name="Callum Fielding (1902732)" userId="S::1902732@student.uwtsd.ac.uk::7866f0dc-a816-4d2c-b1da-c0900ca54aee" providerId="AD" clId="Web-{A9E42FA4-4DB5-0581-1DD0-9851F690BF27}" dt="2020-11-05T17:01:06.259" v="498" actId="1076"/>
          <ac:spMkLst>
            <pc:docMk/>
            <pc:sldMk cId="2236981317" sldId="257"/>
            <ac:spMk id="7" creationId="{DAFFF292-E254-43E4-B526-49860013E2DB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2:32.823" v="502"/>
          <ac:spMkLst>
            <pc:docMk/>
            <pc:sldMk cId="2236981317" sldId="257"/>
            <ac:spMk id="8" creationId="{F5AF2518-5E2F-4CC8-972A-D4760DF9A734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0" creationId="{DB304A14-32D0-4873-B914-423ED7B8DAFD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2:35.198" v="503"/>
          <ac:spMkLst>
            <pc:docMk/>
            <pc:sldMk cId="2236981317" sldId="257"/>
            <ac:spMk id="11" creationId="{22CAB9F7-BECF-4EE4-BC2D-6BAF0D47EDB4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2" creationId="{1D460C86-854F-4FB3-ABC2-E823D8FEB9DB}"/>
          </ac:spMkLst>
        </pc:spChg>
        <pc:spChg chg="add mod">
          <ac:chgData name="Callum Fielding (1902732)" userId="S::1902732@student.uwtsd.ac.uk::7866f0dc-a816-4d2c-b1da-c0900ca54aee" providerId="AD" clId="Web-{A9E42FA4-4DB5-0581-1DD0-9851F690BF27}" dt="2020-11-05T17:10:05.034" v="616" actId="20577"/>
          <ac:spMkLst>
            <pc:docMk/>
            <pc:sldMk cId="2236981317" sldId="257"/>
            <ac:spMk id="13" creationId="{B4810ABA-71E5-43F8-85BD-8265C5E41D88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4" creationId="{BB48116A-278A-4CC5-89D3-9DE8E8FF1245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6" creationId="{FEAA2B19-F1D9-44D1-9233-141B3FF2FA8B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7" creationId="{0F646DF8-223D-47DD-95B1-F2654229E56C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18" creationId="{3B438362-1E1E-4C62-A99E-4134CB16366C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19" creationId="{C9B9F33B-F0CC-4410-85D0-1B957DF4351C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21" creationId="{55CB1B7E-4B0B-4E99-9560-9667270DA7A6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22" creationId="{CB147A70-DC29-4DDF-A34C-2B82C6E2295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23" creationId="{C924DBCE-E731-4B22-8181-A39C1D86276C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33.618" v="492"/>
          <ac:spMkLst>
            <pc:docMk/>
            <pc:sldMk cId="2236981317" sldId="257"/>
            <ac:spMk id="24" creationId="{6C077334-5571-4B83-A83E-4CCCFA7B5E8A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25" creationId="{196DE3D2-178D-4017-842D-87C88CE92E13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29" creationId="{034ACCCC-54D4-4F78-9B85-4A34FEBAA995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33.602" v="491"/>
          <ac:spMkLst>
            <pc:docMk/>
            <pc:sldMk cId="2236981317" sldId="257"/>
            <ac:spMk id="31" creationId="{72413CFE-8B8A-45C9-B7BA-CF49986D4818}"/>
          </ac:spMkLst>
        </pc:spChg>
        <pc:picChg chg="add mod ord">
          <ac:chgData name="Callum Fielding (1902732)" userId="S::1902732@student.uwtsd.ac.uk::7866f0dc-a816-4d2c-b1da-c0900ca54aee" providerId="AD" clId="Web-{A9E42FA4-4DB5-0581-1DD0-9851F690BF27}" dt="2020-11-05T17:10:20.628" v="619" actId="1076"/>
          <ac:picMkLst>
            <pc:docMk/>
            <pc:sldMk cId="2236981317" sldId="257"/>
            <ac:picMk id="4" creationId="{07C17FAC-4F59-472D-BB56-06C5B0CB9467}"/>
          </ac:picMkLst>
        </pc:picChg>
        <pc:picChg chg="add del mod">
          <ac:chgData name="Callum Fielding (1902732)" userId="S::1902732@student.uwtsd.ac.uk::7866f0dc-a816-4d2c-b1da-c0900ca54aee" providerId="AD" clId="Web-{A9E42FA4-4DB5-0581-1DD0-9851F690BF27}" dt="2020-11-05T08:17:21.278" v="319"/>
          <ac:picMkLst>
            <pc:docMk/>
            <pc:sldMk cId="2236981317" sldId="257"/>
            <ac:picMk id="4" creationId="{3244A88A-0D88-422E-AC89-AE3027F8F476}"/>
          </ac:picMkLst>
        </pc:picChg>
        <pc:picChg chg="add mod">
          <ac:chgData name="Callum Fielding (1902732)" userId="S::1902732@student.uwtsd.ac.uk::7866f0dc-a816-4d2c-b1da-c0900ca54aee" providerId="AD" clId="Web-{A9E42FA4-4DB5-0581-1DD0-9851F690BF27}" dt="2020-11-05T17:10:22.956" v="620" actId="1076"/>
          <ac:picMkLst>
            <pc:docMk/>
            <pc:sldMk cId="2236981317" sldId="257"/>
            <ac:picMk id="5" creationId="{9211F59D-727C-490D-8B9A-AEBAF36564EF}"/>
          </ac:picMkLst>
        </pc:picChg>
        <pc:picChg chg="add del mod">
          <ac:chgData name="Callum Fielding (1902732)" userId="S::1902732@student.uwtsd.ac.uk::7866f0dc-a816-4d2c-b1da-c0900ca54aee" providerId="AD" clId="Web-{A9E42FA4-4DB5-0581-1DD0-9851F690BF27}" dt="2020-11-05T08:41:40.958" v="405"/>
          <ac:picMkLst>
            <pc:docMk/>
            <pc:sldMk cId="2236981317" sldId="257"/>
            <ac:picMk id="11" creationId="{46508837-71CC-487F-9125-1FE741C7863A}"/>
          </ac:picMkLst>
        </pc:picChg>
        <pc:picChg chg="add del">
          <ac:chgData name="Callum Fielding (1902732)" userId="S::1902732@student.uwtsd.ac.uk::7866f0dc-a816-4d2c-b1da-c0900ca54aee" providerId="AD" clId="Web-{A9E42FA4-4DB5-0581-1DD0-9851F690BF27}" dt="2020-11-05T08:43:49.883" v="412"/>
          <ac:picMkLst>
            <pc:docMk/>
            <pc:sldMk cId="2236981317" sldId="257"/>
            <ac:picMk id="13" creationId="{56F3D847-69DD-4BC9-98BE-670C19787997}"/>
          </ac:picMkLst>
        </pc:picChg>
        <pc:cxnChg chg="add">
          <ac:chgData name="Callum Fielding (1902732)" userId="S::1902732@student.uwtsd.ac.uk::7866f0dc-a816-4d2c-b1da-c0900ca54aee" providerId="AD" clId="Web-{A9E42FA4-4DB5-0581-1DD0-9851F690BF27}" dt="2020-11-05T17:00:33.618" v="492"/>
          <ac:cxnSpMkLst>
            <pc:docMk/>
            <pc:sldMk cId="2236981317" sldId="257"/>
            <ac:cxnSpMk id="20" creationId="{2F61ABFD-DE05-41FD-A6B7-6D40196C1570}"/>
          </ac:cxnSpMkLst>
        </pc:cxnChg>
        <pc:cxnChg chg="add del">
          <ac:chgData name="Callum Fielding (1902732)" userId="S::1902732@student.uwtsd.ac.uk::7866f0dc-a816-4d2c-b1da-c0900ca54aee" providerId="AD" clId="Web-{A9E42FA4-4DB5-0581-1DD0-9851F690BF27}" dt="2020-11-05T17:00:33.602" v="491"/>
          <ac:cxnSpMkLst>
            <pc:docMk/>
            <pc:sldMk cId="2236981317" sldId="257"/>
            <ac:cxnSpMk id="27" creationId="{43621FD4-D14D-45D5-9A57-9A2DE5EA59C0}"/>
          </ac:cxnSpMkLst>
        </pc:cxnChg>
      </pc:sldChg>
      <pc:sldChg chg="addSp delSp modSp new mod setBg">
        <pc:chgData name="Callum Fielding (1902732)" userId="S::1902732@student.uwtsd.ac.uk::7866f0dc-a816-4d2c-b1da-c0900ca54aee" providerId="AD" clId="Web-{A9E42FA4-4DB5-0581-1DD0-9851F690BF27}" dt="2020-11-05T17:00:14.524" v="488"/>
        <pc:sldMkLst>
          <pc:docMk/>
          <pc:sldMk cId="1948923394" sldId="258"/>
        </pc:sldMkLst>
        <pc:spChg chg="mod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2" creationId="{6548DF7C-A05C-40CE-A514-9C3486FB9B9B}"/>
          </ac:spMkLst>
        </pc:spChg>
        <pc:spChg chg="mod ord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3" creationId="{6A0D7680-A1D1-4263-AC4F-4C875222A0E6}"/>
          </ac:spMkLst>
        </pc:spChg>
        <pc:spChg chg="add mod">
          <ac:chgData name="Callum Fielding (1902732)" userId="S::1902732@student.uwtsd.ac.uk::7866f0dc-a816-4d2c-b1da-c0900ca54aee" providerId="AD" clId="Web-{A9E42FA4-4DB5-0581-1DD0-9851F690BF27}" dt="2020-11-05T08:44:30.103" v="419"/>
          <ac:spMkLst>
            <pc:docMk/>
            <pc:sldMk cId="1948923394" sldId="258"/>
            <ac:spMk id="5" creationId="{305BFDBB-8D1B-488D-A943-578ED9C1739A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6" creationId="{8A7BA06D-B3FF-4E91-8639-B4569AE3AA23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7" creationId="{2B30C86D-5A07-48BC-9C9D-6F9A2DB1E9E1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8" creationId="{A1D7EC86-7CB9-431D-8AC3-8AAF0440B16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9" creationId="{8A7BA06D-B3FF-4E91-8639-B4569AE3AA23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10" creationId="{D4B9777F-B610-419B-9193-80306388F3E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11" creationId="{2B30C86D-5A07-48BC-9C9D-6F9A2DB1E9E1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12" creationId="{311F016A-A753-449B-9EA6-322199B7119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13" creationId="{A1D7EC86-7CB9-431D-8AC3-8AAF0440B16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14" creationId="{95106A28-883A-4993-BF9E-C403B81A8D66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15" creationId="{D4B9777F-B610-419B-9193-80306388F3E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4:40.978" v="360"/>
          <ac:spMkLst>
            <pc:docMk/>
            <pc:sldMk cId="1948923394" sldId="258"/>
            <ac:spMk id="16" creationId="{F5AE4E4F-9F4C-43ED-8299-9BD63B74E8F0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17" creationId="{311F016A-A753-449B-9EA6-322199B7119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18" creationId="{DB304A14-32D0-4873-B914-423ED7B8DAFD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19" creationId="{95106A28-883A-4993-BF9E-C403B81A8D66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20" creationId="{1D460C86-854F-4FB3-ABC2-E823D8FEB9DB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33:00.131" v="356"/>
          <ac:spMkLst>
            <pc:docMk/>
            <pc:sldMk cId="1948923394" sldId="258"/>
            <ac:spMk id="21" creationId="{F5AE4E4F-9F4C-43ED-8299-9BD63B74E8F0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22" creationId="{BB48116A-278A-4CC5-89D3-9DE8E8FF1245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27" creationId="{2EB492CD-616E-47F8-933B-5E2D952A0593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29" creationId="{59383CF9-23B5-4335-9B21-1791C4CF1C75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17:00:14.524" v="488"/>
          <ac:spMkLst>
            <pc:docMk/>
            <pc:sldMk cId="1948923394" sldId="258"/>
            <ac:spMk id="31" creationId="{0007FE00-9498-4706-B255-6437B0252C02}"/>
          </ac:spMkLst>
        </pc:spChg>
        <pc:picChg chg="add mod modCrop">
          <ac:chgData name="Callum Fielding (1902732)" userId="S::1902732@student.uwtsd.ac.uk::7866f0dc-a816-4d2c-b1da-c0900ca54aee" providerId="AD" clId="Web-{A9E42FA4-4DB5-0581-1DD0-9851F690BF27}" dt="2020-11-05T17:00:14.524" v="488"/>
          <ac:picMkLst>
            <pc:docMk/>
            <pc:sldMk cId="1948923394" sldId="258"/>
            <ac:picMk id="4" creationId="{CD000D98-B05F-46C6-8760-DB780492F1E4}"/>
          </ac:picMkLst>
        </pc:picChg>
      </pc:sldChg>
      <pc:sldChg chg="addSp delSp modSp new mod setBg">
        <pc:chgData name="Callum Fielding (1902732)" userId="S::1902732@student.uwtsd.ac.uk::7866f0dc-a816-4d2c-b1da-c0900ca54aee" providerId="AD" clId="Web-{A9E42FA4-4DB5-0581-1DD0-9851F690BF27}" dt="2020-11-05T08:44:36.447" v="421"/>
        <pc:sldMkLst>
          <pc:docMk/>
          <pc:sldMk cId="1745082653" sldId="259"/>
        </pc:sldMkLst>
        <pc:spChg chg="mod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2" creationId="{B5E10A90-B35E-4016-B4A5-470C065AD34E}"/>
          </ac:spMkLst>
        </pc:spChg>
        <pc:spChg chg="mod">
          <ac:chgData name="Callum Fielding (1902732)" userId="S::1902732@student.uwtsd.ac.uk::7866f0dc-a816-4d2c-b1da-c0900ca54aee" providerId="AD" clId="Web-{A9E42FA4-4DB5-0581-1DD0-9851F690BF27}" dt="2020-11-05T08:42:18.506" v="409"/>
          <ac:spMkLst>
            <pc:docMk/>
            <pc:sldMk cId="1745082653" sldId="259"/>
            <ac:spMk id="3" creationId="{08327594-AFAA-4CA2-B527-E8C4D994E657}"/>
          </ac:spMkLst>
        </pc:spChg>
        <pc:spChg chg="add mod">
          <ac:chgData name="Callum Fielding (1902732)" userId="S::1902732@student.uwtsd.ac.uk::7866f0dc-a816-4d2c-b1da-c0900ca54aee" providerId="AD" clId="Web-{A9E42FA4-4DB5-0581-1DD0-9851F690BF27}" dt="2020-11-05T08:44:36.447" v="421"/>
          <ac:spMkLst>
            <pc:docMk/>
            <pc:sldMk cId="1745082653" sldId="259"/>
            <ac:spMk id="5" creationId="{D4D5C9AC-E7A8-4BBF-B248-FC193D9D755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9" creationId="{DB304A14-32D0-4873-B914-423ED7B8DAFD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11" creationId="{1D460C86-854F-4FB3-ABC2-E823D8FEB9DB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13" creationId="{BB48116A-278A-4CC5-89D3-9DE8E8FF1245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09"/>
          <ac:spMkLst>
            <pc:docMk/>
            <pc:sldMk cId="1745082653" sldId="259"/>
            <ac:spMk id="15" creationId="{4AC6B390-BC59-4F1D-A0EE-D71A92F0A0B2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09"/>
          <ac:spMkLst>
            <pc:docMk/>
            <pc:sldMk cId="1745082653" sldId="259"/>
            <ac:spMk id="16" creationId="{B6C60D79-16F1-4C4B-B7E3-7634E7069CD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8.506" v="409"/>
          <ac:spMkLst>
            <pc:docMk/>
            <pc:sldMk cId="1745082653" sldId="259"/>
            <ac:spMk id="17" creationId="{426B127E-6498-4C77-9C9D-4553A5113B80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3.162" v="407"/>
          <ac:spMkLst>
            <pc:docMk/>
            <pc:sldMk cId="1745082653" sldId="259"/>
            <ac:spMk id="18" creationId="{CB6E2F43-29E9-49D9-91FC-E5FEFAAA70DE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19" creationId="{CB6E2F43-29E9-49D9-91FC-E5FEFAAA70DE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3.162" v="407"/>
          <ac:spMkLst>
            <pc:docMk/>
            <pc:sldMk cId="1745082653" sldId="259"/>
            <ac:spMk id="20" creationId="{8E63CC27-1C86-4653-8866-79C24C5C51FB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21" creationId="{8E63CC27-1C86-4653-8866-79C24C5C51FB}"/>
          </ac:spMkLst>
        </pc:spChg>
        <pc:spChg chg="add del">
          <ac:chgData name="Callum Fielding (1902732)" userId="S::1902732@student.uwtsd.ac.uk::7866f0dc-a816-4d2c-b1da-c0900ca54aee" providerId="AD" clId="Web-{A9E42FA4-4DB5-0581-1DD0-9851F690BF27}" dt="2020-11-05T08:42:13.162" v="407"/>
          <ac:spMkLst>
            <pc:docMk/>
            <pc:sldMk cId="1745082653" sldId="259"/>
            <ac:spMk id="22" creationId="{3BA62E19-CD42-4C09-B825-844B4943D49D}"/>
          </ac:spMkLst>
        </pc:spChg>
        <pc:spChg chg="add">
          <ac:chgData name="Callum Fielding (1902732)" userId="S::1902732@student.uwtsd.ac.uk::7866f0dc-a816-4d2c-b1da-c0900ca54aee" providerId="AD" clId="Web-{A9E42FA4-4DB5-0581-1DD0-9851F690BF27}" dt="2020-11-05T08:42:18.506" v="410"/>
          <ac:spMkLst>
            <pc:docMk/>
            <pc:sldMk cId="1745082653" sldId="259"/>
            <ac:spMk id="23" creationId="{3BA62E19-CD42-4C09-B825-844B4943D49D}"/>
          </ac:spMkLst>
        </pc:spChg>
        <pc:picChg chg="add mod ord">
          <ac:chgData name="Callum Fielding (1902732)" userId="S::1902732@student.uwtsd.ac.uk::7866f0dc-a816-4d2c-b1da-c0900ca54aee" providerId="AD" clId="Web-{A9E42FA4-4DB5-0581-1DD0-9851F690BF27}" dt="2020-11-05T08:42:18.506" v="410"/>
          <ac:picMkLst>
            <pc:docMk/>
            <pc:sldMk cId="1745082653" sldId="259"/>
            <ac:picMk id="4" creationId="{42B61862-931E-4650-9ADD-DD9B342366E1}"/>
          </ac:picMkLst>
        </pc:picChg>
      </pc:sldChg>
      <pc:sldChg chg="modSp add replId">
        <pc:chgData name="Callum Fielding (1902732)" userId="S::1902732@student.uwtsd.ac.uk::7866f0dc-a816-4d2c-b1da-c0900ca54aee" providerId="AD" clId="Web-{A9E42FA4-4DB5-0581-1DD0-9851F690BF27}" dt="2020-11-03T13:50:24.136" v="202" actId="20577"/>
        <pc:sldMkLst>
          <pc:docMk/>
          <pc:sldMk cId="3486810876" sldId="260"/>
        </pc:sldMkLst>
        <pc:spChg chg="mod">
          <ac:chgData name="Callum Fielding (1902732)" userId="S::1902732@student.uwtsd.ac.uk::7866f0dc-a816-4d2c-b1da-c0900ca54aee" providerId="AD" clId="Web-{A9E42FA4-4DB5-0581-1DD0-9851F690BF27}" dt="2020-11-03T13:50:24.136" v="202" actId="20577"/>
          <ac:spMkLst>
            <pc:docMk/>
            <pc:sldMk cId="3486810876" sldId="260"/>
            <ac:spMk id="2" creationId="{B5E10A90-B35E-4016-B4A5-470C065AD34E}"/>
          </ac:spMkLst>
        </pc:spChg>
      </pc:sldChg>
      <pc:sldChg chg="modSp new">
        <pc:chgData name="Callum Fielding (1902732)" userId="S::1902732@student.uwtsd.ac.uk::7866f0dc-a816-4d2c-b1da-c0900ca54aee" providerId="AD" clId="Web-{A9E42FA4-4DB5-0581-1DD0-9851F690BF27}" dt="2020-11-03T13:50:41.965" v="211" actId="20577"/>
        <pc:sldMkLst>
          <pc:docMk/>
          <pc:sldMk cId="3416696051" sldId="261"/>
        </pc:sldMkLst>
        <pc:spChg chg="mod">
          <ac:chgData name="Callum Fielding (1902732)" userId="S::1902732@student.uwtsd.ac.uk::7866f0dc-a816-4d2c-b1da-c0900ca54aee" providerId="AD" clId="Web-{A9E42FA4-4DB5-0581-1DD0-9851F690BF27}" dt="2020-11-03T13:50:41.965" v="211" actId="20577"/>
          <ac:spMkLst>
            <pc:docMk/>
            <pc:sldMk cId="3416696051" sldId="261"/>
            <ac:spMk id="2" creationId="{DD16252F-E0D6-4CA4-848D-00D275F33384}"/>
          </ac:spMkLst>
        </pc:spChg>
      </pc:sldChg>
      <pc:sldChg chg="modSp add replId">
        <pc:chgData name="Callum Fielding (1902732)" userId="S::1902732@student.uwtsd.ac.uk::7866f0dc-a816-4d2c-b1da-c0900ca54aee" providerId="AD" clId="Web-{A9E42FA4-4DB5-0581-1DD0-9851F690BF27}" dt="2020-11-03T13:50:49.215" v="214" actId="20577"/>
        <pc:sldMkLst>
          <pc:docMk/>
          <pc:sldMk cId="1153852328" sldId="262"/>
        </pc:sldMkLst>
        <pc:spChg chg="mod">
          <ac:chgData name="Callum Fielding (1902732)" userId="S::1902732@student.uwtsd.ac.uk::7866f0dc-a816-4d2c-b1da-c0900ca54aee" providerId="AD" clId="Web-{A9E42FA4-4DB5-0581-1DD0-9851F690BF27}" dt="2020-11-03T13:50:49.215" v="214" actId="20577"/>
          <ac:spMkLst>
            <pc:docMk/>
            <pc:sldMk cId="1153852328" sldId="262"/>
            <ac:spMk id="2" creationId="{DD16252F-E0D6-4CA4-848D-00D275F33384}"/>
          </ac:spMkLst>
        </pc:spChg>
      </pc:sldChg>
      <pc:sldChg chg="modSp new">
        <pc:chgData name="Callum Fielding (1902732)" userId="S::1902732@student.uwtsd.ac.uk::7866f0dc-a816-4d2c-b1da-c0900ca54aee" providerId="AD" clId="Web-{A9E42FA4-4DB5-0581-1DD0-9851F690BF27}" dt="2020-11-03T13:51:04.512" v="223" actId="20577"/>
        <pc:sldMkLst>
          <pc:docMk/>
          <pc:sldMk cId="2387504788" sldId="263"/>
        </pc:sldMkLst>
        <pc:spChg chg="mod">
          <ac:chgData name="Callum Fielding (1902732)" userId="S::1902732@student.uwtsd.ac.uk::7866f0dc-a816-4d2c-b1da-c0900ca54aee" providerId="AD" clId="Web-{A9E42FA4-4DB5-0581-1DD0-9851F690BF27}" dt="2020-11-03T13:51:04.512" v="223" actId="20577"/>
          <ac:spMkLst>
            <pc:docMk/>
            <pc:sldMk cId="2387504788" sldId="263"/>
            <ac:spMk id="2" creationId="{93ABE898-A704-4C66-85A1-A818A69A3EF9}"/>
          </ac:spMkLst>
        </pc:spChg>
      </pc:sldChg>
      <pc:sldChg chg="modSp new">
        <pc:chgData name="Callum Fielding (1902732)" userId="S::1902732@student.uwtsd.ac.uk::7866f0dc-a816-4d2c-b1da-c0900ca54aee" providerId="AD" clId="Web-{A9E42FA4-4DB5-0581-1DD0-9851F690BF27}" dt="2020-11-02T11:20:24.004" v="176" actId="20577"/>
        <pc:sldMkLst>
          <pc:docMk/>
          <pc:sldMk cId="1914722424" sldId="264"/>
        </pc:sldMkLst>
        <pc:spChg chg="mod">
          <ac:chgData name="Callum Fielding (1902732)" userId="S::1902732@student.uwtsd.ac.uk::7866f0dc-a816-4d2c-b1da-c0900ca54aee" providerId="AD" clId="Web-{A9E42FA4-4DB5-0581-1DD0-9851F690BF27}" dt="2020-11-02T11:19:53.346" v="151" actId="20577"/>
          <ac:spMkLst>
            <pc:docMk/>
            <pc:sldMk cId="1914722424" sldId="264"/>
            <ac:spMk id="2" creationId="{F0D1D068-87AA-4720-97D1-59D9D4B223B3}"/>
          </ac:spMkLst>
        </pc:spChg>
        <pc:spChg chg="mod">
          <ac:chgData name="Callum Fielding (1902732)" userId="S::1902732@student.uwtsd.ac.uk::7866f0dc-a816-4d2c-b1da-c0900ca54aee" providerId="AD" clId="Web-{A9E42FA4-4DB5-0581-1DD0-9851F690BF27}" dt="2020-11-02T11:20:24.004" v="176" actId="20577"/>
          <ac:spMkLst>
            <pc:docMk/>
            <pc:sldMk cId="1914722424" sldId="264"/>
            <ac:spMk id="3" creationId="{E0813357-E1A8-4EA3-9E64-5D15268D3756}"/>
          </ac:spMkLst>
        </pc:spChg>
      </pc:sldChg>
      <pc:sldChg chg="modSp add replId">
        <pc:chgData name="Callum Fielding (1902732)" userId="S::1902732@student.uwtsd.ac.uk::7866f0dc-a816-4d2c-b1da-c0900ca54aee" providerId="AD" clId="Web-{A9E42FA4-4DB5-0581-1DD0-9851F690BF27}" dt="2020-11-03T13:51:13.184" v="231" actId="20577"/>
        <pc:sldMkLst>
          <pc:docMk/>
          <pc:sldMk cId="2189316066" sldId="265"/>
        </pc:sldMkLst>
        <pc:spChg chg="mod">
          <ac:chgData name="Callum Fielding (1902732)" userId="S::1902732@student.uwtsd.ac.uk::7866f0dc-a816-4d2c-b1da-c0900ca54aee" providerId="AD" clId="Web-{A9E42FA4-4DB5-0581-1DD0-9851F690BF27}" dt="2020-11-03T13:51:13.184" v="231" actId="20577"/>
          <ac:spMkLst>
            <pc:docMk/>
            <pc:sldMk cId="2189316066" sldId="265"/>
            <ac:spMk id="2" creationId="{93ABE898-A704-4C66-85A1-A818A69A3EF9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DB72D7-0DE0-430D-BB92-3EE1E56AA8A0}" type="doc">
      <dgm:prSet loTypeId="urn:microsoft.com/office/officeart/2018/2/layout/IconLabelList" loCatId="icon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D0718686-CE54-42D8-BFBC-93C553BB835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Could use the concept of Eros to understand the cult</a:t>
          </a:r>
        </a:p>
      </dgm:t>
    </dgm:pt>
    <dgm:pt modelId="{E6DF4F5F-7038-4135-905F-8F520E3E2BD1}" type="parTrans" cxnId="{2D3CFE4F-CB79-4409-89F3-50C91CEB9D2E}">
      <dgm:prSet/>
      <dgm:spPr/>
      <dgm:t>
        <a:bodyPr/>
        <a:lstStyle/>
        <a:p>
          <a:endParaRPr lang="en-US"/>
        </a:p>
      </dgm:t>
    </dgm:pt>
    <dgm:pt modelId="{A5A3B055-1FA3-4F24-AD3B-22A6930D7DCB}" type="sibTrans" cxnId="{2D3CFE4F-CB79-4409-89F3-50C91CEB9D2E}">
      <dgm:prSet/>
      <dgm:spPr/>
      <dgm:t>
        <a:bodyPr/>
        <a:lstStyle/>
        <a:p>
          <a:endParaRPr lang="en-US"/>
        </a:p>
      </dgm:t>
    </dgm:pt>
    <dgm:pt modelId="{15D533C3-29FC-47EE-B449-A121E8B38C1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Could use the celebrations to discover where the cult is popular</a:t>
          </a:r>
        </a:p>
      </dgm:t>
    </dgm:pt>
    <dgm:pt modelId="{B70C3AB1-33D9-49CE-966D-645E34F64104}" type="parTrans" cxnId="{EFADDCB9-4BF0-4720-B2A6-F48919BE911F}">
      <dgm:prSet/>
      <dgm:spPr/>
      <dgm:t>
        <a:bodyPr/>
        <a:lstStyle/>
        <a:p>
          <a:endParaRPr lang="en-US"/>
        </a:p>
      </dgm:t>
    </dgm:pt>
    <dgm:pt modelId="{ABA0A441-02D6-4505-A764-B882CDCF0FCA}" type="sibTrans" cxnId="{EFADDCB9-4BF0-4720-B2A6-F48919BE911F}">
      <dgm:prSet/>
      <dgm:spPr/>
      <dgm:t>
        <a:bodyPr/>
        <a:lstStyle/>
        <a:p>
          <a:endParaRPr lang="en-US"/>
        </a:p>
      </dgm:t>
    </dgm:pt>
    <dgm:pt modelId="{73111C7A-F583-4D02-91A3-E49F9DCC4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Broader understanding</a:t>
          </a:r>
        </a:p>
      </dgm:t>
    </dgm:pt>
    <dgm:pt modelId="{D9D6D8CB-1B19-41EC-B0EB-00C4AA1CAD30}" type="parTrans" cxnId="{4F7C4DAD-CF06-4C55-9C27-B2A987B43C1D}">
      <dgm:prSet/>
      <dgm:spPr/>
      <dgm:t>
        <a:bodyPr/>
        <a:lstStyle/>
        <a:p>
          <a:endParaRPr lang="en-US"/>
        </a:p>
      </dgm:t>
    </dgm:pt>
    <dgm:pt modelId="{CD6BA633-588B-4BBC-A1B7-A53CF7E37943}" type="sibTrans" cxnId="{4F7C4DAD-CF06-4C55-9C27-B2A987B43C1D}">
      <dgm:prSet/>
      <dgm:spPr/>
      <dgm:t>
        <a:bodyPr/>
        <a:lstStyle/>
        <a:p>
          <a:endParaRPr lang="en-US"/>
        </a:p>
      </dgm:t>
    </dgm:pt>
    <dgm:pt modelId="{9F04B0E6-E337-458B-A8EE-7D8B73F79472}" type="pres">
      <dgm:prSet presAssocID="{A8DB72D7-0DE0-430D-BB92-3EE1E56AA8A0}" presName="root" presStyleCnt="0">
        <dgm:presLayoutVars>
          <dgm:dir/>
          <dgm:resizeHandles val="exact"/>
        </dgm:presLayoutVars>
      </dgm:prSet>
      <dgm:spPr/>
    </dgm:pt>
    <dgm:pt modelId="{2F088AB7-0D67-4B6B-9497-708347EC3C35}" type="pres">
      <dgm:prSet presAssocID="{D0718686-CE54-42D8-BFBC-93C553BB835F}" presName="compNode" presStyleCnt="0"/>
      <dgm:spPr/>
    </dgm:pt>
    <dgm:pt modelId="{D770C82F-B6BA-488B-B031-B60770CE3FFC}" type="pres">
      <dgm:prSet presAssocID="{D0718686-CE54-42D8-BFBC-93C553BB835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ight Brain"/>
        </a:ext>
      </dgm:extLst>
    </dgm:pt>
    <dgm:pt modelId="{7B26BFE1-EA67-47AC-B7C9-98F541BF6666}" type="pres">
      <dgm:prSet presAssocID="{D0718686-CE54-42D8-BFBC-93C553BB835F}" presName="spaceRect" presStyleCnt="0"/>
      <dgm:spPr/>
    </dgm:pt>
    <dgm:pt modelId="{AB2DA6C4-2E95-4247-87E2-D80939FBEF8E}" type="pres">
      <dgm:prSet presAssocID="{D0718686-CE54-42D8-BFBC-93C553BB835F}" presName="textRect" presStyleLbl="revTx" presStyleIdx="0" presStyleCnt="3">
        <dgm:presLayoutVars>
          <dgm:chMax val="1"/>
          <dgm:chPref val="1"/>
        </dgm:presLayoutVars>
      </dgm:prSet>
      <dgm:spPr/>
    </dgm:pt>
    <dgm:pt modelId="{99A17048-E48B-48C7-8BA8-40D8E06FD0C3}" type="pres">
      <dgm:prSet presAssocID="{A5A3B055-1FA3-4F24-AD3B-22A6930D7DCB}" presName="sibTrans" presStyleCnt="0"/>
      <dgm:spPr/>
    </dgm:pt>
    <dgm:pt modelId="{0FDDFFD6-1C6B-473C-84CC-C3B9801646AB}" type="pres">
      <dgm:prSet presAssocID="{15D533C3-29FC-47EE-B449-A121E8B38C17}" presName="compNode" presStyleCnt="0"/>
      <dgm:spPr/>
    </dgm:pt>
    <dgm:pt modelId="{6B4E3CC9-8FF4-4B58-B3B4-45AE55935133}" type="pres">
      <dgm:prSet presAssocID="{15D533C3-29FC-47EE-B449-A121E8B38C1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fluencer"/>
        </a:ext>
      </dgm:extLst>
    </dgm:pt>
    <dgm:pt modelId="{05E819E5-0D78-4AA5-BC2C-8406428705D2}" type="pres">
      <dgm:prSet presAssocID="{15D533C3-29FC-47EE-B449-A121E8B38C17}" presName="spaceRect" presStyleCnt="0"/>
      <dgm:spPr/>
    </dgm:pt>
    <dgm:pt modelId="{E75B7999-AC89-432B-B972-D0C7B1ABB726}" type="pres">
      <dgm:prSet presAssocID="{15D533C3-29FC-47EE-B449-A121E8B38C17}" presName="textRect" presStyleLbl="revTx" presStyleIdx="1" presStyleCnt="3">
        <dgm:presLayoutVars>
          <dgm:chMax val="1"/>
          <dgm:chPref val="1"/>
        </dgm:presLayoutVars>
      </dgm:prSet>
      <dgm:spPr/>
    </dgm:pt>
    <dgm:pt modelId="{C52871B9-7BDE-43E5-82C7-FE7BFA6874D6}" type="pres">
      <dgm:prSet presAssocID="{ABA0A441-02D6-4505-A764-B882CDCF0FCA}" presName="sibTrans" presStyleCnt="0"/>
      <dgm:spPr/>
    </dgm:pt>
    <dgm:pt modelId="{CAC989F7-3457-45C3-ABB1-DB2E785008F9}" type="pres">
      <dgm:prSet presAssocID="{73111C7A-F583-4D02-91A3-E49F9DCC43C3}" presName="compNode" presStyleCnt="0"/>
      <dgm:spPr/>
    </dgm:pt>
    <dgm:pt modelId="{F010B8F4-2783-48B0-B31D-3BDBDC56C1AD}" type="pres">
      <dgm:prSet presAssocID="{73111C7A-F583-4D02-91A3-E49F9DCC43C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E0F8DEA-80BC-4D24-A3FC-D093BC87FF24}" type="pres">
      <dgm:prSet presAssocID="{73111C7A-F583-4D02-91A3-E49F9DCC43C3}" presName="spaceRect" presStyleCnt="0"/>
      <dgm:spPr/>
    </dgm:pt>
    <dgm:pt modelId="{CF5889E8-C064-4D6D-91E0-44CACE20C839}" type="pres">
      <dgm:prSet presAssocID="{73111C7A-F583-4D02-91A3-E49F9DCC43C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D3CFE4F-CB79-4409-89F3-50C91CEB9D2E}" srcId="{A8DB72D7-0DE0-430D-BB92-3EE1E56AA8A0}" destId="{D0718686-CE54-42D8-BFBC-93C553BB835F}" srcOrd="0" destOrd="0" parTransId="{E6DF4F5F-7038-4135-905F-8F520E3E2BD1}" sibTransId="{A5A3B055-1FA3-4F24-AD3B-22A6930D7DCB}"/>
    <dgm:cxn modelId="{4F7C4DAD-CF06-4C55-9C27-B2A987B43C1D}" srcId="{A8DB72D7-0DE0-430D-BB92-3EE1E56AA8A0}" destId="{73111C7A-F583-4D02-91A3-E49F9DCC43C3}" srcOrd="2" destOrd="0" parTransId="{D9D6D8CB-1B19-41EC-B0EB-00C4AA1CAD30}" sibTransId="{CD6BA633-588B-4BBC-A1B7-A53CF7E37943}"/>
    <dgm:cxn modelId="{BBFDEAB3-CD3A-4F7A-8473-A553DDB2FEB9}" type="presOf" srcId="{A8DB72D7-0DE0-430D-BB92-3EE1E56AA8A0}" destId="{9F04B0E6-E337-458B-A8EE-7D8B73F79472}" srcOrd="0" destOrd="0" presId="urn:microsoft.com/office/officeart/2018/2/layout/IconLabelList"/>
    <dgm:cxn modelId="{EFADDCB9-4BF0-4720-B2A6-F48919BE911F}" srcId="{A8DB72D7-0DE0-430D-BB92-3EE1E56AA8A0}" destId="{15D533C3-29FC-47EE-B449-A121E8B38C17}" srcOrd="1" destOrd="0" parTransId="{B70C3AB1-33D9-49CE-966D-645E34F64104}" sibTransId="{ABA0A441-02D6-4505-A764-B882CDCF0FCA}"/>
    <dgm:cxn modelId="{0D3A31C5-2BBC-48E9-906F-86C56E24537E}" type="presOf" srcId="{D0718686-CE54-42D8-BFBC-93C553BB835F}" destId="{AB2DA6C4-2E95-4247-87E2-D80939FBEF8E}" srcOrd="0" destOrd="0" presId="urn:microsoft.com/office/officeart/2018/2/layout/IconLabelList"/>
    <dgm:cxn modelId="{EFF159CC-D8F2-4839-B66A-9C27A38D9BED}" type="presOf" srcId="{73111C7A-F583-4D02-91A3-E49F9DCC43C3}" destId="{CF5889E8-C064-4D6D-91E0-44CACE20C839}" srcOrd="0" destOrd="0" presId="urn:microsoft.com/office/officeart/2018/2/layout/IconLabelList"/>
    <dgm:cxn modelId="{823F2FD8-78DE-4171-919A-9ECAA368316D}" type="presOf" srcId="{15D533C3-29FC-47EE-B449-A121E8B38C17}" destId="{E75B7999-AC89-432B-B972-D0C7B1ABB726}" srcOrd="0" destOrd="0" presId="urn:microsoft.com/office/officeart/2018/2/layout/IconLabelList"/>
    <dgm:cxn modelId="{2C86D78B-D36A-4ECF-AA85-4EC0D3C1CB8A}" type="presParOf" srcId="{9F04B0E6-E337-458B-A8EE-7D8B73F79472}" destId="{2F088AB7-0D67-4B6B-9497-708347EC3C35}" srcOrd="0" destOrd="0" presId="urn:microsoft.com/office/officeart/2018/2/layout/IconLabelList"/>
    <dgm:cxn modelId="{7E3CC696-A6D7-4D55-8887-9B95242CE8ED}" type="presParOf" srcId="{2F088AB7-0D67-4B6B-9497-708347EC3C35}" destId="{D770C82F-B6BA-488B-B031-B60770CE3FFC}" srcOrd="0" destOrd="0" presId="urn:microsoft.com/office/officeart/2018/2/layout/IconLabelList"/>
    <dgm:cxn modelId="{CD8A4AB2-EE47-4649-8006-2CF402E67FA1}" type="presParOf" srcId="{2F088AB7-0D67-4B6B-9497-708347EC3C35}" destId="{7B26BFE1-EA67-47AC-B7C9-98F541BF6666}" srcOrd="1" destOrd="0" presId="urn:microsoft.com/office/officeart/2018/2/layout/IconLabelList"/>
    <dgm:cxn modelId="{474799AE-F5CA-4E80-962B-40AF010CFA79}" type="presParOf" srcId="{2F088AB7-0D67-4B6B-9497-708347EC3C35}" destId="{AB2DA6C4-2E95-4247-87E2-D80939FBEF8E}" srcOrd="2" destOrd="0" presId="urn:microsoft.com/office/officeart/2018/2/layout/IconLabelList"/>
    <dgm:cxn modelId="{976C470E-7B1D-42BA-A58F-155FC21C5442}" type="presParOf" srcId="{9F04B0E6-E337-458B-A8EE-7D8B73F79472}" destId="{99A17048-E48B-48C7-8BA8-40D8E06FD0C3}" srcOrd="1" destOrd="0" presId="urn:microsoft.com/office/officeart/2018/2/layout/IconLabelList"/>
    <dgm:cxn modelId="{239D7159-D4A4-4A04-AED7-E7BE9A1B11AD}" type="presParOf" srcId="{9F04B0E6-E337-458B-A8EE-7D8B73F79472}" destId="{0FDDFFD6-1C6B-473C-84CC-C3B9801646AB}" srcOrd="2" destOrd="0" presId="urn:microsoft.com/office/officeart/2018/2/layout/IconLabelList"/>
    <dgm:cxn modelId="{172940D4-2292-4C19-A92D-DF83B8D7B86C}" type="presParOf" srcId="{0FDDFFD6-1C6B-473C-84CC-C3B9801646AB}" destId="{6B4E3CC9-8FF4-4B58-B3B4-45AE55935133}" srcOrd="0" destOrd="0" presId="urn:microsoft.com/office/officeart/2018/2/layout/IconLabelList"/>
    <dgm:cxn modelId="{4FB8AA16-FD54-4F35-B0DB-9169F663DAF3}" type="presParOf" srcId="{0FDDFFD6-1C6B-473C-84CC-C3B9801646AB}" destId="{05E819E5-0D78-4AA5-BC2C-8406428705D2}" srcOrd="1" destOrd="0" presId="urn:microsoft.com/office/officeart/2018/2/layout/IconLabelList"/>
    <dgm:cxn modelId="{31AD9C93-1FC9-4F6A-AA28-2558D38AFFB1}" type="presParOf" srcId="{0FDDFFD6-1C6B-473C-84CC-C3B9801646AB}" destId="{E75B7999-AC89-432B-B972-D0C7B1ABB726}" srcOrd="2" destOrd="0" presId="urn:microsoft.com/office/officeart/2018/2/layout/IconLabelList"/>
    <dgm:cxn modelId="{049BBBF8-1F34-4064-A892-AB07000B3786}" type="presParOf" srcId="{9F04B0E6-E337-458B-A8EE-7D8B73F79472}" destId="{C52871B9-7BDE-43E5-82C7-FE7BFA6874D6}" srcOrd="3" destOrd="0" presId="urn:microsoft.com/office/officeart/2018/2/layout/IconLabelList"/>
    <dgm:cxn modelId="{28EB6BFB-10FE-48B1-8F1F-A3838A00FF81}" type="presParOf" srcId="{9F04B0E6-E337-458B-A8EE-7D8B73F79472}" destId="{CAC989F7-3457-45C3-ABB1-DB2E785008F9}" srcOrd="4" destOrd="0" presId="urn:microsoft.com/office/officeart/2018/2/layout/IconLabelList"/>
    <dgm:cxn modelId="{09BC92C1-21AD-487C-A1C6-09431DB0C6EB}" type="presParOf" srcId="{CAC989F7-3457-45C3-ABB1-DB2E785008F9}" destId="{F010B8F4-2783-48B0-B31D-3BDBDC56C1AD}" srcOrd="0" destOrd="0" presId="urn:microsoft.com/office/officeart/2018/2/layout/IconLabelList"/>
    <dgm:cxn modelId="{ADAE52F9-4A81-40A9-8727-387285081830}" type="presParOf" srcId="{CAC989F7-3457-45C3-ABB1-DB2E785008F9}" destId="{7E0F8DEA-80BC-4D24-A3FC-D093BC87FF24}" srcOrd="1" destOrd="0" presId="urn:microsoft.com/office/officeart/2018/2/layout/IconLabelList"/>
    <dgm:cxn modelId="{910D0DB7-D0B7-432E-839C-2AB887E04991}" type="presParOf" srcId="{CAC989F7-3457-45C3-ABB1-DB2E785008F9}" destId="{CF5889E8-C064-4D6D-91E0-44CACE20C83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0C82F-B6BA-488B-B031-B60770CE3FFC}">
      <dsp:nvSpPr>
        <dsp:cNvPr id="0" name=""/>
        <dsp:cNvSpPr/>
      </dsp:nvSpPr>
      <dsp:spPr>
        <a:xfrm>
          <a:off x="1212569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DA6C4-2E95-4247-87E2-D80939FBEF8E}">
      <dsp:nvSpPr>
        <dsp:cNvPr id="0" name=""/>
        <dsp:cNvSpPr/>
      </dsp:nvSpPr>
      <dsp:spPr>
        <a:xfrm>
          <a:off x="41797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Could use the concept of Eros to understand the cult</a:t>
          </a:r>
        </a:p>
      </dsp:txBody>
      <dsp:txXfrm>
        <a:off x="417971" y="2644140"/>
        <a:ext cx="2889450" cy="720000"/>
      </dsp:txXfrm>
    </dsp:sp>
    <dsp:sp modelId="{6B4E3CC9-8FF4-4B58-B3B4-45AE55935133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5B7999-AC89-432B-B972-D0C7B1ABB726}">
      <dsp:nvSpPr>
        <dsp:cNvPr id="0" name=""/>
        <dsp:cNvSpPr/>
      </dsp:nvSpPr>
      <dsp:spPr>
        <a:xfrm>
          <a:off x="3813075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Could use the celebrations to discover where the cult is popular</a:t>
          </a:r>
        </a:p>
      </dsp:txBody>
      <dsp:txXfrm>
        <a:off x="3813075" y="2644140"/>
        <a:ext cx="2889450" cy="720000"/>
      </dsp:txXfrm>
    </dsp:sp>
    <dsp:sp modelId="{F010B8F4-2783-48B0-B31D-3BDBDC56C1AD}">
      <dsp:nvSpPr>
        <dsp:cNvPr id="0" name=""/>
        <dsp:cNvSpPr/>
      </dsp:nvSpPr>
      <dsp:spPr>
        <a:xfrm>
          <a:off x="8002777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5889E8-C064-4D6D-91E0-44CACE20C839}">
      <dsp:nvSpPr>
        <dsp:cNvPr id="0" name=""/>
        <dsp:cNvSpPr/>
      </dsp:nvSpPr>
      <dsp:spPr>
        <a:xfrm>
          <a:off x="720817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Broader understanding</a:t>
          </a:r>
        </a:p>
      </dsp:txBody>
      <dsp:txXfrm>
        <a:off x="7208178" y="2644140"/>
        <a:ext cx="28894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24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22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2905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253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2442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37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8824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768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344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57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776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11/5/2020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79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87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7">
            <a:extLst>
              <a:ext uri="{FF2B5EF4-FFF2-40B4-BE49-F238E27FC236}">
                <a16:creationId xmlns:a16="http://schemas.microsoft.com/office/drawing/2014/main" id="{A1D7EC86-7CB9-431D-8AC3-8AAF0440B1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Rectangle 19">
            <a:extLst>
              <a:ext uri="{FF2B5EF4-FFF2-40B4-BE49-F238E27FC236}">
                <a16:creationId xmlns:a16="http://schemas.microsoft.com/office/drawing/2014/main" id="{D4B9777F-B610-419B-9193-80306388F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Arc 21">
            <a:extLst>
              <a:ext uri="{FF2B5EF4-FFF2-40B4-BE49-F238E27FC236}">
                <a16:creationId xmlns:a16="http://schemas.microsoft.com/office/drawing/2014/main" id="{311F016A-A753-449B-9EA6-322199B71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7715">
            <a:off x="1108520" y="775849"/>
            <a:ext cx="2987899" cy="2987899"/>
          </a:xfrm>
          <a:prstGeom prst="arc">
            <a:avLst>
              <a:gd name="adj1" fmla="val 16200000"/>
              <a:gd name="adj2" fmla="val 2287352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0742" y="1124988"/>
            <a:ext cx="4425962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ea typeface="+mj-lt"/>
                <a:cs typeface="+mj-lt"/>
              </a:rPr>
              <a:t>The Cult of Eros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0742" y="3633691"/>
            <a:ext cx="4425962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dirty="0"/>
              <a:t>Callum Fielding</a:t>
            </a:r>
            <a:endParaRPr lang="en-US"/>
          </a:p>
        </p:txBody>
      </p:sp>
      <p:pic>
        <p:nvPicPr>
          <p:cNvPr id="8" name="Picture 8" descr="A picture containing book, text, cup, sitting&#10;&#10;Description automatically generated">
            <a:extLst>
              <a:ext uri="{FF2B5EF4-FFF2-40B4-BE49-F238E27FC236}">
                <a16:creationId xmlns:a16="http://schemas.microsoft.com/office/drawing/2014/main" id="{1AFE6FA8-BD34-44BD-BD55-CE3F9680A8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82" r="1" b="29332"/>
          <a:stretch/>
        </p:blipFill>
        <p:spPr>
          <a:xfrm>
            <a:off x="5733768" y="-1"/>
            <a:ext cx="6458232" cy="6858001"/>
          </a:xfrm>
          <a:custGeom>
            <a:avLst/>
            <a:gdLst/>
            <a:ahLst/>
            <a:cxnLst/>
            <a:rect l="l" t="t" r="r" b="b"/>
            <a:pathLst>
              <a:path w="6458232" h="6858001">
                <a:moveTo>
                  <a:pt x="2209000" y="0"/>
                </a:moveTo>
                <a:lnTo>
                  <a:pt x="6458232" y="0"/>
                </a:lnTo>
                <a:lnTo>
                  <a:pt x="6458232" y="6858001"/>
                </a:lnTo>
                <a:lnTo>
                  <a:pt x="651045" y="6858001"/>
                </a:lnTo>
                <a:lnTo>
                  <a:pt x="635146" y="6830200"/>
                </a:lnTo>
                <a:cubicBezTo>
                  <a:pt x="230085" y="6080469"/>
                  <a:pt x="0" y="5221296"/>
                  <a:pt x="0" y="4308089"/>
                </a:cubicBezTo>
                <a:cubicBezTo>
                  <a:pt x="0" y="2572997"/>
                  <a:pt x="830606" y="1032965"/>
                  <a:pt x="2113832" y="68046"/>
                </a:cubicBezTo>
                <a:close/>
              </a:path>
            </a:pathLst>
          </a:custGeom>
        </p:spPr>
      </p:pic>
      <p:sp>
        <p:nvSpPr>
          <p:cNvPr id="30" name="Rectangle 23">
            <a:extLst>
              <a:ext uri="{FF2B5EF4-FFF2-40B4-BE49-F238E27FC236}">
                <a16:creationId xmlns:a16="http://schemas.microsoft.com/office/drawing/2014/main" id="{95106A28-883A-4993-BF9E-C403B81A8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94269" y="4274457"/>
            <a:ext cx="825256" cy="825256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25">
            <a:extLst>
              <a:ext uri="{FF2B5EF4-FFF2-40B4-BE49-F238E27FC236}">
                <a16:creationId xmlns:a16="http://schemas.microsoft.com/office/drawing/2014/main" id="{F5AE4E4F-9F4C-43ED-8299-9BD63B74E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742" y="5649686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EA73A68-63F4-4DB1-9407-CF5566EBB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4F0934E6-E033-40C5-9710-CBBE8BE39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60343" y="193505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640EB5-8F32-4862-A48D-0EF7C3E23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337916"/>
            <a:ext cx="545253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Where was the Cult most popular</a:t>
            </a:r>
          </a:p>
        </p:txBody>
      </p:sp>
      <p:pic>
        <p:nvPicPr>
          <p:cNvPr id="4" name="Graphic 4" descr="Highway scene">
            <a:extLst>
              <a:ext uri="{FF2B5EF4-FFF2-40B4-BE49-F238E27FC236}">
                <a16:creationId xmlns:a16="http://schemas.microsoft.com/office/drawing/2014/main" id="{19C05832-4316-40FE-AAD8-BC1E609A4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9" y="606711"/>
            <a:ext cx="4936066" cy="4936066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01871FA-D1AD-45C5-A92E-2CD8A14CB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676" y="370764"/>
            <a:ext cx="734141" cy="734141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0922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8">
            <a:extLst>
              <a:ext uri="{FF2B5EF4-FFF2-40B4-BE49-F238E27FC236}">
                <a16:creationId xmlns:a16="http://schemas.microsoft.com/office/drawing/2014/main" id="{FEAA2B19-F1D9-44D1-9233-141B3FF2F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39AC95-D8A2-4AC8-B59D-93CEA274A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Prominent places related to the cult – </a:t>
            </a:r>
            <a:r>
              <a:rPr lang="en-US" dirty="0" err="1"/>
              <a:t>Thespiae</a:t>
            </a:r>
            <a:r>
              <a:rPr lang="en-US" dirty="0"/>
              <a:t>/</a:t>
            </a:r>
            <a:r>
              <a:rPr lang="en-US" dirty="0" err="1"/>
              <a:t>Parion</a:t>
            </a:r>
            <a:endParaRPr lang="en-US" dirty="0"/>
          </a:p>
        </p:txBody>
      </p:sp>
      <p:sp>
        <p:nvSpPr>
          <p:cNvPr id="17" name="Freeform: Shape 20">
            <a:extLst>
              <a:ext uri="{FF2B5EF4-FFF2-40B4-BE49-F238E27FC236}">
                <a16:creationId xmlns:a16="http://schemas.microsoft.com/office/drawing/2014/main" id="{0F646DF8-223D-47DD-95B1-F2654229E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269805" y="-292599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7A854-8BEA-4F66-BDCC-7085D3E7D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261857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/>
              <a:t>Thespiae</a:t>
            </a:r>
          </a:p>
          <a:p>
            <a:r>
              <a:rPr lang="en-US" dirty="0"/>
              <a:t>Ancient Connection to the Cult of Eros</a:t>
            </a:r>
          </a:p>
          <a:p>
            <a:endParaRPr lang="en-US" dirty="0"/>
          </a:p>
          <a:p>
            <a:r>
              <a:rPr lang="en-US" dirty="0"/>
              <a:t>Features three statues</a:t>
            </a:r>
          </a:p>
          <a:p>
            <a:endParaRPr lang="en-US" dirty="0"/>
          </a:p>
          <a:p>
            <a:r>
              <a:rPr lang="en-US" dirty="0"/>
              <a:t>Uncertain origins of the worship</a:t>
            </a:r>
          </a:p>
        </p:txBody>
      </p:sp>
      <p:sp>
        <p:nvSpPr>
          <p:cNvPr id="18" name="Oval 22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8172" y="206692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Map&#10;&#10;Description automatically generated">
            <a:extLst>
              <a:ext uri="{FF2B5EF4-FFF2-40B4-BE49-F238E27FC236}">
                <a16:creationId xmlns:a16="http://schemas.microsoft.com/office/drawing/2014/main" id="{9211F59D-727C-490D-8B9A-AEBAF36564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63" r="11836" b="-2"/>
          <a:stretch/>
        </p:blipFill>
        <p:spPr>
          <a:xfrm>
            <a:off x="9515473" y="397951"/>
            <a:ext cx="2482114" cy="2478508"/>
          </a:xfrm>
          <a:custGeom>
            <a:avLst/>
            <a:gdLst/>
            <a:ahLst/>
            <a:cxnLst/>
            <a:rect l="l" t="t" r="r" b="b"/>
            <a:pathLst>
              <a:path w="1999274" h="2247255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</p:spPr>
      </p:pic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07C17FAC-4F59-472D-BB56-06C5B0CB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6909" b="1"/>
          <a:stretch/>
        </p:blipFill>
        <p:spPr>
          <a:xfrm>
            <a:off x="6977206" y="3510710"/>
            <a:ext cx="2454179" cy="2450614"/>
          </a:xfrm>
          <a:custGeom>
            <a:avLst/>
            <a:gdLst/>
            <a:ahLst/>
            <a:cxnLst/>
            <a:rect l="l" t="t" r="r" b="b"/>
            <a:pathLst>
              <a:path w="1999274" h="2247255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</p:spPr>
      </p:pic>
      <p:cxnSp>
        <p:nvCxnSpPr>
          <p:cNvPr id="20" name="Straight Connector 24">
            <a:extLst>
              <a:ext uri="{FF2B5EF4-FFF2-40B4-BE49-F238E27FC236}">
                <a16:creationId xmlns:a16="http://schemas.microsoft.com/office/drawing/2014/main" id="{2F61ABFD-DE05-41FD-A6B7-6D40196C15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064607" y="3642554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: Shape 26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338654" y="6380002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8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443615" y="478702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DAFFF292-E254-43E4-B526-49860013E2DB}"/>
              </a:ext>
            </a:extLst>
          </p:cNvPr>
          <p:cNvSpPr/>
          <p:nvPr/>
        </p:nvSpPr>
        <p:spPr>
          <a:xfrm>
            <a:off x="10798478" y="1679400"/>
            <a:ext cx="72026" cy="61589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Sort 5">
            <a:extLst>
              <a:ext uri="{FF2B5EF4-FFF2-40B4-BE49-F238E27FC236}">
                <a16:creationId xmlns:a16="http://schemas.microsoft.com/office/drawing/2014/main" id="{D775B777-AE07-4512-BF25-DD84676A4029}"/>
              </a:ext>
            </a:extLst>
          </p:cNvPr>
          <p:cNvSpPr/>
          <p:nvPr/>
        </p:nvSpPr>
        <p:spPr>
          <a:xfrm>
            <a:off x="7975946" y="4694127"/>
            <a:ext cx="62631" cy="93946"/>
          </a:xfrm>
          <a:prstGeom prst="flowChartSor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810ABA-71E5-43F8-85BD-8265C5E41D88}"/>
              </a:ext>
            </a:extLst>
          </p:cNvPr>
          <p:cNvSpPr txBox="1"/>
          <p:nvPr/>
        </p:nvSpPr>
        <p:spPr>
          <a:xfrm>
            <a:off x="653441" y="4870537"/>
            <a:ext cx="5707692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/>
              <a:t>Parion</a:t>
            </a: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/>
              <a:t>Is as devoted to Eros as Thespiae</a:t>
            </a:r>
            <a:endParaRPr lang="en-US" sz="2200" dirty="0"/>
          </a:p>
          <a:p>
            <a:pPr marL="342900" indent="-342900">
              <a:buFont typeface="Arial"/>
              <a:buChar char="•"/>
            </a:pP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/>
              <a:t>Also features a prominent statue to the god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36981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7">
            <a:extLst>
              <a:ext uri="{FF2B5EF4-FFF2-40B4-BE49-F238E27FC236}">
                <a16:creationId xmlns:a16="http://schemas.microsoft.com/office/drawing/2014/main" id="{CB6E2F43-29E9-49D9-91FC-E5FEFAAA70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42B61862-931E-4650-9ADD-DD9B342366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47" r="10185" b="3"/>
          <a:stretch/>
        </p:blipFill>
        <p:spPr>
          <a:xfrm>
            <a:off x="6664810" y="1338898"/>
            <a:ext cx="5527189" cy="5519103"/>
          </a:xfrm>
          <a:custGeom>
            <a:avLst/>
            <a:gdLst/>
            <a:ahLst/>
            <a:cxnLst/>
            <a:rect l="l" t="t" r="r" b="b"/>
            <a:pathLst>
              <a:path w="5580942" h="5519103">
                <a:moveTo>
                  <a:pt x="169765" y="0"/>
                </a:moveTo>
                <a:lnTo>
                  <a:pt x="5580942" y="0"/>
                </a:lnTo>
                <a:lnTo>
                  <a:pt x="5580942" y="5519103"/>
                </a:lnTo>
                <a:lnTo>
                  <a:pt x="9100" y="5519103"/>
                </a:lnTo>
                <a:lnTo>
                  <a:pt x="0" y="5474029"/>
                </a:lnTo>
                <a:lnTo>
                  <a:pt x="0" y="169765"/>
                </a:lnTo>
                <a:cubicBezTo>
                  <a:pt x="0" y="76006"/>
                  <a:pt x="76006" y="0"/>
                  <a:pt x="169765" y="0"/>
                </a:cubicBezTo>
                <a:close/>
              </a:path>
            </a:pathLst>
          </a:custGeom>
        </p:spPr>
      </p:pic>
      <p:sp>
        <p:nvSpPr>
          <p:cNvPr id="21" name="Oval 19">
            <a:extLst>
              <a:ext uri="{FF2B5EF4-FFF2-40B4-BE49-F238E27FC236}">
                <a16:creationId xmlns:a16="http://schemas.microsoft.com/office/drawing/2014/main" id="{8E63CC27-1C86-4653-8866-79C24C5C5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95924" y="1656147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c 21">
            <a:extLst>
              <a:ext uri="{FF2B5EF4-FFF2-40B4-BE49-F238E27FC236}">
                <a16:creationId xmlns:a16="http://schemas.microsoft.com/office/drawing/2014/main" id="{3BA62E19-CD42-4C09-B825-844B4943D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87212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E10A90-B35E-4016-B4A5-470C065AD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Pominent places related to the cult - Leuktra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27594-AFAA-4CA2-B527-E8C4D994E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US" i="1" dirty="0">
                <a:ea typeface="+mn-lt"/>
                <a:cs typeface="+mn-lt"/>
              </a:rPr>
            </a:br>
            <a:r>
              <a:rPr lang="en-US" i="1" dirty="0">
                <a:ea typeface="+mn-lt"/>
                <a:cs typeface="+mn-lt"/>
              </a:rPr>
              <a:t>"There is a temple and grove of Eros in </a:t>
            </a:r>
            <a:r>
              <a:rPr lang="en-US" i="1" dirty="0" err="1">
                <a:ea typeface="+mn-lt"/>
                <a:cs typeface="+mn-lt"/>
              </a:rPr>
              <a:t>Leuktra</a:t>
            </a:r>
            <a:r>
              <a:rPr lang="en-US" i="1" dirty="0">
                <a:ea typeface="+mn-lt"/>
                <a:cs typeface="+mn-lt"/>
              </a:rPr>
              <a:t> [in </a:t>
            </a:r>
            <a:r>
              <a:rPr lang="en-US" i="1" dirty="0" err="1">
                <a:ea typeface="+mn-lt"/>
                <a:cs typeface="+mn-lt"/>
              </a:rPr>
              <a:t>Lakedaimonia</a:t>
            </a:r>
            <a:r>
              <a:rPr lang="en-US" i="1" dirty="0">
                <a:ea typeface="+mn-lt"/>
                <a:cs typeface="+mn-lt"/>
              </a:rPr>
              <a:t>]. Water flows through the grove in winter-time, but the leaves which are shaken from the trees by the wind would not be carried away by the water even in flood."</a:t>
            </a:r>
            <a:endParaRPr lang="en-US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D4D5C9AC-E7A8-4BBF-B248-FC193D9D7552}"/>
              </a:ext>
            </a:extLst>
          </p:cNvPr>
          <p:cNvSpPr/>
          <p:nvPr/>
        </p:nvSpPr>
        <p:spPr>
          <a:xfrm>
            <a:off x="7191375" y="3533775"/>
            <a:ext cx="228600" cy="2286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616E6F-A19C-4EB1-9DC1-56306A0B3E88}"/>
              </a:ext>
            </a:extLst>
          </p:cNvPr>
          <p:cNvSpPr txBox="1"/>
          <p:nvPr/>
        </p:nvSpPr>
        <p:spPr>
          <a:xfrm>
            <a:off x="839897" y="4763805"/>
            <a:ext cx="2242158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i="1" dirty="0"/>
              <a:t>Pausanias</a:t>
            </a:r>
            <a:r>
              <a:rPr lang="en-US" sz="1100" i="1" dirty="0">
                <a:ea typeface="+mn-lt"/>
                <a:cs typeface="+mn-lt"/>
              </a:rPr>
              <a:t>, Description of Greece 3. 26. 5 :</a:t>
            </a:r>
            <a:r>
              <a:rPr lang="en-US" sz="1100" dirty="0"/>
              <a:t> text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57684F-9973-496B-B89E-F018DA71B1BC}"/>
              </a:ext>
            </a:extLst>
          </p:cNvPr>
          <p:cNvSpPr txBox="1"/>
          <p:nvPr/>
        </p:nvSpPr>
        <p:spPr>
          <a:xfrm>
            <a:off x="9271782" y="5936826"/>
            <a:ext cx="163614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/>
              <a:t>Map of the </a:t>
            </a:r>
            <a:r>
              <a:rPr lang="en-US" sz="900">
                <a:ea typeface="+mn-lt"/>
                <a:cs typeface="+mn-lt"/>
              </a:rPr>
              <a:t>Eleutherolakones according Pauanias</a:t>
            </a:r>
          </a:p>
          <a:p>
            <a:endParaRPr lang="en-US" sz="900" dirty="0"/>
          </a:p>
          <a:p>
            <a:r>
              <a:rPr lang="en-US" sz="900"/>
              <a:t>Date: 24 October 2014</a:t>
            </a:r>
            <a:endParaRPr lang="en-US" sz="900" dirty="0"/>
          </a:p>
          <a:p>
            <a:r>
              <a:rPr lang="en-US" sz="900"/>
              <a:t>Al-Qamar</a:t>
            </a:r>
            <a:endParaRPr lang="en-US" sz="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082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sitting, cat, table, old&#10;&#10;Description automatically generated">
            <a:extLst>
              <a:ext uri="{FF2B5EF4-FFF2-40B4-BE49-F238E27FC236}">
                <a16:creationId xmlns:a16="http://schemas.microsoft.com/office/drawing/2014/main" id="{6A147649-51DF-43CF-A6C0-FE15C3DE3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605" y="520749"/>
            <a:ext cx="3386276" cy="564379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3" name="Arc 12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E10A90-B35E-4016-B4A5-470C065AD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US" dirty="0" err="1"/>
              <a:t>Mousai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27594-AFAA-4CA2-B527-E8C4D994E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Celebration of the muses</a:t>
            </a:r>
          </a:p>
          <a:p>
            <a:endParaRPr lang="en-US" dirty="0"/>
          </a:p>
          <a:p>
            <a:r>
              <a:rPr lang="en-US"/>
              <a:t>Prominence in Eros Story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5CD29-B14D-47AF-8643-8AA93B1AC55A}"/>
              </a:ext>
            </a:extLst>
          </p:cNvPr>
          <p:cNvSpPr txBox="1"/>
          <p:nvPr/>
        </p:nvSpPr>
        <p:spPr>
          <a:xfrm>
            <a:off x="7240044" y="6164894"/>
            <a:ext cx="334862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">
                <a:ea typeface="+mn-lt"/>
                <a:cs typeface="+mn-lt"/>
              </a:rPr>
              <a:t>Muse, perhaps Clio, reading a scroll (Attic red-figure lekythos, Boeotia, c. 430 BC)</a:t>
            </a:r>
          </a:p>
          <a:p>
            <a:endParaRPr lang="en-US" sz="600" dirty="0"/>
          </a:p>
          <a:p>
            <a:r>
              <a:rPr lang="en-US" sz="600"/>
              <a:t>Location: </a:t>
            </a:r>
            <a:r>
              <a:rPr lang="en-US" sz="600" b="1">
                <a:ea typeface="+mn-lt"/>
                <a:cs typeface="+mn-lt"/>
              </a:rPr>
              <a:t>Department of Greek, Etruscan and Roman Antiquities, Sully, 1st floor, Campana Gallery, room 39</a:t>
            </a:r>
          </a:p>
          <a:p>
            <a:r>
              <a:rPr lang="en-US" sz="600" b="1"/>
              <a:t>Accession number: CA 2220</a:t>
            </a:r>
          </a:p>
          <a:p>
            <a:r>
              <a:rPr lang="en-US" sz="600" b="1"/>
              <a:t>Jastrow 2006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810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6252F-E0D6-4CA4-848D-00D275F33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ea typeface="+mj-lt"/>
                <a:cs typeface="+mj-lt"/>
              </a:rPr>
              <a:t>Erotideia</a:t>
            </a:r>
            <a:endParaRPr lang="en-US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286C8-390C-44E8-8863-F6C810D8FD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Dated to before the first Mithridatic war – under a different name</a:t>
            </a:r>
          </a:p>
          <a:p>
            <a:endParaRPr lang="en-US" dirty="0"/>
          </a:p>
          <a:p>
            <a:endParaRPr lang="en-US" dirty="0"/>
          </a:p>
          <a:p>
            <a:r>
              <a:rPr lang="en-US"/>
              <a:t>Statue Praxiteles was returned to Thespiae as a result of one</a:t>
            </a:r>
            <a:endParaRPr lang="en-US" dirty="0"/>
          </a:p>
          <a:p>
            <a:endParaRPr lang="en-US" dirty="0"/>
          </a:p>
          <a:p>
            <a:r>
              <a:rPr lang="en-US"/>
              <a:t>Theban attendance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696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6252F-E0D6-4CA4-848D-00D275F33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The cult of Eros in Scholarship</a:t>
            </a:r>
          </a:p>
          <a:p>
            <a:endParaRPr lang="en-US" dirty="0">
              <a:ea typeface="+mj-lt"/>
              <a:cs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4" descr="Books on shelf">
            <a:extLst>
              <a:ext uri="{FF2B5EF4-FFF2-40B4-BE49-F238E27FC236}">
                <a16:creationId xmlns:a16="http://schemas.microsoft.com/office/drawing/2014/main" id="{D616822D-E91B-42D5-9FBD-E71D200A4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286C8-390C-44E8-8863-F6C810D8F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Focus on Eros as a concept and a god</a:t>
            </a:r>
          </a:p>
          <a:p>
            <a:endParaRPr lang="en-US" dirty="0"/>
          </a:p>
          <a:p>
            <a:r>
              <a:rPr lang="en-US"/>
              <a:t>Mention of Cult is limited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852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ABE898-A704-4C66-85A1-A818A69A3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Supporting the Scholarship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0B6857-323D-4052-81E9-B00F3652B8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3674048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7504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BE898-A704-4C66-85A1-A818A69A3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Scholarship won't always be best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64D64-6E77-4E31-AF26-8FA53E254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The focus on concept prevents using the sources as a form of informaiton on the cult</a:t>
            </a:r>
          </a:p>
          <a:p>
            <a:endParaRPr lang="en-US" dirty="0"/>
          </a:p>
          <a:p>
            <a:r>
              <a:rPr lang="en-US"/>
              <a:t>Inscriptions and ancient authors provide much more information on the cult</a:t>
            </a:r>
            <a:endParaRPr lang="en-US" dirty="0"/>
          </a:p>
          <a:p>
            <a:endParaRPr lang="en-US" dirty="0"/>
          </a:p>
          <a:p>
            <a:r>
              <a:rPr lang="en-US"/>
              <a:t>Independent analysis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316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1D068-87AA-4720-97D1-59D9D4B223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That ends the presentation on the Cult of Eros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813357-E1A8-4EA3-9E64-5D15268D3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9616" y="5313928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1000" dirty="0"/>
              <a:t>Bibliography:</a:t>
            </a:r>
          </a:p>
          <a:p>
            <a:pPr algn="l"/>
            <a:r>
              <a:rPr lang="en-GB" sz="1000">
                <a:ea typeface="+mn-lt"/>
                <a:cs typeface="+mn-lt"/>
              </a:rPr>
              <a:t>ca. 130/120 B.C.; G.Nachtergael, </a:t>
            </a:r>
            <a:r>
              <a:rPr lang="en-GB" sz="1000" i="1">
                <a:ea typeface="+mn-lt"/>
                <a:cs typeface="+mn-lt"/>
              </a:rPr>
              <a:t>Les Galates en Grèce et les Sotêria de Delphes</a:t>
            </a:r>
            <a:r>
              <a:rPr lang="en-GB" sz="1000">
                <a:ea typeface="+mn-lt"/>
                <a:cs typeface="+mn-lt"/>
              </a:rPr>
              <a:t>, Brussels 1976, 365-366 and 488 no. 75</a:t>
            </a:r>
            <a:endParaRPr lang="en-US" sz="1000">
              <a:ea typeface="+mn-lt"/>
              <a:cs typeface="+mn-lt"/>
            </a:endParaRPr>
          </a:p>
          <a:p>
            <a:pPr algn="l"/>
            <a:r>
              <a:rPr lang="en-GB" sz="1000" dirty="0">
                <a:ea typeface="+mn-lt"/>
                <a:cs typeface="+mn-lt"/>
              </a:rPr>
              <a:t>Pausanias, </a:t>
            </a:r>
            <a:r>
              <a:rPr lang="en-GB" sz="1000" i="1" dirty="0">
                <a:ea typeface="+mn-lt"/>
                <a:cs typeface="+mn-lt"/>
              </a:rPr>
              <a:t>descriptions of Greece, </a:t>
            </a:r>
            <a:r>
              <a:rPr lang="en-GB" sz="1000">
                <a:ea typeface="+mn-lt"/>
                <a:cs typeface="+mn-lt"/>
              </a:rPr>
              <a:t>9. 27. 1 </a:t>
            </a:r>
            <a:r>
              <a:rPr lang="en-GB" sz="1000" i="1" dirty="0">
                <a:ea typeface="+mn-lt"/>
                <a:cs typeface="+mn-lt"/>
              </a:rPr>
              <a:t>(Trans Jones)</a:t>
            </a:r>
            <a:endParaRPr lang="en-GB" sz="1000" dirty="0">
              <a:ea typeface="+mn-lt"/>
              <a:cs typeface="+mn-lt"/>
            </a:endParaRPr>
          </a:p>
          <a:p>
            <a:pPr algn="l"/>
            <a:r>
              <a:rPr lang="en-GB" sz="1000">
                <a:ea typeface="+mn-lt"/>
                <a:cs typeface="+mn-lt"/>
              </a:rPr>
              <a:t>Pausanias, </a:t>
            </a:r>
            <a:r>
              <a:rPr lang="en-GB" sz="1000" i="1">
                <a:ea typeface="+mn-lt"/>
                <a:cs typeface="+mn-lt"/>
              </a:rPr>
              <a:t>descriptions of Greece, </a:t>
            </a:r>
            <a:r>
              <a:rPr lang="en-GB" sz="1000">
                <a:ea typeface="+mn-lt"/>
                <a:cs typeface="+mn-lt"/>
              </a:rPr>
              <a:t>9. 27. 11</a:t>
            </a:r>
            <a:endParaRPr lang="en-GB"/>
          </a:p>
          <a:p>
            <a:pPr algn="l"/>
            <a:r>
              <a:rPr lang="en-GB" sz="1000" dirty="0">
                <a:ea typeface="+mn-lt"/>
                <a:cs typeface="+mn-lt"/>
              </a:rPr>
              <a:t>Pausanias, </a:t>
            </a:r>
            <a:r>
              <a:rPr lang="en-GB" sz="1000" i="1">
                <a:ea typeface="+mn-lt"/>
                <a:cs typeface="+mn-lt"/>
              </a:rPr>
              <a:t>descriptions of Greece, </a:t>
            </a:r>
            <a:r>
              <a:rPr lang="en-GB" sz="1000">
                <a:ea typeface="+mn-lt"/>
                <a:cs typeface="+mn-lt"/>
              </a:rPr>
              <a:t>9. 2. 25</a:t>
            </a:r>
            <a:endParaRPr lang="en-US">
              <a:ea typeface="+mn-lt"/>
              <a:cs typeface="+mn-lt"/>
            </a:endParaRPr>
          </a:p>
          <a:p>
            <a:pPr algn="l"/>
            <a:r>
              <a:rPr lang="en-GB" sz="1000" dirty="0">
                <a:ea typeface="+mn-lt"/>
                <a:cs typeface="+mn-lt"/>
              </a:rPr>
              <a:t>Pausanias, </a:t>
            </a:r>
            <a:r>
              <a:rPr lang="en-GB" sz="1000" i="1">
                <a:ea typeface="+mn-lt"/>
                <a:cs typeface="+mn-lt"/>
              </a:rPr>
              <a:t>descriptions of Greece, </a:t>
            </a:r>
            <a:r>
              <a:rPr lang="en-GB" sz="1000">
                <a:ea typeface="+mn-lt"/>
                <a:cs typeface="+mn-lt"/>
              </a:rPr>
              <a:t>3. 26. 5</a:t>
            </a:r>
            <a:endParaRPr lang="en-GB">
              <a:ea typeface="+mn-lt"/>
              <a:cs typeface="+mn-lt"/>
            </a:endParaRPr>
          </a:p>
          <a:p>
            <a:pPr algn="l"/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AA374C-8CFD-444F-9C48-5C1EC8E12AB7}"/>
              </a:ext>
            </a:extLst>
          </p:cNvPr>
          <p:cNvSpPr txBox="1"/>
          <p:nvPr/>
        </p:nvSpPr>
        <p:spPr>
          <a:xfrm>
            <a:off x="5335697" y="6080994"/>
            <a:ext cx="4924816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/>
              <a:t>SEG 36 469. — Lists of victors at the Mouseia and </a:t>
            </a:r>
            <a:r>
              <a:rPr lang="en-US" sz="1000" b="1" i="1" dirty="0"/>
              <a:t>Erotideia</a:t>
            </a:r>
            <a:r>
              <a:rPr lang="en-US" sz="1000"/>
              <a:t>, 3rd-1st cent. B.C. </a:t>
            </a:r>
            <a:endParaRPr lang="en-US" sz="1000" dirty="0"/>
          </a:p>
          <a:p>
            <a:endParaRPr lang="en-US" sz="1000" dirty="0"/>
          </a:p>
          <a:p>
            <a:r>
              <a:rPr lang="en-US" sz="1000"/>
              <a:t>SEG 47-518. </a:t>
            </a:r>
            <a:r>
              <a:rPr lang="en-US" sz="1000">
                <a:ea typeface="+mn-lt"/>
                <a:cs typeface="+mn-lt"/>
              </a:rPr>
              <a:t>— </a:t>
            </a:r>
            <a:r>
              <a:rPr lang="en-US" sz="1000"/>
              <a:t>Thespiai. The festival of the </a:t>
            </a:r>
            <a:r>
              <a:rPr lang="en-US" sz="1000" b="1" i="1" dirty="0"/>
              <a:t>Erotideia</a:t>
            </a:r>
            <a:r>
              <a:rPr lang="en-US" sz="1000" dirty="0"/>
              <a:t>.</a:t>
            </a:r>
          </a:p>
          <a:p>
            <a:r>
              <a:rPr lang="en-US" sz="1000" dirty="0"/>
              <a:t> </a:t>
            </a:r>
            <a:r>
              <a:rPr lang="en-US" sz="600" dirty="0">
                <a:ea typeface="+mn-lt"/>
                <a:cs typeface="+mn-lt"/>
              </a:rPr>
              <a:t> </a:t>
            </a:r>
            <a:br>
              <a:rPr lang="en-US" dirty="0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722424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Office Theme">
      <a:dk1>
        <a:srgbClr val="000000"/>
      </a:dk1>
      <a:lt1>
        <a:srgbClr val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Festival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ShapesVTI</vt:lpstr>
      <vt:lpstr>The Cult of Eros</vt:lpstr>
      <vt:lpstr>Where was the Cult most popular</vt:lpstr>
      <vt:lpstr>Prominent places related to the cult – Thespiae/Parion</vt:lpstr>
      <vt:lpstr>Pominent places related to the cult - Leuktra</vt:lpstr>
      <vt:lpstr>Mousai</vt:lpstr>
      <vt:lpstr>Erotideia</vt:lpstr>
      <vt:lpstr>The cult of Eros in Scholarship </vt:lpstr>
      <vt:lpstr>Supporting the Scholarship</vt:lpstr>
      <vt:lpstr>Why Scholarship won't always be best</vt:lpstr>
      <vt:lpstr>That ends the presentation on the Cult of Eros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466</cp:revision>
  <dcterms:created xsi:type="dcterms:W3CDTF">2020-11-02T11:09:01Z</dcterms:created>
  <dcterms:modified xsi:type="dcterms:W3CDTF">2020-11-06T07:46:28Z</dcterms:modified>
</cp:coreProperties>
</file>