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ppt/ink/ink63.xml" ContentType="application/inkml+xml"/>
  <Override PartName="/ppt/ink/ink64.xml" ContentType="application/inkml+xml"/>
  <Override PartName="/ppt/ink/ink65.xml" ContentType="application/inkml+xml"/>
  <Override PartName="/ppt/ink/ink66.xml" ContentType="application/inkml+xml"/>
  <Override PartName="/ppt/ink/ink67.xml" ContentType="application/inkml+xml"/>
  <Override PartName="/ppt/ink/ink68.xml" ContentType="application/inkml+xml"/>
  <Override PartName="/ppt/ink/ink69.xml" ContentType="application/inkml+xml"/>
  <Override PartName="/ppt/ink/ink70.xml" ContentType="application/inkml+xml"/>
  <Override PartName="/ppt/ink/ink71.xml" ContentType="application/inkml+xml"/>
  <Override PartName="/ppt/ink/ink72.xml" ContentType="application/inkml+xml"/>
  <Override PartName="/ppt/ink/ink73.xml" ContentType="application/inkml+xml"/>
  <Override PartName="/ppt/ink/ink74.xml" ContentType="application/inkml+xml"/>
  <Override PartName="/ppt/ink/ink75.xml" ContentType="application/inkml+xml"/>
  <Override PartName="/ppt/ink/ink76.xml" ContentType="application/inkml+xml"/>
  <Override PartName="/ppt/ink/ink77.xml" ContentType="application/inkml+xml"/>
  <Override PartName="/ppt/ink/ink78.xml" ContentType="application/inkml+xml"/>
  <Override PartName="/ppt/ink/ink79.xml" ContentType="application/inkml+xml"/>
  <Override PartName="/ppt/ink/ink80.xml" ContentType="application/inkml+xml"/>
  <Override PartName="/ppt/ink/ink81.xml" ContentType="application/inkml+xml"/>
  <Override PartName="/ppt/ink/ink82.xml" ContentType="application/inkml+xml"/>
  <Override PartName="/ppt/ink/ink83.xml" ContentType="application/inkml+xml"/>
  <Override PartName="/ppt/ink/ink84.xml" ContentType="application/inkml+xml"/>
  <Override PartName="/ppt/ink/ink85.xml" ContentType="application/inkml+xml"/>
  <Override PartName="/ppt/ink/ink86.xml" ContentType="application/inkml+xml"/>
  <Override PartName="/ppt/ink/ink87.xml" ContentType="application/inkml+xml"/>
  <Override PartName="/ppt/ink/ink88.xml" ContentType="application/inkml+xml"/>
  <Override PartName="/ppt/ink/ink89.xml" ContentType="application/inkml+xml"/>
  <Override PartName="/ppt/ink/ink90.xml" ContentType="application/inkml+xml"/>
  <Override PartName="/ppt/ink/ink91.xml" ContentType="application/inkml+xml"/>
  <Override PartName="/ppt/ink/ink92.xml" ContentType="application/inkml+xml"/>
  <Override PartName="/ppt/ink/ink93.xml" ContentType="application/inkml+xml"/>
  <Override PartName="/ppt/ink/ink94.xml" ContentType="application/inkml+xml"/>
  <Override PartName="/ppt/ink/ink95.xml" ContentType="application/inkml+xml"/>
  <Override PartName="/ppt/ink/ink96.xml" ContentType="application/inkml+xml"/>
  <Override PartName="/ppt/ink/ink97.xml" ContentType="application/inkml+xml"/>
  <Override PartName="/ppt/ink/ink98.xml" ContentType="application/inkml+xml"/>
  <Override PartName="/ppt/ink/ink99.xml" ContentType="application/inkml+xml"/>
  <Override PartName="/ppt/ink/ink100.xml" ContentType="application/inkml+xml"/>
  <Override PartName="/ppt/ink/ink101.xml" ContentType="application/inkml+xml"/>
  <Override PartName="/ppt/ink/ink102.xml" ContentType="application/inkml+xml"/>
  <Override PartName="/ppt/ink/ink103.xml" ContentType="application/inkml+xml"/>
  <Override PartName="/ppt/ink/ink104.xml" ContentType="application/inkml+xml"/>
  <Override PartName="/ppt/ink/ink105.xml" ContentType="application/inkml+xml"/>
  <Override PartName="/ppt/ink/ink106.xml" ContentType="application/inkml+xml"/>
  <Override PartName="/ppt/ink/ink107.xml" ContentType="application/inkml+xml"/>
  <Override PartName="/ppt/ink/ink108.xml" ContentType="application/inkml+xml"/>
  <Override PartName="/ppt/ink/ink109.xml" ContentType="application/inkml+xml"/>
  <Override PartName="/ppt/ink/ink110.xml" ContentType="application/inkml+xml"/>
  <Override PartName="/ppt/ink/ink111.xml" ContentType="application/inkml+xml"/>
  <Override PartName="/ppt/ink/ink112.xml" ContentType="application/inkml+xml"/>
  <Override PartName="/ppt/ink/ink113.xml" ContentType="application/inkml+xml"/>
  <Override PartName="/ppt/ink/ink114.xml" ContentType="application/inkml+xml"/>
  <Override PartName="/ppt/ink/ink115.xml" ContentType="application/inkml+xml"/>
  <Override PartName="/ppt/ink/ink116.xml" ContentType="application/inkml+xml"/>
  <Override PartName="/ppt/ink/ink117.xml" ContentType="application/inkml+xml"/>
  <Override PartName="/ppt/ink/ink118.xml" ContentType="application/inkml+xml"/>
  <Override PartName="/ppt/ink/ink119.xml" ContentType="application/inkml+xml"/>
  <Override PartName="/ppt/ink/ink120.xml" ContentType="application/inkml+xml"/>
  <Override PartName="/ppt/ink/ink121.xml" ContentType="application/inkml+xml"/>
  <Override PartName="/ppt/ink/ink122.xml" ContentType="application/inkml+xml"/>
  <Override PartName="/ppt/ink/ink123.xml" ContentType="application/inkml+xml"/>
  <Override PartName="/ppt/ink/ink124.xml" ContentType="application/inkml+xml"/>
  <Override PartName="/ppt/ink/ink125.xml" ContentType="application/inkml+xml"/>
  <Override PartName="/ppt/ink/ink126.xml" ContentType="application/inkml+xml"/>
  <Override PartName="/ppt/ink/ink127.xml" ContentType="application/inkml+xml"/>
  <Override PartName="/ppt/ink/ink128.xml" ContentType="application/inkml+xml"/>
  <Override PartName="/ppt/ink/ink129.xml" ContentType="application/inkml+xml"/>
  <Override PartName="/ppt/ink/ink130.xml" ContentType="application/inkml+xml"/>
  <Override PartName="/ppt/ink/ink131.xml" ContentType="application/inkml+xml"/>
  <Override PartName="/ppt/ink/ink132.xml" ContentType="application/inkml+xml"/>
  <Override PartName="/ppt/ink/ink133.xml" ContentType="application/inkml+xml"/>
  <Override PartName="/ppt/ink/ink134.xml" ContentType="application/inkml+xml"/>
  <Override PartName="/ppt/ink/ink135.xml" ContentType="application/inkml+xml"/>
  <Override PartName="/ppt/ink/ink136.xml" ContentType="application/inkml+xml"/>
  <Override PartName="/ppt/ink/ink137.xml" ContentType="application/inkml+xml"/>
  <Override PartName="/ppt/ink/ink138.xml" ContentType="application/inkml+xml"/>
  <Override PartName="/ppt/ink/ink139.xml" ContentType="application/inkml+xml"/>
  <Override PartName="/ppt/ink/ink140.xml" ContentType="application/inkml+xml"/>
  <Override PartName="/ppt/ink/ink141.xml" ContentType="application/inkml+xml"/>
  <Override PartName="/ppt/ink/ink142.xml" ContentType="application/inkml+xml"/>
  <Override PartName="/ppt/ink/ink143.xml" ContentType="application/inkml+xml"/>
  <Override PartName="/ppt/ink/ink144.xml" ContentType="application/inkml+xml"/>
  <Override PartName="/ppt/ink/ink145.xml" ContentType="application/inkml+xml"/>
  <Override PartName="/ppt/ink/ink146.xml" ContentType="application/inkml+xml"/>
  <Override PartName="/ppt/ink/ink147.xml" ContentType="application/inkml+xml"/>
  <Override PartName="/ppt/ink/ink148.xml" ContentType="application/inkml+xml"/>
  <Override PartName="/ppt/ink/ink149.xml" ContentType="application/inkml+xml"/>
  <Override PartName="/ppt/ink/ink150.xml" ContentType="application/inkml+xml"/>
  <Override PartName="/ppt/ink/ink151.xml" ContentType="application/inkml+xml"/>
  <Override PartName="/ppt/ink/ink152.xml" ContentType="application/inkml+xml"/>
  <Override PartName="/ppt/ink/ink153.xml" ContentType="application/inkml+xml"/>
  <Override PartName="/ppt/ink/ink154.xml" ContentType="application/inkml+xml"/>
  <Override PartName="/ppt/ink/ink155.xml" ContentType="application/inkml+xml"/>
  <Override PartName="/ppt/ink/ink156.xml" ContentType="application/inkml+xml"/>
  <Override PartName="/ppt/ink/ink157.xml" ContentType="application/inkml+xml"/>
  <Override PartName="/ppt/ink/ink158.xml" ContentType="application/inkml+xml"/>
  <Override PartName="/ppt/ink/ink159.xml" ContentType="application/inkml+xml"/>
  <Override PartName="/ppt/ink/ink160.xml" ContentType="application/inkml+xml"/>
  <Override PartName="/ppt/ink/ink161.xml" ContentType="application/inkml+xml"/>
  <Override PartName="/ppt/ink/ink162.xml" ContentType="application/inkml+xml"/>
  <Override PartName="/ppt/ink/ink163.xml" ContentType="application/inkml+xml"/>
  <Override PartName="/ppt/ink/ink164.xml" ContentType="application/inkml+xml"/>
  <Override PartName="/ppt/ink/ink165.xml" ContentType="application/inkml+xml"/>
  <Override PartName="/ppt/ink/ink166.xml" ContentType="application/inkml+xml"/>
  <Override PartName="/ppt/ink/ink167.xml" ContentType="application/inkml+xml"/>
  <Override PartName="/ppt/ink/ink168.xml" ContentType="application/inkml+xml"/>
  <Override PartName="/ppt/ink/ink169.xml" ContentType="application/inkml+xml"/>
  <Override PartName="/ppt/ink/ink170.xml" ContentType="application/inkml+xml"/>
  <Override PartName="/ppt/ink/ink171.xml" ContentType="application/inkml+xml"/>
  <Override PartName="/ppt/ink/ink172.xml" ContentType="application/inkml+xml"/>
  <Override PartName="/ppt/ink/ink173.xml" ContentType="application/inkml+xml"/>
  <Override PartName="/ppt/ink/ink174.xml" ContentType="application/inkml+xml"/>
  <Override PartName="/ppt/ink/ink175.xml" ContentType="application/inkml+xml"/>
  <Override PartName="/ppt/ink/ink176.xml" ContentType="application/inkml+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8" r:id="rId1"/>
  </p:sldMasterIdLst>
  <p:notesMasterIdLst>
    <p:notesMasterId r:id="rId51"/>
  </p:notesMasterIdLst>
  <p:sldIdLst>
    <p:sldId id="302" r:id="rId2"/>
    <p:sldId id="304" r:id="rId3"/>
    <p:sldId id="261" r:id="rId4"/>
    <p:sldId id="303" r:id="rId5"/>
    <p:sldId id="289" r:id="rId6"/>
    <p:sldId id="293" r:id="rId7"/>
    <p:sldId id="274" r:id="rId8"/>
    <p:sldId id="310" r:id="rId9"/>
    <p:sldId id="309" r:id="rId10"/>
    <p:sldId id="312" r:id="rId11"/>
    <p:sldId id="286" r:id="rId12"/>
    <p:sldId id="315" r:id="rId13"/>
    <p:sldId id="311" r:id="rId14"/>
    <p:sldId id="296" r:id="rId15"/>
    <p:sldId id="297" r:id="rId16"/>
    <p:sldId id="314" r:id="rId17"/>
    <p:sldId id="308" r:id="rId18"/>
    <p:sldId id="301" r:id="rId19"/>
    <p:sldId id="298" r:id="rId20"/>
    <p:sldId id="291" r:id="rId21"/>
    <p:sldId id="313" r:id="rId22"/>
    <p:sldId id="318" r:id="rId23"/>
    <p:sldId id="264" r:id="rId24"/>
    <p:sldId id="265" r:id="rId25"/>
    <p:sldId id="266" r:id="rId26"/>
    <p:sldId id="267" r:id="rId27"/>
    <p:sldId id="268" r:id="rId28"/>
    <p:sldId id="269" r:id="rId29"/>
    <p:sldId id="328" r:id="rId30"/>
    <p:sldId id="319" r:id="rId31"/>
    <p:sldId id="326" r:id="rId32"/>
    <p:sldId id="327" r:id="rId33"/>
    <p:sldId id="259" r:id="rId34"/>
    <p:sldId id="322" r:id="rId35"/>
    <p:sldId id="271" r:id="rId36"/>
    <p:sldId id="273" r:id="rId37"/>
    <p:sldId id="323" r:id="rId38"/>
    <p:sldId id="324" r:id="rId39"/>
    <p:sldId id="325" r:id="rId40"/>
    <p:sldId id="277" r:id="rId41"/>
    <p:sldId id="316" r:id="rId42"/>
    <p:sldId id="278" r:id="rId43"/>
    <p:sldId id="279" r:id="rId44"/>
    <p:sldId id="317" r:id="rId45"/>
    <p:sldId id="281" r:id="rId46"/>
    <p:sldId id="307" r:id="rId47"/>
    <p:sldId id="330" r:id="rId48"/>
    <p:sldId id="331" r:id="rId49"/>
    <p:sldId id="305"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99FF"/>
    <a:srgbClr val="EDBB83"/>
    <a:srgbClr val="FF66FF"/>
    <a:srgbClr val="0000FF"/>
    <a:srgbClr val="CC6600"/>
    <a:srgbClr val="0066CC"/>
    <a:srgbClr val="660033"/>
    <a:srgbClr val="FF3399"/>
    <a:srgbClr val="DA9644"/>
    <a:srgbClr val="A876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39E630-244A-4056-B22B-65ABBDE0EA75}" v="178" dt="2023-04-27T08:50:26.1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214" autoAdjust="0"/>
    <p:restoredTop sz="80920" autoAdjust="0"/>
  </p:normalViewPr>
  <p:slideViewPr>
    <p:cSldViewPr showGuides="1">
      <p:cViewPr varScale="1">
        <p:scale>
          <a:sx n="88" d="100"/>
          <a:sy n="88" d="100"/>
        </p:scale>
        <p:origin x="1836" y="96"/>
      </p:cViewPr>
      <p:guideLst>
        <p:guide orient="horz" pos="2160"/>
        <p:guide pos="3840"/>
      </p:guideLst>
    </p:cSldViewPr>
  </p:slideViewPr>
  <p:outlineViewPr>
    <p:cViewPr>
      <p:scale>
        <a:sx n="33" d="100"/>
        <a:sy n="33" d="100"/>
      </p:scale>
      <p:origin x="0" y="-1107"/>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EC39E630-244A-4056-B22B-65ABBDE0EA75}"/>
    <pc:docChg chg="undo custSel addSld delSld modSld sldOrd">
      <pc:chgData name="Ewa Kazimierska" userId="8edb7084-dccb-4d8f-9cfb-38098ea1d667" providerId="ADAL" clId="{EC39E630-244A-4056-B22B-65ABBDE0EA75}" dt="2023-04-27T09:01:24.198" v="2561" actId="47"/>
      <pc:docMkLst>
        <pc:docMk/>
      </pc:docMkLst>
      <pc:sldChg chg="modSp add mod">
        <pc:chgData name="Ewa Kazimierska" userId="8edb7084-dccb-4d8f-9cfb-38098ea1d667" providerId="ADAL" clId="{EC39E630-244A-4056-B22B-65ABBDE0EA75}" dt="2023-04-26T22:29:29.274" v="1460" actId="20577"/>
        <pc:sldMkLst>
          <pc:docMk/>
          <pc:sldMk cId="0" sldId="259"/>
        </pc:sldMkLst>
        <pc:spChg chg="mod">
          <ac:chgData name="Ewa Kazimierska" userId="8edb7084-dccb-4d8f-9cfb-38098ea1d667" providerId="ADAL" clId="{EC39E630-244A-4056-B22B-65ABBDE0EA75}" dt="2023-04-26T22:29:29.274" v="1460" actId="20577"/>
          <ac:spMkLst>
            <pc:docMk/>
            <pc:sldMk cId="0" sldId="259"/>
            <ac:spMk id="205" creationId="{FCA311B0-9FA6-44B7-B507-EF963FDB2A58}"/>
          </ac:spMkLst>
        </pc:spChg>
      </pc:sldChg>
      <pc:sldChg chg="delSp mod">
        <pc:chgData name="Ewa Kazimierska" userId="8edb7084-dccb-4d8f-9cfb-38098ea1d667" providerId="ADAL" clId="{EC39E630-244A-4056-B22B-65ABBDE0EA75}" dt="2023-04-26T16:23:54.349" v="68" actId="478"/>
        <pc:sldMkLst>
          <pc:docMk/>
          <pc:sldMk cId="567247883" sldId="261"/>
        </pc:sldMkLst>
        <pc:spChg chg="del">
          <ac:chgData name="Ewa Kazimierska" userId="8edb7084-dccb-4d8f-9cfb-38098ea1d667" providerId="ADAL" clId="{EC39E630-244A-4056-B22B-65ABBDE0EA75}" dt="2023-04-26T16:23:54.349" v="68" actId="478"/>
          <ac:spMkLst>
            <pc:docMk/>
            <pc:sldMk cId="567247883" sldId="261"/>
            <ac:spMk id="4" creationId="{C9B175F0-6175-4A73-9D69-80378E312D6D}"/>
          </ac:spMkLst>
        </pc:spChg>
      </pc:sldChg>
      <pc:sldChg chg="addSp delSp modSp add mod">
        <pc:chgData name="Ewa Kazimierska" userId="8edb7084-dccb-4d8f-9cfb-38098ea1d667" providerId="ADAL" clId="{EC39E630-244A-4056-B22B-65ABBDE0EA75}" dt="2023-04-26T21:16:16.503" v="991" actId="1076"/>
        <pc:sldMkLst>
          <pc:docMk/>
          <pc:sldMk cId="1641367005" sldId="264"/>
        </pc:sldMkLst>
        <pc:spChg chg="mod">
          <ac:chgData name="Ewa Kazimierska" userId="8edb7084-dccb-4d8f-9cfb-38098ea1d667" providerId="ADAL" clId="{EC39E630-244A-4056-B22B-65ABBDE0EA75}" dt="2023-04-26T21:15:53.532" v="987" actId="1076"/>
          <ac:spMkLst>
            <pc:docMk/>
            <pc:sldMk cId="1641367005" sldId="264"/>
            <ac:spMk id="5" creationId="{1E901243-CD6F-45AD-ABCA-4E2DA92488C0}"/>
          </ac:spMkLst>
        </pc:spChg>
        <pc:spChg chg="del">
          <ac:chgData name="Ewa Kazimierska" userId="8edb7084-dccb-4d8f-9cfb-38098ea1d667" providerId="ADAL" clId="{EC39E630-244A-4056-B22B-65ABBDE0EA75}" dt="2023-04-26T20:13:44.500" v="737" actId="478"/>
          <ac:spMkLst>
            <pc:docMk/>
            <pc:sldMk cId="1641367005" sldId="264"/>
            <ac:spMk id="7" creationId="{441D75D3-3F83-495E-B27F-778176828E0C}"/>
          </ac:spMkLst>
        </pc:spChg>
        <pc:spChg chg="mod">
          <ac:chgData name="Ewa Kazimierska" userId="8edb7084-dccb-4d8f-9cfb-38098ea1d667" providerId="ADAL" clId="{EC39E630-244A-4056-B22B-65ABBDE0EA75}" dt="2023-04-26T21:06:39.967" v="971" actId="1076"/>
          <ac:spMkLst>
            <pc:docMk/>
            <pc:sldMk cId="1641367005" sldId="264"/>
            <ac:spMk id="9" creationId="{51DA5CA6-C312-4495-AD2C-514D08285EF0}"/>
          </ac:spMkLst>
        </pc:spChg>
        <pc:spChg chg="mod">
          <ac:chgData name="Ewa Kazimierska" userId="8edb7084-dccb-4d8f-9cfb-38098ea1d667" providerId="ADAL" clId="{EC39E630-244A-4056-B22B-65ABBDE0EA75}" dt="2023-04-26T21:16:16.503" v="991" actId="1076"/>
          <ac:spMkLst>
            <pc:docMk/>
            <pc:sldMk cId="1641367005" sldId="264"/>
            <ac:spMk id="12" creationId="{69793309-BB1D-4675-B20D-9064223E9648}"/>
          </ac:spMkLst>
        </pc:spChg>
        <pc:spChg chg="mod">
          <ac:chgData name="Ewa Kazimierska" userId="8edb7084-dccb-4d8f-9cfb-38098ea1d667" providerId="ADAL" clId="{EC39E630-244A-4056-B22B-65ABBDE0EA75}" dt="2023-04-26T21:16:16.503" v="991" actId="1076"/>
          <ac:spMkLst>
            <pc:docMk/>
            <pc:sldMk cId="1641367005" sldId="264"/>
            <ac:spMk id="21" creationId="{9B5FDBE2-2B71-4241-B221-EE163F607187}"/>
          </ac:spMkLst>
        </pc:spChg>
        <pc:spChg chg="mod">
          <ac:chgData name="Ewa Kazimierska" userId="8edb7084-dccb-4d8f-9cfb-38098ea1d667" providerId="ADAL" clId="{EC39E630-244A-4056-B22B-65ABBDE0EA75}" dt="2023-04-26T21:16:16.503" v="991" actId="1076"/>
          <ac:spMkLst>
            <pc:docMk/>
            <pc:sldMk cId="1641367005" sldId="264"/>
            <ac:spMk id="26" creationId="{32A09C8D-E93B-4CFA-B790-87F16BB78B70}"/>
          </ac:spMkLst>
        </pc:spChg>
        <pc:spChg chg="mod">
          <ac:chgData name="Ewa Kazimierska" userId="8edb7084-dccb-4d8f-9cfb-38098ea1d667" providerId="ADAL" clId="{EC39E630-244A-4056-B22B-65ABBDE0EA75}" dt="2023-04-26T21:16:16.503" v="991" actId="1076"/>
          <ac:spMkLst>
            <pc:docMk/>
            <pc:sldMk cId="1641367005" sldId="264"/>
            <ac:spMk id="27" creationId="{6A197C82-8CA6-4687-93BC-44CF521F1C4F}"/>
          </ac:spMkLst>
        </pc:spChg>
        <pc:spChg chg="mod">
          <ac:chgData name="Ewa Kazimierska" userId="8edb7084-dccb-4d8f-9cfb-38098ea1d667" providerId="ADAL" clId="{EC39E630-244A-4056-B22B-65ABBDE0EA75}" dt="2023-04-26T20:47:55.903" v="961" actId="20577"/>
          <ac:spMkLst>
            <pc:docMk/>
            <pc:sldMk cId="1641367005" sldId="264"/>
            <ac:spMk id="33" creationId="{EF4D3F26-81E5-4DD0-8960-4F1B4C8E328A}"/>
          </ac:spMkLst>
        </pc:spChg>
        <pc:spChg chg="mod">
          <ac:chgData name="Ewa Kazimierska" userId="8edb7084-dccb-4d8f-9cfb-38098ea1d667" providerId="ADAL" clId="{EC39E630-244A-4056-B22B-65ABBDE0EA75}" dt="2023-04-26T21:16:16.503" v="991" actId="1076"/>
          <ac:spMkLst>
            <pc:docMk/>
            <pc:sldMk cId="1641367005" sldId="264"/>
            <ac:spMk id="36" creationId="{E39FF28C-E73B-4BC3-8D0F-1460E282102E}"/>
          </ac:spMkLst>
        </pc:spChg>
        <pc:spChg chg="mod">
          <ac:chgData name="Ewa Kazimierska" userId="8edb7084-dccb-4d8f-9cfb-38098ea1d667" providerId="ADAL" clId="{EC39E630-244A-4056-B22B-65ABBDE0EA75}" dt="2023-04-26T21:16:16.503" v="991" actId="1076"/>
          <ac:spMkLst>
            <pc:docMk/>
            <pc:sldMk cId="1641367005" sldId="264"/>
            <ac:spMk id="37" creationId="{18018642-B7C3-4C60-9087-F110CE6064C4}"/>
          </ac:spMkLst>
        </pc:spChg>
        <pc:spChg chg="mod">
          <ac:chgData name="Ewa Kazimierska" userId="8edb7084-dccb-4d8f-9cfb-38098ea1d667" providerId="ADAL" clId="{EC39E630-244A-4056-B22B-65ABBDE0EA75}" dt="2023-04-26T21:16:16.503" v="991" actId="1076"/>
          <ac:spMkLst>
            <pc:docMk/>
            <pc:sldMk cId="1641367005" sldId="264"/>
            <ac:spMk id="41" creationId="{F0475D96-28F4-4801-B404-98B0EF9FEEDD}"/>
          </ac:spMkLst>
        </pc:spChg>
        <pc:spChg chg="mod">
          <ac:chgData name="Ewa Kazimierska" userId="8edb7084-dccb-4d8f-9cfb-38098ea1d667" providerId="ADAL" clId="{EC39E630-244A-4056-B22B-65ABBDE0EA75}" dt="2023-04-26T21:16:16.503" v="991" actId="1076"/>
          <ac:spMkLst>
            <pc:docMk/>
            <pc:sldMk cId="1641367005" sldId="264"/>
            <ac:spMk id="42" creationId="{5D8D949F-B899-46FC-8BC6-619BA2D0D252}"/>
          </ac:spMkLst>
        </pc:spChg>
        <pc:spChg chg="mod">
          <ac:chgData name="Ewa Kazimierska" userId="8edb7084-dccb-4d8f-9cfb-38098ea1d667" providerId="ADAL" clId="{EC39E630-244A-4056-B22B-65ABBDE0EA75}" dt="2023-04-26T21:16:16.503" v="991" actId="1076"/>
          <ac:spMkLst>
            <pc:docMk/>
            <pc:sldMk cId="1641367005" sldId="264"/>
            <ac:spMk id="43" creationId="{13568F53-7594-4CAF-A163-33ECF5C5C622}"/>
          </ac:spMkLst>
        </pc:spChg>
        <pc:spChg chg="mod">
          <ac:chgData name="Ewa Kazimierska" userId="8edb7084-dccb-4d8f-9cfb-38098ea1d667" providerId="ADAL" clId="{EC39E630-244A-4056-B22B-65ABBDE0EA75}" dt="2023-04-26T21:16:16.503" v="991" actId="1076"/>
          <ac:spMkLst>
            <pc:docMk/>
            <pc:sldMk cId="1641367005" sldId="264"/>
            <ac:spMk id="44" creationId="{9B1044C2-6AC6-4147-B55A-4A72C18BFF87}"/>
          </ac:spMkLst>
        </pc:spChg>
        <pc:spChg chg="mod">
          <ac:chgData name="Ewa Kazimierska" userId="8edb7084-dccb-4d8f-9cfb-38098ea1d667" providerId="ADAL" clId="{EC39E630-244A-4056-B22B-65ABBDE0EA75}" dt="2023-04-26T21:15:46.014" v="986" actId="1076"/>
          <ac:spMkLst>
            <pc:docMk/>
            <pc:sldMk cId="1641367005" sldId="264"/>
            <ac:spMk id="46" creationId="{28CA892C-D852-469E-B8AA-F736AD5E5C0D}"/>
          </ac:spMkLst>
        </pc:spChg>
        <pc:spChg chg="add mod">
          <ac:chgData name="Ewa Kazimierska" userId="8edb7084-dccb-4d8f-9cfb-38098ea1d667" providerId="ADAL" clId="{EC39E630-244A-4056-B22B-65ABBDE0EA75}" dt="2023-04-26T21:16:16.503" v="991" actId="1076"/>
          <ac:spMkLst>
            <pc:docMk/>
            <pc:sldMk cId="1641367005" sldId="264"/>
            <ac:spMk id="48" creationId="{A75C68BD-2271-4B05-B8C9-BBB311B8388E}"/>
          </ac:spMkLst>
        </pc:spChg>
        <pc:grpChg chg="mod">
          <ac:chgData name="Ewa Kazimierska" userId="8edb7084-dccb-4d8f-9cfb-38098ea1d667" providerId="ADAL" clId="{EC39E630-244A-4056-B22B-65ABBDE0EA75}" dt="2023-04-26T21:16:16.503" v="991" actId="1076"/>
          <ac:grpSpMkLst>
            <pc:docMk/>
            <pc:sldMk cId="1641367005" sldId="264"/>
            <ac:grpSpMk id="2" creationId="{96137840-52FC-483E-B678-842A3490FD28}"/>
          </ac:grpSpMkLst>
        </pc:grpChg>
        <pc:grpChg chg="mod">
          <ac:chgData name="Ewa Kazimierska" userId="8edb7084-dccb-4d8f-9cfb-38098ea1d667" providerId="ADAL" clId="{EC39E630-244A-4056-B22B-65ABBDE0EA75}" dt="2023-04-26T21:15:58.321" v="988" actId="1076"/>
          <ac:grpSpMkLst>
            <pc:docMk/>
            <pc:sldMk cId="1641367005" sldId="264"/>
            <ac:grpSpMk id="3" creationId="{B59783E3-1C4D-4C10-B58E-26097FED5F9E}"/>
          </ac:grpSpMkLst>
        </pc:grpChg>
        <pc:grpChg chg="mod">
          <ac:chgData name="Ewa Kazimierska" userId="8edb7084-dccb-4d8f-9cfb-38098ea1d667" providerId="ADAL" clId="{EC39E630-244A-4056-B22B-65ABBDE0EA75}" dt="2023-04-26T21:16:16.503" v="991" actId="1076"/>
          <ac:grpSpMkLst>
            <pc:docMk/>
            <pc:sldMk cId="1641367005" sldId="264"/>
            <ac:grpSpMk id="15" creationId="{AC09AB25-46ED-44A6-A445-3BD9DC21C57B}"/>
          </ac:grpSpMkLst>
        </pc:grpChg>
        <pc:grpChg chg="mod">
          <ac:chgData name="Ewa Kazimierska" userId="8edb7084-dccb-4d8f-9cfb-38098ea1d667" providerId="ADAL" clId="{EC39E630-244A-4056-B22B-65ABBDE0EA75}" dt="2023-04-26T21:16:16.503" v="991" actId="1076"/>
          <ac:grpSpMkLst>
            <pc:docMk/>
            <pc:sldMk cId="1641367005" sldId="264"/>
            <ac:grpSpMk id="16" creationId="{EEB8BE47-4615-4CCC-9031-E9EC09550D20}"/>
          </ac:grpSpMkLst>
        </pc:grpChg>
        <pc:picChg chg="mod">
          <ac:chgData name="Ewa Kazimierska" userId="8edb7084-dccb-4d8f-9cfb-38098ea1d667" providerId="ADAL" clId="{EC39E630-244A-4056-B22B-65ABBDE0EA75}" dt="2023-04-26T21:16:16.503" v="991" actId="1076"/>
          <ac:picMkLst>
            <pc:docMk/>
            <pc:sldMk cId="1641367005" sldId="264"/>
            <ac:picMk id="17" creationId="{10DDEB45-F452-41B4-B34E-80EB426CFBC2}"/>
          </ac:picMkLst>
        </pc:picChg>
        <pc:picChg chg="mod">
          <ac:chgData name="Ewa Kazimierska" userId="8edb7084-dccb-4d8f-9cfb-38098ea1d667" providerId="ADAL" clId="{EC39E630-244A-4056-B22B-65ABBDE0EA75}" dt="2023-04-26T21:16:16.503" v="991" actId="1076"/>
          <ac:picMkLst>
            <pc:docMk/>
            <pc:sldMk cId="1641367005" sldId="264"/>
            <ac:picMk id="18" creationId="{E36C8BA6-6AAF-4ADA-A77D-C15643685828}"/>
          </ac:picMkLst>
        </pc:picChg>
        <pc:picChg chg="mod">
          <ac:chgData name="Ewa Kazimierska" userId="8edb7084-dccb-4d8f-9cfb-38098ea1d667" providerId="ADAL" clId="{EC39E630-244A-4056-B22B-65ABBDE0EA75}" dt="2023-04-26T21:16:16.503" v="991" actId="1076"/>
          <ac:picMkLst>
            <pc:docMk/>
            <pc:sldMk cId="1641367005" sldId="264"/>
            <ac:picMk id="74754" creationId="{7C6DA7BA-D510-4734-9948-AF6507279CA2}"/>
          </ac:picMkLst>
        </pc:picChg>
        <pc:picChg chg="mod">
          <ac:chgData name="Ewa Kazimierska" userId="8edb7084-dccb-4d8f-9cfb-38098ea1d667" providerId="ADAL" clId="{EC39E630-244A-4056-B22B-65ABBDE0EA75}" dt="2023-04-26T21:16:16.503" v="991" actId="1076"/>
          <ac:picMkLst>
            <pc:docMk/>
            <pc:sldMk cId="1641367005" sldId="264"/>
            <ac:picMk id="74756" creationId="{5B25D181-3727-449B-BCAE-666D1E029B19}"/>
          </ac:picMkLst>
        </pc:picChg>
        <pc:picChg chg="mod">
          <ac:chgData name="Ewa Kazimierska" userId="8edb7084-dccb-4d8f-9cfb-38098ea1d667" providerId="ADAL" clId="{EC39E630-244A-4056-B22B-65ABBDE0EA75}" dt="2023-04-26T21:16:16.503" v="991" actId="1076"/>
          <ac:picMkLst>
            <pc:docMk/>
            <pc:sldMk cId="1641367005" sldId="264"/>
            <ac:picMk id="74758" creationId="{DF8B5D6C-3B9D-40F6-8C86-B76D4573A3FF}"/>
          </ac:picMkLst>
        </pc:picChg>
        <pc:cxnChg chg="mod">
          <ac:chgData name="Ewa Kazimierska" userId="8edb7084-dccb-4d8f-9cfb-38098ea1d667" providerId="ADAL" clId="{EC39E630-244A-4056-B22B-65ABBDE0EA75}" dt="2023-04-26T21:16:16.503" v="991" actId="1076"/>
          <ac:cxnSpMkLst>
            <pc:docMk/>
            <pc:sldMk cId="1641367005" sldId="264"/>
            <ac:cxnSpMk id="4" creationId="{436C5F5A-CFAB-4551-8B2D-6C974AB02EE5}"/>
          </ac:cxnSpMkLst>
        </pc:cxnChg>
        <pc:cxnChg chg="add del">
          <ac:chgData name="Ewa Kazimierska" userId="8edb7084-dccb-4d8f-9cfb-38098ea1d667" providerId="ADAL" clId="{EC39E630-244A-4056-B22B-65ABBDE0EA75}" dt="2023-04-26T21:08:55.525" v="973" actId="11529"/>
          <ac:cxnSpMkLst>
            <pc:docMk/>
            <pc:sldMk cId="1641367005" sldId="264"/>
            <ac:cxnSpMk id="8" creationId="{3B2375BF-3395-43AE-8CB3-DB5189369029}"/>
          </ac:cxnSpMkLst>
        </pc:cxnChg>
        <pc:cxnChg chg="mod">
          <ac:chgData name="Ewa Kazimierska" userId="8edb7084-dccb-4d8f-9cfb-38098ea1d667" providerId="ADAL" clId="{EC39E630-244A-4056-B22B-65ABBDE0EA75}" dt="2023-04-26T21:16:16.503" v="991" actId="1076"/>
          <ac:cxnSpMkLst>
            <pc:docMk/>
            <pc:sldMk cId="1641367005" sldId="264"/>
            <ac:cxnSpMk id="13" creationId="{4D31A895-C5F6-4974-A35C-407EF9274B19}"/>
          </ac:cxnSpMkLst>
        </pc:cxnChg>
        <pc:cxnChg chg="add mod">
          <ac:chgData name="Ewa Kazimierska" userId="8edb7084-dccb-4d8f-9cfb-38098ea1d667" providerId="ADAL" clId="{EC39E630-244A-4056-B22B-65ABBDE0EA75}" dt="2023-04-26T21:16:16.503" v="991" actId="1076"/>
          <ac:cxnSpMkLst>
            <pc:docMk/>
            <pc:sldMk cId="1641367005" sldId="264"/>
            <ac:cxnSpMk id="20" creationId="{7D956F4C-F0E2-49C2-9F99-2B27BC3308E2}"/>
          </ac:cxnSpMkLst>
        </pc:cxnChg>
        <pc:cxnChg chg="mod">
          <ac:chgData name="Ewa Kazimierska" userId="8edb7084-dccb-4d8f-9cfb-38098ea1d667" providerId="ADAL" clId="{EC39E630-244A-4056-B22B-65ABBDE0EA75}" dt="2023-04-26T21:16:16.503" v="991" actId="1076"/>
          <ac:cxnSpMkLst>
            <pc:docMk/>
            <pc:sldMk cId="1641367005" sldId="264"/>
            <ac:cxnSpMk id="30" creationId="{13052CEB-7268-4143-B366-D61F33904D99}"/>
          </ac:cxnSpMkLst>
        </pc:cxnChg>
        <pc:cxnChg chg="mod">
          <ac:chgData name="Ewa Kazimierska" userId="8edb7084-dccb-4d8f-9cfb-38098ea1d667" providerId="ADAL" clId="{EC39E630-244A-4056-B22B-65ABBDE0EA75}" dt="2023-04-26T21:16:16.503" v="991" actId="1076"/>
          <ac:cxnSpMkLst>
            <pc:docMk/>
            <pc:sldMk cId="1641367005" sldId="264"/>
            <ac:cxnSpMk id="38" creationId="{16FA1AA8-68B0-4C99-BC84-257F2EABDECA}"/>
          </ac:cxnSpMkLst>
        </pc:cxnChg>
      </pc:sldChg>
      <pc:sldChg chg="delSp modSp add mod">
        <pc:chgData name="Ewa Kazimierska" userId="8edb7084-dccb-4d8f-9cfb-38098ea1d667" providerId="ADAL" clId="{EC39E630-244A-4056-B22B-65ABBDE0EA75}" dt="2023-04-26T20:48:41.012" v="966" actId="20577"/>
        <pc:sldMkLst>
          <pc:docMk/>
          <pc:sldMk cId="4086948720" sldId="265"/>
        </pc:sldMkLst>
        <pc:spChg chg="mod">
          <ac:chgData name="Ewa Kazimierska" userId="8edb7084-dccb-4d8f-9cfb-38098ea1d667" providerId="ADAL" clId="{EC39E630-244A-4056-B22B-65ABBDE0EA75}" dt="2023-04-26T20:48:41.012" v="966" actId="20577"/>
          <ac:spMkLst>
            <pc:docMk/>
            <pc:sldMk cId="4086948720" sldId="265"/>
            <ac:spMk id="11" creationId="{FAA85043-A614-4CA9-AF2C-4E3B67A41506}"/>
          </ac:spMkLst>
        </pc:spChg>
        <pc:spChg chg="del">
          <ac:chgData name="Ewa Kazimierska" userId="8edb7084-dccb-4d8f-9cfb-38098ea1d667" providerId="ADAL" clId="{EC39E630-244A-4056-B22B-65ABBDE0EA75}" dt="2023-04-26T20:13:55.681" v="738" actId="478"/>
          <ac:spMkLst>
            <pc:docMk/>
            <pc:sldMk cId="4086948720" sldId="265"/>
            <ac:spMk id="13" creationId="{41AC1575-22F1-4371-BFE8-E3A169633E2E}"/>
          </ac:spMkLst>
        </pc:spChg>
      </pc:sldChg>
      <pc:sldChg chg="addSp delSp modSp add mod">
        <pc:chgData name="Ewa Kazimierska" userId="8edb7084-dccb-4d8f-9cfb-38098ea1d667" providerId="ADAL" clId="{EC39E630-244A-4056-B22B-65ABBDE0EA75}" dt="2023-04-26T20:48:52.125" v="967" actId="20577"/>
        <pc:sldMkLst>
          <pc:docMk/>
          <pc:sldMk cId="3028081648" sldId="266"/>
        </pc:sldMkLst>
        <pc:spChg chg="add del">
          <ac:chgData name="Ewa Kazimierska" userId="8edb7084-dccb-4d8f-9cfb-38098ea1d667" providerId="ADAL" clId="{EC39E630-244A-4056-B22B-65ABBDE0EA75}" dt="2023-04-26T20:24:59.222" v="748" actId="478"/>
          <ac:spMkLst>
            <pc:docMk/>
            <pc:sldMk cId="3028081648" sldId="266"/>
            <ac:spMk id="2" creationId="{8FC2D363-73D2-4A36-ACD5-C8811EAF3B57}"/>
          </ac:spMkLst>
        </pc:spChg>
        <pc:spChg chg="del">
          <ac:chgData name="Ewa Kazimierska" userId="8edb7084-dccb-4d8f-9cfb-38098ea1d667" providerId="ADAL" clId="{EC39E630-244A-4056-B22B-65ABBDE0EA75}" dt="2023-04-26T20:32:19.792" v="873" actId="478"/>
          <ac:spMkLst>
            <pc:docMk/>
            <pc:sldMk cId="3028081648" sldId="266"/>
            <ac:spMk id="5" creationId="{968DDBA3-A17F-4F61-B63E-8998F57B8642}"/>
          </ac:spMkLst>
        </pc:spChg>
        <pc:spChg chg="mod">
          <ac:chgData name="Ewa Kazimierska" userId="8edb7084-dccb-4d8f-9cfb-38098ea1d667" providerId="ADAL" clId="{EC39E630-244A-4056-B22B-65ABBDE0EA75}" dt="2023-04-26T20:29:12.540" v="795" actId="1076"/>
          <ac:spMkLst>
            <pc:docMk/>
            <pc:sldMk cId="3028081648" sldId="266"/>
            <ac:spMk id="11" creationId="{D5AEBAA7-8D7E-41A2-A0AC-65F60EB3C439}"/>
          </ac:spMkLst>
        </pc:spChg>
        <pc:spChg chg="mod">
          <ac:chgData name="Ewa Kazimierska" userId="8edb7084-dccb-4d8f-9cfb-38098ea1d667" providerId="ADAL" clId="{EC39E630-244A-4056-B22B-65ABBDE0EA75}" dt="2023-04-26T20:33:59.267" v="882" actId="1076"/>
          <ac:spMkLst>
            <pc:docMk/>
            <pc:sldMk cId="3028081648" sldId="266"/>
            <ac:spMk id="12" creationId="{576318BB-9CCF-4559-A043-6E728C001717}"/>
          </ac:spMkLst>
        </pc:spChg>
        <pc:spChg chg="del mod">
          <ac:chgData name="Ewa Kazimierska" userId="8edb7084-dccb-4d8f-9cfb-38098ea1d667" providerId="ADAL" clId="{EC39E630-244A-4056-B22B-65ABBDE0EA75}" dt="2023-04-26T20:25:02.193" v="749" actId="478"/>
          <ac:spMkLst>
            <pc:docMk/>
            <pc:sldMk cId="3028081648" sldId="266"/>
            <ac:spMk id="13" creationId="{EE72F9A6-8149-4301-A4D1-FFF48E51601F}"/>
          </ac:spMkLst>
        </pc:spChg>
        <pc:spChg chg="mod">
          <ac:chgData name="Ewa Kazimierska" userId="8edb7084-dccb-4d8f-9cfb-38098ea1d667" providerId="ADAL" clId="{EC39E630-244A-4056-B22B-65ABBDE0EA75}" dt="2023-04-26T20:48:52.125" v="967" actId="20577"/>
          <ac:spMkLst>
            <pc:docMk/>
            <pc:sldMk cId="3028081648" sldId="266"/>
            <ac:spMk id="15" creationId="{FC7079D8-ACEC-4D2E-970B-21A42C630A02}"/>
          </ac:spMkLst>
        </pc:spChg>
        <pc:spChg chg="mod">
          <ac:chgData name="Ewa Kazimierska" userId="8edb7084-dccb-4d8f-9cfb-38098ea1d667" providerId="ADAL" clId="{EC39E630-244A-4056-B22B-65ABBDE0EA75}" dt="2023-04-26T20:29:16.623" v="796" actId="1076"/>
          <ac:spMkLst>
            <pc:docMk/>
            <pc:sldMk cId="3028081648" sldId="266"/>
            <ac:spMk id="17" creationId="{69730526-2DC0-452C-B548-E9FC48172795}"/>
          </ac:spMkLst>
        </pc:spChg>
        <pc:spChg chg="mod">
          <ac:chgData name="Ewa Kazimierska" userId="8edb7084-dccb-4d8f-9cfb-38098ea1d667" providerId="ADAL" clId="{EC39E630-244A-4056-B22B-65ABBDE0EA75}" dt="2023-04-26T20:33:25.623" v="878" actId="1076"/>
          <ac:spMkLst>
            <pc:docMk/>
            <pc:sldMk cId="3028081648" sldId="266"/>
            <ac:spMk id="18" creationId="{5193F0C9-79EA-4A60-B52F-3F8406179073}"/>
          </ac:spMkLst>
        </pc:spChg>
        <pc:grpChg chg="add mod">
          <ac:chgData name="Ewa Kazimierska" userId="8edb7084-dccb-4d8f-9cfb-38098ea1d667" providerId="ADAL" clId="{EC39E630-244A-4056-B22B-65ABBDE0EA75}" dt="2023-04-26T20:33:33.814" v="879" actId="1076"/>
          <ac:grpSpMkLst>
            <pc:docMk/>
            <pc:sldMk cId="3028081648" sldId="266"/>
            <ac:grpSpMk id="6" creationId="{EC9919B7-D1AD-4488-ADAC-689A5C8AC0A3}"/>
          </ac:grpSpMkLst>
        </pc:grpChg>
      </pc:sldChg>
      <pc:sldChg chg="delSp modSp add mod">
        <pc:chgData name="Ewa Kazimierska" userId="8edb7084-dccb-4d8f-9cfb-38098ea1d667" providerId="ADAL" clId="{EC39E630-244A-4056-B22B-65ABBDE0EA75}" dt="2023-04-26T21:28:04.672" v="1011" actId="6549"/>
        <pc:sldMkLst>
          <pc:docMk/>
          <pc:sldMk cId="2516621456" sldId="267"/>
        </pc:sldMkLst>
        <pc:spChg chg="del">
          <ac:chgData name="Ewa Kazimierska" userId="8edb7084-dccb-4d8f-9cfb-38098ea1d667" providerId="ADAL" clId="{EC39E630-244A-4056-B22B-65ABBDE0EA75}" dt="2023-04-26T21:25:52.219" v="992" actId="478"/>
          <ac:spMkLst>
            <pc:docMk/>
            <pc:sldMk cId="2516621456" sldId="267"/>
            <ac:spMk id="5" creationId="{92BB7A62-BC30-42DC-9C87-46E8315B2F84}"/>
          </ac:spMkLst>
        </pc:spChg>
        <pc:spChg chg="mod">
          <ac:chgData name="Ewa Kazimierska" userId="8edb7084-dccb-4d8f-9cfb-38098ea1d667" providerId="ADAL" clId="{EC39E630-244A-4056-B22B-65ABBDE0EA75}" dt="2023-04-26T21:28:04.672" v="1011" actId="6549"/>
          <ac:spMkLst>
            <pc:docMk/>
            <pc:sldMk cId="2516621456" sldId="267"/>
            <ac:spMk id="22" creationId="{F92EA68F-389D-4B77-A77B-7D7D2B8449EF}"/>
          </ac:spMkLst>
        </pc:spChg>
      </pc:sldChg>
      <pc:sldChg chg="addSp delSp modSp add mod">
        <pc:chgData name="Ewa Kazimierska" userId="8edb7084-dccb-4d8f-9cfb-38098ea1d667" providerId="ADAL" clId="{EC39E630-244A-4056-B22B-65ABBDE0EA75}" dt="2023-04-26T20:41:06.750" v="954" actId="1036"/>
        <pc:sldMkLst>
          <pc:docMk/>
          <pc:sldMk cId="3619680709" sldId="268"/>
        </pc:sldMkLst>
        <pc:spChg chg="mod">
          <ac:chgData name="Ewa Kazimierska" userId="8edb7084-dccb-4d8f-9cfb-38098ea1d667" providerId="ADAL" clId="{EC39E630-244A-4056-B22B-65ABBDE0EA75}" dt="2023-04-26T20:41:06.750" v="954" actId="1036"/>
          <ac:spMkLst>
            <pc:docMk/>
            <pc:sldMk cId="3619680709" sldId="268"/>
            <ac:spMk id="15" creationId="{49F337B9-3D4E-4C62-9B22-7DA311AA9FB9}"/>
          </ac:spMkLst>
        </pc:spChg>
        <pc:spChg chg="add del mod">
          <ac:chgData name="Ewa Kazimierska" userId="8edb7084-dccb-4d8f-9cfb-38098ea1d667" providerId="ADAL" clId="{EC39E630-244A-4056-B22B-65ABBDE0EA75}" dt="2023-04-26T20:39:44.547" v="896"/>
          <ac:spMkLst>
            <pc:docMk/>
            <pc:sldMk cId="3619680709" sldId="268"/>
            <ac:spMk id="37" creationId="{8CF9D209-E943-4F30-8375-C875D319ABC5}"/>
          </ac:spMkLst>
        </pc:spChg>
        <pc:spChg chg="add mod">
          <ac:chgData name="Ewa Kazimierska" userId="8edb7084-dccb-4d8f-9cfb-38098ea1d667" providerId="ADAL" clId="{EC39E630-244A-4056-B22B-65ABBDE0EA75}" dt="2023-04-26T20:40:08.236" v="921" actId="1037"/>
          <ac:spMkLst>
            <pc:docMk/>
            <pc:sldMk cId="3619680709" sldId="268"/>
            <ac:spMk id="48" creationId="{6B87BA21-DA5F-428B-AA19-A923ABB4586F}"/>
          </ac:spMkLst>
        </pc:spChg>
        <pc:spChg chg="add mod">
          <ac:chgData name="Ewa Kazimierska" userId="8edb7084-dccb-4d8f-9cfb-38098ea1d667" providerId="ADAL" clId="{EC39E630-244A-4056-B22B-65ABBDE0EA75}" dt="2023-04-26T20:40:08.236" v="921" actId="1037"/>
          <ac:spMkLst>
            <pc:docMk/>
            <pc:sldMk cId="3619680709" sldId="268"/>
            <ac:spMk id="49" creationId="{5078B077-FF4D-40F7-809E-6EA575A8FC60}"/>
          </ac:spMkLst>
        </pc:spChg>
        <pc:spChg chg="del">
          <ac:chgData name="Ewa Kazimierska" userId="8edb7084-dccb-4d8f-9cfb-38098ea1d667" providerId="ADAL" clId="{EC39E630-244A-4056-B22B-65ABBDE0EA75}" dt="2023-04-26T20:38:53.351" v="890" actId="478"/>
          <ac:spMkLst>
            <pc:docMk/>
            <pc:sldMk cId="3619680709" sldId="268"/>
            <ac:spMk id="50" creationId="{04ECDC64-B0A0-4133-AA09-E9DCAC6DC534}"/>
          </ac:spMkLst>
        </pc:spChg>
        <pc:spChg chg="mod">
          <ac:chgData name="Ewa Kazimierska" userId="8edb7084-dccb-4d8f-9cfb-38098ea1d667" providerId="ADAL" clId="{EC39E630-244A-4056-B22B-65ABBDE0EA75}" dt="2023-04-26T20:37:11.608" v="884" actId="58"/>
          <ac:spMkLst>
            <pc:docMk/>
            <pc:sldMk cId="3619680709" sldId="268"/>
            <ac:spMk id="51" creationId="{8B22E0B8-8A6E-467A-BAAB-0F0EE63610D4}"/>
          </ac:spMkLst>
        </pc:spChg>
        <pc:spChg chg="del mod">
          <ac:chgData name="Ewa Kazimierska" userId="8edb7084-dccb-4d8f-9cfb-38098ea1d667" providerId="ADAL" clId="{EC39E630-244A-4056-B22B-65ABBDE0EA75}" dt="2023-04-26T20:38:53.351" v="890" actId="478"/>
          <ac:spMkLst>
            <pc:docMk/>
            <pc:sldMk cId="3619680709" sldId="268"/>
            <ac:spMk id="52" creationId="{19A056E2-1AB5-47A3-B68C-C59263D78217}"/>
          </ac:spMkLst>
        </pc:spChg>
        <pc:picChg chg="mod">
          <ac:chgData name="Ewa Kazimierska" userId="8edb7084-dccb-4d8f-9cfb-38098ea1d667" providerId="ADAL" clId="{EC39E630-244A-4056-B22B-65ABBDE0EA75}" dt="2023-04-26T20:39:21.199" v="894" actId="1076"/>
          <ac:picMkLst>
            <pc:docMk/>
            <pc:sldMk cId="3619680709" sldId="268"/>
            <ac:picMk id="23" creationId="{E7FB261F-14F4-4435-ABD4-6066A3AA170D}"/>
          </ac:picMkLst>
        </pc:picChg>
        <pc:picChg chg="add del mod">
          <ac:chgData name="Ewa Kazimierska" userId="8edb7084-dccb-4d8f-9cfb-38098ea1d667" providerId="ADAL" clId="{EC39E630-244A-4056-B22B-65ABBDE0EA75}" dt="2023-04-26T20:39:44.547" v="896"/>
          <ac:picMkLst>
            <pc:docMk/>
            <pc:sldMk cId="3619680709" sldId="268"/>
            <ac:picMk id="34" creationId="{D9524EA8-9FF9-4B29-9A17-ABA98F0B1AC3}"/>
          </ac:picMkLst>
        </pc:picChg>
        <pc:picChg chg="add del mod">
          <ac:chgData name="Ewa Kazimierska" userId="8edb7084-dccb-4d8f-9cfb-38098ea1d667" providerId="ADAL" clId="{EC39E630-244A-4056-B22B-65ABBDE0EA75}" dt="2023-04-26T20:39:44.547" v="896"/>
          <ac:picMkLst>
            <pc:docMk/>
            <pc:sldMk cId="3619680709" sldId="268"/>
            <ac:picMk id="35" creationId="{F69866E8-EA68-4E32-B408-ECF0B74003B6}"/>
          </ac:picMkLst>
        </pc:picChg>
        <pc:picChg chg="add mod">
          <ac:chgData name="Ewa Kazimierska" userId="8edb7084-dccb-4d8f-9cfb-38098ea1d667" providerId="ADAL" clId="{EC39E630-244A-4056-B22B-65ABBDE0EA75}" dt="2023-04-26T20:40:08.236" v="921" actId="1037"/>
          <ac:picMkLst>
            <pc:docMk/>
            <pc:sldMk cId="3619680709" sldId="268"/>
            <ac:picMk id="38" creationId="{6956A58A-B05E-4A25-8A59-81B6240961B3}"/>
          </ac:picMkLst>
        </pc:picChg>
        <pc:picChg chg="add mod">
          <ac:chgData name="Ewa Kazimierska" userId="8edb7084-dccb-4d8f-9cfb-38098ea1d667" providerId="ADAL" clId="{EC39E630-244A-4056-B22B-65ABBDE0EA75}" dt="2023-04-26T20:40:08.236" v="921" actId="1037"/>
          <ac:picMkLst>
            <pc:docMk/>
            <pc:sldMk cId="3619680709" sldId="268"/>
            <ac:picMk id="39" creationId="{3480E194-806B-4F81-8804-CF16FCF7FEF7}"/>
          </ac:picMkLst>
        </pc:picChg>
        <pc:picChg chg="del">
          <ac:chgData name="Ewa Kazimierska" userId="8edb7084-dccb-4d8f-9cfb-38098ea1d667" providerId="ADAL" clId="{EC39E630-244A-4056-B22B-65ABBDE0EA75}" dt="2023-04-26T20:38:53.351" v="890" actId="478"/>
          <ac:picMkLst>
            <pc:docMk/>
            <pc:sldMk cId="3619680709" sldId="268"/>
            <ac:picMk id="43" creationId="{9C9367B2-6DB9-41CB-B932-6E3A0BFC2D30}"/>
          </ac:picMkLst>
        </pc:picChg>
        <pc:picChg chg="del">
          <ac:chgData name="Ewa Kazimierska" userId="8edb7084-dccb-4d8f-9cfb-38098ea1d667" providerId="ADAL" clId="{EC39E630-244A-4056-B22B-65ABBDE0EA75}" dt="2023-04-26T20:38:53.351" v="890" actId="478"/>
          <ac:picMkLst>
            <pc:docMk/>
            <pc:sldMk cId="3619680709" sldId="268"/>
            <ac:picMk id="44" creationId="{4323778D-E71E-485B-8AD7-27AFC73769F9}"/>
          </ac:picMkLst>
        </pc:picChg>
        <pc:cxnChg chg="add del mod">
          <ac:chgData name="Ewa Kazimierska" userId="8edb7084-dccb-4d8f-9cfb-38098ea1d667" providerId="ADAL" clId="{EC39E630-244A-4056-B22B-65ABBDE0EA75}" dt="2023-04-26T20:39:44.547" v="896"/>
          <ac:cxnSpMkLst>
            <pc:docMk/>
            <pc:sldMk cId="3619680709" sldId="268"/>
            <ac:cxnSpMk id="36" creationId="{8069E415-F519-46C8-A87F-49340F79BB02}"/>
          </ac:cxnSpMkLst>
        </pc:cxnChg>
        <pc:cxnChg chg="add mod">
          <ac:chgData name="Ewa Kazimierska" userId="8edb7084-dccb-4d8f-9cfb-38098ea1d667" providerId="ADAL" clId="{EC39E630-244A-4056-B22B-65ABBDE0EA75}" dt="2023-04-26T20:40:08.236" v="921" actId="1037"/>
          <ac:cxnSpMkLst>
            <pc:docMk/>
            <pc:sldMk cId="3619680709" sldId="268"/>
            <ac:cxnSpMk id="41" creationId="{55DC42B7-9AA3-47CF-A7CD-BC269B43E120}"/>
          </ac:cxnSpMkLst>
        </pc:cxnChg>
        <pc:cxnChg chg="add mod">
          <ac:chgData name="Ewa Kazimierska" userId="8edb7084-dccb-4d8f-9cfb-38098ea1d667" providerId="ADAL" clId="{EC39E630-244A-4056-B22B-65ABBDE0EA75}" dt="2023-04-26T20:40:08.236" v="921" actId="1037"/>
          <ac:cxnSpMkLst>
            <pc:docMk/>
            <pc:sldMk cId="3619680709" sldId="268"/>
            <ac:cxnSpMk id="45" creationId="{60CD49D5-61A9-4DD3-AA64-24BA90171854}"/>
          </ac:cxnSpMkLst>
        </pc:cxnChg>
        <pc:cxnChg chg="del mod">
          <ac:chgData name="Ewa Kazimierska" userId="8edb7084-dccb-4d8f-9cfb-38098ea1d667" providerId="ADAL" clId="{EC39E630-244A-4056-B22B-65ABBDE0EA75}" dt="2023-04-26T20:38:53.351" v="890" actId="478"/>
          <ac:cxnSpMkLst>
            <pc:docMk/>
            <pc:sldMk cId="3619680709" sldId="268"/>
            <ac:cxnSpMk id="47" creationId="{28EF01C0-FF0F-4B41-ADF5-9AB06959F632}"/>
          </ac:cxnSpMkLst>
        </pc:cxnChg>
      </pc:sldChg>
      <pc:sldChg chg="addSp delSp modSp add mod">
        <pc:chgData name="Ewa Kazimierska" userId="8edb7084-dccb-4d8f-9cfb-38098ea1d667" providerId="ADAL" clId="{EC39E630-244A-4056-B22B-65ABBDE0EA75}" dt="2023-04-26T22:36:10.633" v="1506" actId="20577"/>
        <pc:sldMkLst>
          <pc:docMk/>
          <pc:sldMk cId="2615699565" sldId="269"/>
        </pc:sldMkLst>
        <pc:spChg chg="mod">
          <ac:chgData name="Ewa Kazimierska" userId="8edb7084-dccb-4d8f-9cfb-38098ea1d667" providerId="ADAL" clId="{EC39E630-244A-4056-B22B-65ABBDE0EA75}" dt="2023-04-26T20:41:41.416" v="958" actId="20577"/>
          <ac:spMkLst>
            <pc:docMk/>
            <pc:sldMk cId="2615699565" sldId="269"/>
            <ac:spMk id="4" creationId="{3F65AFDD-A3DC-4C09-AC78-A3DE92190222}"/>
          </ac:spMkLst>
        </pc:spChg>
        <pc:spChg chg="add del mod">
          <ac:chgData name="Ewa Kazimierska" userId="8edb7084-dccb-4d8f-9cfb-38098ea1d667" providerId="ADAL" clId="{EC39E630-244A-4056-B22B-65ABBDE0EA75}" dt="2023-04-26T21:35:45.348" v="1026" actId="478"/>
          <ac:spMkLst>
            <pc:docMk/>
            <pc:sldMk cId="2615699565" sldId="269"/>
            <ac:spMk id="20" creationId="{DB10AFF6-8976-4298-A2B7-7F1B97DD546E}"/>
          </ac:spMkLst>
        </pc:spChg>
        <pc:spChg chg="mod">
          <ac:chgData name="Ewa Kazimierska" userId="8edb7084-dccb-4d8f-9cfb-38098ea1d667" providerId="ADAL" clId="{EC39E630-244A-4056-B22B-65ABBDE0EA75}" dt="2023-04-26T22:36:10.633" v="1506" actId="20577"/>
          <ac:spMkLst>
            <pc:docMk/>
            <pc:sldMk cId="2615699565" sldId="269"/>
            <ac:spMk id="24" creationId="{1F35D2DE-1C1F-45CA-8462-93E365C0EE31}"/>
          </ac:spMkLst>
        </pc:spChg>
        <pc:spChg chg="mod">
          <ac:chgData name="Ewa Kazimierska" userId="8edb7084-dccb-4d8f-9cfb-38098ea1d667" providerId="ADAL" clId="{EC39E630-244A-4056-B22B-65ABBDE0EA75}" dt="2023-04-26T21:34:33.848" v="1021" actId="1076"/>
          <ac:spMkLst>
            <pc:docMk/>
            <pc:sldMk cId="2615699565" sldId="269"/>
            <ac:spMk id="27" creationId="{ABF7B3E9-44E0-4D60-977F-9B49CC1D66D3}"/>
          </ac:spMkLst>
        </pc:spChg>
      </pc:sldChg>
      <pc:sldChg chg="modSp add del mod">
        <pc:chgData name="Ewa Kazimierska" userId="8edb7084-dccb-4d8f-9cfb-38098ea1d667" providerId="ADAL" clId="{EC39E630-244A-4056-B22B-65ABBDE0EA75}" dt="2023-04-26T22:22:05.102" v="1338" actId="47"/>
        <pc:sldMkLst>
          <pc:docMk/>
          <pc:sldMk cId="1209816999" sldId="270"/>
        </pc:sldMkLst>
        <pc:spChg chg="mod">
          <ac:chgData name="Ewa Kazimierska" userId="8edb7084-dccb-4d8f-9cfb-38098ea1d667" providerId="ADAL" clId="{EC39E630-244A-4056-B22B-65ABBDE0EA75}" dt="2023-04-26T21:48:46.157" v="1119" actId="14100"/>
          <ac:spMkLst>
            <pc:docMk/>
            <pc:sldMk cId="1209816999" sldId="270"/>
            <ac:spMk id="91" creationId="{CB2BCB0D-0F48-4CD2-AF59-2B39361CF2F0}"/>
          </ac:spMkLst>
        </pc:spChg>
      </pc:sldChg>
      <pc:sldChg chg="addSp delSp modSp add mod delAnim modAnim">
        <pc:chgData name="Ewa Kazimierska" userId="8edb7084-dccb-4d8f-9cfb-38098ea1d667" providerId="ADAL" clId="{EC39E630-244A-4056-B22B-65ABBDE0EA75}" dt="2023-04-27T07:59:44.147" v="1843" actId="1076"/>
        <pc:sldMkLst>
          <pc:docMk/>
          <pc:sldMk cId="1320603415" sldId="271"/>
        </pc:sldMkLst>
        <pc:spChg chg="add mod">
          <ac:chgData name="Ewa Kazimierska" userId="8edb7084-dccb-4d8f-9cfb-38098ea1d667" providerId="ADAL" clId="{EC39E630-244A-4056-B22B-65ABBDE0EA75}" dt="2023-04-27T07:59:28.005" v="1842" actId="1076"/>
          <ac:spMkLst>
            <pc:docMk/>
            <pc:sldMk cId="1320603415" sldId="271"/>
            <ac:spMk id="2" creationId="{8992C389-4338-4F71-B54B-4B5DB4653C58}"/>
          </ac:spMkLst>
        </pc:spChg>
        <pc:spChg chg="del">
          <ac:chgData name="Ewa Kazimierska" userId="8edb7084-dccb-4d8f-9cfb-38098ea1d667" providerId="ADAL" clId="{EC39E630-244A-4056-B22B-65ABBDE0EA75}" dt="2023-04-26T20:46:12.545" v="960" actId="478"/>
          <ac:spMkLst>
            <pc:docMk/>
            <pc:sldMk cId="1320603415" sldId="271"/>
            <ac:spMk id="3" creationId="{443351A2-A0E4-4B9C-884D-670DB11C8208}"/>
          </ac:spMkLst>
        </pc:spChg>
        <pc:spChg chg="mod">
          <ac:chgData name="Ewa Kazimierska" userId="8edb7084-dccb-4d8f-9cfb-38098ea1d667" providerId="ADAL" clId="{EC39E630-244A-4056-B22B-65ABBDE0EA75}" dt="2023-04-26T22:49:26.966" v="1530" actId="1076"/>
          <ac:spMkLst>
            <pc:docMk/>
            <pc:sldMk cId="1320603415" sldId="271"/>
            <ac:spMk id="4" creationId="{52738F71-6983-4B9C-977E-2DC6D556B84C}"/>
          </ac:spMkLst>
        </pc:spChg>
        <pc:spChg chg="mod">
          <ac:chgData name="Ewa Kazimierska" userId="8edb7084-dccb-4d8f-9cfb-38098ea1d667" providerId="ADAL" clId="{EC39E630-244A-4056-B22B-65ABBDE0EA75}" dt="2023-04-26T22:48:58.689" v="1525" actId="1076"/>
          <ac:spMkLst>
            <pc:docMk/>
            <pc:sldMk cId="1320603415" sldId="271"/>
            <ac:spMk id="5" creationId="{57DA936C-677B-45B9-92E0-29687231612B}"/>
          </ac:spMkLst>
        </pc:spChg>
        <pc:spChg chg="mod">
          <ac:chgData name="Ewa Kazimierska" userId="8edb7084-dccb-4d8f-9cfb-38098ea1d667" providerId="ADAL" clId="{EC39E630-244A-4056-B22B-65ABBDE0EA75}" dt="2023-04-26T22:45:17.392" v="1512" actId="1076"/>
          <ac:spMkLst>
            <pc:docMk/>
            <pc:sldMk cId="1320603415" sldId="271"/>
            <ac:spMk id="10" creationId="{DE53BF30-8013-4ECD-9842-6C7A2ADB64E7}"/>
          </ac:spMkLst>
        </pc:spChg>
        <pc:spChg chg="mod">
          <ac:chgData name="Ewa Kazimierska" userId="8edb7084-dccb-4d8f-9cfb-38098ea1d667" providerId="ADAL" clId="{EC39E630-244A-4056-B22B-65ABBDE0EA75}" dt="2023-04-27T07:59:00.179" v="1840" actId="1076"/>
          <ac:spMkLst>
            <pc:docMk/>
            <pc:sldMk cId="1320603415" sldId="271"/>
            <ac:spMk id="12" creationId="{CBBBDCF7-43F7-4E69-BC42-0A1BC5BDA1A2}"/>
          </ac:spMkLst>
        </pc:spChg>
        <pc:spChg chg="add mod">
          <ac:chgData name="Ewa Kazimierska" userId="8edb7084-dccb-4d8f-9cfb-38098ea1d667" providerId="ADAL" clId="{EC39E630-244A-4056-B22B-65ABBDE0EA75}" dt="2023-04-26T22:49:12.477" v="1527" actId="1076"/>
          <ac:spMkLst>
            <pc:docMk/>
            <pc:sldMk cId="1320603415" sldId="271"/>
            <ac:spMk id="13" creationId="{F82DC33E-8A6E-4446-AF52-BE5FB82AE631}"/>
          </ac:spMkLst>
        </pc:spChg>
        <pc:spChg chg="mod">
          <ac:chgData name="Ewa Kazimierska" userId="8edb7084-dccb-4d8f-9cfb-38098ea1d667" providerId="ADAL" clId="{EC39E630-244A-4056-B22B-65ABBDE0EA75}" dt="2023-04-27T07:59:44.147" v="1843" actId="1076"/>
          <ac:spMkLst>
            <pc:docMk/>
            <pc:sldMk cId="1320603415" sldId="271"/>
            <ac:spMk id="37" creationId="{BD2059DC-CE64-422F-B9D5-C8029C348324}"/>
          </ac:spMkLst>
        </pc:spChg>
        <pc:spChg chg="del">
          <ac:chgData name="Ewa Kazimierska" userId="8edb7084-dccb-4d8f-9cfb-38098ea1d667" providerId="ADAL" clId="{EC39E630-244A-4056-B22B-65ABBDE0EA75}" dt="2023-04-26T22:44:52.426" v="1507" actId="478"/>
          <ac:spMkLst>
            <pc:docMk/>
            <pc:sldMk cId="1320603415" sldId="271"/>
            <ac:spMk id="39" creationId="{33351D41-CD53-4F61-B4D0-794F7300D8D8}"/>
          </ac:spMkLst>
        </pc:spChg>
        <pc:picChg chg="mod">
          <ac:chgData name="Ewa Kazimierska" userId="8edb7084-dccb-4d8f-9cfb-38098ea1d667" providerId="ADAL" clId="{EC39E630-244A-4056-B22B-65ABBDE0EA75}" dt="2023-04-27T07:59:06.776" v="1841" actId="1076"/>
          <ac:picMkLst>
            <pc:docMk/>
            <pc:sldMk cId="1320603415" sldId="271"/>
            <ac:picMk id="11" creationId="{047BE898-8336-46DB-89C0-3A8127557CD2}"/>
          </ac:picMkLst>
        </pc:picChg>
      </pc:sldChg>
      <pc:sldChg chg="modSp add mod">
        <pc:chgData name="Ewa Kazimierska" userId="8edb7084-dccb-4d8f-9cfb-38098ea1d667" providerId="ADAL" clId="{EC39E630-244A-4056-B22B-65ABBDE0EA75}" dt="2023-04-26T22:33:21.998" v="1483" actId="20577"/>
        <pc:sldMkLst>
          <pc:docMk/>
          <pc:sldMk cId="1968749296" sldId="273"/>
        </pc:sldMkLst>
        <pc:spChg chg="mod">
          <ac:chgData name="Ewa Kazimierska" userId="8edb7084-dccb-4d8f-9cfb-38098ea1d667" providerId="ADAL" clId="{EC39E630-244A-4056-B22B-65ABBDE0EA75}" dt="2023-04-26T22:33:21.998" v="1483" actId="20577"/>
          <ac:spMkLst>
            <pc:docMk/>
            <pc:sldMk cId="1968749296" sldId="273"/>
            <ac:spMk id="4" creationId="{8522DC62-9C33-40E9-9885-3095C8D56906}"/>
          </ac:spMkLst>
        </pc:spChg>
      </pc:sldChg>
      <pc:sldChg chg="modSp mod">
        <pc:chgData name="Ewa Kazimierska" userId="8edb7084-dccb-4d8f-9cfb-38098ea1d667" providerId="ADAL" clId="{EC39E630-244A-4056-B22B-65ABBDE0EA75}" dt="2023-04-26T16:21:18.583" v="28" actId="20577"/>
        <pc:sldMkLst>
          <pc:docMk/>
          <pc:sldMk cId="531592335" sldId="274"/>
        </pc:sldMkLst>
        <pc:spChg chg="mod">
          <ac:chgData name="Ewa Kazimierska" userId="8edb7084-dccb-4d8f-9cfb-38098ea1d667" providerId="ADAL" clId="{EC39E630-244A-4056-B22B-65ABBDE0EA75}" dt="2023-04-26T16:21:18.583" v="28" actId="20577"/>
          <ac:spMkLst>
            <pc:docMk/>
            <pc:sldMk cId="531592335" sldId="274"/>
            <ac:spMk id="10" creationId="{5458ADB6-D1BC-48B4-A684-CF6B5EFBDB5C}"/>
          </ac:spMkLst>
        </pc:spChg>
      </pc:sldChg>
      <pc:sldChg chg="del">
        <pc:chgData name="Ewa Kazimierska" userId="8edb7084-dccb-4d8f-9cfb-38098ea1d667" providerId="ADAL" clId="{EC39E630-244A-4056-B22B-65ABBDE0EA75}" dt="2023-04-26T16:27:14.405" v="72" actId="47"/>
        <pc:sldMkLst>
          <pc:docMk/>
          <pc:sldMk cId="1391216435" sldId="275"/>
        </pc:sldMkLst>
      </pc:sldChg>
      <pc:sldChg chg="delSp modSp add mod">
        <pc:chgData name="Ewa Kazimierska" userId="8edb7084-dccb-4d8f-9cfb-38098ea1d667" providerId="ADAL" clId="{EC39E630-244A-4056-B22B-65ABBDE0EA75}" dt="2023-04-27T08:01:52.483" v="1863" actId="1076"/>
        <pc:sldMkLst>
          <pc:docMk/>
          <pc:sldMk cId="1684870702" sldId="277"/>
        </pc:sldMkLst>
        <pc:spChg chg="del">
          <ac:chgData name="Ewa Kazimierska" userId="8edb7084-dccb-4d8f-9cfb-38098ea1d667" providerId="ADAL" clId="{EC39E630-244A-4056-B22B-65ABBDE0EA75}" dt="2023-04-27T08:01:36.738" v="1861" actId="478"/>
          <ac:spMkLst>
            <pc:docMk/>
            <pc:sldMk cId="1684870702" sldId="277"/>
            <ac:spMk id="2" creationId="{6B2B5367-9E03-420D-9E34-409301D15FB0}"/>
          </ac:spMkLst>
        </pc:spChg>
        <pc:spChg chg="mod">
          <ac:chgData name="Ewa Kazimierska" userId="8edb7084-dccb-4d8f-9cfb-38098ea1d667" providerId="ADAL" clId="{EC39E630-244A-4056-B22B-65ABBDE0EA75}" dt="2023-04-27T08:01:52.483" v="1863" actId="1076"/>
          <ac:spMkLst>
            <pc:docMk/>
            <pc:sldMk cId="1684870702" sldId="277"/>
            <ac:spMk id="7" creationId="{AD656110-DCFE-48EA-8A4E-A69B339A72DE}"/>
          </ac:spMkLst>
        </pc:spChg>
        <pc:spChg chg="mod">
          <ac:chgData name="Ewa Kazimierska" userId="8edb7084-dccb-4d8f-9cfb-38098ea1d667" providerId="ADAL" clId="{EC39E630-244A-4056-B22B-65ABBDE0EA75}" dt="2023-04-27T08:01:46.887" v="1862" actId="1076"/>
          <ac:spMkLst>
            <pc:docMk/>
            <pc:sldMk cId="1684870702" sldId="277"/>
            <ac:spMk id="9" creationId="{C65E8A2B-DF98-497E-95C2-5C2940674083}"/>
          </ac:spMkLst>
        </pc:spChg>
        <pc:spChg chg="mod">
          <ac:chgData name="Ewa Kazimierska" userId="8edb7084-dccb-4d8f-9cfb-38098ea1d667" providerId="ADAL" clId="{EC39E630-244A-4056-B22B-65ABBDE0EA75}" dt="2023-04-27T08:01:46.887" v="1862" actId="1076"/>
          <ac:spMkLst>
            <pc:docMk/>
            <pc:sldMk cId="1684870702" sldId="277"/>
            <ac:spMk id="25" creationId="{34679EDE-7A22-4B08-9133-DFE48959411B}"/>
          </ac:spMkLst>
        </pc:spChg>
        <pc:spChg chg="mod">
          <ac:chgData name="Ewa Kazimierska" userId="8edb7084-dccb-4d8f-9cfb-38098ea1d667" providerId="ADAL" clId="{EC39E630-244A-4056-B22B-65ABBDE0EA75}" dt="2023-04-27T08:01:21.799" v="1856" actId="1076"/>
          <ac:spMkLst>
            <pc:docMk/>
            <pc:sldMk cId="1684870702" sldId="277"/>
            <ac:spMk id="36" creationId="{0349EBEE-C46B-4092-943C-50DDB69EA2C9}"/>
          </ac:spMkLst>
        </pc:spChg>
        <pc:grpChg chg="mod">
          <ac:chgData name="Ewa Kazimierska" userId="8edb7084-dccb-4d8f-9cfb-38098ea1d667" providerId="ADAL" clId="{EC39E630-244A-4056-B22B-65ABBDE0EA75}" dt="2023-04-27T08:01:46.887" v="1862" actId="1076"/>
          <ac:grpSpMkLst>
            <pc:docMk/>
            <pc:sldMk cId="1684870702" sldId="277"/>
            <ac:grpSpMk id="23" creationId="{93202EA3-E3CF-4CBE-8CA6-E5147F36161D}"/>
          </ac:grpSpMkLst>
        </pc:grpChg>
      </pc:sldChg>
      <pc:sldChg chg="addSp delSp modSp add mod">
        <pc:chgData name="Ewa Kazimierska" userId="8edb7084-dccb-4d8f-9cfb-38098ea1d667" providerId="ADAL" clId="{EC39E630-244A-4056-B22B-65ABBDE0EA75}" dt="2023-04-27T08:10:44.280" v="1902" actId="1076"/>
        <pc:sldMkLst>
          <pc:docMk/>
          <pc:sldMk cId="2309300902" sldId="278"/>
        </pc:sldMkLst>
        <pc:spChg chg="del">
          <ac:chgData name="Ewa Kazimierska" userId="8edb7084-dccb-4d8f-9cfb-38098ea1d667" providerId="ADAL" clId="{EC39E630-244A-4056-B22B-65ABBDE0EA75}" dt="2023-04-27T08:06:28.186" v="1887" actId="478"/>
          <ac:spMkLst>
            <pc:docMk/>
            <pc:sldMk cId="2309300902" sldId="278"/>
            <ac:spMk id="2" creationId="{08AC323B-BC88-47B0-BE62-6F751A597A14}"/>
          </ac:spMkLst>
        </pc:spChg>
        <pc:spChg chg="mod">
          <ac:chgData name="Ewa Kazimierska" userId="8edb7084-dccb-4d8f-9cfb-38098ea1d667" providerId="ADAL" clId="{EC39E630-244A-4056-B22B-65ABBDE0EA75}" dt="2023-04-27T08:10:44.280" v="1902" actId="1076"/>
          <ac:spMkLst>
            <pc:docMk/>
            <pc:sldMk cId="2309300902" sldId="278"/>
            <ac:spMk id="24" creationId="{AE026B7C-C97B-4BBB-BFB7-14EF60A6EB86}"/>
          </ac:spMkLst>
        </pc:spChg>
        <pc:spChg chg="mod">
          <ac:chgData name="Ewa Kazimierska" userId="8edb7084-dccb-4d8f-9cfb-38098ea1d667" providerId="ADAL" clId="{EC39E630-244A-4056-B22B-65ABBDE0EA75}" dt="2023-04-27T08:10:44.280" v="1902" actId="1076"/>
          <ac:spMkLst>
            <pc:docMk/>
            <pc:sldMk cId="2309300902" sldId="278"/>
            <ac:spMk id="65" creationId="{381E4CCB-4AE0-4BA9-9D2C-E1D282C5BF49}"/>
          </ac:spMkLst>
        </pc:spChg>
        <pc:picChg chg="add del mod">
          <ac:chgData name="Ewa Kazimierska" userId="8edb7084-dccb-4d8f-9cfb-38098ea1d667" providerId="ADAL" clId="{EC39E630-244A-4056-B22B-65ABBDE0EA75}" dt="2023-04-27T08:06:11.871" v="1886" actId="21"/>
          <ac:picMkLst>
            <pc:docMk/>
            <pc:sldMk cId="2309300902" sldId="278"/>
            <ac:picMk id="5" creationId="{CB469472-767F-4577-A840-8E16549B62DA}"/>
          </ac:picMkLst>
        </pc:picChg>
        <pc:picChg chg="mod">
          <ac:chgData name="Ewa Kazimierska" userId="8edb7084-dccb-4d8f-9cfb-38098ea1d667" providerId="ADAL" clId="{EC39E630-244A-4056-B22B-65ABBDE0EA75}" dt="2023-04-27T08:10:44.280" v="1902" actId="1076"/>
          <ac:picMkLst>
            <pc:docMk/>
            <pc:sldMk cId="2309300902" sldId="278"/>
            <ac:picMk id="31" creationId="{BBAB9DD9-EE58-46E1-9803-A82D390A29F5}"/>
          </ac:picMkLst>
        </pc:picChg>
        <pc:picChg chg="add del">
          <ac:chgData name="Ewa Kazimierska" userId="8edb7084-dccb-4d8f-9cfb-38098ea1d667" providerId="ADAL" clId="{EC39E630-244A-4056-B22B-65ABBDE0EA75}" dt="2023-04-27T08:06:08.194" v="1885" actId="21"/>
          <ac:picMkLst>
            <pc:docMk/>
            <pc:sldMk cId="2309300902" sldId="278"/>
            <ac:picMk id="175" creationId="{B9038399-2625-41B7-AE01-7702EE7E6491}"/>
          </ac:picMkLst>
        </pc:picChg>
      </pc:sldChg>
      <pc:sldChg chg="modSp add mod">
        <pc:chgData name="Ewa Kazimierska" userId="8edb7084-dccb-4d8f-9cfb-38098ea1d667" providerId="ADAL" clId="{EC39E630-244A-4056-B22B-65ABBDE0EA75}" dt="2023-04-26T20:55:21.950" v="969" actId="1076"/>
        <pc:sldMkLst>
          <pc:docMk/>
          <pc:sldMk cId="4016309738" sldId="279"/>
        </pc:sldMkLst>
        <pc:spChg chg="mod">
          <ac:chgData name="Ewa Kazimierska" userId="8edb7084-dccb-4d8f-9cfb-38098ea1d667" providerId="ADAL" clId="{EC39E630-244A-4056-B22B-65ABBDE0EA75}" dt="2023-04-26T20:55:21.950" v="969" actId="1076"/>
          <ac:spMkLst>
            <pc:docMk/>
            <pc:sldMk cId="4016309738" sldId="279"/>
            <ac:spMk id="5" creationId="{95573A12-E145-4A28-B53B-5763052FF324}"/>
          </ac:spMkLst>
        </pc:spChg>
      </pc:sldChg>
      <pc:sldChg chg="add">
        <pc:chgData name="Ewa Kazimierska" userId="8edb7084-dccb-4d8f-9cfb-38098ea1d667" providerId="ADAL" clId="{EC39E630-244A-4056-B22B-65ABBDE0EA75}" dt="2023-04-26T20:12:02.017" v="717"/>
        <pc:sldMkLst>
          <pc:docMk/>
          <pc:sldMk cId="1923333823" sldId="281"/>
        </pc:sldMkLst>
      </pc:sldChg>
      <pc:sldChg chg="delSp mod ord">
        <pc:chgData name="Ewa Kazimierska" userId="8edb7084-dccb-4d8f-9cfb-38098ea1d667" providerId="ADAL" clId="{EC39E630-244A-4056-B22B-65ABBDE0EA75}" dt="2023-04-26T20:10:09.823" v="716" actId="478"/>
        <pc:sldMkLst>
          <pc:docMk/>
          <pc:sldMk cId="2579165975" sldId="286"/>
        </pc:sldMkLst>
        <pc:spChg chg="del">
          <ac:chgData name="Ewa Kazimierska" userId="8edb7084-dccb-4d8f-9cfb-38098ea1d667" providerId="ADAL" clId="{EC39E630-244A-4056-B22B-65ABBDE0EA75}" dt="2023-04-26T20:10:09.823" v="716" actId="478"/>
          <ac:spMkLst>
            <pc:docMk/>
            <pc:sldMk cId="2579165975" sldId="286"/>
            <ac:spMk id="2" creationId="{6E310A79-A449-41A3-9A5B-671B2D41BF7D}"/>
          </ac:spMkLst>
        </pc:spChg>
      </pc:sldChg>
      <pc:sldChg chg="delSp mod ord">
        <pc:chgData name="Ewa Kazimierska" userId="8edb7084-dccb-4d8f-9cfb-38098ea1d667" providerId="ADAL" clId="{EC39E630-244A-4056-B22B-65ABBDE0EA75}" dt="2023-04-26T16:29:49.409" v="73" actId="478"/>
        <pc:sldMkLst>
          <pc:docMk/>
          <pc:sldMk cId="3767030102" sldId="289"/>
        </pc:sldMkLst>
        <pc:spChg chg="del">
          <ac:chgData name="Ewa Kazimierska" userId="8edb7084-dccb-4d8f-9cfb-38098ea1d667" providerId="ADAL" clId="{EC39E630-244A-4056-B22B-65ABBDE0EA75}" dt="2023-04-26T16:29:49.409" v="73" actId="478"/>
          <ac:spMkLst>
            <pc:docMk/>
            <pc:sldMk cId="3767030102" sldId="289"/>
            <ac:spMk id="2" creationId="{643D3827-1F02-45D7-9542-9734C80ED9D1}"/>
          </ac:spMkLst>
        </pc:spChg>
      </pc:sldChg>
      <pc:sldChg chg="delSp modSp mod">
        <pc:chgData name="Ewa Kazimierska" userId="8edb7084-dccb-4d8f-9cfb-38098ea1d667" providerId="ADAL" clId="{EC39E630-244A-4056-B22B-65ABBDE0EA75}" dt="2023-04-26T20:09:52.085" v="715" actId="478"/>
        <pc:sldMkLst>
          <pc:docMk/>
          <pc:sldMk cId="3598661850" sldId="291"/>
        </pc:sldMkLst>
        <pc:spChg chg="del mod">
          <ac:chgData name="Ewa Kazimierska" userId="8edb7084-dccb-4d8f-9cfb-38098ea1d667" providerId="ADAL" clId="{EC39E630-244A-4056-B22B-65ABBDE0EA75}" dt="2023-04-26T20:09:52.085" v="715" actId="478"/>
          <ac:spMkLst>
            <pc:docMk/>
            <pc:sldMk cId="3598661850" sldId="291"/>
            <ac:spMk id="2" creationId="{46DB8F8A-7533-4EB4-BA6B-259480FF9EE9}"/>
          </ac:spMkLst>
        </pc:spChg>
        <pc:spChg chg="mod">
          <ac:chgData name="Ewa Kazimierska" userId="8edb7084-dccb-4d8f-9cfb-38098ea1d667" providerId="ADAL" clId="{EC39E630-244A-4056-B22B-65ABBDE0EA75}" dt="2023-04-26T20:09:33.300" v="713" actId="6549"/>
          <ac:spMkLst>
            <pc:docMk/>
            <pc:sldMk cId="3598661850" sldId="291"/>
            <ac:spMk id="10" creationId="{AE42CB12-270D-4F1E-ACFA-CC6332972A10}"/>
          </ac:spMkLst>
        </pc:spChg>
      </pc:sldChg>
      <pc:sldChg chg="modSp mod">
        <pc:chgData name="Ewa Kazimierska" userId="8edb7084-dccb-4d8f-9cfb-38098ea1d667" providerId="ADAL" clId="{EC39E630-244A-4056-B22B-65ABBDE0EA75}" dt="2023-04-26T16:19:45.626" v="2" actId="1076"/>
        <pc:sldMkLst>
          <pc:docMk/>
          <pc:sldMk cId="2026574534" sldId="293"/>
        </pc:sldMkLst>
        <pc:spChg chg="mod">
          <ac:chgData name="Ewa Kazimierska" userId="8edb7084-dccb-4d8f-9cfb-38098ea1d667" providerId="ADAL" clId="{EC39E630-244A-4056-B22B-65ABBDE0EA75}" dt="2023-04-26T16:19:45.626" v="2" actId="1076"/>
          <ac:spMkLst>
            <pc:docMk/>
            <pc:sldMk cId="2026574534" sldId="293"/>
            <ac:spMk id="23" creationId="{A00DD472-9E0A-44FC-8F67-83123AB796F9}"/>
          </ac:spMkLst>
        </pc:spChg>
      </pc:sldChg>
      <pc:sldChg chg="delSp mod modNotesTx">
        <pc:chgData name="Ewa Kazimierska" userId="8edb7084-dccb-4d8f-9cfb-38098ea1d667" providerId="ADAL" clId="{EC39E630-244A-4056-B22B-65ABBDE0EA75}" dt="2023-04-26T18:45:17.680" v="506" actId="478"/>
        <pc:sldMkLst>
          <pc:docMk/>
          <pc:sldMk cId="3736623943" sldId="296"/>
        </pc:sldMkLst>
        <pc:spChg chg="del">
          <ac:chgData name="Ewa Kazimierska" userId="8edb7084-dccb-4d8f-9cfb-38098ea1d667" providerId="ADAL" clId="{EC39E630-244A-4056-B22B-65ABBDE0EA75}" dt="2023-04-26T18:45:17.680" v="506" actId="478"/>
          <ac:spMkLst>
            <pc:docMk/>
            <pc:sldMk cId="3736623943" sldId="296"/>
            <ac:spMk id="2" creationId="{21D2BE71-F1B2-4821-8BDA-21359549033D}"/>
          </ac:spMkLst>
        </pc:spChg>
      </pc:sldChg>
      <pc:sldChg chg="delSp mod ord">
        <pc:chgData name="Ewa Kazimierska" userId="8edb7084-dccb-4d8f-9cfb-38098ea1d667" providerId="ADAL" clId="{EC39E630-244A-4056-B22B-65ABBDE0EA75}" dt="2023-04-26T18:55:27.118" v="656"/>
        <pc:sldMkLst>
          <pc:docMk/>
          <pc:sldMk cId="264330330" sldId="297"/>
        </pc:sldMkLst>
        <pc:spChg chg="del">
          <ac:chgData name="Ewa Kazimierska" userId="8edb7084-dccb-4d8f-9cfb-38098ea1d667" providerId="ADAL" clId="{EC39E630-244A-4056-B22B-65ABBDE0EA75}" dt="2023-04-26T18:55:03.763" v="654" actId="478"/>
          <ac:spMkLst>
            <pc:docMk/>
            <pc:sldMk cId="264330330" sldId="297"/>
            <ac:spMk id="20" creationId="{F5710E20-A162-4F02-8D76-739612A7CA8B}"/>
          </ac:spMkLst>
        </pc:spChg>
      </pc:sldChg>
      <pc:sldChg chg="delSp mod">
        <pc:chgData name="Ewa Kazimierska" userId="8edb7084-dccb-4d8f-9cfb-38098ea1d667" providerId="ADAL" clId="{EC39E630-244A-4056-B22B-65ABBDE0EA75}" dt="2023-04-26T20:08:20.596" v="673" actId="478"/>
        <pc:sldMkLst>
          <pc:docMk/>
          <pc:sldMk cId="1427041168" sldId="298"/>
        </pc:sldMkLst>
        <pc:spChg chg="del">
          <ac:chgData name="Ewa Kazimierska" userId="8edb7084-dccb-4d8f-9cfb-38098ea1d667" providerId="ADAL" clId="{EC39E630-244A-4056-B22B-65ABBDE0EA75}" dt="2023-04-26T20:08:20.596" v="673" actId="478"/>
          <ac:spMkLst>
            <pc:docMk/>
            <pc:sldMk cId="1427041168" sldId="298"/>
            <ac:spMk id="4" creationId="{D93BF3DD-8C5B-4B6D-8C76-75266164FBE6}"/>
          </ac:spMkLst>
        </pc:spChg>
      </pc:sldChg>
      <pc:sldChg chg="delSp mod ord">
        <pc:chgData name="Ewa Kazimierska" userId="8edb7084-dccb-4d8f-9cfb-38098ea1d667" providerId="ADAL" clId="{EC39E630-244A-4056-B22B-65ABBDE0EA75}" dt="2023-04-26T18:56:11.981" v="662" actId="478"/>
        <pc:sldMkLst>
          <pc:docMk/>
          <pc:sldMk cId="1779238668" sldId="301"/>
        </pc:sldMkLst>
        <pc:spChg chg="del">
          <ac:chgData name="Ewa Kazimierska" userId="8edb7084-dccb-4d8f-9cfb-38098ea1d667" providerId="ADAL" clId="{EC39E630-244A-4056-B22B-65ABBDE0EA75}" dt="2023-04-26T18:56:11.981" v="662" actId="478"/>
          <ac:spMkLst>
            <pc:docMk/>
            <pc:sldMk cId="1779238668" sldId="301"/>
            <ac:spMk id="4" creationId="{FE0F2255-504A-4D98-A6C1-4F230814EAA3}"/>
          </ac:spMkLst>
        </pc:spChg>
        <pc:spChg chg="del">
          <ac:chgData name="Ewa Kazimierska" userId="8edb7084-dccb-4d8f-9cfb-38098ea1d667" providerId="ADAL" clId="{EC39E630-244A-4056-B22B-65ABBDE0EA75}" dt="2023-04-26T18:56:08.196" v="661" actId="478"/>
          <ac:spMkLst>
            <pc:docMk/>
            <pc:sldMk cId="1779238668" sldId="301"/>
            <ac:spMk id="9" creationId="{0DE62D74-0AEB-4EB8-AF90-DED89D1A4DDB}"/>
          </ac:spMkLst>
        </pc:spChg>
        <pc:grpChg chg="del">
          <ac:chgData name="Ewa Kazimierska" userId="8edb7084-dccb-4d8f-9cfb-38098ea1d667" providerId="ADAL" clId="{EC39E630-244A-4056-B22B-65ABBDE0EA75}" dt="2023-04-26T18:56:03.612" v="660" actId="478"/>
          <ac:grpSpMkLst>
            <pc:docMk/>
            <pc:sldMk cId="1779238668" sldId="301"/>
            <ac:grpSpMk id="8" creationId="{91A11BE8-48E9-4304-BB9C-7981AF96B23F}"/>
          </ac:grpSpMkLst>
        </pc:grpChg>
      </pc:sldChg>
      <pc:sldChg chg="modSp mod">
        <pc:chgData name="Ewa Kazimierska" userId="8edb7084-dccb-4d8f-9cfb-38098ea1d667" providerId="ADAL" clId="{EC39E630-244A-4056-B22B-65ABBDE0EA75}" dt="2023-04-27T08:43:07.532" v="2103" actId="1076"/>
        <pc:sldMkLst>
          <pc:docMk/>
          <pc:sldMk cId="1007189496" sldId="302"/>
        </pc:sldMkLst>
        <pc:spChg chg="mod">
          <ac:chgData name="Ewa Kazimierska" userId="8edb7084-dccb-4d8f-9cfb-38098ea1d667" providerId="ADAL" clId="{EC39E630-244A-4056-B22B-65ABBDE0EA75}" dt="2023-04-27T08:43:07.532" v="2103" actId="1076"/>
          <ac:spMkLst>
            <pc:docMk/>
            <pc:sldMk cId="1007189496" sldId="302"/>
            <ac:spMk id="2" creationId="{4E9B6F6F-B5C2-42FD-B77A-2DB09A2FFA71}"/>
          </ac:spMkLst>
        </pc:spChg>
        <pc:spChg chg="mod">
          <ac:chgData name="Ewa Kazimierska" userId="8edb7084-dccb-4d8f-9cfb-38098ea1d667" providerId="ADAL" clId="{EC39E630-244A-4056-B22B-65ABBDE0EA75}" dt="2023-04-27T08:43:00.631" v="2100" actId="1076"/>
          <ac:spMkLst>
            <pc:docMk/>
            <pc:sldMk cId="1007189496" sldId="302"/>
            <ac:spMk id="3" creationId="{C7244C33-ACA3-4542-A7B8-232CF882D75E}"/>
          </ac:spMkLst>
        </pc:spChg>
      </pc:sldChg>
      <pc:sldChg chg="delSp mod">
        <pc:chgData name="Ewa Kazimierska" userId="8edb7084-dccb-4d8f-9cfb-38098ea1d667" providerId="ADAL" clId="{EC39E630-244A-4056-B22B-65ABBDE0EA75}" dt="2023-04-26T16:24:07.074" v="69" actId="478"/>
        <pc:sldMkLst>
          <pc:docMk/>
          <pc:sldMk cId="3473917182" sldId="303"/>
        </pc:sldMkLst>
        <pc:spChg chg="del">
          <ac:chgData name="Ewa Kazimierska" userId="8edb7084-dccb-4d8f-9cfb-38098ea1d667" providerId="ADAL" clId="{EC39E630-244A-4056-B22B-65ABBDE0EA75}" dt="2023-04-26T16:24:07.074" v="69" actId="478"/>
          <ac:spMkLst>
            <pc:docMk/>
            <pc:sldMk cId="3473917182" sldId="303"/>
            <ac:spMk id="3" creationId="{51E2CA1A-0555-44D2-89EF-128EE52BEE8F}"/>
          </ac:spMkLst>
        </pc:spChg>
      </pc:sldChg>
      <pc:sldChg chg="delSp modSp mod">
        <pc:chgData name="Ewa Kazimierska" userId="8edb7084-dccb-4d8f-9cfb-38098ea1d667" providerId="ADAL" clId="{EC39E630-244A-4056-B22B-65ABBDE0EA75}" dt="2023-04-26T16:23:49.519" v="67" actId="478"/>
        <pc:sldMkLst>
          <pc:docMk/>
          <pc:sldMk cId="3054700935" sldId="304"/>
        </pc:sldMkLst>
        <pc:spChg chg="mod">
          <ac:chgData name="Ewa Kazimierska" userId="8edb7084-dccb-4d8f-9cfb-38098ea1d667" providerId="ADAL" clId="{EC39E630-244A-4056-B22B-65ABBDE0EA75}" dt="2023-04-26T16:23:22.258" v="66" actId="20577"/>
          <ac:spMkLst>
            <pc:docMk/>
            <pc:sldMk cId="3054700935" sldId="304"/>
            <ac:spMk id="2" creationId="{8227F636-E7BD-4706-A8C5-D27A0E39C4D2}"/>
          </ac:spMkLst>
        </pc:spChg>
        <pc:spChg chg="del">
          <ac:chgData name="Ewa Kazimierska" userId="8edb7084-dccb-4d8f-9cfb-38098ea1d667" providerId="ADAL" clId="{EC39E630-244A-4056-B22B-65ABBDE0EA75}" dt="2023-04-26T16:23:49.519" v="67" actId="478"/>
          <ac:spMkLst>
            <pc:docMk/>
            <pc:sldMk cId="3054700935" sldId="304"/>
            <ac:spMk id="4" creationId="{77B3D002-B41B-47DA-BA29-E8E8A9D3270A}"/>
          </ac:spMkLst>
        </pc:spChg>
      </pc:sldChg>
      <pc:sldChg chg="add">
        <pc:chgData name="Ewa Kazimierska" userId="8edb7084-dccb-4d8f-9cfb-38098ea1d667" providerId="ADAL" clId="{EC39E630-244A-4056-B22B-65ABBDE0EA75}" dt="2023-04-26T20:12:02.017" v="717"/>
        <pc:sldMkLst>
          <pc:docMk/>
          <pc:sldMk cId="3190377976" sldId="305"/>
        </pc:sldMkLst>
      </pc:sldChg>
      <pc:sldChg chg="add">
        <pc:chgData name="Ewa Kazimierska" userId="8edb7084-dccb-4d8f-9cfb-38098ea1d667" providerId="ADAL" clId="{EC39E630-244A-4056-B22B-65ABBDE0EA75}" dt="2023-04-26T20:12:02.017" v="717"/>
        <pc:sldMkLst>
          <pc:docMk/>
          <pc:sldMk cId="514152860" sldId="307"/>
        </pc:sldMkLst>
      </pc:sldChg>
      <pc:sldChg chg="delSp mod ord">
        <pc:chgData name="Ewa Kazimierska" userId="8edb7084-dccb-4d8f-9cfb-38098ea1d667" providerId="ADAL" clId="{EC39E630-244A-4056-B22B-65ABBDE0EA75}" dt="2023-04-26T18:55:38.863" v="657" actId="478"/>
        <pc:sldMkLst>
          <pc:docMk/>
          <pc:sldMk cId="2647248072" sldId="308"/>
        </pc:sldMkLst>
        <pc:spChg chg="del">
          <ac:chgData name="Ewa Kazimierska" userId="8edb7084-dccb-4d8f-9cfb-38098ea1d667" providerId="ADAL" clId="{EC39E630-244A-4056-B22B-65ABBDE0EA75}" dt="2023-04-26T18:55:38.863" v="657" actId="478"/>
          <ac:spMkLst>
            <pc:docMk/>
            <pc:sldMk cId="2647248072" sldId="308"/>
            <ac:spMk id="3" creationId="{51E2CA1A-0555-44D2-89EF-128EE52BEE8F}"/>
          </ac:spMkLst>
        </pc:spChg>
      </pc:sldChg>
      <pc:sldChg chg="delSp modSp mod ord">
        <pc:chgData name="Ewa Kazimierska" userId="8edb7084-dccb-4d8f-9cfb-38098ea1d667" providerId="ADAL" clId="{EC39E630-244A-4056-B22B-65ABBDE0EA75}" dt="2023-04-26T19:03:09.366" v="671" actId="478"/>
        <pc:sldMkLst>
          <pc:docMk/>
          <pc:sldMk cId="2285008018" sldId="309"/>
        </pc:sldMkLst>
        <pc:spChg chg="del">
          <ac:chgData name="Ewa Kazimierska" userId="8edb7084-dccb-4d8f-9cfb-38098ea1d667" providerId="ADAL" clId="{EC39E630-244A-4056-B22B-65ABBDE0EA75}" dt="2023-04-26T19:01:54.887" v="669" actId="478"/>
          <ac:spMkLst>
            <pc:docMk/>
            <pc:sldMk cId="2285008018" sldId="309"/>
            <ac:spMk id="3" creationId="{51E2CA1A-0555-44D2-89EF-128EE52BEE8F}"/>
          </ac:spMkLst>
        </pc:spChg>
        <pc:spChg chg="mod">
          <ac:chgData name="Ewa Kazimierska" userId="8edb7084-dccb-4d8f-9cfb-38098ea1d667" providerId="ADAL" clId="{EC39E630-244A-4056-B22B-65ABBDE0EA75}" dt="2023-04-26T19:00:40.755" v="666" actId="207"/>
          <ac:spMkLst>
            <pc:docMk/>
            <pc:sldMk cId="2285008018" sldId="309"/>
            <ac:spMk id="47" creationId="{37B27A77-2EBF-4C23-9508-67D1361FDE17}"/>
          </ac:spMkLst>
        </pc:spChg>
        <pc:spChg chg="mod">
          <ac:chgData name="Ewa Kazimierska" userId="8edb7084-dccb-4d8f-9cfb-38098ea1d667" providerId="ADAL" clId="{EC39E630-244A-4056-B22B-65ABBDE0EA75}" dt="2023-04-26T19:00:05.365" v="665" actId="207"/>
          <ac:spMkLst>
            <pc:docMk/>
            <pc:sldMk cId="2285008018" sldId="309"/>
            <ac:spMk id="48" creationId="{75C4CE1D-92B0-469F-9C14-D8F567483281}"/>
          </ac:spMkLst>
        </pc:spChg>
        <pc:spChg chg="mod">
          <ac:chgData name="Ewa Kazimierska" userId="8edb7084-dccb-4d8f-9cfb-38098ea1d667" providerId="ADAL" clId="{EC39E630-244A-4056-B22B-65ABBDE0EA75}" dt="2023-04-26T18:59:37.612" v="664" actId="207"/>
          <ac:spMkLst>
            <pc:docMk/>
            <pc:sldMk cId="2285008018" sldId="309"/>
            <ac:spMk id="49" creationId="{08F04E3D-8B6E-4F7D-8190-4BEB8434C9DC}"/>
          </ac:spMkLst>
        </pc:spChg>
        <pc:spChg chg="mod">
          <ac:chgData name="Ewa Kazimierska" userId="8edb7084-dccb-4d8f-9cfb-38098ea1d667" providerId="ADAL" clId="{EC39E630-244A-4056-B22B-65ABBDE0EA75}" dt="2023-04-26T19:01:23.931" v="667" actId="207"/>
          <ac:spMkLst>
            <pc:docMk/>
            <pc:sldMk cId="2285008018" sldId="309"/>
            <ac:spMk id="50" creationId="{219E66F6-23D7-4BFC-A4B6-60391AC52566}"/>
          </ac:spMkLst>
        </pc:spChg>
        <pc:spChg chg="mod">
          <ac:chgData name="Ewa Kazimierska" userId="8edb7084-dccb-4d8f-9cfb-38098ea1d667" providerId="ADAL" clId="{EC39E630-244A-4056-B22B-65ABBDE0EA75}" dt="2023-04-26T19:01:40.390" v="668" actId="207"/>
          <ac:spMkLst>
            <pc:docMk/>
            <pc:sldMk cId="2285008018" sldId="309"/>
            <ac:spMk id="51" creationId="{9DDF63B5-202C-4B1C-9C3B-B5C684065D3B}"/>
          </ac:spMkLst>
        </pc:spChg>
        <pc:spChg chg="del">
          <ac:chgData name="Ewa Kazimierska" userId="8edb7084-dccb-4d8f-9cfb-38098ea1d667" providerId="ADAL" clId="{EC39E630-244A-4056-B22B-65ABBDE0EA75}" dt="2023-04-26T19:03:06.184" v="670" actId="478"/>
          <ac:spMkLst>
            <pc:docMk/>
            <pc:sldMk cId="2285008018" sldId="309"/>
            <ac:spMk id="80" creationId="{CAC58ABD-A91F-4807-AE04-CDDE40376473}"/>
          </ac:spMkLst>
        </pc:spChg>
        <pc:spChg chg="del">
          <ac:chgData name="Ewa Kazimierska" userId="8edb7084-dccb-4d8f-9cfb-38098ea1d667" providerId="ADAL" clId="{EC39E630-244A-4056-B22B-65ABBDE0EA75}" dt="2023-04-26T19:03:09.366" v="671" actId="478"/>
          <ac:spMkLst>
            <pc:docMk/>
            <pc:sldMk cId="2285008018" sldId="309"/>
            <ac:spMk id="81" creationId="{A38354BD-D72F-42CF-8356-D760C71EC811}"/>
          </ac:spMkLst>
        </pc:spChg>
      </pc:sldChg>
      <pc:sldChg chg="delSp mod ord">
        <pc:chgData name="Ewa Kazimierska" userId="8edb7084-dccb-4d8f-9cfb-38098ea1d667" providerId="ADAL" clId="{EC39E630-244A-4056-B22B-65ABBDE0EA75}" dt="2023-04-26T18:58:23.963" v="663" actId="478"/>
        <pc:sldMkLst>
          <pc:docMk/>
          <pc:sldMk cId="3354604169" sldId="310"/>
        </pc:sldMkLst>
        <pc:spChg chg="del">
          <ac:chgData name="Ewa Kazimierska" userId="8edb7084-dccb-4d8f-9cfb-38098ea1d667" providerId="ADAL" clId="{EC39E630-244A-4056-B22B-65ABBDE0EA75}" dt="2023-04-26T18:58:23.963" v="663" actId="478"/>
          <ac:spMkLst>
            <pc:docMk/>
            <pc:sldMk cId="3354604169" sldId="310"/>
            <ac:spMk id="3" creationId="{51E2CA1A-0555-44D2-89EF-128EE52BEE8F}"/>
          </ac:spMkLst>
        </pc:spChg>
      </pc:sldChg>
      <pc:sldChg chg="delSp modSp mod delAnim">
        <pc:chgData name="Ewa Kazimierska" userId="8edb7084-dccb-4d8f-9cfb-38098ea1d667" providerId="ADAL" clId="{EC39E630-244A-4056-B22B-65ABBDE0EA75}" dt="2023-04-26T18:43:42.276" v="505" actId="1076"/>
        <pc:sldMkLst>
          <pc:docMk/>
          <pc:sldMk cId="3402662543" sldId="311"/>
        </pc:sldMkLst>
        <pc:spChg chg="del">
          <ac:chgData name="Ewa Kazimierska" userId="8edb7084-dccb-4d8f-9cfb-38098ea1d667" providerId="ADAL" clId="{EC39E630-244A-4056-B22B-65ABBDE0EA75}" dt="2023-04-26T18:42:08.144" v="495" actId="478"/>
          <ac:spMkLst>
            <pc:docMk/>
            <pc:sldMk cId="3402662543" sldId="311"/>
            <ac:spMk id="3" creationId="{016AB5D0-A5BA-4D19-AD98-5F285BD178CD}"/>
          </ac:spMkLst>
        </pc:spChg>
        <pc:spChg chg="del">
          <ac:chgData name="Ewa Kazimierska" userId="8edb7084-dccb-4d8f-9cfb-38098ea1d667" providerId="ADAL" clId="{EC39E630-244A-4056-B22B-65ABBDE0EA75}" dt="2023-04-26T18:41:29.698" v="491" actId="478"/>
          <ac:spMkLst>
            <pc:docMk/>
            <pc:sldMk cId="3402662543" sldId="311"/>
            <ac:spMk id="5" creationId="{28F1F0D7-8F76-439D-A30B-E1495BDC1104}"/>
          </ac:spMkLst>
        </pc:spChg>
        <pc:spChg chg="mod">
          <ac:chgData name="Ewa Kazimierska" userId="8edb7084-dccb-4d8f-9cfb-38098ea1d667" providerId="ADAL" clId="{EC39E630-244A-4056-B22B-65ABBDE0EA75}" dt="2023-04-26T18:42:14.347" v="497" actId="20577"/>
          <ac:spMkLst>
            <pc:docMk/>
            <pc:sldMk cId="3402662543" sldId="311"/>
            <ac:spMk id="7" creationId="{3F3752F5-B0A5-435A-B907-6B4A4B3CAF9E}"/>
          </ac:spMkLst>
        </pc:spChg>
        <pc:spChg chg="mod">
          <ac:chgData name="Ewa Kazimierska" userId="8edb7084-dccb-4d8f-9cfb-38098ea1d667" providerId="ADAL" clId="{EC39E630-244A-4056-B22B-65ABBDE0EA75}" dt="2023-04-26T18:41:56.445" v="493" actId="1076"/>
          <ac:spMkLst>
            <pc:docMk/>
            <pc:sldMk cId="3402662543" sldId="311"/>
            <ac:spMk id="8" creationId="{34E20889-075F-4672-8AF5-C9F09B61E66A}"/>
          </ac:spMkLst>
        </pc:spChg>
        <pc:spChg chg="mod">
          <ac:chgData name="Ewa Kazimierska" userId="8edb7084-dccb-4d8f-9cfb-38098ea1d667" providerId="ADAL" clId="{EC39E630-244A-4056-B22B-65ABBDE0EA75}" dt="2023-04-26T18:41:56.445" v="493" actId="1076"/>
          <ac:spMkLst>
            <pc:docMk/>
            <pc:sldMk cId="3402662543" sldId="311"/>
            <ac:spMk id="30" creationId="{17D04637-8582-479B-8BF4-9D1CF4A3EBA7}"/>
          </ac:spMkLst>
        </pc:spChg>
        <pc:spChg chg="mod">
          <ac:chgData name="Ewa Kazimierska" userId="8edb7084-dccb-4d8f-9cfb-38098ea1d667" providerId="ADAL" clId="{EC39E630-244A-4056-B22B-65ABBDE0EA75}" dt="2023-04-26T18:43:37.209" v="504" actId="1076"/>
          <ac:spMkLst>
            <pc:docMk/>
            <pc:sldMk cId="3402662543" sldId="311"/>
            <ac:spMk id="31" creationId="{9A749CB2-B4A0-4EA2-904D-4807A3AA7980}"/>
          </ac:spMkLst>
        </pc:spChg>
        <pc:spChg chg="mod">
          <ac:chgData name="Ewa Kazimierska" userId="8edb7084-dccb-4d8f-9cfb-38098ea1d667" providerId="ADAL" clId="{EC39E630-244A-4056-B22B-65ABBDE0EA75}" dt="2023-04-26T18:43:42.276" v="505" actId="1076"/>
          <ac:spMkLst>
            <pc:docMk/>
            <pc:sldMk cId="3402662543" sldId="311"/>
            <ac:spMk id="32" creationId="{8185D5FC-F411-4C85-BF79-20C0913AD469}"/>
          </ac:spMkLst>
        </pc:spChg>
        <pc:spChg chg="mod">
          <ac:chgData name="Ewa Kazimierska" userId="8edb7084-dccb-4d8f-9cfb-38098ea1d667" providerId="ADAL" clId="{EC39E630-244A-4056-B22B-65ABBDE0EA75}" dt="2023-04-26T18:41:56.445" v="493" actId="1076"/>
          <ac:spMkLst>
            <pc:docMk/>
            <pc:sldMk cId="3402662543" sldId="311"/>
            <ac:spMk id="40" creationId="{1BEBD068-41C7-4638-9086-AF880AA95F99}"/>
          </ac:spMkLst>
        </pc:spChg>
        <pc:spChg chg="mod">
          <ac:chgData name="Ewa Kazimierska" userId="8edb7084-dccb-4d8f-9cfb-38098ea1d667" providerId="ADAL" clId="{EC39E630-244A-4056-B22B-65ABBDE0EA75}" dt="2023-04-26T18:41:56.445" v="493" actId="1076"/>
          <ac:spMkLst>
            <pc:docMk/>
            <pc:sldMk cId="3402662543" sldId="311"/>
            <ac:spMk id="41" creationId="{8CCBD6F2-C4DB-45E7-B248-FA29B4541A7F}"/>
          </ac:spMkLst>
        </pc:spChg>
        <pc:spChg chg="mod">
          <ac:chgData name="Ewa Kazimierska" userId="8edb7084-dccb-4d8f-9cfb-38098ea1d667" providerId="ADAL" clId="{EC39E630-244A-4056-B22B-65ABBDE0EA75}" dt="2023-04-26T18:41:56.445" v="493" actId="1076"/>
          <ac:spMkLst>
            <pc:docMk/>
            <pc:sldMk cId="3402662543" sldId="311"/>
            <ac:spMk id="45" creationId="{D6D162F2-0277-434F-98F9-F937BC821E5A}"/>
          </ac:spMkLst>
        </pc:spChg>
        <pc:grpChg chg="del">
          <ac:chgData name="Ewa Kazimierska" userId="8edb7084-dccb-4d8f-9cfb-38098ea1d667" providerId="ADAL" clId="{EC39E630-244A-4056-B22B-65ABBDE0EA75}" dt="2023-04-26T18:41:25.061" v="490" actId="478"/>
          <ac:grpSpMkLst>
            <pc:docMk/>
            <pc:sldMk cId="3402662543" sldId="311"/>
            <ac:grpSpMk id="9" creationId="{7E1D181F-B866-4476-9C54-613D1EBA6BAC}"/>
          </ac:grpSpMkLst>
        </pc:grpChg>
        <pc:cxnChg chg="mod">
          <ac:chgData name="Ewa Kazimierska" userId="8edb7084-dccb-4d8f-9cfb-38098ea1d667" providerId="ADAL" clId="{EC39E630-244A-4056-B22B-65ABBDE0EA75}" dt="2023-04-26T18:41:25.061" v="490" actId="478"/>
          <ac:cxnSpMkLst>
            <pc:docMk/>
            <pc:sldMk cId="3402662543" sldId="311"/>
            <ac:cxnSpMk id="16" creationId="{4AD4AE8A-7CAA-43D5-9643-CDDDA8D51C6C}"/>
          </ac:cxnSpMkLst>
        </pc:cxnChg>
        <pc:cxnChg chg="mod">
          <ac:chgData name="Ewa Kazimierska" userId="8edb7084-dccb-4d8f-9cfb-38098ea1d667" providerId="ADAL" clId="{EC39E630-244A-4056-B22B-65ABBDE0EA75}" dt="2023-04-26T18:41:25.061" v="490" actId="478"/>
          <ac:cxnSpMkLst>
            <pc:docMk/>
            <pc:sldMk cId="3402662543" sldId="311"/>
            <ac:cxnSpMk id="18" creationId="{F264E35C-34A6-4A1D-9565-28BFF133310B}"/>
          </ac:cxnSpMkLst>
        </pc:cxnChg>
        <pc:cxnChg chg="mod">
          <ac:chgData name="Ewa Kazimierska" userId="8edb7084-dccb-4d8f-9cfb-38098ea1d667" providerId="ADAL" clId="{EC39E630-244A-4056-B22B-65ABBDE0EA75}" dt="2023-04-26T18:41:25.061" v="490" actId="478"/>
          <ac:cxnSpMkLst>
            <pc:docMk/>
            <pc:sldMk cId="3402662543" sldId="311"/>
            <ac:cxnSpMk id="19" creationId="{3B4EB560-F31E-4AE3-867C-847C249C4A50}"/>
          </ac:cxnSpMkLst>
        </pc:cxnChg>
      </pc:sldChg>
      <pc:sldChg chg="delSp mod ord">
        <pc:chgData name="Ewa Kazimierska" userId="8edb7084-dccb-4d8f-9cfb-38098ea1d667" providerId="ADAL" clId="{EC39E630-244A-4056-B22B-65ABBDE0EA75}" dt="2023-04-26T20:05:44.675" v="672" actId="478"/>
        <pc:sldMkLst>
          <pc:docMk/>
          <pc:sldMk cId="2653138201" sldId="312"/>
        </pc:sldMkLst>
        <pc:spChg chg="del">
          <ac:chgData name="Ewa Kazimierska" userId="8edb7084-dccb-4d8f-9cfb-38098ea1d667" providerId="ADAL" clId="{EC39E630-244A-4056-B22B-65ABBDE0EA75}" dt="2023-04-26T20:05:44.675" v="672" actId="478"/>
          <ac:spMkLst>
            <pc:docMk/>
            <pc:sldMk cId="2653138201" sldId="312"/>
            <ac:spMk id="3" creationId="{88419237-667B-4E93-8E11-C84D3D6933DE}"/>
          </ac:spMkLst>
        </pc:spChg>
      </pc:sldChg>
      <pc:sldChg chg="addSp delSp modSp new mod">
        <pc:chgData name="Ewa Kazimierska" userId="8edb7084-dccb-4d8f-9cfb-38098ea1d667" providerId="ADAL" clId="{EC39E630-244A-4056-B22B-65ABBDE0EA75}" dt="2023-04-26T18:54:22.892" v="653" actId="2710"/>
        <pc:sldMkLst>
          <pc:docMk/>
          <pc:sldMk cId="903606748" sldId="314"/>
        </pc:sldMkLst>
        <pc:spChg chg="mod">
          <ac:chgData name="Ewa Kazimierska" userId="8edb7084-dccb-4d8f-9cfb-38098ea1d667" providerId="ADAL" clId="{EC39E630-244A-4056-B22B-65ABBDE0EA75}" dt="2023-04-26T18:46:39.147" v="527" actId="1076"/>
          <ac:spMkLst>
            <pc:docMk/>
            <pc:sldMk cId="903606748" sldId="314"/>
            <ac:spMk id="2" creationId="{0D79A843-6F34-4815-B558-E130FE0ED190}"/>
          </ac:spMkLst>
        </pc:spChg>
        <pc:spChg chg="mod">
          <ac:chgData name="Ewa Kazimierska" userId="8edb7084-dccb-4d8f-9cfb-38098ea1d667" providerId="ADAL" clId="{EC39E630-244A-4056-B22B-65ABBDE0EA75}" dt="2023-04-26T18:54:22.892" v="653" actId="2710"/>
          <ac:spMkLst>
            <pc:docMk/>
            <pc:sldMk cId="903606748" sldId="314"/>
            <ac:spMk id="3" creationId="{4FE9DC0B-7F49-4D60-B4F6-0A9F1F4A2FAD}"/>
          </ac:spMkLst>
        </pc:spChg>
        <pc:spChg chg="del">
          <ac:chgData name="Ewa Kazimierska" userId="8edb7084-dccb-4d8f-9cfb-38098ea1d667" providerId="ADAL" clId="{EC39E630-244A-4056-B22B-65ABBDE0EA75}" dt="2023-04-26T18:50:32.912" v="531" actId="478"/>
          <ac:spMkLst>
            <pc:docMk/>
            <pc:sldMk cId="903606748" sldId="314"/>
            <ac:spMk id="4" creationId="{B4456E29-C215-4A60-A785-0B346454BD85}"/>
          </ac:spMkLst>
        </pc:spChg>
        <pc:spChg chg="add mod">
          <ac:chgData name="Ewa Kazimierska" userId="8edb7084-dccb-4d8f-9cfb-38098ea1d667" providerId="ADAL" clId="{EC39E630-244A-4056-B22B-65ABBDE0EA75}" dt="2023-04-26T18:53:17.226" v="638" actId="1076"/>
          <ac:spMkLst>
            <pc:docMk/>
            <pc:sldMk cId="903606748" sldId="314"/>
            <ac:spMk id="5" creationId="{65E4F476-0816-474E-930D-7633BE482DE5}"/>
          </ac:spMkLst>
        </pc:spChg>
      </pc:sldChg>
      <pc:sldChg chg="addSp delSp modSp add mod ord delAnim">
        <pc:chgData name="Ewa Kazimierska" userId="8edb7084-dccb-4d8f-9cfb-38098ea1d667" providerId="ADAL" clId="{EC39E630-244A-4056-B22B-65ABBDE0EA75}" dt="2023-04-26T18:41:09.458" v="489"/>
        <pc:sldMkLst>
          <pc:docMk/>
          <pc:sldMk cId="1713553882" sldId="315"/>
        </pc:sldMkLst>
        <pc:spChg chg="del mod">
          <ac:chgData name="Ewa Kazimierska" userId="8edb7084-dccb-4d8f-9cfb-38098ea1d667" providerId="ADAL" clId="{EC39E630-244A-4056-B22B-65ABBDE0EA75}" dt="2023-04-26T18:33:23.117" v="359" actId="478"/>
          <ac:spMkLst>
            <pc:docMk/>
            <pc:sldMk cId="1713553882" sldId="315"/>
            <ac:spMk id="3" creationId="{016AB5D0-A5BA-4D19-AD98-5F285BD178CD}"/>
          </ac:spMkLst>
        </pc:spChg>
        <pc:spChg chg="mod">
          <ac:chgData name="Ewa Kazimierska" userId="8edb7084-dccb-4d8f-9cfb-38098ea1d667" providerId="ADAL" clId="{EC39E630-244A-4056-B22B-65ABBDE0EA75}" dt="2023-04-26T18:37:32.964" v="421" actId="1076"/>
          <ac:spMkLst>
            <pc:docMk/>
            <pc:sldMk cId="1713553882" sldId="315"/>
            <ac:spMk id="4" creationId="{FA7F45AB-6851-443C-82B8-7B3EBDD7EBBE}"/>
          </ac:spMkLst>
        </pc:spChg>
        <pc:spChg chg="mod">
          <ac:chgData name="Ewa Kazimierska" userId="8edb7084-dccb-4d8f-9cfb-38098ea1d667" providerId="ADAL" clId="{EC39E630-244A-4056-B22B-65ABBDE0EA75}" dt="2023-04-26T18:40:10.855" v="478" actId="1076"/>
          <ac:spMkLst>
            <pc:docMk/>
            <pc:sldMk cId="1713553882" sldId="315"/>
            <ac:spMk id="5" creationId="{28F1F0D7-8F76-439D-A30B-E1495BDC1104}"/>
          </ac:spMkLst>
        </pc:spChg>
        <pc:spChg chg="mod">
          <ac:chgData name="Ewa Kazimierska" userId="8edb7084-dccb-4d8f-9cfb-38098ea1d667" providerId="ADAL" clId="{EC39E630-244A-4056-B22B-65ABBDE0EA75}" dt="2023-04-26T18:40:51.021" v="487" actId="20577"/>
          <ac:spMkLst>
            <pc:docMk/>
            <pc:sldMk cId="1713553882" sldId="315"/>
            <ac:spMk id="7" creationId="{3F3752F5-B0A5-435A-B907-6B4A4B3CAF9E}"/>
          </ac:spMkLst>
        </pc:spChg>
        <pc:spChg chg="mod">
          <ac:chgData name="Ewa Kazimierska" userId="8edb7084-dccb-4d8f-9cfb-38098ea1d667" providerId="ADAL" clId="{EC39E630-244A-4056-B22B-65ABBDE0EA75}" dt="2023-04-26T18:32:10.697" v="344" actId="20577"/>
          <ac:spMkLst>
            <pc:docMk/>
            <pc:sldMk cId="1713553882" sldId="315"/>
            <ac:spMk id="21" creationId="{94934D8C-E8D2-4EFC-BB46-EEFF47FFE51B}"/>
          </ac:spMkLst>
        </pc:spChg>
        <pc:spChg chg="mod">
          <ac:chgData name="Ewa Kazimierska" userId="8edb7084-dccb-4d8f-9cfb-38098ea1d667" providerId="ADAL" clId="{EC39E630-244A-4056-B22B-65ABBDE0EA75}" dt="2023-04-26T18:32:03.037" v="343" actId="20577"/>
          <ac:spMkLst>
            <pc:docMk/>
            <pc:sldMk cId="1713553882" sldId="315"/>
            <ac:spMk id="22" creationId="{0BA550D8-8FFD-40F9-8D19-1E17039052A9}"/>
          </ac:spMkLst>
        </pc:spChg>
        <pc:spChg chg="mod">
          <ac:chgData name="Ewa Kazimierska" userId="8edb7084-dccb-4d8f-9cfb-38098ea1d667" providerId="ADAL" clId="{EC39E630-244A-4056-B22B-65ABBDE0EA75}" dt="2023-04-26T18:32:16.654" v="350" actId="20577"/>
          <ac:spMkLst>
            <pc:docMk/>
            <pc:sldMk cId="1713553882" sldId="315"/>
            <ac:spMk id="23" creationId="{7542175C-271B-459C-A4A5-98D833B3ADAD}"/>
          </ac:spMkLst>
        </pc:spChg>
        <pc:spChg chg="mod">
          <ac:chgData name="Ewa Kazimierska" userId="8edb7084-dccb-4d8f-9cfb-38098ea1d667" providerId="ADAL" clId="{EC39E630-244A-4056-B22B-65ABBDE0EA75}" dt="2023-04-26T18:32:47.703" v="355" actId="20577"/>
          <ac:spMkLst>
            <pc:docMk/>
            <pc:sldMk cId="1713553882" sldId="315"/>
            <ac:spMk id="24" creationId="{73FBF200-1639-4DE3-8616-B18B4B16D14A}"/>
          </ac:spMkLst>
        </pc:spChg>
        <pc:spChg chg="mod">
          <ac:chgData name="Ewa Kazimierska" userId="8edb7084-dccb-4d8f-9cfb-38098ea1d667" providerId="ADAL" clId="{EC39E630-244A-4056-B22B-65ABBDE0EA75}" dt="2023-04-26T18:37:32.964" v="421" actId="1076"/>
          <ac:spMkLst>
            <pc:docMk/>
            <pc:sldMk cId="1713553882" sldId="315"/>
            <ac:spMk id="26" creationId="{BD09C8FF-F8DF-47E2-B2F4-412B9997D07A}"/>
          </ac:spMkLst>
        </pc:spChg>
        <pc:spChg chg="mod">
          <ac:chgData name="Ewa Kazimierska" userId="8edb7084-dccb-4d8f-9cfb-38098ea1d667" providerId="ADAL" clId="{EC39E630-244A-4056-B22B-65ABBDE0EA75}" dt="2023-04-26T18:37:32.964" v="421" actId="1076"/>
          <ac:spMkLst>
            <pc:docMk/>
            <pc:sldMk cId="1713553882" sldId="315"/>
            <ac:spMk id="27" creationId="{02D45F13-F888-4AA7-B812-D24D77EAF4C7}"/>
          </ac:spMkLst>
        </pc:spChg>
        <pc:spChg chg="mod">
          <ac:chgData name="Ewa Kazimierska" userId="8edb7084-dccb-4d8f-9cfb-38098ea1d667" providerId="ADAL" clId="{EC39E630-244A-4056-B22B-65ABBDE0EA75}" dt="2023-04-26T18:35:57.380" v="384" actId="1076"/>
          <ac:spMkLst>
            <pc:docMk/>
            <pc:sldMk cId="1713553882" sldId="315"/>
            <ac:spMk id="30" creationId="{17D04637-8582-479B-8BF4-9D1CF4A3EBA7}"/>
          </ac:spMkLst>
        </pc:spChg>
        <pc:spChg chg="del mod">
          <ac:chgData name="Ewa Kazimierska" userId="8edb7084-dccb-4d8f-9cfb-38098ea1d667" providerId="ADAL" clId="{EC39E630-244A-4056-B22B-65ABBDE0EA75}" dt="2023-04-26T18:33:15.242" v="357" actId="478"/>
          <ac:spMkLst>
            <pc:docMk/>
            <pc:sldMk cId="1713553882" sldId="315"/>
            <ac:spMk id="31" creationId="{9A749CB2-B4A0-4EA2-904D-4807A3AA7980}"/>
          </ac:spMkLst>
        </pc:spChg>
        <pc:spChg chg="del">
          <ac:chgData name="Ewa Kazimierska" userId="8edb7084-dccb-4d8f-9cfb-38098ea1d667" providerId="ADAL" clId="{EC39E630-244A-4056-B22B-65ABBDE0EA75}" dt="2023-04-26T18:33:26.303" v="360" actId="478"/>
          <ac:spMkLst>
            <pc:docMk/>
            <pc:sldMk cId="1713553882" sldId="315"/>
            <ac:spMk id="32" creationId="{8185D5FC-F411-4C85-BF79-20C0913AD469}"/>
          </ac:spMkLst>
        </pc:spChg>
        <pc:spChg chg="del mod">
          <ac:chgData name="Ewa Kazimierska" userId="8edb7084-dccb-4d8f-9cfb-38098ea1d667" providerId="ADAL" clId="{EC39E630-244A-4056-B22B-65ABBDE0EA75}" dt="2023-04-26T18:33:35.711" v="362" actId="21"/>
          <ac:spMkLst>
            <pc:docMk/>
            <pc:sldMk cId="1713553882" sldId="315"/>
            <ac:spMk id="33" creationId="{C7A022CA-849D-44C9-BB79-3781C9BF0088}"/>
          </ac:spMkLst>
        </pc:spChg>
        <pc:spChg chg="add mod">
          <ac:chgData name="Ewa Kazimierska" userId="8edb7084-dccb-4d8f-9cfb-38098ea1d667" providerId="ADAL" clId="{EC39E630-244A-4056-B22B-65ABBDE0EA75}" dt="2023-04-26T18:40:25.790" v="484" actId="20577"/>
          <ac:spMkLst>
            <pc:docMk/>
            <pc:sldMk cId="1713553882" sldId="315"/>
            <ac:spMk id="39" creationId="{37B653AC-6C98-4056-82BA-CD21ED85FCDB}"/>
          </ac:spMkLst>
        </pc:spChg>
        <pc:spChg chg="mod">
          <ac:chgData name="Ewa Kazimierska" userId="8edb7084-dccb-4d8f-9cfb-38098ea1d667" providerId="ADAL" clId="{EC39E630-244A-4056-B22B-65ABBDE0EA75}" dt="2023-04-26T18:35:37.186" v="381" actId="1076"/>
          <ac:spMkLst>
            <pc:docMk/>
            <pc:sldMk cId="1713553882" sldId="315"/>
            <ac:spMk id="40" creationId="{1BEBD068-41C7-4638-9086-AF880AA95F99}"/>
          </ac:spMkLst>
        </pc:spChg>
        <pc:spChg chg="mod">
          <ac:chgData name="Ewa Kazimierska" userId="8edb7084-dccb-4d8f-9cfb-38098ea1d667" providerId="ADAL" clId="{EC39E630-244A-4056-B22B-65ABBDE0EA75}" dt="2023-04-26T18:35:45.584" v="382" actId="1076"/>
          <ac:spMkLst>
            <pc:docMk/>
            <pc:sldMk cId="1713553882" sldId="315"/>
            <ac:spMk id="41" creationId="{8CCBD6F2-C4DB-45E7-B248-FA29B4541A7F}"/>
          </ac:spMkLst>
        </pc:spChg>
        <pc:spChg chg="mod">
          <ac:chgData name="Ewa Kazimierska" userId="8edb7084-dccb-4d8f-9cfb-38098ea1d667" providerId="ADAL" clId="{EC39E630-244A-4056-B22B-65ABBDE0EA75}" dt="2023-04-26T18:34:00.342" v="366" actId="1582"/>
          <ac:spMkLst>
            <pc:docMk/>
            <pc:sldMk cId="1713553882" sldId="315"/>
            <ac:spMk id="44" creationId="{C0FF5DF6-E73F-466B-A1D0-11A1FBF55A6F}"/>
          </ac:spMkLst>
        </pc:spChg>
        <pc:spChg chg="mod">
          <ac:chgData name="Ewa Kazimierska" userId="8edb7084-dccb-4d8f-9cfb-38098ea1d667" providerId="ADAL" clId="{EC39E630-244A-4056-B22B-65ABBDE0EA75}" dt="2023-04-26T18:35:52.170" v="383" actId="1076"/>
          <ac:spMkLst>
            <pc:docMk/>
            <pc:sldMk cId="1713553882" sldId="315"/>
            <ac:spMk id="45" creationId="{D6D162F2-0277-434F-98F9-F937BC821E5A}"/>
          </ac:spMkLst>
        </pc:spChg>
        <pc:grpChg chg="mod">
          <ac:chgData name="Ewa Kazimierska" userId="8edb7084-dccb-4d8f-9cfb-38098ea1d667" providerId="ADAL" clId="{EC39E630-244A-4056-B22B-65ABBDE0EA75}" dt="2023-04-26T18:40:36.784" v="485" actId="1076"/>
          <ac:grpSpMkLst>
            <pc:docMk/>
            <pc:sldMk cId="1713553882" sldId="315"/>
            <ac:grpSpMk id="9" creationId="{7E1D181F-B866-4476-9C54-613D1EBA6BAC}"/>
          </ac:grpSpMkLst>
        </pc:grpChg>
        <pc:grpChg chg="mod">
          <ac:chgData name="Ewa Kazimierska" userId="8edb7084-dccb-4d8f-9cfb-38098ea1d667" providerId="ADAL" clId="{EC39E630-244A-4056-B22B-65ABBDE0EA75}" dt="2023-04-26T18:37:32.964" v="421" actId="1076"/>
          <ac:grpSpMkLst>
            <pc:docMk/>
            <pc:sldMk cId="1713553882" sldId="315"/>
            <ac:grpSpMk id="42" creationId="{B1B99A42-2A18-43CE-AF0D-B66A91884173}"/>
          </ac:grpSpMkLst>
        </pc:grpChg>
        <pc:grpChg chg="mod">
          <ac:chgData name="Ewa Kazimierska" userId="8edb7084-dccb-4d8f-9cfb-38098ea1d667" providerId="ADAL" clId="{EC39E630-244A-4056-B22B-65ABBDE0EA75}" dt="2023-04-26T18:37:32.964" v="421" actId="1076"/>
          <ac:grpSpMkLst>
            <pc:docMk/>
            <pc:sldMk cId="1713553882" sldId="315"/>
            <ac:grpSpMk id="43" creationId="{1334D000-0D26-4AEB-90B5-6F802693EACE}"/>
          </ac:grpSpMkLst>
        </pc:grpChg>
        <pc:picChg chg="mod">
          <ac:chgData name="Ewa Kazimierska" userId="8edb7084-dccb-4d8f-9cfb-38098ea1d667" providerId="ADAL" clId="{EC39E630-244A-4056-B22B-65ABBDE0EA75}" dt="2023-04-26T18:37:32.964" v="421" actId="1076"/>
          <ac:picMkLst>
            <pc:docMk/>
            <pc:sldMk cId="1713553882" sldId="315"/>
            <ac:picMk id="1028" creationId="{FCB1253F-4E67-40D0-AE2B-B16C759A2471}"/>
          </ac:picMkLst>
        </pc:picChg>
        <pc:cxnChg chg="mod">
          <ac:chgData name="Ewa Kazimierska" userId="8edb7084-dccb-4d8f-9cfb-38098ea1d667" providerId="ADAL" clId="{EC39E630-244A-4056-B22B-65ABBDE0EA75}" dt="2023-04-26T18:32:16.654" v="350" actId="20577"/>
          <ac:cxnSpMkLst>
            <pc:docMk/>
            <pc:sldMk cId="1713553882" sldId="315"/>
            <ac:cxnSpMk id="18" creationId="{F264E35C-34A6-4A1D-9565-28BFF133310B}"/>
          </ac:cxnSpMkLst>
        </pc:cxnChg>
        <pc:cxnChg chg="mod">
          <ac:chgData name="Ewa Kazimierska" userId="8edb7084-dccb-4d8f-9cfb-38098ea1d667" providerId="ADAL" clId="{EC39E630-244A-4056-B22B-65ABBDE0EA75}" dt="2023-04-26T18:37:32.964" v="421" actId="1076"/>
          <ac:cxnSpMkLst>
            <pc:docMk/>
            <pc:sldMk cId="1713553882" sldId="315"/>
            <ac:cxnSpMk id="35" creationId="{6A19860C-CDFB-45E5-905C-1FA985B1E2AD}"/>
          </ac:cxnSpMkLst>
        </pc:cxnChg>
        <pc:cxnChg chg="mod">
          <ac:chgData name="Ewa Kazimierska" userId="8edb7084-dccb-4d8f-9cfb-38098ea1d667" providerId="ADAL" clId="{EC39E630-244A-4056-B22B-65ABBDE0EA75}" dt="2023-04-26T18:37:32.964" v="421" actId="1076"/>
          <ac:cxnSpMkLst>
            <pc:docMk/>
            <pc:sldMk cId="1713553882" sldId="315"/>
            <ac:cxnSpMk id="38" creationId="{7FF50A82-928D-44A7-9105-AC357ED2BCA5}"/>
          </ac:cxnSpMkLst>
        </pc:cxnChg>
      </pc:sldChg>
      <pc:sldChg chg="addSp delSp modSp add mod modAnim">
        <pc:chgData name="Ewa Kazimierska" userId="8edb7084-dccb-4d8f-9cfb-38098ea1d667" providerId="ADAL" clId="{EC39E630-244A-4056-B22B-65ABBDE0EA75}" dt="2023-04-27T08:08:47.354" v="1900" actId="1076"/>
        <pc:sldMkLst>
          <pc:docMk/>
          <pc:sldMk cId="1000338140" sldId="316"/>
        </pc:sldMkLst>
        <pc:spChg chg="mod">
          <ac:chgData name="Ewa Kazimierska" userId="8edb7084-dccb-4d8f-9cfb-38098ea1d667" providerId="ADAL" clId="{EC39E630-244A-4056-B22B-65ABBDE0EA75}" dt="2023-04-27T08:07:32.131" v="1893" actId="1076"/>
          <ac:spMkLst>
            <pc:docMk/>
            <pc:sldMk cId="1000338140" sldId="316"/>
            <ac:spMk id="11" creationId="{FD35C08B-16D3-44B3-B81B-25D7E925042A}"/>
          </ac:spMkLst>
        </pc:spChg>
        <pc:spChg chg="mod">
          <ac:chgData name="Ewa Kazimierska" userId="8edb7084-dccb-4d8f-9cfb-38098ea1d667" providerId="ADAL" clId="{EC39E630-244A-4056-B22B-65ABBDE0EA75}" dt="2023-04-27T08:08:34.490" v="1899" actId="164"/>
          <ac:spMkLst>
            <pc:docMk/>
            <pc:sldMk cId="1000338140" sldId="316"/>
            <ac:spMk id="41" creationId="{32CF52A3-9C04-4013-B443-F0B6E1AC2A37}"/>
          </ac:spMkLst>
        </pc:spChg>
        <pc:spChg chg="mod">
          <ac:chgData name="Ewa Kazimierska" userId="8edb7084-dccb-4d8f-9cfb-38098ea1d667" providerId="ADAL" clId="{EC39E630-244A-4056-B22B-65ABBDE0EA75}" dt="2023-04-27T08:08:34.490" v="1899" actId="164"/>
          <ac:spMkLst>
            <pc:docMk/>
            <pc:sldMk cId="1000338140" sldId="316"/>
            <ac:spMk id="44" creationId="{954A6644-8C44-4645-BCB9-AA8E6EADF6EC}"/>
          </ac:spMkLst>
        </pc:spChg>
        <pc:spChg chg="mod">
          <ac:chgData name="Ewa Kazimierska" userId="8edb7084-dccb-4d8f-9cfb-38098ea1d667" providerId="ADAL" clId="{EC39E630-244A-4056-B22B-65ABBDE0EA75}" dt="2023-04-27T08:08:34.490" v="1899" actId="164"/>
          <ac:spMkLst>
            <pc:docMk/>
            <pc:sldMk cId="1000338140" sldId="316"/>
            <ac:spMk id="45" creationId="{266E122F-6CA5-4801-BB0E-B416D620C213}"/>
          </ac:spMkLst>
        </pc:spChg>
        <pc:spChg chg="mod">
          <ac:chgData name="Ewa Kazimierska" userId="8edb7084-dccb-4d8f-9cfb-38098ea1d667" providerId="ADAL" clId="{EC39E630-244A-4056-B22B-65ABBDE0EA75}" dt="2023-04-27T08:08:34.490" v="1899" actId="164"/>
          <ac:spMkLst>
            <pc:docMk/>
            <pc:sldMk cId="1000338140" sldId="316"/>
            <ac:spMk id="46" creationId="{DBCF879C-0E61-4BC1-B638-8BE37A432A98}"/>
          </ac:spMkLst>
        </pc:spChg>
        <pc:spChg chg="mod">
          <ac:chgData name="Ewa Kazimierska" userId="8edb7084-dccb-4d8f-9cfb-38098ea1d667" providerId="ADAL" clId="{EC39E630-244A-4056-B22B-65ABBDE0EA75}" dt="2023-04-27T08:08:34.490" v="1899" actId="164"/>
          <ac:spMkLst>
            <pc:docMk/>
            <pc:sldMk cId="1000338140" sldId="316"/>
            <ac:spMk id="47" creationId="{8F3D596E-3040-422B-B230-08228D96DBB2}"/>
          </ac:spMkLst>
        </pc:spChg>
        <pc:spChg chg="mod">
          <ac:chgData name="Ewa Kazimierska" userId="8edb7084-dccb-4d8f-9cfb-38098ea1d667" providerId="ADAL" clId="{EC39E630-244A-4056-B22B-65ABBDE0EA75}" dt="2023-04-27T08:08:34.490" v="1899" actId="164"/>
          <ac:spMkLst>
            <pc:docMk/>
            <pc:sldMk cId="1000338140" sldId="316"/>
            <ac:spMk id="52" creationId="{5A2CB891-AE21-4A35-9EBE-E32A5880A912}"/>
          </ac:spMkLst>
        </pc:spChg>
        <pc:spChg chg="mod">
          <ac:chgData name="Ewa Kazimierska" userId="8edb7084-dccb-4d8f-9cfb-38098ea1d667" providerId="ADAL" clId="{EC39E630-244A-4056-B22B-65ABBDE0EA75}" dt="2023-04-27T08:08:34.490" v="1899" actId="164"/>
          <ac:spMkLst>
            <pc:docMk/>
            <pc:sldMk cId="1000338140" sldId="316"/>
            <ac:spMk id="179" creationId="{2FD6D76F-ED90-4142-8D0E-043200E96038}"/>
          </ac:spMkLst>
        </pc:spChg>
        <pc:spChg chg="mod">
          <ac:chgData name="Ewa Kazimierska" userId="8edb7084-dccb-4d8f-9cfb-38098ea1d667" providerId="ADAL" clId="{EC39E630-244A-4056-B22B-65ABBDE0EA75}" dt="2023-04-27T08:08:34.490" v="1899" actId="164"/>
          <ac:spMkLst>
            <pc:docMk/>
            <pc:sldMk cId="1000338140" sldId="316"/>
            <ac:spMk id="180" creationId="{35AD3E44-1BC8-4A53-9A39-F4A1E4206A38}"/>
          </ac:spMkLst>
        </pc:spChg>
        <pc:spChg chg="mod">
          <ac:chgData name="Ewa Kazimierska" userId="8edb7084-dccb-4d8f-9cfb-38098ea1d667" providerId="ADAL" clId="{EC39E630-244A-4056-B22B-65ABBDE0EA75}" dt="2023-04-27T08:08:34.490" v="1899" actId="164"/>
          <ac:spMkLst>
            <pc:docMk/>
            <pc:sldMk cId="1000338140" sldId="316"/>
            <ac:spMk id="181" creationId="{B11BFDF3-62A8-4E78-8C16-72A1A918FB0F}"/>
          </ac:spMkLst>
        </pc:spChg>
        <pc:spChg chg="mod">
          <ac:chgData name="Ewa Kazimierska" userId="8edb7084-dccb-4d8f-9cfb-38098ea1d667" providerId="ADAL" clId="{EC39E630-244A-4056-B22B-65ABBDE0EA75}" dt="2023-04-27T08:08:34.490" v="1899" actId="164"/>
          <ac:spMkLst>
            <pc:docMk/>
            <pc:sldMk cId="1000338140" sldId="316"/>
            <ac:spMk id="182" creationId="{15173730-C079-482A-BE14-9E481AA8A835}"/>
          </ac:spMkLst>
        </pc:spChg>
        <pc:spChg chg="mod">
          <ac:chgData name="Ewa Kazimierska" userId="8edb7084-dccb-4d8f-9cfb-38098ea1d667" providerId="ADAL" clId="{EC39E630-244A-4056-B22B-65ABBDE0EA75}" dt="2023-04-27T08:08:34.490" v="1899" actId="164"/>
          <ac:spMkLst>
            <pc:docMk/>
            <pc:sldMk cId="1000338140" sldId="316"/>
            <ac:spMk id="183" creationId="{9AB38CF2-C006-4AB4-B6CC-F20F44AAD457}"/>
          </ac:spMkLst>
        </pc:spChg>
        <pc:spChg chg="mod">
          <ac:chgData name="Ewa Kazimierska" userId="8edb7084-dccb-4d8f-9cfb-38098ea1d667" providerId="ADAL" clId="{EC39E630-244A-4056-B22B-65ABBDE0EA75}" dt="2023-04-27T08:08:34.490" v="1899" actId="164"/>
          <ac:spMkLst>
            <pc:docMk/>
            <pc:sldMk cId="1000338140" sldId="316"/>
            <ac:spMk id="184" creationId="{C02B6248-6E1E-4284-AB5E-824A838BA915}"/>
          </ac:spMkLst>
        </pc:spChg>
        <pc:grpChg chg="mod ord">
          <ac:chgData name="Ewa Kazimierska" userId="8edb7084-dccb-4d8f-9cfb-38098ea1d667" providerId="ADAL" clId="{EC39E630-244A-4056-B22B-65ABBDE0EA75}" dt="2023-04-27T08:08:25.424" v="1898" actId="1076"/>
          <ac:grpSpMkLst>
            <pc:docMk/>
            <pc:sldMk cId="1000338140" sldId="316"/>
            <ac:grpSpMk id="7" creationId="{9E68219B-45DD-425F-8A51-989A42B8BDFB}"/>
          </ac:grpSpMkLst>
        </pc:grpChg>
        <pc:grpChg chg="add mod">
          <ac:chgData name="Ewa Kazimierska" userId="8edb7084-dccb-4d8f-9cfb-38098ea1d667" providerId="ADAL" clId="{EC39E630-244A-4056-B22B-65ABBDE0EA75}" dt="2023-04-27T08:08:47.354" v="1900" actId="1076"/>
          <ac:grpSpMkLst>
            <pc:docMk/>
            <pc:sldMk cId="1000338140" sldId="316"/>
            <ac:grpSpMk id="9" creationId="{733E4410-D30F-47AD-826C-F1F755ECA030}"/>
          </ac:grpSpMkLst>
        </pc:grpChg>
        <pc:grpChg chg="mod">
          <ac:chgData name="Ewa Kazimierska" userId="8edb7084-dccb-4d8f-9cfb-38098ea1d667" providerId="ADAL" clId="{EC39E630-244A-4056-B22B-65ABBDE0EA75}" dt="2023-04-27T08:08:34.490" v="1899" actId="164"/>
          <ac:grpSpMkLst>
            <pc:docMk/>
            <pc:sldMk cId="1000338140" sldId="316"/>
            <ac:grpSpMk id="70" creationId="{C115809F-48D4-4035-8D85-A229DF8E3508}"/>
          </ac:grpSpMkLst>
        </pc:grpChg>
        <pc:grpChg chg="mod">
          <ac:chgData name="Ewa Kazimierska" userId="8edb7084-dccb-4d8f-9cfb-38098ea1d667" providerId="ADAL" clId="{EC39E630-244A-4056-B22B-65ABBDE0EA75}" dt="2023-04-27T08:08:34.490" v="1899" actId="164"/>
          <ac:grpSpMkLst>
            <pc:docMk/>
            <pc:sldMk cId="1000338140" sldId="316"/>
            <ac:grpSpMk id="79" creationId="{BA3A8614-897E-49AA-982C-9AA7A6844CD0}"/>
          </ac:grpSpMkLst>
        </pc:grpChg>
        <pc:grpChg chg="mod">
          <ac:chgData name="Ewa Kazimierska" userId="8edb7084-dccb-4d8f-9cfb-38098ea1d667" providerId="ADAL" clId="{EC39E630-244A-4056-B22B-65ABBDE0EA75}" dt="2023-04-27T08:08:34.490" v="1899" actId="164"/>
          <ac:grpSpMkLst>
            <pc:docMk/>
            <pc:sldMk cId="1000338140" sldId="316"/>
            <ac:grpSpMk id="88" creationId="{812F726A-CB7C-480F-B0B7-D25C5046470B}"/>
          </ac:grpSpMkLst>
        </pc:grpChg>
        <pc:grpChg chg="mod">
          <ac:chgData name="Ewa Kazimierska" userId="8edb7084-dccb-4d8f-9cfb-38098ea1d667" providerId="ADAL" clId="{EC39E630-244A-4056-B22B-65ABBDE0EA75}" dt="2023-04-27T08:08:34.490" v="1899" actId="164"/>
          <ac:grpSpMkLst>
            <pc:docMk/>
            <pc:sldMk cId="1000338140" sldId="316"/>
            <ac:grpSpMk id="97" creationId="{65D02562-49E4-41A3-A92B-082FB6B71509}"/>
          </ac:grpSpMkLst>
        </pc:grpChg>
        <pc:grpChg chg="mod">
          <ac:chgData name="Ewa Kazimierska" userId="8edb7084-dccb-4d8f-9cfb-38098ea1d667" providerId="ADAL" clId="{EC39E630-244A-4056-B22B-65ABBDE0EA75}" dt="2023-04-27T08:08:34.490" v="1899" actId="164"/>
          <ac:grpSpMkLst>
            <pc:docMk/>
            <pc:sldMk cId="1000338140" sldId="316"/>
            <ac:grpSpMk id="106" creationId="{CA2C5F78-0B7A-49A8-BF8C-560924EF931B}"/>
          </ac:grpSpMkLst>
        </pc:grpChg>
        <pc:grpChg chg="mod">
          <ac:chgData name="Ewa Kazimierska" userId="8edb7084-dccb-4d8f-9cfb-38098ea1d667" providerId="ADAL" clId="{EC39E630-244A-4056-B22B-65ABBDE0EA75}" dt="2023-04-27T08:08:34.490" v="1899" actId="164"/>
          <ac:grpSpMkLst>
            <pc:docMk/>
            <pc:sldMk cId="1000338140" sldId="316"/>
            <ac:grpSpMk id="115" creationId="{5A40EE64-34C2-497D-A414-F86A74B3BED7}"/>
          </ac:grpSpMkLst>
        </pc:grpChg>
        <pc:grpChg chg="mod">
          <ac:chgData name="Ewa Kazimierska" userId="8edb7084-dccb-4d8f-9cfb-38098ea1d667" providerId="ADAL" clId="{EC39E630-244A-4056-B22B-65ABBDE0EA75}" dt="2023-04-27T08:08:34.490" v="1899" actId="164"/>
          <ac:grpSpMkLst>
            <pc:docMk/>
            <pc:sldMk cId="1000338140" sldId="316"/>
            <ac:grpSpMk id="124" creationId="{C35E6D85-30F8-4346-B577-A999BB417E68}"/>
          </ac:grpSpMkLst>
        </pc:grpChg>
        <pc:grpChg chg="mod">
          <ac:chgData name="Ewa Kazimierska" userId="8edb7084-dccb-4d8f-9cfb-38098ea1d667" providerId="ADAL" clId="{EC39E630-244A-4056-B22B-65ABBDE0EA75}" dt="2023-04-27T08:08:34.490" v="1899" actId="164"/>
          <ac:grpSpMkLst>
            <pc:docMk/>
            <pc:sldMk cId="1000338140" sldId="316"/>
            <ac:grpSpMk id="131" creationId="{DA173C82-090A-42E7-B932-E082BA6E0703}"/>
          </ac:grpSpMkLst>
        </pc:grpChg>
        <pc:grpChg chg="mod">
          <ac:chgData name="Ewa Kazimierska" userId="8edb7084-dccb-4d8f-9cfb-38098ea1d667" providerId="ADAL" clId="{EC39E630-244A-4056-B22B-65ABBDE0EA75}" dt="2023-04-27T08:08:34.490" v="1899" actId="164"/>
          <ac:grpSpMkLst>
            <pc:docMk/>
            <pc:sldMk cId="1000338140" sldId="316"/>
            <ac:grpSpMk id="139" creationId="{5541D3EF-2153-4A74-ABC4-10B1B4069F2A}"/>
          </ac:grpSpMkLst>
        </pc:grpChg>
        <pc:grpChg chg="mod">
          <ac:chgData name="Ewa Kazimierska" userId="8edb7084-dccb-4d8f-9cfb-38098ea1d667" providerId="ADAL" clId="{EC39E630-244A-4056-B22B-65ABBDE0EA75}" dt="2023-04-27T08:08:34.490" v="1899" actId="164"/>
          <ac:grpSpMkLst>
            <pc:docMk/>
            <pc:sldMk cId="1000338140" sldId="316"/>
            <ac:grpSpMk id="148" creationId="{ED952D63-DA3A-43B6-AB81-BA92EAE18F47}"/>
          </ac:grpSpMkLst>
        </pc:grpChg>
        <pc:grpChg chg="mod">
          <ac:chgData name="Ewa Kazimierska" userId="8edb7084-dccb-4d8f-9cfb-38098ea1d667" providerId="ADAL" clId="{EC39E630-244A-4056-B22B-65ABBDE0EA75}" dt="2023-04-27T08:08:34.490" v="1899" actId="164"/>
          <ac:grpSpMkLst>
            <pc:docMk/>
            <pc:sldMk cId="1000338140" sldId="316"/>
            <ac:grpSpMk id="158" creationId="{03878179-0DF5-4A6B-8D72-AECBBC4A8CE6}"/>
          </ac:grpSpMkLst>
        </pc:grpChg>
        <pc:grpChg chg="mod">
          <ac:chgData name="Ewa Kazimierska" userId="8edb7084-dccb-4d8f-9cfb-38098ea1d667" providerId="ADAL" clId="{EC39E630-244A-4056-B22B-65ABBDE0EA75}" dt="2023-04-27T08:08:34.490" v="1899" actId="164"/>
          <ac:grpSpMkLst>
            <pc:docMk/>
            <pc:sldMk cId="1000338140" sldId="316"/>
            <ac:grpSpMk id="169" creationId="{38C245A7-1611-4BFD-9DCB-59CEBC8883E8}"/>
          </ac:grpSpMkLst>
        </pc:grpChg>
        <pc:picChg chg="mod modCrop">
          <ac:chgData name="Ewa Kazimierska" userId="8edb7084-dccb-4d8f-9cfb-38098ea1d667" providerId="ADAL" clId="{EC39E630-244A-4056-B22B-65ABBDE0EA75}" dt="2023-04-27T08:08:07.165" v="1895" actId="1076"/>
          <ac:picMkLst>
            <pc:docMk/>
            <pc:sldMk cId="1000338140" sldId="316"/>
            <ac:picMk id="6" creationId="{2C89EED3-7993-43BA-A822-24F5C316D7DF}"/>
          </ac:picMkLst>
        </pc:picChg>
        <pc:picChg chg="add del mod">
          <ac:chgData name="Ewa Kazimierska" userId="8edb7084-dccb-4d8f-9cfb-38098ea1d667" providerId="ADAL" clId="{EC39E630-244A-4056-B22B-65ABBDE0EA75}" dt="2023-04-27T08:03:43.272" v="1874" actId="22"/>
          <ac:picMkLst>
            <pc:docMk/>
            <pc:sldMk cId="1000338140" sldId="316"/>
            <ac:picMk id="8" creationId="{0A73E85D-758E-47B7-937F-4A442E825889}"/>
          </ac:picMkLst>
        </pc:picChg>
        <pc:picChg chg="add mod">
          <ac:chgData name="Ewa Kazimierska" userId="8edb7084-dccb-4d8f-9cfb-38098ea1d667" providerId="ADAL" clId="{EC39E630-244A-4056-B22B-65ABBDE0EA75}" dt="2023-04-27T08:06:48.247" v="1890" actId="14100"/>
          <ac:picMkLst>
            <pc:docMk/>
            <pc:sldMk cId="1000338140" sldId="316"/>
            <ac:picMk id="188" creationId="{F3EF35EB-83C4-419F-8B2A-524F67E327C3}"/>
          </ac:picMkLst>
        </pc:picChg>
      </pc:sldChg>
      <pc:sldChg chg="add">
        <pc:chgData name="Ewa Kazimierska" userId="8edb7084-dccb-4d8f-9cfb-38098ea1d667" providerId="ADAL" clId="{EC39E630-244A-4056-B22B-65ABBDE0EA75}" dt="2023-04-26T20:12:02.017" v="717"/>
        <pc:sldMkLst>
          <pc:docMk/>
          <pc:sldMk cId="87487615" sldId="317"/>
        </pc:sldMkLst>
      </pc:sldChg>
      <pc:sldChg chg="modSp add mod">
        <pc:chgData name="Ewa Kazimierska" userId="8edb7084-dccb-4d8f-9cfb-38098ea1d667" providerId="ADAL" clId="{EC39E630-244A-4056-B22B-65ABBDE0EA75}" dt="2023-04-26T20:12:38.585" v="736" actId="20577"/>
        <pc:sldMkLst>
          <pc:docMk/>
          <pc:sldMk cId="1286264888" sldId="318"/>
        </pc:sldMkLst>
        <pc:spChg chg="mod">
          <ac:chgData name="Ewa Kazimierska" userId="8edb7084-dccb-4d8f-9cfb-38098ea1d667" providerId="ADAL" clId="{EC39E630-244A-4056-B22B-65ABBDE0EA75}" dt="2023-04-26T20:12:38.585" v="736" actId="20577"/>
          <ac:spMkLst>
            <pc:docMk/>
            <pc:sldMk cId="1286264888" sldId="318"/>
            <ac:spMk id="2" creationId="{3ACDA775-C585-456F-9060-A002FDB2631B}"/>
          </ac:spMkLst>
        </pc:spChg>
      </pc:sldChg>
      <pc:sldChg chg="addSp delSp modSp add mod">
        <pc:chgData name="Ewa Kazimierska" userId="8edb7084-dccb-4d8f-9cfb-38098ea1d667" providerId="ADAL" clId="{EC39E630-244A-4056-B22B-65ABBDE0EA75}" dt="2023-04-26T22:21:51.064" v="1337" actId="1076"/>
        <pc:sldMkLst>
          <pc:docMk/>
          <pc:sldMk cId="649017573" sldId="319"/>
        </pc:sldMkLst>
        <pc:spChg chg="del">
          <ac:chgData name="Ewa Kazimierska" userId="8edb7084-dccb-4d8f-9cfb-38098ea1d667" providerId="ADAL" clId="{EC39E630-244A-4056-B22B-65ABBDE0EA75}" dt="2023-04-26T21:42:00.307" v="1101" actId="478"/>
          <ac:spMkLst>
            <pc:docMk/>
            <pc:sldMk cId="649017573" sldId="319"/>
            <ac:spMk id="2" creationId="{F0EAEE84-0D3C-4346-8CF7-6F45B1954ABC}"/>
          </ac:spMkLst>
        </pc:spChg>
        <pc:spChg chg="add del mod">
          <ac:chgData name="Ewa Kazimierska" userId="8edb7084-dccb-4d8f-9cfb-38098ea1d667" providerId="ADAL" clId="{EC39E630-244A-4056-B22B-65ABBDE0EA75}" dt="2023-04-26T22:16:22.991" v="1223" actId="478"/>
          <ac:spMkLst>
            <pc:docMk/>
            <pc:sldMk cId="649017573" sldId="319"/>
            <ac:spMk id="36" creationId="{52DE56A2-62F3-4BA4-BF2C-CCF7B0D14BAA}"/>
          </ac:spMkLst>
        </pc:spChg>
        <pc:spChg chg="mod">
          <ac:chgData name="Ewa Kazimierska" userId="8edb7084-dccb-4d8f-9cfb-38098ea1d667" providerId="ADAL" clId="{EC39E630-244A-4056-B22B-65ABBDE0EA75}" dt="2023-04-26T22:16:37.884" v="1227" actId="1076"/>
          <ac:spMkLst>
            <pc:docMk/>
            <pc:sldMk cId="649017573" sldId="319"/>
            <ac:spMk id="80" creationId="{FDC1C429-4128-43F4-96B8-B564DA788019}"/>
          </ac:spMkLst>
        </pc:spChg>
        <pc:spChg chg="mod">
          <ac:chgData name="Ewa Kazimierska" userId="8edb7084-dccb-4d8f-9cfb-38098ea1d667" providerId="ADAL" clId="{EC39E630-244A-4056-B22B-65ABBDE0EA75}" dt="2023-04-26T22:16:28.758" v="1225" actId="6549"/>
          <ac:spMkLst>
            <pc:docMk/>
            <pc:sldMk cId="649017573" sldId="319"/>
            <ac:spMk id="85" creationId="{7E0288B1-2054-4D05-9B44-8A3A1412C6FB}"/>
          </ac:spMkLst>
        </pc:spChg>
        <pc:spChg chg="mod">
          <ac:chgData name="Ewa Kazimierska" userId="8edb7084-dccb-4d8f-9cfb-38098ea1d667" providerId="ADAL" clId="{EC39E630-244A-4056-B22B-65ABBDE0EA75}" dt="2023-04-26T22:17:13.121" v="1232" actId="20577"/>
          <ac:spMkLst>
            <pc:docMk/>
            <pc:sldMk cId="649017573" sldId="319"/>
            <ac:spMk id="87" creationId="{B02F305D-26B9-4C0C-8C20-D4A363DC2BDA}"/>
          </ac:spMkLst>
        </pc:spChg>
        <pc:spChg chg="mod">
          <ac:chgData name="Ewa Kazimierska" userId="8edb7084-dccb-4d8f-9cfb-38098ea1d667" providerId="ADAL" clId="{EC39E630-244A-4056-B22B-65ABBDE0EA75}" dt="2023-04-26T22:21:31.810" v="1336" actId="1036"/>
          <ac:spMkLst>
            <pc:docMk/>
            <pc:sldMk cId="649017573" sldId="319"/>
            <ac:spMk id="88" creationId="{BF23691F-5606-46EF-98D9-868C1ADE5B79}"/>
          </ac:spMkLst>
        </pc:spChg>
        <pc:spChg chg="mod">
          <ac:chgData name="Ewa Kazimierska" userId="8edb7084-dccb-4d8f-9cfb-38098ea1d667" providerId="ADAL" clId="{EC39E630-244A-4056-B22B-65ABBDE0EA75}" dt="2023-04-26T22:16:55.975" v="1229" actId="1076"/>
          <ac:spMkLst>
            <pc:docMk/>
            <pc:sldMk cId="649017573" sldId="319"/>
            <ac:spMk id="100" creationId="{ED988487-281F-4073-B759-5705254BACC2}"/>
          </ac:spMkLst>
        </pc:spChg>
        <pc:spChg chg="mod">
          <ac:chgData name="Ewa Kazimierska" userId="8edb7084-dccb-4d8f-9cfb-38098ea1d667" providerId="ADAL" clId="{EC39E630-244A-4056-B22B-65ABBDE0EA75}" dt="2023-04-26T22:17:42.881" v="1235" actId="1076"/>
          <ac:spMkLst>
            <pc:docMk/>
            <pc:sldMk cId="649017573" sldId="319"/>
            <ac:spMk id="101" creationId="{DCCECB51-C77A-4B7B-BCE1-1337F3CA33EE}"/>
          </ac:spMkLst>
        </pc:spChg>
        <pc:spChg chg="mod">
          <ac:chgData name="Ewa Kazimierska" userId="8edb7084-dccb-4d8f-9cfb-38098ea1d667" providerId="ADAL" clId="{EC39E630-244A-4056-B22B-65ABBDE0EA75}" dt="2023-04-26T22:17:50.170" v="1236" actId="1076"/>
          <ac:spMkLst>
            <pc:docMk/>
            <pc:sldMk cId="649017573" sldId="319"/>
            <ac:spMk id="102" creationId="{3BC81B65-55D8-4BA8-A8E6-D1C258381154}"/>
          </ac:spMkLst>
        </pc:spChg>
        <pc:spChg chg="mod">
          <ac:chgData name="Ewa Kazimierska" userId="8edb7084-dccb-4d8f-9cfb-38098ea1d667" providerId="ADAL" clId="{EC39E630-244A-4056-B22B-65ABBDE0EA75}" dt="2023-04-26T22:18:04.910" v="1239" actId="1076"/>
          <ac:spMkLst>
            <pc:docMk/>
            <pc:sldMk cId="649017573" sldId="319"/>
            <ac:spMk id="103" creationId="{BD63C7C2-A8AD-4A82-A4CB-E732D06EEE55}"/>
          </ac:spMkLst>
        </pc:spChg>
        <pc:spChg chg="mod">
          <ac:chgData name="Ewa Kazimierska" userId="8edb7084-dccb-4d8f-9cfb-38098ea1d667" providerId="ADAL" clId="{EC39E630-244A-4056-B22B-65ABBDE0EA75}" dt="2023-04-26T22:19:38.280" v="1270" actId="20577"/>
          <ac:spMkLst>
            <pc:docMk/>
            <pc:sldMk cId="649017573" sldId="319"/>
            <ac:spMk id="104" creationId="{E3C02920-C747-442B-AEE9-F09C38CE62B4}"/>
          </ac:spMkLst>
        </pc:spChg>
        <pc:spChg chg="mod">
          <ac:chgData name="Ewa Kazimierska" userId="8edb7084-dccb-4d8f-9cfb-38098ea1d667" providerId="ADAL" clId="{EC39E630-244A-4056-B22B-65ABBDE0EA75}" dt="2023-04-26T22:20:43.530" v="1300" actId="1076"/>
          <ac:spMkLst>
            <pc:docMk/>
            <pc:sldMk cId="649017573" sldId="319"/>
            <ac:spMk id="105" creationId="{38A0140A-FC29-4F02-A861-85FCDD5A4060}"/>
          </ac:spMkLst>
        </pc:spChg>
        <pc:spChg chg="mod">
          <ac:chgData name="Ewa Kazimierska" userId="8edb7084-dccb-4d8f-9cfb-38098ea1d667" providerId="ADAL" clId="{EC39E630-244A-4056-B22B-65ABBDE0EA75}" dt="2023-04-26T22:20:59.128" v="1319" actId="20577"/>
          <ac:spMkLst>
            <pc:docMk/>
            <pc:sldMk cId="649017573" sldId="319"/>
            <ac:spMk id="106" creationId="{23197AC4-67B0-4E0E-9DB3-57D49053E594}"/>
          </ac:spMkLst>
        </pc:spChg>
        <pc:spChg chg="mod">
          <ac:chgData name="Ewa Kazimierska" userId="8edb7084-dccb-4d8f-9cfb-38098ea1d667" providerId="ADAL" clId="{EC39E630-244A-4056-B22B-65ABBDE0EA75}" dt="2023-04-26T22:21:31.810" v="1336" actId="1036"/>
          <ac:spMkLst>
            <pc:docMk/>
            <pc:sldMk cId="649017573" sldId="319"/>
            <ac:spMk id="112" creationId="{0C77F9E4-B881-42E3-8A00-83B3AC8C902D}"/>
          </ac:spMkLst>
        </pc:spChg>
        <pc:grpChg chg="mod">
          <ac:chgData name="Ewa Kazimierska" userId="8edb7084-dccb-4d8f-9cfb-38098ea1d667" providerId="ADAL" clId="{EC39E630-244A-4056-B22B-65ABBDE0EA75}" dt="2023-04-26T22:21:51.064" v="1337" actId="1076"/>
          <ac:grpSpMkLst>
            <pc:docMk/>
            <pc:sldMk cId="649017573" sldId="319"/>
            <ac:grpSpMk id="82" creationId="{205B1F42-82CF-4BA7-B4FA-DA73D106C290}"/>
          </ac:grpSpMkLst>
        </pc:grpChg>
        <pc:picChg chg="del mod">
          <ac:chgData name="Ewa Kazimierska" userId="8edb7084-dccb-4d8f-9cfb-38098ea1d667" providerId="ADAL" clId="{EC39E630-244A-4056-B22B-65ABBDE0EA75}" dt="2023-04-26T22:16:22.991" v="1223" actId="478"/>
          <ac:picMkLst>
            <pc:docMk/>
            <pc:sldMk cId="649017573" sldId="319"/>
            <ac:picMk id="32" creationId="{88D82F75-C338-4CAC-8864-E28236A216EE}"/>
          </ac:picMkLst>
        </pc:picChg>
        <pc:cxnChg chg="mod">
          <ac:chgData name="Ewa Kazimierska" userId="8edb7084-dccb-4d8f-9cfb-38098ea1d667" providerId="ADAL" clId="{EC39E630-244A-4056-B22B-65ABBDE0EA75}" dt="2023-04-26T22:18:00.944" v="1238" actId="14100"/>
          <ac:cxnSpMkLst>
            <pc:docMk/>
            <pc:sldMk cId="649017573" sldId="319"/>
            <ac:cxnSpMk id="107" creationId="{9F095856-7871-4EE4-AEC4-E6A7FC7BE89D}"/>
          </ac:cxnSpMkLst>
        </pc:cxnChg>
        <pc:cxnChg chg="mod">
          <ac:chgData name="Ewa Kazimierska" userId="8edb7084-dccb-4d8f-9cfb-38098ea1d667" providerId="ADAL" clId="{EC39E630-244A-4056-B22B-65ABBDE0EA75}" dt="2023-04-26T22:18:14.422" v="1241" actId="14100"/>
          <ac:cxnSpMkLst>
            <pc:docMk/>
            <pc:sldMk cId="649017573" sldId="319"/>
            <ac:cxnSpMk id="108" creationId="{0FDDB4AD-DAA3-4CDD-98E6-DD0253C1C087}"/>
          </ac:cxnSpMkLst>
        </pc:cxnChg>
        <pc:cxnChg chg="mod">
          <ac:chgData name="Ewa Kazimierska" userId="8edb7084-dccb-4d8f-9cfb-38098ea1d667" providerId="ADAL" clId="{EC39E630-244A-4056-B22B-65ABBDE0EA75}" dt="2023-04-26T22:19:05.604" v="1250" actId="1076"/>
          <ac:cxnSpMkLst>
            <pc:docMk/>
            <pc:sldMk cId="649017573" sldId="319"/>
            <ac:cxnSpMk id="109" creationId="{00999A13-879F-482C-B4A0-EA2D5AC819D1}"/>
          </ac:cxnSpMkLst>
        </pc:cxnChg>
        <pc:cxnChg chg="mod">
          <ac:chgData name="Ewa Kazimierska" userId="8edb7084-dccb-4d8f-9cfb-38098ea1d667" providerId="ADAL" clId="{EC39E630-244A-4056-B22B-65ABBDE0EA75}" dt="2023-04-26T22:20:39.052" v="1299" actId="1076"/>
          <ac:cxnSpMkLst>
            <pc:docMk/>
            <pc:sldMk cId="649017573" sldId="319"/>
            <ac:cxnSpMk id="110" creationId="{9F889E48-3FFA-46E3-A0B3-BD4D3A14B28C}"/>
          </ac:cxnSpMkLst>
        </pc:cxnChg>
        <pc:cxnChg chg="mod">
          <ac:chgData name="Ewa Kazimierska" userId="8edb7084-dccb-4d8f-9cfb-38098ea1d667" providerId="ADAL" clId="{EC39E630-244A-4056-B22B-65ABBDE0EA75}" dt="2023-04-26T22:20:25.840" v="1295" actId="1076"/>
          <ac:cxnSpMkLst>
            <pc:docMk/>
            <pc:sldMk cId="649017573" sldId="319"/>
            <ac:cxnSpMk id="111" creationId="{2A3FA828-A2E6-469F-A8C0-BB8E515E62D7}"/>
          </ac:cxnSpMkLst>
        </pc:cxnChg>
        <pc:cxnChg chg="mod">
          <ac:chgData name="Ewa Kazimierska" userId="8edb7084-dccb-4d8f-9cfb-38098ea1d667" providerId="ADAL" clId="{EC39E630-244A-4056-B22B-65ABBDE0EA75}" dt="2023-04-26T22:17:42.881" v="1235" actId="1076"/>
          <ac:cxnSpMkLst>
            <pc:docMk/>
            <pc:sldMk cId="649017573" sldId="319"/>
            <ac:cxnSpMk id="113" creationId="{A797DE42-9691-4104-9703-91B3143241D5}"/>
          </ac:cxnSpMkLst>
        </pc:cxnChg>
      </pc:sldChg>
      <pc:sldChg chg="add del">
        <pc:chgData name="Ewa Kazimierska" userId="8edb7084-dccb-4d8f-9cfb-38098ea1d667" providerId="ADAL" clId="{EC39E630-244A-4056-B22B-65ABBDE0EA75}" dt="2023-04-26T20:43:27.039" v="959" actId="47"/>
        <pc:sldMkLst>
          <pc:docMk/>
          <pc:sldMk cId="4204596783" sldId="320"/>
        </pc:sldMkLst>
      </pc:sldChg>
      <pc:sldChg chg="modSp add del mod">
        <pc:chgData name="Ewa Kazimierska" userId="8edb7084-dccb-4d8f-9cfb-38098ea1d667" providerId="ADAL" clId="{EC39E630-244A-4056-B22B-65ABBDE0EA75}" dt="2023-04-26T22:28:59.839" v="1453" actId="47"/>
        <pc:sldMkLst>
          <pc:docMk/>
          <pc:sldMk cId="874539485" sldId="321"/>
        </pc:sldMkLst>
        <pc:grpChg chg="mod">
          <ac:chgData name="Ewa Kazimierska" userId="8edb7084-dccb-4d8f-9cfb-38098ea1d667" providerId="ADAL" clId="{EC39E630-244A-4056-B22B-65ABBDE0EA75}" dt="2023-04-26T22:23:42.693" v="1340" actId="14100"/>
          <ac:grpSpMkLst>
            <pc:docMk/>
            <pc:sldMk cId="874539485" sldId="321"/>
            <ac:grpSpMk id="32" creationId="{A93C32D6-D009-416A-9F9B-0DB50AD2B48A}"/>
          </ac:grpSpMkLst>
        </pc:grpChg>
      </pc:sldChg>
      <pc:sldChg chg="add">
        <pc:chgData name="Ewa Kazimierska" userId="8edb7084-dccb-4d8f-9cfb-38098ea1d667" providerId="ADAL" clId="{EC39E630-244A-4056-B22B-65ABBDE0EA75}" dt="2023-04-26T20:12:02.017" v="717"/>
        <pc:sldMkLst>
          <pc:docMk/>
          <pc:sldMk cId="3927360355" sldId="322"/>
        </pc:sldMkLst>
      </pc:sldChg>
      <pc:sldChg chg="addSp delSp modSp add mod">
        <pc:chgData name="Ewa Kazimierska" userId="8edb7084-dccb-4d8f-9cfb-38098ea1d667" providerId="ADAL" clId="{EC39E630-244A-4056-B22B-65ABBDE0EA75}" dt="2023-04-27T08:00:20.225" v="1853" actId="1076"/>
        <pc:sldMkLst>
          <pc:docMk/>
          <pc:sldMk cId="975306649" sldId="323"/>
        </pc:sldMkLst>
        <pc:spChg chg="add mod">
          <ac:chgData name="Ewa Kazimierska" userId="8edb7084-dccb-4d8f-9cfb-38098ea1d667" providerId="ADAL" clId="{EC39E630-244A-4056-B22B-65ABBDE0EA75}" dt="2023-04-27T07:36:26.701" v="1674" actId="1076"/>
          <ac:spMkLst>
            <pc:docMk/>
            <pc:sldMk cId="975306649" sldId="323"/>
            <ac:spMk id="2" creationId="{8B1E81CC-FBF3-4B0A-B21B-EE6BB0101D38}"/>
          </ac:spMkLst>
        </pc:spChg>
        <pc:spChg chg="mod">
          <ac:chgData name="Ewa Kazimierska" userId="8edb7084-dccb-4d8f-9cfb-38098ea1d667" providerId="ADAL" clId="{EC39E630-244A-4056-B22B-65ABBDE0EA75}" dt="2023-04-26T22:35:15.940" v="1497" actId="20577"/>
          <ac:spMkLst>
            <pc:docMk/>
            <pc:sldMk cId="975306649" sldId="323"/>
            <ac:spMk id="7" creationId="{32F98B8E-F394-4E0D-B659-0554C2BE42A7}"/>
          </ac:spMkLst>
        </pc:spChg>
        <pc:spChg chg="add mod">
          <ac:chgData name="Ewa Kazimierska" userId="8edb7084-dccb-4d8f-9cfb-38098ea1d667" providerId="ADAL" clId="{EC39E630-244A-4056-B22B-65ABBDE0EA75}" dt="2023-04-27T07:36:40.066" v="1676" actId="1076"/>
          <ac:spMkLst>
            <pc:docMk/>
            <pc:sldMk cId="975306649" sldId="323"/>
            <ac:spMk id="8" creationId="{25F22435-7219-4F5E-94EB-0A7653B8656A}"/>
          </ac:spMkLst>
        </pc:spChg>
        <pc:spChg chg="add mod">
          <ac:chgData name="Ewa Kazimierska" userId="8edb7084-dccb-4d8f-9cfb-38098ea1d667" providerId="ADAL" clId="{EC39E630-244A-4056-B22B-65ABBDE0EA75}" dt="2023-04-27T07:38:26.345" v="1739" actId="1076"/>
          <ac:spMkLst>
            <pc:docMk/>
            <pc:sldMk cId="975306649" sldId="323"/>
            <ac:spMk id="12" creationId="{507860F2-C75F-4D7B-8D8F-2F9A40576276}"/>
          </ac:spMkLst>
        </pc:spChg>
        <pc:spChg chg="mod">
          <ac:chgData name="Ewa Kazimierska" userId="8edb7084-dccb-4d8f-9cfb-38098ea1d667" providerId="ADAL" clId="{EC39E630-244A-4056-B22B-65ABBDE0EA75}" dt="2023-04-27T08:00:20.225" v="1853" actId="1076"/>
          <ac:spMkLst>
            <pc:docMk/>
            <pc:sldMk cId="975306649" sldId="323"/>
            <ac:spMk id="41" creationId="{4137BA74-97D0-420F-9CB8-81605612EDF5}"/>
          </ac:spMkLst>
        </pc:spChg>
        <pc:cxnChg chg="add mod">
          <ac:chgData name="Ewa Kazimierska" userId="8edb7084-dccb-4d8f-9cfb-38098ea1d667" providerId="ADAL" clId="{EC39E630-244A-4056-B22B-65ABBDE0EA75}" dt="2023-04-27T07:36:30.785" v="1675" actId="14100"/>
          <ac:cxnSpMkLst>
            <pc:docMk/>
            <pc:sldMk cId="975306649" sldId="323"/>
            <ac:cxnSpMk id="4" creationId="{3852314A-B25C-492F-A439-106BEEE2138B}"/>
          </ac:cxnSpMkLst>
        </pc:cxnChg>
        <pc:cxnChg chg="add mod">
          <ac:chgData name="Ewa Kazimierska" userId="8edb7084-dccb-4d8f-9cfb-38098ea1d667" providerId="ADAL" clId="{EC39E630-244A-4056-B22B-65ABBDE0EA75}" dt="2023-04-27T07:36:52.956" v="1679" actId="14100"/>
          <ac:cxnSpMkLst>
            <pc:docMk/>
            <pc:sldMk cId="975306649" sldId="323"/>
            <ac:cxnSpMk id="10" creationId="{EDB11BEC-043A-47EF-861C-E939D2D27AD4}"/>
          </ac:cxnSpMkLst>
        </pc:cxnChg>
        <pc:cxnChg chg="add">
          <ac:chgData name="Ewa Kazimierska" userId="8edb7084-dccb-4d8f-9cfb-38098ea1d667" providerId="ADAL" clId="{EC39E630-244A-4056-B22B-65ABBDE0EA75}" dt="2023-04-27T07:39:12.469" v="1740" actId="11529"/>
          <ac:cxnSpMkLst>
            <pc:docMk/>
            <pc:sldMk cId="975306649" sldId="323"/>
            <ac:cxnSpMk id="13" creationId="{97D88AB8-B9DA-4696-A26D-D7BF72E5D297}"/>
          </ac:cxnSpMkLst>
        </pc:cxnChg>
        <pc:cxnChg chg="add mod">
          <ac:chgData name="Ewa Kazimierska" userId="8edb7084-dccb-4d8f-9cfb-38098ea1d667" providerId="ADAL" clId="{EC39E630-244A-4056-B22B-65ABBDE0EA75}" dt="2023-04-27T07:39:54.117" v="1746" actId="1076"/>
          <ac:cxnSpMkLst>
            <pc:docMk/>
            <pc:sldMk cId="975306649" sldId="323"/>
            <ac:cxnSpMk id="15" creationId="{5858DEFD-5E94-4C18-B79D-67F5E777D3C6}"/>
          </ac:cxnSpMkLst>
        </pc:cxnChg>
        <pc:cxnChg chg="add mod">
          <ac:chgData name="Ewa Kazimierska" userId="8edb7084-dccb-4d8f-9cfb-38098ea1d667" providerId="ADAL" clId="{EC39E630-244A-4056-B22B-65ABBDE0EA75}" dt="2023-04-27T07:42:32.156" v="1761" actId="1076"/>
          <ac:cxnSpMkLst>
            <pc:docMk/>
            <pc:sldMk cId="975306649" sldId="323"/>
            <ac:cxnSpMk id="17" creationId="{9152ACE9-AE0B-4310-BFAA-9312DB4BA9AE}"/>
          </ac:cxnSpMkLst>
        </pc:cxnChg>
        <pc:cxnChg chg="add mod">
          <ac:chgData name="Ewa Kazimierska" userId="8edb7084-dccb-4d8f-9cfb-38098ea1d667" providerId="ADAL" clId="{EC39E630-244A-4056-B22B-65ABBDE0EA75}" dt="2023-04-27T07:41:49.209" v="1756" actId="14100"/>
          <ac:cxnSpMkLst>
            <pc:docMk/>
            <pc:sldMk cId="975306649" sldId="323"/>
            <ac:cxnSpMk id="25" creationId="{C6022C09-2A12-423C-8717-2E4832C8CADA}"/>
          </ac:cxnSpMkLst>
        </pc:cxnChg>
        <pc:cxnChg chg="add del mod">
          <ac:chgData name="Ewa Kazimierska" userId="8edb7084-dccb-4d8f-9cfb-38098ea1d667" providerId="ADAL" clId="{EC39E630-244A-4056-B22B-65ABBDE0EA75}" dt="2023-04-27T07:54:14.378" v="1776" actId="478"/>
          <ac:cxnSpMkLst>
            <pc:docMk/>
            <pc:sldMk cId="975306649" sldId="323"/>
            <ac:cxnSpMk id="28" creationId="{AB587D47-BB5B-4148-8C2E-3AA68B3D1DAA}"/>
          </ac:cxnSpMkLst>
        </pc:cxnChg>
        <pc:cxnChg chg="add del mod">
          <ac:chgData name="Ewa Kazimierska" userId="8edb7084-dccb-4d8f-9cfb-38098ea1d667" providerId="ADAL" clId="{EC39E630-244A-4056-B22B-65ABBDE0EA75}" dt="2023-04-27T07:54:18.079" v="1777" actId="478"/>
          <ac:cxnSpMkLst>
            <pc:docMk/>
            <pc:sldMk cId="975306649" sldId="323"/>
            <ac:cxnSpMk id="29" creationId="{8C1E0046-523B-4182-ABA6-CD333B515D5D}"/>
          </ac:cxnSpMkLst>
        </pc:cxnChg>
        <pc:cxnChg chg="add mod">
          <ac:chgData name="Ewa Kazimierska" userId="8edb7084-dccb-4d8f-9cfb-38098ea1d667" providerId="ADAL" clId="{EC39E630-244A-4056-B22B-65ABBDE0EA75}" dt="2023-04-27T07:43:16.663" v="1764" actId="14100"/>
          <ac:cxnSpMkLst>
            <pc:docMk/>
            <pc:sldMk cId="975306649" sldId="323"/>
            <ac:cxnSpMk id="31" creationId="{963155A5-58DF-4030-B760-6F8F9FACE135}"/>
          </ac:cxnSpMkLst>
        </pc:cxnChg>
      </pc:sldChg>
      <pc:sldChg chg="addSp modSp add mod">
        <pc:chgData name="Ewa Kazimierska" userId="8edb7084-dccb-4d8f-9cfb-38098ea1d667" providerId="ADAL" clId="{EC39E630-244A-4056-B22B-65ABBDE0EA75}" dt="2023-04-27T07:45:53.047" v="1770" actId="1076"/>
        <pc:sldMkLst>
          <pc:docMk/>
          <pc:sldMk cId="3145682349" sldId="324"/>
        </pc:sldMkLst>
        <pc:spChg chg="add mod">
          <ac:chgData name="Ewa Kazimierska" userId="8edb7084-dccb-4d8f-9cfb-38098ea1d667" providerId="ADAL" clId="{EC39E630-244A-4056-B22B-65ABBDE0EA75}" dt="2023-04-27T07:45:53.047" v="1770" actId="1076"/>
          <ac:spMkLst>
            <pc:docMk/>
            <pc:sldMk cId="3145682349" sldId="324"/>
            <ac:spMk id="2" creationId="{12581488-40DF-4CB9-86AB-959B00070B55}"/>
          </ac:spMkLst>
        </pc:spChg>
        <pc:spChg chg="mod">
          <ac:chgData name="Ewa Kazimierska" userId="8edb7084-dccb-4d8f-9cfb-38098ea1d667" providerId="ADAL" clId="{EC39E630-244A-4056-B22B-65ABBDE0EA75}" dt="2023-04-26T22:51:30.876" v="1532" actId="1076"/>
          <ac:spMkLst>
            <pc:docMk/>
            <pc:sldMk cId="3145682349" sldId="324"/>
            <ac:spMk id="24" creationId="{A162D70C-1B1F-4C25-83CC-9E5E9DECC48F}"/>
          </ac:spMkLst>
        </pc:spChg>
        <pc:spChg chg="mod">
          <ac:chgData name="Ewa Kazimierska" userId="8edb7084-dccb-4d8f-9cfb-38098ea1d667" providerId="ADAL" clId="{EC39E630-244A-4056-B22B-65ABBDE0EA75}" dt="2023-04-26T22:51:38.663" v="1534" actId="1076"/>
          <ac:spMkLst>
            <pc:docMk/>
            <pc:sldMk cId="3145682349" sldId="324"/>
            <ac:spMk id="25" creationId="{6E18B211-F09B-4DDE-BBDA-A039514C882E}"/>
          </ac:spMkLst>
        </pc:spChg>
        <pc:spChg chg="mod">
          <ac:chgData name="Ewa Kazimierska" userId="8edb7084-dccb-4d8f-9cfb-38098ea1d667" providerId="ADAL" clId="{EC39E630-244A-4056-B22B-65ABBDE0EA75}" dt="2023-04-26T22:52:24.273" v="1570" actId="1035"/>
          <ac:spMkLst>
            <pc:docMk/>
            <pc:sldMk cId="3145682349" sldId="324"/>
            <ac:spMk id="26" creationId="{6F9C3469-E920-4AB3-81DD-AB4783DA7531}"/>
          </ac:spMkLst>
        </pc:spChg>
        <pc:spChg chg="mod">
          <ac:chgData name="Ewa Kazimierska" userId="8edb7084-dccb-4d8f-9cfb-38098ea1d667" providerId="ADAL" clId="{EC39E630-244A-4056-B22B-65ABBDE0EA75}" dt="2023-04-26T22:52:13.440" v="1567" actId="1076"/>
          <ac:spMkLst>
            <pc:docMk/>
            <pc:sldMk cId="3145682349" sldId="324"/>
            <ac:spMk id="27" creationId="{73A72304-72F4-41D9-9B4B-6F80ACE2E2F5}"/>
          </ac:spMkLst>
        </pc:spChg>
        <pc:spChg chg="mod">
          <ac:chgData name="Ewa Kazimierska" userId="8edb7084-dccb-4d8f-9cfb-38098ea1d667" providerId="ADAL" clId="{EC39E630-244A-4056-B22B-65ABBDE0EA75}" dt="2023-04-27T07:35:02.710" v="1657" actId="20577"/>
          <ac:spMkLst>
            <pc:docMk/>
            <pc:sldMk cId="3145682349" sldId="324"/>
            <ac:spMk id="28" creationId="{C33DBFD1-5E62-427C-907D-D02F069F9E54}"/>
          </ac:spMkLst>
        </pc:spChg>
        <pc:spChg chg="mod">
          <ac:chgData name="Ewa Kazimierska" userId="8edb7084-dccb-4d8f-9cfb-38098ea1d667" providerId="ADAL" clId="{EC39E630-244A-4056-B22B-65ABBDE0EA75}" dt="2023-04-27T07:35:12.764" v="1658"/>
          <ac:spMkLst>
            <pc:docMk/>
            <pc:sldMk cId="3145682349" sldId="324"/>
            <ac:spMk id="29" creationId="{275B39BB-B8BB-475B-8101-8D03088B13C7}"/>
          </ac:spMkLst>
        </pc:spChg>
      </pc:sldChg>
      <pc:sldChg chg="add">
        <pc:chgData name="Ewa Kazimierska" userId="8edb7084-dccb-4d8f-9cfb-38098ea1d667" providerId="ADAL" clId="{EC39E630-244A-4056-B22B-65ABBDE0EA75}" dt="2023-04-26T20:12:02.017" v="717"/>
        <pc:sldMkLst>
          <pc:docMk/>
          <pc:sldMk cId="680259175" sldId="325"/>
        </pc:sldMkLst>
      </pc:sldChg>
      <pc:sldChg chg="add ord">
        <pc:chgData name="Ewa Kazimierska" userId="8edb7084-dccb-4d8f-9cfb-38098ea1d667" providerId="ADAL" clId="{EC39E630-244A-4056-B22B-65ABBDE0EA75}" dt="2023-04-27T08:14:16.877" v="1906"/>
        <pc:sldMkLst>
          <pc:docMk/>
          <pc:sldMk cId="478581987" sldId="326"/>
        </pc:sldMkLst>
      </pc:sldChg>
      <pc:sldChg chg="modSp add mod ord">
        <pc:chgData name="Ewa Kazimierska" userId="8edb7084-dccb-4d8f-9cfb-38098ea1d667" providerId="ADAL" clId="{EC39E630-244A-4056-B22B-65ABBDE0EA75}" dt="2023-04-27T08:14:16.877" v="1906"/>
        <pc:sldMkLst>
          <pc:docMk/>
          <pc:sldMk cId="694222969" sldId="327"/>
        </pc:sldMkLst>
        <pc:spChg chg="mod">
          <ac:chgData name="Ewa Kazimierska" userId="8edb7084-dccb-4d8f-9cfb-38098ea1d667" providerId="ADAL" clId="{EC39E630-244A-4056-B22B-65ABBDE0EA75}" dt="2023-04-26T20:57:37.499" v="970" actId="313"/>
          <ac:spMkLst>
            <pc:docMk/>
            <pc:sldMk cId="694222969" sldId="327"/>
            <ac:spMk id="5" creationId="{924B82EF-910C-481B-B533-5FB842C1014D}"/>
          </ac:spMkLst>
        </pc:spChg>
      </pc:sldChg>
      <pc:sldChg chg="delSp modSp add del mod">
        <pc:chgData name="Ewa Kazimierska" userId="8edb7084-dccb-4d8f-9cfb-38098ea1d667" providerId="ADAL" clId="{EC39E630-244A-4056-B22B-65ABBDE0EA75}" dt="2023-04-26T21:40:38.368" v="1096" actId="47"/>
        <pc:sldMkLst>
          <pc:docMk/>
          <pc:sldMk cId="2806543221" sldId="328"/>
        </pc:sldMkLst>
        <pc:spChg chg="mod">
          <ac:chgData name="Ewa Kazimierska" userId="8edb7084-dccb-4d8f-9cfb-38098ea1d667" providerId="ADAL" clId="{EC39E630-244A-4056-B22B-65ABBDE0EA75}" dt="2023-04-26T21:38:52.794" v="1089" actId="1076"/>
          <ac:spMkLst>
            <pc:docMk/>
            <pc:sldMk cId="2806543221" sldId="328"/>
            <ac:spMk id="2" creationId="{F0EAEE84-0D3C-4346-8CF7-6F45B1954ABC}"/>
          </ac:spMkLst>
        </pc:spChg>
        <pc:spChg chg="mod">
          <ac:chgData name="Ewa Kazimierska" userId="8edb7084-dccb-4d8f-9cfb-38098ea1d667" providerId="ADAL" clId="{EC39E630-244A-4056-B22B-65ABBDE0EA75}" dt="2023-04-26T21:38:11.639" v="1085" actId="1076"/>
          <ac:spMkLst>
            <pc:docMk/>
            <pc:sldMk cId="2806543221" sldId="328"/>
            <ac:spMk id="80" creationId="{FDC1C429-4128-43F4-96B8-B564DA788019}"/>
          </ac:spMkLst>
        </pc:spChg>
        <pc:spChg chg="mod">
          <ac:chgData name="Ewa Kazimierska" userId="8edb7084-dccb-4d8f-9cfb-38098ea1d667" providerId="ADAL" clId="{EC39E630-244A-4056-B22B-65ABBDE0EA75}" dt="2023-04-26T21:38:25.603" v="1086" actId="1076"/>
          <ac:spMkLst>
            <pc:docMk/>
            <pc:sldMk cId="2806543221" sldId="328"/>
            <ac:spMk id="85" creationId="{7E0288B1-2054-4D05-9B44-8A3A1412C6FB}"/>
          </ac:spMkLst>
        </pc:spChg>
        <pc:spChg chg="mod">
          <ac:chgData name="Ewa Kazimierska" userId="8edb7084-dccb-4d8f-9cfb-38098ea1d667" providerId="ADAL" clId="{EC39E630-244A-4056-B22B-65ABBDE0EA75}" dt="2023-04-26T21:39:39.591" v="1094" actId="1076"/>
          <ac:spMkLst>
            <pc:docMk/>
            <pc:sldMk cId="2806543221" sldId="328"/>
            <ac:spMk id="100" creationId="{ED988487-281F-4073-B759-5705254BACC2}"/>
          </ac:spMkLst>
        </pc:spChg>
        <pc:grpChg chg="mod">
          <ac:chgData name="Ewa Kazimierska" userId="8edb7084-dccb-4d8f-9cfb-38098ea1d667" providerId="ADAL" clId="{EC39E630-244A-4056-B22B-65ABBDE0EA75}" dt="2023-04-26T21:38:37.847" v="1088" actId="1076"/>
          <ac:grpSpMkLst>
            <pc:docMk/>
            <pc:sldMk cId="2806543221" sldId="328"/>
            <ac:grpSpMk id="82" creationId="{205B1F42-82CF-4BA7-B4FA-DA73D106C290}"/>
          </ac:grpSpMkLst>
        </pc:grpChg>
        <pc:picChg chg="del">
          <ac:chgData name="Ewa Kazimierska" userId="8edb7084-dccb-4d8f-9cfb-38098ea1d667" providerId="ADAL" clId="{EC39E630-244A-4056-B22B-65ABBDE0EA75}" dt="2023-04-26T21:36:58.199" v="1028" actId="478"/>
          <ac:picMkLst>
            <pc:docMk/>
            <pc:sldMk cId="2806543221" sldId="328"/>
            <ac:picMk id="32" creationId="{88D82F75-C338-4CAC-8864-E28236A216EE}"/>
          </ac:picMkLst>
        </pc:picChg>
        <pc:cxnChg chg="mod">
          <ac:chgData name="Ewa Kazimierska" userId="8edb7084-dccb-4d8f-9cfb-38098ea1d667" providerId="ADAL" clId="{EC39E630-244A-4056-B22B-65ABBDE0EA75}" dt="2023-04-26T21:39:43.564" v="1095" actId="14100"/>
          <ac:cxnSpMkLst>
            <pc:docMk/>
            <pc:sldMk cId="2806543221" sldId="328"/>
            <ac:cxnSpMk id="113" creationId="{A797DE42-9691-4104-9703-91B3143241D5}"/>
          </ac:cxnSpMkLst>
        </pc:cxnChg>
      </pc:sldChg>
      <pc:sldChg chg="addSp delSp modSp add mod ord">
        <pc:chgData name="Ewa Kazimierska" userId="8edb7084-dccb-4d8f-9cfb-38098ea1d667" providerId="ADAL" clId="{EC39E630-244A-4056-B22B-65ABBDE0EA75}" dt="2023-04-26T22:28:32.810" v="1452" actId="1076"/>
        <pc:sldMkLst>
          <pc:docMk/>
          <pc:sldMk cId="3536581880" sldId="328"/>
        </pc:sldMkLst>
        <pc:spChg chg="mod">
          <ac:chgData name="Ewa Kazimierska" userId="8edb7084-dccb-4d8f-9cfb-38098ea1d667" providerId="ADAL" clId="{EC39E630-244A-4056-B22B-65ABBDE0EA75}" dt="2023-04-26T22:27:58.308" v="1450" actId="1035"/>
          <ac:spMkLst>
            <pc:docMk/>
            <pc:sldMk cId="3536581880" sldId="328"/>
            <ac:spMk id="36" creationId="{52DE56A2-62F3-4BA4-BF2C-CCF7B0D14BAA}"/>
          </ac:spMkLst>
        </pc:spChg>
        <pc:spChg chg="add del mod">
          <ac:chgData name="Ewa Kazimierska" userId="8edb7084-dccb-4d8f-9cfb-38098ea1d667" providerId="ADAL" clId="{EC39E630-244A-4056-B22B-65ABBDE0EA75}" dt="2023-04-26T22:28:27.993" v="1451" actId="164"/>
          <ac:spMkLst>
            <pc:docMk/>
            <pc:sldMk cId="3536581880" sldId="328"/>
            <ac:spMk id="49" creationId="{761F5BBB-6981-4A5F-ADB7-C5892F055296}"/>
          </ac:spMkLst>
        </pc:spChg>
        <pc:spChg chg="add mod">
          <ac:chgData name="Ewa Kazimierska" userId="8edb7084-dccb-4d8f-9cfb-38098ea1d667" providerId="ADAL" clId="{EC39E630-244A-4056-B22B-65ABBDE0EA75}" dt="2023-04-26T22:14:30.154" v="1198" actId="1076"/>
          <ac:spMkLst>
            <pc:docMk/>
            <pc:sldMk cId="3536581880" sldId="328"/>
            <ac:spMk id="52" creationId="{58BEEDBB-812A-450C-AF5C-BD7C2938C434}"/>
          </ac:spMkLst>
        </pc:spChg>
        <pc:spChg chg="mod">
          <ac:chgData name="Ewa Kazimierska" userId="8edb7084-dccb-4d8f-9cfb-38098ea1d667" providerId="ADAL" clId="{EC39E630-244A-4056-B22B-65ABBDE0EA75}" dt="2023-04-26T21:49:36.564" v="1124" actId="1076"/>
          <ac:spMkLst>
            <pc:docMk/>
            <pc:sldMk cId="3536581880" sldId="328"/>
            <ac:spMk id="80" creationId="{FDC1C429-4128-43F4-96B8-B564DA788019}"/>
          </ac:spMkLst>
        </pc:spChg>
        <pc:grpChg chg="add del mod">
          <ac:chgData name="Ewa Kazimierska" userId="8edb7084-dccb-4d8f-9cfb-38098ea1d667" providerId="ADAL" clId="{EC39E630-244A-4056-B22B-65ABBDE0EA75}" dt="2023-04-26T22:12:12.907" v="1186" actId="478"/>
          <ac:grpSpMkLst>
            <pc:docMk/>
            <pc:sldMk cId="3536581880" sldId="328"/>
            <ac:grpSpMk id="10" creationId="{5112286C-3BFF-4817-88B8-A8EC93B6209D}"/>
          </ac:grpSpMkLst>
        </pc:grpChg>
        <pc:grpChg chg="add mod">
          <ac:chgData name="Ewa Kazimierska" userId="8edb7084-dccb-4d8f-9cfb-38098ea1d667" providerId="ADAL" clId="{EC39E630-244A-4056-B22B-65ABBDE0EA75}" dt="2023-04-26T22:28:32.810" v="1452" actId="1076"/>
          <ac:grpSpMkLst>
            <pc:docMk/>
            <pc:sldMk cId="3536581880" sldId="328"/>
            <ac:grpSpMk id="12" creationId="{1E2E0771-051F-422F-BEE0-DEE781DD063D}"/>
          </ac:grpSpMkLst>
        </pc:grpChg>
        <pc:grpChg chg="del">
          <ac:chgData name="Ewa Kazimierska" userId="8edb7084-dccb-4d8f-9cfb-38098ea1d667" providerId="ADAL" clId="{EC39E630-244A-4056-B22B-65ABBDE0EA75}" dt="2023-04-26T21:49:28.118" v="1121" actId="478"/>
          <ac:grpSpMkLst>
            <pc:docMk/>
            <pc:sldMk cId="3536581880" sldId="328"/>
            <ac:grpSpMk id="82" creationId="{205B1F42-82CF-4BA7-B4FA-DA73D106C290}"/>
          </ac:grpSpMkLst>
        </pc:grpChg>
        <pc:picChg chg="add mod">
          <ac:chgData name="Ewa Kazimierska" userId="8edb7084-dccb-4d8f-9cfb-38098ea1d667" providerId="ADAL" clId="{EC39E630-244A-4056-B22B-65ABBDE0EA75}" dt="2023-04-26T22:12:24.985" v="1189" actId="1076"/>
          <ac:picMkLst>
            <pc:docMk/>
            <pc:sldMk cId="3536581880" sldId="328"/>
            <ac:picMk id="11" creationId="{F7B2FF32-6FF2-43FC-BC5F-850E235EC2B7}"/>
          </ac:picMkLst>
        </pc:picChg>
        <pc:picChg chg="mod">
          <ac:chgData name="Ewa Kazimierska" userId="8edb7084-dccb-4d8f-9cfb-38098ea1d667" providerId="ADAL" clId="{EC39E630-244A-4056-B22B-65ABBDE0EA75}" dt="2023-04-26T22:12:04.506" v="1184" actId="164"/>
          <ac:picMkLst>
            <pc:docMk/>
            <pc:sldMk cId="3536581880" sldId="328"/>
            <ac:picMk id="32" creationId="{88D82F75-C338-4CAC-8864-E28236A216EE}"/>
          </ac:picMkLst>
        </pc:picChg>
        <pc:cxnChg chg="add mod">
          <ac:chgData name="Ewa Kazimierska" userId="8edb7084-dccb-4d8f-9cfb-38098ea1d667" providerId="ADAL" clId="{EC39E630-244A-4056-B22B-65ABBDE0EA75}" dt="2023-04-26T22:12:04.506" v="1184" actId="164"/>
          <ac:cxnSpMkLst>
            <pc:docMk/>
            <pc:sldMk cId="3536581880" sldId="328"/>
            <ac:cxnSpMk id="3" creationId="{B1DD3664-C6CA-4AFD-9A96-2AA4C63C627F}"/>
          </ac:cxnSpMkLst>
        </pc:cxnChg>
        <pc:cxnChg chg="add mod">
          <ac:chgData name="Ewa Kazimierska" userId="8edb7084-dccb-4d8f-9cfb-38098ea1d667" providerId="ADAL" clId="{EC39E630-244A-4056-B22B-65ABBDE0EA75}" dt="2023-04-26T22:12:04.506" v="1184" actId="164"/>
          <ac:cxnSpMkLst>
            <pc:docMk/>
            <pc:sldMk cId="3536581880" sldId="328"/>
            <ac:cxnSpMk id="39" creationId="{52F32699-7E81-4566-B5DB-8FC687257FF9}"/>
          </ac:cxnSpMkLst>
        </pc:cxnChg>
        <pc:cxnChg chg="add mod">
          <ac:chgData name="Ewa Kazimierska" userId="8edb7084-dccb-4d8f-9cfb-38098ea1d667" providerId="ADAL" clId="{EC39E630-244A-4056-B22B-65ABBDE0EA75}" dt="2023-04-26T22:12:04.506" v="1184" actId="164"/>
          <ac:cxnSpMkLst>
            <pc:docMk/>
            <pc:sldMk cId="3536581880" sldId="328"/>
            <ac:cxnSpMk id="41" creationId="{37D0C2DC-AEA0-419D-BD59-509C5FD43E6A}"/>
          </ac:cxnSpMkLst>
        </pc:cxnChg>
        <pc:cxnChg chg="add mod">
          <ac:chgData name="Ewa Kazimierska" userId="8edb7084-dccb-4d8f-9cfb-38098ea1d667" providerId="ADAL" clId="{EC39E630-244A-4056-B22B-65ABBDE0EA75}" dt="2023-04-26T22:12:04.506" v="1184" actId="164"/>
          <ac:cxnSpMkLst>
            <pc:docMk/>
            <pc:sldMk cId="3536581880" sldId="328"/>
            <ac:cxnSpMk id="43" creationId="{86204077-F50B-403B-8AC0-5933162BDBB2}"/>
          </ac:cxnSpMkLst>
        </pc:cxnChg>
        <pc:cxnChg chg="add mod">
          <ac:chgData name="Ewa Kazimierska" userId="8edb7084-dccb-4d8f-9cfb-38098ea1d667" providerId="ADAL" clId="{EC39E630-244A-4056-B22B-65ABBDE0EA75}" dt="2023-04-26T22:28:27.993" v="1451" actId="164"/>
          <ac:cxnSpMkLst>
            <pc:docMk/>
            <pc:sldMk cId="3536581880" sldId="328"/>
            <ac:cxnSpMk id="45" creationId="{68D9C6E6-65D7-4A3A-800A-EBD71E668AD4}"/>
          </ac:cxnSpMkLst>
        </pc:cxnChg>
        <pc:cxnChg chg="add mod">
          <ac:chgData name="Ewa Kazimierska" userId="8edb7084-dccb-4d8f-9cfb-38098ea1d667" providerId="ADAL" clId="{EC39E630-244A-4056-B22B-65ABBDE0EA75}" dt="2023-04-26T22:28:27.993" v="1451" actId="164"/>
          <ac:cxnSpMkLst>
            <pc:docMk/>
            <pc:sldMk cId="3536581880" sldId="328"/>
            <ac:cxnSpMk id="47" creationId="{C11CE4B9-6920-4F67-BC7C-1CE2BEC63927}"/>
          </ac:cxnSpMkLst>
        </pc:cxnChg>
        <pc:cxnChg chg="mod">
          <ac:chgData name="Ewa Kazimierska" userId="8edb7084-dccb-4d8f-9cfb-38098ea1d667" providerId="ADAL" clId="{EC39E630-244A-4056-B22B-65ABBDE0EA75}" dt="2023-04-26T21:49:28.118" v="1121" actId="478"/>
          <ac:cxnSpMkLst>
            <pc:docMk/>
            <pc:sldMk cId="3536581880" sldId="328"/>
            <ac:cxnSpMk id="107" creationId="{9F095856-7871-4EE4-AEC4-E6A7FC7BE89D}"/>
          </ac:cxnSpMkLst>
        </pc:cxnChg>
        <pc:cxnChg chg="mod">
          <ac:chgData name="Ewa Kazimierska" userId="8edb7084-dccb-4d8f-9cfb-38098ea1d667" providerId="ADAL" clId="{EC39E630-244A-4056-B22B-65ABBDE0EA75}" dt="2023-04-26T21:49:28.118" v="1121" actId="478"/>
          <ac:cxnSpMkLst>
            <pc:docMk/>
            <pc:sldMk cId="3536581880" sldId="328"/>
            <ac:cxnSpMk id="108" creationId="{0FDDB4AD-DAA3-4CDD-98E6-DD0253C1C087}"/>
          </ac:cxnSpMkLst>
        </pc:cxnChg>
        <pc:cxnChg chg="mod">
          <ac:chgData name="Ewa Kazimierska" userId="8edb7084-dccb-4d8f-9cfb-38098ea1d667" providerId="ADAL" clId="{EC39E630-244A-4056-B22B-65ABBDE0EA75}" dt="2023-04-26T21:49:28.118" v="1121" actId="478"/>
          <ac:cxnSpMkLst>
            <pc:docMk/>
            <pc:sldMk cId="3536581880" sldId="328"/>
            <ac:cxnSpMk id="109" creationId="{00999A13-879F-482C-B4A0-EA2D5AC819D1}"/>
          </ac:cxnSpMkLst>
        </pc:cxnChg>
        <pc:cxnChg chg="mod">
          <ac:chgData name="Ewa Kazimierska" userId="8edb7084-dccb-4d8f-9cfb-38098ea1d667" providerId="ADAL" clId="{EC39E630-244A-4056-B22B-65ABBDE0EA75}" dt="2023-04-26T21:49:28.118" v="1121" actId="478"/>
          <ac:cxnSpMkLst>
            <pc:docMk/>
            <pc:sldMk cId="3536581880" sldId="328"/>
            <ac:cxnSpMk id="110" creationId="{9F889E48-3FFA-46E3-A0B3-BD4D3A14B28C}"/>
          </ac:cxnSpMkLst>
        </pc:cxnChg>
        <pc:cxnChg chg="mod">
          <ac:chgData name="Ewa Kazimierska" userId="8edb7084-dccb-4d8f-9cfb-38098ea1d667" providerId="ADAL" clId="{EC39E630-244A-4056-B22B-65ABBDE0EA75}" dt="2023-04-26T21:49:28.118" v="1121" actId="478"/>
          <ac:cxnSpMkLst>
            <pc:docMk/>
            <pc:sldMk cId="3536581880" sldId="328"/>
            <ac:cxnSpMk id="113" creationId="{A797DE42-9691-4104-9703-91B3143241D5}"/>
          </ac:cxnSpMkLst>
        </pc:cxnChg>
      </pc:sldChg>
      <pc:sldChg chg="addSp delSp modSp new del mod">
        <pc:chgData name="Ewa Kazimierska" userId="8edb7084-dccb-4d8f-9cfb-38098ea1d667" providerId="ADAL" clId="{EC39E630-244A-4056-B22B-65ABBDE0EA75}" dt="2023-04-27T09:01:24.198" v="2561" actId="47"/>
        <pc:sldMkLst>
          <pc:docMk/>
          <pc:sldMk cId="161377865" sldId="329"/>
        </pc:sldMkLst>
        <pc:spChg chg="del">
          <ac:chgData name="Ewa Kazimierska" userId="8edb7084-dccb-4d8f-9cfb-38098ea1d667" providerId="ADAL" clId="{EC39E630-244A-4056-B22B-65ABBDE0EA75}" dt="2023-04-27T08:17:12.486" v="1908" actId="478"/>
          <ac:spMkLst>
            <pc:docMk/>
            <pc:sldMk cId="161377865" sldId="329"/>
            <ac:spMk id="2" creationId="{FF063EE2-DB81-4878-8CD0-3A0C7945C80D}"/>
          </ac:spMkLst>
        </pc:spChg>
        <pc:spChg chg="add del mod topLvl">
          <ac:chgData name="Ewa Kazimierska" userId="8edb7084-dccb-4d8f-9cfb-38098ea1d667" providerId="ADAL" clId="{EC39E630-244A-4056-B22B-65ABBDE0EA75}" dt="2023-04-27T08:39:22.067" v="2083" actId="478"/>
          <ac:spMkLst>
            <pc:docMk/>
            <pc:sldMk cId="161377865" sldId="329"/>
            <ac:spMk id="3" creationId="{07A3458C-53FE-4DDA-9BCD-E739B6CA6E15}"/>
          </ac:spMkLst>
        </pc:spChg>
        <pc:spChg chg="add del mod">
          <ac:chgData name="Ewa Kazimierska" userId="8edb7084-dccb-4d8f-9cfb-38098ea1d667" providerId="ADAL" clId="{EC39E630-244A-4056-B22B-65ABBDE0EA75}" dt="2023-04-27T08:31:16.030" v="2035" actId="478"/>
          <ac:spMkLst>
            <pc:docMk/>
            <pc:sldMk cId="161377865" sldId="329"/>
            <ac:spMk id="4" creationId="{5FFA1BCB-B3FA-42EB-B7A6-DCDB0BB913AE}"/>
          </ac:spMkLst>
        </pc:spChg>
        <pc:spChg chg="add del">
          <ac:chgData name="Ewa Kazimierska" userId="8edb7084-dccb-4d8f-9cfb-38098ea1d667" providerId="ADAL" clId="{EC39E630-244A-4056-B22B-65ABBDE0EA75}" dt="2023-04-27T08:20:50.757" v="1924" actId="478"/>
          <ac:spMkLst>
            <pc:docMk/>
            <pc:sldMk cId="161377865" sldId="329"/>
            <ac:spMk id="5" creationId="{566FD71A-C0B9-4361-A229-0ACA6ABBDA7F}"/>
          </ac:spMkLst>
        </pc:spChg>
        <pc:spChg chg="add del mod topLvl">
          <ac:chgData name="Ewa Kazimierska" userId="8edb7084-dccb-4d8f-9cfb-38098ea1d667" providerId="ADAL" clId="{EC39E630-244A-4056-B22B-65ABBDE0EA75}" dt="2023-04-27T08:39:27.125" v="2085" actId="478"/>
          <ac:spMkLst>
            <pc:docMk/>
            <pc:sldMk cId="161377865" sldId="329"/>
            <ac:spMk id="7" creationId="{4AF413B9-EA8D-4B33-9546-D1D84D8F83EC}"/>
          </ac:spMkLst>
        </pc:spChg>
        <pc:spChg chg="add del mod">
          <ac:chgData name="Ewa Kazimierska" userId="8edb7084-dccb-4d8f-9cfb-38098ea1d667" providerId="ADAL" clId="{EC39E630-244A-4056-B22B-65ABBDE0EA75}" dt="2023-04-27T08:39:13.849" v="2081" actId="478"/>
          <ac:spMkLst>
            <pc:docMk/>
            <pc:sldMk cId="161377865" sldId="329"/>
            <ac:spMk id="8" creationId="{5C5C8275-B4AA-4FDA-A644-92FB06F9FAF1}"/>
          </ac:spMkLst>
        </pc:spChg>
        <pc:spChg chg="add mod topLvl">
          <ac:chgData name="Ewa Kazimierska" userId="8edb7084-dccb-4d8f-9cfb-38098ea1d667" providerId="ADAL" clId="{EC39E630-244A-4056-B22B-65ABBDE0EA75}" dt="2023-04-27T08:39:45.990" v="2086" actId="164"/>
          <ac:spMkLst>
            <pc:docMk/>
            <pc:sldMk cId="161377865" sldId="329"/>
            <ac:spMk id="9" creationId="{5C5B1DA4-C752-470A-858D-D3B959B6F3BE}"/>
          </ac:spMkLst>
        </pc:spChg>
        <pc:spChg chg="add mod">
          <ac:chgData name="Ewa Kazimierska" userId="8edb7084-dccb-4d8f-9cfb-38098ea1d667" providerId="ADAL" clId="{EC39E630-244A-4056-B22B-65ABBDE0EA75}" dt="2023-04-27T08:32:35.279" v="2046" actId="1582"/>
          <ac:spMkLst>
            <pc:docMk/>
            <pc:sldMk cId="161377865" sldId="329"/>
            <ac:spMk id="10" creationId="{FEC3B531-14C4-48C2-B3C0-0D81D71A209F}"/>
          </ac:spMkLst>
        </pc:spChg>
        <pc:spChg chg="add mod">
          <ac:chgData name="Ewa Kazimierska" userId="8edb7084-dccb-4d8f-9cfb-38098ea1d667" providerId="ADAL" clId="{EC39E630-244A-4056-B22B-65ABBDE0EA75}" dt="2023-04-27T08:35:15.099" v="2056" actId="693"/>
          <ac:spMkLst>
            <pc:docMk/>
            <pc:sldMk cId="161377865" sldId="329"/>
            <ac:spMk id="11" creationId="{2EA868DF-7C45-44AF-845C-D926EBD17EA4}"/>
          </ac:spMkLst>
        </pc:spChg>
        <pc:spChg chg="add mod">
          <ac:chgData name="Ewa Kazimierska" userId="8edb7084-dccb-4d8f-9cfb-38098ea1d667" providerId="ADAL" clId="{EC39E630-244A-4056-B22B-65ABBDE0EA75}" dt="2023-04-27T08:37:13.898" v="2070" actId="693"/>
          <ac:spMkLst>
            <pc:docMk/>
            <pc:sldMk cId="161377865" sldId="329"/>
            <ac:spMk id="12" creationId="{60A3BD05-E5A7-425D-A453-E38EF1F97259}"/>
          </ac:spMkLst>
        </pc:spChg>
        <pc:spChg chg="add mod">
          <ac:chgData name="Ewa Kazimierska" userId="8edb7084-dccb-4d8f-9cfb-38098ea1d667" providerId="ADAL" clId="{EC39E630-244A-4056-B22B-65ABBDE0EA75}" dt="2023-04-27T08:32:51.788" v="2048" actId="1582"/>
          <ac:spMkLst>
            <pc:docMk/>
            <pc:sldMk cId="161377865" sldId="329"/>
            <ac:spMk id="13" creationId="{7C7BBFD8-6BEE-4B2B-B656-76D130DA03B1}"/>
          </ac:spMkLst>
        </pc:spChg>
        <pc:spChg chg="add mod">
          <ac:chgData name="Ewa Kazimierska" userId="8edb7084-dccb-4d8f-9cfb-38098ea1d667" providerId="ADAL" clId="{EC39E630-244A-4056-B22B-65ABBDE0EA75}" dt="2023-04-27T08:35:47.705" v="2059" actId="693"/>
          <ac:spMkLst>
            <pc:docMk/>
            <pc:sldMk cId="161377865" sldId="329"/>
            <ac:spMk id="14" creationId="{4F7EC30F-922E-49E1-A34A-81DB758770C1}"/>
          </ac:spMkLst>
        </pc:spChg>
        <pc:spChg chg="add mod">
          <ac:chgData name="Ewa Kazimierska" userId="8edb7084-dccb-4d8f-9cfb-38098ea1d667" providerId="ADAL" clId="{EC39E630-244A-4056-B22B-65ABBDE0EA75}" dt="2023-04-27T08:37:40.265" v="2073" actId="693"/>
          <ac:spMkLst>
            <pc:docMk/>
            <pc:sldMk cId="161377865" sldId="329"/>
            <ac:spMk id="15" creationId="{10D440C9-C857-4997-830B-989931D5BC9A}"/>
          </ac:spMkLst>
        </pc:spChg>
        <pc:spChg chg="add mod">
          <ac:chgData name="Ewa Kazimierska" userId="8edb7084-dccb-4d8f-9cfb-38098ea1d667" providerId="ADAL" clId="{EC39E630-244A-4056-B22B-65ABBDE0EA75}" dt="2023-04-27T08:36:09.961" v="2062" actId="14100"/>
          <ac:spMkLst>
            <pc:docMk/>
            <pc:sldMk cId="161377865" sldId="329"/>
            <ac:spMk id="16" creationId="{D002CCB6-8BBC-4843-AF92-D6DCFBC7B6E6}"/>
          </ac:spMkLst>
        </pc:spChg>
        <pc:spChg chg="add mod">
          <ac:chgData name="Ewa Kazimierska" userId="8edb7084-dccb-4d8f-9cfb-38098ea1d667" providerId="ADAL" clId="{EC39E630-244A-4056-B22B-65ABBDE0EA75}" dt="2023-04-27T08:40:00.936" v="2089" actId="164"/>
          <ac:spMkLst>
            <pc:docMk/>
            <pc:sldMk cId="161377865" sldId="329"/>
            <ac:spMk id="19" creationId="{6FB6F997-E954-4E8B-9564-84F3AC73E2A7}"/>
          </ac:spMkLst>
        </pc:spChg>
        <pc:spChg chg="mod">
          <ac:chgData name="Ewa Kazimierska" userId="8edb7084-dccb-4d8f-9cfb-38098ea1d667" providerId="ADAL" clId="{EC39E630-244A-4056-B22B-65ABBDE0EA75}" dt="2023-04-27T08:38:59.390" v="2078"/>
          <ac:spMkLst>
            <pc:docMk/>
            <pc:sldMk cId="161377865" sldId="329"/>
            <ac:spMk id="21" creationId="{DDC14A0D-81E2-4EC3-8012-6ACD3DF47A84}"/>
          </ac:spMkLst>
        </pc:spChg>
        <pc:spChg chg="mod">
          <ac:chgData name="Ewa Kazimierska" userId="8edb7084-dccb-4d8f-9cfb-38098ea1d667" providerId="ADAL" clId="{EC39E630-244A-4056-B22B-65ABBDE0EA75}" dt="2023-04-27T08:38:59.390" v="2078"/>
          <ac:spMkLst>
            <pc:docMk/>
            <pc:sldMk cId="161377865" sldId="329"/>
            <ac:spMk id="22" creationId="{F9F9FC75-4DA4-419A-BC78-0B2FA841DBF3}"/>
          </ac:spMkLst>
        </pc:spChg>
        <pc:spChg chg="mod">
          <ac:chgData name="Ewa Kazimierska" userId="8edb7084-dccb-4d8f-9cfb-38098ea1d667" providerId="ADAL" clId="{EC39E630-244A-4056-B22B-65ABBDE0EA75}" dt="2023-04-27T08:38:59.390" v="2078"/>
          <ac:spMkLst>
            <pc:docMk/>
            <pc:sldMk cId="161377865" sldId="329"/>
            <ac:spMk id="23" creationId="{B2C2AF24-61F0-4452-95A7-C4EE37E41F06}"/>
          </ac:spMkLst>
        </pc:spChg>
        <pc:spChg chg="del mod">
          <ac:chgData name="Ewa Kazimierska" userId="8edb7084-dccb-4d8f-9cfb-38098ea1d667" providerId="ADAL" clId="{EC39E630-244A-4056-B22B-65ABBDE0EA75}" dt="2023-04-27T08:39:04.561" v="2080" actId="478"/>
          <ac:spMkLst>
            <pc:docMk/>
            <pc:sldMk cId="161377865" sldId="329"/>
            <ac:spMk id="24" creationId="{AD7BA1DC-97B1-42E1-B005-C9C814665BF9}"/>
          </ac:spMkLst>
        </pc:spChg>
        <pc:grpChg chg="add mod">
          <ac:chgData name="Ewa Kazimierska" userId="8edb7084-dccb-4d8f-9cfb-38098ea1d667" providerId="ADAL" clId="{EC39E630-244A-4056-B22B-65ABBDE0EA75}" dt="2023-04-27T08:39:45.990" v="2086" actId="164"/>
          <ac:grpSpMkLst>
            <pc:docMk/>
            <pc:sldMk cId="161377865" sldId="329"/>
            <ac:grpSpMk id="17" creationId="{2555F611-4878-42DE-B452-EF464006DF9F}"/>
          </ac:grpSpMkLst>
        </pc:grpChg>
        <pc:grpChg chg="add del mod">
          <ac:chgData name="Ewa Kazimierska" userId="8edb7084-dccb-4d8f-9cfb-38098ea1d667" providerId="ADAL" clId="{EC39E630-244A-4056-B22B-65ABBDE0EA75}" dt="2023-04-27T08:39:19.551" v="2082" actId="165"/>
          <ac:grpSpMkLst>
            <pc:docMk/>
            <pc:sldMk cId="161377865" sldId="329"/>
            <ac:grpSpMk id="18" creationId="{AD975EBD-5C84-41A9-A95F-143DDDB6EB8C}"/>
          </ac:grpSpMkLst>
        </pc:grpChg>
        <pc:grpChg chg="add mod">
          <ac:chgData name="Ewa Kazimierska" userId="8edb7084-dccb-4d8f-9cfb-38098ea1d667" providerId="ADAL" clId="{EC39E630-244A-4056-B22B-65ABBDE0EA75}" dt="2023-04-27T08:39:01.414" v="2079" actId="1076"/>
          <ac:grpSpMkLst>
            <pc:docMk/>
            <pc:sldMk cId="161377865" sldId="329"/>
            <ac:grpSpMk id="20" creationId="{AA394B7A-6D18-4D46-9D95-7600F1410C8A}"/>
          </ac:grpSpMkLst>
        </pc:grpChg>
        <pc:grpChg chg="add mod">
          <ac:chgData name="Ewa Kazimierska" userId="8edb7084-dccb-4d8f-9cfb-38098ea1d667" providerId="ADAL" clId="{EC39E630-244A-4056-B22B-65ABBDE0EA75}" dt="2023-04-27T08:40:00.936" v="2089" actId="164"/>
          <ac:grpSpMkLst>
            <pc:docMk/>
            <pc:sldMk cId="161377865" sldId="329"/>
            <ac:grpSpMk id="25" creationId="{82BC5CB1-AFF2-465A-819A-B1821A24FC08}"/>
          </ac:grpSpMkLst>
        </pc:grpChg>
        <pc:grpChg chg="add mod">
          <ac:chgData name="Ewa Kazimierska" userId="8edb7084-dccb-4d8f-9cfb-38098ea1d667" providerId="ADAL" clId="{EC39E630-244A-4056-B22B-65ABBDE0EA75}" dt="2023-04-27T08:40:25.616" v="2096" actId="1038"/>
          <ac:grpSpMkLst>
            <pc:docMk/>
            <pc:sldMk cId="161377865" sldId="329"/>
            <ac:grpSpMk id="26" creationId="{08C58B1C-42F4-4745-B1E0-0F94C6E12302}"/>
          </ac:grpSpMkLst>
        </pc:grpChg>
      </pc:sldChg>
      <pc:sldChg chg="new del">
        <pc:chgData name="Ewa Kazimierska" userId="8edb7084-dccb-4d8f-9cfb-38098ea1d667" providerId="ADAL" clId="{EC39E630-244A-4056-B22B-65ABBDE0EA75}" dt="2023-04-27T08:10:13.699" v="1901" actId="47"/>
        <pc:sldMkLst>
          <pc:docMk/>
          <pc:sldMk cId="579382649" sldId="329"/>
        </pc:sldMkLst>
      </pc:sldChg>
      <pc:sldChg chg="modSp add mod ord">
        <pc:chgData name="Ewa Kazimierska" userId="8edb7084-dccb-4d8f-9cfb-38098ea1d667" providerId="ADAL" clId="{EC39E630-244A-4056-B22B-65ABBDE0EA75}" dt="2023-04-27T08:56:38.059" v="2496" actId="20577"/>
        <pc:sldMkLst>
          <pc:docMk/>
          <pc:sldMk cId="3701897182" sldId="330"/>
        </pc:sldMkLst>
        <pc:spChg chg="mod">
          <ac:chgData name="Ewa Kazimierska" userId="8edb7084-dccb-4d8f-9cfb-38098ea1d667" providerId="ADAL" clId="{EC39E630-244A-4056-B22B-65ABBDE0EA75}" dt="2023-04-27T08:51:10.482" v="2126" actId="20577"/>
          <ac:spMkLst>
            <pc:docMk/>
            <pc:sldMk cId="3701897182" sldId="330"/>
            <ac:spMk id="2" creationId="{3ACDA775-C585-456F-9060-A002FDB2631B}"/>
          </ac:spMkLst>
        </pc:spChg>
        <pc:spChg chg="mod">
          <ac:chgData name="Ewa Kazimierska" userId="8edb7084-dccb-4d8f-9cfb-38098ea1d667" providerId="ADAL" clId="{EC39E630-244A-4056-B22B-65ABBDE0EA75}" dt="2023-04-27T08:56:38.059" v="2496" actId="20577"/>
          <ac:spMkLst>
            <pc:docMk/>
            <pc:sldMk cId="3701897182" sldId="330"/>
            <ac:spMk id="4" creationId="{A3770140-B1F2-4AE7-81AC-F731F6F3E91F}"/>
          </ac:spMkLst>
        </pc:spChg>
      </pc:sldChg>
      <pc:sldChg chg="modSp new mod">
        <pc:chgData name="Ewa Kazimierska" userId="8edb7084-dccb-4d8f-9cfb-38098ea1d667" providerId="ADAL" clId="{EC39E630-244A-4056-B22B-65ABBDE0EA75}" dt="2023-04-27T09:01:19.161" v="2560" actId="1076"/>
        <pc:sldMkLst>
          <pc:docMk/>
          <pc:sldMk cId="1669009135" sldId="331"/>
        </pc:sldMkLst>
        <pc:spChg chg="mod">
          <ac:chgData name="Ewa Kazimierska" userId="8edb7084-dccb-4d8f-9cfb-38098ea1d667" providerId="ADAL" clId="{EC39E630-244A-4056-B22B-65ABBDE0EA75}" dt="2023-04-27T08:57:16.886" v="2519" actId="14100"/>
          <ac:spMkLst>
            <pc:docMk/>
            <pc:sldMk cId="1669009135" sldId="331"/>
            <ac:spMk id="2" creationId="{9E5BF620-E321-4158-A953-A23893AA6F0D}"/>
          </ac:spMkLst>
        </pc:spChg>
        <pc:spChg chg="mod">
          <ac:chgData name="Ewa Kazimierska" userId="8edb7084-dccb-4d8f-9cfb-38098ea1d667" providerId="ADAL" clId="{EC39E630-244A-4056-B22B-65ABBDE0EA75}" dt="2023-04-27T09:01:19.161" v="2560" actId="1076"/>
          <ac:spMkLst>
            <pc:docMk/>
            <pc:sldMk cId="1669009135" sldId="331"/>
            <ac:spMk id="3" creationId="{95994B0C-B551-4D35-9256-B20548209000}"/>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00.588"/>
    </inkml:context>
    <inkml:brush xml:id="br0">
      <inkml:brushProperty name="width" value="0.1" units="cm"/>
      <inkml:brushProperty name="height" value="0.1" units="cm"/>
    </inkml:brush>
  </inkml:definitions>
  <inkml:trace contextRef="#ctx0" brushRef="#br0">0 986 3072,'4'-1'242,"-1"1"1,1-1 0,-1 0-1,0 0 1,6-2-1,0 0-28,-5 1-68,1 0 1,0 0-1,-1 0 0,1 0 0,-1-1 1,0 0-1,0 1 0,5-5 0,26-30 327,-24 25-331,172-223 1517,-168 214-1521,134-155 547,-101 125-613,-3-2 0,47-71 0,-29 11 136,1 0 219,-54 99-347,-10 14-78,0 0 0,0-1 0,1 1 0,-1 0 0,0 0 0,0 0 0,0 0 0,1 0 0,-1 0 0,0 0 0,0 0 0,0 0 0,1 0 0,-1 0 0,0 0 0,0 0 0,0 0 0,1 0 0,-1 0 0,0 0 0,0 0 0,0 0 0,1 0 0,-1 0 0,0 0 0,0 0 0,0 0 0,0 0 0,1 1 0,-1-1 0,0 0 0,0 0 0,0 0 0,0 0 0,1 0 0,-1 1 0,0-1 0,0 0 0,0 0 0,0 0 0,0 0 0,0 1 0,0-1 0,0 0 0,0 0 0,1 0 0,-1 1 0,0-1 0,0 0 0,0 0 0,0 0 0,0 1 0,2 12 47,-1-1-17,-1 0 0,0 0 0,-1 0 0,-3 15 0,-15 51 146,7-29-132,-7 25-131,-8 39-81,19-55 136,2-1 0,3 85 0,25 114 584,-15-222-473,-4-25 76,-1-1 0,-1 1 0,1 11 0,-2-18-279,-10 30-10406</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00.985"/>
    </inkml:context>
    <inkml:brush xml:id="br0">
      <inkml:brushProperty name="width" value="0.1" units="cm"/>
      <inkml:brushProperty name="height" value="0.1" units="cm"/>
    </inkml:brush>
  </inkml:definitions>
  <inkml:trace contextRef="#ctx0" brushRef="#br0">21 28 5632,'-5'3'2112,"0"7"-1664,0 4-96,0-5 448,10-18-672,0-1 96,0-4-128,0 0-480,1 2 192,-6 7-1024</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01.780"/>
    </inkml:context>
    <inkml:brush xml:id="br0">
      <inkml:brushProperty name="width" value="0.1" units="cm"/>
      <inkml:brushProperty name="height" value="0.1" units="cm"/>
    </inkml:brush>
  </inkml:definitions>
  <inkml:trace contextRef="#ctx0" brushRef="#br0">11 69 3488,'-10'-22'1280,"10"17"-992,5-4-64,0 9-128,0 0-96,0 0-160,5 0 96,6 0 320,4 0-160,1-5 544,5 2-352,-1-8-192,-6 3-96,2 3-1120,-16 5 576,-15 0-2144</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02.504"/>
    </inkml:context>
    <inkml:brush xml:id="br0">
      <inkml:brushProperty name="width" value="0.1" units="cm"/>
      <inkml:brushProperty name="height" value="0.1" units="cm"/>
    </inkml:brush>
  </inkml:definitions>
  <inkml:trace contextRef="#ctx0" brushRef="#br0">98 314 3488,'-7'3'221,"0"-1"-1,-1 1 1,1 0 0,0 1-1,1 0 1,-1 0 0,-10 9-1,15-12-149,1 1 0,-1-1 1,1 0-1,-1 0 0,0 0 0,1 0 0,-1 0 0,0 0 0,0 0 0,1 0 0,-1-1 0,0 1 1,0-1-1,-3 1 0,3-1 185,2-1-186,0-1 0,0 1 0,1 0-1,-1-1 1,1 1 0,-1 0 0,1-1 0,-1 1 0,1 0 0,0 0 0,-1 0 0,1 0 0,0 0-1,0 0 1,0 0 0,0 0 0,0 0 0,0 0 0,1-1 0,28-15 163,-11 6-40,194-155 1865,-200 155-1995,18-17 40,1 2 1,54-34 0,-80 57-113,0 0 1,0 0 0,0 1 0,0 0 0,1 0-1,-1 0 1,1 1 0,-1 0 0,1 0-1,-1 1 1,1 0 0,0 0 0,-1 0 0,1 1-1,-1 0 1,1 0 0,-1 1 0,1 0-1,-1 0 1,0 0 0,0 1 0,0 0 0,10 6-1,-4 0 18,0 0 0,-1 0 0,0 1 0,0 1-1,-1 0 1,10 13 0,-7-4 13,0 0 0,-1 1 0,10 23 0,-18-34-18,0 1 0,-1-1 1,0 1-1,-1 0 0,0 0 0,-1 0 1,0 0-1,-1 23 0,-4-3 52,-13 60-1,8-55-21,-1 0-1,-3-1 1,0 0-1,-32 55 1,32-67 23,-1-2 0,-1 0 0,-1 0 0,-1-2 0,-1 0 0,0-1 0,-37 28 0,47-40-30,0-1 1,-1 0 0,1 0-1,-1-1 1,0 0-1,0-1 1,-1 0-1,-10 2 1,15-4-39,0 0 1,0-1 0,0 1 0,-1-1 0,1-1 0,0 1-1,0-1 1,0 0 0,0 0 0,0 0 0,0-1 0,0 1-1,0-1 1,1-1 0,-1 1 0,-8-6 0,4-1-154,8 6-33,7 6 24,6 5 146,1-2 0,-1 0 0,1 0 0,1-1 0,-1-1 0,1 0 0,-1-1 0,1 0 0,17 0 0,14 0 130,69-6 0,-70 0-34,-1-1-1,0-3 0,0-1 0,77-27 1,-90 21-1309,-24 10-70,1 0 0,-1 1 0,13-4 0,-5 2-978,-7-4 608</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02.901"/>
    </inkml:context>
    <inkml:brush xml:id="br0">
      <inkml:brushProperty name="width" value="0.1" units="cm"/>
      <inkml:brushProperty name="height" value="0.1" units="cm"/>
    </inkml:brush>
  </inkml:definitions>
  <inkml:trace contextRef="#ctx0" brushRef="#br0">134 9 6464,'-62'-9'2400,"47"18"-1856,5 4-160,-1-4-288,6 5-128,-5 10-32,0 1 0,4 8 0,1-2 0,5 1-1152,0-1 672,5-7-1888</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03.307"/>
    </inkml:context>
    <inkml:brush xml:id="br0">
      <inkml:brushProperty name="width" value="0.1" units="cm"/>
      <inkml:brushProperty name="height" value="0.1" units="cm"/>
    </inkml:brush>
  </inkml:definitions>
  <inkml:trace contextRef="#ctx0" brushRef="#br0">67 23 4160,'-4'-19'1333,"4"19"-1321,0 0-1,0 0 1,0 0 0,0 0-1,0 0 1,0-1 0,0 1-1,0 0 1,0 0 0,0 0-1,0 0 1,0 0 0,0-1-1,0 1 1,0 0 0,0 0-1,-1 0 1,1 0 0,0 0-1,0-1 1,0 1 0,0 0-1,0 0 1,0 0 0,0 0-1,-1 0 1,1 0 0,0 0-1,0 0 1,0 0 0,0 0-1,0 0 1,-1 0 0,1-1-1,0 1 1,0 0 0,0 0-1,0 0 1,0 0 0,-1 0-1,1 0 1,0 0 0,0 0-1,0 1 1,0-1 0,-1 0-1,1 0 1,0 0 0,0 0-1,0 0 1,0 0 0,0 0-1,0 0 1,-1 0 0,1 0-1,0 0 1,0 0 0,0 1-1,-1-1 58,-1 2-48,0 0-1,0-1 1,0 1-1,0 0 1,0 1-1,0-1 1,1 0-1,-1 0 1,1 1-1,-1-1 1,0 4-1,-13 33 221,12-30-189,-1 4 5,1 1 0,0 1-1,1-1 1,-1 29 0,6 60 126,-1-78-101,34 387 686,-35-398-788,1 1 0,1-1-1,0 0 1,1 0-1,8 20 1,-1-14-2076</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03.717"/>
    </inkml:context>
    <inkml:brush xml:id="br0">
      <inkml:brushProperty name="width" value="0.1" units="cm"/>
      <inkml:brushProperty name="height" value="0.1" units="cm"/>
    </inkml:brush>
  </inkml:definitions>
  <inkml:trace contextRef="#ctx0" brushRef="#br0">19 295 5824,'0'0'56,"-1"-1"0,1 1 0,-1 0 0,1 0 0,-1-1 0,1 1 0,-1 0 0,1 0 0,-1 0-1,1 0 1,-1 0 0,1 0 0,-1 0 0,1 0 0,-1 0 0,1 0 0,-1 0 0,1 0 0,-1 0 0,1 0 0,-1 0 0,1 1 0,-1-1 0,1 0 0,0 0 0,-1 0 0,1 1 0,-1-1 0,1 0 0,-1 1 0,1-1 0,0 0 0,-1 1 0,1-1 0,0 1 0,0-1 0,-1 0 0,1 1-1,0-1 1,0 1 0,-1-1 0,1 1 0,0 0 0,0 2 6,-1 0-1,1 1 0,0-1 0,0 0 1,2 6-1,-1-1 37,1 91 20,3 10-39,-1-76 1,1-1-1,14 41 0,-15-59-70,1 1-1,1-1 0,0 0 0,1 0 0,1-1 1,0 0-1,12 14 0,-16-22 1,1 0 0,0-1 0,0 0 0,1 1 0,-1-1 0,1-1 0,0 1 0,0-1 0,0 0 0,8 2 0,-4-2 10,0 0 0,0-1 0,0-1 0,1 1 0,-1-2 0,12 0-1,-3-1 27,0-1 0,0-1-1,0-1 1,0 0 0,-1-2-1,31-13 1,-36 13 76,0-1-1,-1 0 1,1-1-1,-2-1 1,1 0-1,-1 0 1,-1-1-1,13-16 1,-4 2 243,-2 0-1,28-52 1,-34 54-121,-1 0 0,0 0 0,-2-1-1,6-26 1,-11 36-119,-1-1-1,0 1 0,-1 0 1,0-1-1,-2 1 0,1-1 1,-1 1-1,-1-1 1,-4-13-1,0 5-97,-2-1 0,-1 1 0,0 1 0,-2-1 1,-1 2-1,0-1 0,-1 2 0,-1 0 0,-22-22 0,27 31-81,0 2 1,0 0-1,-1 0 0,0 0 0,-1 1 0,0 1 0,0 0 1,0 0-1,-1 1 0,-20-6 0,21 9-79,0 0 0,-1 0 0,1 1-1,0 0 1,-1 1 0,1 1 0,-1 0 0,1 0-1,0 1 1,-1 0 0,-20 8 0,12-1-325,0 0 1,0 1-1,1 1 0,1 1 1,-21 17-1,-19 20-746</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04.158"/>
    </inkml:context>
    <inkml:brush xml:id="br0">
      <inkml:brushProperty name="width" value="0.1" units="cm"/>
      <inkml:brushProperty name="height" value="0.1" units="cm"/>
    </inkml:brush>
  </inkml:definitions>
  <inkml:trace contextRef="#ctx0" brushRef="#br0">31 0 5472,'0'6'2016,"0"2"-1536,0 23-160,-5-7-160,5 12-160,-5 8 0,0 6 0,0 0 0,0-1 0,-1 1 0,6-4 0,0-5-928,0-5 512,6 0-2016</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04.561"/>
    </inkml:context>
    <inkml:brush xml:id="br0">
      <inkml:brushProperty name="width" value="0.1" units="cm"/>
      <inkml:brushProperty name="height" value="0.1" units="cm"/>
    </inkml:brush>
  </inkml:definitions>
  <inkml:trace contextRef="#ctx0" brushRef="#br0">113 151 4896,'0'3'145,"-1"0"-1,1 1 1,1-1 0,-1 1-1,0-1 1,1 1 0,0-1-1,-1 0 1,1 0 0,1 1-1,-1-1 1,0 0 0,1 0-1,0 0 1,-1 0 0,5 5-1,3 2-72,-1 0 0,1 0 0,12 9-1,-13-12-59,0-1-1,0 1 0,1-1 1,0-1-1,0 0 0,13 5 1,-17-8 11,0 0 1,1-1 0,-1 0-1,1 0 1,-1 0 0,1 0-1,0-1 1,-1 0 0,1-1-1,0 1 1,-1-1 0,1 0-1,6-2 1,-9 2 28,-1 0 0,1 0 1,0-1-1,-1 1 0,1-1 0,-1 0 0,1 0 0,-1 0 0,0 0 1,0 0-1,0 0 0,0-1 0,0 1 0,0-1 0,-1 1 1,1-1-1,-1 0 0,1 1 0,-1-1 0,0 0 0,1-6 0,-1 3 74,1-1 0,-1 1 0,-1-1 0,1 1-1,-1-1 1,-1 1 0,1-1 0,-1 1 0,-2-10-1,0 8-41,0-1 0,0 1 0,-1-1 1,0 1-1,-1 0 0,0 1 0,0-1 0,-1 1 0,1 0 0,-11-9 0,4 5-3,-1 0-1,0 1 1,-1 1 0,-26-14-1,34 19-80,-1 1 0,0 0 0,0 0 1,0 1-1,0 0 0,-1 0 0,1 1 0,-9-1 0,12 2-15,0 0 1,-1 0-1,1 1 1,1-1-1,-1 1 1,0 0 0,0 0-1,0 1 1,0-1-1,1 1 1,-1 0-1,0 0 1,1 0-1,0 0 1,0 1-1,-6 5 1,1 0-126,0 1 0,0 0 0,1 0 0,1 0 0,-1 1 0,-8 20 0,9-16-551,1 0 0,1 0 0,0 0 0,1 0 0,0 0-1,1 1 1,1 0 0,1 21 0,4 19-1922</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05.146"/>
    </inkml:context>
    <inkml:brush xml:id="br0">
      <inkml:brushProperty name="width" value="0.1" units="cm"/>
      <inkml:brushProperty name="height" value="0.1" units="cm"/>
    </inkml:brush>
  </inkml:definitions>
  <inkml:trace contextRef="#ctx0" brushRef="#br0">26 14 4160,'-15'-13'1536,"15"16"-1216,0 7-64,0-1-224,-5 5-64,0 3 96,5 2-32,0-6-96,5 1 32,0-6 32,10 1 0,1 1-96,15-1 64,5-1-1248</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05.707"/>
    </inkml:context>
    <inkml:brush xml:id="br0">
      <inkml:brushProperty name="width" value="0.1" units="cm"/>
      <inkml:brushProperty name="height" value="0.1" units="cm"/>
    </inkml:brush>
  </inkml:definitions>
  <inkml:trace contextRef="#ctx0" brushRef="#br0">1 78 4736,'2'-11'812,"2"-6"388,-4 16-1174,0 1 0,1-1 0,-1 1 1,1-1-1,-1 1 0,0-1 0,1 1 0,-1-1 1,1 1-1,-1-1 0,1 1 0,0 0 0,-1 0 0,1-1 1,-1 1-1,1 0 0,0 0 0,-1-1 0,1 1 1,0 0-1,-1 0 0,1 0 0,-1 0 0,2 0 0,42-2 497,-1-2 0,54-12-1,-41 6-1071,-11 2-1158,-28 7-239</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06.845"/>
    </inkml:context>
    <inkml:brush xml:id="br0">
      <inkml:brushProperty name="width" value="0.1" units="cm"/>
      <inkml:brushProperty name="height" value="0.1" units="cm"/>
    </inkml:brush>
  </inkml:definitions>
  <inkml:trace contextRef="#ctx0" brushRef="#br0">0 174 4064,'0'-2'143,"1"0"0,-1 0 1,0 0-1,1 1 0,-1-1 1,1 0-1,-1 0 0,1 1 1,0-1-1,0 0 0,0 1 0,0-1 1,0 1-1,3-3 0,-2 1-169,-1 1-1,1-1 0,0 1 1,-1-1-1,1 0 0,1-3 0,7-34-17,-8 30 19,0 1 1,0 0 0,1 0-1,0 1 1,0-1-1,1 1 1,6-11-1,-10 19 43,0 0 0,1 0 0,-1-1 0,0 1 0,0 0 0,0 0 0,0 0 0,0 0 0,1 0 0,-1-1 0,0 1 0,0 0 0,0 0 0,0 0 0,1 0 0,-1 0 0,0 0 0,0 0 0,0 0 0,1 0 0,-1 0 0,0 0 0,0 0 0,0 0 0,1 0 0,-1 0 0,0 0 0,0 0 0,0 0 0,1 0 0,-1 0 0,0 0 0,0 0 0,0 0 0,0 0 0,1 0 0,-1 0 0,0 0 0,0 0 0,0 1 0,0-1 0,1 0 0,-1 0 0,0 0 0,0 0 0,0 1 0,0-1 0,0 0 0,1 0 0,6 17 815,3 21 192,-4 10-785,-2-1 1,-2 1-1,-6 57 0,1 1-247,-2 34 450,5-182-90,2 0 0,9-52 0,-7 76-285,0-1 1,1 0-1,2 1 0,0 0 1,0 0-1,2 1 0,12-19 0,-12 22-75,1 0-1,0 1 1,1 1-1,1 0 1,0 0 0,15-11-1,-16 16-6,0 0 1,0 0-1,1 1 0,-1 1 0,1 0 1,0 0-1,1 1 0,17-3 0,-25 6 1,0 0 0,0 0 0,0 1-1,0 0 1,0 0 0,0 0 0,1 1-1,-1-1 1,0 1 0,0 1 0,-1-1 0,1 0-1,0 1 1,0 0 0,-1 0 0,1 1-1,-1-1 1,1 1 0,-1 0 0,0 0-1,0 1 1,-1-1 0,1 1 0,-1 0-1,1 0 1,3 6 0,1 4 34,0 1 0,-1 0 0,0 1 0,7 27 0,11 70 144,-16-68-142,-2-10 146,-2 1 0,2 57 0,-8-86 17,-1-9-85,0-14-36,10-45-53,20-74 0,-21 110-67,1 1-1,1 0 1,1 1-1,1 0 0,26-42 1,-30 56 57,0 0 1,1 1-1,0-1 1,0 1-1,17-12 1,-21 17-6,0 1 0,-1-1 0,2 1 0,-1 0 0,0 0 0,0 0 0,1 0 0,-1 1 1,1 0-1,-1 0 0,1 0 0,-1 1 0,1-1 0,0 1 0,-1 0 0,1 0 0,5 1 0,-8 0 1,1 0-1,0 0 1,-1 0-1,1 0 1,-1 1-1,1-1 1,-1 1-1,0-1 1,1 1-1,-1 0 1,0 0-1,0 0 1,0 0-1,0 0 1,-1 0-1,1 1 1,-1-1-1,3 5 1,0 3 18,0-1-1,-1 1 1,4 19 0,9 84 383,-12-71-123,3-1 0,13 48 0,-15-75-104,0-1-1,1 0 1,0 0 0,1-1-1,1 0 1,0 0 0,15 17-1,-11-16-107,2 1 0,0-2-1,0 0 1,1 0-1,20 10 1,-26-16-257,1-1 1,0-1 0,0 0 0,1 0 0,-1-1 0,1 0 0,20 3 0,-25-6-217,1 1 0,0-1 0,-1-1 1,1 1-1,0-1 0,-1 0 0,1 0 0,-1-1 0,0 0 1,1 0-1,-1-1 0,0 1 0,0-1 0,9-7 0,-3 0-201,0-1-1,-1 0 1,0-1-1,-1-1 0,10-14 1,48-79-1785</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08.796"/>
    </inkml:context>
    <inkml:brush xml:id="br0">
      <inkml:brushProperty name="width" value="0.1" units="cm"/>
      <inkml:brushProperty name="height" value="0.1" units="cm"/>
    </inkml:brush>
  </inkml:definitions>
  <inkml:trace contextRef="#ctx0" brushRef="#br0">1 148 2976,'6'-28'400,"-3"14"-166,1 0 1,0 0 0,8-17 0,-10 25-231,10-20 589,-11 25-552,-1 0-1,1 0 1,0 0 0,-1 0 0,1 0-1,0 0 1,0 0 0,0 1-1,0-1 1,0 0 0,-1 1 0,1-1-1,0 0 1,0 1 0,1-1 0,-1 1-1,0 0 1,0-1 0,0 1-1,0 0 1,2-1 0,-3 1-27,1 0 1,0 1-1,-1-1 1,1 0-1,0 0 1,-1 0-1,1 1 1,0-1-1,-1 0 1,1 1-1,-1-1 1,1 0-1,-1 1 1,1-1-1,-1 1 1,1-1-1,-1 1 1,1-1-1,-1 1 1,1-1-1,-1 1 1,0 0-1,1 0 1,5 18 250,0 9-103,-2 1 0,0 38 1,-1-23-117,7 336 317,-49 49 307,11-146-97,24-239-483,4 85 1,0-126-88,0-1-1,0 0 1,1 1 0,-1-1-1,1 0 1,0 0-1,-1 0 1,1 1 0,0-1-1,0 0 1,0 0-1,1 0 1,-1 0 0,0-1-1,1 1 1,-1 0-1,1 0 1,0-1 0,-1 1-1,1-1 1,0 0-1,0 1 1,0-1 0,3 1-1,3 1 34,0-1 0,0 0 1,0-1-1,0 1 0,14-1 0,-1 0 18,194 27 671,-145-16-567,1-3 0,0-3 0,1-3 0,137-12 0,-192 7-344,0-1 1,0 0-1,0-1 1,-1-1-1,1 0 1,-1-1-1,-1-1 1,20-12-1,-2-3-2464</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09.206"/>
    </inkml:context>
    <inkml:brush xml:id="br0">
      <inkml:brushProperty name="width" value="0.1" units="cm"/>
      <inkml:brushProperty name="height" value="0.1" units="cm"/>
    </inkml:brush>
  </inkml:definitions>
  <inkml:trace contextRef="#ctx0" brushRef="#br0">70 55 4640,'-24'-10'828,"-12"-4"440,28 7-980,6 5-107,3 3-112,2 2-56,1 0-1,-1-1 0,1 1 0,0-1 1,-1 0-1,1 0 0,0-1 0,0 1 0,1-1 1,-1 1-1,7 0 0,7 0 45,28 1-1,-30-2 10,57-2 219,0-3 1,85-16-1,39-3-192,-110 18-72,1 5-1,90 10 1,-28 14-2606,-119-18-561</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09.605"/>
    </inkml:context>
    <inkml:brush xml:id="br0">
      <inkml:brushProperty name="width" value="0.1" units="cm"/>
      <inkml:brushProperty name="height" value="0.1" units="cm"/>
    </inkml:brush>
  </inkml:definitions>
  <inkml:trace contextRef="#ctx0" brushRef="#br0">32 243 5312,'-31'14'1952,"31"-18"-1504,15-20-128,1 12-256,9-11-96,9 0 224,18-4-96,4-1 192,9 6-192,7 5-96,-5 3-32,-2 1 96,12-1-32,9 5-96,11-1 32,-1 2-1184,2 2 672,-13 3-3296</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10.036"/>
    </inkml:context>
    <inkml:brush xml:id="br0">
      <inkml:brushProperty name="width" value="0.1" units="cm"/>
      <inkml:brushProperty name="height" value="0.1" units="cm"/>
    </inkml:brush>
  </inkml:definitions>
  <inkml:trace contextRef="#ctx0" brushRef="#br0">0 1 6240,'5'13'2304,"6"-2"-1792,9 6-160,-10-3-256,11-1-128,10 1 224,10 0-96,3-6-96,3-3-32,-1-5-192,0-8 128,-7-6-800,-3 0 480,-5 1-1152,0 2 896</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10.410"/>
    </inkml:context>
    <inkml:brush xml:id="br0">
      <inkml:brushProperty name="width" value="0.1" units="cm"/>
      <inkml:brushProperty name="height" value="0.1" units="cm"/>
    </inkml:brush>
  </inkml:definitions>
  <inkml:trace contextRef="#ctx0" brushRef="#br0">16 9 4736,'-16'-5'1760,"16"1"-704,5 4-928,6 4 320,4-4-256,11 0-96,10 0-64,8 0 160,7 0-96,11 0 96,-2 5-96,2 0-192,-6-5 32,-6 3-800,-4 2 448</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11.646"/>
    </inkml:context>
    <inkml:brush xml:id="br0">
      <inkml:brushProperty name="width" value="0.1" units="cm"/>
      <inkml:brushProperty name="height" value="0.1" units="cm"/>
    </inkml:brush>
  </inkml:definitions>
  <inkml:trace contextRef="#ctx0" brushRef="#br0">864 305 3648,'-6'-13'1480,"-14"-23"0,4 8-1459,1-1 444,-1 0 0,-1 1 0,-27-33 0,39 54-414,-1 1 0,-1-1 0,1 1 1,-1 0-1,0 0 0,0 1 0,-1 0 1,1 0-1,-1 1 0,-1 0 0,1 0 1,0 1-1,-1 0 0,1 0 0,-1 1 0,-17-2 1,17 4-56,1 0 1,-1 1 0,0 0 0,1 1-1,0-1 1,-1 2 0,1-1 0,0 1-1,0 0 1,1 1 0,-11 6 0,-8 6-28,-43 37 0,38-28 68,-177 153-213,194-163 232,0 1 1,0 1-1,2 1 0,0 0 1,1 0-1,1 1 1,0 0-1,-12 39 0,17-41 4,0 0-1,1 1 1,1-1 0,0 1-1,2 0 1,0-1-1,1 1 1,1 0-1,0 0 1,8 34-1,-7-44-37,1 0 0,0 0-1,0-1 1,1 1 0,0-1-1,0 0 1,1 0 0,0 0-1,0 0 1,11 10 0,-8-10 21,0-1 0,1 1 0,-1-2 0,1 1 0,1-1 0,-1-1 0,17 7 0,-2-5 44,-1 0 1,1-2-1,1 0 1,-1-2-1,0-1 1,39-2-1,-10-3-170,-1-3-1,96-23 1,-109 18-569,0-1 0,0-2 0,-1-2 1,41-25-1,-26 7-2196</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12.041"/>
    </inkml:context>
    <inkml:brush xml:id="br0">
      <inkml:brushProperty name="width" value="0.1" units="cm"/>
      <inkml:brushProperty name="height" value="0.1" units="cm"/>
    </inkml:brush>
  </inkml:definitions>
  <inkml:trace contextRef="#ctx0" brushRef="#br0">0 31 5632,'5'-3'2112,"0"3"-1664,21 0-96,-16 0-128,11-5-192,5 0 192,4 1-128,1-1 256,4 2-224,11-2-32,0 5-64,-5 0-256,-2 8 128,-3-3-736,-5 4 448,-5-1-1280,-11 6 896,-4 0-2432</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12.456"/>
    </inkml:context>
    <inkml:brush xml:id="br0">
      <inkml:brushProperty name="width" value="0.1" units="cm"/>
      <inkml:brushProperty name="height" value="0.1" units="cm"/>
    </inkml:brush>
  </inkml:definitions>
  <inkml:trace contextRef="#ctx0" brushRef="#br0">16 26 6400,'-15'-8'2368,"20"16"-1856,20 6-128,-9 0-352,13-1-96,12 1 96,10-5 0,11-9 192,-2-9-128,7-8-32,3-7-32,7 7-960,0 3 512,-7 6-2240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14.443"/>
    </inkml:context>
    <inkml:brush xml:id="br0">
      <inkml:brushProperty name="width" value="0.1" units="cm"/>
      <inkml:brushProperty name="height" value="0.1" units="cm"/>
    </inkml:brush>
  </inkml:definitions>
  <inkml:trace contextRef="#ctx0" brushRef="#br0">65 208 3136,'-7'0'337,"0"0"0,0 1 0,-1 0 0,-7 1 0,14-1-303,1-1-1,-1 0 1,0 0-1,1 0 0,-1 0 1,0 0-1,1 0 1,-1 0-1,1 0 1,-1 0-1,0 0 1,1 0-1,-1 0 1,0 0-1,1 0 0,-1-1 1,1 1-1,-1 0 1,0-1-1,1 1 1,-1 0-1,1-1 1,-1 1-1,1-1 1,-1 1-1,1 0 0,-1-1 1,1 1-1,0-1 1,-1 0-1,1 1 1,0-1-1,-1 1 1,1-1-1,0 1 1,0-1-1,-1 0 0,1 1 1,0-1-1,0 0 1,0 1-1,0-1 1,0 0-1,0 1 1,0-2-1,0-2 103,0 0 0,0 0 0,1 1 0,0-1 0,-1 0 0,3-6 0,3-2 0,-1 1 0,2-1 0,-1 2 0,1-1 0,1 1 0,0 0 0,0 1 0,1-1 0,1 2 0,-1-1 0,1 2 0,0-1 0,18-9 0,-21 14-117,1 0 0,-1 0 1,0 1-1,1 0 0,-1 0 1,1 0-1,-1 1 0,1 1 1,0-1-1,0 1 0,-1 0 1,14 3-1,4 2 1,0 1-1,35 13 1,-26-7 32,22 4 23,-29-9 76,0 1 0,35 17 0,-58-23-138,1 1 0,-1-1 0,1 1 0,-1 0 0,0 0 0,0 1 0,0-1 0,-1 1 0,1 0 0,-1 0-1,0 0 1,0 1 0,0-1 0,-1 1 0,1-1 0,-1 1 0,0 0 0,0 0 0,-1 0 0,0 0 0,0 0 0,0 0 0,0 0-1,-1 10 1,-1 3 44,-1 0-1,0-1 1,-1 1-1,-2 0 0,-10 29 1,2-7 219,2 1 1,2 1-1,-7 61 1,14-73-153,1 0 0,2 0 0,0 0 0,2 0 0,11 48 0,-11-67-79,0-1-1,0 0 0,1 0 0,0 0 1,1 0-1,0-1 0,10 14 0,-12-19-21,0-1 0,1 1 0,-1 0 0,1-1 0,0 0 0,0 0 0,0 0 0,1 0 0,-1-1 0,1 1 0,-1-1 0,1 0 0,0-1 0,0 1 0,0-1 0,0 0 0,7 1 0,-1-2-18,-1 0 0,1-1 0,-1 0 0,0-1 0,1 0 0,-1-1 0,0 0-1,0-1 1,0 1 0,-1-2 0,1 0 0,-1 0 0,14-10 0,4-5-874,-1-2 0,45-46 0,-41 36-651,-3 5-2080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14.876"/>
    </inkml:context>
    <inkml:brush xml:id="br0">
      <inkml:brushProperty name="width" value="0.1" units="cm"/>
      <inkml:brushProperty name="height" value="0.1" units="cm"/>
    </inkml:brush>
  </inkml:definitions>
  <inkml:trace contextRef="#ctx0" brushRef="#br0">34 588 1056,'0'-1'13,"-5"-1"172,1-1-1,-1 1 1,-7-8 0,9 7 444,3 3-558,-1 0 0,1 0 0,0-1 1,-1 1-1,1 0 0,0-1 0,0 1 0,-1 0 0,1-1 0,0 1 0,0 0 0,-1-1 1,1 1-1,0 0 0,0-1 0,0 1 0,0-1 0,0 1 0,0 0 0,-1-1 0,1 1 1,0-1-1,0 1 0,0-1 0,0 1 0,0 0 0,1-1 0,-1 1 0,0-1 0,0 1 1,0 0-1,0-1 0,0 1 0,1-1 0,-1 1 0,0 0 0,0-1 0,0 1 0,1 0 1,-1-1-1,1 1 0,6-12 441,0 1-1,2 0 1,-1 0 0,1 1-1,19-16 1,3-5-100,90-90-940,162-125 0,-238 209-682,-3 1 394</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15.258"/>
    </inkml:context>
    <inkml:brush xml:id="br0">
      <inkml:brushProperty name="width" value="0.1" units="cm"/>
      <inkml:brushProperty name="height" value="0.1" units="cm"/>
    </inkml:brush>
  </inkml:definitions>
  <inkml:trace contextRef="#ctx0" brushRef="#br0">6 14 6720,'-6'-13'2496,"12"13"-1952,9 0-128,-10 8-448,5 1-64,1 1-1024,-3-1 640,2-1-1920,6 1 1344,4-4-1792</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15.642"/>
    </inkml:context>
    <inkml:brush xml:id="br0">
      <inkml:brushProperty name="width" value="0.1" units="cm"/>
      <inkml:brushProperty name="height" value="0.1" units="cm"/>
    </inkml:brush>
  </inkml:definitions>
  <inkml:trace contextRef="#ctx0" brushRef="#br0">0 0 6560,'6'9'3422,"-3"-6"-3439,-1-1-1,0 1 1,0 0-1,0-1 1,2 5-1,1 3 42,11 24 349,2-1-1,1-1 1,31 40 0,-43-64-291,77 98 560,-68-84-549,-1 1 0,23 49-1,-29-50-84,-1-1-1,-1 1 1,-1 1-1,-1-1 1,2 25-1,-5-31-185,-1 1 0,-1-1-1,-1 1 1,-1-1 0,0 0 0,-1 0-1,-9 32 1,-6-7-829,0-1 1,-3 0-1,-32 47 0,12-27-2619</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16.014"/>
    </inkml:context>
    <inkml:brush xml:id="br0">
      <inkml:brushProperty name="width" value="0.1" units="cm"/>
      <inkml:brushProperty name="height" value="0.1" units="cm"/>
    </inkml:brush>
  </inkml:definitions>
  <inkml:trace contextRef="#ctx0" brushRef="#br0">778 1 7872,'25'27'2944,"-4"-5"-2304,-6 14-160,-4-14-192,-1 23-256,-10 23 256,-16 28-160,-9 4 96,-21-1-128,-30-8-896,-57 3 416,-25 10-4288,-40-18 2592,-10-31-960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30.920"/>
    </inkml:context>
    <inkml:brush xml:id="br0">
      <inkml:brushProperty name="width" value="0.1" units="cm"/>
      <inkml:brushProperty name="height" value="0.1" units="cm"/>
    </inkml:brush>
  </inkml:definitions>
  <inkml:trace contextRef="#ctx0" brushRef="#br0">2 405 2080,'-1'-19'166,"0"0"0,2 0 0,0 0 0,2 0 0,5-26 0,1-4-170,-5 27 184,-2 0 0,0-1 1,-1 1-1,-4-30 0,2-11 871,-1 52-876,0 11-66,1 7-4,1 44 502,5 214 781,-1-188-1244,8 86 266,5 44-34,10 75-85,18 77-119,-19-135 525,-25-330-238,0 94-497,1-1 1,0 0-1,0 1 0,6-14 1,3-20 54,15-209 206,-11 69-312,-13 175 116,0 0 1,1 0 0,0 1-1,0-1 1,1 1-1,1 0 1,-1 0 0,2 0-1,-1 0 1,2 1-1,-1 0 1,1 0 0,0 1-1,1 0 1,0 0-1,14-10 1,19-12-43,2 2 1,1 1-1,65-28 0,-93 48 4,0 0 1,1 1-1,-1 1 0,1 0 0,0 1 0,1 1 0,21-1 0,-32 3 11,0 2-1,0-1 1,-1 1-1,1 0 1,0 0-1,0 1 1,-1 0-1,1 0 1,7 4-1,-9-4 8,-1 1 1,0 0-1,0-1 0,0 2 0,0-1 0,-1 0 1,1 1-1,-1 0 0,0-1 0,0 1 1,0 0-1,-1 1 0,0-1 0,3 6 0,-1 1-23,-1 0-1,0 1 1,-1-1 0,0 0-1,0 22 1,-1-17 13,7 102-2,8 96 25,18 1 200,9-45-111,-32-137-58,1 0-1,32 61 1,-38-83 2,0-1-1,1 1 1,0-1 0,13 13-1,-17-20-24,-1-1 0,1 0 0,0 1 1,0-1-1,0 0 0,0-1 0,0 1 0,0 0 0,1-1 0,-1 0 0,0 0 0,1 0 0,-1 0 1,1 0-1,-1-1 0,1 1 0,0-1 0,-1 0 0,1 0 0,3-1 0,0-1-3,0 1-1,0-1 1,-1-1 0,1 1-1,-1-1 1,0 0-1,0-1 1,0 0-1,10-8 1,4-5-550,22-25 1,-37 36 330,16-17-236,-9 10-676,0 0 0,0 1 0,2 0 0,-1 1 0,19-12 0,-5 8-1049</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31.570"/>
    </inkml:context>
    <inkml:brush xml:id="br0">
      <inkml:brushProperty name="width" value="0.1" units="cm"/>
      <inkml:brushProperty name="height" value="0.1" units="cm"/>
    </inkml:brush>
  </inkml:definitions>
  <inkml:trace contextRef="#ctx0" brushRef="#br0">2 1 3808,'0'0'59,"0"1"1,-1-1 0,1 0-1,0 1 1,0-1-1,0 0 1,0 1 0,0-1-1,0 1 1,0-1-1,0 0 1,0 1-1,0-1 1,0 1 0,0-1-1,0 1 1,0-1-1,0 0 1,0 1 0,0-1-1,0 1 1,0-1-1,1 0 1,-1 1-1,0-1 1,0 0 0,1 1-1,8 15 45,-4-8 44,2 6-164,1-1 0,1 0 1,16 18-1,4 7 41,-14-18 141,0-1-1,0-1 0,2 0 1,0-2-1,1 0 0,1 0 1,38 23-1,-12-14 130,51 23 0,-70-38-186,-1 0-1,1-2 1,49 9-1,-55-15-214,-10-1-466,0 0 0,1 1 0,-1 0 0,0 1 0,0 0 0,-1 0 0,12 6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32.116"/>
    </inkml:context>
    <inkml:brush xml:id="br0">
      <inkml:brushProperty name="width" value="0.1" units="cm"/>
      <inkml:brushProperty name="height" value="0.1" units="cm"/>
    </inkml:brush>
  </inkml:definitions>
  <inkml:trace contextRef="#ctx0" brushRef="#br0">0 620 2976,'10'-16'1040,"11"-26"0,-16 27-775,-3 9-132,0-1 0,0 1 0,1 0 0,0 0 0,0 0 0,0 0 0,1 1 0,0-1 0,0 1 0,7-7 0,-3 2-69,-7 9-34,0 0 0,0-1 0,0 1 0,0 0-1,1 0 1,-1 0 0,0 0 0,0 0 0,3-1-1,4-4 169,0 0-1,0-1 0,0 0 1,-1 0-1,7-9 0,14-13 38,-28 29-236,60-56-39,1 2-1,83-53 0,-127 96-753,0-1-1,-1 0 0,0-2 1,-1 0-1,15-17 1,20-34-1281</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33.671"/>
    </inkml:context>
    <inkml:brush xml:id="br0">
      <inkml:brushProperty name="width" value="0.1" units="cm"/>
      <inkml:brushProperty name="height" value="0.1" units="cm"/>
    </inkml:brush>
  </inkml:definitions>
  <inkml:trace contextRef="#ctx0" brushRef="#br0">0 19 4480,'0'-1'101,"1"0"0,-1-1 0,0 1-1,1 0 1,-1 0 0,1 0 0,-1 0 0,1 1 0,-1-1 0,1 0 0,0 0 0,0 0-1,-1 0 1,1 1 0,0-1 0,0 0 0,0 1 0,0-1 0,0 0 0,1 0 0,-1 1-84,0 0 0,1 0 0,-1 1 1,0-1-1,0 0 0,0 0 0,0 1 1,1-1-1,-1 1 0,0-1 0,0 1 1,0-1-1,0 1 0,0 0 0,0 0 1,0-1-1,0 1 0,0 0 1,0 1-1,23 22 210,24 34 0,8 9-25,96 70 246,-99-93-176,63 69 0,-102-97-259,-1 2 0,0 0 1,-2 0-1,0 1 1,-1 1-1,10 28 0,-7-10 13,-2 1 0,10 59-1,-15-51 65,-3 1 0,-1-1 0,-2 0 0,-3 0 0,-13 75 0,-69 225 117,44-206-1588,25-85 549</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34.091"/>
    </inkml:context>
    <inkml:brush xml:id="br0">
      <inkml:brushProperty name="width" value="0.1" units="cm"/>
      <inkml:brushProperty name="height" value="0.1" units="cm"/>
    </inkml:brush>
  </inkml:definitions>
  <inkml:trace contextRef="#ctx0" brushRef="#br0">662 1 6048,'2'2'1952,"1"4"-1824,1 0 1,-1 0-1,0 0 0,0 1 1,-1-1-1,1 1 0,-2 0 1,1-1-1,1 15 1,-1 6-331,-2 34-1,0-31 236,-3 31 23,-1 0 0,-4-1 0,-21 86 0,18-105 94,-2 0 0,-2-1 0,-2 0 1,-1-2-1,-33 52 0,-23 18 69,-29 45 5,1 39-45,63-111-341,-70 104 1,101-174-295,0 0 0,-1 0 0,-12 11 0,13-15 120,-1-1 0,1 0 0,-17 8 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34.492"/>
    </inkml:context>
    <inkml:brush xml:id="br0">
      <inkml:brushProperty name="width" value="0.1" units="cm"/>
      <inkml:brushProperty name="height" value="0.1" units="cm"/>
    </inkml:brush>
  </inkml:definitions>
  <inkml:trace contextRef="#ctx0" brushRef="#br0">31 0 7808,'-31'9'2880,"31"-1"-2240,26 3-160,-2-8-1056,12 7 224,10-1-256,5 0 320,4 4-224,-3 1 256,-1 0-352,-10-6 352,-2-3-640,-8-5 480,-5 0-1600,-11 0 1088,-25 4-1376</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34.874"/>
    </inkml:context>
    <inkml:brush xml:id="br0">
      <inkml:brushProperty name="width" value="0.1" units="cm"/>
      <inkml:brushProperty name="height" value="0.1" units="cm"/>
    </inkml:brush>
  </inkml:definitions>
  <inkml:trace contextRef="#ctx0" brushRef="#br0">0 33 7456,'6'-5'2784,"24"1"-2176,32-1-160,-33 5-2080,17-5 800,11 5-3456,-2-4 2400,1-6 224</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35.668"/>
    </inkml:context>
    <inkml:brush xml:id="br0">
      <inkml:brushProperty name="width" value="0.1" units="cm"/>
      <inkml:brushProperty name="height" value="0.1" units="cm"/>
    </inkml:brush>
  </inkml:definitions>
  <inkml:trace contextRef="#ctx0" brushRef="#br0">41 264 3488,'-13'-43'1115,"-9"-23"-465,20 52-542,0 0 0,1 0 0,1 0 0,0 0 0,3-23-1,-1-11 1902,0 75-1629,1-1 1,11 47-1,-3-22-300,12 68-109,22 120 301,-17 4 56,-6 224 707,-18-156-571,-4-310-459,0 10 70,-1-1 1,0 1 0,-1-1 0,-4 19 0,6-28-66,-1-1 0,1 1 1,0 0-1,0-1 0,-1 1 1,1 0-1,0-1 0,-1 1 1,1-1-1,-1 1 0,1-1 0,-1 1 1,1-1-1,-1 1 0,1-1 1,-1 1-1,1-1 0,-2 1 1,2-1-5,-1 0 0,1 0 0,-1 0 0,1 0 0,0 0 0,-1 0 0,1 0 0,-1 0 0,1 0 0,-1 0 0,1 0 0,0-1 0,-1 1 0,1 0 0,-1 0 0,1 0 0,0-1 0,-1 1 0,1 0 0,0 0 0,-1-1 0,-2-2 21,0-1 0,1 1 0,-1-1 0,-2-6 0,4 8-21,-8-12-13,1-1 1,1 0-1,1 0 1,0-1-1,1 0 1,1 0-1,0-1 0,1 1 1,1-1-1,0 1 1,1-1-1,3-28 1,6-6-72,3 1 1,27-78 0,-29 101 53,1-4 65,1 0 1,1 1 0,2 0 0,1 1 0,2 1-1,35-48 1,-42 65-4,0 1 0,0-1-1,1 2 1,0-1 0,1 2-1,0-1 1,20-9 0,-21 13-48,-1 1 0,1 0 0,0 1 0,0 0 0,0 1 0,0 0 1,0 1-1,1 0 0,-1 0 0,21 3 0,-23-1 9,0 0 1,0 1-1,0 0 0,0 0 0,0 1 1,0 1-1,-1-1 0,1 1 0,-1 1 1,0 0-1,0 0 0,-1 0 1,1 1-1,-1 0 0,-1 0 0,1 1 1,-1 0-1,0 0 0,0 0 0,-1 1 1,5 9-1,0 2 37,-1 1 0,0 0 0,10 36 0,7 65 30,-12-51-15,20 106 345,-17-81-141,-14-78-213,8 35 67,-10-48-97,0 0 0,1 0 0,-1 0 0,1 0 0,0 0 0,1 0 1,-1 0-1,1-1 0,2 4 0,-3-5-9,-1-1-1,1 0 1,-1 0 0,1 0-1,-1 0 1,1-1 0,0 1-1,0 0 1,-1-1 0,1 1 0,0-1-1,0 1 1,0-1 0,-1 0-1,1 0 1,0 0 0,3 0-1,4-1-7,-1-1-1,15-3 0,-6 0-73,38-7-509,42-7-2397,-46 14 1401</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36.448"/>
    </inkml:context>
    <inkml:brush xml:id="br0">
      <inkml:brushProperty name="width" value="0.1" units="cm"/>
      <inkml:brushProperty name="height" value="0.1" units="cm"/>
    </inkml:brush>
  </inkml:definitions>
  <inkml:trace contextRef="#ctx0" brushRef="#br0">11 3 4384,'0'0'32,"0"-1"0,0 1 0,0 0 0,-1 0 0,1 0 0,0 0 0,0-1 0,-1 1 0,1 0 0,0 0 0,0 0-1,-1 0 1,1 0 0,0 0 0,0 0 0,-1 0 0,1 0 0,0 0 0,-1 0 0,1 0 0,0 0 0,0 0 0,-1 0 0,1 0 0,0 0 0,0 0 0,-1 0 0,1 0 0,0 0 0,0 0 0,-1 0 0,1 1 0,0-1 0,0 0 0,-1 0 0,1 0 0,0 0 0,0 1 0,-1-1 0,1 14 849,0-5-748,1 1-67,0 0-1,0-1 1,1 1 0,0-1-1,1 1 1,0-1 0,8 17-1,39 62 761,-31-57-668,16 26-12,91 164-1262</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36.844"/>
    </inkml:context>
    <inkml:brush xml:id="br0">
      <inkml:brushProperty name="width" value="0.1" units="cm"/>
      <inkml:brushProperty name="height" value="0.1" units="cm"/>
    </inkml:brush>
  </inkml:definitions>
  <inkml:trace contextRef="#ctx0" brushRef="#br0">5 307 5728,'-5'-63'2112,"26"32"-1632,20-19-128,-15 28-416,4-16-32,1 8-448,-2-6 288,7 0-2048</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37.943"/>
    </inkml:context>
    <inkml:brush xml:id="br0">
      <inkml:brushProperty name="width" value="0.1" units="cm"/>
      <inkml:brushProperty name="height" value="0.1" units="cm"/>
    </inkml:brush>
  </inkml:definitions>
  <inkml:trace contextRef="#ctx0" brushRef="#br0">1037 121 4736,'-85'-26'2397,"13"3"-2757,-8-2 852,48 14-144,-1 1 0,0 2-1,-53-7 1,56 13-367,0 1 1,-52 5-1,68-2 50,-1 1 0,1 0 0,0 1 0,1 1 0,-1 0 0,1 0 0,-24 14 0,6 2-48,0 1 0,2 1 0,0 2 0,2 1 0,-28 34 0,41-42 12,2 0 0,0 0-1,1 1 1,1 1 0,-14 36-1,9-9 129,-14 71 0,25-102 26,1 1 1,1 0 0,0 33 0,3-44-104,-1 0 0,1 0 0,0 0 0,0 0 0,1-1 0,0 1 0,0 0 1,0-1-1,1 0 0,-1 1 0,1-1 0,1 0 0,-1 0 0,7 7 0,-2-5 0,1 1-1,0-2 0,0 1 0,0-1 1,1-1-1,0 1 0,0-2 0,0 1 1,1-2-1,13 4 0,-2-1 45,1-2 1,1-1-1,44 1 0,-1-6 81,0-3 0,100-20-1,128-56 150,19-48-4181,-292 118 1413</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38.493"/>
    </inkml:context>
    <inkml:brush xml:id="br0">
      <inkml:brushProperty name="width" value="0.1" units="cm"/>
      <inkml:brushProperty name="height" value="0.1" units="cm"/>
    </inkml:brush>
  </inkml:definitions>
  <inkml:trace contextRef="#ctx0" brushRef="#br0">12 43 3968,'-12'1'1232,"14"1"-575,1-2-615,-1 0-1,0 0 0,0 0 1,0 0-1,1 0 1,-1-1-1,0 1 1,0-1-1,4 0 1,4-2 234,1 1 1,0 1 0,-1 0-1,1 0 1,0 1 0,0 0-1,16 3 1,9 3 280,46 14 1,-53-12-445,0-1 1,60 5 0,138-10 393,-125-3-315,304-16 584,-158 3-395,-132 8-90,131-24-1,-237 29-352,42-9 97,88-3 0,-124 12-316,-1 1 1,0 1-1,0 1 1,0 0-1,-1 1 1,1 0 0,-1 1-1,1 1 1,-1 0-1,23 13 1,-7 0-2941</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39.141"/>
    </inkml:context>
    <inkml:brush xml:id="br0">
      <inkml:brushProperty name="width" value="0.1" units="cm"/>
      <inkml:brushProperty name="height" value="0.1" units="cm"/>
    </inkml:brush>
  </inkml:definitions>
  <inkml:trace contextRef="#ctx0" brushRef="#br0">0 209 4480,'32'8'2464,"-29"-8"-2408,1-1 0,-1 1 1,0-1-1,0 0 0,1 0 1,-1 0-1,0 0 0,0 0 1,0-1-1,0 1 0,-1-1 1,1 0-1,4-4 0,3-3 438,18-21 1,-17 17-288,7-6-17,0 0 0,2 1 0,30-22 0,-40 33-143,-1 2 0,1-1 1,0 1-1,0 1 0,0-1 0,1 2 1,-1 0-1,1 0 0,0 1 0,21-2 1,-14 3-54,1 1 1,0 0 0,36 6-1,-49-5 11,0 1-1,0 0 1,-1 0-1,1 0 0,-1 0 1,1 1-1,-1 0 0,0 0 1,0 0-1,0 1 1,-1 0-1,1 0 0,-1 0 1,0 0-1,0 1 1,6 9-1,-2 0 139,0 1-1,-2-1 1,0 2-1,0-1 1,-1 0-1,3 24 1,8 99 392,-12-83-527,-1-19 15,2 0-1,1 0 0,15 47 0,-17-72 6,0 1-1,1-1 0,0 0 0,1 0 0,0 0 0,1-1 1,0 0-1,0-1 0,1 1 0,1-1 0,-1-1 0,1 1 0,18 11 1,-22-17-8,0-1 0,0 1 0,1-1 0,-1-1 1,0 1-1,0-1 0,1 0 0,-1 0 0,1 0 0,-1-1 1,1 0-1,-1 0 0,1-1 0,9-1 0,2-2 18,0 0 0,-1-1-1,22-10 1,-12 4-288,1-2 0,-2-1-1,48-34 1,-60 37-93,0 0 1,0-1-1,-1 0 0,0-1 1,-1-1-1,-1 1 0,0-2 0,8-15 1,9-32-618</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39.648"/>
    </inkml:context>
    <inkml:brush xml:id="br0">
      <inkml:brushProperty name="width" value="0.1" units="cm"/>
      <inkml:brushProperty name="height" value="0.1" units="cm"/>
    </inkml:brush>
  </inkml:definitions>
  <inkml:trace contextRef="#ctx0" brushRef="#br0">11 696 4160,'-10'5'1536,"10"0"-1216,15-10-64,-5 0-480,6-9 64,4-8 416,9-14-128,7-14 800,5-13-512,16 0 864,13-6-704,17 6 832,14-4-800,2 4-96,-7-1-320,-4 1-352,-6 5 96</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41.193"/>
    </inkml:context>
    <inkml:brush xml:id="br0">
      <inkml:brushProperty name="width" value="0.1" units="cm"/>
      <inkml:brushProperty name="height" value="0.1" units="cm"/>
    </inkml:brush>
  </inkml:definitions>
  <inkml:trace contextRef="#ctx0" brushRef="#br0">1 1 2144,'10'14'800,"-5"-6"-608,0 6-64,-5-4-1824</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41.671"/>
    </inkml:context>
    <inkml:brush xml:id="br0">
      <inkml:brushProperty name="width" value="0.1" units="cm"/>
      <inkml:brushProperty name="height" value="0.1" units="cm"/>
    </inkml:brush>
  </inkml:definitions>
  <inkml:trace contextRef="#ctx0" brushRef="#br0">31 158 3712,'-1'0'77,"-1"0"1,1 1 0,-1-1-1,1 0 1,-1 1-1,1-1 1,0 1-1,-1-1 1,1 1-1,0 0 1,-1-1-1,1 1 1,0 0-1,0 0 1,0 0 0,0 0-1,0 0 1,0 0-1,-2 2 1,2 1-13,0-1-1,1 0 1,-1 0 0,1 1 0,-1-1 0,1 0-1,0 7 1,12-21 74,5-11 558,1 1-1,39-36 1,-28 30-275,-21 19-367,1 0 1,0 0 0,1 1-1,0 0 1,0 1-1,12-6 1,-17 10-60,-1 0 0,1 1 0,0-1-1,0 1 1,0 0 0,0 0 0,0 0 0,0 1 0,0 0 0,0 0-1,0 0 1,0 1 0,0-1 0,0 1 0,0 0 0,0 1 0,7 2-1,-5-1 26,1 1-1,-1 0 0,0 0 1,0 1-1,0 0 0,11 11 1,-15-14-3,-1 1 1,1 0 0,-1 0-1,0 0 1,-1 0-1,1 0 1,0 1 0,-1-1-1,0 0 1,1 1-1,-1-1 1,-1 1 0,1 0-1,0-1 1,-1 1 0,0-1-1,0 1 1,0 5-1,-3 9 8,-1-1 0,-1 1 0,-10 24-1,-4 17 32,-61 300 716,60-263-575,16-78-132,-16 93 337,19-96-320,0 0 1,0 0 0,1 0-1,1 0 1,4 19 0,0-19 25,-5-15-101,1 0-1,-1 0 1,0 1 0,0-1 0,0 0 0,1 0 0,-1 0 0,0 1-1,0-1 1,1 0 0,-1 0 0,0 0 0,0 0 0,1 1-1,-1-1 1,0 0 0,1 0 0,-1 0 0,0 0 0,1 0-1,-1 0 1,0 0 0,0 0 0,1 0 0,0 0 0,0-1 8,1 0 1,-1 0-1,0 1 1,1-1-1,-1-1 1,0 1-1,0 0 1,1 0-1,-1 0 1,0-1-1,0 1 1,0 0-1,0-3 1,41-70-281,-31 50-585,26-38-1,-20 39-25,-2 4-1199</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42.208"/>
    </inkml:context>
    <inkml:brush xml:id="br0">
      <inkml:brushProperty name="width" value="0.1" units="cm"/>
      <inkml:brushProperty name="height" value="0.1" units="cm"/>
    </inkml:brush>
  </inkml:definitions>
  <inkml:trace contextRef="#ctx0" brushRef="#br0">1 851 3136,'60'-62'1637,"-26"28"-1234,1 1 0,2 2 0,51-33 1,28-24 250,-64 42-441,61-71 0,34-60-996,-122 147 382,4-4-1796,58-53 0,-35 39 949</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42.638"/>
    </inkml:context>
    <inkml:brush xml:id="br0">
      <inkml:brushProperty name="width" value="0.1" units="cm"/>
      <inkml:brushProperty name="height" value="0.1" units="cm"/>
    </inkml:brush>
  </inkml:definitions>
  <inkml:trace contextRef="#ctx0" brushRef="#br0">15 41 4896,'-14'-22'1824,"19"17"-1440,9-4-96,-9 4 64,10 5-256,6 0-160,10 0 0,0 10 32,4-1 32,-4-1-160,-7 3 96,-8-11-672,-6 0 416,-5-5-928,-5-4 704,-10-1-2016</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7:43.022"/>
    </inkml:context>
    <inkml:brush xml:id="br0">
      <inkml:brushProperty name="width" value="0.1" units="cm"/>
      <inkml:brushProperty name="height" value="0.1" units="cm"/>
    </inkml:brush>
  </inkml:definitions>
  <inkml:trace contextRef="#ctx0" brushRef="#br0">16 5 4320,'-15'4'1600,"20"-8"-1248,10-1-96,-4 5 224,9 0-320,11 5-64,5-1-64,0 9-2944</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9:45.126"/>
    </inkml:context>
    <inkml:brush xml:id="br0">
      <inkml:brushProperty name="width" value="0.1" units="cm"/>
      <inkml:brushProperty name="height" value="0.1" units="cm"/>
    </inkml:brush>
  </inkml:definitions>
  <inkml:trace contextRef="#ctx0" brushRef="#br0">225 79 2720,'0'-14'1189,"-1"12"-1089,1 0 0,0 0-1,0 0 1,0 1 0,0-1 0,0 0 0,0 0 0,0 0 0,1 0 0,-1 0 0,1 0 0,0 0-1,-1 0 1,1 1 0,0-1 0,0 0 0,0 0 0,0 1 0,0-1 0,1 1 0,1-3-1,0 1-63,-1 1 0,1 0 0,0 0 0,-1 0 0,1 0 0,0 0-1,0 0 1,0 1 0,4-2 0,-6 3-20,0-1 0,0 1 0,0 0 0,0 0 0,1 0 0,-1 0 0,0 0 0,0 0 0,0 0 0,0 0 0,1 0-1,-1 1 1,0-1 0,0 0 0,0 1 0,0-1 0,0 1 0,0-1 0,0 1 0,0 0 0,0-1 0,0 1 0,0 0 0,0 0 0,0 0 0,-1-1 0,1 1 0,0 0 0,-1 0 0,2 2 0,1 3 65,0 0 0,0 0 0,-1 0 0,0 0 0,0 1 0,-1-1 0,1 1 0,-1 9 0,1 4 467,-3 31-1,0-39-442,-1 1 0,0 0 0,0-1 0,-1 0 0,-1 1 1,0-1-1,-1-1 0,-9 19 0,8-20-36,0-2 0,0 1 0,-1-1 1,0 0-1,0 0 0,-1 0 0,0-1 0,-1-1 0,1 1 0,-15 7 0,12-8-28,-1-1-1,0 1 0,0-2 0,0 0 0,-19 4 1,25-7-46,0 0 0,-1 0 1,1-1-1,0 1 0,-1-2 1,1 1-1,0-1 0,-1 0 1,1 0-1,0 0 0,0-1 1,0 0-1,-8-4 0,14 6 11,0 0-1,0 0 0,0 0 0,-1 0 1,1 0-1,0 0 0,0 0 0,-1-1 1,1 1-1,0 0 0,0 0 0,0 0 1,-1 0-1,1 0 0,0-1 0,0 1 1,0 0-1,0 0 0,0 0 0,-1-1 0,1 1 1,0 0-1,0 0 0,0-1 0,0 1 1,0 0-1,0 0 0,0 0 0,0-1 1,0 1-1,0 0 0,0 0 0,0-1 1,0 1-1,0 0 0,0 0 0,0-1 1,9-5 158,15 0 54,-17 5-220,1 1 0,-1 0 0,0 0 0,0 1 0,11 2 0,40 11-49,-31-6 130,-18-6 68,0 1 1,1-2-1,0 1 1,-1-1-1,1-1 1,0 1 0,-1-2-1,1 1 1,0-1-1,-1-1 1,17-4-1,-9-1 29,0 0 0,26-16 1,-17 9-236,-25 14-30,0 0 0,0 0 0,1 0 0,-1 0 0,0 0 0,0 0 0,0 0 0,0 0 0,1 0 0,-1 0 0,0 1 0,0-1 0,0 0 1,0 1-1,0-1 0,0 1 0,0-1 0,0 1 0,0-1 0,0 1 0,0 0 0,0 0 0,0-1 0,0 1 0,-1 0 0,2 1 0,7 6-1669,7 3 222</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9:45.816"/>
    </inkml:context>
    <inkml:brush xml:id="br0">
      <inkml:brushProperty name="width" value="0.1" units="cm"/>
      <inkml:brushProperty name="height" value="0.1" units="cm"/>
    </inkml:brush>
  </inkml:definitions>
  <inkml:trace contextRef="#ctx0" brushRef="#br0">80 1 4384,'-2'1'82,"1"0"1,0 0-1,-1 0 1,1 0-1,-1 0 0,1 0 1,0 0-1,0 1 1,0-1-1,0 0 1,0 1-1,0-1 0,0 1 1,-1 1-1,-9 28 791,6-16-710,-6 22 379,2-1 1,-9 62 0,17-87-502,-2 11 151,0 34 0,21-59 549,-13 2-684,0 0-1,1 1 0,-1 0 0,0 0 1,1 0-1,-1 1 0,11 2 0,37 14 119,-23-6-69,1-2-13,-2 0-40,-1 0 0,1 2-1,38 21 1,-65-31-31,-1 0 0,0-1 0,1 1 0,-1 0 0,0 0-1,0 0 1,1 0 0,-1 0 0,0 0 0,0 1 0,0-1 0,0 0 0,-1 0 0,1 1 0,0-1 0,-1 1-1,1-1 1,0 0 0,-1 1 0,0-1 0,1 1 0,-1-1 0,0 1 0,0-1 0,0 1 0,0 0 0,0 2-1,-1-1 52,0 1 0,0-1 0,-1 0 0,1 0 0,-1 0 0,0 0 0,1 0-1,-1 0 1,-1 0 0,1 0 0,-3 2 0,-6 5 150,0-1-1,0 0 1,-1-1-1,1 0 1,-2-1-1,1 0 1,-16 6-1,5-4-444,-1-2 0,1 0-1,-34 5 1,55-12 164,-3 1-353,1 0 0,0 0 0,-1-1 1,1 0-1,-1 1 0,1-2 1,-1 1-1,1 0 0,-1-1 0,-5-1 1,10 1 254,0 1 0,-1 0 1,1 0-1,-1 0 0,1-1 0,-1 1 1,1 0-1,-1-1 0,1 1 0,0 0 1,-1-1-1,1 1 0,0 0 1,-1-1-1,1 1 0,0-1 0,0 1 1,-1 0-1,1-1 0,0 1 0,0-1 1,0 1-1,-1-1 0,1 1 1,0-1-1,0 1 0,0-1 0,0 1 1,0-1-1,0 1 0,0-1 0,0 1 1,0-1-1,0 1 0,1-1 1,-1 1-1,0-1 0,0 1 0,1-1 1,2-12-1296</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9:46.224"/>
    </inkml:context>
    <inkml:brush xml:id="br0">
      <inkml:brushProperty name="width" value="0.1" units="cm"/>
      <inkml:brushProperty name="height" value="0.1" units="cm"/>
    </inkml:brush>
  </inkml:definitions>
  <inkml:trace contextRef="#ctx0" brushRef="#br0">6 20 7232,'-6'-2'3443,"15"2"-3156,9 0-428,0-2 153,0 1 0,1 0 1,-1 2-1,1 0 0,-1 1 0,26 5 0,-22-4 126,1-1 1,0-1-1,24-2 0,70-11-151,-99 10-207,54-9-2681,-38 6 1392</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9:46.869"/>
    </inkml:context>
    <inkml:brush xml:id="br0">
      <inkml:brushProperty name="width" value="0.1" units="cm"/>
      <inkml:brushProperty name="height" value="0.1" units="cm"/>
    </inkml:brush>
  </inkml:definitions>
  <inkml:trace contextRef="#ctx0" brushRef="#br0">16 25 7232,'-16'-8'3510,"21"7"-3234,7 0-398,92-2 468,58 1 1276,-92 7-1491,-5 0 22,98-5 0,-105-10-89,-43 7-1492,0 0 1,25-1-1</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9:47.286"/>
    </inkml:context>
    <inkml:brush xml:id="br0">
      <inkml:brushProperty name="width" value="0.1" units="cm"/>
      <inkml:brushProperty name="height" value="0.1" units="cm"/>
    </inkml:brush>
  </inkml:definitions>
  <inkml:trace contextRef="#ctx0" brushRef="#br0">391 6 5888,'-15'3'2042,"28"-9"-954,-11 6-1074,-1-1 0,1 1 0,0-1 0,-1 1-1,1 0 1,0 0 0,-1 0 0,1 0 0,0 0 0,0 0-1,-1 1 1,1-1 0,0 0 0,-1 1 0,1 0-1,2 1 1,-1-1 27,0 1 0,0 0-1,0 0 1,-1 1 0,1-1-1,-1 0 1,0 1 0,3 3-1,0 1 34,0 2 0,0-1 0,-1 1 1,0-1-1,3 11 0,-2-6 56,-2-1 1,0 1 0,0 0 0,-1 0 0,-1 0-1,1 14 1,-3-22 2,1 0 0,0 0 0,-1 0 0,0 0-1,-1 0 1,1 0 0,-1 0 0,0 0 0,0 0 0,0-1 0,0 1-1,-1-1 1,0 0 0,0 0 0,0 0 0,-1 0 0,1 0 0,-8 5 0,3-3 22,-2 1 0,1-2 1,-1 1-1,0-1 0,0-1 1,-1 1-1,1-2 0,-1 0 1,0 0-1,0-1 0,0 0 1,0-1-1,0 0 0,0 0 1,-19-3-1,-204-32-2123,204 29 843</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9:50.420"/>
    </inkml:context>
    <inkml:brush xml:id="br0">
      <inkml:brushProperty name="width" value="0.1" units="cm"/>
      <inkml:brushProperty name="height" value="0.1" units="cm"/>
    </inkml:brush>
  </inkml:definitions>
  <inkml:trace contextRef="#ctx0" brushRef="#br0">0 377 4480,'21'1'2323,"3"0"-2341,37-3 1,-40-1 236,0-1 0,0 0 0,34-14-1,-43 13-122,0 0 0,0-1 0,0-1 0,-1 0 0,0-1 0,-1 0 0,11-10-1,49-55 628,-61 62-662,-1 0 0,0 0-1,-1 0 1,0-1 0,7-16 0,-12 24-26,-1-1-1,0 0 0,1 1 1,-1-1-1,-1 0 1,1 0-1,-1 1 0,0-1 1,0 0-1,0 0 0,0 0 1,-1 0-1,0 1 1,-2-8-1,2 9-2,-1 0 1,1 0-1,-1 0 0,0 0 0,1 1 1,-1-1-1,0 1 0,0-1 1,-1 1-1,1 0 0,0 0 1,-1 0-1,0 0 0,1 0 1,-1 0-1,0 1 0,0-1 0,0 1 1,0 0-1,0 0 0,0 0 1,-6-1-1,3 2-24,1 0 0,-1-1-1,0 2 1,0-1 0,0 1-1,0 0 1,1 0 0,-1 0 0,0 1-1,1 0 1,-1 0 0,1 1 0,0-1-1,-1 1 1,1 0 0,-8 7 0,3-2-35,1 0-1,0 1 1,0 0 0,1 0 0,1 1 0,-1 0 0,-6 12 0,8-10 24,0 0 0,1 0 0,0 0 0,1 1-1,0-1 1,1 1 0,1 0 0,0 0 0,0 1 0,1 19 0,2-26 16,-1 0 0,1-1 0,0 1 0,0 0 0,1-1 1,0 1-1,0-1 0,0 1 0,1-1 0,0 0 0,1 0 0,-1 0 0,1-1 0,0 1 0,0-1 0,1 0 0,-1 0 0,1 0 0,1-1 0,-1 1 0,0-1 0,10 5 0,-2-3 2,1 0-1,0-1 0,-1 0 0,2-1 1,-1-1-1,0 0 0,28 1 1,-29-3 41,0-1 1,0-1 0,1 0-1,-1 0 1,0-1-1,0-1 1,0-1 0,24-9-1,-28 8-45,1 0 0,-1-2 0,0 1 0,0-1 0,-1 0 0,0-1 0,0 0 0,-1 0 0,0 0 0,0-1 0,6-13 0,1-2-186,-1-1 1,-2 0 0,12-35 0,-16 27 542,6-40 0,-15 107-411,1 0 0,2 0 0,6 46 1,26 100 299,-27-154-210,-6-25-37,0 0-1,0 0 0,0 0 0,1 0 0,-1 0 1,0 0-1,1 0 0,-1 0 0,1 0 0,-1 0 1,1 0-1,0 0 0,0 0-6,-1-1 0,0 0 0,0 0 0,0 0 0,1 0 0,-1 0 0,0 0 0,0 0 0,0 0 0,1 0 0,-1 0 0,0 0 0,0 0 0,0 0 0,1 0 0,-1 0 0,0 0 0,0 0 0,1 0-1,-1 0 1,0 0 0,0 0 0,0 0 0,1 0 0,-1 0 0,0-1 0,0 1 0,0 0 0,0 0 0,1 0 0,-1 0 0,0 0 0,0-1 0,3-2 21,-1 0 1,0 0-1,0 0 0,3-7 0,-2 3-14,90-159 44,-88 157-81,0 1 0,0 0 0,1 0-1,13-14 1,-18 21 21,1-1 0,-1 1 0,1 0-1,0-1 1,-1 1 0,1 0 0,0 0-1,0 0 1,0 1 0,0-1 0,0 0-1,0 1 1,2-1 0,-3 1 0,1 0 0,-1 0 0,0 0 0,1 1 1,-1-1-1,0 0 0,1 1 0,-1-1 0,0 1 0,0-1 0,1 1 1,-1 0-1,0-1 0,0 1 0,0 0 0,0 0 0,0 0 1,0 0-1,0 0 0,0 0 0,0 0 0,0 2 0,4 4 18,0 1-1,-1 0 0,0 0 0,-1 0 0,0 1 1,3 10-1,9 57 343,-11-51-269,-3-13-4,4 11 46,-5-23-124,0 0-1,0 0 1,0 0 0,1 0 0,-1 0 0,0 1 0,0-1 0,1 0 0,-1 0-1,0 0 1,0 0 0,1 0 0,-1 0 0,0 0 0,0 0 0,1 0 0,-1 0 0,0 0-1,0 0 1,0 0 0,1 0 0,-1 0 0,0 0 0,0-1 0,1 1 0,-1 0 0,0 0-1,0 0 1,0 0 0,1 0 0,-1-1 0,0 1 0,0 0 0,0 0 0,1 0 0,-1 0-1,0-1 1,0 1 0,0 0 0,0 0 0,0 0 0,0-1 0,0 1 0,1 0 0,-1-1-1,10-13 101,-9 12-66,26-41-51,-19 28-10,1 1 0,0 0 0,1 0 0,23-24 0,-32 37 28,1 0-1,-1 0 1,0 0 0,0 0-1,1 0 1,-1 0-1,1 1 1,-1-1-1,1 0 1,-1 1 0,1-1-1,-1 1 1,1-1-1,-1 1 1,1 0-1,0 0 1,-1-1 0,1 1-1,0 0 1,-1 1-1,1-1 1,-1 0-1,1 0 1,0 1-1,-1-1 1,1 1 0,-1-1-1,1 1 1,-1 0-1,1-1 1,-1 1-1,0 0 1,1 0 0,-1 0-1,2 3 1,4 3 28,-1 0 1,0 1-1,0 0 0,9 17 1,-6-11-41,-6-8-4,43 61 139,-40-58-217,1-1 1,0-1 0,1 0-1,0 0 1,15 11 0,-21-17 8,-1-1 0,1 1 0,-1 0-1,1-1 1,0 1 0,-1-1 0,1 1 0,0-1 0,-1 0 0,1 0 0,0 1 0,-1-1 0,1-1 0,0 1 0,-1 0 0,1 0 0,0 0 0,-1-1 0,1 1 0,0-1 0,-1 0 0,1 1 0,-1-1 0,1 0 0,-1 0 0,1 0 0,-1 0 0,0 0 0,1 0 0,-1 0 0,0-1-1,2-1 1,2-4-123,1 0 0,-1 0 0,-1 0 0,1-1 0,3-8 0,44-129 565,-39 103 515,-12 40-806,-1 0-1,1 0 0,0 0 0,0 0 1,0 0-1,0 0 0,0 0 0,1 0 0,-1 1 1,0-1-1,1 0 0,1-1 0,-2 3-44,0 0 0,-1-1 0,1 1 0,0 0 0,-1 0 1,1-1-1,0 1 0,0 0 0,-1 0 0,1 0 0,0 0 0,0 0 0,-1 0 0,1 0 0,0 0 0,0 1 0,-1-1 0,1 0 0,0 0 0,-1 0 0,1 1 0,0-1 0,-1 0 0,1 1 0,0-1 0,-1 1 0,1-1 0,-1 1 0,1-1 0,0 1 0,-1-1 0,0 1 0,1-1 0,-1 1 0,1 0 0,-1-1 0,1 2 0,59 93-295,-29-44-1700,-17-28-51,-2-3 629</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9:50.838"/>
    </inkml:context>
    <inkml:brush xml:id="br0">
      <inkml:brushProperty name="width" value="0.1" units="cm"/>
      <inkml:brushProperty name="height" value="0.1" units="cm"/>
    </inkml:brush>
  </inkml:definitions>
  <inkml:trace contextRef="#ctx0" brushRef="#br0">34 26 7872,'-14'-23'2944,"11"20"-2304,-3 6-160,0 5-704,3 9 32,1 11-1024,2 5 640,2 0-2880,1-2 1920,-3-6-1248</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9:51.205"/>
    </inkml:context>
    <inkml:brush xml:id="br0">
      <inkml:brushProperty name="width" value="0.1" units="cm"/>
      <inkml:brushProperty name="height" value="0.1" units="cm"/>
    </inkml:brush>
  </inkml:definitions>
  <inkml:trace contextRef="#ctx0" brushRef="#br0">30 254 6144,'-28'-50'3152,"26"51"-3386,2 6 186,2 9 116,49 173 300,9 69-2960,-57-242 502</inkml:trace>
  <inkml:trace contextRef="#ctx0" brushRef="#br0" timeOffset="1">232 26 5216,'-1'-8'608,"0"7"-473,1-1-1,0 1 0,-1 0 0,1-1 0,0 1 0,-1 0 0,0-1 0,1 1 0,-1 0 0,0 0 1,0 0-1,-1-2 0,2 54 1572,3-3-1563,1 0 0,2-1-1,15 53 1,66 207-15,-79-281-690,-1 1 1,4 34-1,-10-35-206</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9:51.955"/>
    </inkml:context>
    <inkml:brush xml:id="br0">
      <inkml:brushProperty name="width" value="0.1" units="cm"/>
      <inkml:brushProperty name="height" value="0.1" units="cm"/>
    </inkml:brush>
  </inkml:definitions>
  <inkml:trace contextRef="#ctx0" brushRef="#br0">42 238 5728,'-10'1'780,"7"-1"-584,0 0 0,1 1 0,-1-1-1,0 1 1,1-1 0,-1 1-1,1 0 1,-1 0 0,1 0-1,-3 1 1,17 5 135,10-2-270,0-2 0,0 0 0,0-1-1,1-1 1,21-3 0,-6 2-16,145-9 74,-144 4-16,0-1-1,61-20 1,-87 22-117,8-2 74,-1-1 0,-1 0 0,29-17 0,-43 22-29,-1-1 0,0 1 0,0-1 0,0 0 1,0-1-1,0 1 0,-1-1 0,0 0 0,1 1 0,-1-1 1,-1-1-1,1 1 0,-1 0 0,1-1 0,-1 1 0,0-1 0,-1 0 1,1 0-1,-1 0 0,1-7 0,-2 9 2,-1-1 1,1 0-1,-1 1 0,0-1 1,0 1-1,0-1 0,0 1 1,-1 0-1,1-1 0,-1 1 1,0 0-1,0 0 0,0 0 1,0 0-1,-1 0 0,1 1 1,-1-1-1,0 1 0,1-1 0,-1 1 1,-5-3-1,6 4-2,0-1-1,0 1 1,0 0-1,-1-1 1,1 1-1,-1 0 1,1 0-1,-1 1 1,1-1 0,-1 0-1,1 1 1,-1 0-1,1-1 1,-1 1-1,0 0 1,1 0-1,-1 1 1,1-1-1,-1 0 1,0 1 0,1 0-1,-1-1 1,1 1-1,0 0 1,-1 0-1,1 1 1,0-1-1,-1 0 1,1 1-1,-3 3 1,-1 1 69,1 1 1,0 0-1,0 0 0,1 1 1,0-1-1,1 1 0,-5 12 1,4-7-34,0 1 0,1-1 1,-2 26-1,4-30-77,1 0 1,1 0-1,0 1 0,0-1 1,1 0-1,0-1 1,0 1-1,1 0 0,0-1 1,1 1-1,0-1 1,0 0-1,10 14 0,-11-18-13,0 0 0,1 0-1,-1 0 1,1 0-1,0 0 1,0-1-1,0 0 1,1 0 0,-1 0-1,1 0 1,0-1-1,0 0 1,-1 0 0,2 0-1,-1 0 1,0-1-1,0 0 1,0 0-1,1 0 1,-1-1 0,0 0-1,1 0 1,-1 0-1,8-1 1,11-6-67,0 0 0,-1-1 0,0-1-1,43-24 1,-29 14 8,-34 17 91,1 0 0,0 1 0,0-1 1,-1 1-1,1 0 0,0 0 1,0 0-1,1 0 0,-1 0 0,0 1 1,0 0-1,0 0 0,0 0 0,0 1 1,0-1-1,0 1 0,1 0 1,-2 0-1,1 0 0,0 1 0,0 0 1,4 2-1,5 2 47,0 0 1,0-1-1,0-1 0,1 0 1,0 0-1,0-2 1,-1 1-1,1-2 0,1 0 1,-1-1-1,0 0 1,0-1-1,21-4 0,-31 4-31,1 0-1,-1 0 0,0-1 1,1 1-1,-1-1 0,0 0 0,0 0 1,0-1-1,-1 1 0,1-1 1,-1 0-1,1 0 0,-1 0 1,0 0-1,0 0 0,0-1 1,0 0-1,-1 1 0,0-1 0,3-6 1,-2 4 2,-1 0-1,0-1 1,-1 1 0,1-1 0,-1 0-1,-1 1 1,1-1 0,-1 0 0,0 1-1,-1-1 1,1 0 0,-1 1 0,-3-8 0,2 6-17,-1 0 0,0 0 1,-1 1-1,0-1 0,0 1 1,0 0-1,-1 0 0,0 1 1,0-1-1,-1 1 0,0 0 1,0 0-1,-1 1 0,1 0 1,-12-7-1,13 9-56,0 0 1,1 1-1,-1 0 0,0 0 0,0 0 1,-1 0-1,1 1 0,0 0 0,0 0 1,-1 0-1,1 1 0,0-1 0,-1 1 1,1 1-1,-1-1 0,1 1 0,0 0 1,0 0-1,-1 0 0,1 1 0,0 0 1,0 0-1,0 0 0,1 1 0,-6 3 1,0 1-174,1 2 0,0-1 0,0 1 0,-13 17 0,-24 44-1790,42-65 1401,0 1 0,1 1 0,0-1 0,0 0 0,-3 11 0,7-5-2768</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9:52.369"/>
    </inkml:context>
    <inkml:brush xml:id="br0">
      <inkml:brushProperty name="width" value="0.1" units="cm"/>
      <inkml:brushProperty name="height" value="0.1" units="cm"/>
    </inkml:brush>
  </inkml:definitions>
  <inkml:trace contextRef="#ctx0" brushRef="#br0">1 21 5632,'11'-20'2112,"-8"23"-1664,-3 5-96,0 1 352,0 7-448,0 7 608,3 2-480,0 2 288,0 7-384,3 1 256,1 14-288,5 11 0,0 6-160,-4-2-128,-2-4 0,-3 2-2848,-6 1 1536</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9:54.005"/>
    </inkml:context>
    <inkml:brush xml:id="br0">
      <inkml:brushProperty name="width" value="0.1" units="cm"/>
      <inkml:brushProperty name="height" value="0.1" units="cm"/>
    </inkml:brush>
  </inkml:definitions>
  <inkml:trace contextRef="#ctx0" brushRef="#br0">4 667 5472,'-3'-2'1163,"3"2"-1074,0-1 1,0 1-1,0 0 0,0 0 1,0-1-1,0 1 1,0 0-1,0 0 1,0-1-1,0 1 1,0 0-1,0 0 0,0 0 1,0-1-1,0 1 1,0 0-1,0 0 1,0-1-1,0 1 1,0 0-1,0 0 0,0-1 1,4-13-424,-3 7 461,10-56 362,3 2 1,3 0-1,41-103 0,-40 126-340,18-43-303,-33 76 101,-3 4 56,0 1-1,0 0 1,0 0 0,0 0 0,0-1-1,1 1 1,-1 0 0,0 0-1,0 0 1,0 0 0,0 0 0,1-1-1,-1 1 1,0 0 0,0 0-1,0 0 1,0 0 0,1 0 0,-1 0-1,0 0 1,0 0 0,1 0-1,-1 0 1,0 0 0,0 0 0,0 0-1,1 0 1,-1 0 0,0 0-1,0 0 1,0 0 0,1 0 0,-1 0-1,0 0 1,0 0 0,0 0-1,1 0 1,-1 1 0,0-1 0,0 0-1,0 0 1,0 0 0,1 0 0,-1 0-1,0 1 1,0-1 0,1 0 98,10-11-442,-6 4 361,-1-1 0,0 0 0,0 0 0,-1-1 0,3-12 0,3-6-194,-8 24 153,0-1 0,1 1-1,-1-1 1,1 1 0,0 0-1,0 0 1,0 0 0,1 0-1,-1 0 1,1 0 0,5-4-1,-8 7 13,0 0 0,0-1-1,0 1 1,1 0 0,-1 0-1,0 0 1,0 0 0,0 0-1,1 0 1,-1 0 0,0 0-1,0 0 1,0 0 0,1 1-1,-1-1 1,0 0 0,0 0-1,0 0 1,1 0 0,-1 0-1,0 0 1,0 0 0,0 0 0,0 0-1,0 1 1,1-1 0,-1 0-1,0 0 1,0 0 0,0 0-1,0 1 1,0-1 0,0 0-1,1 0 1,-1 0 0,0 0-1,0 1 1,0-1 0,0 0-1,0 0 1,0 0 0,0 1-1,0-1 1,0 0 0,0 0-1,0 0 1,0 1 0,0-1-1,0 0 1,0 0 0,-2 3 28,-2-10-112,-3-15 152,7 22-59,0 0 0,0 0 0,0 0 0,0-1 0,0 1 0,-1 0 0,1 0 0,0 0 1,0 0-1,0 0 0,0 0 0,-1 0 0,1 0 0,0 0 0,0 0 0,0 0 0,0 0 0,-1 0 1,1 0-1,0 0 0,0 0 0,0 0 0,0 0 0,-1 0 0,1 0 0,0 0 0,0 0 0,0 0 0,0 0 1,-1 0-1,1 0 0,0 0 0,0 0 0,0 1 0,0-1 0,0 0 0,-1 0 0,1 0 0,0 0 1,0 0-1,0 1 0,-5 3-20,2 0 13,1 0 1,-1-1 0,1 1 0,0 0 0,0 0-1,0 0 1,0 1 0,1-1 0,-2 6-1,-5 42 68,7-47-70,-5 59 185,4 0 0,2 0 0,14 112 0,-12-161-93,1 0 0,0 0 0,1 0 0,1-1 0,8 17 0,-12-27-20,1 0 0,1-1 0,-1 1 0,0-1 0,1 0 0,0 0 0,0 0 0,0 0 0,0 0 0,5 3 0,-6-5-8,0 0-1,1 1 1,-1-1 0,1-1 0,-1 1-1,1 0 1,-1-1 0,1 1-1,0-1 1,-1 0 0,1 0 0,0 0-1,-1 0 1,1 0 0,-1 0 0,1-1-1,4-1 1,-3 1-14,0-1 1,-1 0-1,1 0 0,-1 0 1,1-1-1,-1 1 0,0-1 1,0 1-1,0-1 1,0 0-1,-1 0 0,1-1 1,-1 1-1,0 0 0,0-1 1,0 0-1,0 1 0,1-7 1,3-4 49,-1-1 1,-1 0-1,3-22 1,-6 27-29,0-1-1,-1 1 1,0 0 0,0 0-1,-1 0 1,0-1-1,-1 1 1,-3-10 0,4 16-113,0 0-1,-1 1 1,1-1 0,-1 0 0,0 0-1,1 1 1,-2-1 0,1 1 0,0 0-1,-1 0 1,0 0 0,1 0-1,-1 0 1,-1 0 0,1 1 0,0-1-1,0 1 1,-1 0 0,1 0 0,-1 0-1,0 1 1,-7-3 0,8 3-5,1 1 1,-1-1-1,0 1 0,0 0 1,0 0-1,1 0 0,-1 0 1,0 1-1,0-1 0,1 1 1,-1-1-1,0 1 0,0 0 1,1 0-1,-1 0 0,-4 3 1,4-1-13,-1 0 0,1 0 1,-1 0-1,1 0 0,0 1 0,0 0 1,0-1-1,1 1 0,-4 6 0,0 3-132,1 0-1,0 0 0,0 1 1,2 0-1,-4 18 0,2 18-1181,6-3 416</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9:54.993"/>
    </inkml:context>
    <inkml:brush xml:id="br0">
      <inkml:brushProperty name="width" value="0.1" units="cm"/>
      <inkml:brushProperty name="height" value="0.1" units="cm"/>
    </inkml:brush>
  </inkml:definitions>
  <inkml:trace contextRef="#ctx0" brushRef="#br0">15 40 3392,'-6'1'297,"5"-1"-217,1 0 1,0 0 0,0 1 0,0-1 0,-1 0 0,1 0 0,0 0 0,0 0 0,-1 0 0,1 0 0,0 0-1,0 0 1,0 0 0,-1 0 0,1 0 0,0 0 0,-4-2 1456,4 1-1456,0 1 0,0 0 0,0 0 0,0 0 0,0-1 0,0 1 0,0 0-1,0 0 1,0 0 0,0-1 0,0 1 0,-1 0 0,1 0 0,1-1 0,-1 1 0,0 0 0,0 0 0,0-1-1,0 1-49,0 0-1,1 0 1,-1 0-1,0-1 0,1 1 1,-1 0-1,0 0 0,1 0 1,-1 0-1,0 0 0,1 0 1,-1 0-1,1 0 1,-1 0-1,0 0 0,1 0 1,-1 0-1,0 0 0,1 0 1,-1 1-1,0-1 1,1 0-1,-1 0 0,0 0 1,1 0-1,-1 1 0,0-1 1,0 0-1,1 0 0,-1 0 1,0 1-1,0-1 1,1 0-1,-1 1 0,0-1 1,6 14 98,0 0 0,-1 0 0,0 0 0,3 26 1,-4-20 13,12 33 1,-13-44-127,1 0 0,1 0 1,0 0-1,0-1 0,0 1 0,1-1 1,13 13-1,-17-19-14,0 0 0,-1-1 1,1 1-1,0-1 0,0 1 0,0-1 1,0 0-1,1 0 0,-1 0 0,0 0 1,0 0-1,1 0 0,-1-1 0,0 1 1,1-1-1,-1 0 0,1 0 0,-1 1 1,1-2-1,-1 1 0,0 0 0,1 0 1,-1-1-1,1 1 0,-1-1 0,0 0 1,0 0-1,1 0 0,-1 0 0,0 0 1,0 0-1,0 0 0,0-1 0,0 1 1,0-1-1,0 0 0,1-2 0,9-8-72,-1 0 0,-1-1-1,0 0 1,-1-1-1,-1 0 1,9-19-1,33-94 541,-46 117-322,0-6 247,4-7 290,-2 55 232,2 25-945,3-1 0,33 102 1,-8-47-81,26 141 0,-58-229 411,3 38 0,-7-54-202,0 0-1,0 0 1,-1-1 0,0 1 0,0 0 0,0 0 0,-1-1 0,0 1 0,-1-1-1,-3 8 1,5-11-46,-1-1-1,0 0 0,0 0 0,0 0 1,0 0-1,0 0 0,0 0 0,0 0 1,-1 0-1,1-1 0,-1 0 0,1 1 1,-1-1-1,0 0 0,1 0 1,-1 0-1,0 0 0,0-1 0,0 1 1,1-1-1,-1 0 0,-5 0 0,-5 0 37,0-2-1,0 1 0,-21-7 0,23 6-105,0 0-121,-1-1 1,0-1 0,0 0 0,1 0 0,-14-8-1,23 11 5,-1-1-1,1 1 0,0-1 1,0 1-1,-1-1 0,1 0 1,1 0-1,-1 0 0,0 0 1,0 0-1,1-1 0,-1 1 1,1 0-1,0-1 0,-1 1 1,1-1-1,1 0 0,-1 1 1,0-1-1,0 0 0,1 1 1,0-1-1,-1 0 0,1 0 1,0 1-1,1-1 0,-1 0 1,0 0-1,2-4 0,13-36-1927,10-13-2582</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9:56.188"/>
    </inkml:context>
    <inkml:brush xml:id="br0">
      <inkml:brushProperty name="width" value="0.1" units="cm"/>
      <inkml:brushProperty name="height" value="0.1" units="cm"/>
    </inkml:brush>
  </inkml:definitions>
  <inkml:trace contextRef="#ctx0" brushRef="#br0">3 100 3648,'-2'-14'421,"1"1"1,1-1-1,1 0 0,0 0 0,3-15 1,-4 29-414,0 0 0,0 0 0,0 1 0,0-1 0,0 0 0,0 0 0,1 0 1,-1 0-1,0 0 0,0 0 0,0 1 0,0-1 0,0 0 0,0 0 0,1 0 0,-1 0 0,0 0 1,0 0-1,0 0 0,0 0 0,0 0 0,1 0 0,-1 0 0,0 1 0,0-1 0,0 0 0,0 0 0,1 0 1,-1 0-1,0 0 0,0 0 0,0-1 0,0 1 0,1 0 0,-1 0 0,0 0 0,0 0 0,0 0 0,0 0 1,0 0-1,1 0 0,-1 0 0,0 0 0,0 0 0,0 0 0,0-1 0,0 1 0,0 0 0,1 0 1,-1 0-1,0 0 0,0 0 0,0-1 0,0 1 0,0 0 0,0 0 0,0 0 0,0 0 0,0 0 0,0-1 1,0 1-1,0 0 0,0 0 0,0 0 0,0 0 0,0-1 0,7 14 271,15 77 190,-11-43-287,-9-37-108,1 3-3,1 1 0,0-1 0,0 0 1,1 0-1,9 14 0,-14-26-82,1 0-1,-1 0 1,1 0 0,0 0-1,0 0 1,0 0 0,-1 0-1,1 0 1,0-1 0,0 1 0,0 0-1,0-1 1,0 1 0,0-1-1,0 1 1,0-1 0,1 1-1,-1-1 1,0 0 0,0 0-1,0 1 1,0-1 0,1 0-1,-1 0 1,0 0 0,0 0-1,0-1 1,0 1 0,3-1-1,1 0-150,1-2 1,-1 1-1,0-1 0,10-6 0,-4 3 79,3-2 142,0 1 0,0 0 0,1 1 0,0 1 0,0 0 0,0 1 0,17-2 0,-27 5 6,1 0 1,0 1-1,-1 0 0,1 0 1,0 0-1,-1 1 0,1 0 0,0 0 1,-1 1-1,1-1 0,-1 1 0,0 0 1,1 0-1,-1 1 0,0 0 1,-1 0-1,1 0 0,0 0 0,-1 1 1,0 0-1,1 0 0,6 8 0,-4-1 51,0 0 0,-1 1 0,0 0 0,-1 0 0,0 0 0,-1 0 0,0 1-1,-1 0 1,0-1 0,1 19 0,-4-28-38,0 0-1,0 0 1,0 0 0,0 0-1,-1 0 1,1 0-1,-1 0 1,0 0 0,1 0-1,-1 0 1,-1-1 0,1 1-1,0 0 1,-1 0 0,1-1-1,-1 1 1,0-1-1,0 0 1,0 1 0,0-1-1,0 0 1,-4 3 0,0-2 42,1 0-1,-1 0 1,0-1 0,1 1 0,-1-2 0,0 1 0,-1 0-1,1-1 1,0 0 0,-7 0 0,-66 4-634,-77 7-3100,133-9 1001</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9:56.591"/>
    </inkml:context>
    <inkml:brush xml:id="br0">
      <inkml:brushProperty name="width" value="0.1" units="cm"/>
      <inkml:brushProperty name="height" value="0.1" units="cm"/>
    </inkml:brush>
  </inkml:definitions>
  <inkml:trace contextRef="#ctx0" brushRef="#br0">15 121 7552,'-15'-1'2816,"18"-2"-2208,3-2-160,2 0-1088,4-6 256,8-1-320,8-6 384,12-2 320,6-1 32,0 6-64,-1 7 0,-5 6-608,-5 4 352,-7 9-2080</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9:56.976"/>
    </inkml:context>
    <inkml:brush xml:id="br0">
      <inkml:brushProperty name="width" value="0.1" units="cm"/>
      <inkml:brushProperty name="height" value="0.1" units="cm"/>
    </inkml:brush>
  </inkml:definitions>
  <inkml:trace contextRef="#ctx0" brushRef="#br0">21 3 9312,'-12'-3'3424,"7"6"-2656,2 2-192,3 0-1952,3 0 640,0 2-1248,-3 1 1120,2-2-544,-4-1 832,2-1-1120</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9:57.416"/>
    </inkml:context>
    <inkml:brush xml:id="br0">
      <inkml:brushProperty name="width" value="0.1" units="cm"/>
      <inkml:brushProperty name="height" value="0.1" units="cm"/>
    </inkml:brush>
  </inkml:definitions>
  <inkml:trace contextRef="#ctx0" brushRef="#br0">5 44 5632,'0'-1'103,"-1"1"0,1-1 1,-1 0-1,1 1 0,0-1 1,-1 0-1,1 0 0,-1 1 1,1-1-1,0 0 0,0 0 1,0 1-1,-1-1 0,1 0 0,0 0 1,0 0-1,0 1 0,0-1 1,0 0-1,0 0 0,1 0 1,-1 1-1,0-1 0,0 0 1,1-1-1,0-1-211,0 0 0,1 0 0,0 0-1,-1 0 1,4-4 0,-3 16 761,0 1-1,0 14 0,-1-13-546,0-1-1,0 1 1,1-1-1,0 0 1,6 14 0,-7-21-118,0-1 1,0 1-1,0-1 1,1 0 0,-1 1-1,1-1 1,0 0-1,-1 0 1,1 0 0,0-1-1,0 1 1,0 0-1,0-1 1,1 1 0,-1-1-1,0 0 1,1 1-1,-1-1 1,1 0 0,-1-1-1,1 1 1,-1 0-1,1-1 1,0 1 0,-1-1-1,6 0 1,18-1-205,0-2 0,35-8 0,-33 6 300,53-4 0,-60 8 35,1 1 0,0 2 1,0 0-1,-1 1 0,1 1 1,21 8-1,-35-9-15,-1 0-1,1 1 1,0-1-1,-1 2 1,0-1-1,0 1 1,0 0 0,6 6-1,-9-6-10,0-1 1,0 1-1,0 0 1,-1 0-1,0 0 0,0 1 1,0-1-1,0 1 0,-1-1 1,0 1-1,-1 0 1,3 8-1,-4-10-36,1 0 1,-1 0-1,0 0 0,0 0 1,0 0-1,0 0 1,-1 0-1,0 0 0,1 0 1,-2 0-1,1 0 0,0 0 1,-4 6-1,2-4 11,-1-1 1,0 1-1,0-1 0,0-1 1,0 1-1,-1 0 0,-10 7 1,-4 0 21,-1 0 1,0-2-1,-40 16 1,55-24-96,-22 9-18,-53 19-739,72-28 400,1 0 0,-1-1 0,0 1 0,0-2 0,0 1 0,0-1 0,0 0 0,-10-2 0,-8-4-2459</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9:57.814"/>
    </inkml:context>
    <inkml:brush xml:id="br0">
      <inkml:brushProperty name="width" value="0.1" units="cm"/>
      <inkml:brushProperty name="height" value="0.1" units="cm"/>
    </inkml:brush>
  </inkml:definitions>
  <inkml:trace contextRef="#ctx0" brushRef="#br0">9 117 7040,'-9'-18'2624,"15"11"-2048,11-12-128,-3 10-704,15-10 64,11 4-128,8 3 192,4 4 288,-4 3-96,1 0-224,-4 5 96,1 2-704,-1 6 448,1 0-2560</inkml:trace>
  <inkml:trace contextRef="#ctx0" brushRef="#br0" timeOffset="0.2">1102 274 10976,'0'5'4064,"0"3"-3168,3 10-257,-3-9-4062,-3 7 1727,-8-1-4800</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9:58.522"/>
    </inkml:context>
    <inkml:brush xml:id="br0">
      <inkml:brushProperty name="width" value="0.1" units="cm"/>
      <inkml:brushProperty name="height" value="0.1" units="cm"/>
    </inkml:brush>
  </inkml:definitions>
  <inkml:trace contextRef="#ctx0" brushRef="#br0">3 26 4992,'-2'-19'1821,"2"19"-1796,0-1 0,0 1 0,0 0 0,0 0-1,0-1 1,0 1 0,0 0 0,0-1 0,1 1-1,-1 0 1,0-1 0,0 1 0,0 0 0,0 0 0,1-1-1,-1 1 1,0 0 0,0 0 0,0 0 0,1-1 0,-1 1-1,1 0 1,-1 0-21,1 0-1,-1 0 1,1 0-1,0 0 1,-1 0-1,1 0 1,-1 0-1,1 0 1,-1 0-1,1 0 1,-1 0-1,1 1 1,-1-1-1,1 0 1,-1 0-1,1 1 0,-1-1 1,1 1-1,1 0-16,0 1 0,-1 0 0,1-1 0,-1 1-1,1 0 1,-1 0 0,0 0 0,1 0 0,-1 0-1,1 3 1,9 26 277,-8-21-41,18 67 182,-4 1 0,13 132 1,-25-152-4267,-1-47 1834,-4-15 155</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9:59.022"/>
    </inkml:context>
    <inkml:brush xml:id="br0">
      <inkml:brushProperty name="width" value="0.1" units="cm"/>
      <inkml:brushProperty name="height" value="0.1" units="cm"/>
    </inkml:brush>
  </inkml:definitions>
  <inkml:trace contextRef="#ctx0" brushRef="#br0">1 191 6144,'0'6'458,"0"0"0,0 1 1,0-1-1,1 0 0,0 0 0,3 10 1,2 16-281,-5-18-93,2 20 381,1 0-1,2-1 1,17 59 0,-19-82-344,1 0 0,0 0 0,0 0 0,1 0 0,0-1 0,12 14 0,-13-17-90,1 0 0,1-1 0,-1 1-1,1-1 1,0-1 0,0 1 0,0-1 0,1 0-1,14 5 1,-12-6-19,-1-1-1,0 0 0,1 0 1,-1-1-1,1-1 0,0 1 1,-1-1-1,1-1 1,0 0-1,-1 0 0,1-1 1,-1 0-1,0-1 0,0 0 1,15-7-1,-10 3 38,-1 0-1,0-1 1,-1-1-1,0 0 1,0 0-1,-1-1 1,0-1-1,-1 0 1,11-15 0,-6 5 181,0 0 1,-2 0 0,-1-1 0,-1-1 0,0 0 0,8-32 0,-15 45-163,-2-1 1,0 0-1,0 0 1,-1 0-1,0 0 1,-1 0-1,0 0 1,-1 0 0,0 0-1,-1 0 1,0 0-1,0 1 1,-1-1-1,-1 1 1,0-1-1,-9-16 1,7 18-127,1 1 1,-2 0-1,1 0 0,-1 0 1,0 1-1,-1 0 0,1 0 1,-1 1-1,-1 0 0,1 0 1,-1 1-1,-15-6 0,16 7-77,0 1-1,-1 1 0,1-1 1,-1 2-1,0-1 1,1 1-1,-1 0 0,0 1 1,0 0-1,1 0 0,-1 1 1,0 0-1,1 1 1,-1 0-1,-9 3 0,-13 9-928,0 1-1,1 2 1,1 1 0,-41 32-1,17-5-3133</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9:59.423"/>
    </inkml:context>
    <inkml:brush xml:id="br0">
      <inkml:brushProperty name="width" value="0.1" units="cm"/>
      <inkml:brushProperty name="height" value="0.1" units="cm"/>
    </inkml:brush>
  </inkml:definitions>
  <inkml:trace contextRef="#ctx0" brushRef="#br0">9 15 4800,'6'-12'1792,"-3"10"-832,-3 9-896,2 3 320,-4 5-192,-1 6 256,0 5-256,0 9-32,0 7-96,0 7-1728,0-8 896</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09:59.840"/>
    </inkml:context>
    <inkml:brush xml:id="br0">
      <inkml:brushProperty name="width" value="0.1" units="cm"/>
      <inkml:brushProperty name="height" value="0.1" units="cm"/>
    </inkml:brush>
  </inkml:definitions>
  <inkml:trace contextRef="#ctx0" brushRef="#br0">46 79 8384,'-2'2'353,"1"-1"1,-1 0 0,1 0 0,-1 1-1,1-1 1,0 1 0,-1 0 0,1-1-1,-1 4 1,0-2-437,1 1 1,-1 0-1,1 0 0,0-1 0,0 1 1,0 0-1,1 6 0,-1-2-329,1-1 0,1 1-1,-1-1 1,1 0 0,1 1-1,3 10 1,-5-16 430,0-1 1,1 0-1,-1 1 1,1-1-1,0 1 1,-1-1-1,1 0 0,0 1 1,0-1-1,0 0 1,0 0-1,0 0 0,0 0 1,0 0-1,0 0 1,0 0-1,0 0 0,1 0 1,-1 0-1,3 1 1,-2-2 0,0 0 0,-1 0 0,1 0 0,0 0 0,-1 0 0,1 0-1,0 0 1,0-1 0,-1 1 0,1-1 0,0 1 0,-1-1 0,1 0 0,-1 1 0,3-2 0,4-4 8,0 0-1,0 0 0,-1-1 0,13-13 0,-16 16-16,0-1-1,-1 1 1,0-1 0,1 0-1,-1 1 1,-1-1-1,1-1 1,-1 1-1,0 0 1,0-1-1,-1 1 1,2-8 0,-3 8 28,1 1 1,-1 0 0,-1 0 0,1-1 0,-1 1-1,0 0 1,0 0 0,0 0 0,0-1 0,-1 1-1,1 1 1,-1-1 0,0 0 0,-1 0 0,1 1 0,-5-7-1,5 8-39,1 0 1,-1 1-1,0-1 0,0 0 0,0 0 0,0 1 0,0-1 0,0 1 1,0 0-1,0-1 0,-1 1 0,1 0 0,0 0 0,-1 1 0,1-1 1,-1 0-1,1 1 0,-4-1 0,3 1 7,0 1 1,-1-1-1,1 1 1,0-1-1,0 1 0,0 0 1,0 0-1,0 0 1,0 0-1,0 1 0,0-1 1,-5 5-1,4-3-6,-1 0 0,1 1 1,0 0-1,0 0 0,1 0 0,-1 0 0,1 1 0,0-1 0,0 1 1,0 0-1,1 0 0,-1 0 0,1 0 0,1 1 0,-1-1 1,-1 8-1,3-12-29,0 1 1,0-1-1,0 0 1,0 1 0,0-1-1,0 1 1,0-1-1,1 0 1,-1 1-1,0-1 1,1 0 0,-1 1-1,1-1 1,0 0-1,-1 0 1,1 0-1,0 1 1,0-1 0,-1 0-1,1 0 1,0 0-1,0 0 1,0 0-1,1-1 1,-1 1 0,0 0-1,0 0 1,0-1-1,0 1 1,1 0 0,-1-1-1,0 0 1,1 1-1,1-1 1,6 2-46,0-1 0,-1 0 0,1-1 0,14-1 0,5 1 233,-24 0-70,-1 0 0,1 1 0,0 0 0,0 0 0,-1 0 0,1 0 0,0 0 0,-1 1 0,1 0 0,-1 0 0,0 0 0,1 0 0,-1 0 0,0 1 0,4 4 0,-4-3 13,1 0-1,-2 0 1,1 1 0,-1-1-1,1 1 1,-1 0 0,0-1-1,-1 1 1,1 0 0,0 8-1,0 6-224,0 0 0,-2 0 0,0 0-1,-2 1 1,-3 20 0,0-4-2144,-1 0 673</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00.538"/>
    </inkml:context>
    <inkml:brush xml:id="br0">
      <inkml:brushProperty name="width" value="0.1" units="cm"/>
      <inkml:brushProperty name="height" value="0.1" units="cm"/>
    </inkml:brush>
  </inkml:definitions>
  <inkml:trace contextRef="#ctx0" brushRef="#br0">1 0 5728,'2'20'2112,"7"-4"-1632,5 4-128,-5-3-352,3 6-64,-2 10 320,8 18-160,-1 10 896,0 3-544,0-7-64,-2-3-224,-8-9-480,-1-3 192,-3-7-960,-3-7 608,-6-11-1472,-1-9 1088,-8-11-2560</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00.965"/>
    </inkml:context>
    <inkml:brush xml:id="br0">
      <inkml:brushProperty name="width" value="0.1" units="cm"/>
      <inkml:brushProperty name="height" value="0.1" units="cm"/>
    </inkml:brush>
  </inkml:definitions>
  <inkml:trace contextRef="#ctx0" brushRef="#br0">43 146 5824,'2'-18'879,"-1"10"-448,0 0 0,0 1 0,4-12-1,-3 10-147,1 1 0,0-1 0,1 1 0,-1 0 0,8-10 0,-10 16-229,0 0 1,0 0-1,0 1 1,1-1 0,-1 0-1,1 1 1,-1 0-1,1-1 1,0 1-1,-1 0 1,1 0 0,0 0-1,0 0 1,0 0-1,0 0 1,0 0-1,0 1 1,0-1 0,0 1-1,0-1 1,0 1-1,0 0 1,0 0-1,1 0 1,-1 0 0,0 0-1,0 0 1,4 2-1,-1-1-16,0 1 0,0 0 0,0 0 0,-1 0 0,1 1 0,-1-1 0,1 1 0,-1 0 0,0 1 0,0-1 0,0 1 0,-1-1 0,1 1 0,-1 0 0,5 8 0,-5-6-60,0 0-1,-1 0 0,0 0 1,0 0-1,0 0 1,0 0-1,-1 1 1,0-1-1,-1 0 1,1 1-1,-1-1 1,-2 10-1,-2 11 50,-1-1-1,-2 1 1,0-1 0,-20 43-1,25-64 14,0 0-1,-1 0 1,0 0 0,0 0-1,0-1 1,0 1-1,-1-1 1,0 0-1,-8 8 1,10-11-94,0 0 1,0 1-1,0-1 1,0 0-1,0 0 0,0 0 1,-1 0-1,1-1 1,0 1-1,-1-1 1,1 1-1,0-1 0,-1 0 1,1 0-1,-1 0 1,1 0-1,0 0 1,-1 0-1,1-1 0,0 1 1,-1-1-1,1 0 1,0 1-1,0-1 1,-3-2-1,-1 0-425,0-2 1,0 1-1,1-1 1,0 0-1,0 0 1,0 0-1,0-1 1,1 0-1,-1 0 1,-4-11-1,-4-8-2694</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01.668"/>
    </inkml:context>
    <inkml:brush xml:id="br0">
      <inkml:brushProperty name="width" value="0.1" units="cm"/>
      <inkml:brushProperty name="height" value="0.1" units="cm"/>
    </inkml:brush>
  </inkml:definitions>
  <inkml:trace contextRef="#ctx0" brushRef="#br0">30 476 6304,'-3'-17'1328,"1"-27"1,6-48-2996,-1 30 1461,-2-13 1736,-13-95 1,12 162-1437,-2 1-48,-2 20 43,-1 12 5,1 0 0,1 0-1,2 0 1,0 0-1,3 27 1,-1-22-117,11 137 286,-8-140-214,1-1 0,1 0-1,1 0 1,13 30 0,-19-54-80,0 0 0,0 0 0,0 0 0,0 0 0,0 0 1,1 0-1,-1 0 0,1-1 0,-1 1 0,4 3 0,-4-5 6,0 0-1,0 1 1,0-1-1,0 0 0,-1 1 1,1-1-1,0 0 0,0 0 1,0 0-1,0 0 0,0 0 1,0 0-1,0 0 1,0 0-1,0 0 0,0-1 1,0 1-1,0 0 0,0 0 1,0-1-1,0 1 0,-1-1 1,1 1-1,0-1 1,0 1-1,0-1 0,-1 0 1,2 0-1,14-14-523,0 0 1,-1-1-1,21-29 1,8-8 449,19-20 2141,-63 73-2012,1-1 1,-1 1-1,0-1 0,1 1 0,-1 0 0,0-1 0,1 1 0,-1 0 0,1-1 0,-1 1 0,1 0 0,-1-1 0,1 1 1,-1 0-1,1 0 0,-1 0 0,1 0 0,-1 0 0,1-1 0,-1 1 0,1 0 0,-1 0 0,2 0 0,-2 1-3,1-1 0,-1 0 0,0 1-1,1-1 1,-1 0 0,1 1 0,-1-1-1,0 1 1,1-1 0,-1 0 0,0 1-1,0-1 1,1 1 0,-1-1 0,0 1 0,0-1-1,0 1 1,1-1 0,-1 1 0,2 30 417,-2-29-450,0-2 7,0 45 63,9 77-1,-9-120-127,1 0 0,-1 0 0,1 1 0,0-1 0,-1 0 0,1 0 0,0 0 0,0 0 0,0 0 0,0 0 0,1 0 0,2 3 0,-4-5 15,1 0 1,0 1-1,-1-1 0,1 0 1,0 1-1,-1-1 1,1 0-1,0 0 1,0 1-1,0-1 1,-1 0-1,1 0 0,0 0 1,0 0-1,-1 0 1,1 0-1,0-1 1,0 1-1,-1 0 1,1 0-1,0 0 0,0-1 1,-1 1-1,1 0 1,0-1-1,-1 1 1,1-1-1,0 1 1,-1 0-1,1-1 0,-1 0 1,1 1-1,0-1 1,-1 1-1,0-1 1,1 0-1,9-10-765,15-24 0,-17 23 767,18-21-1,-16 24 205,-1-1-1,1 1 0,1 1 0,0-1 0,0 2 0,24-13 0,-32 19-109,0-1 1,0 1-1,0 0 0,0 0 0,0 1 1,0-1-1,0 0 0,0 1 1,0 0-1,0 0 0,0 0 0,1 0 1,-1 0-1,0 1 0,0-1 1,0 1-1,0 0 0,0 0 0,0 0 1,0 0-1,0 1 0,-1-1 0,1 1 1,0-1-1,-1 1 0,1 0 1,-1 0-1,0 0 0,1 1 0,-1-1 1,0 0-1,0 1 0,-1 0 0,1-1 1,2 6-1,10 20-37,10 19 40,-21-44-37,-1 1 1,0-1-1,1 0 0,0 1 0,0-1 0,0-1 0,0 1 1,0 0-1,6 3 0,-8-6-36,1 1-1,-1 0 1,1-1-1,0 1 1,-1-1-1,1 1 1,0-1 0,0 0-1,-1 1 1,1-1-1,0 0 1,-1 0-1,1-1 1,0 1 0,0 0-1,-1 0 1,3-2-1,0 1-28,-1-1-1,0 1 0,0-1 1,0 0-1,0 0 0,0 0 0,0-1 1,2-2-1,5-5-60,-1-1 1,0 0-1,8-17 0,-14 23 143,4-5-1,-1-1 1,-1 0 0,1 0 0,-2 0-1,0-1 1,0 0 0,-1 1-1,0-1 1,-1-1 0,-1 1 0,0 0-1,0 0 1,-1 0 0,-1-1-1,0 1 1,-1 0 0,0 0 0,-1 0-1,0 0 1,-6-14 0,6 20-143,1 1 0,-1-1-1,0 1 1,0 0 0,0 0 0,-1 0 0,0 0 0,0 1 0,-6-6 0,8 9 97,0-1 0,0 1 1,0 0-1,-1 0 0,1 0 0,0 0 0,0 0 1,-1 0-1,1 1 0,0-1 0,-1 1 1,1-1-1,-1 1 0,1 0 0,0 0 0,-1 0 1,1 0-1,-1 1 0,1-1 0,0 1 0,-1-1 1,1 1-1,0 0 0,-1 0 0,-3 2 0,-3 3-54,0 0 0,0 1 0,1 0 0,0 0-1,-13 15 1,-8 11-1455</inkml:trace>
</inkml:ink>
</file>

<file path=ppt/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02.072"/>
    </inkml:context>
    <inkml:brush xml:id="br0">
      <inkml:brushProperty name="width" value="0.1" units="cm"/>
      <inkml:brushProperty name="height" value="0.1" units="cm"/>
    </inkml:brush>
  </inkml:definitions>
  <inkml:trace contextRef="#ctx0" brushRef="#br0">7 78 64,'-6'-54'32,"17"31"-32</inkml:trace>
</inkml:ink>
</file>

<file path=ppt/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02.589"/>
    </inkml:context>
    <inkml:brush xml:id="br0">
      <inkml:brushProperty name="width" value="0.1" units="cm"/>
      <inkml:brushProperty name="height" value="0.1" units="cm"/>
    </inkml:brush>
  </inkml:definitions>
  <inkml:trace contextRef="#ctx0" brushRef="#br0">6 1 7552,'-1'1'2448,"1"4"-2220,-1 0 1,1 0 0,0 1 0,0-1-1,1 5 1,-1 19-375,-5 174-158,6-173 322,2 1-1,1-1 1,1 0-1,1 0 1,2 0-1,14 35 1,5-7-160,8 18-3119,-66-137-221,28 53 3818,1 0-1,0 1 1,1-1 0,-1-15-1,2 19 26,0-1 0,0 1 0,0-1 0,1 0 0,0 1-1,-1-1 1,2 1 0,-1 0 0,0-1 0,3-3 0,-3 7-296,0 0 0,-1 0 1,1 0-1,0 1 0,0-1 1,0 1-1,0-1 0,0 0 1,0 1-1,0-1 0,0 1 1,0 0-1,0-1 1,0 1-1,0 0 0,0 0 1,0 0-1,0-1 0,0 1 1,0 0-1,0 0 0,0 1 1,0-1-1,0 0 0,0 0 1,0 0-1,0 1 0,0-1 1,0 0-1,1 2 0,5 0 6,-1 1 0,0-1 0,8 6 0,8 6-50,-7-4-135,0-1 0,25 10 0,-34-17 84,0 0-1,0 0 1,1 0-1,-1-1 1,0 0-1,1-1 1,-1 1-1,0-1 1,1-1-1,11-1 1,-13 1-26,1 0 0,0-1 0,0 0 0,-1 0 0,1 0 0,-1-1 0,0 0 1,0 0-1,0 0 0,5-5 0,0-1 66,-1-1-1,0 1 1,11-16 0,-20 25-5,0 0 0,0 0-1,0 0 1,0 0 0,0 0 0,0-1-1,0 1 1,1 0 0,-1 0 0,0 0 0,0 0-1,0 0 1,0 0 0,0 0 0,1 0-1,-1 0 1,0 0 0,0 0 0,0 0 0,0 0-1,0 0 1,1 0 0,-1 0 0,0 0-1,0 0 1,0 0 0,0 0 0,0 0 0,0 0-1,1 0 1,-1 1 0,0-1 0,0 0-1,0 0 1,0 0 0,0 0 0,0 0-1,0 0 1,1 0 0,-1 0 0,0 1 0,0-1-1,0 0 1,0 0 0,0 0 0,0 0-1,0 0 1,0 0 0,0 1 0,0-1 0,0 0-1,0 0 1,0 0 0,0 0 0,0 0-1,0 1 1,0-1 0,0 0 0,0 0 0,0 0-1,0 0 1,3 14 290,-3-11-257,0-3-36,26 103 583,-23-92-563,2-1 1,-1 1 0,1 0 0,1-1 0,0 0 0,14 18 0,-19-27-31,0 0 1,0 0-1,0 1 1,0-1 0,0 0-1,0 0 1,1 0-1,-1 0 1,0 0-1,1-1 1,-1 1-1,1 0 1,-1-1-1,1 1 1,-1-1-1,1 1 1,-1-1-1,1 0 1,-1 1-1,1-1 1,0 0-1,1 0 1,0-1-19,-1 0 1,0 1-1,0-1 1,0 0 0,0 0-1,0 0 1,0-1-1,-1 1 1,1 0 0,0-1-1,-1 1 1,1-1-1,0 0 1,1-2-1,2-4 2,1-1-1,-1 1 1,0-1-1,-1-1 1,0 1-1,3-11 1,-3 4 110,-1 1 0,-1-1 1,0 0-1,0 0 0,-2-22 1,-1 25-150,0 1 0,-1 0 0,0 0 1,-1-1-1,0 2 0,-1-1 0,-8-17 1,11 27 37,0 0 1,0 0 0,0 0 0,0 0 0,-1 1-1,1-1 1,-1 0 0,1 1 0,-1-1-1,1 1 1,-1-1 0,-3-1 0,4 3 11,0-1-1,0 1 1,-1 0 0,1-1 0,0 1-1,0 0 1,-1 0 0,1 0 0,0 0 0,0 0-1,-1 0 1,1 0 0,0 0 0,0 1 0,-1-1-1,1 0 1,0 1 0,0-1 0,0 1 0,0-1-1,-1 1 1,0 1 0,-13 9-463,0 1 1,1 1-1,1 1 0,-19 23 0,12-11-2094</inkml:trace>
</inkml:ink>
</file>

<file path=ppt/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03.037"/>
    </inkml:context>
    <inkml:brush xml:id="br0">
      <inkml:brushProperty name="width" value="0.1" units="cm"/>
      <inkml:brushProperty name="height" value="0.1" units="cm"/>
    </inkml:brush>
  </inkml:definitions>
  <inkml:trace contextRef="#ctx0" brushRef="#br0">0 0 9056,'4'12'3761,"-3"1"-3830,-1-10-415,0 1-1,1-1 0,-1 1 0,1-1 0,1 6 1,2 1 304,0-2 340,-1 0 1,0 0-1,0 1 1,-1 0 0,0-1-1,2 17 1,-8 63-42,0-17 402,6-79-479,-1 0 0,2 1 1,-1-1-1,1 1 0,0 0 1,0 0-1,7-9 0,-3 3-23,4-9 51,2 1 1,0 1-1,1 0 1,29-31-1,-39 47-30,-1 1-1,1 0 1,0 0-1,0 0 1,0 0 0,0 1-1,1-1 1,-1 1 0,0 0-1,1 1 1,0-1-1,-1 1 1,1 0 0,0 0-1,0 0 1,0 1-1,-1-1 1,1 1 0,0 0-1,0 1 1,0-1 0,0 1-1,0 0 1,-1 0-1,1 1 1,0-1 0,-1 1-1,1 0 1,-1 0 0,0 1-1,0-1 1,0 1-1,0 0 1,5 5 0,-5-4-26,0 1-1,0 0 1,0 0 0,0 0 0,-1 0 0,0 1 0,0-1 0,-1 1 0,1 0 0,-1 0 0,-1 0 0,1 0 0,-1 0-1,0 0 1,0 0 0,-1 11 0,0-5-125,0 0 0,-1 0 1,-1 0-1,0-1 0,-1 1 0,0-1 0,-9 22 0,11-30-81,0 0-1,-1-1 1,0 1-1,1 0 1,-1 0 0,0-1-1,0 1 1,-4 2-1,6-5 59,-1 1 0,0 0-1,1-1 1,-1 1 0,0-1-1,0 0 1,0 1-1,0-1 1,0 0 0,1 1-1,-1-1 1,0 0-1,0 0 1,0 0 0,0 0-1,0 0 1,0 0 0,0 0-1,0 0 1,0 0-1,0 0 1,0 0 0,1-1-1,-1 1 1,0 0-1,0-1 1,0 1 0,0-1-1,0 1 1,1-1 0,-2 0-1,-13-14-3630</inkml:trace>
</inkml:ink>
</file>

<file path=ppt/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03.460"/>
    </inkml:context>
    <inkml:brush xml:id="br0">
      <inkml:brushProperty name="width" value="0.1" units="cm"/>
      <inkml:brushProperty name="height" value="0.1" units="cm"/>
    </inkml:brush>
  </inkml:definitions>
  <inkml:trace contextRef="#ctx0" brushRef="#br0">217 108 5472,'-20'-66'2586,"19"63"-2716,0 0 0,0 0-1,0 0 1,0 1 0,-1-1-1,1 0 1,-1 1-1,0-1 1,0 1 0,0-1-1,-4-3 1,5 5 176,0 1-1,1-1 1,-1 1 0,0-1-1,0 1 1,0-1 0,0 1-1,0-1 1,0 1 0,0 0-1,0 0 1,0 0 0,0-1 0,0 1-1,0 0 1,0 0 0,0 0-1,0 0 1,0 1 0,0-1-1,0 0 1,-1 0 0,2 1-1,-1-1 1,0 0 0,0 1-1,0-1 1,0 1 0,0 0-1,0-1 1,0 1 0,1 0-1,-1-1 1,0 1 0,-1 1-1,-5 6 203,0 1 0,1 0 0,0 0 0,0 1 0,1-1 0,0 1 0,1 0 0,0 1 0,1-1 0,0 1 0,-3 21 0,5-25-180,2 0 0,-1 0-1,1 0 1,0 0 0,1-1-1,-1 1 1,2 0 0,-1-1-1,0 1 1,1-1 0,4 7 0,7 9 466,26 33 1,-15-22-59,-20-26-356,1 1 51,0 1 0,-1 0 0,6 12 0,-10-19-172,0 0 1,0 0-1,0 1 0,-1-1 0,1 0 0,-1 0 0,0 0 0,1 0 0,-1 0 0,0 1 0,0-1 0,0 0 0,-1 0 0,1 0 0,0 0 0,-1 1 0,1-1 0,-1 0 0,0 0 0,0 0 1,-2 3-1,1-2-66,-1 0 0,1-1 1,-1 1-1,1-1 0,-1 0 1,0 0-1,0 0 1,0 0-1,0 0 0,0-1 1,-1 0-1,-4 2 0,-8 2-691,-27 3-1,-66 3-553</inkml:trace>
</inkml:ink>
</file>

<file path=ppt/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14.145"/>
    </inkml:context>
    <inkml:brush xml:id="br0">
      <inkml:brushProperty name="width" value="0.1" units="cm"/>
      <inkml:brushProperty name="height" value="0.1" units="cm"/>
    </inkml:brush>
  </inkml:definitions>
  <inkml:trace contextRef="#ctx0" brushRef="#br0">212 64 1056,'-4'1'194,"1"-1"1,0 1-1,-1-1 1,1 1-1,0 0 1,0 0-1,0 1 1,0-1-1,0 1 0,-4 2 1,4-3-36,1 1 0,-1-1 0,0 1 0,0-1 0,0 0 0,0 0 0,0 0 0,0 0 0,-1-1 0,-2 1 0,5-1-120,1 1-1,-1-1 1,0 0-1,1 0 1,-1 0 0,0 0-1,1 0 1,-1 0 0,1-1-1,-1 1 1,0 0 0,1 0-1,-1 0 1,1 0 0,-1-1-1,0 1 1,1 0 0,-1-1-1,1 1 1,-1 0 0,1-1-1,-1 1 1,1-1 0,0 1-1,-1-1 1,1 1 0,-1-1-1,1 1 1,0-1 0,-1 1-1,1-1 1,0 1 0,0-1-1,0 1 1,-1-1 0,1 0-1,0 0 1,0 0 14,0-1 0,1 1 0,-1 0 0,0 0 0,1-1-1,-1 1 1,1 0 0,-1 0 0,1 0 0,0 0 0,-1 0 0,1 0 0,0 0 0,0 0 0,0 0 0,0 0 0,0 0 0,1-1-1,7-4 23,1 0-1,0 1 1,0 0-1,0 0 0,1 1 1,14-4-1,-5 3-103,0 1-1,34-3 0,-49 7 27,0 0-1,0 0 1,0 0-1,0 0 0,0 1 1,0 0-1,-1 0 0,1 0 1,0 1-1,0-1 1,-1 1-1,1 0 0,6 5 1,-8-4 14,1-1 1,-2 1-1,1 0 0,0 0 1,0 0-1,-1 1 1,0-1-1,0 0 0,0 1 1,0 0-1,0-1 1,-1 1-1,1 0 0,-1 0 1,0 0-1,0 0 1,0 5-1,1 15 87,0-1 0,-2 1-1,-1-1 1,0 1 0,-2 0 0,-1-1 0,-1 0-1,-7 23 1,6-32-68,0-1-1,-1 0 1,0-1-1,0 0 1,-2 0-1,1-1 1,-21 21-1,2-6 136,-55 39-1,65-52-166,-1-1 0,0 0 0,-1-2-1,0 0 1,0-1 0,-31 9-1,48-17-5,1-1 0,-1 0-1,0 1 1,1-1 0,-1 0-1,0 0 1,1 0 0,-1 0-1,0 0 1,1 0 0,-1 0-1,1 0 1,-1-1 0,0 1-1,1-1 1,-1 1 0,1-1-1,-1 0 1,1 1 0,-1-1-1,1 0 1,-1 0 0,1 0-1,0 0 1,0 0 0,0 0-1,-1-1 1,1 1 0,0 0-1,0-1 1,1 1 0,-1-1-1,0 1 1,0 0 0,1-1-1,-1 0 1,1 1 0,-1-1-1,1 1 1,0-1 0,-1 0-1,1 1 1,0-1 0,0 0-1,0 1 1,0-1 0,1-3-1,0 0 1,0 0 0,0 1-1,1-1 1,-1 0 0,1 0-1,0 1 1,0-1-1,1 1 1,-1 0 0,1 0-1,0 0 1,0 0 0,0 0-1,1 0 1,-1 1 0,1 0-1,0 0 1,0 0-1,0 0 1,0 0 0,1 1-1,-1 0 1,9-4 0,-5 4 3,0 0 0,0 0 0,0 1 1,0 0-1,0 0 0,0 1 1,1 0-1,-1 1 0,0 0 1,0 0-1,0 0 0,0 1 0,14 6 1,-5-1 68,0 2 0,-1 1 1,-1 0-1,18 13 0,31 22 655,-59-43-618,0 1 0,1-1 0,-1 0 0,0 0 0,1-1 0,-1 1 0,1-1 0,-1 0 0,1-1 0,0 0 1,-1 1-1,8-2 0,3-2-60,0 0 1,29-9-1,-25 5-803,21-3 0,-14 7-160</inkml:trace>
</inkml:ink>
</file>

<file path=ppt/ink/ink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15.031"/>
    </inkml:context>
    <inkml:brush xml:id="br0">
      <inkml:brushProperty name="width" value="0.1" units="cm"/>
      <inkml:brushProperty name="height" value="0.1" units="cm"/>
    </inkml:brush>
  </inkml:definitions>
  <inkml:trace contextRef="#ctx0" brushRef="#br0">60 31 5312,'-25'-23'2709,"25"22"-2719,-1 0-1,1 1 1,-1-1 0,0 1-1,1-1 1,-1 1-1,0-1 1,1 1 0,-1-1-1,0 1 1,0 0 0,0-1-1,1 1 1,-1 0-1,0 0 1,0 0 0,0-1-1,0 1 1,1 0-1,-1 0 1,0 0 0,0 0-1,0 1 1,0-1 0,-1 0-1,1 1 28,1 0 0,-1-1 0,0 1-1,0 0 1,1 0 0,-1 0 0,0-1-1,1 1 1,-1 0 0,1 0 0,-1 0-1,1 0 1,-1 0 0,1 0 0,0 0 0,-1 2-1,0 5 51,0-1-1,0 1 0,1-1 0,0 10 1,1-3-75,1 1 0,0-1 0,1 0 0,0 0 0,1 0 0,10 23 0,-11-31 15,0-1 0,0 1 0,0 0-1,1-1 1,0 1 0,0-1-1,1 0 1,-1-1 0,1 1-1,0-1 1,1 0 0,-1 0 0,1 0-1,-1-1 1,1 0 0,12 5-1,43 8 79,-45-12-95,1 0-1,-1 1 1,-1 0-1,1 1 0,15 9 1,-16-6 39,38 24-33,-48-29 142,1 1 0,-1-1 0,0 1 0,0 0 1,-1 0-1,7 9 0,-9-10-70,-1-1 0,0 1 0,1-1 0,-1 1 1,0-1-1,-1 1 0,1-1 0,-1 1 0,0 0 1,1-1-1,-2 1 0,1 0 0,0 0 0,-1-1 1,0 1-1,1-1 0,-1 1 0,-1-1 0,1 1 1,0-1-1,-3 4 0,0 1 126,0-1 0,-1 1-1,0-1 1,0 0 0,-1 0 0,0 0-1,-11 9 1,10-11-132,1-1 0,-1 1 0,-1-1 0,1-1 0,-1 1 0,1-2 0,-1 1 0,0-1-1,0 0 1,0 0 0,0-1 0,0 0 0,-1-1 0,-8 0 0,8 0-289,0-1 0,0 0 0,0 0 0,0-1 0,0 0 0,1-1 0,-1 0 1,1 0-1,0-1 0,0 0 0,0-1 0,-13-9 0,19 13-63,0-1 0,-1 0 1,1 0-1,0 0 0,0-1 0,0 1 1,0-1-1,0 1 0,1-1 0,-1 1 1,1-1-1,0 0 0,-1 0 0,0-4 0,1-10-2920</inkml:trace>
</inkml:ink>
</file>

<file path=ppt/ink/ink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15.439"/>
    </inkml:context>
    <inkml:brush xml:id="br0">
      <inkml:brushProperty name="width" value="0.1" units="cm"/>
      <inkml:brushProperty name="height" value="0.1" units="cm"/>
    </inkml:brush>
  </inkml:definitions>
  <inkml:trace contextRef="#ctx0" brushRef="#br0">39 31 4224,'-8'-4'517,"3"2"-99,0 0-1,0-1 0,-8-5 0,13 7-405,0 1-1,-1 0 0,1 0 0,0 0 0,0 0 0,0 0 1,0 0-1,-1 0 0,1-1 0,0 1 0,0 0 0,0 0 1,0 0-1,0 0 0,0-1 0,0 1 0,-1 0 0,1 0 1,0 0-1,0-1 0,0 1 0,0 0 0,0 0 0,0 0 1,0-1-1,0 1 0,0 0 0,0 0 0,0 0 0,0-1 1,0 1-1,0 0 0,0 0 0,0 0 0,0 0 0,1-1 1,-1 1-1,0 0 0,0 0 0,0 0 0,0 0 0,0-1 0,0 1 1,0 0-1,1 0 0,-1 0 0,0 0 0,0 0 0,0-1 1,0 1-1,1 0 0,-1 0 0,0 0 0,0 0 0,11-2 661,41 11 1216,-11-1-1384,51 2 0,-75-9-1067,-1 0 0,1 1 1,-1 1-1,1 0 0,23 9 1,-9 2-3198</inkml:trace>
</inkml:ink>
</file>

<file path=ppt/ink/ink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15.903"/>
    </inkml:context>
    <inkml:brush xml:id="br0">
      <inkml:brushProperty name="width" value="0.1" units="cm"/>
      <inkml:brushProperty name="height" value="0.1" units="cm"/>
    </inkml:brush>
  </inkml:definitions>
  <inkml:trace contextRef="#ctx0" brushRef="#br0">38 0 5888,'-17'11'2176,"14"-9"-1664,3 1-160,-6-1-2752,0-2 640,1 0 992</inkml:trace>
</inkml:ink>
</file>

<file path=ppt/ink/ink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16.809"/>
    </inkml:context>
    <inkml:brush xml:id="br0">
      <inkml:brushProperty name="width" value="0.1" units="cm"/>
      <inkml:brushProperty name="height" value="0.1" units="cm"/>
    </inkml:brush>
  </inkml:definitions>
  <inkml:trace contextRef="#ctx0" brushRef="#br0">69 12 6560,'-30'-3'3301,"31"3"-3312,0-1 0,0 1 0,0 0 1,-1-1-1,1 1 0,0 0 0,0 0 0,0 0 0,0 0 0,-1 0 1,1 0-1,0 0 0,0 0 0,0 0 0,0 0 0,0 0 0,-1 1 0,1-1 1,0 0-1,0 1 0,0-1 0,-1 0 0,1 1 0,0-1 0,-1 1 1,2 0-1,-1 0-2,0 0-1,0 1 1,0-1 0,-1 0 0,1 0 0,0 1-1,0-1 1,-1 0 0,1 1 0,-1-1 0,1 1 0,-1-1-1,0 1 1,0-1 0,1 1 0,-1 1 0,0 0 98,2-5-438,-2 2 319,1 0 0,-1-1 0,0 1-1,1 0 1,-1 0 0,1-1 0,-1 1-1,0 0 1,1-1 0,-1 1 0,1 0-1,-1-1 1,0 1 0,0-1 0,1 1 0,-1 0-1,0-1 1,0 1 0,0-1 0,1 1-1,-1-1 1,0 1 0,0-1 0,0 1-1,0-1 1,0 1 0,0-1 0,0 1-1,0-1 1,0 1 0,0-1 0,0 0-1,-1 2-56,0-1 0,1 1-1,-1-1 1,0 0-1,0 1 1,1-1 0,-1 0-1,0 0 1,0 0-1,1 1 1,-1-1 0,0 0-1,0 0 1,1 0-1,-2 0 1,-7 1 1425,-1 9 789,10-10-2102,0 0 1,0 0-1,0-1 0,-1 1 1,1 0-1,0 0 1,0-1-1,0 1 0,0 0 1,-1 0-1,1-1 0,0 1 1,0 0-1,0 0 0,0-1 1,0 1-1,0 0 1,0-1-1,0 1 0,0 0 1,0-1-1,0 1 0,0 0 1,0 0-1,0-1 0,0 1 1,0 0-1,0-1 1,0 1-1,0 0 0,1-1 1,8-7 229,15 0 110,5 3-174,1 1-1,-1 1 1,1 2 0,0 1-1,0 1 1,31 6 0,-19-3 511,51 0 236,-101 4-913,6-1-44,0 1-1,0-1 1,1 1 0,0-1-1,1 1 1,-1 0 0,2 0-1,0 8 1,0 8 68,0 8-209,-1-12 255,1 1 0,-2 0 0,-5 28 0,5-44-73,0-1-1,0 1 1,0-1-1,-1 1 1,0-1 0,0 1-1,0-1 1,0 0 0,-1 0-1,1 0 1,-1 0 0,0 0-1,-1-1 1,1 1-1,0-1 1,-1 0 0,0 0-1,0 0 1,0-1 0,-4 3-1,-2-1 71,0 0 0,0-1 0,0 0-1,0-1 1,0 0 0,0 0 0,-1-1 0,1-1-1,-18 0 1,-3-4-308,-57-14 0,56 10-1439,-47-5 0,64 14 38,3 3-2304</inkml:trace>
</inkml:ink>
</file>

<file path=ppt/ink/ink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17.895"/>
    </inkml:context>
    <inkml:brush xml:id="br0">
      <inkml:brushProperty name="width" value="0.1" units="cm"/>
      <inkml:brushProperty name="height" value="0.1" units="cm"/>
    </inkml:brush>
  </inkml:definitions>
  <inkml:trace contextRef="#ctx0" brushRef="#br0">11 40 3712,'-11'-10'2069,"22"10"0,33 3-165,-30-1-1724,-1-1 0,1-1 0,16-1 0,63-15 782,-62 10-737,0 0-1,0 2 1,1 2 0,42 1 0,-70 2-432,0 0 1,0-1 0,0 1-1,0 1 1,-1-1 0,1 0 0,0 1-1,-1 0 1,1 0 0,-1 0-1,4 3 1,-6-4-16,1 0 1,-1 0-1,0 0 1,0 1-1,0-1 1,0 0-1,0 1 0,0-1 1,0 0-1,0 1 1,0-1-1,-1 1 1,1-1-1,-1 1 1,1-1-1,-1 1 0,1 0 1,-1-1-1,0 1 1,0 0-1,0-1 1,0 1-1,0 0 0,0-1 1,0 1-1,-1 0 1,1-1-1,-1 2 1,0-1-57,0 0 1,0 0 0,0 0-1,0-1 1,-1 1 0,1-1-1,-3 3 1</inkml:trace>
</inkml:ink>
</file>

<file path=ppt/ink/ink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18.997"/>
    </inkml:context>
    <inkml:brush xml:id="br0">
      <inkml:brushProperty name="width" value="0.1" units="cm"/>
      <inkml:brushProperty name="height" value="0.1" units="cm"/>
    </inkml:brush>
  </inkml:definitions>
  <inkml:trace contextRef="#ctx0" brushRef="#br0">9 31 3808,'-2'-1'173,"1"-1"1,0 0 0,1 0-1,-1 1 1,0-1-1,0 0 1,1 0-1,-1 0 1,0-3-1,1 4-166,0 1-1,0 0 1,0-1-1,0 1 1,0-1-1,0 1 0,0 0 1,0-1-1,0 1 1,1 0-1,-1-1 1,0 1-1,0 0 0,0-1 1,0 1-1,1 0 1,-1-1-1,0 1 1,0 0-1,1 0 1,-1-1-1,1 1 0,0-1-35,-1 1-1,1 0 1,0 0-1,0-1 1,0 1-1,0 0 0,-1 0 1,1 0-1,0 0 1,0 0-1,0 0 1,0 0-1,0 0 0,1 1 1,3 0 140,0 1 1,0 0-1,0 0 1,6 4-1,14 6 740,40 6 275,24 10-732,-74-22-540,-11-4 387,0 0 0,0 0 0,0-1 0,0 0 0,1 0 0,4 1 0,76 4 540,88-6 0,3-1 46,116 22-711,-222-12-74,0 4-1,78 23 0,125 47 215,-226-69-134,72 12-1,48-4 362,3 1 381,264 53-208,-103-29 565,-231-36-1126,-36-5-937,0 3-1,75 20 1,-102-16-2187,-7 6 901</inkml:trace>
</inkml:ink>
</file>

<file path=ppt/ink/ink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20.094"/>
    </inkml:context>
    <inkml:brush xml:id="br0">
      <inkml:brushProperty name="width" value="0.1" units="cm"/>
      <inkml:brushProperty name="height" value="0.1" units="cm"/>
    </inkml:brush>
  </inkml:definitions>
  <inkml:trace contextRef="#ctx0" brushRef="#br0">99 10 5152,'-24'6'1648,"22"-5"-1594,-1-1 0,1 0-1,0 0 1,0 0 0,0 0 0,0 0 0,0 0 0,0 0 0,0-1 0,0 1 0,0-1 0,0 0-1,0 1 1,0-1 0,0 0 0,0 0 0,1 0 0,-1-1 0,-2 0 0,-4-4 4,7 6-61,1 0 0,-1 0 1,1 0-1,-1 1 0,1-1 1,-1 0-1,1 0 0,-1 0 0,1 1 1,-1-1-1,1 0 0,-1 0 1,1 1-1,0-1 0,-1 0 0,1 1 1,-1-1-1,1 0 0,0 1 1,-1-1-1,1 1 0,0-1 1,0 0-1,-1 1 0,1-1 0,0 1 1,0-1-1,0 1 0,-1-1 1,1 1-1,0-1 0,0 1 1,0-1-1,0 2 0,-5 20-132,1 9 97,1 1-1,2 0 0,3 34 1,-2-59 49,1-1 0,0 0 0,0 0 1,0 0-1,0 0 0,4 7 0,-5-11-32,1-1 1,0 0-1,-1 1 0,1-1 0,0 0 1,0 0-1,0 0 0,0 1 0,0-1 1,0 0-1,0 0 0,0-1 0,0 1 0,1 0 1,-1 0-1,0 0 0,1-1 0,-1 1 1,0-1-1,1 1 0,-1-1 0,1 1 1,-1-1-1,1 0 0,-1 0 0,0 0 1,1 0-1,-1 0 0,1 0 0,2-1 0,55-10-310,-28 5 369,35-3-1,-61 8-21,73-1-112,-68 2 155,0 1 1,0 1 0,0 0-1,0 0 1,16 6 0,-20-6 122,0 1-1,0-1 1,0 1 0,-1 0 0,8 6 0,-11-8-120,-1 0 1,0 1 0,0-1-1,0 0 1,0 1 0,0-1-1,0 0 1,0 1 0,0 0-1,0-1 1,-1 1 0,1-1-1,-1 1 1,1 0 0,-1-1-1,0 1 1,1 0 0,-1-1-1,0 1 1,0 0-1,0 0 1,-1-1 0,1 1-1,0 0 1,-1 1 0,-2 8 106,-1 0 1,-1 0 0,0-1 0,0 0-1,-1 0 1,0 0 0,0-1-1,-1 0 1,0 0 0,-1 0-1,-17 13 1,-3 1-86,-1-2 0,-47 27 0,65-42-661,0 1 0,-1-1 0,0-1 0,0 0 0,-18 4 0,16-8-617</inkml:trace>
</inkml:ink>
</file>

<file path=ppt/ink/ink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20.510"/>
    </inkml:context>
    <inkml:brush xml:id="br0">
      <inkml:brushProperty name="width" value="0.1" units="cm"/>
      <inkml:brushProperty name="height" value="0.1" units="cm"/>
    </inkml:brush>
  </inkml:definitions>
  <inkml:trace contextRef="#ctx0" brushRef="#br0">19 49 5888,'-19'-3'2176,"22"0"-1664,6-4-160,-5 5-416,2-4-32,3 1 32,5 2 64,4 1 192,2 0-96,0 2 448,2 0-288,1 0 96,0 0-224,0-2-128,2-1-32,4-2-1088,0 2 576,0 0-2912</inkml:trace>
</inkml:ink>
</file>

<file path=ppt/ink/ink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20.891"/>
    </inkml:context>
    <inkml:brush xml:id="br0">
      <inkml:brushProperty name="width" value="0.1" units="cm"/>
      <inkml:brushProperty name="height" value="0.1" units="cm"/>
    </inkml:brush>
  </inkml:definitions>
  <inkml:trace contextRef="#ctx0" brushRef="#br0">92 0 6976,'-34'20'2592,"20"-14"-2016,3-4-160,5-2-224,0-2-192,0-4 128,3 2-64,0-1 32,1-1-32,-1 4-192,0-1 64</inkml:trace>
</inkml:ink>
</file>

<file path=ppt/ink/ink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21.278"/>
    </inkml:context>
    <inkml:brush xml:id="br0">
      <inkml:brushProperty name="width" value="0.1" units="cm"/>
      <inkml:brushProperty name="height" value="0.1" units="cm"/>
    </inkml:brush>
  </inkml:definitions>
  <inkml:trace contextRef="#ctx0" brushRef="#br0">47 0 7136,'-27'5'2309,"26"-5"-2367,0 1 0,0-1 0,1 1-1,-1-1 1,0 1 0,0-1 0,0 1 0,1-1 0,-1 1-1,0 0 1,1-1 0,-1 1 0,0 0 0,1 0 0,-1-1-1,1 1 1,-1 0 0,1 0 0,0 0 0,-1 0 0,1-1-1,-1 3 1,-2 19-1765,3-20 1901,-1 4 13,1 1-1,0-1 0,0 0 1,0 0-1,1 0 0,2 9 1,-3-14-64,1 1 0,-1-1 1,1 0-1,-1 0 0,1 1 1,0-1-1,-1 0 0,1 0 1,0 0-1,0 0 0,0 0 1,0 0-1,0 0 0,0 0 1,0-1-1,0 1 0,0 0 1,0-1-1,0 1 0,1 0 1,-1-1-1,0 0 0,1 1 1,-1-1-1,0 0 0,0 1 0,1-1 1,-1 0-1,0 0 0,1 0 1,-1 0-1,0 0 0,1-1 1,-1 1-1,2-1 0,28-4-155,47-3-1,-66 7 135,0 2 0,0-1 1,0 2-1,0-1 0,0 2 0,-1 0 0,14 5 0,-11-3 129,-1 1 0,0 1 0,0 0 0,0 1 0,14 12 0,-22-16 20,0 0-1,0 1 1,0-1 0,-1 1 0,0 0-1,0 1 1,0-1 0,-1 1 0,1-1-1,-1 1 1,-1 0 0,1 0 0,-1 0-1,2 9 1,-3-12-48,-1 1 0,0-1-1,1 0 1,-1 0 0,0 0 0,-1 0 0,1 0 0,-1 0-1,1 1 1,-1-1 0,0 0 0,0 0 0,0-1 0,0 1-1,-1 0 1,1 0 0,-1 0 0,0-1 0,1 1 0,-1-1-1,-1 0 1,1 1 0,0-1 0,0 0 0,-5 3-1,1-1-74,-1-1 0,0 0-1,0 1 1,0-2-1,0 1 1,-1-1 0,1-1-1,0 1 1,-12 0-1,15-2-85,-15 2-1704,1 0 0,-37 10 0,49-10 831,4-1 692,1-1 0,0 1 0,-1 0 0,1-1 0,0 0 0,-1 1 0,1-1 0,-1 0 0,1 0 0,-1 1 0,1-1 0,-1 0 0,1-1 0,-1 1 0,1 0 0,0 0 0,-4-1 0,-7-12-1834</inkml:trace>
</inkml:ink>
</file>

<file path=ppt/ink/ink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21.715"/>
    </inkml:context>
    <inkml:brush xml:id="br0">
      <inkml:brushProperty name="width" value="0.1" units="cm"/>
      <inkml:brushProperty name="height" value="0.1" units="cm"/>
    </inkml:brush>
  </inkml:definitions>
  <inkml:trace contextRef="#ctx0" brushRef="#br0">18 72 8128,'-18'12'3008,"18"-7"-2336,6 3-160,-3-5-640,9-1-32,8-2-224,8-5 224,12-3 0,6-4 96,-1-4 64,-4 1 0,-2 2-224,-2 1 128,4 1-1216,-2 4 704,1 5-2688,-3 9 1824,-11 1-1024</inkml:trace>
  <inkml:trace contextRef="#ctx0" brushRef="#br0" timeOffset="1">757 274 9312,'-23'25'3424,"18"-14"-2656,5 4-192,0-7-2304,-3 5 832,3-1-2880,0 3 2112,0-2-1824</inkml:trace>
</inkml:ink>
</file>

<file path=ppt/ink/ink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22.144"/>
    </inkml:context>
    <inkml:brush xml:id="br0">
      <inkml:brushProperty name="width" value="0.1" units="cm"/>
      <inkml:brushProperty name="height" value="0.1" units="cm"/>
    </inkml:brush>
  </inkml:definitions>
  <inkml:trace contextRef="#ctx0" brushRef="#br0">64 0 7456,'-26'14'2784,"11"-10"-2176,1-1-160,8 2-1024,3 0 224,3 2-64,0 6 256,0 7 96,3 14 64,3 19 0,3 5 0,-1-5 0,4-4 0,-1-11-1056,1-5 576,-1-8-2912</inkml:trace>
</inkml:ink>
</file>

<file path=ppt/ink/ink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22.539"/>
    </inkml:context>
    <inkml:brush xml:id="br0">
      <inkml:brushProperty name="width" value="0.1" units="cm"/>
      <inkml:brushProperty name="height" value="0.1" units="cm"/>
    </inkml:brush>
  </inkml:definitions>
  <inkml:trace contextRef="#ctx0" brushRef="#br0">39 320 7456,'-8'7'796,"6"-5"-625,0-1 0,-1 1 0,1 0 1,1 0-1,-1 0 0,0 0 1,0 0-1,1 0 0,-1 1 1,1-1-1,0 0 0,-1 1 0,1-1 1,-1 5-1,0 3-309,1 1 0,0 0-1,1 0 1,0 0 0,0-1-1,1 1 1,1 0 0,-1 0 0,2-1-1,0 1 1,0-1 0,6 13 0,-7-19 198,1 0-1,-1-1 1,1 1 0,0 0 0,0-1 0,0 0 0,1 1 0,-1-1 0,1 0 0,0-1-1,0 1 1,0-1 0,0 0 0,0 0 0,0 0 0,1 0 0,-1-1 0,1 1 0,-1-1-1,1-1 1,0 1 0,7 0 0,-5-1-1,1 0-1,-1 0 1,1-1-1,-1 0 1,1-1-1,-1 1 1,0-1 0,1-1-1,-1 1 1,0-1-1,-1-1 1,1 1-1,9-7 1,-5 1-34,0-1 0,-1 0 0,-1 0 1,0-1-1,13-19 0,33-65 124,-45 76-124,0 1 112,-1-1-1,-1 0 0,-1-1 0,0 0 1,6-34-1,-11 46-145,-1-1 0,-1 1 0,1-1 0,-1 1 0,-1-1 1,0 1-1,0-1 0,0 1 0,-1-1 0,0 1 0,-1 0 0,0 0 0,0 0 1,-1 0-1,0 1 0,-7-11 0,8 14-49,0 1-1,1-1 1,-1 1 0,0 0-1,-1 0 1,1 0 0,-1 1-1,1-1 1,-1 1 0,0 0-1,1 0 1,-1 0-1,0 0 1,0 1 0,-9-2-1,8 2-32,-1 1-1,1-1 0,-1 1 0,1 1 1,-1-1-1,1 1 0,-1 0 0,1 0 1,0 1-1,-1 0 0,-5 2 0,-1 2-449,0 1 0,0 0 0,1 0 0,0 1 0,0 1 0,1 0 0,0 0 0,1 1 0,-12 16 0,10-10-446,-11 20 1,-7 22-721</inkml:trace>
</inkml:ink>
</file>

<file path=ppt/ink/ink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22.928"/>
    </inkml:context>
    <inkml:brush xml:id="br0">
      <inkml:brushProperty name="width" value="0.1" units="cm"/>
      <inkml:brushProperty name="height" value="0.1" units="cm"/>
    </inkml:brush>
  </inkml:definitions>
  <inkml:trace contextRef="#ctx0" brushRef="#br0">18 1 5728,'-12'2'2112,"9"-2"-1632,0 5-128,3 1-896,0 2 224,0 1-160,3 2 288,3 3 96,3 7 96,2 2-704,3-2 384,3-4-2976</inkml:trace>
</inkml:ink>
</file>

<file path=ppt/ink/ink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23.323"/>
    </inkml:context>
    <inkml:brush xml:id="br0">
      <inkml:brushProperty name="width" value="0.1" units="cm"/>
      <inkml:brushProperty name="height" value="0.1" units="cm"/>
    </inkml:brush>
  </inkml:definitions>
  <inkml:trace contextRef="#ctx0" brushRef="#br0">3 168 5472,'0'1'52,"0"-1"0,-1 1 0,1 0 0,0 0 0,-1-1 0,1 1-1,0 0 1,0 0 0,0 0 0,0 0 0,0-1 0,0 1 0,0 0 0,0 0 0,0 0 0,1 0 0,-1-1 0,0 1 0,0 0 0,1 0 0,-1 0 0,0-1 0,1 1 0,-1 0 0,1-1 0,-1 1-1,1 0 1,-1-1 0,1 1 0,0 0 0,-1-1 0,1 1 0,0-1 0,-1 1 0,1-1 0,0 0 0,0 1 0,-1-1 0,1 0 0,0 1 0,0-1 0,0 0 0,-1 0 0,1 0 0,0 0-1,0 0 1,0 0 0,0 0 0,-1 0 0,1 0 0,0 0 0,0 0 0,1-1 0,12-2 108,0-1-1,-1-1 0,1 0 1,-1-1-1,0-1 1,13-8-1,-16 10-27,5-4 277,27-20 0,-38 26-340,0 0-1,0-1 0,0 0 0,0 1 1,-1-1-1,0-1 0,0 1 0,0 0 1,0-1-1,-1 0 0,3-5 0,-5 9-62,1 0 0,-1-1 0,1 1-1,-1-1 1,0 1 0,1-1-1,-1 1 1,0 0 0,0-1 0,0 1-1,0-1 1,0 1 0,0-1 0,0 1-1,-1-1 1,1 1 0,0-1 0,-1 1-1,1 0 1,-1-1 0,0 1 0,1 0-1,-1-1 1,0 1 0,0 0 0,0 0-1,0 0 1,0 0 0,0 0-1,0 0 1,0 0 0,-1 0 0,1 0-1,0 0 1,0 1 0,-1-1 0,1 0-1,0 1 1,-1-1 0,1 1 0,-3-1-1,-1 0-123,-1 0-1,0 0 0,0 1 1,0 0-1,0 0 1,0 0-1,0 1 0,-11 2 1,12-1 51,0 0 0,0 0 0,0 0 0,0 0 0,1 1 0,-1 0 0,-6 4 0,11-6 60,-1-1 0,0 1 0,1-1 0,-1 1 0,0-1 0,1 1 0,-1 0 0,0-1 0,1 1 0,-1 0 1,1 0-1,0-1 0,-1 1 0,1 0 0,-1 0 0,1 0 0,0 0 0,0-1 0,-1 1 0,1 0 0,0 0 0,0 0 0,0 0 1,0 0-1,0 0 0,0-1 0,0 1 0,1 0 0,-1 0 0,0 0 0,0 0 0,1 0 0,-1-1 0,0 1 0,1 0 0,-1 0 1,1 0-1,-1-1 0,1 1 0,-1 0 0,1-1 0,0 1 0,-1 0 0,1-1 0,0 1 0,-1-1 0,1 1 0,0-1 0,0 0 1,0 1-1,0-1 0,20 12 163,-17-11-81,-1 1 0,1 0 1,-1-1-1,0 1 0,0 0 0,0 1 0,0-1 0,0 0 1,-1 1-1,1 0 0,-1-1 0,1 1 0,-1 0 0,0 0 1,0 0-1,0 1 0,2 5 0,16 60 1265,5 14-5219,-18-65 1479</inkml:trace>
</inkml:ink>
</file>

<file path=ppt/ink/ink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25.005"/>
    </inkml:context>
    <inkml:brush xml:id="br0">
      <inkml:brushProperty name="width" value="0.1" units="cm"/>
      <inkml:brushProperty name="height" value="0.1" units="cm"/>
    </inkml:brush>
  </inkml:definitions>
  <inkml:trace contextRef="#ctx0" brushRef="#br0">10 43 5568,'-1'-2'185,"0"1"89,0 0-1,0 0 1,0 0 0,0-1 0,0 1-1,1 0 1,-1 0 0,0-1-1,0-1 1,1 2-212,0 1-1,0-1 0,0 1 1,1-1-1,-1 0 1,0 1-1,0-1 1,0 1-1,1-1 0,-1 1 1,0-1-1,1 1 1,-1-1-1,0 1 1,1 0-1,-1-1 0,0 1 1,1-1-1,-1 1 1,1 0-1,-1-1 1,1 1-1,-1 0 1,1-1-1,-1 1 0,1 0 1,0 0-1,0 0 1,6-3-31,0 0 0,1 1 0,-1 0 0,0 0 1,1 1-1,0 0 0,-1 1 0,1-1 0,0 1 0,-1 1 0,1 0 1,12 2-1,8 4 36,-1 1 0,28 12 1,-49-17-67,31 13-65,-28-11-16,1 0-1,-1-1 0,1 0 0,-1-1 1,1 0-1,0-1 0,18 3 0,-25-5-185,-1-1 0,1 1 0,0-1 0,0 1 0,-1-1 0,1 0 0,-1 0 0,5-2 0,3-4-854</inkml:trace>
</inkml:ink>
</file>

<file path=ppt/ink/ink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25.376"/>
    </inkml:context>
    <inkml:brush xml:id="br0">
      <inkml:brushProperty name="width" value="0.1" units="cm"/>
      <inkml:brushProperty name="height" value="0.1" units="cm"/>
    </inkml:brush>
  </inkml:definitions>
  <inkml:trace contextRef="#ctx0" brushRef="#br0">1 36 6720,'2'-13'2496,"7"5"-1952,13-2-128,-2 7-32,12 2-288,10 1 544,7 1-384,-1 5 192,1-4-288,2-2-992,1 5 448,-4 8-5440</inkml:trace>
</inkml:ink>
</file>

<file path=ppt/ink/ink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54.252"/>
    </inkml:context>
    <inkml:brush xml:id="br0">
      <inkml:brushProperty name="width" value="0.1" units="cm"/>
      <inkml:brushProperty name="height" value="0.1" units="cm"/>
    </inkml:brush>
  </inkml:definitions>
  <inkml:trace contextRef="#ctx0" brushRef="#br0">306 33 3328,'2'-12'881,"-2"11"-784,0-1 0,1 1-1,-1 0 1,0 0-1,0 0 1,0-1 0,0 1-1,0 0 1,0 0-1,0-1 1,-1 1 0,1 0-1,0 0 1,-1-2-1,0 3-47,1 0-1,-1 0 0,1 0 0,-1 0 1,1 1-1,-1-1 0,1 0 0,-1 0 1,1 1-1,-1-1 0,1 0 0,-1 0 0,1 1 1,0-1-1,-1 0 0,1 1 0,0-1 1,-1 1-1,1-1 0,0 0 0,0 1 1,-1-1-1,1 1 0,0 0 0,-11 14 80,1 3-11,2 0 1,0 1-1,-8 28 1,-2 5 334,-144 328 1443,131-310-1971,21-51 72,7-12 38,-1-1 0,1 1 1,1 0-1,-1 0 0,1 0 0,0 0 1,1 0-1,-1 10 0,2-17-22,0 1-1,0-1 1,0 0-1,0 0 1,0 1-1,0-1 1,0 0 0,0 0-1,0 0 1,0 1-1,0-1 1,0 0-1,0 0 1,0 0-1,0 1 1,1-1 0,-1 0-1,0 0 1,0 0-1,0 0 1,0 1-1,0-1 1,1 0 0,-1 0-1,0 0 1,0 0-1,0 0 1,1 0-1,-1 0 1,0 1 0,0-1-1,1 0 1,9-1 304,15-9 133,-19 7-343,11-3 18,-1 1-1,1 1 0,0 0 1,32-3-1,72 4 105,10-1 79,-125 4-315,0-1 57,0 1 0,0-1-1,0 0 1,-1-1 0,10-3 0,-13 4-25,-1 0-1,1 0 1,0 0 0,-1 0 0,0 0 0,1 0-1,-1 0 1,0-1 0,1 1 0,-1-1 0,0 1-1,0-1 1,0 1 0,0-1 0,-1 0 0,1 1-1,0-1 1,-1 0 0,1 0 0,-1 1 0,1-1-1,-1-2 1,1-26-114,-1 29-108,0 1 172,1-1 1,0 0-1,0 1 0,0-1 0,-1 0 0,1 0 0,0 0 0,-1 0 0,1 1 0,-1-1 1,1 0-1,-1 0 0,1 0 0,-1 0 0,0 0 0,1 0 0,-1 0 0,0 0 1,0 0-1,0-1 0,0 0 0,2-3-71,4-21-342,3-10 252,2 0 1,18-42 0,-20 58 188,-6 13-43,0-1-1,1 0 0,7-10 0,-6 12 122,-5 11 1,-6 12-34,-6 21-31,1-1 0,2 2 0,-5 41-1,12-67-14,-55 467 900,57-476-969,0 0-1,0-1 1,0 1-1,0 0 0,1 0 1,1 6-1,-2-10 31,0 1 0,0-1 0,0 0-1,0 0 1,1 0 0,-1 0 0,0 0-1,0 1 1,0-1 0,0 0 0,1 0-1,-1 0 1,0 0 0,0 0 0,0 0-1,1 0 1,-1 0 0,0 1 0,0-1-1,0 0 1,1 0 0,-1 0 0,0 0-1,0 0 1,0 0 0,1 0 0,-1 0-1,0 0 1,0-1 0,0 1 0,1 0-1,-1 0 1,0 0 0,0 0 0,0 0-1,1 0 1,-1 0 0,0 0 0,0 0-1,0-1 1,0 1 0,0 0 0,1 0-1,-1 0 1,10-9-1819,-6 4 1157,0 1 1,-1-1 0,1 0-1,-1-1 1,0 1-1,3-11 1,6-17-1301</inkml:trace>
</inkml:ink>
</file>

<file path=ppt/ink/ink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54.684"/>
    </inkml:context>
    <inkml:brush xml:id="br0">
      <inkml:brushProperty name="width" value="0.1" units="cm"/>
      <inkml:brushProperty name="height" value="0.1" units="cm"/>
    </inkml:brush>
  </inkml:definitions>
  <inkml:trace contextRef="#ctx0" brushRef="#br0">107 1 5728,'-7'3'223,"1"1"-1,0 0 1,0 0 0,1 0 0,-1 1-1,1 0 1,0 0 0,0 0 0,1 1-1,0 0 1,0-1 0,-4 10 0,8-15-218,-1 0 0,1 0 0,0 0 0,0 0 0,0 0 0,0 0 0,0 1 0,0-1 0,0 0 0,0 0 0,0 0 0,0 0 0,0 0 0,0 0 0,-1 0 0,1 1 0,0-1 0,0 0 0,0 0 0,0 0 0,0 0 0,0 0 0,-1 0 0,1 0 0,0 0 0,0 0 0,0 0 0,0 0 0,0 0-1,-1 0 1,1 0 0,0 0 0,0 0 0,0 0 0,0 0 0,0 0 0,-1 0 0,1 0 0,0 0 0,0 0 0,0 0 0,0 0 0,0 0 0,-1 0 0,1 0 0,0 0 0,0-1 0,0 1 0,0 0 0,0 0 0,0 0 0,0 0 0,0 0 0,-1 0 0,1 0 0,0-1 0,0 1 0,0 0 0,0 0 0,0 0 0,0 0 0,0 0 0,0 0 0,0-1 0,0 1 0,0 0 0,0 0 0,0-1-9,0 1-1,-1 0 1,1-1-1,0 1 1,0 0-1,0-1 1,-1 1-1,1 0 1,0-1-1,-1 1 1,1 0-1,0-1 1,-1 1-1,1 0 1,0 0-1,-1-1 1,1 1-1,0 0 1,-1 0-1,1 0 1,-1 0-1,1 0 1,0 0-1,-1-1 1,1 1-1,-1 0 1,1 0-1,-1 0 1,1 0-1,0 0 1,-1 1-1,1-1 1,-1 0-1,1 0 1,0 0-1,-1 0 1,1 0-1,-1 0 1,1 1-1,0-1 1,-1 0-1,1 0 1,0 1-1,-1-1 1,1 0-1,-1 1 1,-4 6-562,-1 2-1796</inkml:trace>
</inkml:ink>
</file>

<file path=ppt/ink/ink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57.185"/>
    </inkml:context>
    <inkml:brush xml:id="br0">
      <inkml:brushProperty name="width" value="0.1" units="cm"/>
      <inkml:brushProperty name="height" value="0.1" units="cm"/>
    </inkml:brush>
  </inkml:definitions>
  <inkml:trace contextRef="#ctx0" brushRef="#br0">132 14 2912,'0'-1'66,"-19"-10"1420,18 10-1449,1 1-1,0 0 1,0 0-1,-1 0 1,1 0 0,0 0-1,-1 0 1,1 0 0,0 0-1,-1 0 1,1 0 0,0 0-1,-1 0 1,1 0 0,0 0-1,-1 0 1,1 0-1,0 0 1,0 0 0,-1 0-1,1 0 1,0 1 0,-1-1-1,1 0 1,0 0 0,0 0-1,-1 1 1,1-1 0,0 0-1,0 0 1,-1 0 0,1 1-1,0-1 1,0 1-1,-8 9 426,-1 11-269,1 1 0,0 0 0,-6 37 0,5-22-64,-6 28 198,3 0 0,-7 102 0,19-162-324,0 0-1,0-1 0,0 1 0,0 0 0,1 0 1,1 7-1,-1-11-3,-1-1 1,0 1-1,1 0 0,-1 0 1,0-1-1,1 1 0,-1 0 1,1-1-1,-1 1 0,1 0 1,0-1-1,-1 1 0,1-1 1,-1 1-1,1-1 0,0 1 1,0-1-1,0 1 0,0-1-5,1 0 0,-1 1 0,0-1 0,0 0 0,0 0-1,1 0 1,-1 0 0,0 0 0,0-1 0,1 1-1,-1 0 1,0-1 0,0 1 0,0 0 0,2-2-1,60-30 217,-48 23-113,1 1 1,0 0-1,0 1 1,1 1 0,33-9-1,-33 13-11,-1 0 1,1 1-1,-1 1 0,1 0 1,-1 2-1,0-1 0,1 2 1,-1 0-1,0 1 0,-1 1 1,1 0-1,-1 1 0,0 1 1,0 0-1,22 16 0,-29-18-53,0 0 0,-1 1 0,1 0-1,-1 0 1,-1 1 0,10 11-1,-14-15 20,0-1 0,-1 1 0,1 0 0,-1 0 0,1 0 0,-1 1 0,0-1 0,0 0 0,-1 0 0,1 0 0,0 1 0,-1-1 0,0 0 0,0 1 0,0-1 0,0 0 0,-1 1 0,1-1-1,-1 0 1,0 0 0,0 1 0,-2 3 0,-1 3 122,-2 0-1,1 0 1,-1 0-1,-1-1 1,0 0-1,-11 13 0,11-16-103,1 0-1,-1 0 1,1-1 0,-2 0-1,1 0 1,0 0-1,-1-1 1,-16 6-1,19-8-87,1-1-1,-1 0 1,0-1 0,1 1-1,-1-1 1,0 0-1,0 0 1,1 0-1,-1-1 1,0 0-1,1 1 1,-10-4 0,0-2-729,1 0 1,-23-14 0,-5-3-2818,27 18-308</inkml:trace>
</inkml:ink>
</file>

<file path=ppt/ink/ink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57.564"/>
    </inkml:context>
    <inkml:brush xml:id="br0">
      <inkml:brushProperty name="width" value="0.1" units="cm"/>
      <inkml:brushProperty name="height" value="0.1" units="cm"/>
    </inkml:brush>
  </inkml:definitions>
  <inkml:trace contextRef="#ctx0" brushRef="#br0">1 190 4480,'11'-19'580,"0"2"0,1-1 0,17-18 0,-21 29-411,-1-1 1,1 1-1,0 1 1,0 0-1,1 0 1,0 1-1,0-1 1,15-5-1,-1 3 409,-1 1 0,35-6-1,-36 9-543,1 2-1,0 0 1,-1 1-1,1 1 1,0 1-1,-1 1 1,1 1-1,-1 0 0,1 2 1,26 10-1,-37-11-925,1-1 0,0 0-1,0-1 1,-1 0-1,1 0 1,1-2-1,-1 1 1,19-3 0,1-2-639</inkml:trace>
</inkml:ink>
</file>

<file path=ppt/ink/ink9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57.996"/>
    </inkml:context>
    <inkml:brush xml:id="br0">
      <inkml:brushProperty name="width" value="0.1" units="cm"/>
      <inkml:brushProperty name="height" value="0.1" units="cm"/>
    </inkml:brush>
  </inkml:definitions>
  <inkml:trace contextRef="#ctx0" brushRef="#br0">23 92 6240,'-23'-6'2304,"26"-10"-1792,6-11-160,-4 12-672,4 2 96,0 3-896,-4 5 640</inkml:trace>
</inkml:ink>
</file>

<file path=ppt/ink/ink9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58.370"/>
    </inkml:context>
    <inkml:brush xml:id="br0">
      <inkml:brushProperty name="width" value="0.1" units="cm"/>
      <inkml:brushProperty name="height" value="0.1" units="cm"/>
    </inkml:brush>
  </inkml:definitions>
  <inkml:trace contextRef="#ctx0" brushRef="#br0">14 551 5312,'0'0'73,"-1"0"0,1 0 0,-1 0 0,1 0 0,-1 0 0,1 0 0,-1 0 0,1-1 0,-1 1 0,1 0 0,-1 0 0,1 0 0,-1 0 0,1-1 0,0 1 0,-1 0 0,1-1 0,-1 1 0,1 0 0,0-1 0,-1 1 0,1 0 0,-1-1 0,1 1 0,0-1 0,0 1 0,-1 0 0,1-2 0,-1-14 453,1 10-513,4-76-141,17-103 1,2-12 1454,-23 186-1167,1 4-5,0 1-1,-1 0 1,0 0-1,-1 0 1,0-8 0,1 14-155,0 0 0,0 0 0,0 0 0,0 0 0,0 0 0,-1 0 0,1 0-1,0 0 1,0 0 0,0 0 0,0 0 0,0 1 0,0-1 0,0 0 0,0 0 0,0 0 0,0 0 0,0 0 0,0 0 0,0 0 0,0 0 0,0 0 0,0 0 0,0 0 0,0 0 0,0 0 0,0 0 0,0 0 0,0 0 0,0 0 0,0 0 0,0 0 0,0 0 0,0 0 0,0 0 0,-1 0 0,1 0 0,0 0 0,0 0 0,0 0 0,0 0 0,0 0 0,0 0-1,0 0 1,0 0 0,0 0 0,0 0 0,0 0 0,0 0 0,0 0 0,0 0 0,0 0 0,0 0 0,0 0 0,0 0 0,0 0 0,-3 8 24,0 10 28,-1 59 449,3 0 0,10 86 0,-3-75 2,-2-17-351,14 147-950,-18-214 571,0-1-204,1 1-1,-1 0 0,1-1 1,0 1-1,0 0 0,0-1 1,0 1-1,4 4 0</inkml:trace>
</inkml:ink>
</file>

<file path=ppt/ink/ink9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0:58.850"/>
    </inkml:context>
    <inkml:brush xml:id="br0">
      <inkml:brushProperty name="width" value="0.1" units="cm"/>
      <inkml:brushProperty name="height" value="0.1" units="cm"/>
    </inkml:brush>
  </inkml:definitions>
  <inkml:trace contextRef="#ctx0" brushRef="#br0">183 226 6048,'-1'1'117,"0"-1"0,0 0 1,0 0-1,0 1 0,0-1 0,0 0 1,0 1-1,0-1 0,0 1 0,0-1 1,0 1-1,0 0 0,0-1 1,0 1-1,0 0 0,1 0 0,-1-1 1,0 1-1,0 0 0,1 0 0,-1 1 1,-1 2-47,1-1 1,0 1-1,0-1 0,1 1 1,-1 5-1,-1 3-77,-4 51-15,4 124 0,3-171 131,0 0 0,0 0 0,2-1-1,0 1 1,0-1 0,9 21 0,-9-29-75,0-1 0,0-1 0,0 1 0,1 0 0,0-1 0,0 0-1,0 0 1,1 0 0,0 0 0,0-1 0,0 1 0,0-1 0,1-1 0,-1 1-1,1-1 1,0 0 0,12 4 0,-10-4 34,1-1 0,0 0 1,0-1-1,0 0 0,0 0 0,0-1 1,0 0-1,0 0 0,0-1 0,0 0 1,0-1-1,0 0 0,-1-1 0,10-3 0,11-6 186,-2-2-1,47-29 1,-61 35-222,-13 8-27,95-63 683,-80 52-440,-1-2 0,1 1-1,23-30 1,-23 23-45,-2-1 0,0 0-1,-1-1 1,9-24-1,-14 29-26,-2 0-1,1 0 0,-2-1 0,0 1 0,-1-1 0,1-25 0,-4 33-124,-1 1 1,0-1-1,0 1 0,-1 0 1,0 0-1,0 0 1,-1 0-1,0 0 0,-1 0 1,0 1-1,0-1 1,0 1-1,-1 0 0,-6-7 1,-1 1-92,0 0 1,0 1-1,-1 0 1,-1 1-1,-26-16 0,28 20-23,-1 1-1,-1 0 0,1 0 1,-1 1-1,0 1 0,0 1 0,-1 0 1,1 0-1,-1 2 0,1 0 1,-1 0-1,-19 3 0,3 1-228,1 2-1,0 1 1,1 2 0,-56 20 0,68-21-190,-1 1 0,1 0 0,0 1 1,1 1-1,0 0 0,-21 19 0,-64 77-7508,63-75 5872</inkml:trace>
</inkml:ink>
</file>

<file path=ppt/ink/ink9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00.112"/>
    </inkml:context>
    <inkml:brush xml:id="br0">
      <inkml:brushProperty name="width" value="0.1" units="cm"/>
      <inkml:brushProperty name="height" value="0.1" units="cm"/>
    </inkml:brush>
  </inkml:definitions>
  <inkml:trace contextRef="#ctx0" brushRef="#br0">11 10 4064,'-9'-4'1503,"9"4"-1487,0 0-1,0 0 1,0 0-1,0-1 1,-1 1-1,1 0 0,0 0 1,0 0-1,0 0 1,0 0-1,0 0 1,0-1-1,0 1 0,0 0 1,0 0-1,0 0 1,0 0-1,0 0 1,0-1-1,0 1 0,0 0 1,0 0-1,0 0 1,0 0-1,0 0 1,0-1-1,0 1 0,0 0 1,0 0-1,0 0 1,0 0-1,0 0 1,0 0-1,0-1 1,0 1-1,1 0 0,-1 0 1,0 0-1,0 0 1,0 0-1,0 0 1,0 0-1,0 0 0,0-1 1,1 1-1,-1 0 1,0 0-1,0 0 1,0 0-1,0 0 0,0 0 1,0 0-1,1 0 1,-1 0-1,0 0 1,0 0-1,0 0 0,0 0 1,0 0-1,1 0 1,-1 0-1,0 0 1,0 0-1,0 0 0,3 0 189,0 0-1,-1 0 0,1 0 0,0 1 0,-1-1 1,1 1-1,0-1 0,2 2 0,0-1 134,-1 0-203,140 30 2578,-122-27-2685,0-2 0,0-1 0,-1-1 0,40-4 0,-45 1-351,-9 2-380,0 0 0,0 0-1,0 0 1,12 1 0,-7 3-2176</inkml:trace>
</inkml:ink>
</file>

<file path=ppt/ink/ink9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00.521"/>
    </inkml:context>
    <inkml:brush xml:id="br0">
      <inkml:brushProperty name="width" value="0.1" units="cm"/>
      <inkml:brushProperty name="height" value="0.1" units="cm"/>
    </inkml:brush>
  </inkml:definitions>
  <inkml:trace contextRef="#ctx0" brushRef="#br0">66 1 4800,'-7'3'401,"-15"7"1195,21-9-1626,0-1-1,0 1 0,0 0 1,1-1-1,-1 1 1,0 0-1,1 0 0,-1 0 1,0-1-1,1 1 1,-1 0-1,1 0 0,-1 0 1,1 0-1,0 0 1,-1 0-1,1 0 0,0 0 1,0 0-1,0 3 0,-5 52 111,2 110 2698,-8 0-3358,7-127-375,2-5-1882</inkml:trace>
</inkml:ink>
</file>

<file path=ppt/ink/ink10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00.964"/>
    </inkml:context>
    <inkml:brush xml:id="br0">
      <inkml:brushProperty name="width" value="0.1" units="cm"/>
      <inkml:brushProperty name="height" value="0.1" units="cm"/>
    </inkml:brush>
  </inkml:definitions>
  <inkml:trace contextRef="#ctx0" brushRef="#br0">26 265 5056,'-8'7'668,"6"-6"-533,1 0-1,-1 0 1,1 1-1,-1-1 1,1 0-1,0 1 1,-1-1-1,1 1 1,0 0-1,0-1 1,-1 4-1,42-14-672,-18 6 1353,-4 0-257,-1 1-1,34-12 1,-46 13-460,0-2 0,1 1-1,-1-1 1,-1 1 0,1-1-1,0-1 1,-1 1 0,1-1-1,-1 1 1,0-1 0,0-1-1,-1 1 1,6-8 0,-3 2 39,0-1 1,-1 0-1,0 0 0,-1-1 1,4-17-1,-6 24-132,-1-1 0,0 0 1,-1 1-1,1-1 0,-1 0 0,0 0 0,0 0 0,-1 0 0,0 1 0,0-1 0,0 0 0,-1 1 1,-2-8-1,2 10-37,1 1 0,-1-1 0,0 1 0,0-1 1,0 1-1,0 0 0,0 0 0,0 0 0,-1 0 1,1 0-1,-1 1 0,1-1 0,-1 1 0,1-1 0,-1 1 1,0 0-1,0 0 0,0 0 0,0 1 0,0-1 1,0 1-1,0-1 0,0 1 0,0 0 0,0 0 1,0 0-1,0 1 0,-4 0 0,1 0 47,1 0-1,-1 1 1,0 0-1,1 0 0,-1 0 1,1 1-1,0-1 1,-1 1-1,1 0 1,1 1-1,-1-1 1,0 1-1,-6 7 1,7-5-19,0-1 1,1 1 0,0 0-1,0 0 1,0 0 0,0 1 0,1-1-1,0 1 1,1-1 0,0 1-1,0 0 1,0-1 0,0 8-1,1-11-9,0-1 0,0 1 0,0-1 0,1 1 0,-1-1 0,1 1 0,-1-1 0,1 1 0,0-1-1,0 0 1,0 0 0,0 1 0,0-1 0,0 0 0,1 0 0,-1 0 0,1 0 0,-1 0 0,1 0-1,0-1 1,0 1 0,0 0 0,0-1 0,0 0 0,0 1 0,0-1 0,0 0 0,0 0 0,1 0-1,-1 0 1,1-1 0,-1 1 0,0 0 0,1-1 0,-1 0 0,1 0 0,4 0 0,4-1-36,0 0 0,-1-1 1,1 0-1,15-6 0,-16 5 57,1 0 1,0 0-1,-1 1 0,18-1 0,-25 3 28,-1 1-1,1-1 1,-1 0 0,0 1 0,1-1-1,-1 1 1,0 0 0,1 0 0,-1 0-1,0 0 1,0 0 0,0 0-1,1 0 1,-1 1 0,-1-1 0,1 1-1,0 0 1,0-1 0,-1 1 0,1 0-1,-1 0 1,1 0 0,-1 0 0,0 0-1,0 1 1,0-1 0,0 0-1,0 1 1,0 2 0,3 7 166,-2 1-1,0 0 1,0 0 0,-1 16 0,0-16-166,-1 7-34,0-8-246,1-1-1,0 0 0,0 0 0,1 1 0,0-1 0,4 11 0,0-9-837</inkml:trace>
</inkml:ink>
</file>

<file path=ppt/ink/ink10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01.504"/>
    </inkml:context>
    <inkml:brush xml:id="br0">
      <inkml:brushProperty name="width" value="0.1" units="cm"/>
      <inkml:brushProperty name="height" value="0.1" units="cm"/>
    </inkml:brush>
  </inkml:definitions>
  <inkml:trace contextRef="#ctx0" brushRef="#br0">52 89 3904,'-11'-3'671,"-14"-2"266,24 4-916,0 1 0,0 0 0,0-1 0,0 1 0,0 0-1,1-1 1,-1 1 0,0-1 0,0 1 0,0-1 0,1 0 0,-1 1 0,0-1 0,0 0 0,1 0-1,-1 1 1,1-1 0,-2-1 0,2 1 15,0 0 0,0 1 0,0-1 0,0 1 0,1-1 0,-1 0 0,0 1 0,0-1 0,0 1 1,0-1-1,1 1 0,-1-1 0,0 1 0,0-1 0,1 1 0,-1-1 0,0 1 0,1-1 0,-1 1 0,1-1 0,-1 1 0,1 0 0,-1-1 0,1 1 0,-1 0 0,1-1 0,-1 1 0,1 0 0,-1 0 0,1-1 0,-1 1 0,1 0 0,1 0 0,20-5 1710,-11 5-1047,0 0 1,0 0 0,11 3-1,15 1 156,159-10 855,0-16-1038,97-5-211,-280 26-1095,0 1 1,0 1 0,18 3-1</inkml:trace>
</inkml:ink>
</file>

<file path=ppt/ink/ink10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01.971"/>
    </inkml:context>
    <inkml:brush xml:id="br0">
      <inkml:brushProperty name="width" value="0.1" units="cm"/>
      <inkml:brushProperty name="height" value="0.1" units="cm"/>
    </inkml:brush>
  </inkml:definitions>
  <inkml:trace contextRef="#ctx0" brushRef="#br0">634 0 6464,'-4'1'466,"1"0"0,-1 0 0,0 0 0,1 1 0,-6 2 0,9-4-461,-1 0 1,1 1-1,-1-1 1,0 1-1,1-1 0,-1 1 1,1-1-1,-1 1 1,1-1-1,-1 1 1,1 0-1,-1-1 1,1 1-1,0 0 1,-1-1-1,1 1 0,0 0 1,0 0-1,-1-1 1,1 1-1,0 0 1,0 0-1,0-1 1,0 1-1,0 0 0,0 0 1,0 0-1,0-1 1,0 1-1,1 0 1,-1 0-1,0-1 1,1 2-1,25 60 1569,8 21-492,1 18-256,9 34 529,-39-118-1062,-1 0 0,-1 1 0,0 0 0,-1-1 0,-1 1 0,-1 0-1,-1 0 1,0 0 0,-1-1 0,-1 1 0,-8 26 0,8-37-181,0 0-1,-1-1 1,1 1 0,-1-1 0,-1 0 0,1 0 0,-1 0-1,0 0 1,0-1 0,-1 0 0,0 0 0,0 0 0,0-1-1,0 0 1,-1 0 0,1-1 0,-12 5 0,-10 3-27,-1-2 0,0-1 0,-31 4 0,48-10-108,-309 48-3225,244-42 70,-4-2 965</inkml:trace>
</inkml:ink>
</file>

<file path=ppt/ink/ink10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05.906"/>
    </inkml:context>
    <inkml:brush xml:id="br0">
      <inkml:brushProperty name="width" value="0.1" units="cm"/>
      <inkml:brushProperty name="height" value="0.1" units="cm"/>
    </inkml:brush>
  </inkml:definitions>
  <inkml:trace contextRef="#ctx0" brushRef="#br0">0 160 4480,'4'-2'477,"0"1"-1,0 0 1,0 1-1,0-1 1,0 0 0,0 1-1,6 0 1,-3 2-111,0-1 0,0 1 0,8 4 1,-9-4-178,-1 0 0,1 0 0,0 0 1,-1-1-1,1 0 0,10 1 0,23-3 93,-1-2 0,0-1 0,0-2 0,0-2 0,-1-2 0,43-16 0,-41 17-414,-29 7 145,0 0 1,13-6 0,-22 8-18,-1 0-1,1 0 1,-1 0-1,1-1 1,-1 1 0,1 0-1,-1 0 1,1-1 0,-1 1-1,0 0 1,1-1-1,-1 1 1,1 0 0,-1-1-1,0 1 1,1-1 0,-1 1-1,0-1 1,0 1-1,1 0 1,-1-1 0,0 1-1,0-1 1,0 1 0,0-1-1,0 1 1,0-1-1,1 1 1,-1-1 0,0 0-1,-1 1 1,1-1 0,0 1-1,0-1 1,0 1 0,0-1-1,0 1 1,0-1-1,0 1 1,-1-1 0,1 1-1,0 0 1,0-1 0,-1 1-1,1-1 1,0 1-1,-1 0 1,1-1 0,-1 1-1,1-1 1,-1 1 0,-3-5-100,-1 1 1,1 0 0,-9-5 0,10 7 98,-5-4-51,-3-3 12,-1 1-1,-24-12 1,33 18 36,0 1-1,0 0 0,0 0 1,0 0-1,0 0 1,0 0-1,0 1 0,0-1 1,-1 1-1,1 0 1,0 0-1,0 0 0,-1 1 1,1-1-1,0 1 0,0-1 1,0 1-1,-5 2 1,6-2-3,-3 1 36,0 0 0,0 1 0,0 0 0,0 0 0,0 0 0,1 1 0,-1-1 1,1 1-1,-5 6 0,8-10-17,1 1 1,0-1 0,0 1 0,0-1 0,0 1-1,0-1 1,0 1 0,0-1 0,0 1-1,0-1 1,0 1 0,0-1 0,0 1 0,0-1-1,0 1 1,1-1 0,-1 1 0,0-1 0,0 1-1,0-1 1,1 0 0,-1 1 0,0-1-1,1 1 1,-1-1 0,0 0 0,1 1 0,-1-1-1,1 0 1,-1 1 0,0-1 0,1 0-1,-1 0 1,1 1 0,-1-1 0,1 0 0,0 0-1,24 11 427,-19-8-419,6 3 43,-1 0 0,-1 1 1,1 0-1,17 17 1,-14-12 10,20 14 0,29 12 378,-63-38-412,1 1 1,-1-1-1,1 1 0,0-1 1,-1 1-1,1-1 0,-1 1 1,1-1-1,-1 1 1,1-1-1,-1 1 0,0-1 1,1 1-1,-1 0 0,0-1 1,1 1-1,-1 0 0,0 0 1,0-1-1,1 1 1,-1 0-1,0-1 0,0 1 1,0 0-1,0 0 0,0-1 1,0 1-1,0 0 1,-1 0-1,1-1 0,0 1 1,0 0-1,0-1 0,-1 1 1,1 0-1,0-1 0,-1 1 1,1 0-1,-1-1 1,1 1-1,-1 0 0,-3 3 245,0 1-1,0-1 0,0-1 1,-7 6-1,5-4-255,-20 17-352,-28 32 0,8 1-3610,24-25 1777</inkml:trace>
</inkml:ink>
</file>

<file path=ppt/ink/ink10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08.457"/>
    </inkml:context>
    <inkml:brush xml:id="br0">
      <inkml:brushProperty name="width" value="0.1" units="cm"/>
      <inkml:brushProperty name="height" value="0.1" units="cm"/>
    </inkml:brush>
  </inkml:definitions>
  <inkml:trace contextRef="#ctx0" brushRef="#br0">16 178 6816,'-1'0'92,"0"0"0,1 0 0,-1 0 0,1 0-1,-1 0 1,0 0 0,1 0 0,-1 1 0,1-1 0,-1 0 0,0 0 0,1 0 0,-1 1 0,1-1 0,-1 0 0,1 1 0,-1-1 0,1 0 0,-1 1 0,1-1 0,0 1-1,-1-1 1,1 0 0,-1 1 0,1-1 0,0 1 0,-1-1 0,1 1 0,0 0 0,-1 0 0,2 0-52,-1 1-1,1-1 1,-1 0 0,1 0-1,0 1 1,-1-1 0,1 0-1,0 0 1,0 0 0,0 0-1,0 0 1,0 0 0,0 0-1,2 1 1,2 3-68,1-1-1,0-1 1,0 1-1,0-1 1,0 0 0,1 0-1,0 0 1,-1-1-1,1 0 1,0-1 0,0 0-1,0 0 1,0 0-1,0-1 1,0 0-1,0 0 1,0 0 0,0-1-1,0 0 1,0-1-1,10-3 1,-8 2 138,0 0-1,0-1 1,0 0-1,0 0 1,0-1-1,-1 0 1,0-1 0,0 0-1,0 0 1,-1-1-1,0 0 1,0 0 0,-1-1-1,11-15 1,-15 20-93,0-1 1,-1 1-1,1-1 1,-1 0-1,0 0 1,0 1 0,0-1-1,-1 0 1,1 0-1,-1 0 1,0 0-1,0 0 1,0 0-1,0 0 1,-1 0 0,0 0-1,0 1 1,0-1-1,0 0 1,0 0-1,-1 1 1,0-1 0,0 1-1,0-1 1,0 1-1,0 0 1,-1 0-1,1 0 1,-1 0-1,0 0 1,0 1 0,0-1-1,0 1 1,0 0-1,-1 0 1,1 0-1,0 0 1,-1 0-1,0 1 1,-5-2 0,6 2-16,-1 1 0,0 0 0,1-1 1,-1 1-1,0 1 0,1-1 0,-1 0 0,1 1 1,-1 0-1,1 0 0,-1 0 0,1 0 1,-1 0-1,1 1 0,0 0 0,0-1 0,-1 1 1,2 0-1,-1 1 0,0-1 0,-3 4 1,0-1-6,1 1 1,-1 0-1,2 0 1,-1 1-1,1-1 1,-1 1-1,2 0 1,-7 15-1,8-13 21,0 0 0,0 1-1,1-1 1,0 1 0,0-1-1,1 1 1,1-1 0,0 1-1,0-1 1,0 1 0,1-1-1,1 0 1,0 0-1,0 0 1,1 0 0,0 0-1,0-1 1,1 0 0,0 0-1,0 0 1,1 0 0,0-1-1,1 0 1,-1 0 0,1-1-1,1 1 1,-1-2 0,10 7-1,-5-6-9,1 1-1,0-1 1,0-1-1,1-1 1,-1 0-1,1 0 1,0-1-1,0-1 1,21 1-1,-30-3-25,1 0-1,0 0 1,0-1-1,0 0 1,-1 0-1,1 0 1,0 0-1,-1-1 1,1 0-1,-1 0 1,0-1-1,1 0 1,-1 0 0,0 0-1,-1 0 1,1-1-1,-1 1 1,1-1-1,-1 0 1,0-1-1,-1 1 1,1-1-1,-1 0 1,0 0-1,4-7 1,0-4 45,-1 1-1,-1-1 1,0 0-1,4-31 1,-6 12-27,0-45 0,21 193 278,35 107 330,-58-217-583,6 16 252,-1-16-120,0-11-40,-1-7-175,0 0 1,4-26-1,-6 22 6,10-30-1,-8 35 42,1 1 0,0 0 0,1 0 0,1 1 0,0 0 0,0 0 0,1 0 0,1 2 0,-1-1 0,2 1 0,0 0 0,0 1 0,16-10 0,-24 17 11,-1 1 0,1-1 0,0 1 0,0 0 0,0 0 1,0 0-1,0 0 0,0 0 0,0 0 0,1 1 0,-1 0 1,0 0-1,0-1 0,0 2 0,1-1 0,-1 0 1,0 1-1,0-1 0,0 1 0,0 0 0,0 0 0,0 0 1,0 1-1,0-1 0,0 1 0,-1 0 0,1-1 0,-1 1 1,1 0-1,2 3 0,10 15 36,-1 0 1,16 31-1,12 18 43,-35-60-247,-1-1 1,2 1 0,-1-1 0,1 0-1,10 7 1,-17-14 13,0 0 1,1 0-1,-1-1 0,0 1 1,1 0-1,-1-1 0,1 1 1,0-1-1,-1 1 0,1-1 1,-1 0-1,1 0 0,-1 0 1,1 0-1,0 0 0,-1 0 1,1 0-1,-1 0 0,1 0 1,0-1-1,-1 1 0,1-1 1,-1 1-1,1-1 0,-1 0 1,0 1-1,1-1 0,-1 0 1,0 0-1,1 0 0,-1 0 1,1-2-1,5-3-733,-1-1-1,0 0 1,0-1 0,6-9 0,-10 14 650,12-19-113,-7 11 1204,0 0 0,0 1 1,14-15-1,-18 22-661,0 0 0,1 0 0,-1 1 0,0-1 0,1 1 0,0 0 0,-1 0 0,1 1 0,0-1 0,0 1 0,0-1 0,0 1 0,0 0 0,1 1 0,4-1 0,30 4 194,-29-2-196,0 0-1,0 0 1,17-2-1,-25 1-171,0 0-1,0 0 1,1-1-1,-1 0 1,0 1-1,0-1 1,0 0-1,0 0 1,0 0 0,0 0-1,0 0 1,-1 0-1,1-1 1,0 1-1,0 0 1,-1-1-1,1 0 1,-1 1-1,0-1 1,1 0-1,1-3 1,-3 3-24,1 0 0,-1 1-1,0-1 1,1 0 0,-1 0 0,0 0-1,0 0 1,0 0 0,0 1 0,0-1-1,-1 0 1,1 0 0,-1 0 0,1 0 0,-1 1-1,1-1 1,-1 0 0,0 0 0,0 1-1,0-1 1,0 1 0,0-1 0,0 1-1,-1-1 1,1 1 0,-3-3 0,-4-3-11,0 0 1,0 1 0,-12-8-1,17 12 49,0 0 0,0 0 0,0 1 0,0-1 0,-1 1 0,1 0 0,0 0 0,-1 0 0,1 0 0,-1 1 0,1-1 0,-1 1 0,1 0 0,-6 0 0,6 1-20,1-1 0,-1 1 0,1 0 0,-1 0 0,1 0 0,0 0 0,-1 0 0,1 1 0,0-1 0,0 1 0,0 0 0,0-1 0,0 1 0,0 0 0,1 0 0,-1 0 0,0 0 0,1 0 0,0 1 0,-2 3 0,0 0 30,1 0 0,0 0 0,0 0-1,1 0 1,0 1 0,0-1-1,0 0 1,1 1 0,0 6 0,2 10 37,5 25 1,-6-42-67,1 5 9,0 0 0,1 0 0,0-1-1,0 1 1,2-1 0,-1 0 0,1 0 0,9 13 0,-12-20-23,0 0-1,1 0 1,-1-1 0,0 1-1,1-1 1,0 1 0,-1-1 0,1 0-1,0 0 1,0 0 0,0-1-1,0 1 1,1-1 0,-1 1 0,0-1-1,1 0 1,-1 0 0,0-1 0,1 1-1,-1-1 1,1 1 0,-1-1-1,1 0 1,-1-1 0,1 1 0,-1 0-1,1-1 1,-1 0 0,1 0 0,4-2-1,0-1-95,0 0-1,0-1 0,0 0 1,-1 0-1,0-1 1,0 0-1,0 0 0,-1-1 1,0 0-1,0 0 1,-1 0-1,6-10 0,3-7-81,-1-1-1,17-45 0,-25 62 312,-3 11-22,0 19 141,-2-17-156,2 27 174,0 0-1,3 0 0,15 60 1,-20-91-249,0 0 1,1 1-1,-1-1 1,1 0-1,0 1 0,-1-1 1,1 0-1,0 0 1,0 1-1,0-1 1,0 0-1,0 0 1,0 0-1,1 1 1,-1-2-25,0 0 1,-1 0 0,1 0-1,-1 1 1,1-1-1,0 0 1,-1 0 0,1-1-1,-1 1 1,1 0 0,0 0-1,-1 0 1,1 0 0,-1 0-1,1-1 1,0 1 0,-1 0-1,1 0 1,-1-1-1,1 1 1,-1 0 0,1-1-1,-1 1 1,1-1 0,-1 1-1,0-1 1,1 1 0,-1-1-1,1 1 1,-1-1-1,0 1 1,0-1 0,1 1-1,-1-1 1,0 0 0,0 0-1,12-23-413,11-29-1,7-17-52,-25 62 450,0-1 1,1 1-1,-1 0 1,1 0-1,13-12 1,-11 14 73,-1-1-1,1 1 1,0 1 0,1 0-1,-1 0 1,1 0 0,14-4 0,-20 8-18,0 0 0,0 1 0,0-1 1,0 1-1,0-1 0,1 1 1,-1 0-1,0 0 0,0 0 1,0 1-1,6 1 0,-7-2-14,0 1-1,0 0 1,0 0-1,0 0 1,0 1-1,0-1 1,0 0-1,-1 1 0,1 0 1,0-1-1,-1 1 1,1 0-1,-1-1 1,0 1-1,0 0 1,1 0-1,-1 0 1,1 3-1,1 6 16,0-1-1,0 1 1,3 19 0,-5-16 38,2-1 0,4 14 0,-4-20-35,-1 0 0,2-1 1,-1 1-1,1-1 0,0 0 0,0 1 1,0-2-1,1 1 0,0-1 1,0 1-1,12 8 0,-14-12-23,-1-1 0,1 1-1,0 0 1,0-1-1,0 0 1,0 0 0,0 0-1,0 0 1,0 0-1,0 0 1,0-1 0,1 1-1,-1-1 1,0 0-1,0 0 1,0-1 0,1 1-1,-1 0 1,0-1 0,0 0-1,0 0 1,0 0-1,0 0 1,0 0 0,0-1-1,0 1 1,0-1-1,-1 0 1,6-4 0,-1 0 48,-1-2 0,0 1 0,0 0 0,0-1 0,-1 0 0,0-1 0,0 1 0,-1-1 0,0 0 0,-1 0 0,0 0 0,-1-1 0,1 1 0,-2 0 0,2-13 0,-4 17-76,1 1 0,-1-1 1,0 0-1,0 1 1,0 0-1,-1-1 0,1 1 1,-1 0-1,0 0 1,-1 0-1,1 0 1,-1 0-1,1 0 0,-1 1 1,0-1-1,-1 1 1,1 0-1,-5-4 0,5 5-10,0 0 0,0-1-1,-1 1 1,1 0 0,-1 1-1,1-1 1,-1 1-1,1-1 1,-8 0 0,8 1 39,1 1-1,0 0 1,-1 0 0,1 0 0,0 0-1,-1 0 1,1 1 0,0-1 0,-1 1-1,1 0 1,0-1 0,0 1 0,0 0 0,-1 0-1,1 0 1,0 1 0,-2 0 0,2 1-13,0-1 0,0 1 0,0-1 0,0 1 1,0-1-1,1 1 0,-1 0 0,1 0 1,0 0-1,0 0 0,0 0 0,0 0 0,0 1 1,1-1-1,-1 0 0,1 0 0,0 4 1,0 8-80,0 0 0,3 18 0,-1-17 83,2-1 0,-1 1 1,2-1-1,0 0 0,10 22 0,-2-12 37,1 0 0,21 26 1,-29-42-42,1 0 0,-2 1 0,1 0 1,-1 0-1,-1 1 0,0-1 0,0 1 1,-1 0-1,3 19 0,-5-22 2,-1 0-1,0 1 0,0-1 1,-1 1-1,0-1 0,0 0 1,-1 1-1,0-1 0,-1 0 1,1 0-1,-2 0 0,1-1 1,-7 11-1,3-6 57,0-1 0,-1 0 0,-10 10 1,13-17-26,1 0-1,-1 0 1,1 0 0,-1 0 0,0-1 0,0 0 0,-1 0-1,1 0 1,-7 2 0,12-5-43,0 0 0,-1 0-1,1 1 1,-1-1 0,1 0 0,-1 0-1,1 0 1,-1 0 0,1 0 0,-1 1-1,1-1 1,-1 0 0,1 0 0,-1 0-1,1 0 1,0-1 0,-1 1 0,1 0-1,-1 0 1,1 0 0,-1 0 0,1 0-1,-1-1 1,1 1 0,-1 0 0,1 0-1,0-1 1,-1 1 0,1 0 0,0 0-1,-1-1 1,1 1 0,0-1 0,-1 1-1,1 0 1,0-1 0,-1 1 0,1-1-1,0 1 1,0 0 0,0-1 0,0 1-1,-1-1 1,1 1 0,0-1 0,0 1-1,0-1 1,0 1 0,0-1 0,0 1-1,0-1 1,0 1 0,1-1 0,-1-5-128,1 0 0,0 0 0,3-10 0,-2 10 41,5-16-107,1 0 1,1 0-1,1 1 0,1 0 0,21-29 0,77-90 127,-71 95 156,-32 38-84,108-125 378,-88 104-179,1 2 1,49-36-1,-73 60-197,0-1 35,0 1 1,0 0 0,0 0-1,1 0 1,6-2 0,-10 4-27,1 0 0,-1 0 0,1-1 0,-1 1 0,1 0 0,-1 0 0,1 0 0,-1 0 0,1 0 0,-1 0 0,1 0 0,-1 1 0,1-1 0,-1 0 0,1 0 0,-1 0 0,1 0 0,-1 1 0,1-1 0,0 1 0,-1-1 8,1 1 0,-1 0 0,1-1 0,-1 1 0,1 0 0,-1 0 0,0 0 0,1-1 0,-1 1 0,0 0 0,1 0 0,-1 0 0,0 0 0,0 0 0,0-1 0,0 3 0,-2 95 853,-1-11-306,4-74-511,2 54 113,-2-58-162,1 0 0,0-1 0,0 1 0,0 0 0,5 9-1,-6-16-21,0 0 0,0 0-1,0 0 1,0 0 0,0 0-1,1-1 1,-1 1 0,0-1-1,1 1 1,-1-1-1,1 1 1,0-1 0,-1 0-1,1 1 1,0-1 0,0 0-1,0 0 1,-1-1-1,4 2 1,-3-2-70,1 1 0,0-1 0,-1 0 0,1 0 0,-1 0-1,1-1 1,0 1 0,-1 0 0,1-1 0,-1 0 0,1 1 0,-1-1 0,4-2 0,1-1-59,0 0 0,-1 0 0,0-1 0,1 0 0,-2 0 0,1 0 0,0-1 0,-1 0 0,6-8 0,7-22 218,-15 29-31,-1 1 1,1 0-1,1 0 1,-1 1-1,1-1 0,0 1 1,6-8-1,-9 13-26,-1 0 0,1-1 1,-1 1-1,1-1 0,-1 1 0,1 0 0,-1-1 0,1 1 0,0 0 0,-1-1 0,1 1 0,-1 0 0,1 0 1,0 0-1,-1 0 0,1 0 0,0-1 0,-1 1 0,1 0 0,0 0 0,-1 1 0,1-1 0,0 0 1,0 0-1,0 1 19,1-1 1,-1 1 0,0 0 0,0 0-1,0-1 1,-1 1 0,1 0 0,0 0 0,0 0-1,0 0 1,-1 0 0,2 2 0,1 3 180,0 0 1,0 1 0,2 11-1,3 12 42,-2 1 0,4 38 0,-3 64-405,-6-107 49,1 54-1353,1 22-5356,0-77 2310</inkml:trace>
</inkml:ink>
</file>

<file path=ppt/ink/ink10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08.918"/>
    </inkml:context>
    <inkml:brush xml:id="br0">
      <inkml:brushProperty name="width" value="0.1" units="cm"/>
      <inkml:brushProperty name="height" value="0.1" units="cm"/>
    </inkml:brush>
  </inkml:definitions>
  <inkml:trace contextRef="#ctx0" brushRef="#br0">9 255 4640,'-3'-9'468,"2"1"1,-1-1-1,0-12 1,2 19-400,0-1 1,0 0 0,0 1 0,0-1 0,1 1 0,-1-1 0,1 0-1,0 1 1,0-1 0,0 1 0,0 0 0,0-1 0,0 1 0,1 0-1,-1-1 1,2-1 0,-2 3-21,0 0 0,0 1-1,0-1 1,1 0 0,-1 1 0,0-1 0,0 0-1,0 1 1,0 0 0,1-1 0,-1 1-1,0 0 1,0-1 0,1 1 0,-1 0-1,0 0 1,0 0 0,1 0 0,-1 0 0,0 0-1,1 1 1,-1-1 0,0 0 0,0 1-1,0-1 1,2 2 0,3 0 124,-1 1 0,1 0 0,-1 0-1,7 6 1,29 27 467,-28-24-425,0 0-1,1-1 1,24 15 0,-36-25-161,-1 0 0,1 0-1,-1-1 1,1 1 0,0 0 0,-1-1 0,1 1 0,0-1-1,-1 0 1,1 0 0,3 1 0,-4-2-30,0 1 1,0 0-1,-1-1 1,1 1 0,0 0-1,0-1 1,0 1-1,0-1 1,0 0-1,-1 1 1,1-1-1,0 0 1,0 1 0,-1-1-1,1 0 1,0 0-1,-1 1 1,1-1-1,-1 0 1,1 0 0,-1 0-1,1-1 1,2-7-28,1 0 1,-2-1-1,1 1 1,-1 0 0,-1-1-1,0 0 1,0-16-1,-1 13-29,-1 0 0,0 0-1,-1 0 1,-1 0 0,-5-17-1,5 24 6,0-1 0,0 1 0,0 0-1,-1 0 1,0 1 0,0-1 0,0 1-1,-1 0 1,1 0 0,-9-7 0,11 11 16,1 0 1,-1 0 0,0 0 0,1 0-1,-1 0 1,0 0 0,1 0-1,-1 0 1,0 1 0,0-1 0,0 1-1,1-1 1,-1 1 0,0 0 0,0 0-1,0 0 1,0 0 0,0 0 0,0 0-1,0 0 1,0 1 0,1-1 0,-1 1-1,0-1 1,0 1 0,0 0 0,1 0-1,-1-1 1,0 1 0,1 0 0,-1 1-1,1-1 1,-1 0 0,1 0-1,0 1 1,-1-1 0,1 1 0,0-1-1,0 1 1,0-1 0,-2 4 0,-1 4-272,-1 0 0,2 0 0,-1 0 0,1 0 0,0 0 1,1 1-1,0 0 0,1-1 0,0 1 0,1 0 0,-1-1 1,3 13-1,5 24-1110</inkml:trace>
</inkml:ink>
</file>

<file path=ppt/ink/ink10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09.292"/>
    </inkml:context>
    <inkml:brush xml:id="br0">
      <inkml:brushProperty name="width" value="0.1" units="cm"/>
      <inkml:brushProperty name="height" value="0.1" units="cm"/>
    </inkml:brush>
  </inkml:definitions>
  <inkml:trace contextRef="#ctx0" brushRef="#br0">0 553 5824,'9'-12'274,"70"-97"2054,-64 87-2067,-3 4 305,0 1 1,-1-1-1,-1-1 1,12-32 0,-16 31-286,-2 0 1,0-1-1,-1 1 1,-1-1 0,-1 0-1,-1 1 1,-1-1-1,-1 0 1,-6-30 0,6 44-196,0 0 1,-6-14-1,8 20-75,-1 0 0,0-1-1,1 1 1,-1 0 0,0 0 0,0-1-1,0 1 1,0 0 0,-2-1 0,2 1-8,1 1 0,-1 0 0,1 0 0,0 0 1,-1-1-1,1 1 0,-1 0 0,1 0 0,-1 0 0,1 0 0,-1 0 1,1 0-1,-1 0 0,1 0 0,-1 0 0,1 0 0,-1 0 1,1 0-1,-1 0 0,1 0 0,-1 1 0,1-1 0,-1 0 0,1 0 1,0 0-1,-1 1 0,1-1 0,-1 1 0,-1 1-10,0 0 0,1 0 0,0 0 0,-1 0 0,1 0 0,0 1 0,0-1 0,0 0 0,0 1 0,0-1 0,1 1 0,-1-1 0,1 1 0,-1 4 0,0-2-16,-7 58-76,3 0 0,2 0 0,4 0 0,11 96 0,67 246 733,-70-371-895,-4-15-474,0-1 0,-1 1-1,-1 0 1,-1 0 0,0 22 0,-1-41 655,-1 1 0,0-1 1,0 1-1,0-1 0,0 1 0,0-1 0,0 1 1,0-1-1,0 1 0,-1-1 0,1 1 0,0-1 0,0 1 1,0-1-1,0 1 0,-1-1 0,1 1 0,0-1 1,0 0-1,-1 1 0,1-1 0,0 1 0,-1-1 1,1 0-1,-1 1 0,1-1 0,0 0 0,-1 0 1,1 1-1,-1-1 0,1 0 0,-1 0 0,1 0 0,-1 1 1,1-1-1,-1 0 0,1 0 0,-1 0 0,1 0 1,-1 0-1,1 0 0,-1 0 0,1 0 0,-1 0 1,1 0-1,-1 0 0,1 0 0,-1-1 0,1 1 1,0 0-1,-1 0 0,1 0 0,-1-1 0,1 1 0,-1 0 1,0-1-1,-18-16-2976</inkml:trace>
  <inkml:trace contextRef="#ctx0" brushRef="#br0" timeOffset="1">132 677 9152,'28'-5'3360,"3"10"-2592,35-1-224,-26-1 128,8-3-480,1 0-1984</inkml:trace>
</inkml:ink>
</file>

<file path=ppt/ink/ink10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10.043"/>
    </inkml:context>
    <inkml:brush xml:id="br0">
      <inkml:brushProperty name="width" value="0.1" units="cm"/>
      <inkml:brushProperty name="height" value="0.1" units="cm"/>
    </inkml:brush>
  </inkml:definitions>
  <inkml:trace contextRef="#ctx0" brushRef="#br0">28 429 4160,'-17'0'1333,"17"0"-1304,-1-1-1,1 1 1,-1 0 0,1 0-1,-1 0 1,1 0-1,-1 0 1,1-1 0,-1 1-1,1 0 1,-1 0-1,1-1 1,0 1 0,-1 0-1,1-1 1,-1 1-1,1 0 1,0-1 0,-1 1-1,1-1 1,0 1-1,0-1 1,-1 1 0,1-1-1,0 1 1,0-1 0,0 1-1,-1-1 1,1 1-1,0-1 1,0 1 0,0-1-1,0 0 1,2-17 508,-1 16-463,2-10 472,1 1 0,0-1 0,1 1 0,12-18 1,2-8 285,40-82-199,-44 92-631,2 1 1,25-32-1,-13 27-177,-26 29 182,0-1 0,0 0 0,0 1 0,1 0 0,-1-1 0,1 1 0,-1 1 0,5-3 0,-7 4-5,0 0 0,-1 0 1,1 0-1,0 0 1,-1 0-1,1 0 0,0 0 1,-1 0-1,1 0 1,0 0-1,-1 0 0,1 1 1,-1-1-1,1 0 1,0 0-1,-1 1 0,1-1 1,-1 0-1,1 1 1,-1-1-1,1 0 0,-1 1 1,1-1-1,-1 1 0,1-1 1,-1 1-1,1 0 1,8 19 132,0 21 310,5 47-1,-6-32-58,3 14-186,4 116 0,-15-185-298,0 5-704,0 1-1,0-1 0,1 1 0,1 7 0,4-1-3906</inkml:trace>
</inkml:ink>
</file>

<file path=ppt/ink/ink10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10.441"/>
    </inkml:context>
    <inkml:brush xml:id="br0">
      <inkml:brushProperty name="width" value="0.1" units="cm"/>
      <inkml:brushProperty name="height" value="0.1" units="cm"/>
    </inkml:brush>
  </inkml:definitions>
  <inkml:trace contextRef="#ctx0" brushRef="#br0">28 1 8064,'-20'15'2976,"15"-4"-2304,2 1-192,3-4-768,3 1 64,-1 7 96,4 7 96,-1 8 512,4 14-256,3 6 256,-1 1-256,1-3-64,-1-3-96,-2 2-320,0-2 128,-4-3-2144,-5-10 1248,0-6-2880</inkml:trace>
</inkml:ink>
</file>

<file path=ppt/ink/ink10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10.882"/>
    </inkml:context>
    <inkml:brush xml:id="br0">
      <inkml:brushProperty name="width" value="0.1" units="cm"/>
      <inkml:brushProperty name="height" value="0.1" units="cm"/>
    </inkml:brush>
  </inkml:definitions>
  <inkml:trace contextRef="#ctx0" brushRef="#br0">22 9 9568,'1'-1'218,"-1"1"0,1-1 1,0 0-1,0 1 1,0-1-1,-1 1 0,1-1 1,0 1-1,0-1 1,0 1-1,0-1 0,0 1 1,0 0-1,0-1 1,0 1-1,0 0 0,0 0 1,0 0-1,0 0 1,0 0-1,0 0 0,2 0 1,23 8-336,-23-7 373,16 5-359,1 2 0,-1 0 0,0 1 0,-1 1 0,28 20 0,-43-28 88,-1 0 0,1 0 1,-1 1-1,0-1 0,0 1 1,0-1-1,0 1 0,0 0 1,0 0-1,-1 0 0,0 0 1,2 6-1,-2-8 26,-1 1 0,0-1 0,0 0 0,0 1 0,0-1 0,0 0 1,-1 0-1,1 1 0,0-1 0,0 0 0,-1 1 0,1-1 0,-1 0 0,1 0 0,-1 0 0,0 1 0,0-1 0,1 0 1,-1 0-1,0 0 0,0 0 0,0 0 0,0-1 0,0 1 0,0 0 0,0 0 0,0 0 0,0-1 0,0 1 0,-1-1 1,1 1-1,0-1 0,0 1 0,-2-1 0,-21 7 148,0-1-1,-31 4 1,29-7-1149,-46 14 0,55-14-1793,45-16-4807</inkml:trace>
</inkml:ink>
</file>

<file path=ppt/ink/ink1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11.523"/>
    </inkml:context>
    <inkml:brush xml:id="br0">
      <inkml:brushProperty name="width" value="0.1" units="cm"/>
      <inkml:brushProperty name="height" value="0.1" units="cm"/>
    </inkml:brush>
  </inkml:definitions>
  <inkml:trace contextRef="#ctx0" brushRef="#br0">10 472 5632,'-8'6'1569,"8"-6"-1555,0 0-1,0 0 1,0 0-1,0 0 0,0 0 1,0 0-1,0 0 0,0 0 1,-1 0-1,1 0 0,0 0 1,0 0-1,0 0 0,0-1 1,0 1-1,0 0 0,0 0 1,0 0-1,0 0 0,0 0 1,0 0-1,0 0 0,0 0 1,0 0-1,0 0 0,-1 0 1,1 0-1,0 0 0,0 0 1,0 0-1,0 0 1,0 0-1,0 0 0,0 0 1,0-1-1,0 1 0,0 0 1,0 0-1,0 0 0,0 0 1,0 0-1,0 0 0,0 0 1,0 0-1,0 0 0,0 0 1,0 0-1,0 0 0,0 0 1,0-1-1,0 1 0,0 0 1,0 0-1,0 0 0,0 0 1,8-19-115,-2 5-419,7-27 936,-3-2 1,0 0-1,3-47 1,-5 33-41,-4 28-75,0 9 136,-1 0 0,-1 0-1,-1-26 1,-7 24 128,0 13-542,6 9-34,0-1 0,0 1 0,0 0 0,-1 0 0,1 0 0,0 0 0,0 0 0,-1 0 0,1 0 0,0 0 0,0 0 0,0 0 0,-1 0 0,1 0 0,0 0 0,0 0 0,-1 0 0,1 0 0,0 0 0,0 0 0,-1 0 0,1 0 0,0 0 0,0 0 0,0 0 0,-1 1 0,1-1 0,0 0 0,0 0 0,0 0 0,0 0 0,-1 0 0,1 1 0,0-1 0,0 0 0,-1 2-28,0-1 0,0 0-1,0 1 1,1-1-1,-1 1 1,1-1 0,-1 1-1,1-1 1,-1 1 0,1-1-1,0 1 1,0 2-1,0 24-80,1-17 43,0 18 24,1 0 0,2 0-1,1 0 1,11 37 0,-13-55 59,1 0 0,0-1 0,0 1 0,2-1 0,-1 0 0,1-1 0,0 1 0,1-1 0,0 0 0,1-1 0,0 0 0,0 0 0,1-1 0,14 11 0,-20-16-30,1 0 0,-1 0 0,1-1 0,0 1 0,0-1 1,-1 0-1,1 0 0,0 0 0,0 0 0,0-1 0,0 1 0,0-1 0,0 0 0,5-1 0,-4 0-32,0-1 0,1 1-1,-1-1 1,0 0-1,0 0 1,0-1 0,0 1-1,0-1 1,7-6-1,-1 0-28,0-1-1,-1 0 1,0-1 0,10-13-1,29-49 27,-38 55 135,1 3 68,-12 15-139,0 0 1,0 0 0,0 0-1,0 0 1,0 0 0,0-1-1,0 1 1,0 0 0,0 0-1,0 0 1,1 0 0,-1 0-1,0 0 1,0 0 0,0 0-1,0 0 1,0-1 0,1 1-1,-1 0 1,0 0 0,0 0-1,0 0 1,0 0 0,0 0-1,1 0 1,-1 0 0,0 0-1,0 0 1,0 0 0,0 0-1,0 0 1,1 0 0,-1 0-1,0 0 1,0 0 0,0 0-1,0 1 1,0-1 0,1 0-1,-1 0 1,0 0 0,0 0-1,0 0 1,0 0 0,0 0-1,0 1 1,3 8 227,-2 14 318,-4 5-104,1-11-173,1 26 0,1-38-264,1 0 1,-1 0-1,1 0 1,0 0-1,1-1 0,-1 1 1,1 0-1,0 0 1,4 7-1,-5-11-31,0 1 0,1-1 0,-1 1 0,0-1 0,1 1 0,0-1 0,-1 0 0,1 0-1,0 0 1,-1 0 0,1 0 0,0 0 0,0 0 0,0-1 0,0 1 0,0-1 0,0 1 0,0-1 0,0 0 0,0 0 0,0 0 0,0 0 0,0 0 0,0 0 0,0 0 0,0-1-1,0 1 1,3-2 0,2 0-86,0 0 0,0-1 0,-1 0 0,1 0 0,-1-1 0,0 0 0,5-4 0,25-27-326,-29 27 404,1 1 0,0-1 0,17-11 0,-24 18 59,0 0-1,1 1 1,-1-1 0,0 1-1,1 0 1,-1 0 0,0-1-1,1 1 1,-1 0 0,0 0-1,1 0 1,-1 0 0,1 0-1,-1 1 1,0-1 0,1 0-1,-1 1 1,0-1 0,0 1-1,1-1 1,-1 1 0,0 0-1,2 1 1,5 3 71,-1 0 0,11 11 0,-7-6 4,-4-4-32,1-1-1,0 0 1,0 0 0,0-1 0,1 0-1,-1 0 1,1-1 0,0 0 0,0-1-1,0 1 1,10 0 0,-13-3 48,0 1 0,1-1 1,-1 0-1,0-1 0,0 1 0,1-1 1,-1 0-1,0-1 0,0 1 1,0-1-1,0-1 0,-1 1 0,1-1 1,-1 0-1,1 0 0,-1 0 1,6-6-1,-4 3-48,-1-1 1,0 1-1,-1-1 1,1-1-1,-2 1 1,1-1-1,-1 1 1,0-1-1,0 0 1,-1-1-1,3-9 0,-4 11-87,-1 0 0,0 0 1,0-1-1,0 1 0,-1 0 0,0 0 0,0 0 0,-1-1 0,0 1 0,0 0 0,0 0 0,-1 0 0,-1 0 0,-2-7 0,3 10-75,-1 0 0,1 0 0,-1 0-1,0 0 1,0 0 0,0 1 0,0 0 0,-1-1 0,0 1 0,1 1 0,-1-1-1,0 0 1,0 1 0,0 0 0,-1 0 0,1 0 0,0 0 0,-1 1 0,0 0-1,1 0 1,-1 0 0,1 0 0,-1 1 0,0 0 0,0 0 0,1 0 0,-1 0 0,0 1-1,1 0 1,-1 0 0,1 0 0,-1 1 0,1-1 0,-1 1 0,1 0 0,0 0-1,-8 6 1,4-2-81,-1 1 0,1 0 0,0 0 0,1 1 0,0 0 0,0 1 0,-7 10-1,6-5-503,0 0 1,1 0-1,0 1 0,-5 19 0,10-28 330,0 1 1,1 0-1,0-1 1,-1 9 0,6 25-2228</inkml:trace>
</inkml:ink>
</file>

<file path=ppt/ink/ink1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12.137"/>
    </inkml:context>
    <inkml:brush xml:id="br0">
      <inkml:brushProperty name="width" value="0.1" units="cm"/>
      <inkml:brushProperty name="height" value="0.1" units="cm"/>
    </inkml:brush>
  </inkml:definitions>
  <inkml:trace contextRef="#ctx0" brushRef="#br0">31 1 8640,'-24'14'2784,"23"-14"-2757,1 1-1,-1-1 1,1 1 0,-1-1 0,1 1 0,-1-1 0,1 1-1,0 0 1,-1-1 0,1 1 0,0-1 0,-1 1 0,1 0 0,0-1-1,0 1 1,-1 0 0,1-1 0,0 1 0,0 0 0,0 0 0,0-1-1,0 1 1,0 0 0,0-1 0,0 1 0,1 0 0,-1-1 0,0 1-1,0 0 1,1-1 0,-1 1 0,1 1 0,13 16-1849,-12-16 1840,5 6 137,-1 0-1,0 1 1,0 0 0,-1 0-1,0 0 1,-1 1-1,6 18 1,15 72 262,-7 44 143,-18-144-577,0 0 1,0 0 0,0 1 0,0-1 0,0 0-1,0 0 1,0 0 0,0 0 0,0 0-1,0 0 1,0 1 0,0-1 0,0 0 0,0 0-1,0 0 1,0 0 0,0 0 0,0 0 0,0 0-1,1 1 1,-1-1 0,0 0 0,0 0 0,0 0-1,0 0 1,0 0 0,0 0 0,0 0-1,0 0 1,1 0 0,-1 0 0,0 0 0,0 0-1,0 1 1,0-1 0,0 0 0,0 0 0,1 0-1,-1 0 1,0 0 0,0 0 0,0 0 0,5-5-424,4-12 31,-8 15 360,24-57-343,8-14 640,-28 63 26,1 0 0,0 0 0,1 0 0,13-14 1,-18 22-214,0 0-1,0 0 1,0 0 0,0 1 0,0-1 0,1 0 0,-1 1 0,0 0 0,1 0 0,-1-1 0,1 1 0,-1 1 0,1-1 0,0 0 0,-1 1 0,1-1 0,0 1-1,0 0 1,3 0 0,-2 1-36,-1-1-1,1 1 1,0 1-1,0-1 0,-1 0 1,1 1-1,-1 0 1,1 0-1,-1 0 0,0 0 1,0 1-1,6 5 1,36 37-152,-32-29 116,2-2 0,0 0 0,0 0 0,1-1 1,27 16-1,-38-27 47,-1 0 0,1 0 0,0-1 0,-1 1 0,1-1 0,0 0 0,0-1 0,0 1 0,0-1 0,0 0 0,-1 0 0,1-1 0,0 1 0,0-1 0,0 0 0,0 0 0,-1-1 0,1 1 0,0-1 0,-1 0 0,0 0 0,1-1 0,-1 1 0,0-1 0,0 0 0,0 0 0,-1 0 0,1-1 0,-1 1 0,0-1 0,4-6 0,-1 2 33,0-1-1,0 0 1,-2-1 0,1 1 0,-1-1 0,0 0 0,-1 0 0,0 0 0,-1 0 0,2-12 0,-4 18-121,1 0-1,-1 0 1,0 0-1,0 0 1,-1 0-1,1 0 1,-1 0 0,0 0-1,0 0 1,0 0-1,0 0 1,-1 1-1,0-1 1,0 0-1,0 1 1,0-1-1,0 1 1,-1 0-1,1 0 1,-1 0 0,0 0-1,0 0 1,0 1-1,0-1 1,0 1-1,-1 0 1,1 0-1,-8-4 1,7 5 13,1 0-1,-1-1 1,0 2-1,1-1 1,-1 0 0,0 1-1,0-1 1,0 1-1,1 0 1,-1 0 0,0 1-1,0-1 1,-6 2-1,5 0-13,-1 0 0,1 0 0,0 1 0,0 0-1,0 0 1,0 0 0,0 0 0,-4 5 0,-6 6-378,1 1 1,1 0-1,-22 34 1,34-47 355,-5 6-461,1 1 0,0-1 0,0 1 0,1 0 0,-5 13 0,5 3-3026</inkml:trace>
</inkml:ink>
</file>

<file path=ppt/ink/ink1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12.573"/>
    </inkml:context>
    <inkml:brush xml:id="br0">
      <inkml:brushProperty name="width" value="0.1" units="cm"/>
      <inkml:brushProperty name="height" value="0.1" units="cm"/>
    </inkml:brush>
  </inkml:definitions>
  <inkml:trace contextRef="#ctx0" brushRef="#br0">8 0 8544,'-4'33'1772,"1"46"1,3-65-1571,1 0 0,1 1 0,0-1 0,1 0 0,8 24 0,-10-35-168,0 0-1,1 0 1,0 0-1,0-1 1,0 1-1,0 0 1,0-1 0,0 1-1,1-1 1,-1 0-1,1 0 1,0 0-1,-1 0 1,1 0 0,0-1-1,6 3 1,4 1 305,1-1 1,25 4-1,2 1-83,7 9-1471,-14-6-2674,-33-12 3724,0 1-1,0-1 0,0 1 1,0-1-1,0 0 1,1 0-1,-1 0 0,0 1 1,0-1-1,0 0 0,1 0 1,-1-1-1,0 1 1,0 0-1,0 0 0,1 0 1,1-2-1,-1 1-275,0-1-1,0 0 1,0-1-1,0 1 0,0 0 1,-1 0-1,1-1 1,1-2-1,-3 5 427</inkml:trace>
</inkml:ink>
</file>

<file path=ppt/ink/ink1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22.279"/>
    </inkml:context>
    <inkml:brush xml:id="br0">
      <inkml:brushProperty name="width" value="0.1" units="cm"/>
      <inkml:brushProperty name="height" value="0.1" units="cm"/>
    </inkml:brush>
  </inkml:definitions>
  <inkml:trace contextRef="#ctx0" brushRef="#br0">42 64 1888,'1'-5'329,"0"0"-1,-1-1 1,0 1 0,0 0-1,0-1 1,-1 1 0,-2-11-1,0 6 1618,2 24-1769,-17 155 560,8-50 200,6-84-537,2 0 0,0 1 0,3-1 0,9 67 0,-9-97-364,0 0 0,1 1 0,-1-1 0,1 0 0,0 0 0,1 0 0,-1-1 0,1 1 0,0 0 0,0-1 0,0 0 0,6 6 0,-2-5 56,-1 0-1,0 0 1,1 0-1,0-1 1,0 0-1,1-1 1,12 5-1,-11-5 65,0-1-1,1 0 0,-1 0 1,0-1-1,1-1 0,-1 1 1,1-1-1,14-3 1,3-1 216,44-13 1,-36 5-42,66-33 0,-75 32-257,0 1-1,1 1 1,0 2-1,49-12 1,-69 20-208,0 0 0,0 1-1,0-1 1,0 2 0,0-1 0,0 1 0,-1 0 0,1 0 0,13 5 0,-15-4-607,-1 0-1,1 0 0,-1 1 0,1 0 1,-1-1-1,0 2 0,0-1 1,5 6-1</inkml:trace>
</inkml:ink>
</file>

<file path=ppt/ink/ink1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22.825"/>
    </inkml:context>
    <inkml:brush xml:id="br0">
      <inkml:brushProperty name="width" value="0.1" units="cm"/>
      <inkml:brushProperty name="height" value="0.1" units="cm"/>
    </inkml:brush>
  </inkml:definitions>
  <inkml:trace contextRef="#ctx0" brushRef="#br0">241 251 2080,'-10'-3'76,"0"0"-1,1-1 1,-1 0 0,1 0 0,0-1-1,0 0 1,1-1 0,-1 0 0,-8-8-1,-5-4 235,-33-22 0,1 7 4745,45 25-3649,9 8-1391,0 0-1,0 0 1,0 0-1,0 0 0,0-1 1,0 1-1,0 0 0,0 0 1,0 0-1,0 0 0,0 0 1,0-1-1,0 1 0,1 0 1,-1 0-1,0 0 1,0 0-1,0 0 0,0 0 1,0 0-1,0 0 0,1-1 1,-1 1-1,0 0 0,0 0 1,0 0-1,0 0 0,1 0 1,-1 0-1,0 0 1,0 0-1,0 0 0,0 0 1,1 0-1,-1 0 0,0 0 1,27 0-16,-18 1 202,40-4 625,0-2-1,61-13 1,-14 1 15,193-31 647,-285 47-1540,3 0-72,0 0 1,-1 0-1,1 0 1,0 1-1,0 0 1,0 0-1,7 2 1</inkml:trace>
</inkml:ink>
</file>

<file path=ppt/ink/ink1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23.292"/>
    </inkml:context>
    <inkml:brush xml:id="br0">
      <inkml:brushProperty name="width" value="0.1" units="cm"/>
      <inkml:brushProperty name="height" value="0.1" units="cm"/>
    </inkml:brush>
  </inkml:definitions>
  <inkml:trace contextRef="#ctx0" brushRef="#br0">4 83 4320,'-4'-8'6273,"14"6"-6328,2-1 430,195-57 2312,-183 52-3484,-20 8 151,0-1-1,0 1 1,0-1-1,0 1 1,0 0-1,0 1 1,0-1-1,0 1 1,-1-1-1,1 1 1,6 2-1,0 0-2190</inkml:trace>
</inkml:ink>
</file>

<file path=ppt/ink/ink1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24.357"/>
    </inkml:context>
    <inkml:brush xml:id="br0">
      <inkml:brushProperty name="width" value="0.1" units="cm"/>
      <inkml:brushProperty name="height" value="0.1" units="cm"/>
    </inkml:brush>
  </inkml:definitions>
  <inkml:trace contextRef="#ctx0" brushRef="#br0">20 0 2976,'-1'0'304,"-1"0"1,1 0-1,-1 0 1,1 0-1,-1 0 1,1 1-1,-1-1 1,1 0-1,-1 1 0,-1 0 1,1 5 795,8 6-888,-3-9-85,0 0 0,0 0-1,0-1 1,0 1 0,0-1 0,0 0 0,1 0-1,-1 0 1,1 0 0,-1-1 0,1 1 0,0-1-1,-1 0 1,1 0 0,0 0 0,6 0 0,6 0 327,0 0 1,28-2 0,12-8 373,-21 3-739,-34 6-125,0 0 0,-1 0 0,1 0 0,0 0 0,0 0 0,0 0 0,0 0-1,0 0 1,-1 0 0,1 0 0,0 1 0,0-1 0,0 0 0,-1 1 0,1-1 0,0 0-1,0 1 1,-1-1 0,1 1 0,0-1 0,-1 1 0,1-1 0,0 1 0,-1 0 0,1-1-1,-1 1 1,1 0 0,-1-1 0,1 1 0,-1 0 0,0 0 0,1 0 0,-1-1 0,0 2-1,1 3-593,0 0-1,0-1 1,-1 1-1,1 0 1,-2 4-1,1-4 9,0 13-2775</inkml:trace>
</inkml:ink>
</file>

<file path=ppt/ink/ink1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24.798"/>
    </inkml:context>
    <inkml:brush xml:id="br0">
      <inkml:brushProperty name="width" value="0.1" units="cm"/>
      <inkml:brushProperty name="height" value="0.1" units="cm"/>
    </inkml:brush>
  </inkml:definitions>
  <inkml:trace contextRef="#ctx0" brushRef="#br0">0 7 4384,'2'-6'2143,"4"9"-1646,-5-3-375,-2 14 4027,1-14-4118,11 1 609,14-2-57,63-10 959,-37 6-1793,-32 4-837,-1 2-3088</inkml:trace>
</inkml:ink>
</file>

<file path=ppt/ink/ink1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28.075"/>
    </inkml:context>
    <inkml:brush xml:id="br0">
      <inkml:brushProperty name="width" value="0.1" units="cm"/>
      <inkml:brushProperty name="height" value="0.1" units="cm"/>
    </inkml:brush>
  </inkml:definitions>
  <inkml:trace contextRef="#ctx0" brushRef="#br0">43 18 3552,'-18'-17'2197,"7"26"-1413,10-8-703,-1 1 1,1-1-1,0 1 0,0-1 1,0 1-1,0-1 1,0 1-1,0 0 0,0-1 1,1 1-1,-1 0 0,1 0 1,-1-1-1,1 1 0,-1 0 1,1 0-1,0 0 0,0 0 1,0 0-1,0-1 0,0 1 1,1 3-1,1 4 72,1 0 1,0 0-1,5 12 0,-2-6-88,31 74 783,11 29-208,-21-21-253,17 118 0,-19-121 335,-21-81-602,-4-13-91,0 1 0,0-1 1,0 0-1,0 0 0,0 0 0,0 0 0,0 0 0,1 1 0,-1-1 0,0 0 0,0 0 0,0 0 0,0 0 0,0 1 0,0-1 0,0 0 1,0 0-1,0 0 0,0 0 0,0 1 0,0-1 0,0 0 0,0 0 0,0 0 0,0 0 0,0 1 0,0-1 0,0 0 0,0 0 1,0 0-1,0 0 0,-1 1 0,1-1 0,0 0 0,0 0 0,0 0 0,0 0 0,0 0 0,0 1 0,-1-1 0,1 0 0,0 0 0,0 0 1,0 0-1,0 0 0,0 0 0,-1 0 0,1 0 0,0 0 0,-11-5 308,-10-15-245,19 17-77,0 0 1,0 0-1,0 0 1,0 0-1,1 0 0,-1 0 1,1 0-1,0-1 1,0 1-1,0 0 0,1-1 1,-1 1-1,1-1 1,-1 1-1,1-1 0,1 1 1,-1-1-1,0 1 1,2-6-1,2-6-18,0 0-1,1 1 0,10-18 1,-10 19 34,0 1-54,1 1 0,0-1 0,1 1 1,0 0-1,1 1 0,12-14 0,-15 19 10,1-1 0,1 1 0,-1 1 0,0-1 1,1 1-1,0 0 0,0 1 0,0-1 0,1 2 0,-1-1 0,15-3 1,-13 5 52,-3-1-15,0 1 0,0 0 0,0 0 0,10 1 0,-14 0-20,0 0 1,-1 1-1,1-1 1,0 0 0,0 1-1,0 0 1,-1-1-1,1 1 1,0 0 0,-1 0-1,1 0 1,-1 0-1,1 0 1,-1 0 0,0 0-1,1 0 1,-1 1-1,0-1 1,0 1 0,2 1-1,3 8-24,-1 1-1,0 0 1,0 0-1,-1 0 0,3 15 1,7 21 78,0-12 105,22 42 0,-27-61-39,1-1 0,0-1 1,1 1-1,21 21 0,-30-35-117,0 0-1,-1 0 0,1 0 0,0-1 1,0 1-1,0-1 0,1 1 1,-1-1-1,0 0 0,1 0 1,-1 0-1,0 0 0,1 0 1,-1 0-1,1-1 0,-1 1 1,1-1-1,0 1 0,-1-1 0,1 0 1,-1 0-1,1-1 0,-1 1 1,1 0-1,0-1 0,-1 1 1,1-1-1,-1 0 0,0 0 1,1 0-1,-1 0 0,0-1 1,0 1-1,3-2 0,26-18-1702,-16 10-649,28-14-1,-13 11-1249</inkml:trace>
</inkml:ink>
</file>

<file path=ppt/ink/ink1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28.795"/>
    </inkml:context>
    <inkml:brush xml:id="br0">
      <inkml:brushProperty name="width" value="0.1" units="cm"/>
      <inkml:brushProperty name="height" value="0.1" units="cm"/>
    </inkml:brush>
  </inkml:definitions>
  <inkml:trace contextRef="#ctx0" brushRef="#br0">27 14 1888,'-9'-4'694,"-8"-5"2750,17 22-2062,2-5-1068,1-1 0,0 0-1,-1 1 1,8 10 0,5 13-118,-1 13-1372,16 80 0,-23-89-2317</inkml:trace>
</inkml:ink>
</file>

<file path=ppt/ink/ink1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29.458"/>
    </inkml:context>
    <inkml:brush xml:id="br0">
      <inkml:brushProperty name="width" value="0.1" units="cm"/>
      <inkml:brushProperty name="height" value="0.1" units="cm"/>
    </inkml:brush>
  </inkml:definitions>
  <inkml:trace contextRef="#ctx0" brushRef="#br0">29 0 3712,'-1'1'108,"0"-1"-1,0 1 1,0 0 0,0-1-1,0 1 1,0 0 0,0 0-1,1 0 1,-1 0 0,0 0-1,0 0 1,1 0 0,-1 0-1,0 0 1,1 0 0,-1 0 0,1 0-1,-1 2 1,-1 26 2875,14-38-1228,-12 8-1767,0 0 1,1 1 0,-1-1 0,0 1-1,1-1 1,-1 0 0,0 1-1,0-1 1,0 0 0,1 1-1,-1-1 1,0 0 0,0 0 0,0 1-1,0-1 1,0 0 0,0 1-1,-1-1 1,1 0 0,0 1 0,0-1-1,0 0 1,-1 1 0,1-1-1,0 0 1,0 1 0,-1-1-1,1 1 1,-1-1 0,1 1 0,-1-1-1,1 1 1,-1-1 0,1 1-1,-1-1 1,1 1 0,-1 0 0,1-1-1,-1 1 1,0 0 0,1-1-1,-1 1 1,0 0 0,1 0-1,-1-1 1,0 1 0,1 0 0,-1 0-1,0 0 1,-1 0 0,-3 4-1088,2 5-1994</inkml:trace>
</inkml:ink>
</file>

<file path=ppt/ink/ink1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30.146"/>
    </inkml:context>
    <inkml:brush xml:id="br0">
      <inkml:brushProperty name="width" value="0.1" units="cm"/>
      <inkml:brushProperty name="height" value="0.1" units="cm"/>
    </inkml:brush>
  </inkml:definitions>
  <inkml:trace contextRef="#ctx0" brushRef="#br0">66 3 3808,'-1'0'189,"1"-1"0,-1 1 1,0 0-1,1 0 0,-1-1 1,0 1-1,1 0 0,-1 0 0,1 0 1,-1-1-1,0 1 0,0 0 0,1 0 1,-1 0-1,0 0 0,1 0 1,-1 0-1,0 1 0,1-1 0,-1 0 1,1 0-1,-1 0 0,0 1 0,1-1 1,-1 0-1,-1 1 0,1 0-177,0-1 1,0 1-1,0-1 0,0 1 0,0-1 1,0 0-1,0 1 0,0-1 0,-1 0 1,1 0-1,0 0 0,0 0 0,0 0 1,0 0-1,-1 0 0,1 0 0,0-1 1,0 1-1,0 0 0,0-1 0,0 1 0,-2-1 1,3 0 40,-20-2-8154</inkml:trace>
</inkml:ink>
</file>

<file path=ppt/ink/ink1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30.680"/>
    </inkml:context>
    <inkml:brush xml:id="br0">
      <inkml:brushProperty name="width" value="0.1" units="cm"/>
      <inkml:brushProperty name="height" value="0.1" units="cm"/>
    </inkml:brush>
  </inkml:definitions>
  <inkml:trace contextRef="#ctx0" brushRef="#br0">9 16 4384,'0'-1'-62,"-7"-13"5365,6 22-4400,1-5-771,0 2-85,0-1-1,0 0 1,0 0 0,1 0 0,0 0-1,1 5 1,-2-8-33,1 1 0,0 0 0,0-1 0,0 1 0,0-1-1,0 1 1,1-1 0,-1 0 0,0 0 0,1 1 0,-1-1 0,1 0 0,-1 0-1,1 0 1,-1 0 0,1 0 0,2 0 0,9 4 226,24 5 0,-23-6-37,24 8-1,-16-2-124,-1 1-1,0 1 1,-1 0-1,0 2 1,-1 0 0,0 1-1,-2 1 1,0 0-1,0 2 1,-2 0-1,0 0 1,16 28-1,-27-38 6,-1-1-1,0 0 1,0 1-1,-1 0 1,0 0 0,0-1-1,-1 1 1,0 0-1,0 1 1,-1 9-1,-1 7 184,-10 49 0,-1 7-858,9-41-1968</inkml:trace>
</inkml:ink>
</file>

<file path=ppt/ink/ink1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31.181"/>
    </inkml:context>
    <inkml:brush xml:id="br0">
      <inkml:brushProperty name="width" value="0.1" units="cm"/>
      <inkml:brushProperty name="height" value="0.1" units="cm"/>
    </inkml:brush>
  </inkml:definitions>
  <inkml:trace contextRef="#ctx0" brushRef="#br0">352 0 5472,'-1'1'138,"-1"0"-1,1 0 1,0 0 0,0 0 0,0 0 0,0 0 0,1 0-1,-1 0 1,0 0 0,0 1 0,1-1 0,-1 0-1,0 0 1,1 1 0,-1-1 0,1 0 0,0 1 0,-1 2-1,-13 14 957,12-15-932,-1 0 0,1 0 0,0 0 0,1 1 0,-1-1 0,0 0 1,1 1-1,0-1 0,-1 6 0,-5 35 503,6-33-445,-2 18 72,-16 96 1128,16-110-1212,-1-1-1,-1 1 0,-1-1 0,0 0 0,0 0 1,-12 17-1,16-28-150,-35 54-1317,-81 93-1,48-82-4632</inkml:trace>
</inkml:ink>
</file>

<file path=ppt/ink/ink1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36.800"/>
    </inkml:context>
    <inkml:brush xml:id="br0">
      <inkml:brushProperty name="width" value="0.1" units="cm"/>
      <inkml:brushProperty name="height" value="0.1" units="cm"/>
    </inkml:brush>
  </inkml:definitions>
  <inkml:trace contextRef="#ctx0" brushRef="#br0">12 8 5568,'-1'0'175,"-10"-8"3617,17 9-3599,61 25 159,-46-19-273,-1 1 0,0 1 1,-1 1-1,28 18 0,-17-6 112,51 46 0,-71-59-91,-1 1 0,0 0 0,0 1 0,-1 0 0,0 0 0,-1 1 0,0-1 0,-1 2 0,0-1 0,-1 1 0,-1 0 0,0 0 0,-1 0 0,0 0 0,2 21 0,-3-6 89,-2 0 0,0 0 0,-2 0 0,-1 0-1,-2 0 1,0-1 0,-11 32 0,7-32-1075,-23 47 0,31-72 530,1-2 234,-1 1 0,1-1 0,0 1 0,0-1-1,0 1 1,0-1 0,0 0 0,-1 1 0,1-1-1,0 1 1,0-1 0,-1 0 0,1 1 0,0-1-1,-1 0 1,1 1 0,0-1 0,-1 0 0,1 1-1,-1-1 1,1 0 0,0 0 0,-1 0 0,1 1-1,-1-1 1,1 0 0,-1 0 0,1 0 0,-1 0-1,1 0 1,0 0 0,-1 0 0,1 0 0,-1 0-1,1 0 1,-1 0 0,1 0 0,-1 0 0,1 0 0,-1 0-1,0-1 1,-15-8-3611</inkml:trace>
</inkml:ink>
</file>

<file path=ppt/ink/ink1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37.289"/>
    </inkml:context>
    <inkml:brush xml:id="br0">
      <inkml:brushProperty name="width" value="0.1" units="cm"/>
      <inkml:brushProperty name="height" value="0.1" units="cm"/>
    </inkml:brush>
  </inkml:definitions>
  <inkml:trace contextRef="#ctx0" brushRef="#br0">453 0 4640,'1'2'2810,"-2"11"-2490,-17 52 1777,2-8-951,-7 69 486,-9 40-448,28-153-1112,0 0 1,-1-1-1,0 0 0,-1 0 1,-1 0-1,0-1 0,0 0 1,-1 0-1,0 0 0,-15 13 0,-7 3-474,-2 0 0,-37 22 0,57-40 104,-5 2-198,0 2-1,2 0 1,-1 1 0,-20 24 0,32-34 295,1 1-1,-1 0 1,1 0-1,0 0 0,0 1 1,0-1-1,1 1 1,0-1-1,0 1 1,0 0-1,1 0 0,-1 0 1,2 0-1,-1 0 1,1 0-1,-1 0 1,2 0-1,-1 0 0,2 9 1,8 11-3271</inkml:trace>
</inkml:ink>
</file>

<file path=ppt/ink/ink1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37.750"/>
    </inkml:context>
    <inkml:brush xml:id="br0">
      <inkml:brushProperty name="width" value="0.1" units="cm"/>
      <inkml:brushProperty name="height" value="0.1" units="cm"/>
    </inkml:brush>
  </inkml:definitions>
  <inkml:trace contextRef="#ctx0" brushRef="#br0">41 119 6240,'-37'27'3141,"37"-27"-3135,0 0 0,-1 0-1,1 0 1,0 0 0,0-1 0,0 1-1,-1 0 1,1 0 0,0 0 0,0-1-1,0 1 1,0 0 0,-1 0 0,1 0-1,0-1 1,0 1 0,0 0 0,0 0-1,0-1 1,0 1 0,0 0 0,0 0-1,0-1 1,0 1 0,0 0 0,0 0-1,0-1 1,0 1 0,0 0 0,0 0-1,0-1 1,0 1 0,0 0 0,0 0-1,0-1 1,0 1 0,1 0 0,0-4 28,1 0-1,0 0 1,1 0 0,-1 0 0,1 1 0,-1-1 0,1 1-1,0 0 1,0 0 0,1 0 0,-1 0 0,4-2 0,3-2 88,-1 2 0,1-1 0,16-6 0,11 0 91,1 1 0,1 2 1,49-5-1,12 1-2165,-98 13 1320,5-1-1093</inkml:trace>
</inkml:ink>
</file>

<file path=ppt/ink/ink1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38.162"/>
    </inkml:context>
    <inkml:brush xml:id="br0">
      <inkml:brushProperty name="width" value="0.1" units="cm"/>
      <inkml:brushProperty name="height" value="0.1" units="cm"/>
    </inkml:brush>
  </inkml:definitions>
  <inkml:trace contextRef="#ctx0" brushRef="#br0">6 38 7136,'-6'-2'2656,"15"-1"-2080,14-5-160,-6 5-352,11-1-128,7-1 384,2 0-160,0 2 640,3 0-448,1 1 32,-5 2-224,-1 0-1728,-7 5 864,-5 0-3328,-9 3 2240,-11 4-1088</inkml:trace>
</inkml:ink>
</file>

<file path=ppt/ink/ink1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41.055"/>
    </inkml:context>
    <inkml:brush xml:id="br0">
      <inkml:brushProperty name="width" value="0.1" units="cm"/>
      <inkml:brushProperty name="height" value="0.1" units="cm"/>
    </inkml:brush>
  </inkml:definitions>
  <inkml:trace contextRef="#ctx0" brushRef="#br0">62 0 5056,'0'0'58,"0"0"0,0 0 0,-1 0 0,1 0 0,0 0 0,0 0 1,0 0-1,-1 0 0,1 0 0,0 0 0,0 0 0,0 0 0,-1 0 0,1 0 0,0 0 0,0 0 1,0 0-1,0 1 0,-1-1 0,1 0 0,0 0 0,0 0 0,0 0 0,0 0 0,-1 0 1,1 1-1,0-1 0,0 0 0,0 0 0,0 0 0,0 0 0,0 1 0,-1-1 0,-1 11 506,1 19-1202,1-17 785,-24 179 1540,5-66-798,17-104-721,-2 5 81,1 28 1,3-48-208,0 0 0,0 1 0,1-1 0,0 0 0,1 1 0,0-1 0,0 0 0,6 12 0,-7-17-35,0 0 0,1 0 0,-1 0-1,1-1 1,0 1 0,-1 0 0,1-1 0,0 1 0,0-1 0,0 0 0,0 0-1,0 1 1,1-1 0,-1-1 0,0 1 0,0 0 0,1 0 0,-1-1-1,0 0 1,4 1 0,7 0-2,0-1 1,21-2-1,-12 1 32,11 0 59,252-17 1248,-274 16-1453,23-4-817,-13-1-2497</inkml:trace>
</inkml:ink>
</file>

<file path=ppt/ink/ink1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41.478"/>
    </inkml:context>
    <inkml:brush xml:id="br0">
      <inkml:brushProperty name="width" value="0.1" units="cm"/>
      <inkml:brushProperty name="height" value="0.1" units="cm"/>
    </inkml:brush>
  </inkml:definitions>
  <inkml:trace contextRef="#ctx0" brushRef="#br0">1 100 4320,'1'-5'150,"0"0"1,0 1-1,0-1 0,1 1 1,-1-1-1,1 1 1,0 0-1,1 0 0,-1 0 1,1 0-1,-1 0 0,1 0 1,0 1-1,1-1 1,-1 1-1,1 0 0,-1 0 1,7-4-1,-3 4 51,0 0 1,0 0-1,0 0 1,0 1-1,1 0 1,-1 1-1,0-1 1,1 2-1,-1-1 0,1 1 1,7 0-1,12 2 229,0 1 0,0 1 0,-1 2 0,0 0 0,30 13-1,-16-3-753,-1 2-1,57 34 1,-65-36-3586</inkml:trace>
</inkml:ink>
</file>

<file path=ppt/ink/ink1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41.905"/>
    </inkml:context>
    <inkml:brush xml:id="br0">
      <inkml:brushProperty name="width" value="0.1" units="cm"/>
      <inkml:brushProperty name="height" value="0.1" units="cm"/>
    </inkml:brush>
  </inkml:definitions>
  <inkml:trace contextRef="#ctx0" brushRef="#br0">3 59 3904,'0'-1'52,"-1"0"1,1 0-1,-1 0 0,1 0 0,0-1 1,-1 1-1,1 0 0,0 0 1,0 0-1,0 0 0,0 0 1,0 0-1,0 0 0,0-1 1,1 1-1,-1 0 0,0 0 1,0 0-1,1 0 0,-1 0 0,1 0 1,-1 0-1,1 0 0,-1 0 1,1 0-1,0 0 0,-1 1 1,1-1-1,0 0 0,0 0 1,0 0-1,0 1 0,-1-1 1,1 1-1,0-1 0,2 0 0,0-1 118,0 0-1,0 1 1,0 0-1,0-1 1,0 1-1,0 0 1,0 1-1,0-1 1,1 1-1,-1-1 1,0 1-1,5 0 0,39 4 1331,-1-2 0,87-7 0,-3-1-1952,-93 4-621,-21 1-2086,25 1 0,-27 1 919,-5-5 645</inkml:trace>
</inkml:ink>
</file>

<file path=ppt/ink/ink1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42.430"/>
    </inkml:context>
    <inkml:brush xml:id="br0">
      <inkml:brushProperty name="width" value="0.1" units="cm"/>
      <inkml:brushProperty name="height" value="0.1" units="cm"/>
    </inkml:brush>
  </inkml:definitions>
  <inkml:trace contextRef="#ctx0" brushRef="#br0">1 61 3968,'29'15'2144,"-15"-11"-1910,1-1 0,-1-1-1,1-1 1,0 0 0,16-1 0,74-11 2035,-51 4-1712,144-15 645,159-17-244,-64 36-2297,-196 2-3925,-81-2 2054</inkml:trace>
</inkml:ink>
</file>

<file path=ppt/ink/ink1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43.284"/>
    </inkml:context>
    <inkml:brush xml:id="br0">
      <inkml:brushProperty name="width" value="0.1" units="cm"/>
      <inkml:brushProperty name="height" value="0.1" units="cm"/>
    </inkml:brush>
  </inkml:definitions>
  <inkml:trace contextRef="#ctx0" brushRef="#br0">35 20 4576,'-9'-1'1222,"-8"-3"-137,16 4-1085,1-1-1,-1 1 1,0-1-1,1 1 1,-1 0-1,1-1 1,0 1-1,-1-1 1,1 1-1,-1-1 0,1 1 1,0-1-1,-1 0 1,1 1-1,0-1 1,0 1-1,-1-1 1,1 0-1,0 1 0,0-1 1,0 1-1,0-1 1,0 0-1,0 1 1,0-2-1,7 19 783,-3-8-620,3 10 64,-2 0 0,0 1 0,4 32 0,-2 59 231,-5-55-74,0 76 262,4 41-325,-6-160-123,0-14-192,0 1 0,0 0 0,0 0-1,0 0 1,0 0 0,0 0 0,0 0 0,0 0 0,0 0 0,0 0 0,0 0 0,0 0-1,0 0 1,0 0 0,0 0 0,0 0 0,0-1 0,0 1 0,0 0 0,0 0 0,0 0-1,0 0 1,0 0 0,0 0 0,0 0 0,0 0 0,0 0 0,0 0 0,0 0 0,0 0-1,0 0 1,0 0 0,0 0 0,0 0 0,0 0 0,0 0 0,0 0 0,-1 0 0,1 0-1,0 0 1,0 0 0,0 0 0,0 0 0,0 0 0,0 0 0,0 0 0,0 0 0,0 0-1,0 0 1,0 0 0,0 0 0,0 0 0,0 0 0,0 0 0,0 0 0,-1 0 0,1 0-1,0 0 1,0 0 0,0 0 0,0 0 0,0 0 0,0 0 0,0 0 0,0 0 0,0 0-1,0 0 1,0 0 0,0 0 0,-6-21 283,6 5-232,0 0-1,0 0 1,2 0 0,0 0 0,0 0-1,11-31 1,0 9-107,29-57 0,-40 91 45,3-7 129,1 0 0,1 0 0,11-16 0,-17 25-102,1 0 1,-1 0-1,1 1 1,-1-1-1,1 1 1,0-1-1,-1 1 1,1-1-1,0 1 1,0 0-1,0 0 1,0 0-1,0 0 1,0 0-1,0 0 1,0 1-1,1-1 1,-1 1-1,0 0 1,0-1-1,1 1 1,-1 0-1,0 0 1,0 0-1,1 1 1,-1-1-1,3 1 1,-3 0-23,0 0 0,0 0 0,0 0-1,0 0 1,0 1 0,-1-1 0,1 1 0,-1-1 0,1 1 0,-1-1-1,1 1 1,-1 0 0,0 0 0,0-1 0,0 1 0,1 2-1,1 4-12,0 0 0,3 15 0,-4-15 23,13 52-84,13 49 758,-26-104-550,-1 0 0,1 1 0,1-1 1,-1-1-1,1 1 0,0 0 0,0-1 1,0 1-1,5 4 0,-6-7-95,1 1-1,0-1 0,0 0 1,-1-1-1,1 1 0,0 0 1,0-1-1,1 0 1,-1 1-1,0-1 0,0-1 1,1 1-1,-1 0 0,0-1 1,1 0-1,4 1 1,0-2-260,1 1 0,0-1 1,-1-1-1,1 0 0,-1 0 1,0 0-1,1-1 1,11-6-1,30-21-4327</inkml:trace>
</inkml:ink>
</file>

<file path=ppt/ink/ink1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46.439"/>
    </inkml:context>
    <inkml:brush xml:id="br0">
      <inkml:brushProperty name="width" value="0.1" units="cm"/>
      <inkml:brushProperty name="height" value="0.1" units="cm"/>
    </inkml:brush>
  </inkml:definitions>
  <inkml:trace contextRef="#ctx0" brushRef="#br0">0 6 5888,'3'0'2176,"8"8"-1664,10 0-160,-13-4-288,6-2-96,3 1 160,3-6-64,0 1-32,3-2 0,-3-2-32,0 1 0,3 2-640,-6 1 352,-2-1-1376,-4 0 928</inkml:trace>
</inkml:ink>
</file>

<file path=ppt/ink/ink1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46.843"/>
    </inkml:context>
    <inkml:brush xml:id="br0">
      <inkml:brushProperty name="width" value="0.1" units="cm"/>
      <inkml:brushProperty name="height" value="0.1" units="cm"/>
    </inkml:brush>
  </inkml:definitions>
  <inkml:trace contextRef="#ctx0" brushRef="#br0">35 98 6976,'-32'20'2592,"29"-23"-2016,6-12-160,3 2-672,5-7 64,6 0-192,7 2 224,1 2-128,3 7 160,1 6 64,-3 3 64,0 7-864,-4 6 480,-2 5-3936</inkml:trace>
</inkml:ink>
</file>

<file path=ppt/ink/ink1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48.851"/>
    </inkml:context>
    <inkml:brush xml:id="br0">
      <inkml:brushProperty name="width" value="0.1" units="cm"/>
      <inkml:brushProperty name="height" value="0.1" units="cm"/>
    </inkml:brush>
  </inkml:definitions>
  <inkml:trace contextRef="#ctx0" brushRef="#br0">127 1 5152,'-9'34'3283,"-17"92"-2929,10-53 897,-40 109 0,41-136-724,15-45-513,-5 18-70,5-18 45,0-1 0,1 1 1,-1-1-1,0 0 0,0 1 1,0-1-1,0 1 0,0-1 1,1 0-1,-1 1 0,0-1 1,0 0-1,0 1 0,1-1 1,-1 0-1,0 1 0,1-1 1,-1 0-1,0 0 0,1 1 1,-1-1-1,0 0 0,1 0 1,-1 0-1,0 1 0,1-1 1,-1 0-1,0 0 0,1 0 1,-1 0-1,1 0 0,-1 0 1,1 0-1,-1 0 0,0 0 1,1 0-1,-1 0 0,1 0 1,-1 0-1,0 0 0,1 0 1,-1 0-1,1-1 0,129-28-1370,-97 25 1395,17-3 75,-46 6-85,0 0 1,0 0 0,0-1-1,0 1 1,-1-1 0,1 0-1,0 0 1,-1 0 0,5-4-1,-5 2-136,0 1-1,-1-1 1,0 0-1,0 0 1,0 0-1,0-1 1,0 1-1,-1 0 1,0-1-1,0 1 1,0 0-1,0-6 0,3-32 1750,-14 194-94,5-104-1756,4-37-32,-3 31-827,-2-16-3764</inkml:trace>
</inkml:ink>
</file>

<file path=ppt/ink/ink1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49.279"/>
    </inkml:context>
    <inkml:brush xml:id="br0">
      <inkml:brushProperty name="width" value="0.1" units="cm"/>
      <inkml:brushProperty name="height" value="0.1" units="cm"/>
    </inkml:brush>
  </inkml:definitions>
  <inkml:trace contextRef="#ctx0" brushRef="#br0">12 0 8128,'-11'28'3008,"11"-17"-2336,0-4-160,0-2-2560,0 0 1024</inkml:trace>
</inkml:ink>
</file>

<file path=ppt/ink/ink1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49.659"/>
    </inkml:context>
    <inkml:brush xml:id="br0">
      <inkml:brushProperty name="width" value="0.1" units="cm"/>
      <inkml:brushProperty name="height" value="0.1" units="cm"/>
    </inkml:brush>
  </inkml:definitions>
  <inkml:trace contextRef="#ctx0" brushRef="#br0">66 114 7808,'-23'14'3003,"19"-10"-2966,0-1 1,0 1-1,0 0 0,1-1 1,-4 7-1,4-6-104,1 0 0,0-1 0,0 1 0,1 0 0,-1 0 0,1 0-1,0 0 1,0 1 0,0-1 0,1 0 0,0 0 0,-1 1 0,2 5 0,0 3 3,1 0-1,1 1 1,0-1 0,1 0 0,0 0 0,12 24 0,46 66 40,-42-72 626,27 52-1,-46-80-450,0 0-1,0 0 1,0-1 0,0 1-1,0 0 1,-1 0-1,1 0 1,-1 0-1,0 0 1,0 0-1,-1 5 1,1-6-99,0-1 0,-1 0 0,1 0 1,-1 0-1,1 1 0,-1-1 0,1 0 0,-1 0 0,0 0 1,1 0-1,-1 0 0,0 0 0,0 0 0,0-1 0,0 1 1,0 0-1,0 0 0,0-1 0,0 1 0,0 0 0,0-1 1,0 1-1,0-1 0,0 0 0,-1 1 0,1-1 1,0 0-1,0 0 0,0 1 0,-3-1 0,-5-1-500,0 1-1,0-2 0,0 1 1,0-1-1,0 0 1,0-1-1,0 0 0,1-1 1,-13-6-1,11 5-158,-19-7-1990</inkml:trace>
  <inkml:trace contextRef="#ctx0" brushRef="#br0" timeOffset="1">64 0 7648,'4'10'2816,"5"2"-2176,6 4-192,-7-6-320,7-2-160,5-3-1088,6 0 576,-1-3-1312</inkml:trace>
</inkml:ink>
</file>

<file path=ppt/ink/ink1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50.085"/>
    </inkml:context>
    <inkml:brush xml:id="br0">
      <inkml:brushProperty name="width" value="0.1" units="cm"/>
      <inkml:brushProperty name="height" value="0.1" units="cm"/>
    </inkml:brush>
  </inkml:definitions>
  <inkml:trace contextRef="#ctx0" brushRef="#br0">4 56 8128,'-3'0'3008,"6"-8"-2336,0-4-160,-1 4-1216,4 1 288,3-1-256,-6 0 384,0 3-576,0 5 448,-6 8-1504</inkml:trace>
</inkml:ink>
</file>

<file path=ppt/ink/ink1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50.533"/>
    </inkml:context>
    <inkml:brush xml:id="br0">
      <inkml:brushProperty name="width" value="0.1" units="cm"/>
      <inkml:brushProperty name="height" value="0.1" units="cm"/>
    </inkml:brush>
  </inkml:definitions>
  <inkml:trace contextRef="#ctx0" brushRef="#br0">25 36 8544,'-19'22'3168,"16"-4"-2464,0 10-192,3-8-960,0 8 128,0 0 32,0 3 192,3-1 160,0 3-32,0 0-32,-1 2 32,1 4-384,0-4 192,-3-4-1920,0-6 1152,0-8-3136</inkml:trace>
  <inkml:trace contextRef="#ctx0" brushRef="#br0" timeOffset="1">154 325 7712,'0'3'209,"-1"-1"0,1 0 1,0 1-1,0-1 1,0 1-1,1-1 0,-1 1 1,0-1-1,1 1 0,0-1 1,0 0-1,-1 1 0,1-1 1,1 0-1,-1 1 0,3 2 1,-2-1-163,1-1 0,1 1 1,-1-1-1,1 0 0,-1 0 1,1-1-1,0 1 0,7 3 1,-3-2-67,0-1 0,0 0 0,1 0 1,-1-1-1,1 0 0,-1-1 0,1 0 1,0 0-1,12-1 0,-12 0 109,0-2-1,-1 1 1,1-1-1,-1 0 1,1-1-1,-1 0 1,0 0-1,0-1 1,0 0-1,-1 0 1,10-7-1,-11 6 15,0 0-1,-1-1 1,1 1-1,-1-1 1,-1 0-1,1 0 1,-1-1-1,0 1 0,-1-1 1,1 0-1,-1 0 1,-1 0-1,4-11 1,-4 8-9,0-1 0,-1 0 1,0 0-1,0 0 0,-1 0 1,-1 0-1,0 0 0,0 0 1,-1 1-1,0-1 0,-1 0 1,0 1-1,-8-18 0,7 20-173,-1 0 0,1 0 0,-1 1 0,0 0 0,-1-1 0,0 2 0,0-1 0,0 1 0,-1 0 0,0 0 0,0 1 0,0 0 0,-1 0 0,0 0 0,0 1 0,0 1 0,-11-4 0,16 6-35,-1 0 0,1 0-1,-1 1 1,0-1 0,0 1-1,1 0 1,-1 0 0,0 0-1,0 1 1,1-1 0,-1 1-1,0 0 1,1 0 0,-7 3-1,4-1-196,0 1-1,0-1 0,0 1 0,1 0 0,0 0 0,0 1 1,-6 6-1,-12 16-2489</inkml:trace>
</inkml:ink>
</file>

<file path=ppt/ink/ink1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50.956"/>
    </inkml:context>
    <inkml:brush xml:id="br0">
      <inkml:brushProperty name="width" value="0.1" units="cm"/>
      <inkml:brushProperty name="height" value="0.1" units="cm"/>
    </inkml:brush>
  </inkml:definitions>
  <inkml:trace contextRef="#ctx0" brushRef="#br0">3 198 7872,'-3'-6'2944,"18"1"-2304,25-15-160,-8 8-1120,4-11 256,5-3-416,-2 4 480,4 3 160,1 10 128,-5 6-320,-2 8 192,-5 5-928,-4 0 608</inkml:trace>
  <inkml:trace contextRef="#ctx0" brushRef="#br0" timeOffset="1">623 0 8320,'-9'30'3072,"9"-10"-2400,3 11-160,-3-16-1216,0 3 288,3 0-256,0-1 384,3 1-672,-6 0 544,3 0-1088,-3-3 864</inkml:trace>
</inkml:ink>
</file>

<file path=ppt/ink/ink1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51.365"/>
    </inkml:context>
    <inkml:brush xml:id="br0">
      <inkml:brushProperty name="width" value="0.1" units="cm"/>
      <inkml:brushProperty name="height" value="0.1" units="cm"/>
    </inkml:brush>
  </inkml:definitions>
  <inkml:trace contextRef="#ctx0" brushRef="#br0">14 226 8128,'-2'4'444,"0"1"0,0-1 0,0 1 0,1 0 0,-1 0 0,1 0 0,0 9 0,1-13-510,0 1-1,0 0 1,0-1 0,0 1 0,0-1 0,1 1 0,-1-1-1,0 1 1,1-1 0,-1 1 0,1-1 0,0 1 0,0-1-1,-1 0 1,1 1 0,0-1 0,0 0 0,0 0 0,0 0-1,0 1 1,1-1 0,-1 0 0,0-1 0,0 1 0,1 0-1,-1 0 1,1 0 0,-1-1 0,1 1 0,-1-1 0,2 1-1,2 0 88,0 0-1,0-1 0,0 1 0,0-1 1,0 0-1,0-1 0,0 1 0,0-1 0,0 0 1,0 0-1,0 0 0,0-1 0,-1 0 1,1 0-1,-1 0 0,1-1 0,-1 1 0,7-6 1,0-1 22,0 0 1,0-1-1,-1 0 1,-1-1-1,12-16 1,-3 2 151,14-28 1,-27 44-59,-1 1 0,0-1 0,0 0 0,-1 0 0,-1-1 0,1 1 1,1-16-1,-4 24-154,0-1 1,0 0-1,0 1 1,0-1-1,0 0 1,0 1-1,0-1 1,0 0-1,-1 1 1,1-1-1,-1 0 1,1 1-1,-1-1 1,0 1-1,1-1 1,-1 1-1,0-1 1,0 1-1,0 0 1,0-1-1,0 1 1,-1 0-1,1 0 1,0 0-1,-1 0 1,1 0 0,0 0-1,-1 0 1,1 0-1,-1 0 1,1 1-1,-4-2 1,2 2-8,0-1 0,0 1 0,0 0 0,0 0 0,0 0 1,0 1-1,0-1 0,0 1 0,0-1 0,0 1 0,0 0 1,0 0-1,0 0 0,0 1 0,0-1 0,-4 4 0,2-1 71,1 0 0,-1 0-1,1 1 1,0 0 0,0 0-1,1 0 1,-1 0 0,1 0-1,0 1 1,1-1 0,-3 8-1,0 1-31,0 1 0,1-1-1,-2 22 1,5-24 88,0 0 0,1 0 0,0 0 1,1 0-1,1 0 0,-1 0 0,2 0 0,4 15 0,5 5-676,26 50-1,-38-82 578,4 7-780,-1 0 0,0 0 0,2 8 0,-4-13 476,-1 0 0,0 1-1,1-1 1,-1 0 0,0 1-1,0-1 1,0 0 0,0 1-1,-1-1 1,1 0 0,-1 0-1,1 1 1,-1-1 0,-1 3-1,-15 21-1896</inkml:trace>
</inkml:ink>
</file>

<file path=ppt/ink/ink1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53.507"/>
    </inkml:context>
    <inkml:brush xml:id="br0">
      <inkml:brushProperty name="width" value="0.1" units="cm"/>
      <inkml:brushProperty name="height" value="0.1" units="cm"/>
    </inkml:brush>
  </inkml:definitions>
  <inkml:trace contextRef="#ctx0" brushRef="#br0">100 87 3712,'0'0'52,"0"0"1,0 0-1,0 0 1,0 0-1,0-1 1,0 1-1,0 0 1,0 0-1,0 0 1,0-1-1,0 1 1,0 0-1,0 0 1,0-1-1,0 1 1,0 0-1,0 0 1,0 0-1,0-1 1,0 1-1,0 0 1,0 0-1,0 0 1,0-1-1,0 1 1,-1 0-1,1 0 1,0 0-1,0 0 1,0-1-1,0 1 1,0 0-1,-1 0 1,1 0-1,0 0 1,0 0-1,0 0 1,-1-1-1,1 1 1,0 0-1,0 0 1,0 0-1,-1 0 1,1 0-1,0 0 1,0 0-1,0 0 1,-1 0-1,1 0 1,0 0-1,-10 11 380,-29 44 843,39-55-1264,0 1-1,-1-1 1,1 1 0,0-1 0,0 1 0,0-1 0,0 0-1,-1 1 1,1-1 0,0 1 0,0-1 0,-1 0-1,1 1 1,0-1 0,-1 0 0,1 1 0,0-1 0,-1 0-1,1 1 1,-1-1 0,1 0 0,0 0 0,-1 0 0,1 1-1,-1-1 1,1 0 0,-1 0 0,1 0 0,-1 0 0,1 0-1,0 0 1,-1 0 0,1 0 0,-1 0 0,1 0-1,-1 0 1,1 0 0,-1 0 0,1 0 0,-1 0 0,1-1-1,0 1 1,-1 0 0,1 0 0,-1 0 0,1-1 0,0 1-1,-1 0 1,1-1 0,-1 1 0,1 0 0,-1-1 0,0-1 76,0 1 0,0-1 0,0 1 0,0-1 0,1 0 0,-1 0 1,0 1-1,1-1 0,-1 0 0,1 0 0,-1 0 0,1-3 0,0-2-32,1 0-1,0 0 1,1 0-1,-1-1 1,1 1-1,1 0 1,-1 1 0,1-1-1,1 0 1,-1 1-1,1 0 1,0 0-1,0 0 1,1 0-1,0 1 1,0-1-1,5-4 1,-9 10-60,0-1 0,0 1 0,-1-1 1,1 1-1,0 0 0,0-1 0,-1 1 0,1 0 1,0 0-1,0 0 0,-1 0 0,1-1 1,0 1-1,0 0 0,0 0 0,0 0 0,-1 1 1,1-1-1,0 0 0,0 0 0,0 0 1,0 1-1,1 0 5,-1 0-1,1 0 1,-1 0 0,0 0 0,1 0-1,-1 0 1,0 0 0,0 0 0,0 1-1,2 1 1,0 2-32,0 0 0,-1 1 0,1-1 1,-1 1-1,2 6 0,2 18 23,-5-20 134,1-1 1,4 15 0,-4-25-130,1-5-84,2-12-244,-4 15 228,2-8 237,-1 1 0,-1-1 1,1-20-1,-2 30-138,-1 0 1,1 0-1,0 0 0,-1 0 1,1 0-1,-1 0 0,1 0 1,-1 0-1,1 1 0,-1-1 1,0 0-1,0 0 0,1 1 1,-1-1-1,0 0 0,0 1 1,0-1-1,1 1 0,-3-1 1,2 0 44,-1 0 1,0 0-1,0 0 1,0 0 0,0 0-1,0 1 1,0-1-1,-3 1 1,-1 1-52,1 0 1,-1 1-1,0 0 0,1 0 1,-1 0-1,1 1 0,0 0 1,-1 0-1,1 1 0,-8 6 1,11-7 22,-1-1-1,1 1 1,0-1 0,0 1 0,1 0 0,-1 0 0,0 0 0,1 0-1,0 0 1,0 0 0,0 0 0,0 0 0,0 1 0,0 3 0,0 6 88,0 0 1,2 17 0,0-5-16,-1-9 39,-2 0 0,0 0 0,0-1 0,-2 1 0,0-1 0,0 1 0,-12 23 0,13-28-403,5-9 81,2-7 94,6-10 96,-5 7 16,0 1 0,0-1 0,-1 0 0,0 0 0,0 0 0,4-17 0,1-11 145,-2-2 0,-1 1 1,0-41-1,-5 77-143,-1 0 0,0 1 1,0-1-1,0 0 0,0 0 0,0 1 1,0-1-1,0 0 0,0 1 0,-1-1 1,1 0-1,0 0 0,0 1 0,-1-1 1,1 0-1,0 1 0,-1-1 0,1 0 1,0 1-1,-1-1 0,1 1 0,-1-1 1,1 0-1,-1 1 0,1-1 0,-1 1 1,0 0-1,1-1 0,-1 1 0,0-1 1,1 1-1,-2 0 0,1 0-41,0 0 0,0 0 0,-1 0 0,1 0 0,0 0 0,0 1 0,0-1 0,0 0 0,0 1 0,-1-1 0,1 1 0,0-1 0,0 1 0,0 0 0,0 0 0,1-1 0,-1 1 0,-1 1 0,2-2 2,0 0 0,0 0-1,1 0 1,-1 0-1,0-1 1,0 1 0,1 0-1,-1 0 1,0 0 0,0 0-1,1 0 1,-1 0-1,0 0 1,0 0 0,1 0-1,-1 0 1,0 0 0,0 0-1,1 0 1,-1 0 0,0 0-1,0 0 1,1 0-1,-1 1 1,0-1 0,0 0-1,0 0 1,1 0 0,-1 0-1,0 0 1,0 1-1,0-1 1,1 0 0,-1 0-1,0 1 1,10 12 1,-7-8 82,0 0 0,-1 1 0,4 10 0,34 175 15,-32-141-1061,2 94 0,-10-143 887,0-1-135,0 1 1,0 0 0,0 0-1,0 0 1,0 0 0,0-1-1,0 1 1,0 0 0,0 0-1,0 0 1,-1 0 0,1-1-1,0 1 1,0 0 0,-1 0-1,1 0 1,-1-1 0,1 1-1,-1 0 1,1-1 0,-1 1-1,0 0 1,-7 1-2129</inkml:trace>
</inkml:ink>
</file>

<file path=ppt/ink/ink1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54.084"/>
    </inkml:context>
    <inkml:brush xml:id="br0">
      <inkml:brushProperty name="width" value="0.1" units="cm"/>
      <inkml:brushProperty name="height" value="0.1" units="cm"/>
    </inkml:brush>
  </inkml:definitions>
  <inkml:trace contextRef="#ctx0" brushRef="#br0">15 29 4800,'-2'-3'257,"-10"-13"2669,12 16-2864,0 0 0,0 0-1,0-1 1,0 1 0,0 0-1,-1 0 1,1-1 0,0 1 0,0 0-1,0 0 1,0-1 0,0 1-1,0 0 1,0-1 0,0 1-1,0 0 1,0 0 0,0-1 0,0 1-1,1 0 1,-1-1 0,0 1-1,0 0 1,0 0 0,0-1 0,0 1-1,0 0 1,1 0 0,-1-1-1,0 1 1,0 0 0,0 0 0,1 0-1,-1 0 1,0-1 0,0 1-1,1 0 1,-1 0 0,0 0 0,0 0-1,1 0 1,-1-1 0,0 1-1,0 0 1,1 0 0,-1 0 0,0 0-1,1 0 1,-1 0 0,0 0-1,0 0 1,1 0 0,-1 0-1,0 0 1,1 0 0,-1 1 0,0-1-1,17 1 108,0 1 0,0 0 0,0 2 0,19 6 0,-23-6-38,0 0 0,0-1 0,1-1 0,-1 0 0,1-1 0,-1 0 1,24-2-1,66-16-307,-102 16 55,-1 1 1,1 0 0,0 0-1,0-1 1,-1 1 0,1 0-1,0 0 1,0 0 0,0 0-1,0 0 1,-1 0 0,1 1 0,0-1-1,0 0 1,0 0 0,-1 0-1,1 1 1,0-1 0,0 1-1,-1-1 1,1 0 0,0 1-1,-1-1 1,1 1 0,0-1-1,-1 1 1,1 0 0,-1-1 0,1 1-1,-1-1 1,1 1 0,-1 0-1,0 0 1,1-1 0,-1 1-1,0 0 1,1 0 0,-1-1-1,0 1 1,0 1 0,1 1-296,-1-1 1,0 0-1,0 0 0,-1 1 1,1-1-1,0 0 1,-1 0-1,1 0 0,-1 1 1,1-1-1,-1 0 1,-2 3-1,-7 9-1376</inkml:trace>
</inkml:ink>
</file>

<file path=ppt/ink/ink1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54.753"/>
    </inkml:context>
    <inkml:brush xml:id="br0">
      <inkml:brushProperty name="width" value="0.1" units="cm"/>
      <inkml:brushProperty name="height" value="0.1" units="cm"/>
    </inkml:brush>
  </inkml:definitions>
  <inkml:trace contextRef="#ctx0" brushRef="#br0">0 48 5216,'10'4'277,"-1"0"0,1-1 0,-1 0 0,1 0 1,0-1-1,0-1 0,0 0 0,11 0 0,12-1 121,36-6-1,-66 5-332,131-25 948,-34 5-212,-77 17-671,-3 0-418,0 1-1,1 0 1,-1 2-1,33 1 1,-43 3-523,-4 1-634</inkml:trace>
</inkml:ink>
</file>

<file path=ppt/ink/ink1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55.189"/>
    </inkml:context>
    <inkml:brush xml:id="br0">
      <inkml:brushProperty name="width" value="0.1" units="cm"/>
      <inkml:brushProperty name="height" value="0.1" units="cm"/>
    </inkml:brush>
  </inkml:definitions>
  <inkml:trace contextRef="#ctx0" brushRef="#br0">332 77 5472,'1'-4'111,"-1"0"1,1 1-1,1-1 1,-1 0-1,0 1 1,1-1-1,0 1 1,0 0-1,0-1 0,0 1 1,0 0-1,1 0 1,0 0-1,-1 0 1,1 1-1,0-1 1,0 1-1,0 0 1,5-3-1,-5 3-87,0 1-1,-1-1 0,1 1 1,0 0-1,0 0 1,0 0-1,0 0 1,0 1-1,0-1 1,0 1-1,0 0 1,0-1-1,0 1 0,0 1 1,0-1-1,0 0 1,4 2-1,-4-1 50,1 0 0,-1 1 0,0 0-1,0 0 1,0 0 0,0 0 0,0 0-1,0 0 1,-1 1 0,1 0 0,-1-1-1,4 6 1,3 6 235,-1 1 0,-1 1 0,0-1-1,9 33 1,-13-40-292,30 105 657,-28-92-443,-1 1 1,-1 0-1,0 28 0,-3-40 13,-1-1-1,0 0 1,0 0-1,-1 1 1,0-1-1,0 0 1,-1 0-1,-1-1 1,1 1-1,-9 13 0,9-17-109,-1 1-1,0 0 0,-1-1 0,0 0 1,0 0-1,0 0 0,0-1 0,0 1 0,-1-1 1,0-1-1,0 1 0,0-1 0,-1 0 1,-10 4-1,3-3-247,0-1 1,0-1 0,0 0-1,-22 0 1,-60-7-3077,78 4 2463,-27-4-3904,-70-16 1,27 0 2412</inkml:trace>
</inkml:ink>
</file>

<file path=ppt/ink/ink1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56.778"/>
    </inkml:context>
    <inkml:brush xml:id="br0">
      <inkml:brushProperty name="width" value="0.1" units="cm"/>
      <inkml:brushProperty name="height" value="0.1" units="cm"/>
    </inkml:brush>
  </inkml:definitions>
  <inkml:trace contextRef="#ctx0" brushRef="#br0">17 218 2816,'-1'-1'45,"1"1"0,0 0 0,0 0 0,0 0 0,-1 0 1,1 0-1,0-1 0,0 1 0,0 0 0,-1 0 0,1 0 0,0 0 0,0 0 1,-1 0-1,1 0 0,0 0 0,0 0 0,-1 0 0,1 0 0,0 0 0,0 0 0,-1 0 1,1 0-1,0 0 0,0 0 0,0 0 0,-1 0 0,1 0 0,0 0 0,0 1 0,-1-1 1,1 0-1,0 0 0,0 0 0,-1 1 0,-5 9 734,6-9-701,0 0 0,0-1 0,-1 1 0,1 0-1,0-1 1,0 1 0,0 0 0,0 0 0,0-1 0,0 1 0,0 0-1,0-1 1,0 1 0,1 0 0,-1 0 0,0-1 0,0 1 0,1 0-1,-1-1 1,0 1 0,1-1 0,-1 1 0,0 0 0,1-1 0,-1 1 0,1-1-1,-1 1 1,1-1 0,-1 1 0,1-1 0,0 1 0,-1-1 0,1 0-1,0 1 1,-1-1 0,1 0 0,0 0 0,0 1 0,11 0 150,0 0 0,-1 0-1,1-1 1,21-3 0,13 0-39,575-23 1768,-187 6-1631,-199 10-359,-127 6 258,111-6 180,-81 4-145,-68 4-377,70-11 0,-69 1 215,71-10 114,-50 13-200,152-12 82,131-8 842,33 0-101,-144 12-205,-15 1 132,76 14 439,-109 17-3133,-206-14 1745,3 1-1223,0-1 1,23-1-1,-21-4-680</inkml:trace>
</inkml:ink>
</file>

<file path=ppt/ink/ink1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57.798"/>
    </inkml:context>
    <inkml:brush xml:id="br0">
      <inkml:brushProperty name="width" value="0.1" units="cm"/>
      <inkml:brushProperty name="height" value="0.1" units="cm"/>
    </inkml:brush>
  </inkml:definitions>
  <inkml:trace contextRef="#ctx0" brushRef="#br0">752 32 5216,'-3'1'117,"0"0"1,0 0 0,1-1-1,-1 0 1,0 1 0,0-1-1,0 0 1,0 0-1,1-1 1,-1 1 0,0-1-1,0 1 1,0-1 0,1 0-1,-1 0 1,1 0-1,-4-2 1,-5-2 206,-1 1 0,0 0 0,1 1 0,-2 0-1,1 0 1,0 1 0,0 1 0,-1 0 0,1 1 0,-17 1 0,-11 4-344,0 1 1,-67 21-1,91-22-46,0 1 0,1 1 0,0 0 0,0 1-1,1 1 1,0 0 0,0 1 0,1 0 0,-18 19 0,-9 17 18,3 1 0,-39 61 0,70-97 108,0 0 0,0 0 0,1 1 0,0-1 0,1 1 0,0 0 0,1 0 0,1 1 0,0-1 0,0 1 0,1 13 0,1-18-63,0-1 0,1 0 0,0 0 0,0 0 0,1 0 0,0 0 0,0 0 0,1 0-1,0-1 1,0 1 0,0-1 0,1 0 0,0 0 0,0 0 0,1 0 0,-1-1 0,1 1 0,1-1 0,-1 0 0,9 5 0,-11-8 2,1 1 0,1-1 0,-1 0 0,0 0 0,0 0 1,1-1-1,-1 0 0,1 0 0,-1 0 0,1 0 0,-1-1 1,1 1-1,0-1 0,-1 0 0,1-1 0,-1 1 0,1-1 0,0 0 1,-1 0-1,0 0 0,1-1 0,7-3 0,5-4 79,-1-1 0,0 0-1,0-1 1,16-16 0,-26 22-31,6-5 39,44-39 89,-51 44-102,0 0 1,-1 0-1,1-1 0,-1 0 1,0 0-1,-1 0 0,6-13 1,-8 17-63,0 0 1,-1 0 0,0-1 0,1 1 0,-1 0 0,0 0-1,0-1 1,0 1 0,0 0 0,-1-1 0,1 1-1,-1 0 1,1 0 0,-1-1 0,0 1 0,1 0-1,-1 0 1,-1 0 0,1 0 0,0 0 0,0 0 0,-1 0-1,1 1 1,-1-1 0,1 0 0,-1 1 0,0-1-1,0 1 1,-3-3 0,1 2-88,0-1 0,-1 1 0,1 0 0,-1 0 0,1 0 0,-1 1 0,0 0 0,1 0 0,-1 0 0,0 0 0,0 1 0,0 0 0,-6 0 0,4 1-10,0 1-1,0 0 1,0 0-1,0 0 1,0 1-1,0 0 1,1 1-1,-1-1 1,1 1-1,0 0 1,0 1-1,0 0 1,1 0-1,0 0 1,-6 7-1,-1 3-174,0 1 1,1 0-1,1 1 0,-11 25 0,-4 19-661,6-5-1110</inkml:trace>
</inkml:ink>
</file>

<file path=ppt/ink/ink1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58.190"/>
    </inkml:context>
    <inkml:brush xml:id="br0">
      <inkml:brushProperty name="width" value="0.1" units="cm"/>
      <inkml:brushProperty name="height" value="0.1" units="cm"/>
    </inkml:brush>
  </inkml:definitions>
  <inkml:trace contextRef="#ctx0" brushRef="#br0">6 94 5152,'-6'-18'1888,"9"-2"-1440,3-3-160,-3 12-1344,0 2 512,0 1-704,-3 3 736,0 10-448</inkml:trace>
</inkml:ink>
</file>

<file path=ppt/ink/ink1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58.637"/>
    </inkml:context>
    <inkml:brush xml:id="br0">
      <inkml:brushProperty name="width" value="0.1" units="cm"/>
      <inkml:brushProperty name="height" value="0.1" units="cm"/>
    </inkml:brush>
  </inkml:definitions>
  <inkml:trace contextRef="#ctx0" brushRef="#br0">577 43 4736,'-3'-4'241,"-1"0"1,0 1-1,0-1 1,0 1-1,-1 0 1,1 0-1,-1 0 1,0 0 0,0 1-1,0 0 1,0 0-1,0 0 1,0 1-1,0 0 1,-1 0-1,1 0 1,0 0-1,-1 1 1,1 0-1,-9 1 1,-6 1-192,0 0 0,0 2 0,0 1 0,1 0 0,-1 1 0,1 1 0,0 1 0,1 1 0,0 0 0,0 1 0,1 1 0,1 1 0,-1 0 0,2 1 0,-22 24 0,15-11 24,1 1 0,1 1 0,-20 37 0,32-49 105,0 0 0,1 1 0,1 0 0,1 0 0,0 0 0,1 1 0,-3 35 0,6-37-102,1 0 0,0 0 0,1 0 0,1 0 0,1 0 0,4 16 0,-5-26-114,-1-1 0,1 0 0,0 0 0,1 0 0,-1 0 0,1-1 1,0 1-1,0-1 0,1 1 0,-1-1 0,1 0 0,0-1 0,0 1 1,0-1-1,0 1 0,1-1 0,-1 0 0,1-1 0,0 1 0,0-1 0,8 3 1,-3-3-13,1 1 0,-1-2 0,1 1 0,-1-1 0,1-1 0,-1 0 0,1-1 0,-1 0 0,1 0 0,-1-1 0,1 0 0,-1-1 0,15-6 0,-11 3 133,-1-1 0,0 0 0,0-1 0,-1-1 0,0 0 0,0 0 0,-1-1 0,0-1 0,9-12 0,-14 17-58,4-6 137,0 0-1,-1 0 1,-1-1-1,8-15 1,-14 26-150,-1-1 0,1 0 0,-1 0 1,0 0-1,0 0 0,-1 0 0,1 0 0,0 0 1,-1 0-1,0 0 0,0 0 0,0 0 0,0 0 1,0-1-1,-1 1 0,1 0 0,-1 0 0,0 0 0,0 0 1,0 0-1,0 1 0,-1-1 0,1 0 0,-1 0 1,1 1-1,-4-4 0,2 3-49,0 0 0,-1 0 0,1 1 0,0 0 1,-1-1-1,1 1 0,-1 1 0,0-1 0,0 0 0,0 1 0,0 0 1,0 0-1,0 0 0,0 0 0,-7 1 0,0-1-70,1 2 0,-1-1 0,1 1 0,0 1-1,-11 3 1,11-2 24,1 0 0,0 0-1,1 1 1,-1 1 0,1 0 0,-1 0-1,2 0 1,-1 1 0,0 0 0,1 1-1,0 0 1,-11 14 0,2 2-363,0 1 1,1 0-1,-11 27 0,0 7-1174,24-52 1231,0 0 1,1 0-1,-1 1 1,1-1-1,1 1 1,-1-1-1,1 7 1,0-12 314,0 0 0,0 0 1,0-1-1,0 1 0,0 0 1,0 0-1,1-1 0,-1 1 1,0 0-1,0 0 1,1-1-1,-1 1 0,0 0 1,1-1-1,-1 1 0,1 0 1,-1-1-1,1 1 1,-1-1-1,2 2 0,-1-2-103,1 1-1,-1-1 1,1 1-1,0-1 1,-1 0-1,1 0 1,0 0-1,-1 0 0,3 0 1</inkml:trace>
</inkml:ink>
</file>

<file path=ppt/ink/ink1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59.050"/>
    </inkml:context>
    <inkml:brush xml:id="br0">
      <inkml:brushProperty name="width" value="0.1" units="cm"/>
      <inkml:brushProperty name="height" value="0.1" units="cm"/>
    </inkml:brush>
  </inkml:definitions>
  <inkml:trace contextRef="#ctx0" brushRef="#br0">21 109 5632,'-14'-32'2112,"11"13"-1664,3-9-96,-3 16-1056,3 2 320,0 3-320,3 19-672</inkml:trace>
</inkml:ink>
</file>

<file path=ppt/ink/ink1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59.422"/>
    </inkml:context>
    <inkml:brush xml:id="br0">
      <inkml:brushProperty name="width" value="0.1" units="cm"/>
      <inkml:brushProperty name="height" value="0.1" units="cm"/>
    </inkml:brush>
  </inkml:definitions>
  <inkml:trace contextRef="#ctx0" brushRef="#br0">1 584 5216,'2'-31'995,"2"0"1,12-52-1,21-98 847,-20 79-1918,-15 94-55,-1-1 0,0 1 1,0-1-1,-1 1 0,-1-1 1,1 1-1,-3-11 0,2 1 525,1-32-1,1 41 804,-9 106-519,13 293-1345,-4-375-112,0-1 1,6 22-1,-7-35 691,0 0 1,0-1-1,0 1 1,0 0-1,0-1 1,1 1-1,-1 0 0,0-1 1,0 1-1,1 0 1,-1-1-1,1 1 1,-1-1-1,1 1 0,-1-1 1,0 1-1,1-1 1,0 1-1,0-1-153,0 0-1,-1 0 1,1 0-1,0 0 1,-1-1 0,1 1-1,0 0 1,-1 0-1,1-1 1,0 1 0,-1 0-1,1-1 1,-1 1-1,2-1 1</inkml:trace>
</inkml:ink>
</file>

<file path=ppt/ink/ink1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1:59.888"/>
    </inkml:context>
    <inkml:brush xml:id="br0">
      <inkml:brushProperty name="width" value="0.1" units="cm"/>
      <inkml:brushProperty name="height" value="0.1" units="cm"/>
    </inkml:brush>
  </inkml:definitions>
  <inkml:trace contextRef="#ctx0" brushRef="#br0">15 98 5056,'9'40'2376,"-6"-23"-2096,5 30 479,18 72 660,-21-101-1271,0-1 0,2 0 0,0 0-1,15 25 1,-19-37-164,1 0 0,-1 0 0,1-1 0,0 0 0,0 0 0,1 0 0,-1 0 0,1 0 0,0-1 0,0 0 0,0 0-1,0 0 1,0-1 0,1 0 0,0 0 0,-1 0 0,1-1 0,0 0 0,-1 0 0,1 0 0,0 0 0,0-1 0,10-1 0,-9 0 80,1 0 0,-1 0 0,0-1 0,0 0 0,0 0 0,0-1 0,0 0 0,0 0 0,-1-1 1,0 1-1,1-1 0,-1-1 0,-1 1 0,1-1 0,-1 0 0,0-1 0,0 1 0,7-11 0,-2-1 41,-2 0 1,0 0-1,-1-1 1,-1 1-1,0-2 1,-2 1-1,0-1 0,-1 1 1,-1-1-1,0 0 1,-2 0-1,-1-20 1,0 31-155,0 0 1,0 0-1,-1-1 1,0 2-1,-1-1 1,1 0 0,-2 0-1,1 1 1,-1 0-1,0-1 1,-9-10-1,9 13-32,-1-1 0,0 2-1,0-1 1,-1 0-1,0 1 1,1 0-1,-1 0 1,0 1 0,-1 0-1,1 0 1,-1 0-1,1 1 1,-1 0-1,-7-1 1,3 1-159,0 1 0,1 0 0,-1 1 0,0 1 1,0-1-1,0 2 0,1-1 0,-1 2 0,1-1 0,-14 6 0,9-2-448,0 0 0,1 1 0,0 1 0,0 0 0,1 1-1,-15 13 1,-14 19-1381</inkml:trace>
</inkml:ink>
</file>

<file path=ppt/ink/ink1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2:00.271"/>
    </inkml:context>
    <inkml:brush xml:id="br0">
      <inkml:brushProperty name="width" value="0.1" units="cm"/>
      <inkml:brushProperty name="height" value="0.1" units="cm"/>
    </inkml:brush>
  </inkml:definitions>
  <inkml:trace contextRef="#ctx0" brushRef="#br0">0 1 7648,'12'20'2816,"-7"-8"-2176,15 2-192,-9-7-1152,6 1 288,1-3-1440,-1 0 1024,0-2-1440,-2-2 1280,-2-2-1536</inkml:trace>
</inkml:ink>
</file>

<file path=ppt/ink/ink1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2:00.683"/>
    </inkml:context>
    <inkml:brush xml:id="br0">
      <inkml:brushProperty name="width" value="0.1" units="cm"/>
      <inkml:brushProperty name="height" value="0.1" units="cm"/>
    </inkml:brush>
  </inkml:definitions>
  <inkml:trace contextRef="#ctx0" brushRef="#br0">1 38 4896,'18'-11'1277,"-14"8"-1126,0 0 0,0 0-1,0 0 1,1 1 0,-1 0 0,1 0-1,0 0 1,-1 0 0,1 1 0,0 0 0,0 0-1,5 0 1,-9 1-127,-1 0 1,1 0-1,-1 0 1,1 0-1,-1 0 0,1 0 1,-1 0-1,1 0 1,0 0-1,-1 1 0,1-1 1,-1 0-1,1 0 0,-1 1 1,1-1-1,-1 0 1,0 1-1,1-1 0,-1 0 1,1 1-1,-1-1 1,0 1-1,1-1 0,-1 1 1,1 1-20,-1-1 0,1 0 0,-1 1 0,0-1 0,1 0 0,-1 1 0,0-1 0,0 0 0,0 1 0,0 1 0,-1 3-64,0 1-1,-1 0 1,-2 7 0,3-11 95,-12 36-857,-2 0-1,-33 62 1,51-105 665,0-1-1,0 1 0,1 0 1,0 1-1,-1-1 0,1 1 1,7-5-1,-8 5 266,1 1 1,-1 0-1,0 1 0,1-1 1,-1 1-1,1-1 0,-1 1 1,1 0-1,-1 0 0,1 1 1,0-1-1,0 1 0,-1 0 0,1 0 1,4 0-1,-2 1-22,-1 1 0,0-1 0,1 1-1,-1 0 1,0 0 0,0 1 0,-1-1 0,1 1-1,0 0 1,-1 1 0,0-1 0,0 1 0,0 0-1,0 0 1,0 0 0,-1 0 0,0 0 0,4 7-1,-6-8 15,1 0 0,-1 0 0,0 0 0,1 0 0,-1 0 0,-1 1 0,1-1 0,0 0 0,-1 1 0,0-1 0,0 0 0,0 1 0,0-1 0,0 1 0,-1-1 0,1 0-1,-1 1 1,0-1 0,0 0 0,0 0 0,-1 1 0,1-1 0,-1 0 0,1 0 0,-1-1 0,0 1 0,0 0 0,-1-1 0,1 1 0,-3 2 0,1-1-13,-1 0 1,0-1 0,0 1 0,0-1-1,-1 0 1,1 0 0,-11 4-1,4-4-411,0 0-1,-24 3 0,-5 5-3958,20-7 650</inkml:trace>
</inkml:ink>
</file>

<file path=ppt/ink/ink1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2:01.167"/>
    </inkml:context>
    <inkml:brush xml:id="br0">
      <inkml:brushProperty name="width" value="0.1" units="cm"/>
      <inkml:brushProperty name="height" value="0.1" units="cm"/>
    </inkml:brush>
  </inkml:definitions>
  <inkml:trace contextRef="#ctx0" brushRef="#br0">33 1 8128,'-12'11'2723,"11"-10"-2728,-1 0 0,1-1-1,0 1 1,0 0 0,0 0 0,0 0 0,0 0-1,0 1 1,0-1 0,0 0 0,0 0-1,0 1 1,1-1 0,-1 0 0,-1 3 0,0 15 308,1 0 0,0 0-1,1 0 1,5 33 0,-5-52-304,11 78-27,-9-68-85,0-1 1,1 1-1,1 0 1,-1 0 0,9 14-1,-11-23 30,0 0 1,-1 1-1,1-1 0,0 0 0,-1 0 0,1 0 0,0 0 0,0 0 1,0 1-1,0-2 0,0 1 0,0 0 0,0 0 0,1 0 1,-1 0-1,0-1 0,0 1 0,1-1 0,-1 1 0,0-1 0,1 1 1,-1-1-1,0 0 0,1 1 0,-1-1 0,1 0 0,-1 0 0,0 0 1,1 0-1,-1 0 0,1-1 0,-1 1 0,2-1 0,2-1-172,1-1 0,-1 0 0,-1-1 0,1 1-1,0-1 1,6-6 0,-1 1 640,-10 9-317,0-1 0,1 1 0,-1 0 1,0-1-1,1 1 0,-1 0 0,0 0 1,1-1-1,-1 1 0,0 0 0,1 0 1,-1 0-1,1-1 0,-1 1 0,1 0 1,-1 0-1,0 0 0,1 0 0,-1 0 1,1 0-1,-1 0 0,1 0 0,-1 0 1,1 0-1,-1 0 0,1 0 0,-1 0 0,0 0 1,1 0-1,-1 1 0,1-1 0,0 1 24,-1-1 0,1 1 0,0 0 0,-1 0 1,1 0-1,-1 0 0,1 0 0,-1 0 0,1 0 0,-1 0 0,0 0 0,0 0 0,1 1 0,0 7 205,0 0 0,-1 13 1,0-18-262,-4 85-1012,-3-40-1936</inkml:trace>
</inkml:ink>
</file>

<file path=ppt/ink/ink1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2:04.339"/>
    </inkml:context>
    <inkml:brush xml:id="br0">
      <inkml:brushProperty name="width" value="0.1" units="cm"/>
      <inkml:brushProperty name="height" value="0.1" units="cm"/>
    </inkml:brush>
  </inkml:definitions>
  <inkml:trace contextRef="#ctx0" brushRef="#br0">0 93 6720,'2'-1'3545,"0"-11"-3197,0 7-329,0 1-1,0 0 1,1-1 0,0 1 0,0 1-1,0-1 1,0 0 0,1 1-1,-1-1 1,1 1 0,0 0 0,5-4-1,-2 4 108,1-1-1,-1 1 0,1 0 0,-1 0 1,1 1-1,15-3 0,-1 3 120,-1 0 1,1 2-1,0 1 0,37 5 1,42 12 145,45 6-1241,-143-23 654,0-1 0,1 1 0,-1-1 0,0 0 0,0 0 1,1 0-1,-1-1 0,0 1 0,1-1 0,-1 0 0,0 0 0,0 0 0,0 0 0,3-2 0,-5 3 131,-1 0 0,0-1-1,0 1 1,1 0 0,-1-1 0,0 1-1,0 0 1,0 0 0,1-1-1,-1 1 1,0 0 0,0-1-1,0 1 1,0-1 0,0 1 0,0 0-1,0-1 1,0 1 0,0 0-1,0-1 1,0 1 0,0 0-1,0-1 1,0 1 0,0-1-1,0 1 1,0 0 0,-1-1 0,1 1-1,0 0 1,0 0 0,0-1-1,-1 1 1,1 0 0,0-1-1,0 1 1,-1 0 0,1 0 0,0-1-1,0 1 1,-1 0 0,1 0-1,-1-1 1,-13-8-1771,-4 2 428,-6 4-469</inkml:trace>
</inkml:ink>
</file>

<file path=ppt/ink/ink1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2:04.724"/>
    </inkml:context>
    <inkml:brush xml:id="br0">
      <inkml:brushProperty name="width" value="0.1" units="cm"/>
      <inkml:brushProperty name="height" value="0.1" units="cm"/>
    </inkml:brush>
  </inkml:definitions>
  <inkml:trace contextRef="#ctx0" brushRef="#br0">261 6 6048,'4'0'3604,"-4"0"-3522,7-5 642,-6 5-669,0 1 0,0 0 0,-1-1 0,1 1 0,0-1 0,0 1 0,-1 0-1,1 0 1,-1-1 0,1 1 0,0 0 0,-1 0 0,0 0 0,1 0 0,-1 0-1,1 0 1,-1 1 0,1-1 29,3 12 86,1 0-1,-2 0 0,0 0 0,2 16 1,0 4-137,13 59 1013,10 144-1,-28-231-986,0 49 709,0-49-640,-1 0 0,0 0 0,0 0 0,0 0 0,-1 0 0,0-1 0,1 1 0,-5 6-1,5-10-104,0 1 0,0-1 0,0 0 0,-1 1 0,1-1 0,0 0 0,0 0 0,-1 0 0,1 0 0,-1 0 0,1 0 0,-1-1 0,1 1 0,-1 0-1,0-1 1,1 1 0,-1-1 0,0 0 0,1 1 0,-1-1 0,-3 0 0,-2 0-16,-1-1 0,1 0 0,-13-3 1,11 2 2,-143-43-2074,62 15-2810,78 28 3621</inkml:trace>
</inkml:ink>
</file>

<file path=ppt/ink/ink1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2:05.173"/>
    </inkml:context>
    <inkml:brush xml:id="br0">
      <inkml:brushProperty name="width" value="0.1" units="cm"/>
      <inkml:brushProperty name="height" value="0.1" units="cm"/>
    </inkml:brush>
  </inkml:definitions>
  <inkml:trace contextRef="#ctx0" brushRef="#br0">2 73 6656,'0'1'88,"0"-1"0,-1 1 0,1-1 1,0 1-1,0-1 0,0 1 0,0-1 0,0 1 1,-1-1-1,1 1 0,0-1 0,0 1 1,0-1-1,0 1 0,1-1 0,-1 1 0,0-1 1,0 1-1,0-1 0,0 1 0,0-1 0,1 1 1,-1-1-1,0 1 0,0-1 0,1 1 0,-1-1 1,0 0-1,1 1 0,0 0-103,0-1 0,0 0 0,0 0-1,0 0 1,0 0 0,0 0 0,0 0 0,0 0 0,-1 0-1,1 0 1,0 0 0,0-1 0,0 1 0,0 0 0,1-1-1,5-2 454,1-1 0,11-8 0,3-2 801,34-16-1,-47 26-1534,-1 0-1,1 1 1,0 0 0,0 0 0,0 1-1,0 1 1,16-2 0,-23 3-4,0 0 0,-1 0 0,1 0 0,0 0 0,0 1 1,0-1-1,0 0 0,-1 1 0,1 0 0,0-1 0,0 1 1,-1 0-1,1 0 0,0 0 0,-1 0 0,1 0 0,1 2 1</inkml:trace>
</inkml:ink>
</file>

<file path=ppt/ink/ink1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2:05.576"/>
    </inkml:context>
    <inkml:brush xml:id="br0">
      <inkml:brushProperty name="width" value="0.1" units="cm"/>
      <inkml:brushProperty name="height" value="0.1" units="cm"/>
    </inkml:brush>
  </inkml:definitions>
  <inkml:trace contextRef="#ctx0" brushRef="#br0">238 56 7136,'5'8'2388,"-6"-15"-1974,-9-16-1328,9 21 979,-1-1 0,1 1 1,-1 0-1,1 0 0,-1 0 1,0 0-1,0 0 0,0 0 1,-1 0-1,1 1 0,0-1 1,0 1-1,-1 0 0,1-1 1,-1 1-1,1 0 0,-6-1 1,4 2-16,-1-1 1,1 1-1,0 0 1,-1 0-1,1 0 1,0 1 0,-1-1-1,1 1 1,0 0-1,-8 3 1,7-2-25,0 0 0,0 0 0,0 1 0,0 0 1,0 0-1,0 0 0,1 0 0,0 1 0,-1 0 0,1 0 0,1 0 1,-1 0-1,1 1 0,-1-1 0,1 1 0,0 0 0,-4 9 0,7-10-31,-1-1 0,1 1-1,0-1 1,0 1 0,0-1-1,0 1 1,0-1 0,1 0-1,0 1 1,0-1 0,0 1-1,0-1 1,0 0 0,1 0-1,-1 1 1,1-1 0,0 0-1,0-1 1,4 6 0,4 4-9,0-1-1,1 0 1,13 9 0,-22-18 1,32 25 45,39 21 0,-38-26 424,41 35 0,-74-55-390,1 0-1,-1 0 0,0 1 1,0-1-1,0 0 0,0 1 0,0 0 1,-1-1-1,1 1 0,-1 0 1,2 4-1,-2-5 2,-1 0 1,0-1-1,0 1 1,0 0-1,0 0 1,0 0-1,0 0 1,0 0-1,0-1 1,-1 1-1,1 0 1,-1 0-1,0 0 1,1-1-1,-1 1 1,0 0-1,0-1 1,0 1-1,-2 2 1,-3 3 79,-1 1 1,0-2-1,0 1 1,-1-1-1,0 0 1,0-1-1,-9 5 1,-4 2-208,-39 14 1,49-22-326,0-1 0,-1-1 0,1 1 0,0-2 0,-1 1 1,1-2-1,-1 0 0,1 0 0,-1-1 0,1 0 0,-22-5 0,-25-14-5161</inkml:trace>
</inkml:ink>
</file>

<file path=ppt/ink/ink1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2:06.391"/>
    </inkml:context>
    <inkml:brush xml:id="br0">
      <inkml:brushProperty name="width" value="0.1" units="cm"/>
      <inkml:brushProperty name="height" value="0.1" units="cm"/>
    </inkml:brush>
  </inkml:definitions>
  <inkml:trace contextRef="#ctx0" brushRef="#br0">0 38 3968,'4'-9'1256,"-4"8"-1159,0 0 1,0-1-1,1 1 0,-1-1 1,1 1-1,-1 0 0,1-1 0,0 1 1,-1 0-1,1 0 0,0-1 0,0 1 1,0 0-1,0 0 0,0 0 1,0 0-1,0 0 0,0 0 0,1 1 1,-1-1-1,0 0 0,0 1 1,1-1-1,-1 0 0,0 1 0,1 0 1,-1-1-1,1 1 0,-1 0 0,2-1 1,3 1 164,1 1 1,-1-1 0,0 1-1,0 0 1,1 0 0,-1 1-1,0-1 1,0 2 0,0-1-1,6 4 1,21 7 133,-4-6-49,1-1 0,0-1 0,58 3 0,95-14 1113,-148 5-1044,1 1-1,0 2 1,58 10 0,-42 0 347,93 32 0,82 47-414,-134-47-6516</inkml:trace>
</inkml:ink>
</file>

<file path=ppt/ink/ink1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2:12.874"/>
    </inkml:context>
    <inkml:brush xml:id="br0">
      <inkml:brushProperty name="width" value="0.1" units="cm"/>
      <inkml:brushProperty name="height" value="0.1" units="cm"/>
    </inkml:brush>
  </inkml:definitions>
  <inkml:trace contextRef="#ctx0" brushRef="#br0">0 48 5472,'0'-2'2572,"0"2"-2529,7-5 461,10-4-135,-7 4-59,0 0 1,1 0 0,0 2-1,0-1 1,0 1 0,0 1-1,1 0 1,-1 1 0,1 0-1,-1 0 1,21 3 0,15 3-332,37 3-216,-27-6-3532,-48-2 1156</inkml:trace>
</inkml:ink>
</file>

<file path=ppt/ink/ink1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2:13.256"/>
    </inkml:context>
    <inkml:brush xml:id="br0">
      <inkml:brushProperty name="width" value="0.1" units="cm"/>
      <inkml:brushProperty name="height" value="0.1" units="cm"/>
    </inkml:brush>
  </inkml:definitions>
  <inkml:trace contextRef="#ctx0" brushRef="#br0">4 51 7232,'0'0'2656,"-3"3"-2048,6-8-192,2 3 576,7-3-640,5 2 416,9-2-448,5-1 480,6 1-480,0 1-288,-5 1-32,-4 1-1664,-7-4 928,-4-2-4064</inkml:trace>
</inkml:ink>
</file>

<file path=ppt/ink/ink1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2:16.074"/>
    </inkml:context>
    <inkml:brush xml:id="br0">
      <inkml:brushProperty name="width" value="0.1" units="cm"/>
      <inkml:brushProperty name="height" value="0.1" units="cm"/>
    </inkml:brush>
  </inkml:definitions>
  <inkml:trace contextRef="#ctx0" brushRef="#br0">759 108 4736,'-7'-13'1306,"3"2"-860,-1 0 0,-8-11 0,10 18-261,1 1 0,-1 0 0,0 0 0,0 0 1,0 0-1,0 0 0,-1 0 0,1 1 1,-8-4-1,3 2-121,0 1 0,0 1 1,0 0-1,0 0 1,0 0-1,-1 1 0,1 0 1,-1 1-1,1 0 0,-10 1 1,-2 1 26,0 1 0,1 1 0,-23 7 0,16-2 0,1 2 1,-44 23-1,-44 37 232,97-59-192,0 1 1,0 0-1,1 1 0,1 1 1,1 1-1,0 0 1,1 0-1,-16 29 0,8-8 135,2 2 0,2 0 0,-14 49-1,22-62-17,1 1-1,1 0 0,2 1 1,1-1-1,1 1 0,1-1 1,4 42-1,-1-61-197,-1 0 0,1 0 0,1 0 0,-1 0 0,1-1 0,1 1 0,-1-1 0,1 0 0,0 0 0,1 0 0,0 0 0,0-1-1,0 0 1,1 0 0,0 0 0,0-1 0,1 0 0,-1 0 0,1 0 0,0-1 0,0 0 0,1-1 0,12 5 0,-11-5 46,-1 0 1,0-1-1,1 0 0,-1-1 0,1 0 1,-1 0-1,1-1 0,0 0 0,-1-1 1,1 1-1,-1-2 0,1 1 1,-1-1-1,1-1 0,-1 1 0,0-1 1,0-1-1,0 1 0,-1-1 0,1-1 1,-1 0-1,9-7 0,-5 2-125,-1 0 0,0-1 0,0-1 0,11-18 0,-16 22 62,0-1 0,-1 1-1,0-1 1,0 0 0,-1 0 0,0 0 0,3-19-1,-6 24-39,1 0 0,-1 0 0,0 0-1,-1 0 1,1 0 0,0 0 0,-1 0-1,0 1 1,0-1 0,0 0-1,-1 0 1,1 0 0,-1 1 0,0-1-1,-3-5 1,1 5-25,1 0-1,-1 0 1,0 1-1,0-1 1,0 1-1,-1 0 1,1 0-1,-1 0 1,1 0 0,-9-2-1,2 1-59,0 0-1,-1 1 1,1 1-1,-1 0 1,0 0 0,0 2-1,0-1 1,1 1 0,-21 3-1,24-1-5,0 0 0,0 0 0,0 1 0,0 1-1,0-1 1,0 1 0,1 0 0,0 1 0,0 0 0,0 0-1,1 0 1,-1 1 0,1 0 0,1 0 0,-1 1 0,-5 8 0,0 1-701,2 0 0,0 1 1,0-1-1,2 2 1,0-1-1,-6 25 1,6-6-914</inkml:trace>
</inkml:ink>
</file>

<file path=ppt/ink/ink1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2:16.493"/>
    </inkml:context>
    <inkml:brush xml:id="br0">
      <inkml:brushProperty name="width" value="0.1" units="cm"/>
      <inkml:brushProperty name="height" value="0.1" units="cm"/>
    </inkml:brush>
  </inkml:definitions>
  <inkml:trace contextRef="#ctx0" brushRef="#br0">12 48 3648,'8'-28'1344,"-11"21"-1024,6-6 1984,-6 18-1824,-2 8 416,-1 3-544,3 4 256,0 2-352,3-1 64,0-4-192,0-1 224,0-7-224,3-1-1024,-3-10 480</inkml:trace>
</inkml:ink>
</file>

<file path=ppt/ink/ink1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2:18.569"/>
    </inkml:context>
    <inkml:brush xml:id="br0">
      <inkml:brushProperty name="width" value="0.1" units="cm"/>
      <inkml:brushProperty name="height" value="0.1" units="cm"/>
    </inkml:brush>
  </inkml:definitions>
  <inkml:trace contextRef="#ctx0" brushRef="#br0">227 170 5888,'4'2'4076,"0"0"-3882,-1-1 0,0 1 1,0-1-1,1 1 0,-1 0 0,0 1 0,-1-1 0,5 4 1,8 18-136,-2 1 0,0 1 0,-2-1 0,16 55 0,-12-32 72,-12-39-119,28 90 571,-26-81-395,-2 0 1,0 0 0,0 31 0,-3-35-106,0 1 1,-2-1-1,0 0 1,0 0 0,-1 0-1,-1 0 1,-7 18-1,7-24-67,1-1 0,-1 1 0,-1-1 0,1 0 0,-1-1 0,0 1-1,-1-1 1,0 0 0,0 0 0,0-1 0,-1 0 0,1 0 0,-1 0-1,-9 4 1,6-4 55,0-1-1,0 0 0,-1 0 0,1-1 1,-1-1-1,0 0 0,-19 2 0,23-4-5,0 0-1,0 0 0,0-1 0,0 0 1,0 0-1,0-1 0,0 0 0,0 0 0,0-1 1,1 1-1,-1-1 0,1-1 0,-6-3 1,4 1-153,0 0 0,1 0 0,0-1 0,0 1 0,0-2 0,1 1 0,0-1 1,0 0-1,-7-15 0,11 19 72,0 0 0,0 0 0,1-1 0,0 1 0,0 0 0,0-1 0,0 1-1,1-1 1,0 0 0,0 1 0,0-1 0,0 1 0,1-1 0,-1 1 0,1-1 0,0 1 0,1 0 0,-1-1 0,1 1 0,0 0 0,0 0 0,0 0 0,3-4 0,68-82 667,-9 13-129,-34 36-341,2-2-90,-1 0-1,30-62 1,-56 93-93,0 0 0,0 0-1,-2 0 1,0-1 0,0 0 0,-1 0-1,1-22 1,-3 26-55,0 0-1,-1 0 0,0 0 1,0 0-1,-1 1 1,0-1-1,0 0 0,-1 1 1,0-1-1,-1 1 0,-9-15 1,12 21-1,0 0 1,-1 0-1,1 0 1,-1 0-1,1 1 1,-1-1-1,0 1 1,1-1-1,-1 1 1,0 0-1,0-1 1,0 1-1,0 0 1,0 0-1,-1 1 1,1-1-1,0 0 1,-4 0-1,4 1-63,-1 0 0,0 0 1,0 0-1,0 1 0,0-1 0,0 1 0,0 0 0,0 0 0,1 0 0,-1 0 0,0 0 0,-4 3 0,0 1-345,0 0 0,1 1-1,-1-1 1,1 1 0,0 1-1,1-1 1,0 1 0,0 0-1,-6 11 1,-6 22-3843</inkml:trace>
</inkml:ink>
</file>

<file path=ppt/ink/ink1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2:19.068"/>
    </inkml:context>
    <inkml:brush xml:id="br0">
      <inkml:brushProperty name="width" value="0.1" units="cm"/>
      <inkml:brushProperty name="height" value="0.1" units="cm"/>
    </inkml:brush>
  </inkml:definitions>
  <inkml:trace contextRef="#ctx0" brushRef="#br0">154 0 8320,'-28'24'4153,"-30"44"-4349,55-64 284,-5 7 14,-1 0-1,1 1 0,1 0 0,-11 23 1,17-32-86,0-1 0,0 1 0,0 0 1,0 0-1,1 0 0,-1 0 1,1 0-1,0 0 0,0 0 0,0 0 1,0 0-1,0 0 0,1 0 1,-1 0-1,1 0 0,0 0 0,0 0 1,0 0-1,0 0 0,0-1 0,1 1 1,-1 0-1,1-1 0,0 1 1,0-1-1,0 0 0,0 0 0,4 4 1,9 5 2,0-1 1,22 12 0,-24-16-67,-1 1 1,0 0 0,-1 1 0,0 1-1,16 14 1,-19-13 71,1 0 1,-2 1-1,0-1 0,0 2 1,-1-1-1,0 1 0,6 17 1,-9-22 110,-1 1 0,0-1 0,0 1 0,-1 0 0,0-1 0,-1 1 0,1 0 0,-1 0 0,-1 0 0,1-1 0,-1 1 0,-1 0 0,-3 12 0,2-14-5,1-1 0,-1 1 0,0 0 0,-1-1 1,1 0-1,-1 0 0,0 0 0,-1 0 1,1-1-1,-1 1 0,0-1 0,-6 4 1,7-5-123,0-1 0,1 0 0,-1 0 0,0 0 0,0-1 0,-1 1 0,1-1 0,0 0 0,0 0 0,-1-1 0,1 1 0,-1-1 0,1 0 0,0 0 0,-1 0 0,1-1 0,0 1 0,-7-3 0,1-1-895,0-1 0,0 0 0,0 0 0,1-1 0,0-1 1,0 0-1,-15-14 0,21 18 581,-14-12-2724</inkml:trace>
</inkml:ink>
</file>

<file path=ppt/ink/ink1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2:19.443"/>
    </inkml:context>
    <inkml:brush xml:id="br0">
      <inkml:brushProperty name="width" value="0.1" units="cm"/>
      <inkml:brushProperty name="height" value="0.1" units="cm"/>
    </inkml:brush>
  </inkml:definitions>
  <inkml:trace contextRef="#ctx0" brushRef="#br0">12 0 9728,'-12'3'3584,"12"-1"-2784,9 6-224,2-3-1280,6 0 256,6-2-384,3-3 480,0-3-96,-1 0 288,1 1-640,0-3 480,2 0-1728,0 0 1152</inkml:trace>
</inkml:ink>
</file>

<file path=ppt/ink/ink1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2:19.868"/>
    </inkml:context>
    <inkml:brush xml:id="br0">
      <inkml:brushProperty name="width" value="0.1" units="cm"/>
      <inkml:brushProperty name="height" value="0.1" units="cm"/>
    </inkml:brush>
  </inkml:definitions>
  <inkml:trace contextRef="#ctx0" brushRef="#br0">29 125 8896,'-11'-8'3296,"8"5"-2560,0 1-224,0 7-2272,0 3 1152,0 2 320,1 0-1952,2 1 1248,2 1-3264</inkml:trace>
  <inkml:trace contextRef="#ctx0" brushRef="#br0" timeOffset="1">229 0 7968,'-20'15'2944,"14"-2"-2272,3 5-192,1-5-1184,2 7 288,0 11-32,0 15 256,0 7 192,-3 2 32,0-4-32,0-6 32,-3-1-1312,3-11 704,0-8-1376</inkml:trace>
</inkml:ink>
</file>

<file path=ppt/ink/ink1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2:20.244"/>
    </inkml:context>
    <inkml:brush xml:id="br0">
      <inkml:brushProperty name="width" value="0.1" units="cm"/>
      <inkml:brushProperty name="height" value="0.1" units="cm"/>
    </inkml:brush>
  </inkml:definitions>
  <inkml:trace contextRef="#ctx0" brushRef="#br0">78 152 8224,'-4'13'1270,"1"0"1,-9 18-1,8-23-1372,1 0 1,0 1-1,0-1 0,1 1 0,0 0 1,1 0-1,0 0 0,0 12 1,2-5 189,1-1 0,1 0 0,0 0 0,1 0 1,9 19-1,-9-24 57,0 0 0,1-1 0,0 0 0,1 0 0,0 0 0,1-1 0,-1 1 0,13 10 0,-16-17-130,-1 0 0,1 0-1,0 0 1,0 0-1,1-1 1,-1 1 0,0-1-1,0 0 1,1 0-1,-1 0 1,1 0 0,-1 0-1,8-1 1,-5 0 19,0 0 0,0-1 0,0 0 0,0 0 0,0 0 0,0-1 0,8-3 0,2-3 146,0 0 0,-1-1 0,0 0-1,22-20 1,-26 20 6,0-1 0,-1-1 1,0 1-1,-1-2 0,0 1 0,-1-1 0,-1-1 0,0 1 0,0-1 1,-1 0-1,-1-1 0,0 1 0,-1-1 0,0 0 0,-1 0 0,-1-1 0,0 1 1,-1-1-1,-1-21 0,-1 30-245,0 0 0,0 0 0,-1 0 1,1 0-1,-1 0 0,-1 1 0,1-1 0,-1 1 1,0-1-1,0 1 0,-6-7 0,4 6-182,-2-1 0,1 1 0,-1 0 0,0 0 0,0 0 0,-1 1 0,-8-4 0,1 1-386,0 1-1,-1 1 1,0 1-1,-1 0 1,1 1 0,-1 1-1,-30-3 1,21 5-607,0 2 1,-1 1 0,-29 5 0,-10 6-1770</inkml:trace>
</inkml:ink>
</file>

<file path=ppt/ink/ink1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2:21.533"/>
    </inkml:context>
    <inkml:brush xml:id="br0">
      <inkml:brushProperty name="width" value="0.1" units="cm"/>
      <inkml:brushProperty name="height" value="0.1" units="cm"/>
    </inkml:brush>
  </inkml:definitions>
  <inkml:trace contextRef="#ctx0" brushRef="#br0">0 1 4320,'0'0'1600,"0"3"-1248,0 2-96,3-1-352,0 7 0,0 6-32,0 14 64,0 15 192,-3 4-64,0-1 736,0-4-416,0-4-96,-3-3-192,0-2-96,0-6 32,0-5-2080</inkml:trace>
</inkml:ink>
</file>

<file path=ppt/ink/ink1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2:21.987"/>
    </inkml:context>
    <inkml:brush xml:id="br0">
      <inkml:brushProperty name="width" value="0.1" units="cm"/>
      <inkml:brushProperty name="height" value="0.1" units="cm"/>
    </inkml:brush>
  </inkml:definitions>
  <inkml:trace contextRef="#ctx0" brushRef="#br0">9 13 7136,'0'0'76,"0"-1"0,0 1 1,0 0-1,0-1 0,0 1 1,0-1-1,1 1 0,-1 0 1,0-1-1,0 1 0,0-1 1,-1 1-1,1 0 0,0-1 1,0 1-1,0 0 0,0-1 0,0 1 1,0 0-1,0-1 0,-1 1 1,1 0-1,0-1 0,0 1 1,-1 0-1,1-1 0,0 1 1,0 0-1,-1 0 0,1-1 1,0 1-1,-1 0 0,1 0 0,0-1 1,-1 1-1,1 0 0,0 0 1,-1 0-1,1 0 0,0 0 1,-1 0-1,-1 0 249,19 0-2319,-17 0 1996,1 0 0,-1 0 0,1 1 0,0-1 0,-1 0 0,1 1 0,-1-1 0,1 0 0,-1 1 0,1-1 0,-1 1 0,1-1 0,-1 1 0,0-1 0,1 1 0,-1-1 0,1 1 0,-1-1 0,0 1 0,0 0 0,1-1 0,-1 1 0,0 0 0,4 19 186,-4-14-131,10 75 350,-6-36-129,3 0 1,18 70 0,-25-113-268,1 0 0,0 0 1,-1-1-1,1 1 0,0-1 0,0 1 1,0-1-1,0 1 0,0-1 1,0 1-1,0-1 0,0 0 1,0 0-1,1 1 0,-1-1 0,3 1 1,-3-2-38,0 1 1,0-1 0,0 0-1,0 0 1,0 0 0,0 0-1,-1 0 1,1 0 0,0 0-1,0 0 1,0-1 0,0 1-1,0 0 1,0 0 0,0-1-1,0 1 1,-1-1 0,1 1-1,0-1 1,0 1 0,0-1-1,-1 1 1,1-1 0,0 0-1,-1 1 1,1-1 0,-1 0-1,1 1 1,-1-1 0,1 0-1,0-2 1,1 0 194,0-1 1,0 0-1,-1 0 0,3-7 1,0-2 850,-4 13-1006,0 0 1,0 0-1,0 0 1,0 0-1,0 1 1,0-1-1,1 0 1,-1 0 0,0 0-1,0 0 1,0 0-1,0 0 1,0 0-1,0 1 1,0-1-1,0 0 1,1 0-1,-1 0 1,0 0-1,0 0 1,0 0 0,0 0-1,0 0 1,1 0-1,-1 0 1,0 0-1,0 0 1,0 0-1,0 0 1,0 0-1,1 0 1,-1 0-1,0 0 1,0 0 0,0 0-1,0 0 1,0 0-1,1 0 1,-1 0-1,0 0 1,0 0-1,0 0 1,0 0-1,0 0 1,0-1 0,1 1-1,-1 0 1,0 0-1,0 0 1,0 0-1,0 0 1,0 0-1,0 0 1,0-1-1,0 1 1,0 0-1,0 0 1,1 0 0,-1 0-1,0 0 1,0-1-1,0 1 1,0 0-1,0 0 1,0 0-1,4 13 254,-3-12-231,13 59-306,7 76 1,-17-106-694,-3-21-9,1 0 1,0 0-1,0 0 0,1 0 1,5 12-1,2-7-2122</inkml:trace>
</inkml:ink>
</file>

<file path=ppt/ink/ink1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2:23.697"/>
    </inkml:context>
    <inkml:brush xml:id="br0">
      <inkml:brushProperty name="width" value="0.1" units="cm"/>
      <inkml:brushProperty name="height" value="0.1" units="cm"/>
    </inkml:brush>
  </inkml:definitions>
  <inkml:trace contextRef="#ctx0" brushRef="#br0">38 37 3648,'3'-2'429,"0"-1"1,0 0-1,-1 0 0,1 0 0,-1 0 1,0-1-1,0 1 0,0-1 1,2-5-1,-6 51 352,-3-1 0,-11 54-1,-1-1 158,11-53-505,-2 13 569,-1 75 0,9-59-1711</inkml:trace>
</inkml:ink>
</file>

<file path=ppt/ink/ink1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2:24.108"/>
    </inkml:context>
    <inkml:brush xml:id="br0">
      <inkml:brushProperty name="width" value="0.1" units="cm"/>
      <inkml:brushProperty name="height" value="0.1" units="cm"/>
    </inkml:brush>
  </inkml:definitions>
  <inkml:trace contextRef="#ctx0" brushRef="#br0">80 67 4480,'0'-1'-76,"0"0"1,-1 0 0,1 0-1,0-1 1,0 1 0,0 0-1,0 0 1,0 0-1,0-1 1,0 1 0,0 0-1,0 0 1,1 0 0,-1 0-1,0-1 1,1 1-1,-1 0 1,2-1 0,-1-1 56,0 1 0,0-1 1,0 1-1,1 0 0,-1-1 1,1 1-1,0 0 1,-1 0-1,1 0 0,4-3 1,2-2 1554,-8 6-1388,0 1 1,1-1-1,-1 1 0,1-1 1,-1 0-1,1 1 0,0-1 1,-1 1-1,1 0 0,-1-1 1,1 1-1,0 0 0,-1-1 1,1 1-1,0 0 0,-1-1 1,1 1-1,0 0 0,0 0 1,-1 0-1,2 0 0,-2 16 2332,-1-13-2351,0 1 0,-1-1 0,1 1 0,-1-1-1,0 0 1,0 1 0,-3 2 0,-3 7 174,-3 8-137,1-1 0,1 2 0,-10 35 0,-11 71 331,17-68 86,12-54-484,-1 2 18,0-1 0,0 1 0,1 0 0,1 0 0,-1 0-1,1-1 1,1 12 0,-1-19-118,0 1 0,1-1 0,-1 1 0,0-1 0,0 1 0,1-1 0,-1 0 0,0 1 0,1-1 0,-1 1 0,0-1 0,1 0 0,-1 1 0,0-1 0,1 0 0,-1 1 0,1-1 0,-1 0 0,1 1 0,-1-1 0,1 0 0,-1 0 0,1 0 0,-1 0 0,1 1 0,-1-1 0,1 0 0,-1 0 0,1 0 0,-1 0 0,1 0 0,0 0 0,-1 0 0,1-1 0,-1 1 0,1 0 0,-1 0 0,1 0 0,24-9-181,-19 6 163,0 1-10,0 1-1,1 0 1,-1 0-1,0 0 1,1 1-1,-1 0 1,9 1 0,20-2-18,-30 1 51,1 0 1,-1-1-1,1 1 1,-1-1-1,1-1 1,-1 1-1,0-1 1,1 0-1,-1 0 1,0-1-1,0 1 1,8-7-1,39-41-157,-36 34 34,-15 16 130,-1 0 0,0 1 0,0-1 0,0 0 0,1 0 0,-1 0 0,0 0 0,0 1 0,0-1 0,0 0 0,1 0 0,-1 1 0,0-1 0,0 0 0,0 0 0,0 0 0,0 1 0,0-1 0,0 0 0,0 0 0,0 1 0,0-1 0,0 0 0,0 0 0,0 1 0,0-1 0,0 0 0,0 0 0,0 1 0,0-1 0,0 1 0,-6 9 72,1 1 1,1 0-1,-1 0 0,2 0 0,0 1 0,0 0 1,1-1-1,0 1 0,1 13 0,-7 102-2044,3-59-2883,5-29 1852,7-11 59</inkml:trace>
</inkml:ink>
</file>

<file path=ppt/ink/ink1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2:36.083"/>
    </inkml:context>
    <inkml:brush xml:id="br0">
      <inkml:brushProperty name="width" value="0.1" units="cm"/>
      <inkml:brushProperty name="height" value="0.1" units="cm"/>
    </inkml:brush>
  </inkml:definitions>
  <inkml:trace contextRef="#ctx0" brushRef="#br0">130 136 5312,'3'-25'1821,"0"8"-1120,-1-1-1,-1 1 1,-2-27 0,-3 30 372,4 14-1057,0 0 1,0 0-1,-1 0 0,1 0 1,0 0-1,0 0 0,0 0 1,-1 0-1,1 1 0,0-1 1,0 0-1,0 0 0,-1 0 1,1 0-1,0 0 1,0 1-1,0-1 0,0 0 1,0 0-1,-1 0 0,1 0 1,0 1-1,0-1 0,0 0 1,0 0-1,0 1 0,0-1 1,0 0-1,0 0 0,0 0 1,0 1-1,-8 29-12,-20 166-164,7-41 53,19-143 93,-53 266-223,53-269-125,2-5 79,-1-1 1,0 1-1,0 0 0,-1-1 1,1 1-1,-1-1 0,1 1 0,-4 3 1</inkml:trace>
</inkml:ink>
</file>

<file path=ppt/ink/ink1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2:36.542"/>
    </inkml:context>
    <inkml:brush xml:id="br0">
      <inkml:brushProperty name="width" value="0.1" units="cm"/>
      <inkml:brushProperty name="height" value="0.1" units="cm"/>
    </inkml:brush>
  </inkml:definitions>
  <inkml:trace contextRef="#ctx0" brushRef="#br0">0 409 6144,'11'2'662,"0"0"0,20-1 0,-19-1-678,0-2 1,-1 1-1,1-1 1,0-1 0,-1 0-1,0-1 1,0 0-1,0 0 1,0-1-1,0-1 1,-1 0-1,0 0 1,0-1-1,-1 0 1,14-14-1,-1-2 111,-1-1 0,-2 0-1,0-1 1,-2-1 0,0-1-1,-2-1 1,23-57 0,-32 66 290,-4 13-145,0-1 0,0 1 0,0 0-1,1 0 1,0 0 0,6-8 0,-7 15-80,-2 7-97,-2 7 7,-22 116 444,-26 103 471,41-204-660,-72 222 2006,75-238-2627,1-1 0,-2 1 0,-7 12 0,7-19-1084,5-25-6189,8-1 4694</inkml:trace>
</inkml:ink>
</file>

<file path=ppt/ink/ink1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5-25T14:12:36.952"/>
    </inkml:context>
    <inkml:brush xml:id="br0">
      <inkml:brushProperty name="width" value="0.1" units="cm"/>
      <inkml:brushProperty name="height" value="0.1" units="cm"/>
    </inkml:brush>
  </inkml:definitions>
  <inkml:trace contextRef="#ctx0" brushRef="#br0">0 38 9152,'34'-13'1219,"-23"8"-722,1 0 1,-1 1-1,1 1 0,23-4 1,-32 7-446,1 0 0,-1 0 0,1 0 0,0 0 0,-1 1 0,1 0 0,0-1 0,-1 1 0,1 1 1,-1-1-1,0 0 0,1 1 0,-1 0 0,0-1 0,0 1 0,0 1 0,0-1 0,0 0 0,-1 1 0,5 5 1,-5-7-47,0 1 1,-1 0-1,1 0 1,-1 0-1,0 0 1,1 0-1,-1 0 1,0 1-1,0-1 1,-1 0-1,1 1 1,0-1-1,-1 0 1,0 1-1,1-1 1,-1 3-1,0-2-1,-1-1 0,1 0 0,-1 0-1,0 1 1,0-1 0,0 0 0,0 0 0,0 0 0,0 0-1,0 0 1,-1 0 0,1-1 0,-1 1 0,1 0-1,-1-1 1,0 1 0,-2 1 0,-21 16-113,11-9 88,-21 20 1,30-25 23,1 0 1,0 0-1,0 1 0,0-1 1,1 1-1,0 0 1,-5 12-1,6-13 89,0 0 1,0 0 0,1 0-1,0 0 1,0 0-1,1 0 1,-1 0-1,1 1 1,0-1-1,0 0 1,1 0-1,-1 0 1,1 1-1,1-1 1,-1 0-1,1 0 1,-1 0 0,1-1-1,1 1 1,-1 0-1,1-1 1,0 1-1,0-1 1,0 0-1,6 6 1,1-2 16,1 1 0,0-1 0,0-1 0,1 0 0,21 9 0,-12-7-1470,1-2 1,37 9-1,-53-15 605,-1 1 0,1-2-1,-1 1 1,1 0-1,0-1 1,-1 0 0,1 0-1,0-1 1,-1 0 0,8-1-1,9-10-2193</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A9B03C-EA7E-450A-BD87-9F71210849CD}" type="datetimeFigureOut">
              <a:rPr lang="en-GB" smtClean="0"/>
              <a:t>27/04/2023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46FFC1-170F-4157-9ECA-95566BCCB4D0}" type="slidenum">
              <a:rPr lang="en-GB" smtClean="0"/>
              <a:t>‹#›</a:t>
            </a:fld>
            <a:endParaRPr lang="en-GB"/>
          </a:p>
        </p:txBody>
      </p:sp>
    </p:spTree>
    <p:extLst>
      <p:ext uri="{BB962C8B-B14F-4D97-AF65-F5344CB8AC3E}">
        <p14:creationId xmlns:p14="http://schemas.microsoft.com/office/powerpoint/2010/main" val="25203860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en.wikipedia.org/wiki/Detonation_velocity"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s://en.wikipedia.org/wiki/Relative_effectiveness_factor"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1</a:t>
            </a:fld>
            <a:endParaRPr lang="en-GB"/>
          </a:p>
        </p:txBody>
      </p:sp>
    </p:spTree>
    <p:extLst>
      <p:ext uri="{BB962C8B-B14F-4D97-AF65-F5344CB8AC3E}">
        <p14:creationId xmlns:p14="http://schemas.microsoft.com/office/powerpoint/2010/main" val="6437742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2</a:t>
            </a:fld>
            <a:endParaRPr lang="en-GB"/>
          </a:p>
        </p:txBody>
      </p:sp>
    </p:spTree>
    <p:extLst>
      <p:ext uri="{BB962C8B-B14F-4D97-AF65-F5344CB8AC3E}">
        <p14:creationId xmlns:p14="http://schemas.microsoft.com/office/powerpoint/2010/main" val="18526803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3</a:t>
            </a:fld>
            <a:endParaRPr lang="en-GB"/>
          </a:p>
        </p:txBody>
      </p:sp>
    </p:spTree>
    <p:extLst>
      <p:ext uri="{BB962C8B-B14F-4D97-AF65-F5344CB8AC3E}">
        <p14:creationId xmlns:p14="http://schemas.microsoft.com/office/powerpoint/2010/main" val="6466993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4</a:t>
            </a:fld>
            <a:endParaRPr lang="en-GB"/>
          </a:p>
        </p:txBody>
      </p:sp>
    </p:spTree>
    <p:extLst>
      <p:ext uri="{BB962C8B-B14F-4D97-AF65-F5344CB8AC3E}">
        <p14:creationId xmlns:p14="http://schemas.microsoft.com/office/powerpoint/2010/main" val="1846620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5</a:t>
            </a:fld>
            <a:endParaRPr lang="en-GB"/>
          </a:p>
        </p:txBody>
      </p:sp>
    </p:spTree>
    <p:extLst>
      <p:ext uri="{BB962C8B-B14F-4D97-AF65-F5344CB8AC3E}">
        <p14:creationId xmlns:p14="http://schemas.microsoft.com/office/powerpoint/2010/main" val="8385586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6</a:t>
            </a:fld>
            <a:endParaRPr lang="en-GB"/>
          </a:p>
        </p:txBody>
      </p:sp>
    </p:spTree>
    <p:extLst>
      <p:ext uri="{BB962C8B-B14F-4D97-AF65-F5344CB8AC3E}">
        <p14:creationId xmlns:p14="http://schemas.microsoft.com/office/powerpoint/2010/main" val="1332528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F0F0F"/>
                </a:solidFill>
                <a:effectLst/>
                <a:latin typeface="Roboto" panose="02000000000000000000" pitchFamily="2" charset="0"/>
              </a:rPr>
              <a:t>IUPAC International Union of pure and applied chemistry </a:t>
            </a:r>
          </a:p>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8</a:t>
            </a:fld>
            <a:endParaRPr lang="en-GB"/>
          </a:p>
        </p:txBody>
      </p:sp>
    </p:spTree>
    <p:extLst>
      <p:ext uri="{BB962C8B-B14F-4D97-AF65-F5344CB8AC3E}">
        <p14:creationId xmlns:p14="http://schemas.microsoft.com/office/powerpoint/2010/main" val="40731062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9</a:t>
            </a:fld>
            <a:endParaRPr lang="en-GB"/>
          </a:p>
        </p:txBody>
      </p:sp>
    </p:spTree>
    <p:extLst>
      <p:ext uri="{BB962C8B-B14F-4D97-AF65-F5344CB8AC3E}">
        <p14:creationId xmlns:p14="http://schemas.microsoft.com/office/powerpoint/2010/main" val="6563870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11</a:t>
            </a:fld>
            <a:endParaRPr lang="en-GB"/>
          </a:p>
        </p:txBody>
      </p:sp>
    </p:spTree>
    <p:extLst>
      <p:ext uri="{BB962C8B-B14F-4D97-AF65-F5344CB8AC3E}">
        <p14:creationId xmlns:p14="http://schemas.microsoft.com/office/powerpoint/2010/main" val="5532353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12</a:t>
            </a:fld>
            <a:endParaRPr lang="en-GB"/>
          </a:p>
        </p:txBody>
      </p:sp>
    </p:spTree>
    <p:extLst>
      <p:ext uri="{BB962C8B-B14F-4D97-AF65-F5344CB8AC3E}">
        <p14:creationId xmlns:p14="http://schemas.microsoft.com/office/powerpoint/2010/main" val="1429957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13</a:t>
            </a:fld>
            <a:endParaRPr lang="en-GB"/>
          </a:p>
        </p:txBody>
      </p:sp>
    </p:spTree>
    <p:extLst>
      <p:ext uri="{BB962C8B-B14F-4D97-AF65-F5344CB8AC3E}">
        <p14:creationId xmlns:p14="http://schemas.microsoft.com/office/powerpoint/2010/main" val="27517760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Every element is made of  the atoms of the same so they all have the same number of protons and electrons but they have different numbers of </a:t>
            </a:r>
            <a:r>
              <a:rPr lang="en-GB" dirty="0" err="1"/>
              <a:t>neutrond</a:t>
            </a:r>
            <a:endParaRPr lang="en-GB" dirty="0"/>
          </a:p>
        </p:txBody>
      </p:sp>
      <p:sp>
        <p:nvSpPr>
          <p:cNvPr id="4" name="Slide Number Placeholder 3"/>
          <p:cNvSpPr>
            <a:spLocks noGrp="1"/>
          </p:cNvSpPr>
          <p:nvPr>
            <p:ph type="sldNum" sz="quarter" idx="5"/>
          </p:nvPr>
        </p:nvSpPr>
        <p:spPr/>
        <p:txBody>
          <a:bodyPr/>
          <a:lstStyle/>
          <a:p>
            <a:fld id="{49EDC3DC-3FC5-49AB-B881-DC4B17D130E3}" type="slidenum">
              <a:rPr lang="en-GB" smtClean="0"/>
              <a:t>14</a:t>
            </a:fld>
            <a:endParaRPr lang="en-GB"/>
          </a:p>
        </p:txBody>
      </p:sp>
    </p:spTree>
    <p:extLst>
      <p:ext uri="{BB962C8B-B14F-4D97-AF65-F5344CB8AC3E}">
        <p14:creationId xmlns:p14="http://schemas.microsoft.com/office/powerpoint/2010/main" val="8831625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17</a:t>
            </a:fld>
            <a:endParaRPr lang="en-GB"/>
          </a:p>
        </p:txBody>
      </p:sp>
    </p:spTree>
    <p:extLst>
      <p:ext uri="{BB962C8B-B14F-4D97-AF65-F5344CB8AC3E}">
        <p14:creationId xmlns:p14="http://schemas.microsoft.com/office/powerpoint/2010/main" val="10494884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02122"/>
                </a:solidFill>
                <a:effectLst/>
                <a:latin typeface="Arial" panose="020B0604020202020204" pitchFamily="34" charset="0"/>
              </a:rPr>
              <a:t>Octanitrocubane</a:t>
            </a:r>
            <a:r>
              <a:rPr lang="en-GB" b="0" i="0" dirty="0">
                <a:solidFill>
                  <a:srgbClr val="202122"/>
                </a:solidFill>
                <a:effectLst/>
                <a:latin typeface="Arial" panose="020B0604020202020204" pitchFamily="34" charset="0"/>
              </a:rPr>
              <a:t> has a </a:t>
            </a:r>
            <a:r>
              <a:rPr lang="en-GB" b="0" i="0" u="none" strike="noStrike" dirty="0">
                <a:solidFill>
                  <a:srgbClr val="3366CC"/>
                </a:solidFill>
                <a:effectLst/>
                <a:latin typeface="Arial" panose="020B0604020202020204" pitchFamily="34" charset="0"/>
                <a:hlinkClick r:id="rId3" tooltip="Detonation velocity"/>
              </a:rPr>
              <a:t>detonation velocity</a:t>
            </a:r>
            <a:r>
              <a:rPr lang="en-GB" b="0" i="0" dirty="0">
                <a:solidFill>
                  <a:srgbClr val="202122"/>
                </a:solidFill>
                <a:effectLst/>
                <a:latin typeface="Arial" panose="020B0604020202020204" pitchFamily="34" charset="0"/>
              </a:rPr>
              <a:t> of 10,100 m/s, making it the fastest known explosive. Its </a:t>
            </a:r>
            <a:r>
              <a:rPr lang="en-GB" b="0" i="0" u="none" strike="noStrike" dirty="0">
                <a:solidFill>
                  <a:srgbClr val="3366CC"/>
                </a:solidFill>
                <a:effectLst/>
                <a:latin typeface="Arial" panose="020B0604020202020204" pitchFamily="34" charset="0"/>
                <a:hlinkClick r:id="rId4" tooltip="Relative effectiveness factor"/>
              </a:rPr>
              <a:t>R.E. factor</a:t>
            </a:r>
            <a:r>
              <a:rPr lang="en-GB" b="0" i="0" dirty="0">
                <a:solidFill>
                  <a:srgbClr val="202122"/>
                </a:solidFill>
                <a:effectLst/>
                <a:latin typeface="Arial" panose="020B0604020202020204" pitchFamily="34" charset="0"/>
              </a:rPr>
              <a:t> is 2.38, making it the most effective chemical explosive known</a:t>
            </a:r>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18</a:t>
            </a:fld>
            <a:endParaRPr lang="en-GB"/>
          </a:p>
        </p:txBody>
      </p:sp>
    </p:spTree>
    <p:extLst>
      <p:ext uri="{BB962C8B-B14F-4D97-AF65-F5344CB8AC3E}">
        <p14:creationId xmlns:p14="http://schemas.microsoft.com/office/powerpoint/2010/main" val="18810418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19</a:t>
            </a:fld>
            <a:endParaRPr lang="en-GB"/>
          </a:p>
        </p:txBody>
      </p:sp>
    </p:spTree>
    <p:extLst>
      <p:ext uri="{BB962C8B-B14F-4D97-AF65-F5344CB8AC3E}">
        <p14:creationId xmlns:p14="http://schemas.microsoft.com/office/powerpoint/2010/main" val="19714006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20</a:t>
            </a:fld>
            <a:endParaRPr lang="en-GB"/>
          </a:p>
        </p:txBody>
      </p:sp>
    </p:spTree>
    <p:extLst>
      <p:ext uri="{BB962C8B-B14F-4D97-AF65-F5344CB8AC3E}">
        <p14:creationId xmlns:p14="http://schemas.microsoft.com/office/powerpoint/2010/main" val="31476289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25</a:t>
            </a:fld>
            <a:endParaRPr lang="en-GB"/>
          </a:p>
        </p:txBody>
      </p:sp>
    </p:spTree>
    <p:extLst>
      <p:ext uri="{BB962C8B-B14F-4D97-AF65-F5344CB8AC3E}">
        <p14:creationId xmlns:p14="http://schemas.microsoft.com/office/powerpoint/2010/main" val="11715877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light energy </a:t>
            </a:r>
            <a:r>
              <a:rPr lang="en-GB" sz="1200" b="1" dirty="0"/>
              <a:t>()</a:t>
            </a:r>
            <a:r>
              <a:rPr lang="en-GB" sz="1200" dirty="0"/>
              <a:t> equals the </a:t>
            </a:r>
            <a:r>
              <a:rPr lang="en-GB" sz="1200" b="1" dirty="0"/>
              <a:t>binding energy </a:t>
            </a:r>
            <a:r>
              <a:rPr lang="en-GB" sz="1200" dirty="0"/>
              <a:t>required to make electron leave the metal and its </a:t>
            </a:r>
            <a:r>
              <a:rPr lang="en-GB" sz="1200" b="1" dirty="0"/>
              <a:t>kinetic energy</a:t>
            </a:r>
          </a:p>
          <a:p>
            <a:endParaRPr lang="en-GB" dirty="0"/>
          </a:p>
        </p:txBody>
      </p:sp>
      <p:sp>
        <p:nvSpPr>
          <p:cNvPr id="4" name="Slide Number Placeholder 3"/>
          <p:cNvSpPr>
            <a:spLocks noGrp="1"/>
          </p:cNvSpPr>
          <p:nvPr>
            <p:ph type="sldNum" sz="quarter" idx="5"/>
          </p:nvPr>
        </p:nvSpPr>
        <p:spPr/>
        <p:txBody>
          <a:bodyPr/>
          <a:lstStyle/>
          <a:p>
            <a:fld id="{D846FFC1-170F-4157-9ECA-95566BCCB4D0}" type="slidenum">
              <a:rPr lang="en-GB" smtClean="0"/>
              <a:t>26</a:t>
            </a:fld>
            <a:endParaRPr lang="en-GB"/>
          </a:p>
        </p:txBody>
      </p:sp>
    </p:spTree>
    <p:extLst>
      <p:ext uri="{BB962C8B-B14F-4D97-AF65-F5344CB8AC3E}">
        <p14:creationId xmlns:p14="http://schemas.microsoft.com/office/powerpoint/2010/main" val="11183063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pPr marL="342900" indent="-342900" algn="just">
              <a:buFont typeface="Arial" panose="020B0604020202020204" pitchFamily="34" charset="0"/>
              <a:buChar char="•"/>
              <a:defRPr/>
            </a:pPr>
            <a:r>
              <a:rPr lang="en-GB" sz="2000" dirty="0"/>
              <a:t>Fireworks can use this principle to produce colour in the composition, the source of energy to promote the electron is the thermal heat from the gunpowder reaction</a:t>
            </a:r>
          </a:p>
          <a:p>
            <a:pPr marL="342900" indent="-342900" algn="just">
              <a:buFont typeface="Arial" panose="020B0604020202020204" pitchFamily="34" charset="0"/>
              <a:buChar char="•"/>
              <a:defRPr/>
            </a:pPr>
            <a:endParaRPr lang="en-GB" sz="2000" dirty="0"/>
          </a:p>
          <a:p>
            <a:pPr marL="342900" indent="-342900" algn="just">
              <a:buFont typeface="Arial" panose="020B0604020202020204" pitchFamily="34" charset="0"/>
              <a:buChar char="•"/>
              <a:defRPr/>
            </a:pPr>
            <a:r>
              <a:rPr lang="en-GB" sz="2000" dirty="0"/>
              <a:t>Oxidiser us usually used to introduce the metal cation for the required colour</a:t>
            </a:r>
          </a:p>
          <a:p>
            <a:pPr marL="342900" indent="-342900" algn="just">
              <a:buFont typeface="Arial" panose="020B0604020202020204" pitchFamily="34" charset="0"/>
              <a:buChar char="•"/>
              <a:defRPr/>
            </a:pPr>
            <a:endParaRPr lang="en-GB" sz="2000" dirty="0"/>
          </a:p>
          <a:p>
            <a:pPr marL="477900" lvl="1" indent="-342900" algn="just">
              <a:buFont typeface="Arial" panose="020B0604020202020204" pitchFamily="34" charset="0"/>
              <a:buChar char="•"/>
              <a:defRPr/>
            </a:pPr>
            <a:r>
              <a:rPr lang="en-GB" sz="2000" dirty="0"/>
              <a:t>The species that undergoes the electron transition is usually a molecular free radical not the simple metal ion as in the flame test</a:t>
            </a:r>
          </a:p>
          <a:p>
            <a:pPr marL="477900" lvl="1" indent="-342900" algn="just">
              <a:buFont typeface="Arial" panose="020B0604020202020204" pitchFamily="34" charset="0"/>
              <a:buChar char="•"/>
              <a:defRPr/>
            </a:pPr>
            <a:endParaRPr lang="en-GB" sz="2000" dirty="0"/>
          </a:p>
          <a:p>
            <a:pPr marL="477900" lvl="1" indent="-342900" algn="just">
              <a:buFont typeface="Arial" panose="020B0604020202020204" pitchFamily="34" charset="0"/>
              <a:buChar char="•"/>
              <a:defRPr/>
            </a:pPr>
            <a:r>
              <a:rPr lang="en-GB" sz="2000" dirty="0"/>
              <a:t>So a chlorine donor is also needed to produce the colour</a:t>
            </a:r>
          </a:p>
          <a:p>
            <a:pPr marL="612900" lvl="2" indent="-342900" algn="just">
              <a:buFont typeface="Arial" panose="020B0604020202020204" pitchFamily="34" charset="0"/>
              <a:buChar char="•"/>
              <a:defRPr/>
            </a:pPr>
            <a:endParaRPr lang="en-GB" sz="2000" dirty="0"/>
          </a:p>
          <a:p>
            <a:pPr marL="612900" lvl="2" indent="-342900" algn="just">
              <a:buFont typeface="Arial" panose="020B0604020202020204" pitchFamily="34" charset="0"/>
              <a:buChar char="•"/>
              <a:defRPr/>
            </a:pPr>
            <a:r>
              <a:rPr lang="en-GB" sz="2000" dirty="0"/>
              <a:t>Typically this comes from a binder but can also be part of the oxidiser, </a:t>
            </a:r>
            <a:r>
              <a:rPr lang="en-GB" sz="2000" dirty="0" err="1"/>
              <a:t>eg</a:t>
            </a:r>
            <a:r>
              <a:rPr lang="en-GB" sz="2000" dirty="0"/>
              <a:t> PVC (polyvinyl chloride) or Barium chlorate</a:t>
            </a:r>
          </a:p>
          <a:p>
            <a:pPr marL="612900" lvl="2" indent="-342900" algn="just">
              <a:buFont typeface="Arial" panose="020B0604020202020204" pitchFamily="34" charset="0"/>
              <a:buChar char="•"/>
              <a:defRPr/>
            </a:pPr>
            <a:endParaRPr lang="en-GB" sz="2000" dirty="0"/>
          </a:p>
          <a:p>
            <a:pPr marL="477900" lvl="1" indent="-342900" algn="just">
              <a:buFont typeface="Arial" panose="020B0604020202020204" pitchFamily="34" charset="0"/>
              <a:buChar char="•"/>
              <a:defRPr/>
            </a:pPr>
            <a:r>
              <a:rPr lang="en-GB" sz="2000" dirty="0"/>
              <a:t>Note copper in the flame test was green but by using the chloride we can use copper to produce a blue flame</a:t>
            </a:r>
          </a:p>
          <a:p>
            <a:endParaRPr lang="en-GB" dirty="0"/>
          </a:p>
        </p:txBody>
      </p:sp>
      <p:sp>
        <p:nvSpPr>
          <p:cNvPr id="4" name="Slide Number Placeholder 3"/>
          <p:cNvSpPr>
            <a:spLocks noGrp="1"/>
          </p:cNvSpPr>
          <p:nvPr>
            <p:ph type="sldNum" sz="quarter" idx="5"/>
          </p:nvPr>
        </p:nvSpPr>
        <p:spPr/>
        <p:txBody>
          <a:bodyPr/>
          <a:lstStyle/>
          <a:p>
            <a:fld id="{49EDC3DC-3FC5-49AB-B881-DC4B17D130E3}" type="slidenum">
              <a:rPr lang="en-GB" smtClean="0"/>
              <a:t>32</a:t>
            </a:fld>
            <a:endParaRPr lang="en-GB"/>
          </a:p>
        </p:txBody>
      </p:sp>
    </p:spTree>
    <p:extLst>
      <p:ext uri="{BB962C8B-B14F-4D97-AF65-F5344CB8AC3E}">
        <p14:creationId xmlns:p14="http://schemas.microsoft.com/office/powerpoint/2010/main" val="38314992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33</a:t>
            </a:fld>
            <a:endParaRPr lang="en-GB"/>
          </a:p>
        </p:txBody>
      </p:sp>
    </p:spTree>
    <p:extLst>
      <p:ext uri="{BB962C8B-B14F-4D97-AF65-F5344CB8AC3E}">
        <p14:creationId xmlns:p14="http://schemas.microsoft.com/office/powerpoint/2010/main" val="25975967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34</a:t>
            </a:fld>
            <a:endParaRPr lang="en-GB"/>
          </a:p>
        </p:txBody>
      </p:sp>
    </p:spTree>
    <p:extLst>
      <p:ext uri="{BB962C8B-B14F-4D97-AF65-F5344CB8AC3E}">
        <p14:creationId xmlns:p14="http://schemas.microsoft.com/office/powerpoint/2010/main" val="36669336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r>
              <a:rPr lang="en-GB" b="0" i="0" dirty="0">
                <a:solidFill>
                  <a:srgbClr val="000000"/>
                </a:solidFill>
                <a:effectLst/>
                <a:latin typeface="Tahoma" panose="020B0604030504040204" pitchFamily="34" charset="0"/>
              </a:rPr>
              <a:t>In the Bohr Model of the atom, electrons occupy fixed orbits around the nucleus called energy levels. However in the Quantum Mechanical Model of the atom, electrons occupy orbitals. Orbitals are grouped by size and shape into shells and subshells (or, levels, and sublevels). </a:t>
            </a:r>
            <a:r>
              <a:rPr lang="en-GB" b="0" i="0">
                <a:solidFill>
                  <a:srgbClr val="000000"/>
                </a:solidFill>
                <a:effectLst/>
                <a:latin typeface="Tahoma" panose="020B0604030504040204" pitchFamily="34" charset="0"/>
              </a:rPr>
              <a:t>Electron configurations and orbital diagrams are used to show the arrangement of electrons in shells (levels), subshells (sublevels) and orbitals for specific atoms.</a:t>
            </a:r>
            <a:endParaRPr lang="en-GB"/>
          </a:p>
        </p:txBody>
      </p:sp>
      <p:sp>
        <p:nvSpPr>
          <p:cNvPr id="4" name="Slide Number Placeholder 3"/>
          <p:cNvSpPr>
            <a:spLocks noGrp="1"/>
          </p:cNvSpPr>
          <p:nvPr>
            <p:ph type="sldNum" sz="quarter" idx="5"/>
          </p:nvPr>
        </p:nvSpPr>
        <p:spPr/>
        <p:txBody>
          <a:bodyPr/>
          <a:lstStyle/>
          <a:p>
            <a:fld id="{49EDC3DC-3FC5-49AB-B881-DC4B17D130E3}" type="slidenum">
              <a:rPr lang="en-GB" smtClean="0"/>
              <a:t>41</a:t>
            </a:fld>
            <a:endParaRPr lang="en-GB"/>
          </a:p>
        </p:txBody>
      </p:sp>
    </p:spTree>
    <p:extLst>
      <p:ext uri="{BB962C8B-B14F-4D97-AF65-F5344CB8AC3E}">
        <p14:creationId xmlns:p14="http://schemas.microsoft.com/office/powerpoint/2010/main" val="17597876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r>
              <a:rPr lang="en-US" altLang="en-US"/>
              <a:t>ACDB4011                                                                                                      23/01/2023</a:t>
            </a:r>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2C39CDE-D3D1-437D-A42A-BEC252AA9F63}" type="slidenum">
              <a:rPr lang="es-ES" altLang="en-US" smtClean="0"/>
              <a:pPr/>
              <a:t>‹#›</a:t>
            </a:fld>
            <a:endParaRPr lang="es-ES" altLang="en-US"/>
          </a:p>
        </p:txBody>
      </p:sp>
    </p:spTree>
    <p:extLst>
      <p:ext uri="{BB962C8B-B14F-4D97-AF65-F5344CB8AC3E}">
        <p14:creationId xmlns:p14="http://schemas.microsoft.com/office/powerpoint/2010/main" val="16865696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ltLang="en-US"/>
              <a:t>ACDB4011                                                                                                      23/01/2023</a:t>
            </a:r>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747578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ltLang="en-US"/>
              <a:t>ACDB4011                                                                                                      23/01/2023</a:t>
            </a:r>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3A653E58-83AB-4E24-9335-DBFBBC6ADA48}" type="slidenum">
              <a:rPr lang="es-ES" altLang="en-US" smtClean="0"/>
              <a:pPr/>
              <a:t>‹#›</a:t>
            </a:fld>
            <a:endParaRPr lang="es-ES" altLang="en-US"/>
          </a:p>
        </p:txBody>
      </p:sp>
    </p:spTree>
    <p:extLst>
      <p:ext uri="{BB962C8B-B14F-4D97-AF65-F5344CB8AC3E}">
        <p14:creationId xmlns:p14="http://schemas.microsoft.com/office/powerpoint/2010/main" val="2383630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ltLang="en-US"/>
              <a:t>ACDB4011                                                                                                      23/01/2023</a:t>
            </a:r>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3809563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ltLang="en-US"/>
              <a:t>ACDB4011                                                                                                      23/01/2023</a:t>
            </a:r>
            <a:endParaRPr lang="es-ES" altLang="en-US"/>
          </a:p>
        </p:txBody>
      </p:sp>
      <p:sp>
        <p:nvSpPr>
          <p:cNvPr id="8" name="Footer Placeholder 7"/>
          <p:cNvSpPr>
            <a:spLocks noGrp="1"/>
          </p:cNvSpPr>
          <p:nvPr>
            <p:ph type="ftr" sz="quarter" idx="11"/>
          </p:nvPr>
        </p:nvSpPr>
        <p:spPr/>
        <p:txBody>
          <a:bodyPr/>
          <a:lstStyle/>
          <a:p>
            <a:endParaRPr lang="es-ES" altLang="en-US"/>
          </a:p>
        </p:txBody>
      </p:sp>
      <p:sp>
        <p:nvSpPr>
          <p:cNvPr id="9" name="Slide Number Placeholder 8"/>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9403583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ltLang="en-US"/>
              <a:t>ACDB4011                                                                                                      23/01/2023</a:t>
            </a:r>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5469E60D-2D75-47EF-823F-A7873605D9CF}" type="slidenum">
              <a:rPr lang="es-ES" altLang="en-US" smtClean="0"/>
              <a:pPr/>
              <a:t>‹#›</a:t>
            </a:fld>
            <a:endParaRPr lang="es-ES" altLang="en-US"/>
          </a:p>
        </p:txBody>
      </p:sp>
    </p:spTree>
    <p:extLst>
      <p:ext uri="{BB962C8B-B14F-4D97-AF65-F5344CB8AC3E}">
        <p14:creationId xmlns:p14="http://schemas.microsoft.com/office/powerpoint/2010/main" val="3020528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r>
              <a:rPr lang="en-US" altLang="en-US"/>
              <a:t>ACDB4011                                                                                                      23/01/2023</a:t>
            </a:r>
            <a:endParaRPr lang="es-ES" altLang="en-US"/>
          </a:p>
        </p:txBody>
      </p:sp>
      <p:sp>
        <p:nvSpPr>
          <p:cNvPr id="3" name="Footer Placeholder 2"/>
          <p:cNvSpPr>
            <a:spLocks noGrp="1"/>
          </p:cNvSpPr>
          <p:nvPr>
            <p:ph type="ftr" sz="quarter" idx="11"/>
          </p:nvPr>
        </p:nvSpPr>
        <p:spPr/>
        <p:txBody>
          <a:bodyPr/>
          <a:lstStyle/>
          <a:p>
            <a:endParaRPr lang="es-ES" altLang="en-US"/>
          </a:p>
        </p:txBody>
      </p:sp>
      <p:sp>
        <p:nvSpPr>
          <p:cNvPr id="4" name="Slide Number Placeholder 3"/>
          <p:cNvSpPr>
            <a:spLocks noGrp="1"/>
          </p:cNvSpPr>
          <p:nvPr>
            <p:ph type="sldNum" sz="quarter" idx="12"/>
          </p:nvPr>
        </p:nvSpPr>
        <p:spPr/>
        <p:txBody>
          <a:bodyPr/>
          <a:lstStyle/>
          <a:p>
            <a:fld id="{C21BA16A-EF9E-4C97-954B-A6D831176CB3}" type="slidenum">
              <a:rPr lang="es-ES" altLang="en-US" smtClean="0"/>
              <a:pPr/>
              <a:t>‹#›</a:t>
            </a:fld>
            <a:endParaRPr lang="es-ES" altLang="en-US"/>
          </a:p>
        </p:txBody>
      </p:sp>
    </p:spTree>
    <p:extLst>
      <p:ext uri="{BB962C8B-B14F-4D97-AF65-F5344CB8AC3E}">
        <p14:creationId xmlns:p14="http://schemas.microsoft.com/office/powerpoint/2010/main" val="577356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ltLang="en-US"/>
              <a:t>ACDB4011                                                                                                      23/01/2023</a:t>
            </a:r>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26471586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ltLang="en-US"/>
              <a:t>ACDB4011                                                                                                      23/01/2023</a:t>
            </a:r>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313D91B6-8F7F-4367-8F77-6D2AAF1A437E}" type="slidenum">
              <a:rPr lang="es-ES" altLang="en-US" smtClean="0"/>
              <a:pPr/>
              <a:t>‹#›</a:t>
            </a:fld>
            <a:endParaRPr lang="es-ES" altLang="en-US"/>
          </a:p>
        </p:txBody>
      </p:sp>
    </p:spTree>
    <p:extLst>
      <p:ext uri="{BB962C8B-B14F-4D97-AF65-F5344CB8AC3E}">
        <p14:creationId xmlns:p14="http://schemas.microsoft.com/office/powerpoint/2010/main" val="22705161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ltLang="en-US"/>
              <a:t>ACDB4011                                                                                                      23/01/2023</a:t>
            </a:r>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007757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ltLang="en-US"/>
              <a:t>ACDB4011                                                                                                      23/01/2023</a:t>
            </a:r>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4613589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ltLang="en-US"/>
              <a:t>ACDB4011                                                                                                      23/01/2023</a:t>
            </a:r>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7628701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ltLang="en-US"/>
              <a:t>ACDB4011                                                                                                      23/01/2023</a:t>
            </a:r>
            <a:endParaRPr lang="es-ES" altLang="en-US"/>
          </a:p>
        </p:txBody>
      </p:sp>
      <p:sp>
        <p:nvSpPr>
          <p:cNvPr id="6" name="Footer Placeholder 5"/>
          <p:cNvSpPr>
            <a:spLocks noGrp="1"/>
          </p:cNvSpPr>
          <p:nvPr>
            <p:ph type="ftr" sz="quarter" idx="11"/>
          </p:nvPr>
        </p:nvSpPr>
        <p:spPr/>
        <p:txBody>
          <a:bodyPr/>
          <a:lstStyle/>
          <a:p>
            <a:endParaRPr lang="es-ES" altLang="en-US"/>
          </a:p>
        </p:txBody>
      </p:sp>
      <p:sp>
        <p:nvSpPr>
          <p:cNvPr id="7" name="Slide Number Placeholder 6"/>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2657426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US" altLang="en-US"/>
              <a:t>ACDB4011                                                                                                      23/01/2023</a:t>
            </a:r>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12180299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US" altLang="en-US"/>
              <a:t>ACDB4011                                                                                                      23/01/2023</a:t>
            </a:r>
            <a:endParaRPr lang="es-ES" altLang="en-US"/>
          </a:p>
        </p:txBody>
      </p:sp>
      <p:sp>
        <p:nvSpPr>
          <p:cNvPr id="4" name="Footer Placeholder 3"/>
          <p:cNvSpPr>
            <a:spLocks noGrp="1"/>
          </p:cNvSpPr>
          <p:nvPr>
            <p:ph type="ftr" sz="quarter" idx="11"/>
          </p:nvPr>
        </p:nvSpPr>
        <p:spPr/>
        <p:txBody>
          <a:bodyPr/>
          <a:lstStyle/>
          <a:p>
            <a:endParaRPr lang="es-ES" altLang="en-US"/>
          </a:p>
        </p:txBody>
      </p:sp>
      <p:sp>
        <p:nvSpPr>
          <p:cNvPr id="5" name="Slide Number Placeholder 4"/>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1255417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ltLang="en-US"/>
              <a:t>ACDB4011                                                                                                      23/01/2023</a:t>
            </a:r>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31445076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ltLang="en-US"/>
              <a:t>ACDB4011                                                                                                      23/01/2023</a:t>
            </a:r>
            <a:endParaRPr lang="es-ES" altLang="en-US"/>
          </a:p>
        </p:txBody>
      </p:sp>
      <p:sp>
        <p:nvSpPr>
          <p:cNvPr id="5" name="Footer Placeholder 4"/>
          <p:cNvSpPr>
            <a:spLocks noGrp="1"/>
          </p:cNvSpPr>
          <p:nvPr>
            <p:ph type="ftr" sz="quarter" idx="11"/>
          </p:nvPr>
        </p:nvSpPr>
        <p:spPr/>
        <p:txBody>
          <a:bodyPr/>
          <a:lstStyle/>
          <a:p>
            <a:endParaRPr lang="es-ES" altLang="en-US"/>
          </a:p>
        </p:txBody>
      </p:sp>
      <p:sp>
        <p:nvSpPr>
          <p:cNvPr id="6" name="Slide Number Placeholder 5"/>
          <p:cNvSpPr>
            <a:spLocks noGrp="1"/>
          </p:cNvSpPr>
          <p:nvPr>
            <p:ph type="sldNum" sz="quarter" idx="12"/>
          </p:nvPr>
        </p:nvSpPr>
        <p:spPr/>
        <p:txBody>
          <a:body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411263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r>
              <a:rPr lang="en-US" altLang="en-US"/>
              <a:t>ACDB4011                                                                                                      23/01/2023</a:t>
            </a:r>
            <a:endParaRPr lang="es-ES" altLang="en-US"/>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s-ES" altLang="en-US"/>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4F4F3056-6684-43F5-AF46-6F5A5AD8E561}" type="slidenum">
              <a:rPr lang="es-ES" altLang="en-US" smtClean="0"/>
              <a:pPr/>
              <a:t>‹#›</a:t>
            </a:fld>
            <a:endParaRPr lang="es-ES" altLang="en-US"/>
          </a:p>
        </p:txBody>
      </p:sp>
    </p:spTree>
    <p:extLst>
      <p:ext uri="{BB962C8B-B14F-4D97-AF65-F5344CB8AC3E}">
        <p14:creationId xmlns:p14="http://schemas.microsoft.com/office/powerpoint/2010/main" val="60208692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hf sldNum="0" hdr="0" ftr="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hyperlink" Target="https://www.rsc.org/periodic-table"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hyperlink" Target="https://youtu.be/kqe9tEcZkno"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6.xml"/><Relationship Id="rId4" Type="http://schemas.openxmlformats.org/officeDocument/2006/relationships/hyperlink" Target="https://www.rsc.org/periodic-table"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6.xml"/><Relationship Id="rId4" Type="http://schemas.openxmlformats.org/officeDocument/2006/relationships/hyperlink" Target="https://www.rsc.org/periodic-table"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hyperlink" Target="https://www.rsc.org/periodic-table"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hyperlink" Target="https://youtu.be/6ZY6d6jrq-0" TargetMode="External"/><Relationship Id="rId2" Type="http://schemas.openxmlformats.org/officeDocument/2006/relationships/notesSlide" Target="../notesSlides/notesSlide15.xml"/><Relationship Id="rId1" Type="http://schemas.openxmlformats.org/officeDocument/2006/relationships/slideLayout" Target="../slideLayouts/slideLayout6.xml"/><Relationship Id="rId5" Type="http://schemas.openxmlformats.org/officeDocument/2006/relationships/image" Target="../media/image18.png"/><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17" Type="http://schemas.openxmlformats.org/officeDocument/2006/relationships/customXml" Target="../ink/ink58.xml"/><Relationship Id="rId299" Type="http://schemas.openxmlformats.org/officeDocument/2006/relationships/customXml" Target="../ink/ink149.xml"/><Relationship Id="rId21" Type="http://schemas.openxmlformats.org/officeDocument/2006/relationships/customXml" Target="../ink/ink10.xml"/><Relationship Id="rId63" Type="http://schemas.openxmlformats.org/officeDocument/2006/relationships/customXml" Target="../ink/ink31.xml"/><Relationship Id="rId159" Type="http://schemas.openxmlformats.org/officeDocument/2006/relationships/customXml" Target="../ink/ink79.xml"/><Relationship Id="rId324" Type="http://schemas.openxmlformats.org/officeDocument/2006/relationships/image" Target="../media/image183.png"/><Relationship Id="rId170" Type="http://schemas.openxmlformats.org/officeDocument/2006/relationships/image" Target="../media/image106.png"/><Relationship Id="rId226" Type="http://schemas.openxmlformats.org/officeDocument/2006/relationships/image" Target="../media/image134.png"/><Relationship Id="rId268" Type="http://schemas.openxmlformats.org/officeDocument/2006/relationships/image" Target="../media/image155.png"/><Relationship Id="rId32" Type="http://schemas.openxmlformats.org/officeDocument/2006/relationships/image" Target="../media/image37.png"/><Relationship Id="rId74" Type="http://schemas.openxmlformats.org/officeDocument/2006/relationships/image" Target="../media/image58.png"/><Relationship Id="rId128" Type="http://schemas.openxmlformats.org/officeDocument/2006/relationships/image" Target="../media/image85.png"/><Relationship Id="rId335" Type="http://schemas.openxmlformats.org/officeDocument/2006/relationships/customXml" Target="../ink/ink167.xml"/><Relationship Id="rId5" Type="http://schemas.openxmlformats.org/officeDocument/2006/relationships/customXml" Target="../ink/ink2.xml"/><Relationship Id="rId181" Type="http://schemas.openxmlformats.org/officeDocument/2006/relationships/customXml" Target="../ink/ink90.xml"/><Relationship Id="rId237" Type="http://schemas.openxmlformats.org/officeDocument/2006/relationships/customXml" Target="../ink/ink118.xml"/><Relationship Id="rId279" Type="http://schemas.openxmlformats.org/officeDocument/2006/relationships/customXml" Target="../ink/ink139.xml"/><Relationship Id="rId43" Type="http://schemas.openxmlformats.org/officeDocument/2006/relationships/customXml" Target="../ink/ink21.xml"/><Relationship Id="rId139" Type="http://schemas.openxmlformats.org/officeDocument/2006/relationships/customXml" Target="../ink/ink69.xml"/><Relationship Id="rId290" Type="http://schemas.openxmlformats.org/officeDocument/2006/relationships/image" Target="../media/image166.png"/><Relationship Id="rId304" Type="http://schemas.openxmlformats.org/officeDocument/2006/relationships/image" Target="../media/image173.png"/><Relationship Id="rId346" Type="http://schemas.openxmlformats.org/officeDocument/2006/relationships/image" Target="../media/image194.png"/><Relationship Id="rId85" Type="http://schemas.openxmlformats.org/officeDocument/2006/relationships/customXml" Target="../ink/ink42.xml"/><Relationship Id="rId150" Type="http://schemas.openxmlformats.org/officeDocument/2006/relationships/image" Target="../media/image96.png"/><Relationship Id="rId192" Type="http://schemas.openxmlformats.org/officeDocument/2006/relationships/image" Target="../media/image117.png"/><Relationship Id="rId206" Type="http://schemas.openxmlformats.org/officeDocument/2006/relationships/image" Target="../media/image124.png"/><Relationship Id="rId248" Type="http://schemas.openxmlformats.org/officeDocument/2006/relationships/image" Target="../media/image145.png"/><Relationship Id="rId12" Type="http://schemas.openxmlformats.org/officeDocument/2006/relationships/image" Target="../media/image270.png"/><Relationship Id="rId108" Type="http://schemas.openxmlformats.org/officeDocument/2006/relationships/image" Target="../media/image75.png"/><Relationship Id="rId315" Type="http://schemas.openxmlformats.org/officeDocument/2006/relationships/customXml" Target="../ink/ink157.xml"/><Relationship Id="rId54" Type="http://schemas.openxmlformats.org/officeDocument/2006/relationships/image" Target="../media/image48.png"/><Relationship Id="rId96" Type="http://schemas.openxmlformats.org/officeDocument/2006/relationships/image" Target="../media/image69.png"/><Relationship Id="rId161" Type="http://schemas.openxmlformats.org/officeDocument/2006/relationships/customXml" Target="../ink/ink80.xml"/><Relationship Id="rId217" Type="http://schemas.openxmlformats.org/officeDocument/2006/relationships/customXml" Target="../ink/ink108.xml"/><Relationship Id="rId259" Type="http://schemas.openxmlformats.org/officeDocument/2006/relationships/customXml" Target="../ink/ink129.xml"/><Relationship Id="rId23" Type="http://schemas.openxmlformats.org/officeDocument/2006/relationships/customXml" Target="../ink/ink11.xml"/><Relationship Id="rId119" Type="http://schemas.openxmlformats.org/officeDocument/2006/relationships/customXml" Target="../ink/ink59.xml"/><Relationship Id="rId270" Type="http://schemas.openxmlformats.org/officeDocument/2006/relationships/image" Target="../media/image156.png"/><Relationship Id="rId326" Type="http://schemas.openxmlformats.org/officeDocument/2006/relationships/image" Target="../media/image184.png"/><Relationship Id="rId65" Type="http://schemas.openxmlformats.org/officeDocument/2006/relationships/customXml" Target="../ink/ink32.xml"/><Relationship Id="rId130" Type="http://schemas.openxmlformats.org/officeDocument/2006/relationships/image" Target="../media/image86.png"/><Relationship Id="rId172" Type="http://schemas.openxmlformats.org/officeDocument/2006/relationships/image" Target="../media/image107.png"/><Relationship Id="rId228" Type="http://schemas.openxmlformats.org/officeDocument/2006/relationships/image" Target="../media/image135.png"/><Relationship Id="rId281" Type="http://schemas.openxmlformats.org/officeDocument/2006/relationships/customXml" Target="../ink/ink140.xml"/><Relationship Id="rId337" Type="http://schemas.openxmlformats.org/officeDocument/2006/relationships/customXml" Target="../ink/ink168.xml"/><Relationship Id="rId34" Type="http://schemas.openxmlformats.org/officeDocument/2006/relationships/image" Target="../media/image38.png"/><Relationship Id="rId76" Type="http://schemas.openxmlformats.org/officeDocument/2006/relationships/image" Target="../media/image59.png"/><Relationship Id="rId141" Type="http://schemas.openxmlformats.org/officeDocument/2006/relationships/customXml" Target="../ink/ink70.xml"/><Relationship Id="rId7" Type="http://schemas.openxmlformats.org/officeDocument/2006/relationships/customXml" Target="../ink/ink3.xml"/><Relationship Id="rId183" Type="http://schemas.openxmlformats.org/officeDocument/2006/relationships/customXml" Target="../ink/ink91.xml"/><Relationship Id="rId239" Type="http://schemas.openxmlformats.org/officeDocument/2006/relationships/customXml" Target="../ink/ink119.xml"/><Relationship Id="rId250" Type="http://schemas.openxmlformats.org/officeDocument/2006/relationships/image" Target="../media/image146.png"/><Relationship Id="rId292" Type="http://schemas.openxmlformats.org/officeDocument/2006/relationships/image" Target="../media/image167.png"/><Relationship Id="rId306" Type="http://schemas.openxmlformats.org/officeDocument/2006/relationships/image" Target="../media/image174.png"/><Relationship Id="rId45" Type="http://schemas.openxmlformats.org/officeDocument/2006/relationships/customXml" Target="../ink/ink22.xml"/><Relationship Id="rId87" Type="http://schemas.openxmlformats.org/officeDocument/2006/relationships/customXml" Target="../ink/ink43.xml"/><Relationship Id="rId110" Type="http://schemas.openxmlformats.org/officeDocument/2006/relationships/image" Target="../media/image76.png"/><Relationship Id="rId348" Type="http://schemas.openxmlformats.org/officeDocument/2006/relationships/image" Target="../media/image195.png"/><Relationship Id="rId152" Type="http://schemas.openxmlformats.org/officeDocument/2006/relationships/image" Target="../media/image97.png"/><Relationship Id="rId194" Type="http://schemas.openxmlformats.org/officeDocument/2006/relationships/image" Target="../media/image118.png"/><Relationship Id="rId208" Type="http://schemas.openxmlformats.org/officeDocument/2006/relationships/image" Target="../media/image125.png"/><Relationship Id="rId261" Type="http://schemas.openxmlformats.org/officeDocument/2006/relationships/customXml" Target="../ink/ink130.xml"/><Relationship Id="rId14" Type="http://schemas.openxmlformats.org/officeDocument/2006/relationships/image" Target="../media/image28.png"/><Relationship Id="rId56" Type="http://schemas.openxmlformats.org/officeDocument/2006/relationships/image" Target="../media/image49.png"/><Relationship Id="rId317" Type="http://schemas.openxmlformats.org/officeDocument/2006/relationships/customXml" Target="../ink/ink158.xml"/><Relationship Id="rId98" Type="http://schemas.openxmlformats.org/officeDocument/2006/relationships/image" Target="../media/image70.png"/><Relationship Id="rId121" Type="http://schemas.openxmlformats.org/officeDocument/2006/relationships/customXml" Target="../ink/ink60.xml"/><Relationship Id="rId163" Type="http://schemas.openxmlformats.org/officeDocument/2006/relationships/customXml" Target="../ink/ink81.xml"/><Relationship Id="rId219" Type="http://schemas.openxmlformats.org/officeDocument/2006/relationships/customXml" Target="../ink/ink109.xml"/><Relationship Id="rId230" Type="http://schemas.openxmlformats.org/officeDocument/2006/relationships/image" Target="../media/image136.png"/><Relationship Id="rId251" Type="http://schemas.openxmlformats.org/officeDocument/2006/relationships/customXml" Target="../ink/ink125.xml"/><Relationship Id="rId25" Type="http://schemas.openxmlformats.org/officeDocument/2006/relationships/customXml" Target="../ink/ink12.xml"/><Relationship Id="rId46" Type="http://schemas.openxmlformats.org/officeDocument/2006/relationships/image" Target="../media/image44.png"/><Relationship Id="rId67" Type="http://schemas.openxmlformats.org/officeDocument/2006/relationships/customXml" Target="../ink/ink33.xml"/><Relationship Id="rId272" Type="http://schemas.openxmlformats.org/officeDocument/2006/relationships/image" Target="../media/image157.png"/><Relationship Id="rId293" Type="http://schemas.openxmlformats.org/officeDocument/2006/relationships/customXml" Target="../ink/ink146.xml"/><Relationship Id="rId307" Type="http://schemas.openxmlformats.org/officeDocument/2006/relationships/customXml" Target="../ink/ink153.xml"/><Relationship Id="rId328" Type="http://schemas.openxmlformats.org/officeDocument/2006/relationships/image" Target="../media/image185.png"/><Relationship Id="rId349" Type="http://schemas.openxmlformats.org/officeDocument/2006/relationships/customXml" Target="../ink/ink174.xml"/><Relationship Id="rId88" Type="http://schemas.openxmlformats.org/officeDocument/2006/relationships/image" Target="../media/image65.png"/><Relationship Id="rId111" Type="http://schemas.openxmlformats.org/officeDocument/2006/relationships/customXml" Target="../ink/ink55.xml"/><Relationship Id="rId132" Type="http://schemas.openxmlformats.org/officeDocument/2006/relationships/image" Target="../media/image87.png"/><Relationship Id="rId153" Type="http://schemas.openxmlformats.org/officeDocument/2006/relationships/customXml" Target="../ink/ink76.xml"/><Relationship Id="rId174" Type="http://schemas.openxmlformats.org/officeDocument/2006/relationships/image" Target="../media/image108.png"/><Relationship Id="rId195" Type="http://schemas.openxmlformats.org/officeDocument/2006/relationships/customXml" Target="../ink/ink97.xml"/><Relationship Id="rId209" Type="http://schemas.openxmlformats.org/officeDocument/2006/relationships/customXml" Target="../ink/ink104.xml"/><Relationship Id="rId220" Type="http://schemas.openxmlformats.org/officeDocument/2006/relationships/image" Target="../media/image131.png"/><Relationship Id="rId241" Type="http://schemas.openxmlformats.org/officeDocument/2006/relationships/customXml" Target="../ink/ink120.xml"/><Relationship Id="rId15" Type="http://schemas.openxmlformats.org/officeDocument/2006/relationships/customXml" Target="../ink/ink7.xml"/><Relationship Id="rId36" Type="http://schemas.openxmlformats.org/officeDocument/2006/relationships/image" Target="../media/image39.png"/><Relationship Id="rId57" Type="http://schemas.openxmlformats.org/officeDocument/2006/relationships/customXml" Target="../ink/ink28.xml"/><Relationship Id="rId262" Type="http://schemas.openxmlformats.org/officeDocument/2006/relationships/image" Target="../media/image152.png"/><Relationship Id="rId283" Type="http://schemas.openxmlformats.org/officeDocument/2006/relationships/customXml" Target="../ink/ink141.xml"/><Relationship Id="rId318" Type="http://schemas.openxmlformats.org/officeDocument/2006/relationships/image" Target="../media/image180.png"/><Relationship Id="rId339" Type="http://schemas.openxmlformats.org/officeDocument/2006/relationships/customXml" Target="../ink/ink169.xml"/><Relationship Id="rId78" Type="http://schemas.openxmlformats.org/officeDocument/2006/relationships/image" Target="../media/image60.png"/><Relationship Id="rId99" Type="http://schemas.openxmlformats.org/officeDocument/2006/relationships/customXml" Target="../ink/ink49.xml"/><Relationship Id="rId101" Type="http://schemas.openxmlformats.org/officeDocument/2006/relationships/customXml" Target="../ink/ink50.xml"/><Relationship Id="rId122" Type="http://schemas.openxmlformats.org/officeDocument/2006/relationships/image" Target="../media/image82.png"/><Relationship Id="rId143" Type="http://schemas.openxmlformats.org/officeDocument/2006/relationships/customXml" Target="../ink/ink71.xml"/><Relationship Id="rId164" Type="http://schemas.openxmlformats.org/officeDocument/2006/relationships/image" Target="../media/image103.png"/><Relationship Id="rId185" Type="http://schemas.openxmlformats.org/officeDocument/2006/relationships/customXml" Target="../ink/ink92.xml"/><Relationship Id="rId350" Type="http://schemas.openxmlformats.org/officeDocument/2006/relationships/image" Target="../media/image196.png"/><Relationship Id="rId9" Type="http://schemas.openxmlformats.org/officeDocument/2006/relationships/customXml" Target="../ink/ink4.xml"/><Relationship Id="rId210" Type="http://schemas.openxmlformats.org/officeDocument/2006/relationships/image" Target="../media/image126.png"/><Relationship Id="rId26" Type="http://schemas.openxmlformats.org/officeDocument/2006/relationships/image" Target="../media/image34.png"/><Relationship Id="rId231" Type="http://schemas.openxmlformats.org/officeDocument/2006/relationships/customXml" Target="../ink/ink115.xml"/><Relationship Id="rId252" Type="http://schemas.openxmlformats.org/officeDocument/2006/relationships/image" Target="../media/image147.png"/><Relationship Id="rId273" Type="http://schemas.openxmlformats.org/officeDocument/2006/relationships/customXml" Target="../ink/ink136.xml"/><Relationship Id="rId294" Type="http://schemas.openxmlformats.org/officeDocument/2006/relationships/image" Target="../media/image168.png"/><Relationship Id="rId308" Type="http://schemas.openxmlformats.org/officeDocument/2006/relationships/image" Target="../media/image175.png"/><Relationship Id="rId329" Type="http://schemas.openxmlformats.org/officeDocument/2006/relationships/customXml" Target="../ink/ink164.xml"/><Relationship Id="rId47" Type="http://schemas.openxmlformats.org/officeDocument/2006/relationships/customXml" Target="../ink/ink23.xml"/><Relationship Id="rId68" Type="http://schemas.openxmlformats.org/officeDocument/2006/relationships/image" Target="../media/image55.png"/><Relationship Id="rId89" Type="http://schemas.openxmlformats.org/officeDocument/2006/relationships/customXml" Target="../ink/ink44.xml"/><Relationship Id="rId112" Type="http://schemas.openxmlformats.org/officeDocument/2006/relationships/image" Target="../media/image77.png"/><Relationship Id="rId133" Type="http://schemas.openxmlformats.org/officeDocument/2006/relationships/customXml" Target="../ink/ink66.xml"/><Relationship Id="rId154" Type="http://schemas.openxmlformats.org/officeDocument/2006/relationships/image" Target="../media/image98.png"/><Relationship Id="rId175" Type="http://schemas.openxmlformats.org/officeDocument/2006/relationships/customXml" Target="../ink/ink87.xml"/><Relationship Id="rId340" Type="http://schemas.openxmlformats.org/officeDocument/2006/relationships/image" Target="../media/image191.png"/><Relationship Id="rId196" Type="http://schemas.openxmlformats.org/officeDocument/2006/relationships/image" Target="../media/image119.png"/><Relationship Id="rId200" Type="http://schemas.openxmlformats.org/officeDocument/2006/relationships/image" Target="../media/image121.png"/><Relationship Id="rId16" Type="http://schemas.openxmlformats.org/officeDocument/2006/relationships/image" Target="../media/image29.png"/><Relationship Id="rId221" Type="http://schemas.openxmlformats.org/officeDocument/2006/relationships/customXml" Target="../ink/ink110.xml"/><Relationship Id="rId242" Type="http://schemas.openxmlformats.org/officeDocument/2006/relationships/image" Target="../media/image142.png"/><Relationship Id="rId263" Type="http://schemas.openxmlformats.org/officeDocument/2006/relationships/customXml" Target="../ink/ink131.xml"/><Relationship Id="rId284" Type="http://schemas.openxmlformats.org/officeDocument/2006/relationships/image" Target="../media/image163.png"/><Relationship Id="rId319" Type="http://schemas.openxmlformats.org/officeDocument/2006/relationships/customXml" Target="../ink/ink159.xml"/><Relationship Id="rId37" Type="http://schemas.openxmlformats.org/officeDocument/2006/relationships/customXml" Target="../ink/ink18.xml"/><Relationship Id="rId58" Type="http://schemas.openxmlformats.org/officeDocument/2006/relationships/image" Target="../media/image50.png"/><Relationship Id="rId79" Type="http://schemas.openxmlformats.org/officeDocument/2006/relationships/customXml" Target="../ink/ink39.xml"/><Relationship Id="rId102" Type="http://schemas.openxmlformats.org/officeDocument/2006/relationships/image" Target="../media/image72.png"/><Relationship Id="rId123" Type="http://schemas.openxmlformats.org/officeDocument/2006/relationships/customXml" Target="../ink/ink61.xml"/><Relationship Id="rId144" Type="http://schemas.openxmlformats.org/officeDocument/2006/relationships/image" Target="../media/image93.png"/><Relationship Id="rId330" Type="http://schemas.openxmlformats.org/officeDocument/2006/relationships/image" Target="../media/image186.png"/><Relationship Id="rId90" Type="http://schemas.openxmlformats.org/officeDocument/2006/relationships/image" Target="../media/image66.png"/><Relationship Id="rId165" Type="http://schemas.openxmlformats.org/officeDocument/2006/relationships/customXml" Target="../ink/ink82.xml"/><Relationship Id="rId186" Type="http://schemas.openxmlformats.org/officeDocument/2006/relationships/image" Target="../media/image114.png"/><Relationship Id="rId351" Type="http://schemas.openxmlformats.org/officeDocument/2006/relationships/customXml" Target="../ink/ink175.xml"/><Relationship Id="rId211" Type="http://schemas.openxmlformats.org/officeDocument/2006/relationships/customXml" Target="../ink/ink105.xml"/><Relationship Id="rId232" Type="http://schemas.openxmlformats.org/officeDocument/2006/relationships/image" Target="../media/image137.png"/><Relationship Id="rId253" Type="http://schemas.openxmlformats.org/officeDocument/2006/relationships/customXml" Target="../ink/ink126.xml"/><Relationship Id="rId274" Type="http://schemas.openxmlformats.org/officeDocument/2006/relationships/image" Target="../media/image158.png"/><Relationship Id="rId295" Type="http://schemas.openxmlformats.org/officeDocument/2006/relationships/customXml" Target="../ink/ink147.xml"/><Relationship Id="rId309" Type="http://schemas.openxmlformats.org/officeDocument/2006/relationships/customXml" Target="../ink/ink154.xml"/><Relationship Id="rId27" Type="http://schemas.openxmlformats.org/officeDocument/2006/relationships/customXml" Target="../ink/ink13.xml"/><Relationship Id="rId48" Type="http://schemas.openxmlformats.org/officeDocument/2006/relationships/image" Target="../media/image45.png"/><Relationship Id="rId69" Type="http://schemas.openxmlformats.org/officeDocument/2006/relationships/customXml" Target="../ink/ink34.xml"/><Relationship Id="rId113" Type="http://schemas.openxmlformats.org/officeDocument/2006/relationships/customXml" Target="../ink/ink56.xml"/><Relationship Id="rId134" Type="http://schemas.openxmlformats.org/officeDocument/2006/relationships/image" Target="../media/image88.png"/><Relationship Id="rId320" Type="http://schemas.openxmlformats.org/officeDocument/2006/relationships/image" Target="../media/image181.png"/><Relationship Id="rId80" Type="http://schemas.openxmlformats.org/officeDocument/2006/relationships/image" Target="../media/image61.png"/><Relationship Id="rId155" Type="http://schemas.openxmlformats.org/officeDocument/2006/relationships/customXml" Target="../ink/ink77.xml"/><Relationship Id="rId176" Type="http://schemas.openxmlformats.org/officeDocument/2006/relationships/image" Target="../media/image109.png"/><Relationship Id="rId197" Type="http://schemas.openxmlformats.org/officeDocument/2006/relationships/customXml" Target="../ink/ink98.xml"/><Relationship Id="rId341" Type="http://schemas.openxmlformats.org/officeDocument/2006/relationships/customXml" Target="../ink/ink170.xml"/><Relationship Id="rId201" Type="http://schemas.openxmlformats.org/officeDocument/2006/relationships/customXml" Target="../ink/ink100.xml"/><Relationship Id="rId222" Type="http://schemas.openxmlformats.org/officeDocument/2006/relationships/image" Target="../media/image132.png"/><Relationship Id="rId243" Type="http://schemas.openxmlformats.org/officeDocument/2006/relationships/customXml" Target="../ink/ink121.xml"/><Relationship Id="rId264" Type="http://schemas.openxmlformats.org/officeDocument/2006/relationships/image" Target="../media/image153.png"/><Relationship Id="rId285" Type="http://schemas.openxmlformats.org/officeDocument/2006/relationships/customXml" Target="../ink/ink142.xml"/><Relationship Id="rId17" Type="http://schemas.openxmlformats.org/officeDocument/2006/relationships/customXml" Target="../ink/ink8.xml"/><Relationship Id="rId38" Type="http://schemas.openxmlformats.org/officeDocument/2006/relationships/image" Target="../media/image40.png"/><Relationship Id="rId59" Type="http://schemas.openxmlformats.org/officeDocument/2006/relationships/customXml" Target="../ink/ink29.xml"/><Relationship Id="rId103" Type="http://schemas.openxmlformats.org/officeDocument/2006/relationships/customXml" Target="../ink/ink51.xml"/><Relationship Id="rId124" Type="http://schemas.openxmlformats.org/officeDocument/2006/relationships/image" Target="../media/image83.png"/><Relationship Id="rId310" Type="http://schemas.openxmlformats.org/officeDocument/2006/relationships/image" Target="../media/image176.png"/><Relationship Id="rId70" Type="http://schemas.openxmlformats.org/officeDocument/2006/relationships/image" Target="../media/image56.png"/><Relationship Id="rId91" Type="http://schemas.openxmlformats.org/officeDocument/2006/relationships/customXml" Target="../ink/ink45.xml"/><Relationship Id="rId145" Type="http://schemas.openxmlformats.org/officeDocument/2006/relationships/customXml" Target="../ink/ink72.xml"/><Relationship Id="rId166" Type="http://schemas.openxmlformats.org/officeDocument/2006/relationships/image" Target="../media/image104.png"/><Relationship Id="rId187" Type="http://schemas.openxmlformats.org/officeDocument/2006/relationships/customXml" Target="../ink/ink93.xml"/><Relationship Id="rId331" Type="http://schemas.openxmlformats.org/officeDocument/2006/relationships/customXml" Target="../ink/ink165.xml"/><Relationship Id="rId352" Type="http://schemas.openxmlformats.org/officeDocument/2006/relationships/image" Target="../media/image197.png"/><Relationship Id="rId1" Type="http://schemas.openxmlformats.org/officeDocument/2006/relationships/slideLayout" Target="../slideLayouts/slideLayout7.xml"/><Relationship Id="rId212" Type="http://schemas.openxmlformats.org/officeDocument/2006/relationships/image" Target="../media/image127.png"/><Relationship Id="rId233" Type="http://schemas.openxmlformats.org/officeDocument/2006/relationships/customXml" Target="../ink/ink116.xml"/><Relationship Id="rId254" Type="http://schemas.openxmlformats.org/officeDocument/2006/relationships/image" Target="../media/image148.png"/><Relationship Id="rId28" Type="http://schemas.openxmlformats.org/officeDocument/2006/relationships/image" Target="../media/image35.png"/><Relationship Id="rId49" Type="http://schemas.openxmlformats.org/officeDocument/2006/relationships/customXml" Target="../ink/ink24.xml"/><Relationship Id="rId114" Type="http://schemas.openxmlformats.org/officeDocument/2006/relationships/image" Target="../media/image78.png"/><Relationship Id="rId275" Type="http://schemas.openxmlformats.org/officeDocument/2006/relationships/customXml" Target="../ink/ink137.xml"/><Relationship Id="rId296" Type="http://schemas.openxmlformats.org/officeDocument/2006/relationships/image" Target="../media/image169.png"/><Relationship Id="rId300" Type="http://schemas.openxmlformats.org/officeDocument/2006/relationships/image" Target="../media/image171.png"/><Relationship Id="rId60" Type="http://schemas.openxmlformats.org/officeDocument/2006/relationships/image" Target="../media/image51.png"/><Relationship Id="rId81" Type="http://schemas.openxmlformats.org/officeDocument/2006/relationships/customXml" Target="../ink/ink40.xml"/><Relationship Id="rId135" Type="http://schemas.openxmlformats.org/officeDocument/2006/relationships/customXml" Target="../ink/ink67.xml"/><Relationship Id="rId156" Type="http://schemas.openxmlformats.org/officeDocument/2006/relationships/image" Target="../media/image99.png"/><Relationship Id="rId177" Type="http://schemas.openxmlformats.org/officeDocument/2006/relationships/customXml" Target="../ink/ink88.xml"/><Relationship Id="rId198" Type="http://schemas.openxmlformats.org/officeDocument/2006/relationships/image" Target="../media/image120.png"/><Relationship Id="rId321" Type="http://schemas.openxmlformats.org/officeDocument/2006/relationships/customXml" Target="../ink/ink160.xml"/><Relationship Id="rId342" Type="http://schemas.openxmlformats.org/officeDocument/2006/relationships/image" Target="../media/image192.png"/><Relationship Id="rId202" Type="http://schemas.openxmlformats.org/officeDocument/2006/relationships/image" Target="../media/image122.png"/><Relationship Id="rId223" Type="http://schemas.openxmlformats.org/officeDocument/2006/relationships/customXml" Target="../ink/ink111.xml"/><Relationship Id="rId244" Type="http://schemas.openxmlformats.org/officeDocument/2006/relationships/image" Target="../media/image143.png"/><Relationship Id="rId18" Type="http://schemas.openxmlformats.org/officeDocument/2006/relationships/image" Target="../media/image300.png"/><Relationship Id="rId39" Type="http://schemas.openxmlformats.org/officeDocument/2006/relationships/customXml" Target="../ink/ink19.xml"/><Relationship Id="rId265" Type="http://schemas.openxmlformats.org/officeDocument/2006/relationships/customXml" Target="../ink/ink132.xml"/><Relationship Id="rId286" Type="http://schemas.openxmlformats.org/officeDocument/2006/relationships/image" Target="../media/image164.png"/><Relationship Id="rId50" Type="http://schemas.openxmlformats.org/officeDocument/2006/relationships/image" Target="../media/image46.png"/><Relationship Id="rId104" Type="http://schemas.openxmlformats.org/officeDocument/2006/relationships/image" Target="../media/image73.png"/><Relationship Id="rId125" Type="http://schemas.openxmlformats.org/officeDocument/2006/relationships/customXml" Target="../ink/ink62.xml"/><Relationship Id="rId146" Type="http://schemas.openxmlformats.org/officeDocument/2006/relationships/image" Target="../media/image94.png"/><Relationship Id="rId167" Type="http://schemas.openxmlformats.org/officeDocument/2006/relationships/customXml" Target="../ink/ink83.xml"/><Relationship Id="rId188" Type="http://schemas.openxmlformats.org/officeDocument/2006/relationships/image" Target="../media/image115.png"/><Relationship Id="rId311" Type="http://schemas.openxmlformats.org/officeDocument/2006/relationships/customXml" Target="../ink/ink155.xml"/><Relationship Id="rId332" Type="http://schemas.openxmlformats.org/officeDocument/2006/relationships/image" Target="../media/image187.png"/><Relationship Id="rId353" Type="http://schemas.openxmlformats.org/officeDocument/2006/relationships/customXml" Target="../ink/ink176.xml"/><Relationship Id="rId71" Type="http://schemas.openxmlformats.org/officeDocument/2006/relationships/customXml" Target="../ink/ink35.xml"/><Relationship Id="rId92" Type="http://schemas.openxmlformats.org/officeDocument/2006/relationships/image" Target="../media/image67.png"/><Relationship Id="rId213" Type="http://schemas.openxmlformats.org/officeDocument/2006/relationships/customXml" Target="../ink/ink106.xml"/><Relationship Id="rId234" Type="http://schemas.openxmlformats.org/officeDocument/2006/relationships/image" Target="../media/image138.png"/><Relationship Id="rId2" Type="http://schemas.openxmlformats.org/officeDocument/2006/relationships/notesSlide" Target="../notesSlides/notesSlide21.xml"/><Relationship Id="rId29" Type="http://schemas.openxmlformats.org/officeDocument/2006/relationships/customXml" Target="../ink/ink14.xml"/><Relationship Id="rId255" Type="http://schemas.openxmlformats.org/officeDocument/2006/relationships/customXml" Target="../ink/ink127.xml"/><Relationship Id="rId276" Type="http://schemas.openxmlformats.org/officeDocument/2006/relationships/image" Target="../media/image159.png"/><Relationship Id="rId297" Type="http://schemas.openxmlformats.org/officeDocument/2006/relationships/customXml" Target="../ink/ink148.xml"/><Relationship Id="rId40" Type="http://schemas.openxmlformats.org/officeDocument/2006/relationships/image" Target="../media/image41.png"/><Relationship Id="rId115" Type="http://schemas.openxmlformats.org/officeDocument/2006/relationships/customXml" Target="../ink/ink57.xml"/><Relationship Id="rId136" Type="http://schemas.openxmlformats.org/officeDocument/2006/relationships/image" Target="../media/image89.png"/><Relationship Id="rId157" Type="http://schemas.openxmlformats.org/officeDocument/2006/relationships/customXml" Target="../ink/ink78.xml"/><Relationship Id="rId178" Type="http://schemas.openxmlformats.org/officeDocument/2006/relationships/image" Target="../media/image110.png"/><Relationship Id="rId301" Type="http://schemas.openxmlformats.org/officeDocument/2006/relationships/customXml" Target="../ink/ink150.xml"/><Relationship Id="rId322" Type="http://schemas.openxmlformats.org/officeDocument/2006/relationships/image" Target="../media/image182.png"/><Relationship Id="rId343" Type="http://schemas.openxmlformats.org/officeDocument/2006/relationships/customXml" Target="../ink/ink171.xml"/><Relationship Id="rId61" Type="http://schemas.openxmlformats.org/officeDocument/2006/relationships/customXml" Target="../ink/ink30.xml"/><Relationship Id="rId82" Type="http://schemas.openxmlformats.org/officeDocument/2006/relationships/image" Target="../media/image62.png"/><Relationship Id="rId199" Type="http://schemas.openxmlformats.org/officeDocument/2006/relationships/customXml" Target="../ink/ink99.xml"/><Relationship Id="rId203" Type="http://schemas.openxmlformats.org/officeDocument/2006/relationships/customXml" Target="../ink/ink101.xml"/><Relationship Id="rId19" Type="http://schemas.openxmlformats.org/officeDocument/2006/relationships/customXml" Target="../ink/ink9.xml"/><Relationship Id="rId224" Type="http://schemas.openxmlformats.org/officeDocument/2006/relationships/image" Target="../media/image133.png"/><Relationship Id="rId245" Type="http://schemas.openxmlformats.org/officeDocument/2006/relationships/customXml" Target="../ink/ink122.xml"/><Relationship Id="rId266" Type="http://schemas.openxmlformats.org/officeDocument/2006/relationships/image" Target="../media/image154.png"/><Relationship Id="rId287" Type="http://schemas.openxmlformats.org/officeDocument/2006/relationships/customXml" Target="../ink/ink143.xml"/><Relationship Id="rId30" Type="http://schemas.openxmlformats.org/officeDocument/2006/relationships/image" Target="../media/image36.png"/><Relationship Id="rId105" Type="http://schemas.openxmlformats.org/officeDocument/2006/relationships/customXml" Target="../ink/ink52.xml"/><Relationship Id="rId126" Type="http://schemas.openxmlformats.org/officeDocument/2006/relationships/image" Target="../media/image84.png"/><Relationship Id="rId147" Type="http://schemas.openxmlformats.org/officeDocument/2006/relationships/customXml" Target="../ink/ink73.xml"/><Relationship Id="rId168" Type="http://schemas.openxmlformats.org/officeDocument/2006/relationships/image" Target="../media/image105.png"/><Relationship Id="rId312" Type="http://schemas.openxmlformats.org/officeDocument/2006/relationships/image" Target="../media/image177.png"/><Relationship Id="rId333" Type="http://schemas.openxmlformats.org/officeDocument/2006/relationships/customXml" Target="../ink/ink166.xml"/><Relationship Id="rId354" Type="http://schemas.openxmlformats.org/officeDocument/2006/relationships/image" Target="../media/image198.png"/><Relationship Id="rId51" Type="http://schemas.openxmlformats.org/officeDocument/2006/relationships/customXml" Target="../ink/ink25.xml"/><Relationship Id="rId72" Type="http://schemas.openxmlformats.org/officeDocument/2006/relationships/image" Target="../media/image57.png"/><Relationship Id="rId93" Type="http://schemas.openxmlformats.org/officeDocument/2006/relationships/customXml" Target="../ink/ink46.xml"/><Relationship Id="rId189" Type="http://schemas.openxmlformats.org/officeDocument/2006/relationships/customXml" Target="../ink/ink94.xml"/><Relationship Id="rId3" Type="http://schemas.openxmlformats.org/officeDocument/2006/relationships/customXml" Target="../ink/ink1.xml"/><Relationship Id="rId214" Type="http://schemas.openxmlformats.org/officeDocument/2006/relationships/image" Target="../media/image128.png"/><Relationship Id="rId235" Type="http://schemas.openxmlformats.org/officeDocument/2006/relationships/customXml" Target="../ink/ink117.xml"/><Relationship Id="rId256" Type="http://schemas.openxmlformats.org/officeDocument/2006/relationships/image" Target="../media/image149.png"/><Relationship Id="rId277" Type="http://schemas.openxmlformats.org/officeDocument/2006/relationships/customXml" Target="../ink/ink138.xml"/><Relationship Id="rId298" Type="http://schemas.openxmlformats.org/officeDocument/2006/relationships/image" Target="../media/image170.png"/><Relationship Id="rId116" Type="http://schemas.openxmlformats.org/officeDocument/2006/relationships/image" Target="../media/image79.png"/><Relationship Id="rId137" Type="http://schemas.openxmlformats.org/officeDocument/2006/relationships/customXml" Target="../ink/ink68.xml"/><Relationship Id="rId158" Type="http://schemas.openxmlformats.org/officeDocument/2006/relationships/image" Target="../media/image100.png"/><Relationship Id="rId302" Type="http://schemas.openxmlformats.org/officeDocument/2006/relationships/image" Target="../media/image172.png"/><Relationship Id="rId323" Type="http://schemas.openxmlformats.org/officeDocument/2006/relationships/customXml" Target="../ink/ink161.xml"/><Relationship Id="rId344" Type="http://schemas.openxmlformats.org/officeDocument/2006/relationships/image" Target="../media/image193.png"/><Relationship Id="rId20" Type="http://schemas.openxmlformats.org/officeDocument/2006/relationships/image" Target="../media/image310.png"/><Relationship Id="rId41" Type="http://schemas.openxmlformats.org/officeDocument/2006/relationships/customXml" Target="../ink/ink20.xml"/><Relationship Id="rId62" Type="http://schemas.openxmlformats.org/officeDocument/2006/relationships/image" Target="../media/image52.png"/><Relationship Id="rId83" Type="http://schemas.openxmlformats.org/officeDocument/2006/relationships/customXml" Target="../ink/ink41.xml"/><Relationship Id="rId179" Type="http://schemas.openxmlformats.org/officeDocument/2006/relationships/customXml" Target="../ink/ink89.xml"/><Relationship Id="rId190" Type="http://schemas.openxmlformats.org/officeDocument/2006/relationships/image" Target="../media/image116.png"/><Relationship Id="rId204" Type="http://schemas.openxmlformats.org/officeDocument/2006/relationships/image" Target="../media/image123.png"/><Relationship Id="rId225" Type="http://schemas.openxmlformats.org/officeDocument/2006/relationships/customXml" Target="../ink/ink112.xml"/><Relationship Id="rId246" Type="http://schemas.openxmlformats.org/officeDocument/2006/relationships/image" Target="../media/image144.png"/><Relationship Id="rId267" Type="http://schemas.openxmlformats.org/officeDocument/2006/relationships/customXml" Target="../ink/ink133.xml"/><Relationship Id="rId288" Type="http://schemas.openxmlformats.org/officeDocument/2006/relationships/image" Target="../media/image165.png"/><Relationship Id="rId106" Type="http://schemas.openxmlformats.org/officeDocument/2006/relationships/image" Target="../media/image74.png"/><Relationship Id="rId127" Type="http://schemas.openxmlformats.org/officeDocument/2006/relationships/customXml" Target="../ink/ink63.xml"/><Relationship Id="rId313" Type="http://schemas.openxmlformats.org/officeDocument/2006/relationships/customXml" Target="../ink/ink156.xml"/><Relationship Id="rId10" Type="http://schemas.openxmlformats.org/officeDocument/2006/relationships/image" Target="../media/image260.png"/><Relationship Id="rId31" Type="http://schemas.openxmlformats.org/officeDocument/2006/relationships/customXml" Target="../ink/ink15.xml"/><Relationship Id="rId52" Type="http://schemas.openxmlformats.org/officeDocument/2006/relationships/image" Target="../media/image47.png"/><Relationship Id="rId73" Type="http://schemas.openxmlformats.org/officeDocument/2006/relationships/customXml" Target="../ink/ink36.xml"/><Relationship Id="rId94" Type="http://schemas.openxmlformats.org/officeDocument/2006/relationships/image" Target="../media/image68.png"/><Relationship Id="rId148" Type="http://schemas.openxmlformats.org/officeDocument/2006/relationships/image" Target="../media/image95.png"/><Relationship Id="rId169" Type="http://schemas.openxmlformats.org/officeDocument/2006/relationships/customXml" Target="../ink/ink84.xml"/><Relationship Id="rId334" Type="http://schemas.openxmlformats.org/officeDocument/2006/relationships/image" Target="../media/image188.png"/><Relationship Id="rId4" Type="http://schemas.openxmlformats.org/officeDocument/2006/relationships/image" Target="../media/image23.png"/><Relationship Id="rId180" Type="http://schemas.openxmlformats.org/officeDocument/2006/relationships/image" Target="../media/image111.png"/><Relationship Id="rId215" Type="http://schemas.openxmlformats.org/officeDocument/2006/relationships/customXml" Target="../ink/ink107.xml"/><Relationship Id="rId236" Type="http://schemas.openxmlformats.org/officeDocument/2006/relationships/image" Target="../media/image139.png"/><Relationship Id="rId257" Type="http://schemas.openxmlformats.org/officeDocument/2006/relationships/customXml" Target="../ink/ink128.xml"/><Relationship Id="rId278" Type="http://schemas.openxmlformats.org/officeDocument/2006/relationships/image" Target="../media/image160.png"/><Relationship Id="rId303" Type="http://schemas.openxmlformats.org/officeDocument/2006/relationships/customXml" Target="../ink/ink151.xml"/><Relationship Id="rId42" Type="http://schemas.openxmlformats.org/officeDocument/2006/relationships/image" Target="../media/image42.png"/><Relationship Id="rId84" Type="http://schemas.openxmlformats.org/officeDocument/2006/relationships/image" Target="../media/image63.png"/><Relationship Id="rId138" Type="http://schemas.openxmlformats.org/officeDocument/2006/relationships/image" Target="../media/image90.png"/><Relationship Id="rId345" Type="http://schemas.openxmlformats.org/officeDocument/2006/relationships/customXml" Target="../ink/ink172.xml"/><Relationship Id="rId191" Type="http://schemas.openxmlformats.org/officeDocument/2006/relationships/customXml" Target="../ink/ink95.xml"/><Relationship Id="rId205" Type="http://schemas.openxmlformats.org/officeDocument/2006/relationships/customXml" Target="../ink/ink102.xml"/><Relationship Id="rId247" Type="http://schemas.openxmlformats.org/officeDocument/2006/relationships/customXml" Target="../ink/ink123.xml"/><Relationship Id="rId107" Type="http://schemas.openxmlformats.org/officeDocument/2006/relationships/customXml" Target="../ink/ink53.xml"/><Relationship Id="rId289" Type="http://schemas.openxmlformats.org/officeDocument/2006/relationships/customXml" Target="../ink/ink144.xml"/><Relationship Id="rId11" Type="http://schemas.openxmlformats.org/officeDocument/2006/relationships/customXml" Target="../ink/ink5.xml"/><Relationship Id="rId53" Type="http://schemas.openxmlformats.org/officeDocument/2006/relationships/customXml" Target="../ink/ink26.xml"/><Relationship Id="rId149" Type="http://schemas.openxmlformats.org/officeDocument/2006/relationships/customXml" Target="../ink/ink74.xml"/><Relationship Id="rId314" Type="http://schemas.openxmlformats.org/officeDocument/2006/relationships/image" Target="../media/image178.png"/><Relationship Id="rId95" Type="http://schemas.openxmlformats.org/officeDocument/2006/relationships/customXml" Target="../ink/ink47.xml"/><Relationship Id="rId160" Type="http://schemas.openxmlformats.org/officeDocument/2006/relationships/image" Target="../media/image101.png"/><Relationship Id="rId216" Type="http://schemas.openxmlformats.org/officeDocument/2006/relationships/image" Target="../media/image129.png"/><Relationship Id="rId258" Type="http://schemas.openxmlformats.org/officeDocument/2006/relationships/image" Target="../media/image150.png"/><Relationship Id="rId22" Type="http://schemas.openxmlformats.org/officeDocument/2006/relationships/image" Target="../media/image32.png"/><Relationship Id="rId64" Type="http://schemas.openxmlformats.org/officeDocument/2006/relationships/image" Target="../media/image53.png"/><Relationship Id="rId118" Type="http://schemas.openxmlformats.org/officeDocument/2006/relationships/image" Target="../media/image80.png"/><Relationship Id="rId325" Type="http://schemas.openxmlformats.org/officeDocument/2006/relationships/customXml" Target="../ink/ink162.xml"/><Relationship Id="rId171" Type="http://schemas.openxmlformats.org/officeDocument/2006/relationships/customXml" Target="../ink/ink85.xml"/><Relationship Id="rId227" Type="http://schemas.openxmlformats.org/officeDocument/2006/relationships/customXml" Target="../ink/ink113.xml"/><Relationship Id="rId269" Type="http://schemas.openxmlformats.org/officeDocument/2006/relationships/customXml" Target="../ink/ink134.xml"/><Relationship Id="rId33" Type="http://schemas.openxmlformats.org/officeDocument/2006/relationships/customXml" Target="../ink/ink16.xml"/><Relationship Id="rId129" Type="http://schemas.openxmlformats.org/officeDocument/2006/relationships/customXml" Target="../ink/ink64.xml"/><Relationship Id="rId280" Type="http://schemas.openxmlformats.org/officeDocument/2006/relationships/image" Target="../media/image161.png"/><Relationship Id="rId336" Type="http://schemas.openxmlformats.org/officeDocument/2006/relationships/image" Target="../media/image189.png"/><Relationship Id="rId75" Type="http://schemas.openxmlformats.org/officeDocument/2006/relationships/customXml" Target="../ink/ink37.xml"/><Relationship Id="rId140" Type="http://schemas.openxmlformats.org/officeDocument/2006/relationships/image" Target="../media/image91.png"/><Relationship Id="rId182" Type="http://schemas.openxmlformats.org/officeDocument/2006/relationships/image" Target="../media/image112.png"/><Relationship Id="rId6" Type="http://schemas.openxmlformats.org/officeDocument/2006/relationships/image" Target="../media/image240.png"/><Relationship Id="rId238" Type="http://schemas.openxmlformats.org/officeDocument/2006/relationships/image" Target="../media/image140.png"/><Relationship Id="rId291" Type="http://schemas.openxmlformats.org/officeDocument/2006/relationships/customXml" Target="../ink/ink145.xml"/><Relationship Id="rId305" Type="http://schemas.openxmlformats.org/officeDocument/2006/relationships/customXml" Target="../ink/ink152.xml"/><Relationship Id="rId347" Type="http://schemas.openxmlformats.org/officeDocument/2006/relationships/customXml" Target="../ink/ink173.xml"/><Relationship Id="rId44" Type="http://schemas.openxmlformats.org/officeDocument/2006/relationships/image" Target="../media/image43.png"/><Relationship Id="rId86" Type="http://schemas.openxmlformats.org/officeDocument/2006/relationships/image" Target="../media/image64.png"/><Relationship Id="rId151" Type="http://schemas.openxmlformats.org/officeDocument/2006/relationships/customXml" Target="../ink/ink75.xml"/><Relationship Id="rId193" Type="http://schemas.openxmlformats.org/officeDocument/2006/relationships/customXml" Target="../ink/ink96.xml"/><Relationship Id="rId207" Type="http://schemas.openxmlformats.org/officeDocument/2006/relationships/customXml" Target="../ink/ink103.xml"/><Relationship Id="rId249" Type="http://schemas.openxmlformats.org/officeDocument/2006/relationships/customXml" Target="../ink/ink124.xml"/><Relationship Id="rId13" Type="http://schemas.openxmlformats.org/officeDocument/2006/relationships/customXml" Target="../ink/ink6.xml"/><Relationship Id="rId109" Type="http://schemas.openxmlformats.org/officeDocument/2006/relationships/customXml" Target="../ink/ink54.xml"/><Relationship Id="rId260" Type="http://schemas.openxmlformats.org/officeDocument/2006/relationships/image" Target="../media/image151.png"/><Relationship Id="rId316" Type="http://schemas.openxmlformats.org/officeDocument/2006/relationships/image" Target="../media/image179.png"/><Relationship Id="rId55" Type="http://schemas.openxmlformats.org/officeDocument/2006/relationships/customXml" Target="../ink/ink27.xml"/><Relationship Id="rId97" Type="http://schemas.openxmlformats.org/officeDocument/2006/relationships/customXml" Target="../ink/ink48.xml"/><Relationship Id="rId120" Type="http://schemas.openxmlformats.org/officeDocument/2006/relationships/image" Target="../media/image81.png"/><Relationship Id="rId162" Type="http://schemas.openxmlformats.org/officeDocument/2006/relationships/image" Target="../media/image102.png"/><Relationship Id="rId218" Type="http://schemas.openxmlformats.org/officeDocument/2006/relationships/image" Target="../media/image130.png"/><Relationship Id="rId271" Type="http://schemas.openxmlformats.org/officeDocument/2006/relationships/customXml" Target="../ink/ink135.xml"/><Relationship Id="rId24" Type="http://schemas.openxmlformats.org/officeDocument/2006/relationships/image" Target="../media/image33.png"/><Relationship Id="rId66" Type="http://schemas.openxmlformats.org/officeDocument/2006/relationships/image" Target="../media/image54.png"/><Relationship Id="rId131" Type="http://schemas.openxmlformats.org/officeDocument/2006/relationships/customXml" Target="../ink/ink65.xml"/><Relationship Id="rId327" Type="http://schemas.openxmlformats.org/officeDocument/2006/relationships/customXml" Target="../ink/ink163.xml"/><Relationship Id="rId173" Type="http://schemas.openxmlformats.org/officeDocument/2006/relationships/customXml" Target="../ink/ink86.xml"/><Relationship Id="rId229" Type="http://schemas.openxmlformats.org/officeDocument/2006/relationships/customXml" Target="../ink/ink114.xml"/><Relationship Id="rId240" Type="http://schemas.openxmlformats.org/officeDocument/2006/relationships/image" Target="../media/image141.png"/><Relationship Id="rId35" Type="http://schemas.openxmlformats.org/officeDocument/2006/relationships/customXml" Target="../ink/ink17.xml"/><Relationship Id="rId77" Type="http://schemas.openxmlformats.org/officeDocument/2006/relationships/customXml" Target="../ink/ink38.xml"/><Relationship Id="rId100" Type="http://schemas.openxmlformats.org/officeDocument/2006/relationships/image" Target="../media/image71.png"/><Relationship Id="rId282" Type="http://schemas.openxmlformats.org/officeDocument/2006/relationships/image" Target="../media/image162.png"/><Relationship Id="rId338" Type="http://schemas.openxmlformats.org/officeDocument/2006/relationships/image" Target="../media/image190.png"/><Relationship Id="rId8" Type="http://schemas.openxmlformats.org/officeDocument/2006/relationships/image" Target="../media/image250.png"/><Relationship Id="rId142" Type="http://schemas.openxmlformats.org/officeDocument/2006/relationships/image" Target="../media/image92.png"/><Relationship Id="rId184" Type="http://schemas.openxmlformats.org/officeDocument/2006/relationships/image" Target="../media/image113.png"/></Relationships>
</file>

<file path=ppt/slides/_rels/slide35.xml.rels><?xml version="1.0" encoding="UTF-8" standalone="yes"?>
<Relationships xmlns="http://schemas.openxmlformats.org/package/2006/relationships"><Relationship Id="rId3" Type="http://schemas.openxmlformats.org/officeDocument/2006/relationships/image" Target="../media/image199.pn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200.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01.png"/><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image" Target="../media/image202.png"/><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3" Type="http://schemas.openxmlformats.org/officeDocument/2006/relationships/image" Target="../media/image204.png"/><Relationship Id="rId2" Type="http://schemas.openxmlformats.org/officeDocument/2006/relationships/image" Target="../media/image203.png"/><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205.png"/><Relationship Id="rId2" Type="http://schemas.openxmlformats.org/officeDocument/2006/relationships/notesSlide" Target="../notesSlides/notesSlide22.xml"/><Relationship Id="rId1" Type="http://schemas.openxmlformats.org/officeDocument/2006/relationships/slideLayout" Target="../slideLayouts/slideLayout6.xml"/><Relationship Id="rId4" Type="http://schemas.openxmlformats.org/officeDocument/2006/relationships/image" Target="../media/image206.png"/></Relationships>
</file>

<file path=ppt/slides/_rels/slide42.xml.rels><?xml version="1.0" encoding="UTF-8" standalone="yes"?>
<Relationships xmlns="http://schemas.openxmlformats.org/package/2006/relationships"><Relationship Id="rId3" Type="http://schemas.openxmlformats.org/officeDocument/2006/relationships/image" Target="../media/image207.png"/><Relationship Id="rId2" Type="http://schemas.openxmlformats.org/officeDocument/2006/relationships/image" Target="../media/image205.png"/><Relationship Id="rId1" Type="http://schemas.openxmlformats.org/officeDocument/2006/relationships/slideLayout" Target="../slideLayouts/slideLayout6.xml"/><Relationship Id="rId4" Type="http://schemas.openxmlformats.org/officeDocument/2006/relationships/image" Target="../media/image208.png"/></Relationships>
</file>

<file path=ppt/slides/_rels/slide43.xml.rels><?xml version="1.0" encoding="UTF-8" standalone="yes"?>
<Relationships xmlns="http://schemas.openxmlformats.org/package/2006/relationships"><Relationship Id="rId2" Type="http://schemas.openxmlformats.org/officeDocument/2006/relationships/image" Target="../media/image205.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205.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205.png"/><Relationship Id="rId2" Type="http://schemas.openxmlformats.org/officeDocument/2006/relationships/image" Target="../media/image209.pn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B6F6F-B5C2-42FD-B77A-2DB09A2FFA71}"/>
              </a:ext>
            </a:extLst>
          </p:cNvPr>
          <p:cNvSpPr>
            <a:spLocks noGrp="1"/>
          </p:cNvSpPr>
          <p:nvPr>
            <p:ph type="ctrTitle"/>
          </p:nvPr>
        </p:nvSpPr>
        <p:spPr>
          <a:xfrm>
            <a:off x="3487822" y="320102"/>
            <a:ext cx="5216356" cy="2509213"/>
          </a:xfrm>
        </p:spPr>
        <p:txBody>
          <a:bodyPr/>
          <a:lstStyle/>
          <a:p>
            <a:r>
              <a:rPr lang="en-GB" dirty="0"/>
              <a:t>Periodic table and </a:t>
            </a:r>
            <a:br>
              <a:rPr lang="en-GB" dirty="0"/>
            </a:br>
            <a:r>
              <a:rPr lang="en-GB" dirty="0"/>
              <a:t>Atomic structure</a:t>
            </a:r>
          </a:p>
        </p:txBody>
      </p:sp>
      <p:sp>
        <p:nvSpPr>
          <p:cNvPr id="3" name="Subtitle 2">
            <a:extLst>
              <a:ext uri="{FF2B5EF4-FFF2-40B4-BE49-F238E27FC236}">
                <a16:creationId xmlns:a16="http://schemas.microsoft.com/office/drawing/2014/main" id="{C7244C33-ACA3-4542-A7B8-232CF882D75E}"/>
              </a:ext>
            </a:extLst>
          </p:cNvPr>
          <p:cNvSpPr>
            <a:spLocks noGrp="1"/>
          </p:cNvSpPr>
          <p:nvPr>
            <p:ph type="subTitle" idx="1"/>
          </p:nvPr>
        </p:nvSpPr>
        <p:spPr>
          <a:xfrm>
            <a:off x="1751012" y="3861230"/>
            <a:ext cx="8689976" cy="2692625"/>
          </a:xfrm>
        </p:spPr>
        <p:txBody>
          <a:bodyPr>
            <a:normAutofit lnSpcReduction="10000"/>
          </a:bodyPr>
          <a:lstStyle/>
          <a:p>
            <a:r>
              <a:rPr lang="en-GB" sz="2800" dirty="0">
                <a:solidFill>
                  <a:schemeClr val="tx1"/>
                </a:solidFill>
              </a:rPr>
              <a:t>Lecture 2</a:t>
            </a:r>
          </a:p>
          <a:p>
            <a:r>
              <a:rPr lang="en-GB" sz="2800" dirty="0">
                <a:solidFill>
                  <a:schemeClr val="tx1"/>
                </a:solidFill>
              </a:rPr>
              <a:t>Dr Ewa Kazimierska</a:t>
            </a:r>
          </a:p>
          <a:p>
            <a:endParaRPr lang="en-GB" dirty="0"/>
          </a:p>
          <a:p>
            <a:endParaRPr lang="en-GB" dirty="0"/>
          </a:p>
          <a:p>
            <a:r>
              <a:rPr lang="en-GB" altLang="en-US" cap="none" dirty="0">
                <a:solidFill>
                  <a:srgbClr val="000000"/>
                </a:solidFill>
              </a:rPr>
              <a:t>e.kazimierska@uwtsd.ac.uk</a:t>
            </a:r>
          </a:p>
          <a:p>
            <a:endParaRPr lang="en-GB" dirty="0"/>
          </a:p>
        </p:txBody>
      </p:sp>
    </p:spTree>
    <p:extLst>
      <p:ext uri="{BB962C8B-B14F-4D97-AF65-F5344CB8AC3E}">
        <p14:creationId xmlns:p14="http://schemas.microsoft.com/office/powerpoint/2010/main" val="1007189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7F636-E7BD-4706-A8C5-D27A0E39C4D2}"/>
              </a:ext>
            </a:extLst>
          </p:cNvPr>
          <p:cNvSpPr>
            <a:spLocks noGrp="1"/>
          </p:cNvSpPr>
          <p:nvPr>
            <p:ph type="title"/>
          </p:nvPr>
        </p:nvSpPr>
        <p:spPr>
          <a:xfrm>
            <a:off x="941173" y="-2478"/>
            <a:ext cx="10364451" cy="871414"/>
          </a:xfrm>
        </p:spPr>
        <p:txBody>
          <a:bodyPr/>
          <a:lstStyle/>
          <a:p>
            <a:r>
              <a:rPr lang="en-GB" dirty="0">
                <a:effectLst>
                  <a:outerShdw blurRad="38100" dist="38100" dir="2700000" algn="tl">
                    <a:srgbClr val="000000">
                      <a:alpha val="43137"/>
                    </a:srgbClr>
                  </a:outerShdw>
                </a:effectLst>
              </a:rPr>
              <a:t>Objectives (Periodic Table) </a:t>
            </a:r>
          </a:p>
        </p:txBody>
      </p:sp>
      <p:sp>
        <p:nvSpPr>
          <p:cNvPr id="3" name="Content Placeholder 2">
            <a:extLst>
              <a:ext uri="{FF2B5EF4-FFF2-40B4-BE49-F238E27FC236}">
                <a16:creationId xmlns:a16="http://schemas.microsoft.com/office/drawing/2014/main" id="{5913F728-8ABB-4531-B433-BFBB31E8B8D5}"/>
              </a:ext>
            </a:extLst>
          </p:cNvPr>
          <p:cNvSpPr>
            <a:spLocks noGrp="1"/>
          </p:cNvSpPr>
          <p:nvPr>
            <p:ph sz="quarter" idx="13"/>
          </p:nvPr>
        </p:nvSpPr>
        <p:spPr>
          <a:xfrm>
            <a:off x="1092619" y="868935"/>
            <a:ext cx="10006762" cy="5688632"/>
          </a:xfrm>
        </p:spPr>
        <p:txBody>
          <a:bodyPr>
            <a:normAutofit/>
          </a:bodyPr>
          <a:lstStyle/>
          <a:p>
            <a:pPr fontAlgn="base"/>
            <a:r>
              <a:rPr lang="en-GB" sz="2800" cap="none" dirty="0">
                <a:solidFill>
                  <a:srgbClr val="555555"/>
                </a:solidFill>
              </a:rPr>
              <a:t>why do we need a periodic table?</a:t>
            </a:r>
          </a:p>
          <a:p>
            <a:pPr algn="l" fontAlgn="base">
              <a:buFont typeface="Arial" panose="020B0604020202020204" pitchFamily="34" charset="0"/>
              <a:buChar char="•"/>
            </a:pPr>
            <a:r>
              <a:rPr lang="en-GB" sz="2800" cap="none" dirty="0">
                <a:solidFill>
                  <a:srgbClr val="555555"/>
                </a:solidFill>
              </a:rPr>
              <a:t>how is the </a:t>
            </a:r>
            <a:r>
              <a:rPr lang="en-GB" sz="2800" b="0" i="0" cap="none" dirty="0">
                <a:solidFill>
                  <a:srgbClr val="555555"/>
                </a:solidFill>
                <a:effectLst/>
              </a:rPr>
              <a:t>periodic table organised?</a:t>
            </a:r>
          </a:p>
          <a:p>
            <a:pPr algn="l" fontAlgn="base">
              <a:buFont typeface="Arial" panose="020B0604020202020204" pitchFamily="34" charset="0"/>
              <a:buChar char="•"/>
            </a:pPr>
            <a:r>
              <a:rPr lang="en-GB" sz="2800" cap="none" dirty="0">
                <a:solidFill>
                  <a:srgbClr val="555555"/>
                </a:solidFill>
              </a:rPr>
              <a:t>how to c</a:t>
            </a:r>
            <a:r>
              <a:rPr lang="en-GB" sz="2800" b="0" i="0" cap="none" dirty="0">
                <a:solidFill>
                  <a:srgbClr val="555555"/>
                </a:solidFill>
                <a:effectLst/>
              </a:rPr>
              <a:t>lassify the elements by family name, group number, and period number</a:t>
            </a:r>
          </a:p>
          <a:p>
            <a:pPr algn="l" fontAlgn="base">
              <a:buFont typeface="Arial" panose="020B0604020202020204" pitchFamily="34" charset="0"/>
              <a:buChar char="•"/>
            </a:pPr>
            <a:r>
              <a:rPr lang="en-GB" sz="2800" b="0" i="0" cap="none" dirty="0">
                <a:solidFill>
                  <a:srgbClr val="555555"/>
                </a:solidFill>
                <a:effectLst/>
              </a:rPr>
              <a:t>how the physical properties of the elements change within a period (metals, nonmetals, metalloids)</a:t>
            </a:r>
          </a:p>
          <a:p>
            <a:pPr algn="l" fontAlgn="base">
              <a:buFont typeface="Arial" panose="020B0604020202020204" pitchFamily="34" charset="0"/>
              <a:buChar char="•"/>
            </a:pPr>
            <a:r>
              <a:rPr lang="en-GB" sz="2800" cap="none" dirty="0">
                <a:solidFill>
                  <a:srgbClr val="555555"/>
                </a:solidFill>
              </a:rPr>
              <a:t>definitions: element, atom, subatomic particles, isotopes, etc</a:t>
            </a:r>
            <a:endParaRPr lang="en-GB" sz="2800" b="0" i="0" cap="none" dirty="0">
              <a:solidFill>
                <a:srgbClr val="555555"/>
              </a:solidFill>
              <a:effectLst/>
            </a:endParaRPr>
          </a:p>
        </p:txBody>
      </p:sp>
    </p:spTree>
    <p:extLst>
      <p:ext uri="{BB962C8B-B14F-4D97-AF65-F5344CB8AC3E}">
        <p14:creationId xmlns:p14="http://schemas.microsoft.com/office/powerpoint/2010/main" val="3054700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01CA253B-8925-4722-868A-06DFCA716098}"/>
              </a:ext>
            </a:extLst>
          </p:cNvPr>
          <p:cNvGrpSpPr>
            <a:grpSpLocks noChangeAspect="1"/>
          </p:cNvGrpSpPr>
          <p:nvPr/>
        </p:nvGrpSpPr>
        <p:grpSpPr>
          <a:xfrm>
            <a:off x="1271464" y="691005"/>
            <a:ext cx="9911339" cy="5811596"/>
            <a:chOff x="0" y="-142920"/>
            <a:chExt cx="12029705" cy="6688477"/>
          </a:xfrm>
        </p:grpSpPr>
        <p:pic>
          <p:nvPicPr>
            <p:cNvPr id="12" name="Picture 11">
              <a:extLst>
                <a:ext uri="{FF2B5EF4-FFF2-40B4-BE49-F238E27FC236}">
                  <a16:creationId xmlns:a16="http://schemas.microsoft.com/office/drawing/2014/main" id="{5E490AA9-69C3-4A07-90AB-A824C981E0AF}"/>
                </a:ext>
              </a:extLst>
            </p:cNvPr>
            <p:cNvPicPr preferRelativeResize="0">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42920"/>
              <a:ext cx="12029705" cy="66884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12" descr="The Periodic Table - Lessons - Blendspace">
              <a:extLst>
                <a:ext uri="{FF2B5EF4-FFF2-40B4-BE49-F238E27FC236}">
                  <a16:creationId xmlns:a16="http://schemas.microsoft.com/office/drawing/2014/main" id="{14DD395F-F7AE-4356-8366-0A55CBC0E3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58958" y="524080"/>
              <a:ext cx="2407203" cy="1249413"/>
            </a:xfrm>
            <a:prstGeom prst="rect">
              <a:avLst/>
            </a:prstGeom>
            <a:noFill/>
            <a:extLst>
              <a:ext uri="{909E8E84-426E-40DD-AFC4-6F175D3DCCD1}">
                <a14:hiddenFill xmlns:a14="http://schemas.microsoft.com/office/drawing/2010/main">
                  <a:solidFill>
                    <a:srgbClr val="FFFFFF"/>
                  </a:solidFill>
                </a14:hiddenFill>
              </a:ext>
            </a:extLst>
          </p:spPr>
        </p:pic>
      </p:grpSp>
      <p:sp>
        <p:nvSpPr>
          <p:cNvPr id="2" name="Title 1">
            <a:extLst>
              <a:ext uri="{FF2B5EF4-FFF2-40B4-BE49-F238E27FC236}">
                <a16:creationId xmlns:a16="http://schemas.microsoft.com/office/drawing/2014/main" id="{87CFB8DD-E57D-4804-95B3-98FADA897D90}"/>
              </a:ext>
            </a:extLst>
          </p:cNvPr>
          <p:cNvSpPr>
            <a:spLocks noGrp="1"/>
          </p:cNvSpPr>
          <p:nvPr>
            <p:ph type="title"/>
          </p:nvPr>
        </p:nvSpPr>
        <p:spPr>
          <a:xfrm>
            <a:off x="-96688" y="299050"/>
            <a:ext cx="12192000" cy="753686"/>
          </a:xfrm>
        </p:spPr>
        <p:txBody>
          <a:bodyPr>
            <a:noAutofit/>
          </a:bodyPr>
          <a:lstStyle/>
          <a:p>
            <a:r>
              <a:rPr lang="en-GB" dirty="0">
                <a:effectLst>
                  <a:outerShdw blurRad="38100" dist="38100" dir="2700000" algn="tl">
                    <a:srgbClr val="000000">
                      <a:alpha val="43137"/>
                    </a:srgbClr>
                  </a:outerShdw>
                </a:effectLst>
              </a:rPr>
              <a:t>PERIODIC TABLE –BASIC TOOLBOX OF EVERY CHEMIST </a:t>
            </a:r>
            <a:br>
              <a:rPr lang="en-GB" dirty="0">
                <a:effectLst>
                  <a:outerShdw blurRad="38100" dist="38100" dir="2700000" algn="tl">
                    <a:srgbClr val="000000">
                      <a:alpha val="43137"/>
                    </a:srgbClr>
                  </a:outerShdw>
                </a:effectLst>
              </a:rPr>
            </a:br>
            <a:endParaRPr lang="en-GB"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567247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2C41A25-03F0-4C6E-9243-E5E4B1AD9B1F}"/>
              </a:ext>
            </a:extLst>
          </p:cNvPr>
          <p:cNvPicPr>
            <a:picLocks noChangeAspect="1"/>
          </p:cNvPicPr>
          <p:nvPr/>
        </p:nvPicPr>
        <p:blipFill rotWithShape="1">
          <a:blip r:embed="rId3"/>
          <a:srcRect t="3311"/>
          <a:stretch/>
        </p:blipFill>
        <p:spPr>
          <a:xfrm>
            <a:off x="844117" y="404663"/>
            <a:ext cx="10364451" cy="5765005"/>
          </a:xfrm>
          <a:prstGeom prst="rect">
            <a:avLst/>
          </a:prstGeom>
        </p:spPr>
      </p:pic>
      <p:sp>
        <p:nvSpPr>
          <p:cNvPr id="2" name="Title 1">
            <a:extLst>
              <a:ext uri="{FF2B5EF4-FFF2-40B4-BE49-F238E27FC236}">
                <a16:creationId xmlns:a16="http://schemas.microsoft.com/office/drawing/2014/main" id="{04877757-45CE-48D7-BCAE-50A1A5659833}"/>
              </a:ext>
            </a:extLst>
          </p:cNvPr>
          <p:cNvSpPr>
            <a:spLocks noGrp="1"/>
          </p:cNvSpPr>
          <p:nvPr>
            <p:ph type="title"/>
          </p:nvPr>
        </p:nvSpPr>
        <p:spPr>
          <a:xfrm>
            <a:off x="983432" y="-15881"/>
            <a:ext cx="10364451" cy="868909"/>
          </a:xfrm>
        </p:spPr>
        <p:txBody>
          <a:bodyPr/>
          <a:lstStyle/>
          <a:p>
            <a:r>
              <a:rPr lang="en-GB" dirty="0">
                <a:effectLst>
                  <a:outerShdw blurRad="38100" dist="38100" dir="2700000" algn="tl">
                    <a:srgbClr val="000000">
                      <a:alpha val="43137"/>
                    </a:srgbClr>
                  </a:outerShdw>
                </a:effectLst>
              </a:rPr>
              <a:t>PERIODIC TABLE OF ELEMENTS</a:t>
            </a:r>
          </a:p>
        </p:txBody>
      </p:sp>
      <p:sp>
        <p:nvSpPr>
          <p:cNvPr id="10" name="TextBox 9">
            <a:extLst>
              <a:ext uri="{FF2B5EF4-FFF2-40B4-BE49-F238E27FC236}">
                <a16:creationId xmlns:a16="http://schemas.microsoft.com/office/drawing/2014/main" id="{FA1B6C73-1391-4EE6-AD60-49EF4E49E362}"/>
              </a:ext>
            </a:extLst>
          </p:cNvPr>
          <p:cNvSpPr txBox="1"/>
          <p:nvPr/>
        </p:nvSpPr>
        <p:spPr>
          <a:xfrm>
            <a:off x="4171510" y="6267914"/>
            <a:ext cx="3848980" cy="400110"/>
          </a:xfrm>
          <a:prstGeom prst="rect">
            <a:avLst/>
          </a:prstGeom>
          <a:noFill/>
        </p:spPr>
        <p:txBody>
          <a:bodyPr wrap="square">
            <a:spAutoFit/>
          </a:bodyPr>
          <a:lstStyle/>
          <a:p>
            <a:r>
              <a:rPr lang="en-GB" sz="2000" dirty="0">
                <a:solidFill>
                  <a:srgbClr val="0000FF"/>
                </a:solidFill>
                <a:hlinkClick r:id="rId4">
                  <a:extLst>
                    <a:ext uri="{A12FA001-AC4F-418D-AE19-62706E023703}">
                      <ahyp:hlinkClr xmlns:ahyp="http://schemas.microsoft.com/office/drawing/2018/hyperlinkcolor" val="tx"/>
                    </a:ext>
                  </a:extLst>
                </a:hlinkClick>
              </a:rPr>
              <a:t>https://www.rsc.org/periodic-table</a:t>
            </a:r>
            <a:endParaRPr lang="en-GB" sz="2000" dirty="0">
              <a:solidFill>
                <a:srgbClr val="0000FF"/>
              </a:solidFill>
            </a:endParaRPr>
          </a:p>
        </p:txBody>
      </p:sp>
    </p:spTree>
    <p:extLst>
      <p:ext uri="{BB962C8B-B14F-4D97-AF65-F5344CB8AC3E}">
        <p14:creationId xmlns:p14="http://schemas.microsoft.com/office/powerpoint/2010/main" val="3473917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7BCDF35-2A9F-4E5B-AF60-91929CA05982}"/>
              </a:ext>
            </a:extLst>
          </p:cNvPr>
          <p:cNvSpPr txBox="1"/>
          <p:nvPr/>
        </p:nvSpPr>
        <p:spPr>
          <a:xfrm>
            <a:off x="191344" y="923236"/>
            <a:ext cx="5760640" cy="1877437"/>
          </a:xfrm>
          <a:prstGeom prst="rect">
            <a:avLst/>
          </a:prstGeom>
          <a:noFill/>
        </p:spPr>
        <p:txBody>
          <a:bodyPr wrap="square">
            <a:spAutoFit/>
          </a:bodyPr>
          <a:lstStyle/>
          <a:p>
            <a:pPr>
              <a:spcBef>
                <a:spcPts val="1200"/>
              </a:spcBef>
            </a:pPr>
            <a:r>
              <a:rPr lang="en-US" sz="2400" b="1" dirty="0">
                <a:solidFill>
                  <a:srgbClr val="00B050"/>
                </a:solidFill>
                <a:cs typeface="Calibri" panose="020F0502020204030204" pitchFamily="34" charset="0"/>
              </a:rPr>
              <a:t>ELEMENT:</a:t>
            </a:r>
          </a:p>
          <a:p>
            <a:pPr marL="285750" indent="-285750">
              <a:spcBef>
                <a:spcPts val="1200"/>
              </a:spcBef>
              <a:buFont typeface="Arial" panose="020B0604020202020204" pitchFamily="34" charset="0"/>
              <a:buChar char="•"/>
            </a:pPr>
            <a:r>
              <a:rPr lang="en-US" sz="2400" dirty="0">
                <a:solidFill>
                  <a:srgbClr val="231F20"/>
                </a:solidFill>
                <a:cs typeface="Calibri" panose="020F0502020204030204" pitchFamily="34" charset="0"/>
              </a:rPr>
              <a:t>a substance that cannot be broken down into any other substance </a:t>
            </a:r>
          </a:p>
          <a:p>
            <a:pPr marL="285750" indent="-285750">
              <a:spcBef>
                <a:spcPts val="1200"/>
              </a:spcBef>
              <a:buFont typeface="Arial" panose="020B0604020202020204" pitchFamily="34" charset="0"/>
              <a:buChar char="•"/>
            </a:pPr>
            <a:r>
              <a:rPr lang="en-US" sz="2400" dirty="0">
                <a:solidFill>
                  <a:srgbClr val="231F20"/>
                </a:solidFill>
                <a:cs typeface="Calibri" panose="020F0502020204030204" pitchFamily="34" charset="0"/>
              </a:rPr>
              <a:t>a building block of matter </a:t>
            </a:r>
          </a:p>
        </p:txBody>
      </p:sp>
      <p:sp>
        <p:nvSpPr>
          <p:cNvPr id="17" name="TextBox 16">
            <a:extLst>
              <a:ext uri="{FF2B5EF4-FFF2-40B4-BE49-F238E27FC236}">
                <a16:creationId xmlns:a16="http://schemas.microsoft.com/office/drawing/2014/main" id="{35A1160C-BCC3-4692-B381-619CFC6E1AA9}"/>
              </a:ext>
            </a:extLst>
          </p:cNvPr>
          <p:cNvSpPr txBox="1"/>
          <p:nvPr/>
        </p:nvSpPr>
        <p:spPr>
          <a:xfrm>
            <a:off x="6168008" y="902287"/>
            <a:ext cx="6022067" cy="1877437"/>
          </a:xfrm>
          <a:prstGeom prst="rect">
            <a:avLst/>
          </a:prstGeom>
          <a:noFill/>
          <a:ln w="28575">
            <a:noFill/>
          </a:ln>
        </p:spPr>
        <p:txBody>
          <a:bodyPr wrap="square">
            <a:spAutoFit/>
          </a:bodyPr>
          <a:lstStyle/>
          <a:p>
            <a:pPr>
              <a:spcBef>
                <a:spcPts val="1200"/>
              </a:spcBef>
            </a:pPr>
            <a:r>
              <a:rPr lang="en-GB" sz="2400" b="1" dirty="0">
                <a:solidFill>
                  <a:srgbClr val="00B0F0"/>
                </a:solidFill>
                <a:cs typeface="Calibri" panose="020F0502020204030204" pitchFamily="34" charset="0"/>
              </a:rPr>
              <a:t>ATOM:</a:t>
            </a:r>
          </a:p>
          <a:p>
            <a:pPr marL="342900" indent="-342900">
              <a:spcBef>
                <a:spcPts val="1200"/>
              </a:spcBef>
              <a:buFont typeface="Arial" panose="020B0604020202020204" pitchFamily="34" charset="0"/>
              <a:buChar char="•"/>
            </a:pPr>
            <a:r>
              <a:rPr lang="en-GB" sz="2400" b="0" i="0" dirty="0">
                <a:solidFill>
                  <a:srgbClr val="4D5156"/>
                </a:solidFill>
                <a:effectLst/>
              </a:rPr>
              <a:t>the smallest unit of a chemical element</a:t>
            </a:r>
          </a:p>
          <a:p>
            <a:pPr marL="342900" indent="-342900">
              <a:spcBef>
                <a:spcPts val="1200"/>
              </a:spcBef>
              <a:buFont typeface="Arial" panose="020B0604020202020204" pitchFamily="34" charset="0"/>
              <a:buChar char="•"/>
            </a:pPr>
            <a:r>
              <a:rPr lang="en-GB" sz="2400" dirty="0">
                <a:solidFill>
                  <a:srgbClr val="00B0F0"/>
                </a:solidFill>
                <a:cs typeface="Calibri" panose="020F0502020204030204" pitchFamily="34" charset="0"/>
              </a:rPr>
              <a:t>atoms</a:t>
            </a:r>
            <a:r>
              <a:rPr lang="en-GB" sz="2400" dirty="0">
                <a:cs typeface="Calibri" panose="020F0502020204030204" pitchFamily="34" charset="0"/>
              </a:rPr>
              <a:t> of the same </a:t>
            </a:r>
            <a:r>
              <a:rPr lang="en-GB" sz="2400" dirty="0">
                <a:solidFill>
                  <a:srgbClr val="00B050"/>
                </a:solidFill>
                <a:cs typeface="Calibri" panose="020F0502020204030204" pitchFamily="34" charset="0"/>
              </a:rPr>
              <a:t>element</a:t>
            </a:r>
            <a:r>
              <a:rPr lang="en-GB" sz="2400" dirty="0">
                <a:cs typeface="Calibri" panose="020F0502020204030204" pitchFamily="34" charset="0"/>
              </a:rPr>
              <a:t> have the same size, average mass, and other properties</a:t>
            </a:r>
          </a:p>
        </p:txBody>
      </p:sp>
      <p:sp>
        <p:nvSpPr>
          <p:cNvPr id="19" name="TextBox 18">
            <a:extLst>
              <a:ext uri="{FF2B5EF4-FFF2-40B4-BE49-F238E27FC236}">
                <a16:creationId xmlns:a16="http://schemas.microsoft.com/office/drawing/2014/main" id="{B672B049-25B6-45E2-B26F-D05A1B021488}"/>
              </a:ext>
            </a:extLst>
          </p:cNvPr>
          <p:cNvSpPr txBox="1"/>
          <p:nvPr/>
        </p:nvSpPr>
        <p:spPr>
          <a:xfrm>
            <a:off x="160320" y="3024433"/>
            <a:ext cx="6118755" cy="1723549"/>
          </a:xfrm>
          <a:prstGeom prst="rect">
            <a:avLst/>
          </a:prstGeom>
          <a:noFill/>
        </p:spPr>
        <p:txBody>
          <a:bodyPr wrap="square" rtlCol="0">
            <a:spAutoFit/>
          </a:bodyPr>
          <a:lstStyle/>
          <a:p>
            <a:pPr>
              <a:spcBef>
                <a:spcPts val="1200"/>
              </a:spcBef>
            </a:pPr>
            <a:r>
              <a:rPr lang="en-GB" sz="2400" dirty="0">
                <a:cs typeface="Calibri" panose="020F0502020204030204" pitchFamily="34" charset="0"/>
              </a:rPr>
              <a:t>There are 92 </a:t>
            </a:r>
            <a:r>
              <a:rPr lang="en-GB" sz="2400" dirty="0">
                <a:solidFill>
                  <a:srgbClr val="00B050"/>
                </a:solidFill>
                <a:cs typeface="Calibri" panose="020F0502020204030204" pitchFamily="34" charset="0"/>
              </a:rPr>
              <a:t>elements</a:t>
            </a:r>
            <a:r>
              <a:rPr lang="en-GB" sz="2400" dirty="0">
                <a:cs typeface="Calibri" panose="020F0502020204030204" pitchFamily="34" charset="0"/>
              </a:rPr>
              <a:t> occurring naturally on Earth (118 total)</a:t>
            </a:r>
          </a:p>
          <a:p>
            <a:pPr>
              <a:spcBef>
                <a:spcPts val="1200"/>
              </a:spcBef>
            </a:pPr>
            <a:r>
              <a:rPr lang="en-GB" sz="2400" dirty="0">
                <a:solidFill>
                  <a:srgbClr val="00B050"/>
                </a:solidFill>
                <a:cs typeface="Calibri" panose="020F0502020204030204" pitchFamily="34" charset="0"/>
              </a:rPr>
              <a:t>Elements</a:t>
            </a:r>
            <a:r>
              <a:rPr lang="en-GB" sz="2400" dirty="0">
                <a:cs typeface="Calibri" panose="020F0502020204030204" pitchFamily="34" charset="0"/>
              </a:rPr>
              <a:t> formed in the process of fusion of He and H</a:t>
            </a:r>
          </a:p>
        </p:txBody>
      </p:sp>
      <p:sp>
        <p:nvSpPr>
          <p:cNvPr id="13" name="TextBox 12">
            <a:extLst>
              <a:ext uri="{FF2B5EF4-FFF2-40B4-BE49-F238E27FC236}">
                <a16:creationId xmlns:a16="http://schemas.microsoft.com/office/drawing/2014/main" id="{801F7325-DC90-4C09-9B11-47DDF57993BD}"/>
              </a:ext>
            </a:extLst>
          </p:cNvPr>
          <p:cNvSpPr txBox="1"/>
          <p:nvPr/>
        </p:nvSpPr>
        <p:spPr>
          <a:xfrm>
            <a:off x="216330" y="5024317"/>
            <a:ext cx="5872620" cy="1200329"/>
          </a:xfrm>
          <a:prstGeom prst="rect">
            <a:avLst/>
          </a:prstGeom>
          <a:noFill/>
        </p:spPr>
        <p:txBody>
          <a:bodyPr wrap="square">
            <a:spAutoFit/>
          </a:bodyPr>
          <a:lstStyle/>
          <a:p>
            <a:pPr>
              <a:spcBef>
                <a:spcPts val="1200"/>
              </a:spcBef>
            </a:pPr>
            <a:r>
              <a:rPr lang="en-US" sz="2400" dirty="0">
                <a:solidFill>
                  <a:srgbClr val="231F20"/>
                </a:solidFill>
                <a:cs typeface="Calibri" panose="020F0502020204030204" pitchFamily="34" charset="0"/>
              </a:rPr>
              <a:t>Every </a:t>
            </a:r>
            <a:r>
              <a:rPr lang="en-US" sz="2400" dirty="0">
                <a:solidFill>
                  <a:srgbClr val="00B050"/>
                </a:solidFill>
                <a:cs typeface="Calibri" panose="020F0502020204030204" pitchFamily="34" charset="0"/>
              </a:rPr>
              <a:t>element</a:t>
            </a:r>
            <a:r>
              <a:rPr lang="en-US" sz="2400" dirty="0">
                <a:solidFill>
                  <a:srgbClr val="231F20"/>
                </a:solidFill>
                <a:cs typeface="Calibri" panose="020F0502020204030204" pitchFamily="34" charset="0"/>
              </a:rPr>
              <a:t> is made up of its own type of </a:t>
            </a:r>
            <a:r>
              <a:rPr lang="en-US" sz="2400" b="1" dirty="0">
                <a:solidFill>
                  <a:srgbClr val="00B0F0"/>
                </a:solidFill>
                <a:cs typeface="Calibri" panose="020F0502020204030204" pitchFamily="34" charset="0"/>
              </a:rPr>
              <a:t>atom </a:t>
            </a:r>
            <a:r>
              <a:rPr lang="en-US" sz="2400" dirty="0">
                <a:solidFill>
                  <a:srgbClr val="231F20"/>
                </a:solidFill>
                <a:cs typeface="Calibri" panose="020F0502020204030204" pitchFamily="34" charset="0"/>
              </a:rPr>
              <a:t>therefore the chemical </a:t>
            </a:r>
            <a:r>
              <a:rPr lang="en-US" sz="2400" dirty="0">
                <a:solidFill>
                  <a:srgbClr val="00B050"/>
                </a:solidFill>
                <a:cs typeface="Calibri" panose="020F0502020204030204" pitchFamily="34" charset="0"/>
              </a:rPr>
              <a:t>elements</a:t>
            </a:r>
            <a:r>
              <a:rPr lang="en-US" sz="2400" dirty="0">
                <a:solidFill>
                  <a:srgbClr val="231F20"/>
                </a:solidFill>
                <a:cs typeface="Calibri" panose="020F0502020204030204" pitchFamily="34" charset="0"/>
              </a:rPr>
              <a:t> are all very different from each other</a:t>
            </a:r>
          </a:p>
        </p:txBody>
      </p:sp>
      <p:pic>
        <p:nvPicPr>
          <p:cNvPr id="4" name="Picture 3">
            <a:extLst>
              <a:ext uri="{FF2B5EF4-FFF2-40B4-BE49-F238E27FC236}">
                <a16:creationId xmlns:a16="http://schemas.microsoft.com/office/drawing/2014/main" id="{A556ABC9-27BB-430D-880E-14B2DDB75769}"/>
              </a:ext>
            </a:extLst>
          </p:cNvPr>
          <p:cNvPicPr>
            <a:picLocks noChangeAspect="1"/>
          </p:cNvPicPr>
          <p:nvPr/>
        </p:nvPicPr>
        <p:blipFill rotWithShape="1">
          <a:blip r:embed="rId3"/>
          <a:srcRect l="2527" t="1319" r="6497" b="1880"/>
          <a:stretch/>
        </p:blipFill>
        <p:spPr>
          <a:xfrm>
            <a:off x="6119489" y="3216949"/>
            <a:ext cx="3031386" cy="3452411"/>
          </a:xfrm>
          <a:prstGeom prst="rect">
            <a:avLst/>
          </a:prstGeom>
        </p:spPr>
      </p:pic>
      <p:sp>
        <p:nvSpPr>
          <p:cNvPr id="24" name="TextBox 23">
            <a:extLst>
              <a:ext uri="{FF2B5EF4-FFF2-40B4-BE49-F238E27FC236}">
                <a16:creationId xmlns:a16="http://schemas.microsoft.com/office/drawing/2014/main" id="{00884AAE-4544-4179-93B4-A5BB3F4CAC4E}"/>
              </a:ext>
            </a:extLst>
          </p:cNvPr>
          <p:cNvSpPr txBox="1"/>
          <p:nvPr/>
        </p:nvSpPr>
        <p:spPr>
          <a:xfrm>
            <a:off x="8727074" y="2924565"/>
            <a:ext cx="3490091" cy="1569660"/>
          </a:xfrm>
          <a:prstGeom prst="rect">
            <a:avLst/>
          </a:prstGeom>
          <a:noFill/>
        </p:spPr>
        <p:txBody>
          <a:bodyPr wrap="square">
            <a:spAutoFit/>
          </a:bodyPr>
          <a:lstStyle/>
          <a:p>
            <a:pPr marL="285750" indent="-285750">
              <a:buFont typeface="Arial" panose="020B0604020202020204" pitchFamily="34" charset="0"/>
              <a:buChar char="•"/>
            </a:pPr>
            <a:r>
              <a:rPr lang="en-GB" sz="2400" dirty="0">
                <a:cs typeface="Calibri" panose="020F0502020204030204" pitchFamily="34" charset="0"/>
              </a:rPr>
              <a:t>the </a:t>
            </a:r>
            <a:r>
              <a:rPr lang="en-GB" sz="2400" b="1" dirty="0">
                <a:solidFill>
                  <a:srgbClr val="7030A0"/>
                </a:solidFill>
                <a:cs typeface="Calibri" panose="020F0502020204030204" pitchFamily="34" charset="0"/>
              </a:rPr>
              <a:t>subatomic particles</a:t>
            </a:r>
            <a:r>
              <a:rPr lang="en-GB" sz="2400" dirty="0">
                <a:cs typeface="Calibri" panose="020F0502020204030204" pitchFamily="34" charset="0"/>
              </a:rPr>
              <a:t>: proton, neutron (in nucleus), electron (</a:t>
            </a:r>
            <a:r>
              <a:rPr lang="en-GB" sz="2400" b="1" dirty="0">
                <a:solidFill>
                  <a:srgbClr val="CC66FF"/>
                </a:solidFill>
                <a:cs typeface="Calibri" panose="020F0502020204030204" pitchFamily="34" charset="0"/>
              </a:rPr>
              <a:t>elementary particle</a:t>
            </a:r>
            <a:r>
              <a:rPr lang="en-GB" sz="2400" b="1" dirty="0">
                <a:cs typeface="Calibri" panose="020F0502020204030204" pitchFamily="34" charset="0"/>
              </a:rPr>
              <a:t>)</a:t>
            </a:r>
            <a:endParaRPr lang="en-GB" sz="2400" dirty="0">
              <a:cs typeface="Calibri" panose="020F0502020204030204" pitchFamily="34" charset="0"/>
            </a:endParaRPr>
          </a:p>
        </p:txBody>
      </p:sp>
      <p:pic>
        <p:nvPicPr>
          <p:cNvPr id="25" name="Picture 24">
            <a:extLst>
              <a:ext uri="{FF2B5EF4-FFF2-40B4-BE49-F238E27FC236}">
                <a16:creationId xmlns:a16="http://schemas.microsoft.com/office/drawing/2014/main" id="{3881128A-0DAA-4679-AE10-385370E1DC58}"/>
              </a:ext>
            </a:extLst>
          </p:cNvPr>
          <p:cNvPicPr>
            <a:picLocks noChangeAspect="1"/>
          </p:cNvPicPr>
          <p:nvPr/>
        </p:nvPicPr>
        <p:blipFill>
          <a:blip r:embed="rId4"/>
          <a:stretch>
            <a:fillRect/>
          </a:stretch>
        </p:blipFill>
        <p:spPr>
          <a:xfrm>
            <a:off x="9771678" y="-27384"/>
            <a:ext cx="2420322" cy="1390008"/>
          </a:xfrm>
          <a:prstGeom prst="rect">
            <a:avLst/>
          </a:prstGeom>
        </p:spPr>
      </p:pic>
      <p:sp>
        <p:nvSpPr>
          <p:cNvPr id="29" name="Title 1">
            <a:extLst>
              <a:ext uri="{FF2B5EF4-FFF2-40B4-BE49-F238E27FC236}">
                <a16:creationId xmlns:a16="http://schemas.microsoft.com/office/drawing/2014/main" id="{1A9693C3-CAC1-49C7-8CF0-873C3EC07149}"/>
              </a:ext>
            </a:extLst>
          </p:cNvPr>
          <p:cNvSpPr txBox="1">
            <a:spLocks/>
          </p:cNvSpPr>
          <p:nvPr/>
        </p:nvSpPr>
        <p:spPr>
          <a:xfrm>
            <a:off x="913774" y="123593"/>
            <a:ext cx="10364451" cy="1119505"/>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Few definitions as reminder</a:t>
            </a:r>
          </a:p>
        </p:txBody>
      </p:sp>
    </p:spTree>
    <p:extLst>
      <p:ext uri="{BB962C8B-B14F-4D97-AF65-F5344CB8AC3E}">
        <p14:creationId xmlns:p14="http://schemas.microsoft.com/office/powerpoint/2010/main" val="3767030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4"/>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7" grpId="0"/>
      <p:bldP spid="19" grpId="0"/>
      <p:bldP spid="13" grpId="0"/>
      <p:bldP spid="2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EC1A5235-2C83-40E0-ACF0-E50D1AB04CC8}"/>
              </a:ext>
            </a:extLst>
          </p:cNvPr>
          <p:cNvSpPr txBox="1"/>
          <p:nvPr/>
        </p:nvSpPr>
        <p:spPr>
          <a:xfrm>
            <a:off x="263352" y="657376"/>
            <a:ext cx="9649072" cy="3254545"/>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US" sz="2800" dirty="0">
                <a:solidFill>
                  <a:srgbClr val="202124"/>
                </a:solidFill>
                <a:cs typeface="Calibri" panose="020F0502020204030204" pitchFamily="34" charset="0"/>
              </a:rPr>
              <a:t>Organized to provide a great deal of information about elements and how they relate to one another</a:t>
            </a:r>
          </a:p>
          <a:p>
            <a:pPr marL="285750" indent="-285750">
              <a:lnSpc>
                <a:spcPct val="150000"/>
              </a:lnSpc>
              <a:buFont typeface="Arial" panose="020B0604020202020204" pitchFamily="34" charset="0"/>
              <a:buChar char="•"/>
            </a:pPr>
            <a:r>
              <a:rPr lang="en-US" sz="2800" dirty="0">
                <a:cs typeface="Calibri" panose="020F0502020204030204" pitchFamily="34" charset="0"/>
              </a:rPr>
              <a:t>Elements within a specific group have similar chemical properties</a:t>
            </a:r>
            <a:endParaRPr lang="en-US" sz="2800" dirty="0">
              <a:solidFill>
                <a:srgbClr val="202124"/>
              </a:solidFill>
              <a:cs typeface="Calibri" panose="020F0502020204030204" pitchFamily="34" charset="0"/>
            </a:endParaRPr>
          </a:p>
          <a:p>
            <a:pPr marL="285750" indent="-285750">
              <a:lnSpc>
                <a:spcPct val="150000"/>
              </a:lnSpc>
              <a:buFont typeface="Arial" panose="020B0604020202020204" pitchFamily="34" charset="0"/>
              <a:buChar char="•"/>
            </a:pPr>
            <a:r>
              <a:rPr lang="en-US" sz="2800" dirty="0">
                <a:solidFill>
                  <a:srgbClr val="202124"/>
                </a:solidFill>
                <a:cs typeface="Calibri" panose="020F0502020204030204" pitchFamily="34" charset="0"/>
              </a:rPr>
              <a:t>Provides information on relative size, ionization energy, electron affinity, electronegativity </a:t>
            </a:r>
          </a:p>
        </p:txBody>
      </p:sp>
      <p:sp>
        <p:nvSpPr>
          <p:cNvPr id="12" name="TextBox 11">
            <a:extLst>
              <a:ext uri="{FF2B5EF4-FFF2-40B4-BE49-F238E27FC236}">
                <a16:creationId xmlns:a16="http://schemas.microsoft.com/office/drawing/2014/main" id="{A2E12FA4-FB11-47E4-BA51-70AFC8F5D9E8}"/>
              </a:ext>
            </a:extLst>
          </p:cNvPr>
          <p:cNvSpPr txBox="1"/>
          <p:nvPr/>
        </p:nvSpPr>
        <p:spPr>
          <a:xfrm>
            <a:off x="1655410" y="1535798"/>
            <a:ext cx="7956376" cy="276999"/>
          </a:xfrm>
          <a:prstGeom prst="rect">
            <a:avLst/>
          </a:prstGeom>
          <a:noFill/>
        </p:spPr>
        <p:txBody>
          <a:bodyPr wrap="square">
            <a:spAutoFit/>
          </a:bodyPr>
          <a:lstStyle/>
          <a:p>
            <a:r>
              <a:rPr lang="en-US" sz="1200" dirty="0">
                <a:solidFill>
                  <a:srgbClr val="333333"/>
                </a:solidFill>
                <a:latin typeface="Arial" panose="020B0604020202020204" pitchFamily="34" charset="0"/>
              </a:rPr>
              <a:t> </a:t>
            </a:r>
            <a:endParaRPr lang="en-GB" sz="1200" dirty="0"/>
          </a:p>
        </p:txBody>
      </p:sp>
      <p:sp>
        <p:nvSpPr>
          <p:cNvPr id="23" name="TextBox 22">
            <a:extLst>
              <a:ext uri="{FF2B5EF4-FFF2-40B4-BE49-F238E27FC236}">
                <a16:creationId xmlns:a16="http://schemas.microsoft.com/office/drawing/2014/main" id="{A00DD472-9E0A-44FC-8F67-83123AB796F9}"/>
              </a:ext>
            </a:extLst>
          </p:cNvPr>
          <p:cNvSpPr txBox="1"/>
          <p:nvPr/>
        </p:nvSpPr>
        <p:spPr>
          <a:xfrm>
            <a:off x="407368" y="4580631"/>
            <a:ext cx="7850840" cy="1785104"/>
          </a:xfrm>
          <a:prstGeom prst="rect">
            <a:avLst/>
          </a:prstGeom>
          <a:noFill/>
        </p:spPr>
        <p:txBody>
          <a:bodyPr wrap="square">
            <a:spAutoFit/>
          </a:bodyPr>
          <a:lstStyle/>
          <a:p>
            <a:r>
              <a:rPr lang="en-US" sz="2200" b="1" dirty="0">
                <a:solidFill>
                  <a:srgbClr val="0000FF"/>
                </a:solidFill>
                <a:cs typeface="Calibri" panose="020F0502020204030204" pitchFamily="34" charset="0"/>
              </a:rPr>
              <a:t>OME related questions:</a:t>
            </a:r>
          </a:p>
          <a:p>
            <a:r>
              <a:rPr lang="en-US" sz="2200" dirty="0">
                <a:solidFill>
                  <a:srgbClr val="000000"/>
                </a:solidFill>
                <a:cs typeface="Calibri" panose="020F0502020204030204" pitchFamily="34" charset="0"/>
              </a:rPr>
              <a:t>Why NH</a:t>
            </a:r>
            <a:r>
              <a:rPr lang="en-US" sz="2200" baseline="-25000" dirty="0">
                <a:solidFill>
                  <a:srgbClr val="000000"/>
                </a:solidFill>
                <a:cs typeface="Calibri" panose="020F0502020204030204" pitchFamily="34" charset="0"/>
              </a:rPr>
              <a:t>3</a:t>
            </a:r>
            <a:r>
              <a:rPr lang="en-US" sz="2200" dirty="0">
                <a:solidFill>
                  <a:srgbClr val="000000"/>
                </a:solidFill>
                <a:cs typeface="Calibri" panose="020F0502020204030204" pitchFamily="34" charset="0"/>
              </a:rPr>
              <a:t> is stable and NCl</a:t>
            </a:r>
            <a:r>
              <a:rPr lang="en-US" sz="2200" baseline="-25000" dirty="0">
                <a:solidFill>
                  <a:srgbClr val="000000"/>
                </a:solidFill>
                <a:cs typeface="Calibri" panose="020F0502020204030204" pitchFamily="34" charset="0"/>
              </a:rPr>
              <a:t>3</a:t>
            </a:r>
            <a:r>
              <a:rPr lang="en-US" sz="2200" dirty="0">
                <a:solidFill>
                  <a:srgbClr val="000000"/>
                </a:solidFill>
                <a:cs typeface="Calibri" panose="020F0502020204030204" pitchFamily="34" charset="0"/>
              </a:rPr>
              <a:t> is not? </a:t>
            </a:r>
          </a:p>
          <a:p>
            <a:r>
              <a:rPr lang="en-US" sz="2200" dirty="0">
                <a:solidFill>
                  <a:srgbClr val="000000"/>
                </a:solidFill>
                <a:cs typeface="Calibri" panose="020F0502020204030204" pitchFamily="34" charset="0"/>
              </a:rPr>
              <a:t>Why is nitrogen used in explosives?</a:t>
            </a:r>
          </a:p>
          <a:p>
            <a:r>
              <a:rPr lang="en-US" sz="2200" dirty="0">
                <a:solidFill>
                  <a:srgbClr val="000000"/>
                </a:solidFill>
                <a:cs typeface="Calibri" panose="020F0502020204030204" pitchFamily="34" charset="0"/>
              </a:rPr>
              <a:t>Why carbon can form only four bonds in high-energy materials?</a:t>
            </a:r>
          </a:p>
          <a:p>
            <a:r>
              <a:rPr lang="en-US" sz="2200" dirty="0">
                <a:solidFill>
                  <a:srgbClr val="000000"/>
                </a:solidFill>
                <a:cs typeface="Calibri" panose="020F0502020204030204" pitchFamily="34" charset="0"/>
              </a:rPr>
              <a:t>Why white phosphorus is more reactive than red?</a:t>
            </a:r>
            <a:endParaRPr lang="en-GB" sz="2200" dirty="0">
              <a:cs typeface="Calibri" panose="020F0502020204030204" pitchFamily="34" charset="0"/>
            </a:endParaRPr>
          </a:p>
        </p:txBody>
      </p:sp>
      <p:sp>
        <p:nvSpPr>
          <p:cNvPr id="25" name="TextBox 24">
            <a:extLst>
              <a:ext uri="{FF2B5EF4-FFF2-40B4-BE49-F238E27FC236}">
                <a16:creationId xmlns:a16="http://schemas.microsoft.com/office/drawing/2014/main" id="{9F0DBFBD-AD40-4D81-A51F-F8ACB1D53853}"/>
              </a:ext>
            </a:extLst>
          </p:cNvPr>
          <p:cNvSpPr txBox="1"/>
          <p:nvPr/>
        </p:nvSpPr>
        <p:spPr>
          <a:xfrm>
            <a:off x="2063552" y="3190212"/>
            <a:ext cx="4763728" cy="276999"/>
          </a:xfrm>
          <a:prstGeom prst="rect">
            <a:avLst/>
          </a:prstGeom>
          <a:noFill/>
        </p:spPr>
        <p:txBody>
          <a:bodyPr wrap="square">
            <a:spAutoFit/>
          </a:bodyPr>
          <a:lstStyle/>
          <a:p>
            <a:r>
              <a:rPr lang="en-US" sz="1200" dirty="0"/>
              <a:t>. </a:t>
            </a:r>
          </a:p>
        </p:txBody>
      </p:sp>
      <p:sp>
        <p:nvSpPr>
          <p:cNvPr id="27" name="TextBox 26">
            <a:extLst>
              <a:ext uri="{FF2B5EF4-FFF2-40B4-BE49-F238E27FC236}">
                <a16:creationId xmlns:a16="http://schemas.microsoft.com/office/drawing/2014/main" id="{114D9993-C62F-42A2-9334-DCF75DD1A876}"/>
              </a:ext>
            </a:extLst>
          </p:cNvPr>
          <p:cNvSpPr txBox="1"/>
          <p:nvPr/>
        </p:nvSpPr>
        <p:spPr>
          <a:xfrm>
            <a:off x="7593131" y="6211847"/>
            <a:ext cx="2520288" cy="307777"/>
          </a:xfrm>
          <a:prstGeom prst="rect">
            <a:avLst/>
          </a:prstGeom>
          <a:noFill/>
        </p:spPr>
        <p:txBody>
          <a:bodyPr wrap="square">
            <a:spAutoFit/>
          </a:bodyPr>
          <a:lstStyle/>
          <a:p>
            <a:r>
              <a:rPr lang="en-GB" sz="1400" dirty="0">
                <a:solidFill>
                  <a:srgbClr val="0000FF"/>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https://youtu.be/kqe9tEcZkno</a:t>
            </a:r>
            <a:endParaRPr lang="en-GB" sz="1400" dirty="0">
              <a:solidFill>
                <a:srgbClr val="0000FF"/>
              </a:solidFill>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3F81ADB1-6C6D-43CE-A7F3-08B461A619CF}"/>
              </a:ext>
            </a:extLst>
          </p:cNvPr>
          <p:cNvPicPr>
            <a:picLocks noChangeAspect="1"/>
          </p:cNvPicPr>
          <p:nvPr/>
        </p:nvPicPr>
        <p:blipFill rotWithShape="1">
          <a:blip r:embed="rId4"/>
          <a:srcRect l="1437" t="14538" r="43700" b="11256"/>
          <a:stretch/>
        </p:blipFill>
        <p:spPr>
          <a:xfrm>
            <a:off x="7622506" y="4220061"/>
            <a:ext cx="3582479" cy="1969739"/>
          </a:xfrm>
          <a:prstGeom prst="rect">
            <a:avLst/>
          </a:prstGeom>
        </p:spPr>
      </p:pic>
      <p:sp>
        <p:nvSpPr>
          <p:cNvPr id="5" name="Title 4">
            <a:extLst>
              <a:ext uri="{FF2B5EF4-FFF2-40B4-BE49-F238E27FC236}">
                <a16:creationId xmlns:a16="http://schemas.microsoft.com/office/drawing/2014/main" id="{FD02CC3A-E43F-42BC-BDD9-22E1DB9469C2}"/>
              </a:ext>
            </a:extLst>
          </p:cNvPr>
          <p:cNvSpPr>
            <a:spLocks noGrp="1"/>
          </p:cNvSpPr>
          <p:nvPr>
            <p:ph type="title"/>
          </p:nvPr>
        </p:nvSpPr>
        <p:spPr>
          <a:xfrm>
            <a:off x="913774" y="-24590"/>
            <a:ext cx="10364451" cy="678896"/>
          </a:xfrm>
        </p:spPr>
        <p:txBody>
          <a:bodyPr/>
          <a:lstStyle/>
          <a:p>
            <a:r>
              <a:rPr lang="en-GB" dirty="0">
                <a:effectLst>
                  <a:outerShdw blurRad="38100" dist="38100" dir="2700000" algn="tl">
                    <a:srgbClr val="000000">
                      <a:alpha val="43137"/>
                    </a:srgbClr>
                  </a:outerShdw>
                </a:effectLst>
              </a:rPr>
              <a:t>Why do we need a periodic table?</a:t>
            </a:r>
          </a:p>
        </p:txBody>
      </p:sp>
      <p:sp>
        <p:nvSpPr>
          <p:cNvPr id="2" name="Date Placeholder 1">
            <a:extLst>
              <a:ext uri="{FF2B5EF4-FFF2-40B4-BE49-F238E27FC236}">
                <a16:creationId xmlns:a16="http://schemas.microsoft.com/office/drawing/2014/main" id="{E00DBFC8-6CEA-437B-8B98-9AD68592A016}"/>
              </a:ext>
            </a:extLst>
          </p:cNvPr>
          <p:cNvSpPr>
            <a:spLocks noGrp="1"/>
          </p:cNvSpPr>
          <p:nvPr>
            <p:ph type="dt" sz="half" idx="10"/>
          </p:nvPr>
        </p:nvSpPr>
        <p:spPr>
          <a:xfrm>
            <a:off x="335360" y="6497940"/>
            <a:ext cx="11424592" cy="365125"/>
          </a:xfrm>
        </p:spPr>
        <p:txBody>
          <a:bodyPr/>
          <a:lstStyle/>
          <a:p>
            <a:r>
              <a:rPr lang="en-US" altLang="en-US" dirty="0"/>
              <a:t>ACDB4011  														                                                                                                    23/01/2023</a:t>
            </a:r>
            <a:endParaRPr lang="es-ES" altLang="en-US" dirty="0"/>
          </a:p>
        </p:txBody>
      </p:sp>
    </p:spTree>
    <p:extLst>
      <p:ext uri="{BB962C8B-B14F-4D97-AF65-F5344CB8AC3E}">
        <p14:creationId xmlns:p14="http://schemas.microsoft.com/office/powerpoint/2010/main" val="2026574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2" name="Picture 2" descr="Birth Anniversary of Dmitri Mendeleev">
            <a:extLst>
              <a:ext uri="{FF2B5EF4-FFF2-40B4-BE49-F238E27FC236}">
                <a16:creationId xmlns:a16="http://schemas.microsoft.com/office/drawing/2014/main" id="{A8728316-F4A5-4866-99F6-DF31645F88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92144" y="931972"/>
            <a:ext cx="3682752" cy="306896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B7644B2F-237F-4455-840F-CF5820F24099}"/>
              </a:ext>
            </a:extLst>
          </p:cNvPr>
          <p:cNvSpPr txBox="1"/>
          <p:nvPr/>
        </p:nvSpPr>
        <p:spPr>
          <a:xfrm>
            <a:off x="8688288" y="3964338"/>
            <a:ext cx="1287532" cy="369332"/>
          </a:xfrm>
          <a:prstGeom prst="rect">
            <a:avLst/>
          </a:prstGeom>
          <a:noFill/>
        </p:spPr>
        <p:txBody>
          <a:bodyPr wrap="none" rtlCol="0">
            <a:spAutoFit/>
          </a:bodyPr>
          <a:lstStyle/>
          <a:p>
            <a:r>
              <a:rPr lang="en-GB" dirty="0"/>
              <a:t>1834-1907</a:t>
            </a:r>
          </a:p>
        </p:txBody>
      </p:sp>
      <p:sp>
        <p:nvSpPr>
          <p:cNvPr id="10" name="TextBox 9">
            <a:extLst>
              <a:ext uri="{FF2B5EF4-FFF2-40B4-BE49-F238E27FC236}">
                <a16:creationId xmlns:a16="http://schemas.microsoft.com/office/drawing/2014/main" id="{5458ADB6-D1BC-48B4-A684-CF6B5EFBDB5C}"/>
              </a:ext>
            </a:extLst>
          </p:cNvPr>
          <p:cNvSpPr txBox="1"/>
          <p:nvPr/>
        </p:nvSpPr>
        <p:spPr>
          <a:xfrm>
            <a:off x="365641" y="873587"/>
            <a:ext cx="6954496" cy="2251065"/>
          </a:xfrm>
          <a:prstGeom prst="rect">
            <a:avLst/>
          </a:prstGeom>
          <a:noFill/>
        </p:spPr>
        <p:txBody>
          <a:bodyPr wrap="square">
            <a:spAutoFit/>
          </a:bodyPr>
          <a:lstStyle/>
          <a:p>
            <a:pPr marL="457200" indent="-457200">
              <a:lnSpc>
                <a:spcPts val="2400"/>
              </a:lnSpc>
              <a:spcAft>
                <a:spcPts val="1200"/>
              </a:spcAft>
              <a:buFont typeface="Arial" panose="020B0604020202020204" pitchFamily="34" charset="0"/>
              <a:buChar char="•"/>
            </a:pPr>
            <a:r>
              <a:rPr lang="en-GB" sz="2600" dirty="0"/>
              <a:t>created the framework that became the modern periodic table </a:t>
            </a:r>
          </a:p>
          <a:p>
            <a:pPr marL="457200" indent="-457200">
              <a:lnSpc>
                <a:spcPts val="2400"/>
              </a:lnSpc>
              <a:spcAft>
                <a:spcPts val="1200"/>
              </a:spcAft>
              <a:buFont typeface="Arial" panose="020B0604020202020204" pitchFamily="34" charset="0"/>
              <a:buChar char="•"/>
            </a:pPr>
            <a:r>
              <a:rPr lang="en-GB" sz="2600" dirty="0"/>
              <a:t>arranged 63 elements known in his times according to their atomic weight</a:t>
            </a:r>
          </a:p>
          <a:p>
            <a:pPr marL="457200" indent="-457200">
              <a:lnSpc>
                <a:spcPts val="2400"/>
              </a:lnSpc>
              <a:spcAft>
                <a:spcPts val="1200"/>
              </a:spcAft>
              <a:buFont typeface="Arial" panose="020B0604020202020204" pitchFamily="34" charset="0"/>
              <a:buChar char="•"/>
            </a:pPr>
            <a:r>
              <a:rPr lang="en-GB" sz="2600" dirty="0"/>
              <a:t>left gaps for elements that were yet to be discovered</a:t>
            </a:r>
            <a:endParaRPr lang="en-GB" sz="2600" dirty="0">
              <a:cs typeface="Calibri" panose="020F0502020204030204" pitchFamily="34" charset="0"/>
            </a:endParaRPr>
          </a:p>
        </p:txBody>
      </p:sp>
      <p:sp>
        <p:nvSpPr>
          <p:cNvPr id="14" name="Title 13">
            <a:extLst>
              <a:ext uri="{FF2B5EF4-FFF2-40B4-BE49-F238E27FC236}">
                <a16:creationId xmlns:a16="http://schemas.microsoft.com/office/drawing/2014/main" id="{DC18D738-B8B2-49BD-8520-20B0D4909494}"/>
              </a:ext>
            </a:extLst>
          </p:cNvPr>
          <p:cNvSpPr>
            <a:spLocks noGrp="1"/>
          </p:cNvSpPr>
          <p:nvPr>
            <p:ph type="title"/>
          </p:nvPr>
        </p:nvSpPr>
        <p:spPr>
          <a:xfrm>
            <a:off x="913774" y="-6102"/>
            <a:ext cx="10364451" cy="914822"/>
          </a:xfrm>
        </p:spPr>
        <p:txBody>
          <a:bodyPr/>
          <a:lstStyle/>
          <a:p>
            <a:r>
              <a:rPr lang="en-GB" dirty="0">
                <a:effectLst>
                  <a:outerShdw blurRad="38100" dist="38100" dir="2700000" algn="tl">
                    <a:srgbClr val="000000">
                      <a:alpha val="43137"/>
                    </a:srgbClr>
                  </a:outerShdw>
                </a:effectLst>
              </a:rPr>
              <a:t>1869 – Dmitri </a:t>
            </a:r>
            <a:r>
              <a:rPr lang="en-GB" dirty="0" err="1">
                <a:effectLst>
                  <a:outerShdw blurRad="38100" dist="38100" dir="2700000" algn="tl">
                    <a:srgbClr val="000000">
                      <a:alpha val="43137"/>
                    </a:srgbClr>
                  </a:outerShdw>
                </a:effectLst>
              </a:rPr>
              <a:t>mendeleev</a:t>
            </a:r>
            <a:endParaRPr lang="en-GB" dirty="0">
              <a:effectLst>
                <a:outerShdw blurRad="38100" dist="38100" dir="2700000" algn="tl">
                  <a:srgbClr val="000000">
                    <a:alpha val="43137"/>
                  </a:srgbClr>
                </a:outerShdw>
              </a:effectLst>
            </a:endParaRPr>
          </a:p>
        </p:txBody>
      </p:sp>
      <p:sp>
        <p:nvSpPr>
          <p:cNvPr id="2" name="Date Placeholder 1">
            <a:extLst>
              <a:ext uri="{FF2B5EF4-FFF2-40B4-BE49-F238E27FC236}">
                <a16:creationId xmlns:a16="http://schemas.microsoft.com/office/drawing/2014/main" id="{61531894-0FD9-40E9-96EB-0A3AC7B10FF9}"/>
              </a:ext>
            </a:extLst>
          </p:cNvPr>
          <p:cNvSpPr>
            <a:spLocks noGrp="1"/>
          </p:cNvSpPr>
          <p:nvPr>
            <p:ph type="dt" sz="half" idx="10"/>
          </p:nvPr>
        </p:nvSpPr>
        <p:spPr>
          <a:xfrm>
            <a:off x="0" y="6492875"/>
            <a:ext cx="11935544" cy="365125"/>
          </a:xfrm>
        </p:spPr>
        <p:txBody>
          <a:bodyPr/>
          <a:lstStyle/>
          <a:p>
            <a:r>
              <a:rPr lang="en-US" altLang="en-US" dirty="0"/>
              <a:t>ACDB4011                                       															                                                               23/01/2023</a:t>
            </a:r>
            <a:endParaRPr lang="es-ES" altLang="en-US" dirty="0"/>
          </a:p>
        </p:txBody>
      </p:sp>
      <p:sp>
        <p:nvSpPr>
          <p:cNvPr id="20" name="TextBox 19">
            <a:extLst>
              <a:ext uri="{FF2B5EF4-FFF2-40B4-BE49-F238E27FC236}">
                <a16:creationId xmlns:a16="http://schemas.microsoft.com/office/drawing/2014/main" id="{3652A23F-97AB-4417-BBE6-AC2910817191}"/>
              </a:ext>
            </a:extLst>
          </p:cNvPr>
          <p:cNvSpPr txBox="1"/>
          <p:nvPr/>
        </p:nvSpPr>
        <p:spPr>
          <a:xfrm>
            <a:off x="6312024" y="4750142"/>
            <a:ext cx="5301872" cy="830997"/>
          </a:xfrm>
          <a:prstGeom prst="rect">
            <a:avLst/>
          </a:prstGeom>
          <a:noFill/>
        </p:spPr>
        <p:txBody>
          <a:bodyPr wrap="square">
            <a:spAutoFit/>
          </a:bodyPr>
          <a:lstStyle/>
          <a:p>
            <a:r>
              <a:rPr lang="en-GB" sz="2400" dirty="0">
                <a:solidFill>
                  <a:srgbClr val="0000FF"/>
                </a:solidFill>
                <a:cs typeface="Calibri" panose="020F0502020204030204" pitchFamily="34" charset="0"/>
              </a:rPr>
              <a:t>He was vindicated by the discovery of Germanium in 1885</a:t>
            </a:r>
            <a:endParaRPr lang="en-GB" sz="2400" dirty="0">
              <a:solidFill>
                <a:srgbClr val="0000FF"/>
              </a:solidFill>
            </a:endParaRPr>
          </a:p>
        </p:txBody>
      </p:sp>
      <p:pic>
        <p:nvPicPr>
          <p:cNvPr id="11" name="Picture 10">
            <a:extLst>
              <a:ext uri="{FF2B5EF4-FFF2-40B4-BE49-F238E27FC236}">
                <a16:creationId xmlns:a16="http://schemas.microsoft.com/office/drawing/2014/main" id="{6D7DAB5E-E698-44A6-BBAA-C9A704E1FD0C}"/>
              </a:ext>
            </a:extLst>
          </p:cNvPr>
          <p:cNvPicPr>
            <a:picLocks noChangeAspect="1"/>
          </p:cNvPicPr>
          <p:nvPr/>
        </p:nvPicPr>
        <p:blipFill>
          <a:blip r:embed="rId3"/>
          <a:stretch>
            <a:fillRect/>
          </a:stretch>
        </p:blipFill>
        <p:spPr>
          <a:xfrm>
            <a:off x="223070" y="3252591"/>
            <a:ext cx="5761865" cy="3584111"/>
          </a:xfrm>
          <a:prstGeom prst="rect">
            <a:avLst/>
          </a:prstGeom>
        </p:spPr>
      </p:pic>
    </p:spTree>
    <p:extLst>
      <p:ext uri="{BB962C8B-B14F-4D97-AF65-F5344CB8AC3E}">
        <p14:creationId xmlns:p14="http://schemas.microsoft.com/office/powerpoint/2010/main" val="531592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2C41A25-03F0-4C6E-9243-E5E4B1AD9B1F}"/>
              </a:ext>
            </a:extLst>
          </p:cNvPr>
          <p:cNvPicPr>
            <a:picLocks noChangeAspect="1"/>
          </p:cNvPicPr>
          <p:nvPr/>
        </p:nvPicPr>
        <p:blipFill>
          <a:blip r:embed="rId3"/>
          <a:stretch>
            <a:fillRect/>
          </a:stretch>
        </p:blipFill>
        <p:spPr>
          <a:xfrm>
            <a:off x="905050" y="621408"/>
            <a:ext cx="10364451" cy="5962414"/>
          </a:xfrm>
          <a:prstGeom prst="rect">
            <a:avLst/>
          </a:prstGeom>
        </p:spPr>
      </p:pic>
      <p:sp>
        <p:nvSpPr>
          <p:cNvPr id="2" name="Title 1">
            <a:extLst>
              <a:ext uri="{FF2B5EF4-FFF2-40B4-BE49-F238E27FC236}">
                <a16:creationId xmlns:a16="http://schemas.microsoft.com/office/drawing/2014/main" id="{04877757-45CE-48D7-BCAE-50A1A5659833}"/>
              </a:ext>
            </a:extLst>
          </p:cNvPr>
          <p:cNvSpPr>
            <a:spLocks noGrp="1"/>
          </p:cNvSpPr>
          <p:nvPr>
            <p:ph type="title"/>
          </p:nvPr>
        </p:nvSpPr>
        <p:spPr>
          <a:xfrm>
            <a:off x="983432" y="-15881"/>
            <a:ext cx="10364451" cy="868909"/>
          </a:xfrm>
        </p:spPr>
        <p:txBody>
          <a:bodyPr/>
          <a:lstStyle/>
          <a:p>
            <a:r>
              <a:rPr lang="en-GB" dirty="0">
                <a:effectLst>
                  <a:outerShdw blurRad="38100" dist="38100" dir="2700000" algn="tl">
                    <a:srgbClr val="000000">
                      <a:alpha val="43137"/>
                    </a:srgbClr>
                  </a:outerShdw>
                </a:effectLst>
              </a:rPr>
              <a:t>Groups and periods</a:t>
            </a:r>
          </a:p>
        </p:txBody>
      </p:sp>
      <p:sp>
        <p:nvSpPr>
          <p:cNvPr id="10" name="TextBox 9">
            <a:extLst>
              <a:ext uri="{FF2B5EF4-FFF2-40B4-BE49-F238E27FC236}">
                <a16:creationId xmlns:a16="http://schemas.microsoft.com/office/drawing/2014/main" id="{FA1B6C73-1391-4EE6-AD60-49EF4E49E362}"/>
              </a:ext>
            </a:extLst>
          </p:cNvPr>
          <p:cNvSpPr txBox="1"/>
          <p:nvPr/>
        </p:nvSpPr>
        <p:spPr>
          <a:xfrm>
            <a:off x="4197205" y="6498276"/>
            <a:ext cx="3848980" cy="400110"/>
          </a:xfrm>
          <a:prstGeom prst="rect">
            <a:avLst/>
          </a:prstGeom>
          <a:noFill/>
        </p:spPr>
        <p:txBody>
          <a:bodyPr wrap="square">
            <a:spAutoFit/>
          </a:bodyPr>
          <a:lstStyle/>
          <a:p>
            <a:r>
              <a:rPr lang="en-GB" sz="2000" dirty="0">
                <a:solidFill>
                  <a:srgbClr val="0000FF"/>
                </a:solidFill>
                <a:hlinkClick r:id="rId4">
                  <a:extLst>
                    <a:ext uri="{A12FA001-AC4F-418D-AE19-62706E023703}">
                      <ahyp:hlinkClr xmlns:ahyp="http://schemas.microsoft.com/office/drawing/2018/hyperlinkcolor" val="tx"/>
                    </a:ext>
                  </a:extLst>
                </a:hlinkClick>
              </a:rPr>
              <a:t>https://www.rsc.org/periodic-table</a:t>
            </a:r>
            <a:endParaRPr lang="en-GB" sz="2000" dirty="0">
              <a:solidFill>
                <a:srgbClr val="0000FF"/>
              </a:solidFill>
            </a:endParaRPr>
          </a:p>
        </p:txBody>
      </p:sp>
      <p:grpSp>
        <p:nvGrpSpPr>
          <p:cNvPr id="40" name="Group 39">
            <a:extLst>
              <a:ext uri="{FF2B5EF4-FFF2-40B4-BE49-F238E27FC236}">
                <a16:creationId xmlns:a16="http://schemas.microsoft.com/office/drawing/2014/main" id="{86966FF3-3415-44D3-B717-E9427CA93A13}"/>
              </a:ext>
            </a:extLst>
          </p:cNvPr>
          <p:cNvGrpSpPr/>
          <p:nvPr/>
        </p:nvGrpSpPr>
        <p:grpSpPr>
          <a:xfrm>
            <a:off x="1005543" y="169005"/>
            <a:ext cx="10217130" cy="2323891"/>
            <a:chOff x="653308" y="777404"/>
            <a:chExt cx="8142515" cy="2323891"/>
          </a:xfrm>
        </p:grpSpPr>
        <p:sp>
          <p:nvSpPr>
            <p:cNvPr id="41" name="TextBox 40">
              <a:extLst>
                <a:ext uri="{FF2B5EF4-FFF2-40B4-BE49-F238E27FC236}">
                  <a16:creationId xmlns:a16="http://schemas.microsoft.com/office/drawing/2014/main" id="{4FDF8FFF-888C-4323-86B6-7C4B65B88146}"/>
                </a:ext>
              </a:extLst>
            </p:cNvPr>
            <p:cNvSpPr txBox="1"/>
            <p:nvPr/>
          </p:nvSpPr>
          <p:spPr>
            <a:xfrm>
              <a:off x="653308" y="777404"/>
              <a:ext cx="255758" cy="400110"/>
            </a:xfrm>
            <a:prstGeom prst="rect">
              <a:avLst/>
            </a:prstGeom>
            <a:noFill/>
          </p:spPr>
          <p:txBody>
            <a:bodyPr wrap="none" rtlCol="0">
              <a:spAutoFit/>
            </a:bodyPr>
            <a:lstStyle/>
            <a:p>
              <a:pPr algn="ctr"/>
              <a:r>
                <a:rPr lang="en-GB" sz="2000" b="1" dirty="0">
                  <a:solidFill>
                    <a:srgbClr val="FF0000"/>
                  </a:solidFill>
                </a:rPr>
                <a:t>1</a:t>
              </a:r>
            </a:p>
          </p:txBody>
        </p:sp>
        <p:sp>
          <p:nvSpPr>
            <p:cNvPr id="42" name="TextBox 41">
              <a:extLst>
                <a:ext uri="{FF2B5EF4-FFF2-40B4-BE49-F238E27FC236}">
                  <a16:creationId xmlns:a16="http://schemas.microsoft.com/office/drawing/2014/main" id="{23461C75-4C19-4355-8B53-A662129FC12F}"/>
                </a:ext>
              </a:extLst>
            </p:cNvPr>
            <p:cNvSpPr txBox="1"/>
            <p:nvPr/>
          </p:nvSpPr>
          <p:spPr>
            <a:xfrm>
              <a:off x="1142724" y="1478885"/>
              <a:ext cx="255758" cy="400110"/>
            </a:xfrm>
            <a:prstGeom prst="rect">
              <a:avLst/>
            </a:prstGeom>
            <a:noFill/>
          </p:spPr>
          <p:txBody>
            <a:bodyPr wrap="none" rtlCol="0">
              <a:spAutoFit/>
            </a:bodyPr>
            <a:lstStyle/>
            <a:p>
              <a:pPr algn="ctr"/>
              <a:r>
                <a:rPr lang="en-GB" sz="2000" b="1" dirty="0">
                  <a:solidFill>
                    <a:srgbClr val="FF0000"/>
                  </a:solidFill>
                </a:rPr>
                <a:t>2</a:t>
              </a:r>
            </a:p>
          </p:txBody>
        </p:sp>
        <p:sp>
          <p:nvSpPr>
            <p:cNvPr id="43" name="TextBox 42">
              <a:extLst>
                <a:ext uri="{FF2B5EF4-FFF2-40B4-BE49-F238E27FC236}">
                  <a16:creationId xmlns:a16="http://schemas.microsoft.com/office/drawing/2014/main" id="{91AC302F-1387-484A-94B4-C57196583AA5}"/>
                </a:ext>
              </a:extLst>
            </p:cNvPr>
            <p:cNvSpPr txBox="1"/>
            <p:nvPr/>
          </p:nvSpPr>
          <p:spPr>
            <a:xfrm>
              <a:off x="1603285" y="2692683"/>
              <a:ext cx="255758" cy="400110"/>
            </a:xfrm>
            <a:prstGeom prst="rect">
              <a:avLst/>
            </a:prstGeom>
            <a:noFill/>
          </p:spPr>
          <p:txBody>
            <a:bodyPr wrap="none" rtlCol="0">
              <a:spAutoFit/>
            </a:bodyPr>
            <a:lstStyle/>
            <a:p>
              <a:pPr algn="ctr"/>
              <a:r>
                <a:rPr lang="en-GB" sz="2000" b="1" dirty="0">
                  <a:solidFill>
                    <a:srgbClr val="FF0000"/>
                  </a:solidFill>
                </a:rPr>
                <a:t>3</a:t>
              </a:r>
            </a:p>
          </p:txBody>
        </p:sp>
        <p:sp>
          <p:nvSpPr>
            <p:cNvPr id="44" name="TextBox 43">
              <a:extLst>
                <a:ext uri="{FF2B5EF4-FFF2-40B4-BE49-F238E27FC236}">
                  <a16:creationId xmlns:a16="http://schemas.microsoft.com/office/drawing/2014/main" id="{7E099EDF-49CC-4246-8622-A0DB583613A8}"/>
                </a:ext>
              </a:extLst>
            </p:cNvPr>
            <p:cNvSpPr txBox="1"/>
            <p:nvPr/>
          </p:nvSpPr>
          <p:spPr>
            <a:xfrm>
              <a:off x="2955640" y="2692682"/>
              <a:ext cx="255758" cy="400110"/>
            </a:xfrm>
            <a:prstGeom prst="rect">
              <a:avLst/>
            </a:prstGeom>
            <a:noFill/>
          </p:spPr>
          <p:txBody>
            <a:bodyPr wrap="none" rtlCol="0">
              <a:spAutoFit/>
            </a:bodyPr>
            <a:lstStyle/>
            <a:p>
              <a:pPr algn="ctr"/>
              <a:r>
                <a:rPr lang="en-GB" sz="2000" b="1" dirty="0">
                  <a:solidFill>
                    <a:srgbClr val="FF0000"/>
                  </a:solidFill>
                </a:rPr>
                <a:t>6</a:t>
              </a:r>
            </a:p>
          </p:txBody>
        </p:sp>
        <p:sp>
          <p:nvSpPr>
            <p:cNvPr id="45" name="TextBox 44">
              <a:extLst>
                <a:ext uri="{FF2B5EF4-FFF2-40B4-BE49-F238E27FC236}">
                  <a16:creationId xmlns:a16="http://schemas.microsoft.com/office/drawing/2014/main" id="{FD41EF28-AC26-43B7-BF0C-2C50FAE9FCCE}"/>
                </a:ext>
              </a:extLst>
            </p:cNvPr>
            <p:cNvSpPr txBox="1"/>
            <p:nvPr/>
          </p:nvSpPr>
          <p:spPr>
            <a:xfrm>
              <a:off x="2451506" y="2692856"/>
              <a:ext cx="255758" cy="400110"/>
            </a:xfrm>
            <a:prstGeom prst="rect">
              <a:avLst/>
            </a:prstGeom>
            <a:noFill/>
          </p:spPr>
          <p:txBody>
            <a:bodyPr wrap="none" rtlCol="0">
              <a:spAutoFit/>
            </a:bodyPr>
            <a:lstStyle/>
            <a:p>
              <a:pPr algn="ctr"/>
              <a:r>
                <a:rPr lang="en-GB" sz="2000" b="1" dirty="0">
                  <a:solidFill>
                    <a:srgbClr val="FF0000"/>
                  </a:solidFill>
                </a:rPr>
                <a:t>5</a:t>
              </a:r>
            </a:p>
          </p:txBody>
        </p:sp>
        <p:sp>
          <p:nvSpPr>
            <p:cNvPr id="46" name="TextBox 45">
              <a:extLst>
                <a:ext uri="{FF2B5EF4-FFF2-40B4-BE49-F238E27FC236}">
                  <a16:creationId xmlns:a16="http://schemas.microsoft.com/office/drawing/2014/main" id="{ED9213F3-B9BA-46EC-AAC4-7FF4B23D88AE}"/>
                </a:ext>
              </a:extLst>
            </p:cNvPr>
            <p:cNvSpPr txBox="1"/>
            <p:nvPr/>
          </p:nvSpPr>
          <p:spPr>
            <a:xfrm>
              <a:off x="1993096" y="2692682"/>
              <a:ext cx="255758" cy="400110"/>
            </a:xfrm>
            <a:prstGeom prst="rect">
              <a:avLst/>
            </a:prstGeom>
            <a:noFill/>
          </p:spPr>
          <p:txBody>
            <a:bodyPr wrap="none" rtlCol="0">
              <a:spAutoFit/>
            </a:bodyPr>
            <a:lstStyle/>
            <a:p>
              <a:pPr algn="ctr"/>
              <a:r>
                <a:rPr lang="en-GB" sz="2000" b="1" dirty="0">
                  <a:solidFill>
                    <a:srgbClr val="FF0000"/>
                  </a:solidFill>
                </a:rPr>
                <a:t>4</a:t>
              </a:r>
            </a:p>
          </p:txBody>
        </p:sp>
        <p:sp>
          <p:nvSpPr>
            <p:cNvPr id="47" name="TextBox 46">
              <a:extLst>
                <a:ext uri="{FF2B5EF4-FFF2-40B4-BE49-F238E27FC236}">
                  <a16:creationId xmlns:a16="http://schemas.microsoft.com/office/drawing/2014/main" id="{6E5D9396-0DB7-4876-A6D0-A55F4219AAAB}"/>
                </a:ext>
              </a:extLst>
            </p:cNvPr>
            <p:cNvSpPr txBox="1"/>
            <p:nvPr/>
          </p:nvSpPr>
          <p:spPr>
            <a:xfrm>
              <a:off x="3412774" y="2686416"/>
              <a:ext cx="269626" cy="400110"/>
            </a:xfrm>
            <a:prstGeom prst="rect">
              <a:avLst/>
            </a:prstGeom>
            <a:noFill/>
          </p:spPr>
          <p:txBody>
            <a:bodyPr wrap="square" rtlCol="0">
              <a:spAutoFit/>
            </a:bodyPr>
            <a:lstStyle/>
            <a:p>
              <a:pPr algn="ctr"/>
              <a:r>
                <a:rPr lang="en-GB" sz="2000" b="1" dirty="0">
                  <a:solidFill>
                    <a:srgbClr val="FF0000"/>
                  </a:solidFill>
                </a:rPr>
                <a:t>7</a:t>
              </a:r>
            </a:p>
          </p:txBody>
        </p:sp>
        <p:sp>
          <p:nvSpPr>
            <p:cNvPr id="48" name="TextBox 47">
              <a:extLst>
                <a:ext uri="{FF2B5EF4-FFF2-40B4-BE49-F238E27FC236}">
                  <a16:creationId xmlns:a16="http://schemas.microsoft.com/office/drawing/2014/main" id="{A15673A1-3531-4FC1-AC1D-53F2C447EFA8}"/>
                </a:ext>
              </a:extLst>
            </p:cNvPr>
            <p:cNvSpPr txBox="1"/>
            <p:nvPr/>
          </p:nvSpPr>
          <p:spPr>
            <a:xfrm>
              <a:off x="4744648" y="2695362"/>
              <a:ext cx="364345" cy="400110"/>
            </a:xfrm>
            <a:prstGeom prst="rect">
              <a:avLst/>
            </a:prstGeom>
            <a:noFill/>
          </p:spPr>
          <p:txBody>
            <a:bodyPr wrap="none" rtlCol="0">
              <a:spAutoFit/>
            </a:bodyPr>
            <a:lstStyle/>
            <a:p>
              <a:pPr algn="ctr"/>
              <a:r>
                <a:rPr lang="en-GB" sz="2000" b="1" dirty="0">
                  <a:solidFill>
                    <a:srgbClr val="FF0000"/>
                  </a:solidFill>
                </a:rPr>
                <a:t>10</a:t>
              </a:r>
            </a:p>
          </p:txBody>
        </p:sp>
        <p:sp>
          <p:nvSpPr>
            <p:cNvPr id="49" name="TextBox 48">
              <a:extLst>
                <a:ext uri="{FF2B5EF4-FFF2-40B4-BE49-F238E27FC236}">
                  <a16:creationId xmlns:a16="http://schemas.microsoft.com/office/drawing/2014/main" id="{E7D3CC6B-2F9C-48B8-9007-C3A3C697BF5F}"/>
                </a:ext>
              </a:extLst>
            </p:cNvPr>
            <p:cNvSpPr txBox="1"/>
            <p:nvPr/>
          </p:nvSpPr>
          <p:spPr>
            <a:xfrm>
              <a:off x="4336525" y="2701185"/>
              <a:ext cx="255758" cy="400110"/>
            </a:xfrm>
            <a:prstGeom prst="rect">
              <a:avLst/>
            </a:prstGeom>
            <a:noFill/>
          </p:spPr>
          <p:txBody>
            <a:bodyPr wrap="none" rtlCol="0">
              <a:spAutoFit/>
            </a:bodyPr>
            <a:lstStyle/>
            <a:p>
              <a:pPr algn="ctr"/>
              <a:r>
                <a:rPr lang="en-GB" sz="2000" b="1" dirty="0">
                  <a:solidFill>
                    <a:srgbClr val="FF0000"/>
                  </a:solidFill>
                </a:rPr>
                <a:t>9</a:t>
              </a:r>
            </a:p>
          </p:txBody>
        </p:sp>
        <p:sp>
          <p:nvSpPr>
            <p:cNvPr id="50" name="TextBox 49">
              <a:extLst>
                <a:ext uri="{FF2B5EF4-FFF2-40B4-BE49-F238E27FC236}">
                  <a16:creationId xmlns:a16="http://schemas.microsoft.com/office/drawing/2014/main" id="{2FC7639D-A936-4A7E-AFE3-F2D67B5D485B}"/>
                </a:ext>
              </a:extLst>
            </p:cNvPr>
            <p:cNvSpPr txBox="1"/>
            <p:nvPr/>
          </p:nvSpPr>
          <p:spPr>
            <a:xfrm>
              <a:off x="3878117" y="2690340"/>
              <a:ext cx="255758" cy="400110"/>
            </a:xfrm>
            <a:prstGeom prst="rect">
              <a:avLst/>
            </a:prstGeom>
            <a:noFill/>
          </p:spPr>
          <p:txBody>
            <a:bodyPr wrap="none" rtlCol="0">
              <a:spAutoFit/>
            </a:bodyPr>
            <a:lstStyle/>
            <a:p>
              <a:pPr algn="ctr"/>
              <a:r>
                <a:rPr lang="en-GB" sz="2000" b="1" dirty="0">
                  <a:solidFill>
                    <a:srgbClr val="FF0000"/>
                  </a:solidFill>
                </a:rPr>
                <a:t>8</a:t>
              </a:r>
            </a:p>
          </p:txBody>
        </p:sp>
        <p:sp>
          <p:nvSpPr>
            <p:cNvPr id="51" name="TextBox 50">
              <a:extLst>
                <a:ext uri="{FF2B5EF4-FFF2-40B4-BE49-F238E27FC236}">
                  <a16:creationId xmlns:a16="http://schemas.microsoft.com/office/drawing/2014/main" id="{4F5E9292-CA84-49D4-BC8B-F196BBF2F91C}"/>
                </a:ext>
              </a:extLst>
            </p:cNvPr>
            <p:cNvSpPr txBox="1"/>
            <p:nvPr/>
          </p:nvSpPr>
          <p:spPr>
            <a:xfrm>
              <a:off x="5195335" y="2686417"/>
              <a:ext cx="364345" cy="400110"/>
            </a:xfrm>
            <a:prstGeom prst="rect">
              <a:avLst/>
            </a:prstGeom>
            <a:noFill/>
          </p:spPr>
          <p:txBody>
            <a:bodyPr wrap="none" rtlCol="0">
              <a:spAutoFit/>
            </a:bodyPr>
            <a:lstStyle/>
            <a:p>
              <a:pPr algn="ctr"/>
              <a:r>
                <a:rPr lang="en-GB" sz="2000" b="1" dirty="0">
                  <a:solidFill>
                    <a:srgbClr val="FF0000"/>
                  </a:solidFill>
                </a:rPr>
                <a:t>11</a:t>
              </a:r>
            </a:p>
          </p:txBody>
        </p:sp>
        <p:sp>
          <p:nvSpPr>
            <p:cNvPr id="52" name="TextBox 51">
              <a:extLst>
                <a:ext uri="{FF2B5EF4-FFF2-40B4-BE49-F238E27FC236}">
                  <a16:creationId xmlns:a16="http://schemas.microsoft.com/office/drawing/2014/main" id="{A4584464-3714-45BD-8F53-2510D29FA2E2}"/>
                </a:ext>
              </a:extLst>
            </p:cNvPr>
            <p:cNvSpPr txBox="1"/>
            <p:nvPr/>
          </p:nvSpPr>
          <p:spPr>
            <a:xfrm>
              <a:off x="5640617" y="2701185"/>
              <a:ext cx="364345" cy="400110"/>
            </a:xfrm>
            <a:prstGeom prst="rect">
              <a:avLst/>
            </a:prstGeom>
            <a:noFill/>
          </p:spPr>
          <p:txBody>
            <a:bodyPr wrap="none" rtlCol="0">
              <a:spAutoFit/>
            </a:bodyPr>
            <a:lstStyle/>
            <a:p>
              <a:pPr algn="ctr"/>
              <a:r>
                <a:rPr lang="en-GB" sz="2000" b="1" dirty="0">
                  <a:solidFill>
                    <a:srgbClr val="FF0000"/>
                  </a:solidFill>
                </a:rPr>
                <a:t>12</a:t>
              </a:r>
            </a:p>
          </p:txBody>
        </p:sp>
        <p:sp>
          <p:nvSpPr>
            <p:cNvPr id="53" name="TextBox 52">
              <a:extLst>
                <a:ext uri="{FF2B5EF4-FFF2-40B4-BE49-F238E27FC236}">
                  <a16:creationId xmlns:a16="http://schemas.microsoft.com/office/drawing/2014/main" id="{3DD5DA80-E974-431E-9A37-4769FFA6CB64}"/>
                </a:ext>
              </a:extLst>
            </p:cNvPr>
            <p:cNvSpPr txBox="1"/>
            <p:nvPr/>
          </p:nvSpPr>
          <p:spPr>
            <a:xfrm>
              <a:off x="6145640" y="1463139"/>
              <a:ext cx="364345" cy="400110"/>
            </a:xfrm>
            <a:prstGeom prst="rect">
              <a:avLst/>
            </a:prstGeom>
            <a:noFill/>
          </p:spPr>
          <p:txBody>
            <a:bodyPr wrap="none" rtlCol="0">
              <a:spAutoFit/>
            </a:bodyPr>
            <a:lstStyle/>
            <a:p>
              <a:pPr algn="ctr"/>
              <a:r>
                <a:rPr lang="en-GB" sz="2000" b="1" dirty="0">
                  <a:solidFill>
                    <a:srgbClr val="FF0000"/>
                  </a:solidFill>
                </a:rPr>
                <a:t>13</a:t>
              </a:r>
            </a:p>
          </p:txBody>
        </p:sp>
        <p:sp>
          <p:nvSpPr>
            <p:cNvPr id="54" name="TextBox 53">
              <a:extLst>
                <a:ext uri="{FF2B5EF4-FFF2-40B4-BE49-F238E27FC236}">
                  <a16:creationId xmlns:a16="http://schemas.microsoft.com/office/drawing/2014/main" id="{C8401ACB-558B-4347-A117-744FD2C903A0}"/>
                </a:ext>
              </a:extLst>
            </p:cNvPr>
            <p:cNvSpPr txBox="1"/>
            <p:nvPr/>
          </p:nvSpPr>
          <p:spPr>
            <a:xfrm>
              <a:off x="6604978" y="1463138"/>
              <a:ext cx="364345" cy="400110"/>
            </a:xfrm>
            <a:prstGeom prst="rect">
              <a:avLst/>
            </a:prstGeom>
            <a:noFill/>
          </p:spPr>
          <p:txBody>
            <a:bodyPr wrap="none" rtlCol="0">
              <a:spAutoFit/>
            </a:bodyPr>
            <a:lstStyle/>
            <a:p>
              <a:pPr algn="ctr"/>
              <a:r>
                <a:rPr lang="en-GB" sz="2000" b="1" dirty="0">
                  <a:solidFill>
                    <a:srgbClr val="FF0000"/>
                  </a:solidFill>
                </a:rPr>
                <a:t>14</a:t>
              </a:r>
            </a:p>
          </p:txBody>
        </p:sp>
        <p:sp>
          <p:nvSpPr>
            <p:cNvPr id="55" name="TextBox 54">
              <a:extLst>
                <a:ext uri="{FF2B5EF4-FFF2-40B4-BE49-F238E27FC236}">
                  <a16:creationId xmlns:a16="http://schemas.microsoft.com/office/drawing/2014/main" id="{B8B9B964-D22D-460F-A50F-B6AB672154C9}"/>
                </a:ext>
              </a:extLst>
            </p:cNvPr>
            <p:cNvSpPr txBox="1"/>
            <p:nvPr/>
          </p:nvSpPr>
          <p:spPr>
            <a:xfrm>
              <a:off x="7074015" y="1456892"/>
              <a:ext cx="364345" cy="400110"/>
            </a:xfrm>
            <a:prstGeom prst="rect">
              <a:avLst/>
            </a:prstGeom>
            <a:noFill/>
          </p:spPr>
          <p:txBody>
            <a:bodyPr wrap="none" rtlCol="0">
              <a:spAutoFit/>
            </a:bodyPr>
            <a:lstStyle/>
            <a:p>
              <a:pPr algn="ctr"/>
              <a:r>
                <a:rPr lang="en-GB" sz="2000" b="1" dirty="0">
                  <a:solidFill>
                    <a:srgbClr val="FF0000"/>
                  </a:solidFill>
                </a:rPr>
                <a:t>15</a:t>
              </a:r>
            </a:p>
          </p:txBody>
        </p:sp>
        <p:sp>
          <p:nvSpPr>
            <p:cNvPr id="56" name="TextBox 55">
              <a:extLst>
                <a:ext uri="{FF2B5EF4-FFF2-40B4-BE49-F238E27FC236}">
                  <a16:creationId xmlns:a16="http://schemas.microsoft.com/office/drawing/2014/main" id="{35694C58-7271-4A3D-9FAF-16578AE9067E}"/>
                </a:ext>
              </a:extLst>
            </p:cNvPr>
            <p:cNvSpPr txBox="1"/>
            <p:nvPr/>
          </p:nvSpPr>
          <p:spPr>
            <a:xfrm>
              <a:off x="7551718" y="1458087"/>
              <a:ext cx="364345" cy="400110"/>
            </a:xfrm>
            <a:prstGeom prst="rect">
              <a:avLst/>
            </a:prstGeom>
            <a:noFill/>
          </p:spPr>
          <p:txBody>
            <a:bodyPr wrap="none" rtlCol="0">
              <a:spAutoFit/>
            </a:bodyPr>
            <a:lstStyle/>
            <a:p>
              <a:pPr algn="ctr"/>
              <a:r>
                <a:rPr lang="en-GB" sz="2000" b="1" dirty="0">
                  <a:solidFill>
                    <a:srgbClr val="FF0000"/>
                  </a:solidFill>
                </a:rPr>
                <a:t>16</a:t>
              </a:r>
            </a:p>
          </p:txBody>
        </p:sp>
        <p:sp>
          <p:nvSpPr>
            <p:cNvPr id="57" name="TextBox 56">
              <a:extLst>
                <a:ext uri="{FF2B5EF4-FFF2-40B4-BE49-F238E27FC236}">
                  <a16:creationId xmlns:a16="http://schemas.microsoft.com/office/drawing/2014/main" id="{07B5CA08-F32B-407B-AE83-2536AB3473B3}"/>
                </a:ext>
              </a:extLst>
            </p:cNvPr>
            <p:cNvSpPr txBox="1"/>
            <p:nvPr/>
          </p:nvSpPr>
          <p:spPr>
            <a:xfrm>
              <a:off x="7974586" y="1456891"/>
              <a:ext cx="364345" cy="400110"/>
            </a:xfrm>
            <a:prstGeom prst="rect">
              <a:avLst/>
            </a:prstGeom>
            <a:noFill/>
          </p:spPr>
          <p:txBody>
            <a:bodyPr wrap="none" rtlCol="0">
              <a:spAutoFit/>
            </a:bodyPr>
            <a:lstStyle/>
            <a:p>
              <a:pPr algn="ctr"/>
              <a:r>
                <a:rPr lang="en-GB" sz="2000" b="1" dirty="0">
                  <a:solidFill>
                    <a:srgbClr val="FF0000"/>
                  </a:solidFill>
                </a:rPr>
                <a:t>17</a:t>
              </a:r>
            </a:p>
          </p:txBody>
        </p:sp>
        <p:sp>
          <p:nvSpPr>
            <p:cNvPr id="58" name="TextBox 57">
              <a:extLst>
                <a:ext uri="{FF2B5EF4-FFF2-40B4-BE49-F238E27FC236}">
                  <a16:creationId xmlns:a16="http://schemas.microsoft.com/office/drawing/2014/main" id="{2496353C-A76B-4540-AD01-8E81E53A4FE6}"/>
                </a:ext>
              </a:extLst>
            </p:cNvPr>
            <p:cNvSpPr txBox="1"/>
            <p:nvPr/>
          </p:nvSpPr>
          <p:spPr>
            <a:xfrm>
              <a:off x="8431478" y="802483"/>
              <a:ext cx="364345" cy="400110"/>
            </a:xfrm>
            <a:prstGeom prst="rect">
              <a:avLst/>
            </a:prstGeom>
            <a:noFill/>
          </p:spPr>
          <p:txBody>
            <a:bodyPr wrap="none" rtlCol="0">
              <a:spAutoFit/>
            </a:bodyPr>
            <a:lstStyle/>
            <a:p>
              <a:pPr algn="ctr"/>
              <a:r>
                <a:rPr lang="en-GB" sz="2000" b="1" dirty="0">
                  <a:solidFill>
                    <a:srgbClr val="FF0000"/>
                  </a:solidFill>
                </a:rPr>
                <a:t>18</a:t>
              </a:r>
            </a:p>
          </p:txBody>
        </p:sp>
      </p:grpSp>
      <p:grpSp>
        <p:nvGrpSpPr>
          <p:cNvPr id="105" name="Group 104">
            <a:extLst>
              <a:ext uri="{FF2B5EF4-FFF2-40B4-BE49-F238E27FC236}">
                <a16:creationId xmlns:a16="http://schemas.microsoft.com/office/drawing/2014/main" id="{D28EE054-0440-4AA5-9237-180077773814}"/>
              </a:ext>
            </a:extLst>
          </p:cNvPr>
          <p:cNvGrpSpPr/>
          <p:nvPr/>
        </p:nvGrpSpPr>
        <p:grpSpPr>
          <a:xfrm>
            <a:off x="-47858" y="815923"/>
            <a:ext cx="891975" cy="4161514"/>
            <a:chOff x="-33560" y="821603"/>
            <a:chExt cx="891975" cy="4161514"/>
          </a:xfrm>
        </p:grpSpPr>
        <p:grpSp>
          <p:nvGrpSpPr>
            <p:cNvPr id="59" name="Group 58">
              <a:extLst>
                <a:ext uri="{FF2B5EF4-FFF2-40B4-BE49-F238E27FC236}">
                  <a16:creationId xmlns:a16="http://schemas.microsoft.com/office/drawing/2014/main" id="{8986430C-B982-4DA7-A77E-85C3E81A6258}"/>
                </a:ext>
              </a:extLst>
            </p:cNvPr>
            <p:cNvGrpSpPr/>
            <p:nvPr/>
          </p:nvGrpSpPr>
          <p:grpSpPr>
            <a:xfrm>
              <a:off x="-33560" y="821603"/>
              <a:ext cx="877677" cy="3187262"/>
              <a:chOff x="789169" y="784386"/>
              <a:chExt cx="877677" cy="3187262"/>
            </a:xfrm>
          </p:grpSpPr>
          <p:cxnSp>
            <p:nvCxnSpPr>
              <p:cNvPr id="66" name="Straight Arrow Connector 65">
                <a:extLst>
                  <a:ext uri="{FF2B5EF4-FFF2-40B4-BE49-F238E27FC236}">
                    <a16:creationId xmlns:a16="http://schemas.microsoft.com/office/drawing/2014/main" id="{983D7381-9377-4B80-9C6F-2EA6A7BF3C7A}"/>
                  </a:ext>
                </a:extLst>
              </p:cNvPr>
              <p:cNvCxnSpPr/>
              <p:nvPr/>
            </p:nvCxnSpPr>
            <p:spPr>
              <a:xfrm>
                <a:off x="1410302" y="1033324"/>
                <a:ext cx="25654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67" name="TextBox 66">
                <a:extLst>
                  <a:ext uri="{FF2B5EF4-FFF2-40B4-BE49-F238E27FC236}">
                    <a16:creationId xmlns:a16="http://schemas.microsoft.com/office/drawing/2014/main" id="{D05B00DC-E206-4964-B40A-C488D49F825C}"/>
                  </a:ext>
                </a:extLst>
              </p:cNvPr>
              <p:cNvSpPr txBox="1"/>
              <p:nvPr/>
            </p:nvSpPr>
            <p:spPr>
              <a:xfrm rot="16200000">
                <a:off x="-564174" y="2156639"/>
                <a:ext cx="3168352" cy="461665"/>
              </a:xfrm>
              <a:prstGeom prst="rect">
                <a:avLst/>
              </a:prstGeom>
              <a:noFill/>
            </p:spPr>
            <p:txBody>
              <a:bodyPr wrap="square" rtlCol="0">
                <a:spAutoFit/>
              </a:bodyPr>
              <a:lstStyle/>
              <a:p>
                <a:r>
                  <a:rPr lang="en-GB" sz="2400" b="1" dirty="0"/>
                  <a:t>P E R I O D S</a:t>
                </a:r>
              </a:p>
            </p:txBody>
          </p:sp>
          <p:sp>
            <p:nvSpPr>
              <p:cNvPr id="68" name="TextBox 67">
                <a:extLst>
                  <a:ext uri="{FF2B5EF4-FFF2-40B4-BE49-F238E27FC236}">
                    <a16:creationId xmlns:a16="http://schemas.microsoft.com/office/drawing/2014/main" id="{34DFC49A-2D47-4B6B-A17F-C0957217592B}"/>
                  </a:ext>
                </a:extLst>
              </p:cNvPr>
              <p:cNvSpPr txBox="1"/>
              <p:nvPr/>
            </p:nvSpPr>
            <p:spPr>
              <a:xfrm>
                <a:off x="1169242" y="784386"/>
                <a:ext cx="360036" cy="461665"/>
              </a:xfrm>
              <a:prstGeom prst="rect">
                <a:avLst/>
              </a:prstGeom>
              <a:noFill/>
            </p:spPr>
            <p:txBody>
              <a:bodyPr wrap="square" rtlCol="0">
                <a:spAutoFit/>
              </a:bodyPr>
              <a:lstStyle/>
              <a:p>
                <a:r>
                  <a:rPr lang="en-GB" sz="2400" b="1" dirty="0"/>
                  <a:t>1</a:t>
                </a:r>
              </a:p>
            </p:txBody>
          </p:sp>
        </p:grpSp>
        <p:cxnSp>
          <p:nvCxnSpPr>
            <p:cNvPr id="75" name="Straight Arrow Connector 74">
              <a:extLst>
                <a:ext uri="{FF2B5EF4-FFF2-40B4-BE49-F238E27FC236}">
                  <a16:creationId xmlns:a16="http://schemas.microsoft.com/office/drawing/2014/main" id="{3D70D53E-D43C-4E7D-8C59-CE6FBFF98080}"/>
                </a:ext>
              </a:extLst>
            </p:cNvPr>
            <p:cNvCxnSpPr/>
            <p:nvPr/>
          </p:nvCxnSpPr>
          <p:spPr>
            <a:xfrm>
              <a:off x="600993" y="1661714"/>
              <a:ext cx="25654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6" name="TextBox 75">
              <a:extLst>
                <a:ext uri="{FF2B5EF4-FFF2-40B4-BE49-F238E27FC236}">
                  <a16:creationId xmlns:a16="http://schemas.microsoft.com/office/drawing/2014/main" id="{5ADA491A-F62F-43BC-9ECF-DA19D20CA5E3}"/>
                </a:ext>
              </a:extLst>
            </p:cNvPr>
            <p:cNvSpPr txBox="1"/>
            <p:nvPr/>
          </p:nvSpPr>
          <p:spPr>
            <a:xfrm>
              <a:off x="359933" y="1412776"/>
              <a:ext cx="360036" cy="461665"/>
            </a:xfrm>
            <a:prstGeom prst="rect">
              <a:avLst/>
            </a:prstGeom>
            <a:noFill/>
          </p:spPr>
          <p:txBody>
            <a:bodyPr wrap="square" rtlCol="0">
              <a:spAutoFit/>
            </a:bodyPr>
            <a:lstStyle/>
            <a:p>
              <a:r>
                <a:rPr lang="en-GB" sz="2400" b="1" dirty="0"/>
                <a:t>2</a:t>
              </a:r>
            </a:p>
          </p:txBody>
        </p:sp>
        <p:cxnSp>
          <p:nvCxnSpPr>
            <p:cNvPr id="77" name="Straight Arrow Connector 76">
              <a:extLst>
                <a:ext uri="{FF2B5EF4-FFF2-40B4-BE49-F238E27FC236}">
                  <a16:creationId xmlns:a16="http://schemas.microsoft.com/office/drawing/2014/main" id="{08A0BD3F-4B24-49C3-B3B5-B467B9CBE72E}"/>
                </a:ext>
              </a:extLst>
            </p:cNvPr>
            <p:cNvCxnSpPr/>
            <p:nvPr/>
          </p:nvCxnSpPr>
          <p:spPr>
            <a:xfrm>
              <a:off x="600810" y="2288379"/>
              <a:ext cx="25654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8" name="TextBox 77">
              <a:extLst>
                <a:ext uri="{FF2B5EF4-FFF2-40B4-BE49-F238E27FC236}">
                  <a16:creationId xmlns:a16="http://schemas.microsoft.com/office/drawing/2014/main" id="{286BB1EF-44F2-4593-B368-18122A4FB396}"/>
                </a:ext>
              </a:extLst>
            </p:cNvPr>
            <p:cNvSpPr txBox="1"/>
            <p:nvPr/>
          </p:nvSpPr>
          <p:spPr>
            <a:xfrm>
              <a:off x="359750" y="2039441"/>
              <a:ext cx="360036" cy="461665"/>
            </a:xfrm>
            <a:prstGeom prst="rect">
              <a:avLst/>
            </a:prstGeom>
            <a:noFill/>
          </p:spPr>
          <p:txBody>
            <a:bodyPr wrap="square" rtlCol="0">
              <a:spAutoFit/>
            </a:bodyPr>
            <a:lstStyle/>
            <a:p>
              <a:r>
                <a:rPr lang="en-GB" sz="2400" b="1" dirty="0"/>
                <a:t>3</a:t>
              </a:r>
            </a:p>
          </p:txBody>
        </p:sp>
        <p:cxnSp>
          <p:nvCxnSpPr>
            <p:cNvPr id="79" name="Straight Arrow Connector 78">
              <a:extLst>
                <a:ext uri="{FF2B5EF4-FFF2-40B4-BE49-F238E27FC236}">
                  <a16:creationId xmlns:a16="http://schemas.microsoft.com/office/drawing/2014/main" id="{C4AA2CEB-065E-479A-938B-7B5F11D5DA49}"/>
                </a:ext>
              </a:extLst>
            </p:cNvPr>
            <p:cNvCxnSpPr/>
            <p:nvPr/>
          </p:nvCxnSpPr>
          <p:spPr>
            <a:xfrm>
              <a:off x="589688" y="2861339"/>
              <a:ext cx="25654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0" name="TextBox 79">
              <a:extLst>
                <a:ext uri="{FF2B5EF4-FFF2-40B4-BE49-F238E27FC236}">
                  <a16:creationId xmlns:a16="http://schemas.microsoft.com/office/drawing/2014/main" id="{19B8FBFD-CF31-4DC4-97E0-549620048327}"/>
                </a:ext>
              </a:extLst>
            </p:cNvPr>
            <p:cNvSpPr txBox="1"/>
            <p:nvPr/>
          </p:nvSpPr>
          <p:spPr>
            <a:xfrm>
              <a:off x="348628" y="2612401"/>
              <a:ext cx="360036" cy="461665"/>
            </a:xfrm>
            <a:prstGeom prst="rect">
              <a:avLst/>
            </a:prstGeom>
            <a:noFill/>
          </p:spPr>
          <p:txBody>
            <a:bodyPr wrap="square" rtlCol="0">
              <a:spAutoFit/>
            </a:bodyPr>
            <a:lstStyle/>
            <a:p>
              <a:r>
                <a:rPr lang="en-GB" sz="2400" b="1" dirty="0"/>
                <a:t>4</a:t>
              </a:r>
            </a:p>
          </p:txBody>
        </p:sp>
        <p:cxnSp>
          <p:nvCxnSpPr>
            <p:cNvPr id="81" name="Straight Arrow Connector 80">
              <a:extLst>
                <a:ext uri="{FF2B5EF4-FFF2-40B4-BE49-F238E27FC236}">
                  <a16:creationId xmlns:a16="http://schemas.microsoft.com/office/drawing/2014/main" id="{14B5A4D6-35EF-4A05-BE41-9961E07430E5}"/>
                </a:ext>
              </a:extLst>
            </p:cNvPr>
            <p:cNvCxnSpPr/>
            <p:nvPr/>
          </p:nvCxnSpPr>
          <p:spPr>
            <a:xfrm>
              <a:off x="599224" y="3509214"/>
              <a:ext cx="25654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2" name="TextBox 81">
              <a:extLst>
                <a:ext uri="{FF2B5EF4-FFF2-40B4-BE49-F238E27FC236}">
                  <a16:creationId xmlns:a16="http://schemas.microsoft.com/office/drawing/2014/main" id="{1F25530F-CAED-402F-AD07-3FE9D308F12F}"/>
                </a:ext>
              </a:extLst>
            </p:cNvPr>
            <p:cNvSpPr txBox="1"/>
            <p:nvPr/>
          </p:nvSpPr>
          <p:spPr>
            <a:xfrm>
              <a:off x="358164" y="3260276"/>
              <a:ext cx="360036" cy="461665"/>
            </a:xfrm>
            <a:prstGeom prst="rect">
              <a:avLst/>
            </a:prstGeom>
            <a:noFill/>
          </p:spPr>
          <p:txBody>
            <a:bodyPr wrap="square" rtlCol="0">
              <a:spAutoFit/>
            </a:bodyPr>
            <a:lstStyle/>
            <a:p>
              <a:r>
                <a:rPr lang="en-GB" sz="2400" b="1" dirty="0"/>
                <a:t>5</a:t>
              </a:r>
            </a:p>
          </p:txBody>
        </p:sp>
        <p:cxnSp>
          <p:nvCxnSpPr>
            <p:cNvPr id="83" name="Straight Arrow Connector 82">
              <a:extLst>
                <a:ext uri="{FF2B5EF4-FFF2-40B4-BE49-F238E27FC236}">
                  <a16:creationId xmlns:a16="http://schemas.microsoft.com/office/drawing/2014/main" id="{FF65F434-A02F-409E-8953-22CBC26CDD19}"/>
                </a:ext>
              </a:extLst>
            </p:cNvPr>
            <p:cNvCxnSpPr/>
            <p:nvPr/>
          </p:nvCxnSpPr>
          <p:spPr>
            <a:xfrm>
              <a:off x="601871" y="4161156"/>
              <a:ext cx="25654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4" name="TextBox 83">
              <a:extLst>
                <a:ext uri="{FF2B5EF4-FFF2-40B4-BE49-F238E27FC236}">
                  <a16:creationId xmlns:a16="http://schemas.microsoft.com/office/drawing/2014/main" id="{C7567405-F2A2-4C9C-B939-E43F210158E1}"/>
                </a:ext>
              </a:extLst>
            </p:cNvPr>
            <p:cNvSpPr txBox="1"/>
            <p:nvPr/>
          </p:nvSpPr>
          <p:spPr>
            <a:xfrm>
              <a:off x="360811" y="3912218"/>
              <a:ext cx="360036" cy="461665"/>
            </a:xfrm>
            <a:prstGeom prst="rect">
              <a:avLst/>
            </a:prstGeom>
            <a:noFill/>
          </p:spPr>
          <p:txBody>
            <a:bodyPr wrap="square" rtlCol="0">
              <a:spAutoFit/>
            </a:bodyPr>
            <a:lstStyle/>
            <a:p>
              <a:r>
                <a:rPr lang="en-GB" sz="2400" b="1" dirty="0"/>
                <a:t>6</a:t>
              </a:r>
            </a:p>
          </p:txBody>
        </p:sp>
        <p:cxnSp>
          <p:nvCxnSpPr>
            <p:cNvPr id="85" name="Straight Arrow Connector 84">
              <a:extLst>
                <a:ext uri="{FF2B5EF4-FFF2-40B4-BE49-F238E27FC236}">
                  <a16:creationId xmlns:a16="http://schemas.microsoft.com/office/drawing/2014/main" id="{7115732A-8C00-45DD-9F75-75E675B30CF4}"/>
                </a:ext>
              </a:extLst>
            </p:cNvPr>
            <p:cNvCxnSpPr/>
            <p:nvPr/>
          </p:nvCxnSpPr>
          <p:spPr>
            <a:xfrm>
              <a:off x="599224" y="4770390"/>
              <a:ext cx="256544"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6" name="TextBox 85">
              <a:extLst>
                <a:ext uri="{FF2B5EF4-FFF2-40B4-BE49-F238E27FC236}">
                  <a16:creationId xmlns:a16="http://schemas.microsoft.com/office/drawing/2014/main" id="{A9463CA1-DE8A-4F0F-B5C3-C09CB9B6DAC2}"/>
                </a:ext>
              </a:extLst>
            </p:cNvPr>
            <p:cNvSpPr txBox="1"/>
            <p:nvPr/>
          </p:nvSpPr>
          <p:spPr>
            <a:xfrm>
              <a:off x="358164" y="4521452"/>
              <a:ext cx="360036" cy="461665"/>
            </a:xfrm>
            <a:prstGeom prst="rect">
              <a:avLst/>
            </a:prstGeom>
            <a:noFill/>
          </p:spPr>
          <p:txBody>
            <a:bodyPr wrap="square" rtlCol="0">
              <a:spAutoFit/>
            </a:bodyPr>
            <a:lstStyle/>
            <a:p>
              <a:r>
                <a:rPr lang="en-GB" sz="2400" b="1" dirty="0"/>
                <a:t>7</a:t>
              </a:r>
            </a:p>
          </p:txBody>
        </p:sp>
      </p:grpSp>
      <p:sp>
        <p:nvSpPr>
          <p:cNvPr id="91" name="TextBox 90">
            <a:extLst>
              <a:ext uri="{FF2B5EF4-FFF2-40B4-BE49-F238E27FC236}">
                <a16:creationId xmlns:a16="http://schemas.microsoft.com/office/drawing/2014/main" id="{E7DC5865-2BBE-486B-B51D-E56EB59E3690}"/>
              </a:ext>
            </a:extLst>
          </p:cNvPr>
          <p:cNvSpPr txBox="1"/>
          <p:nvPr/>
        </p:nvSpPr>
        <p:spPr>
          <a:xfrm>
            <a:off x="4203221" y="1212479"/>
            <a:ext cx="2602957" cy="707886"/>
          </a:xfrm>
          <a:prstGeom prst="rect">
            <a:avLst/>
          </a:prstGeom>
          <a:noFill/>
        </p:spPr>
        <p:txBody>
          <a:bodyPr wrap="none" rtlCol="0">
            <a:spAutoFit/>
          </a:bodyPr>
          <a:lstStyle/>
          <a:p>
            <a:r>
              <a:rPr lang="en-GB" sz="2000" dirty="0">
                <a:solidFill>
                  <a:srgbClr val="00B050"/>
                </a:solidFill>
              </a:rPr>
              <a:t>Old IUPAC (UK, Europe)</a:t>
            </a:r>
          </a:p>
          <a:p>
            <a:r>
              <a:rPr lang="en-GB" sz="2000" dirty="0">
                <a:solidFill>
                  <a:srgbClr val="FF0000"/>
                </a:solidFill>
              </a:rPr>
              <a:t>New IUPAC</a:t>
            </a:r>
          </a:p>
        </p:txBody>
      </p:sp>
      <p:grpSp>
        <p:nvGrpSpPr>
          <p:cNvPr id="104" name="Group 103">
            <a:extLst>
              <a:ext uri="{FF2B5EF4-FFF2-40B4-BE49-F238E27FC236}">
                <a16:creationId xmlns:a16="http://schemas.microsoft.com/office/drawing/2014/main" id="{3E2B15F0-9D51-4269-8CE0-3D0301FA7687}"/>
              </a:ext>
            </a:extLst>
          </p:cNvPr>
          <p:cNvGrpSpPr/>
          <p:nvPr/>
        </p:nvGrpSpPr>
        <p:grpSpPr>
          <a:xfrm>
            <a:off x="3928783" y="815923"/>
            <a:ext cx="3024743" cy="461665"/>
            <a:chOff x="3928783" y="815923"/>
            <a:chExt cx="3024743" cy="461665"/>
          </a:xfrm>
        </p:grpSpPr>
        <p:sp>
          <p:nvSpPr>
            <p:cNvPr id="92" name="TextBox 91">
              <a:extLst>
                <a:ext uri="{FF2B5EF4-FFF2-40B4-BE49-F238E27FC236}">
                  <a16:creationId xmlns:a16="http://schemas.microsoft.com/office/drawing/2014/main" id="{BCD96D26-6A66-4360-9AE7-02B4AE7BF671}"/>
                </a:ext>
              </a:extLst>
            </p:cNvPr>
            <p:cNvSpPr txBox="1"/>
            <p:nvPr/>
          </p:nvSpPr>
          <p:spPr>
            <a:xfrm>
              <a:off x="4774469" y="815923"/>
              <a:ext cx="1347282" cy="461665"/>
            </a:xfrm>
            <a:prstGeom prst="rect">
              <a:avLst/>
            </a:prstGeom>
            <a:noFill/>
          </p:spPr>
          <p:txBody>
            <a:bodyPr wrap="square" rtlCol="0">
              <a:spAutoFit/>
            </a:bodyPr>
            <a:lstStyle/>
            <a:p>
              <a:r>
                <a:rPr lang="en-GB" sz="2400" b="1" dirty="0"/>
                <a:t>GROUPS</a:t>
              </a:r>
            </a:p>
          </p:txBody>
        </p:sp>
        <p:cxnSp>
          <p:nvCxnSpPr>
            <p:cNvPr id="93" name="Straight Arrow Connector 92">
              <a:extLst>
                <a:ext uri="{FF2B5EF4-FFF2-40B4-BE49-F238E27FC236}">
                  <a16:creationId xmlns:a16="http://schemas.microsoft.com/office/drawing/2014/main" id="{2F129E3A-9CF8-4F3F-9033-CE024E87FCE1}"/>
                </a:ext>
              </a:extLst>
            </p:cNvPr>
            <p:cNvCxnSpPr/>
            <p:nvPr/>
          </p:nvCxnSpPr>
          <p:spPr>
            <a:xfrm>
              <a:off x="6057021" y="1062334"/>
              <a:ext cx="896505" cy="0"/>
            </a:xfrm>
            <a:prstGeom prst="straightConnector1">
              <a:avLst/>
            </a:prstGeom>
            <a:ln w="28575">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94" name="Straight Arrow Connector 93">
              <a:extLst>
                <a:ext uri="{FF2B5EF4-FFF2-40B4-BE49-F238E27FC236}">
                  <a16:creationId xmlns:a16="http://schemas.microsoft.com/office/drawing/2014/main" id="{6F9224DE-CAAE-4C63-8C83-1AFC8E3F6684}"/>
                </a:ext>
              </a:extLst>
            </p:cNvPr>
            <p:cNvCxnSpPr>
              <a:cxnSpLocks/>
            </p:cNvCxnSpPr>
            <p:nvPr/>
          </p:nvCxnSpPr>
          <p:spPr>
            <a:xfrm flipH="1">
              <a:off x="3928783" y="1055585"/>
              <a:ext cx="757825" cy="0"/>
            </a:xfrm>
            <a:prstGeom prst="straightConnector1">
              <a:avLst/>
            </a:prstGeom>
            <a:ln w="28575">
              <a:solidFill>
                <a:srgbClr val="7030A0"/>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03" name="Group 102">
            <a:extLst>
              <a:ext uri="{FF2B5EF4-FFF2-40B4-BE49-F238E27FC236}">
                <a16:creationId xmlns:a16="http://schemas.microsoft.com/office/drawing/2014/main" id="{F73F47BA-B04C-4E0F-806B-8EDE27000C83}"/>
              </a:ext>
            </a:extLst>
          </p:cNvPr>
          <p:cNvGrpSpPr/>
          <p:nvPr/>
        </p:nvGrpSpPr>
        <p:grpSpPr>
          <a:xfrm>
            <a:off x="985677" y="463041"/>
            <a:ext cx="10130471" cy="2262654"/>
            <a:chOff x="985677" y="463041"/>
            <a:chExt cx="10130471" cy="2262654"/>
          </a:xfrm>
        </p:grpSpPr>
        <p:grpSp>
          <p:nvGrpSpPr>
            <p:cNvPr id="23" name="Group 22">
              <a:extLst>
                <a:ext uri="{FF2B5EF4-FFF2-40B4-BE49-F238E27FC236}">
                  <a16:creationId xmlns:a16="http://schemas.microsoft.com/office/drawing/2014/main" id="{9F890402-4F2D-4E54-AED4-624CEFBC2609}"/>
                </a:ext>
              </a:extLst>
            </p:cNvPr>
            <p:cNvGrpSpPr/>
            <p:nvPr/>
          </p:nvGrpSpPr>
          <p:grpSpPr>
            <a:xfrm>
              <a:off x="985677" y="463041"/>
              <a:ext cx="10130471" cy="2262654"/>
              <a:chOff x="698691" y="970197"/>
              <a:chExt cx="8088168" cy="2262654"/>
            </a:xfrm>
          </p:grpSpPr>
          <p:sp>
            <p:nvSpPr>
              <p:cNvPr id="24" name="TextBox 23">
                <a:extLst>
                  <a:ext uri="{FF2B5EF4-FFF2-40B4-BE49-F238E27FC236}">
                    <a16:creationId xmlns:a16="http://schemas.microsoft.com/office/drawing/2014/main" id="{18A540F2-B28C-4FDA-93B7-41564BF0CBA6}"/>
                  </a:ext>
                </a:extLst>
              </p:cNvPr>
              <p:cNvSpPr txBox="1"/>
              <p:nvPr/>
            </p:nvSpPr>
            <p:spPr>
              <a:xfrm>
                <a:off x="698691" y="970197"/>
                <a:ext cx="341972" cy="400110"/>
              </a:xfrm>
              <a:prstGeom prst="rect">
                <a:avLst/>
              </a:prstGeom>
              <a:noFill/>
            </p:spPr>
            <p:txBody>
              <a:bodyPr wrap="none" rtlCol="0">
                <a:spAutoFit/>
              </a:bodyPr>
              <a:lstStyle/>
              <a:p>
                <a:pPr algn="ctr"/>
                <a:r>
                  <a:rPr lang="en-GB" sz="2000" b="1" dirty="0">
                    <a:solidFill>
                      <a:srgbClr val="00B050"/>
                    </a:solidFill>
                  </a:rPr>
                  <a:t>IA</a:t>
                </a:r>
              </a:p>
            </p:txBody>
          </p:sp>
          <p:sp>
            <p:nvSpPr>
              <p:cNvPr id="25" name="TextBox 24">
                <a:extLst>
                  <a:ext uri="{FF2B5EF4-FFF2-40B4-BE49-F238E27FC236}">
                    <a16:creationId xmlns:a16="http://schemas.microsoft.com/office/drawing/2014/main" id="{85C16BE3-9EAB-494F-B34E-C709DA75146A}"/>
                  </a:ext>
                </a:extLst>
              </p:cNvPr>
              <p:cNvSpPr txBox="1"/>
              <p:nvPr/>
            </p:nvSpPr>
            <p:spPr>
              <a:xfrm>
                <a:off x="6624549" y="1590369"/>
                <a:ext cx="456134" cy="400110"/>
              </a:xfrm>
              <a:prstGeom prst="rect">
                <a:avLst/>
              </a:prstGeom>
              <a:noFill/>
            </p:spPr>
            <p:txBody>
              <a:bodyPr wrap="none" rtlCol="0">
                <a:spAutoFit/>
              </a:bodyPr>
              <a:lstStyle/>
              <a:p>
                <a:pPr algn="ctr"/>
                <a:r>
                  <a:rPr lang="en-GB" sz="2000" b="1" dirty="0">
                    <a:solidFill>
                      <a:srgbClr val="00B050"/>
                    </a:solidFill>
                  </a:rPr>
                  <a:t>IVA</a:t>
                </a:r>
              </a:p>
            </p:txBody>
          </p:sp>
          <p:sp>
            <p:nvSpPr>
              <p:cNvPr id="26" name="TextBox 25">
                <a:extLst>
                  <a:ext uri="{FF2B5EF4-FFF2-40B4-BE49-F238E27FC236}">
                    <a16:creationId xmlns:a16="http://schemas.microsoft.com/office/drawing/2014/main" id="{BFF8DD94-2E51-48DD-8D5A-0F159437CDC3}"/>
                  </a:ext>
                </a:extLst>
              </p:cNvPr>
              <p:cNvSpPr txBox="1"/>
              <p:nvPr/>
            </p:nvSpPr>
            <p:spPr>
              <a:xfrm>
                <a:off x="7159305" y="1591830"/>
                <a:ext cx="402382" cy="400110"/>
              </a:xfrm>
              <a:prstGeom prst="rect">
                <a:avLst/>
              </a:prstGeom>
              <a:noFill/>
            </p:spPr>
            <p:txBody>
              <a:bodyPr wrap="none" rtlCol="0">
                <a:spAutoFit/>
              </a:bodyPr>
              <a:lstStyle/>
              <a:p>
                <a:pPr algn="ctr"/>
                <a:r>
                  <a:rPr lang="en-GB" sz="2000" b="1" dirty="0">
                    <a:solidFill>
                      <a:srgbClr val="00B050"/>
                    </a:solidFill>
                  </a:rPr>
                  <a:t>VA</a:t>
                </a:r>
              </a:p>
            </p:txBody>
          </p:sp>
          <p:sp>
            <p:nvSpPr>
              <p:cNvPr id="27" name="TextBox 26">
                <a:extLst>
                  <a:ext uri="{FF2B5EF4-FFF2-40B4-BE49-F238E27FC236}">
                    <a16:creationId xmlns:a16="http://schemas.microsoft.com/office/drawing/2014/main" id="{281F1A5B-6BD2-4738-A2FD-954E20237992}"/>
                  </a:ext>
                </a:extLst>
              </p:cNvPr>
              <p:cNvSpPr txBox="1"/>
              <p:nvPr/>
            </p:nvSpPr>
            <p:spPr>
              <a:xfrm>
                <a:off x="7577887" y="1590369"/>
                <a:ext cx="472517" cy="400110"/>
              </a:xfrm>
              <a:prstGeom prst="rect">
                <a:avLst/>
              </a:prstGeom>
              <a:noFill/>
            </p:spPr>
            <p:txBody>
              <a:bodyPr wrap="none" rtlCol="0">
                <a:spAutoFit/>
              </a:bodyPr>
              <a:lstStyle/>
              <a:p>
                <a:pPr algn="ctr"/>
                <a:r>
                  <a:rPr lang="en-GB" sz="2000" b="1" dirty="0">
                    <a:solidFill>
                      <a:srgbClr val="00B050"/>
                    </a:solidFill>
                  </a:rPr>
                  <a:t>VIA</a:t>
                </a:r>
              </a:p>
            </p:txBody>
          </p:sp>
          <p:sp>
            <p:nvSpPr>
              <p:cNvPr id="28" name="TextBox 27">
                <a:extLst>
                  <a:ext uri="{FF2B5EF4-FFF2-40B4-BE49-F238E27FC236}">
                    <a16:creationId xmlns:a16="http://schemas.microsoft.com/office/drawing/2014/main" id="{732769C2-2598-46D5-9D26-0F91D3573CD5}"/>
                  </a:ext>
                </a:extLst>
              </p:cNvPr>
              <p:cNvSpPr txBox="1"/>
              <p:nvPr/>
            </p:nvSpPr>
            <p:spPr>
              <a:xfrm>
                <a:off x="7961469" y="1590369"/>
                <a:ext cx="526270" cy="400110"/>
              </a:xfrm>
              <a:prstGeom prst="rect">
                <a:avLst/>
              </a:prstGeom>
              <a:noFill/>
            </p:spPr>
            <p:txBody>
              <a:bodyPr wrap="none" rtlCol="0">
                <a:spAutoFit/>
              </a:bodyPr>
              <a:lstStyle/>
              <a:p>
                <a:pPr algn="ctr"/>
                <a:r>
                  <a:rPr lang="en-GB" sz="2000" b="1" dirty="0">
                    <a:solidFill>
                      <a:srgbClr val="00B050"/>
                    </a:solidFill>
                  </a:rPr>
                  <a:t>VIIA</a:t>
                </a:r>
              </a:p>
            </p:txBody>
          </p:sp>
          <p:sp>
            <p:nvSpPr>
              <p:cNvPr id="29" name="TextBox 28">
                <a:extLst>
                  <a:ext uri="{FF2B5EF4-FFF2-40B4-BE49-F238E27FC236}">
                    <a16:creationId xmlns:a16="http://schemas.microsoft.com/office/drawing/2014/main" id="{2A22A9A5-4067-48F4-A64F-9EFFCA49D34C}"/>
                  </a:ext>
                </a:extLst>
              </p:cNvPr>
              <p:cNvSpPr txBox="1"/>
              <p:nvPr/>
            </p:nvSpPr>
            <p:spPr>
              <a:xfrm>
                <a:off x="8530635" y="970197"/>
                <a:ext cx="256224" cy="400110"/>
              </a:xfrm>
              <a:prstGeom prst="rect">
                <a:avLst/>
              </a:prstGeom>
              <a:noFill/>
            </p:spPr>
            <p:txBody>
              <a:bodyPr wrap="none" rtlCol="0">
                <a:spAutoFit/>
              </a:bodyPr>
              <a:lstStyle/>
              <a:p>
                <a:pPr algn="ctr"/>
                <a:r>
                  <a:rPr lang="en-GB" sz="2000" b="1" dirty="0">
                    <a:solidFill>
                      <a:srgbClr val="00B050"/>
                    </a:solidFill>
                  </a:rPr>
                  <a:t>0</a:t>
                </a:r>
              </a:p>
            </p:txBody>
          </p:sp>
          <p:sp>
            <p:nvSpPr>
              <p:cNvPr id="30" name="TextBox 29">
                <a:extLst>
                  <a:ext uri="{FF2B5EF4-FFF2-40B4-BE49-F238E27FC236}">
                    <a16:creationId xmlns:a16="http://schemas.microsoft.com/office/drawing/2014/main" id="{09795317-E998-4B72-B22C-B460CC25487C}"/>
                  </a:ext>
                </a:extLst>
              </p:cNvPr>
              <p:cNvSpPr txBox="1"/>
              <p:nvPr/>
            </p:nvSpPr>
            <p:spPr>
              <a:xfrm>
                <a:off x="1967670" y="2832741"/>
                <a:ext cx="456134" cy="400110"/>
              </a:xfrm>
              <a:prstGeom prst="rect">
                <a:avLst/>
              </a:prstGeom>
              <a:noFill/>
            </p:spPr>
            <p:txBody>
              <a:bodyPr wrap="none" rtlCol="0">
                <a:spAutoFit/>
              </a:bodyPr>
              <a:lstStyle/>
              <a:p>
                <a:pPr algn="ctr"/>
                <a:r>
                  <a:rPr lang="en-GB" sz="2000" b="1" dirty="0">
                    <a:solidFill>
                      <a:srgbClr val="00B050"/>
                    </a:solidFill>
                  </a:rPr>
                  <a:t>IVB</a:t>
                </a:r>
              </a:p>
            </p:txBody>
          </p:sp>
          <p:sp>
            <p:nvSpPr>
              <p:cNvPr id="31" name="TextBox 30">
                <a:extLst>
                  <a:ext uri="{FF2B5EF4-FFF2-40B4-BE49-F238E27FC236}">
                    <a16:creationId xmlns:a16="http://schemas.microsoft.com/office/drawing/2014/main" id="{05665AEC-420D-417D-A775-EED69ED966E2}"/>
                  </a:ext>
                </a:extLst>
              </p:cNvPr>
              <p:cNvSpPr txBox="1"/>
              <p:nvPr/>
            </p:nvSpPr>
            <p:spPr>
              <a:xfrm>
                <a:off x="1584861" y="2832741"/>
                <a:ext cx="417483" cy="400110"/>
              </a:xfrm>
              <a:prstGeom prst="rect">
                <a:avLst/>
              </a:prstGeom>
              <a:noFill/>
            </p:spPr>
            <p:txBody>
              <a:bodyPr wrap="none" rtlCol="0">
                <a:spAutoFit/>
              </a:bodyPr>
              <a:lstStyle/>
              <a:p>
                <a:pPr algn="ctr"/>
                <a:r>
                  <a:rPr lang="en-GB" sz="2000" b="1" dirty="0">
                    <a:solidFill>
                      <a:srgbClr val="00B050"/>
                    </a:solidFill>
                  </a:rPr>
                  <a:t>IIIB</a:t>
                </a:r>
              </a:p>
            </p:txBody>
          </p:sp>
          <p:sp>
            <p:nvSpPr>
              <p:cNvPr id="32" name="TextBox 31">
                <a:extLst>
                  <a:ext uri="{FF2B5EF4-FFF2-40B4-BE49-F238E27FC236}">
                    <a16:creationId xmlns:a16="http://schemas.microsoft.com/office/drawing/2014/main" id="{16450B1F-9718-498E-9A5C-8EFA366E6A25}"/>
                  </a:ext>
                </a:extLst>
              </p:cNvPr>
              <p:cNvSpPr txBox="1"/>
              <p:nvPr/>
            </p:nvSpPr>
            <p:spPr>
              <a:xfrm>
                <a:off x="1163540" y="1631900"/>
                <a:ext cx="395726" cy="400110"/>
              </a:xfrm>
              <a:prstGeom prst="rect">
                <a:avLst/>
              </a:prstGeom>
              <a:noFill/>
            </p:spPr>
            <p:txBody>
              <a:bodyPr wrap="none" rtlCol="0">
                <a:spAutoFit/>
              </a:bodyPr>
              <a:lstStyle/>
              <a:p>
                <a:pPr algn="ctr"/>
                <a:r>
                  <a:rPr lang="en-GB" sz="2000" b="1" dirty="0">
                    <a:solidFill>
                      <a:srgbClr val="00B050"/>
                    </a:solidFill>
                  </a:rPr>
                  <a:t>IIA</a:t>
                </a:r>
              </a:p>
            </p:txBody>
          </p:sp>
          <p:sp>
            <p:nvSpPr>
              <p:cNvPr id="33" name="TextBox 32">
                <a:extLst>
                  <a:ext uri="{FF2B5EF4-FFF2-40B4-BE49-F238E27FC236}">
                    <a16:creationId xmlns:a16="http://schemas.microsoft.com/office/drawing/2014/main" id="{474EF2B9-6FC5-4747-99BC-B20278C3F1A8}"/>
                  </a:ext>
                </a:extLst>
              </p:cNvPr>
              <p:cNvSpPr txBox="1"/>
              <p:nvPr/>
            </p:nvSpPr>
            <p:spPr>
              <a:xfrm>
                <a:off x="2474242" y="2832741"/>
                <a:ext cx="386767" cy="400110"/>
              </a:xfrm>
              <a:prstGeom prst="rect">
                <a:avLst/>
              </a:prstGeom>
              <a:noFill/>
            </p:spPr>
            <p:txBody>
              <a:bodyPr wrap="none" rtlCol="0">
                <a:spAutoFit/>
              </a:bodyPr>
              <a:lstStyle/>
              <a:p>
                <a:pPr algn="ctr"/>
                <a:r>
                  <a:rPr lang="en-GB" sz="2000" b="1" dirty="0">
                    <a:solidFill>
                      <a:srgbClr val="00B050"/>
                    </a:solidFill>
                  </a:rPr>
                  <a:t>VB</a:t>
                </a:r>
              </a:p>
            </p:txBody>
          </p:sp>
          <p:sp>
            <p:nvSpPr>
              <p:cNvPr id="34" name="TextBox 33">
                <a:extLst>
                  <a:ext uri="{FF2B5EF4-FFF2-40B4-BE49-F238E27FC236}">
                    <a16:creationId xmlns:a16="http://schemas.microsoft.com/office/drawing/2014/main" id="{312A702F-6D48-48D5-A173-F9D2044C5066}"/>
                  </a:ext>
                </a:extLst>
              </p:cNvPr>
              <p:cNvSpPr txBox="1"/>
              <p:nvPr/>
            </p:nvSpPr>
            <p:spPr>
              <a:xfrm>
                <a:off x="2953674" y="2832741"/>
                <a:ext cx="440520" cy="400110"/>
              </a:xfrm>
              <a:prstGeom prst="rect">
                <a:avLst/>
              </a:prstGeom>
              <a:noFill/>
            </p:spPr>
            <p:txBody>
              <a:bodyPr wrap="none" rtlCol="0">
                <a:spAutoFit/>
              </a:bodyPr>
              <a:lstStyle/>
              <a:p>
                <a:pPr algn="ctr"/>
                <a:r>
                  <a:rPr lang="en-GB" sz="2000" b="1" dirty="0">
                    <a:solidFill>
                      <a:srgbClr val="00B050"/>
                    </a:solidFill>
                  </a:rPr>
                  <a:t>VIB</a:t>
                </a:r>
              </a:p>
            </p:txBody>
          </p:sp>
          <p:sp>
            <p:nvSpPr>
              <p:cNvPr id="35" name="TextBox 34">
                <a:extLst>
                  <a:ext uri="{FF2B5EF4-FFF2-40B4-BE49-F238E27FC236}">
                    <a16:creationId xmlns:a16="http://schemas.microsoft.com/office/drawing/2014/main" id="{F1E8EE7C-1493-4A80-83AA-17302FE48478}"/>
                  </a:ext>
                </a:extLst>
              </p:cNvPr>
              <p:cNvSpPr txBox="1"/>
              <p:nvPr/>
            </p:nvSpPr>
            <p:spPr>
              <a:xfrm>
                <a:off x="6156968" y="1591830"/>
                <a:ext cx="449480" cy="400110"/>
              </a:xfrm>
              <a:prstGeom prst="rect">
                <a:avLst/>
              </a:prstGeom>
              <a:noFill/>
            </p:spPr>
            <p:txBody>
              <a:bodyPr wrap="none" rtlCol="0">
                <a:spAutoFit/>
              </a:bodyPr>
              <a:lstStyle/>
              <a:p>
                <a:pPr algn="ctr"/>
                <a:r>
                  <a:rPr lang="en-GB" sz="2000" b="1" dirty="0">
                    <a:solidFill>
                      <a:srgbClr val="00B050"/>
                    </a:solidFill>
                  </a:rPr>
                  <a:t>IIIA</a:t>
                </a:r>
              </a:p>
            </p:txBody>
          </p:sp>
          <p:sp>
            <p:nvSpPr>
              <p:cNvPr id="36" name="TextBox 35">
                <a:extLst>
                  <a:ext uri="{FF2B5EF4-FFF2-40B4-BE49-F238E27FC236}">
                    <a16:creationId xmlns:a16="http://schemas.microsoft.com/office/drawing/2014/main" id="{D7F88749-4C78-4FF5-8E4A-5FA39EDB4192}"/>
                  </a:ext>
                </a:extLst>
              </p:cNvPr>
              <p:cNvSpPr txBox="1"/>
              <p:nvPr/>
            </p:nvSpPr>
            <p:spPr>
              <a:xfrm>
                <a:off x="3346667" y="2832741"/>
                <a:ext cx="494273" cy="400110"/>
              </a:xfrm>
              <a:prstGeom prst="rect">
                <a:avLst/>
              </a:prstGeom>
              <a:noFill/>
            </p:spPr>
            <p:txBody>
              <a:bodyPr wrap="none" rtlCol="0">
                <a:spAutoFit/>
              </a:bodyPr>
              <a:lstStyle/>
              <a:p>
                <a:pPr algn="ctr"/>
                <a:r>
                  <a:rPr lang="en-GB" sz="2000" b="1" dirty="0">
                    <a:solidFill>
                      <a:srgbClr val="00B050"/>
                    </a:solidFill>
                  </a:rPr>
                  <a:t>VIIB</a:t>
                </a:r>
              </a:p>
            </p:txBody>
          </p:sp>
          <p:sp>
            <p:nvSpPr>
              <p:cNvPr id="37" name="TextBox 36">
                <a:extLst>
                  <a:ext uri="{FF2B5EF4-FFF2-40B4-BE49-F238E27FC236}">
                    <a16:creationId xmlns:a16="http://schemas.microsoft.com/office/drawing/2014/main" id="{44357C82-F2A4-4A61-919E-5D37C2A22A8B}"/>
                  </a:ext>
                </a:extLst>
              </p:cNvPr>
              <p:cNvSpPr txBox="1"/>
              <p:nvPr/>
            </p:nvSpPr>
            <p:spPr>
              <a:xfrm>
                <a:off x="4348408" y="2832741"/>
                <a:ext cx="439241" cy="400110"/>
              </a:xfrm>
              <a:prstGeom prst="rect">
                <a:avLst/>
              </a:prstGeom>
              <a:noFill/>
            </p:spPr>
            <p:txBody>
              <a:bodyPr wrap="none" rtlCol="0">
                <a:spAutoFit/>
              </a:bodyPr>
              <a:lstStyle/>
              <a:p>
                <a:pPr algn="ctr"/>
                <a:r>
                  <a:rPr lang="en-GB" sz="2000" b="1" dirty="0">
                    <a:solidFill>
                      <a:srgbClr val="00B050"/>
                    </a:solidFill>
                  </a:rPr>
                  <a:t>VIII</a:t>
                </a:r>
              </a:p>
            </p:txBody>
          </p:sp>
          <p:sp>
            <p:nvSpPr>
              <p:cNvPr id="38" name="TextBox 37">
                <a:extLst>
                  <a:ext uri="{FF2B5EF4-FFF2-40B4-BE49-F238E27FC236}">
                    <a16:creationId xmlns:a16="http://schemas.microsoft.com/office/drawing/2014/main" id="{40A7866A-8CBD-433E-855E-7A1636A9ACE8}"/>
                  </a:ext>
                </a:extLst>
              </p:cNvPr>
              <p:cNvSpPr txBox="1"/>
              <p:nvPr/>
            </p:nvSpPr>
            <p:spPr>
              <a:xfrm>
                <a:off x="5708233" y="2832741"/>
                <a:ext cx="363729" cy="400110"/>
              </a:xfrm>
              <a:prstGeom prst="rect">
                <a:avLst/>
              </a:prstGeom>
              <a:noFill/>
            </p:spPr>
            <p:txBody>
              <a:bodyPr wrap="none" rtlCol="0">
                <a:spAutoFit/>
              </a:bodyPr>
              <a:lstStyle/>
              <a:p>
                <a:pPr algn="ctr"/>
                <a:r>
                  <a:rPr lang="en-GB" sz="2000" b="1" dirty="0">
                    <a:solidFill>
                      <a:srgbClr val="00B050"/>
                    </a:solidFill>
                  </a:rPr>
                  <a:t>IIB</a:t>
                </a:r>
              </a:p>
            </p:txBody>
          </p:sp>
          <p:sp>
            <p:nvSpPr>
              <p:cNvPr id="39" name="TextBox 38">
                <a:extLst>
                  <a:ext uri="{FF2B5EF4-FFF2-40B4-BE49-F238E27FC236}">
                    <a16:creationId xmlns:a16="http://schemas.microsoft.com/office/drawing/2014/main" id="{429C8D15-BEBD-4330-A85A-A82536FBB1EC}"/>
                  </a:ext>
                </a:extLst>
              </p:cNvPr>
              <p:cNvSpPr txBox="1"/>
              <p:nvPr/>
            </p:nvSpPr>
            <p:spPr>
              <a:xfrm>
                <a:off x="5290995" y="2832741"/>
                <a:ext cx="309977" cy="400110"/>
              </a:xfrm>
              <a:prstGeom prst="rect">
                <a:avLst/>
              </a:prstGeom>
              <a:noFill/>
            </p:spPr>
            <p:txBody>
              <a:bodyPr wrap="none" rtlCol="0">
                <a:spAutoFit/>
              </a:bodyPr>
              <a:lstStyle/>
              <a:p>
                <a:pPr algn="ctr"/>
                <a:r>
                  <a:rPr lang="en-GB" sz="2000" b="1" dirty="0">
                    <a:solidFill>
                      <a:srgbClr val="00B050"/>
                    </a:solidFill>
                  </a:rPr>
                  <a:t>IB</a:t>
                </a:r>
              </a:p>
            </p:txBody>
          </p:sp>
        </p:grpSp>
        <p:cxnSp>
          <p:nvCxnSpPr>
            <p:cNvPr id="95" name="Connector: Elbow 94">
              <a:extLst>
                <a:ext uri="{FF2B5EF4-FFF2-40B4-BE49-F238E27FC236}">
                  <a16:creationId xmlns:a16="http://schemas.microsoft.com/office/drawing/2014/main" id="{E569994E-419B-4AE4-86D3-396E55556703}"/>
                </a:ext>
              </a:extLst>
            </p:cNvPr>
            <p:cNvCxnSpPr>
              <a:stCxn id="37" idx="1"/>
            </p:cNvCxnSpPr>
            <p:nvPr/>
          </p:nvCxnSpPr>
          <p:spPr>
            <a:xfrm rot="10800000" flipV="1">
              <a:off x="5159896" y="2525639"/>
              <a:ext cx="397070" cy="86761"/>
            </a:xfrm>
            <a:prstGeom prst="bentConnector3">
              <a:avLst>
                <a:gd name="adj1" fmla="val 102549"/>
              </a:avLst>
            </a:prstGeom>
          </p:spPr>
          <p:style>
            <a:lnRef idx="1">
              <a:schemeClr val="accent1"/>
            </a:lnRef>
            <a:fillRef idx="0">
              <a:schemeClr val="accent1"/>
            </a:fillRef>
            <a:effectRef idx="0">
              <a:schemeClr val="accent1"/>
            </a:effectRef>
            <a:fontRef idx="minor">
              <a:schemeClr val="tx1"/>
            </a:fontRef>
          </p:style>
        </p:cxnSp>
        <p:cxnSp>
          <p:nvCxnSpPr>
            <p:cNvPr id="101" name="Connector: Elbow 100">
              <a:extLst>
                <a:ext uri="{FF2B5EF4-FFF2-40B4-BE49-F238E27FC236}">
                  <a16:creationId xmlns:a16="http://schemas.microsoft.com/office/drawing/2014/main" id="{D10D7A9C-D9AB-47F5-AB15-4899FC41AD99}"/>
                </a:ext>
              </a:extLst>
            </p:cNvPr>
            <p:cNvCxnSpPr>
              <a:stCxn id="37" idx="3"/>
            </p:cNvCxnSpPr>
            <p:nvPr/>
          </p:nvCxnSpPr>
          <p:spPr>
            <a:xfrm>
              <a:off x="6107118" y="2525640"/>
              <a:ext cx="348922" cy="86761"/>
            </a:xfrm>
            <a:prstGeom prst="bentConnector3">
              <a:avLst>
                <a:gd name="adj1" fmla="val 106282"/>
              </a:avLst>
            </a:prstGeom>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354604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2C41A25-03F0-4C6E-9243-E5E4B1AD9B1F}"/>
              </a:ext>
            </a:extLst>
          </p:cNvPr>
          <p:cNvPicPr>
            <a:picLocks noChangeAspect="1"/>
          </p:cNvPicPr>
          <p:nvPr/>
        </p:nvPicPr>
        <p:blipFill>
          <a:blip r:embed="rId3"/>
          <a:stretch>
            <a:fillRect/>
          </a:stretch>
        </p:blipFill>
        <p:spPr>
          <a:xfrm>
            <a:off x="939469" y="589928"/>
            <a:ext cx="10364451" cy="5962414"/>
          </a:xfrm>
          <a:prstGeom prst="rect">
            <a:avLst/>
          </a:prstGeom>
        </p:spPr>
      </p:pic>
      <p:sp>
        <p:nvSpPr>
          <p:cNvPr id="2" name="Title 1">
            <a:extLst>
              <a:ext uri="{FF2B5EF4-FFF2-40B4-BE49-F238E27FC236}">
                <a16:creationId xmlns:a16="http://schemas.microsoft.com/office/drawing/2014/main" id="{04877757-45CE-48D7-BCAE-50A1A5659833}"/>
              </a:ext>
            </a:extLst>
          </p:cNvPr>
          <p:cNvSpPr>
            <a:spLocks noGrp="1"/>
          </p:cNvSpPr>
          <p:nvPr>
            <p:ph type="title"/>
          </p:nvPr>
        </p:nvSpPr>
        <p:spPr>
          <a:xfrm>
            <a:off x="982168" y="82769"/>
            <a:ext cx="10364451" cy="868909"/>
          </a:xfrm>
        </p:spPr>
        <p:txBody>
          <a:bodyPr/>
          <a:lstStyle/>
          <a:p>
            <a:r>
              <a:rPr lang="en-GB" dirty="0">
                <a:effectLst>
                  <a:outerShdw blurRad="38100" dist="38100" dir="2700000" algn="tl">
                    <a:srgbClr val="000000">
                      <a:alpha val="43137"/>
                    </a:srgbClr>
                  </a:outerShdw>
                </a:effectLst>
              </a:rPr>
              <a:t>Groups in PERIODIC TABLE </a:t>
            </a:r>
          </a:p>
        </p:txBody>
      </p:sp>
      <p:sp>
        <p:nvSpPr>
          <p:cNvPr id="10" name="TextBox 9">
            <a:extLst>
              <a:ext uri="{FF2B5EF4-FFF2-40B4-BE49-F238E27FC236}">
                <a16:creationId xmlns:a16="http://schemas.microsoft.com/office/drawing/2014/main" id="{FA1B6C73-1391-4EE6-AD60-49EF4E49E362}"/>
              </a:ext>
            </a:extLst>
          </p:cNvPr>
          <p:cNvSpPr txBox="1"/>
          <p:nvPr/>
        </p:nvSpPr>
        <p:spPr>
          <a:xfrm>
            <a:off x="4197205" y="6498276"/>
            <a:ext cx="3848980" cy="400110"/>
          </a:xfrm>
          <a:prstGeom prst="rect">
            <a:avLst/>
          </a:prstGeom>
          <a:noFill/>
        </p:spPr>
        <p:txBody>
          <a:bodyPr wrap="square">
            <a:spAutoFit/>
          </a:bodyPr>
          <a:lstStyle/>
          <a:p>
            <a:r>
              <a:rPr lang="en-GB" sz="2000" dirty="0">
                <a:solidFill>
                  <a:srgbClr val="0000FF"/>
                </a:solidFill>
                <a:hlinkClick r:id="rId4">
                  <a:extLst>
                    <a:ext uri="{A12FA001-AC4F-418D-AE19-62706E023703}">
                      <ahyp:hlinkClr xmlns:ahyp="http://schemas.microsoft.com/office/drawing/2018/hyperlinkcolor" val="tx"/>
                    </a:ext>
                  </a:extLst>
                </a:hlinkClick>
              </a:rPr>
              <a:t>https://www.rsc.org/periodic-table</a:t>
            </a:r>
            <a:endParaRPr lang="en-GB" sz="2000" dirty="0">
              <a:solidFill>
                <a:srgbClr val="0000FF"/>
              </a:solidFill>
            </a:endParaRPr>
          </a:p>
        </p:txBody>
      </p:sp>
      <p:grpSp>
        <p:nvGrpSpPr>
          <p:cNvPr id="82" name="Group 81">
            <a:extLst>
              <a:ext uri="{FF2B5EF4-FFF2-40B4-BE49-F238E27FC236}">
                <a16:creationId xmlns:a16="http://schemas.microsoft.com/office/drawing/2014/main" id="{0214EA42-1F30-43AF-A863-4DBB6D4632AA}"/>
              </a:ext>
            </a:extLst>
          </p:cNvPr>
          <p:cNvGrpSpPr/>
          <p:nvPr/>
        </p:nvGrpSpPr>
        <p:grpSpPr>
          <a:xfrm>
            <a:off x="-31417" y="17550"/>
            <a:ext cx="12288125" cy="6475325"/>
            <a:chOff x="-31417" y="17550"/>
            <a:chExt cx="12288125" cy="6475325"/>
          </a:xfrm>
        </p:grpSpPr>
        <p:sp>
          <p:nvSpPr>
            <p:cNvPr id="47" name="TextBox 46">
              <a:extLst>
                <a:ext uri="{FF2B5EF4-FFF2-40B4-BE49-F238E27FC236}">
                  <a16:creationId xmlns:a16="http://schemas.microsoft.com/office/drawing/2014/main" id="{37B27A77-2EBF-4C23-9508-67D1361FDE17}"/>
                </a:ext>
              </a:extLst>
            </p:cNvPr>
            <p:cNvSpPr txBox="1"/>
            <p:nvPr/>
          </p:nvSpPr>
          <p:spPr>
            <a:xfrm>
              <a:off x="3763700" y="2150309"/>
              <a:ext cx="3262652" cy="461665"/>
            </a:xfrm>
            <a:prstGeom prst="rect">
              <a:avLst/>
            </a:prstGeom>
            <a:noFill/>
          </p:spPr>
          <p:txBody>
            <a:bodyPr wrap="square" rtlCol="0">
              <a:spAutoFit/>
            </a:bodyPr>
            <a:lstStyle/>
            <a:p>
              <a:r>
                <a:rPr lang="en-GB" sz="2400" b="1" dirty="0">
                  <a:solidFill>
                    <a:srgbClr val="0066CC"/>
                  </a:solidFill>
                </a:rPr>
                <a:t>Transition metals</a:t>
              </a:r>
            </a:p>
          </p:txBody>
        </p:sp>
        <p:sp>
          <p:nvSpPr>
            <p:cNvPr id="48" name="TextBox 47">
              <a:extLst>
                <a:ext uri="{FF2B5EF4-FFF2-40B4-BE49-F238E27FC236}">
                  <a16:creationId xmlns:a16="http://schemas.microsoft.com/office/drawing/2014/main" id="{75C4CE1D-92B0-469F-9C14-D8F567483281}"/>
                </a:ext>
              </a:extLst>
            </p:cNvPr>
            <p:cNvSpPr txBox="1"/>
            <p:nvPr/>
          </p:nvSpPr>
          <p:spPr>
            <a:xfrm>
              <a:off x="-31417" y="690236"/>
              <a:ext cx="1167167" cy="830997"/>
            </a:xfrm>
            <a:prstGeom prst="rect">
              <a:avLst/>
            </a:prstGeom>
            <a:noFill/>
          </p:spPr>
          <p:txBody>
            <a:bodyPr wrap="square" rtlCol="0">
              <a:spAutoFit/>
            </a:bodyPr>
            <a:lstStyle/>
            <a:p>
              <a:r>
                <a:rPr lang="en-GB" sz="2400" b="1" dirty="0">
                  <a:solidFill>
                    <a:srgbClr val="660033"/>
                  </a:solidFill>
                </a:rPr>
                <a:t>Alkali metals</a:t>
              </a:r>
            </a:p>
          </p:txBody>
        </p:sp>
        <p:sp>
          <p:nvSpPr>
            <p:cNvPr id="49" name="TextBox 48">
              <a:extLst>
                <a:ext uri="{FF2B5EF4-FFF2-40B4-BE49-F238E27FC236}">
                  <a16:creationId xmlns:a16="http://schemas.microsoft.com/office/drawing/2014/main" id="{08F04E3D-8B6E-4F7D-8190-4BEB8434C9DC}"/>
                </a:ext>
              </a:extLst>
            </p:cNvPr>
            <p:cNvSpPr txBox="1"/>
            <p:nvPr/>
          </p:nvSpPr>
          <p:spPr>
            <a:xfrm>
              <a:off x="1499053" y="318053"/>
              <a:ext cx="1796656" cy="830997"/>
            </a:xfrm>
            <a:prstGeom prst="rect">
              <a:avLst/>
            </a:prstGeom>
            <a:noFill/>
          </p:spPr>
          <p:txBody>
            <a:bodyPr wrap="square" rtlCol="0">
              <a:spAutoFit/>
            </a:bodyPr>
            <a:lstStyle/>
            <a:p>
              <a:r>
                <a:rPr lang="en-GB" sz="2400" b="1" dirty="0">
                  <a:solidFill>
                    <a:srgbClr val="FF3399"/>
                  </a:solidFill>
                </a:rPr>
                <a:t>Alkaline earth metals</a:t>
              </a:r>
            </a:p>
          </p:txBody>
        </p:sp>
        <p:sp>
          <p:nvSpPr>
            <p:cNvPr id="50" name="TextBox 49">
              <a:extLst>
                <a:ext uri="{FF2B5EF4-FFF2-40B4-BE49-F238E27FC236}">
                  <a16:creationId xmlns:a16="http://schemas.microsoft.com/office/drawing/2014/main" id="{219E66F6-23D7-4BFC-A4B6-60391AC52566}"/>
                </a:ext>
              </a:extLst>
            </p:cNvPr>
            <p:cNvSpPr txBox="1"/>
            <p:nvPr/>
          </p:nvSpPr>
          <p:spPr>
            <a:xfrm>
              <a:off x="9367676" y="455129"/>
              <a:ext cx="1884855" cy="461665"/>
            </a:xfrm>
            <a:prstGeom prst="rect">
              <a:avLst/>
            </a:prstGeom>
            <a:noFill/>
          </p:spPr>
          <p:txBody>
            <a:bodyPr wrap="square" rtlCol="0">
              <a:spAutoFit/>
            </a:bodyPr>
            <a:lstStyle/>
            <a:p>
              <a:r>
                <a:rPr lang="en-GB" sz="2400" b="1" dirty="0">
                  <a:solidFill>
                    <a:srgbClr val="CC6600"/>
                  </a:solidFill>
                </a:rPr>
                <a:t>Halogens</a:t>
              </a:r>
            </a:p>
          </p:txBody>
        </p:sp>
        <p:sp>
          <p:nvSpPr>
            <p:cNvPr id="51" name="TextBox 50">
              <a:extLst>
                <a:ext uri="{FF2B5EF4-FFF2-40B4-BE49-F238E27FC236}">
                  <a16:creationId xmlns:a16="http://schemas.microsoft.com/office/drawing/2014/main" id="{9DDF63B5-202C-4B1C-9C3B-B5C684065D3B}"/>
                </a:ext>
              </a:extLst>
            </p:cNvPr>
            <p:cNvSpPr txBox="1"/>
            <p:nvPr/>
          </p:nvSpPr>
          <p:spPr>
            <a:xfrm>
              <a:off x="10227803" y="17550"/>
              <a:ext cx="2028905" cy="461665"/>
            </a:xfrm>
            <a:prstGeom prst="rect">
              <a:avLst/>
            </a:prstGeom>
            <a:noFill/>
          </p:spPr>
          <p:txBody>
            <a:bodyPr wrap="square" rtlCol="0">
              <a:spAutoFit/>
            </a:bodyPr>
            <a:lstStyle/>
            <a:p>
              <a:r>
                <a:rPr lang="en-GB" sz="2400" b="1" dirty="0">
                  <a:solidFill>
                    <a:schemeClr val="accent4">
                      <a:lumMod val="75000"/>
                    </a:schemeClr>
                  </a:solidFill>
                </a:rPr>
                <a:t>Noble gases</a:t>
              </a:r>
            </a:p>
          </p:txBody>
        </p:sp>
        <p:cxnSp>
          <p:nvCxnSpPr>
            <p:cNvPr id="52" name="Straight Arrow Connector 51">
              <a:extLst>
                <a:ext uri="{FF2B5EF4-FFF2-40B4-BE49-F238E27FC236}">
                  <a16:creationId xmlns:a16="http://schemas.microsoft.com/office/drawing/2014/main" id="{1DDC532E-7B06-4520-B7FB-47850A730832}"/>
                </a:ext>
              </a:extLst>
            </p:cNvPr>
            <p:cNvCxnSpPr>
              <a:cxnSpLocks/>
              <a:stCxn id="48" idx="2"/>
            </p:cNvCxnSpPr>
            <p:nvPr/>
          </p:nvCxnSpPr>
          <p:spPr>
            <a:xfrm>
              <a:off x="552167" y="1521233"/>
              <a:ext cx="321295" cy="10796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3" name="Straight Arrow Connector 52">
              <a:extLst>
                <a:ext uri="{FF2B5EF4-FFF2-40B4-BE49-F238E27FC236}">
                  <a16:creationId xmlns:a16="http://schemas.microsoft.com/office/drawing/2014/main" id="{5D3B8AC7-2CAA-48BC-9E5C-2CE43DE4CA24}"/>
                </a:ext>
              </a:extLst>
            </p:cNvPr>
            <p:cNvCxnSpPr>
              <a:cxnSpLocks/>
            </p:cNvCxnSpPr>
            <p:nvPr/>
          </p:nvCxnSpPr>
          <p:spPr>
            <a:xfrm>
              <a:off x="1756158" y="1141585"/>
              <a:ext cx="4979" cy="27013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4" name="Straight Arrow Connector 53">
              <a:extLst>
                <a:ext uri="{FF2B5EF4-FFF2-40B4-BE49-F238E27FC236}">
                  <a16:creationId xmlns:a16="http://schemas.microsoft.com/office/drawing/2014/main" id="{15F00D43-E536-4F80-914B-9A3CDADB5BEA}"/>
                </a:ext>
              </a:extLst>
            </p:cNvPr>
            <p:cNvCxnSpPr>
              <a:cxnSpLocks/>
            </p:cNvCxnSpPr>
            <p:nvPr/>
          </p:nvCxnSpPr>
          <p:spPr>
            <a:xfrm>
              <a:off x="11033195" y="427092"/>
              <a:ext cx="923" cy="35671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5" name="Straight Arrow Connector 54">
              <a:extLst>
                <a:ext uri="{FF2B5EF4-FFF2-40B4-BE49-F238E27FC236}">
                  <a16:creationId xmlns:a16="http://schemas.microsoft.com/office/drawing/2014/main" id="{0864A78C-67D5-4C6E-8D93-986B7A998D1E}"/>
                </a:ext>
              </a:extLst>
            </p:cNvPr>
            <p:cNvCxnSpPr>
              <a:cxnSpLocks/>
            </p:cNvCxnSpPr>
            <p:nvPr/>
          </p:nvCxnSpPr>
          <p:spPr>
            <a:xfrm>
              <a:off x="10430008" y="882349"/>
              <a:ext cx="0" cy="49741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47C5D2FD-B54B-4F8D-B7A6-87AC15E31902}"/>
                </a:ext>
              </a:extLst>
            </p:cNvPr>
            <p:cNvCxnSpPr>
              <a:cxnSpLocks/>
            </p:cNvCxnSpPr>
            <p:nvPr/>
          </p:nvCxnSpPr>
          <p:spPr>
            <a:xfrm>
              <a:off x="2351584" y="2524248"/>
              <a:ext cx="51845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DA3E1350-B40F-4FAF-B1AC-325AB0335414}"/>
                </a:ext>
              </a:extLst>
            </p:cNvPr>
            <p:cNvCxnSpPr>
              <a:cxnSpLocks/>
            </p:cNvCxnSpPr>
            <p:nvPr/>
          </p:nvCxnSpPr>
          <p:spPr>
            <a:xfrm>
              <a:off x="2351584" y="2524248"/>
              <a:ext cx="0" cy="14401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5AFFFF90-58A7-4164-BABA-F7A6F85C74E4}"/>
                </a:ext>
              </a:extLst>
            </p:cNvPr>
            <p:cNvCxnSpPr>
              <a:cxnSpLocks/>
            </p:cNvCxnSpPr>
            <p:nvPr/>
          </p:nvCxnSpPr>
          <p:spPr>
            <a:xfrm>
              <a:off x="7536160" y="2524248"/>
              <a:ext cx="0" cy="14401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9" name="TextBox 78">
              <a:extLst>
                <a:ext uri="{FF2B5EF4-FFF2-40B4-BE49-F238E27FC236}">
                  <a16:creationId xmlns:a16="http://schemas.microsoft.com/office/drawing/2014/main" id="{5AD53325-BCCC-4291-BA66-7216CAF4D7DC}"/>
                </a:ext>
              </a:extLst>
            </p:cNvPr>
            <p:cNvSpPr txBox="1"/>
            <p:nvPr/>
          </p:nvSpPr>
          <p:spPr>
            <a:xfrm>
              <a:off x="850037" y="5292546"/>
              <a:ext cx="1322190" cy="1200329"/>
            </a:xfrm>
            <a:prstGeom prst="rect">
              <a:avLst/>
            </a:prstGeom>
            <a:noFill/>
          </p:spPr>
          <p:txBody>
            <a:bodyPr wrap="square" rtlCol="0">
              <a:spAutoFit/>
            </a:bodyPr>
            <a:lstStyle/>
            <a:p>
              <a:r>
                <a:rPr lang="en-GB" sz="2400" dirty="0"/>
                <a:t>Inner transition metals</a:t>
              </a:r>
            </a:p>
          </p:txBody>
        </p:sp>
      </p:grpSp>
    </p:spTree>
    <p:extLst>
      <p:ext uri="{BB962C8B-B14F-4D97-AF65-F5344CB8AC3E}">
        <p14:creationId xmlns:p14="http://schemas.microsoft.com/office/powerpoint/2010/main" val="228500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55F03-6B3A-44A0-ACBD-4A33E5B1F1C2}"/>
              </a:ext>
            </a:extLst>
          </p:cNvPr>
          <p:cNvSpPr>
            <a:spLocks noGrp="1"/>
          </p:cNvSpPr>
          <p:nvPr>
            <p:ph type="title"/>
          </p:nvPr>
        </p:nvSpPr>
        <p:spPr>
          <a:xfrm>
            <a:off x="1055440" y="-3045"/>
            <a:ext cx="10364451" cy="945934"/>
          </a:xfrm>
        </p:spPr>
        <p:txBody>
          <a:bodyPr/>
          <a:lstStyle/>
          <a:p>
            <a:r>
              <a:rPr lang="en-GB" dirty="0">
                <a:effectLst>
                  <a:outerShdw blurRad="38100" dist="38100" dir="2700000" algn="tl">
                    <a:srgbClr val="000000">
                      <a:alpha val="43137"/>
                    </a:srgbClr>
                  </a:outerShdw>
                </a:effectLst>
              </a:rPr>
              <a:t>METALS, non-metals, metalloids</a:t>
            </a:r>
          </a:p>
        </p:txBody>
      </p:sp>
      <p:pic>
        <p:nvPicPr>
          <p:cNvPr id="4" name="Picture 3">
            <a:extLst>
              <a:ext uri="{FF2B5EF4-FFF2-40B4-BE49-F238E27FC236}">
                <a16:creationId xmlns:a16="http://schemas.microsoft.com/office/drawing/2014/main" id="{CEEEF97B-41D9-4794-B5D9-527F9A546596}"/>
              </a:ext>
            </a:extLst>
          </p:cNvPr>
          <p:cNvPicPr>
            <a:picLocks noChangeAspect="1"/>
          </p:cNvPicPr>
          <p:nvPr/>
        </p:nvPicPr>
        <p:blipFill rotWithShape="1">
          <a:blip r:embed="rId2"/>
          <a:srcRect t="3623"/>
          <a:stretch/>
        </p:blipFill>
        <p:spPr>
          <a:xfrm>
            <a:off x="551384" y="764704"/>
            <a:ext cx="10364098" cy="5746381"/>
          </a:xfrm>
          <a:prstGeom prst="rect">
            <a:avLst/>
          </a:prstGeom>
        </p:spPr>
      </p:pic>
      <p:cxnSp>
        <p:nvCxnSpPr>
          <p:cNvPr id="7" name="Straight Connector 6">
            <a:extLst>
              <a:ext uri="{FF2B5EF4-FFF2-40B4-BE49-F238E27FC236}">
                <a16:creationId xmlns:a16="http://schemas.microsoft.com/office/drawing/2014/main" id="{A930512C-71FC-4BF1-97E4-1BF0858484A6}"/>
              </a:ext>
            </a:extLst>
          </p:cNvPr>
          <p:cNvCxnSpPr>
            <a:cxnSpLocks/>
          </p:cNvCxnSpPr>
          <p:nvPr/>
        </p:nvCxnSpPr>
        <p:spPr>
          <a:xfrm>
            <a:off x="7517166" y="1359166"/>
            <a:ext cx="2755298" cy="3654010"/>
          </a:xfrm>
          <a:prstGeom prst="line">
            <a:avLst/>
          </a:prstGeom>
          <a:ln w="38100">
            <a:solidFill>
              <a:srgbClr val="00B050"/>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2015BCBC-1D2C-4DEE-8990-50A3C1E24503}"/>
              </a:ext>
            </a:extLst>
          </p:cNvPr>
          <p:cNvSpPr/>
          <p:nvPr/>
        </p:nvSpPr>
        <p:spPr>
          <a:xfrm>
            <a:off x="7517166" y="1359353"/>
            <a:ext cx="523049" cy="559122"/>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B050"/>
              </a:solidFill>
            </a:endParaRPr>
          </a:p>
        </p:txBody>
      </p:sp>
      <p:grpSp>
        <p:nvGrpSpPr>
          <p:cNvPr id="13" name="Group 12">
            <a:extLst>
              <a:ext uri="{FF2B5EF4-FFF2-40B4-BE49-F238E27FC236}">
                <a16:creationId xmlns:a16="http://schemas.microsoft.com/office/drawing/2014/main" id="{3AC61C89-A042-4A32-89D6-743513FEC9B3}"/>
              </a:ext>
            </a:extLst>
          </p:cNvPr>
          <p:cNvGrpSpPr/>
          <p:nvPr/>
        </p:nvGrpSpPr>
        <p:grpSpPr>
          <a:xfrm>
            <a:off x="358183" y="505281"/>
            <a:ext cx="973343" cy="854072"/>
            <a:chOff x="331773" y="836712"/>
            <a:chExt cx="846458" cy="720080"/>
          </a:xfrm>
        </p:grpSpPr>
        <p:sp>
          <p:nvSpPr>
            <p:cNvPr id="14" name="Oval 13">
              <a:extLst>
                <a:ext uri="{FF2B5EF4-FFF2-40B4-BE49-F238E27FC236}">
                  <a16:creationId xmlns:a16="http://schemas.microsoft.com/office/drawing/2014/main" id="{D0375049-EFFA-45C5-A3F0-8AFB6A1568A0}"/>
                </a:ext>
              </a:extLst>
            </p:cNvPr>
            <p:cNvSpPr/>
            <p:nvPr/>
          </p:nvSpPr>
          <p:spPr>
            <a:xfrm>
              <a:off x="348105" y="836712"/>
              <a:ext cx="813796" cy="72008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501D6A5E-A1C6-43E9-B447-DEC75ADBB98E}"/>
                </a:ext>
              </a:extLst>
            </p:cNvPr>
            <p:cNvSpPr txBox="1"/>
            <p:nvPr/>
          </p:nvSpPr>
          <p:spPr>
            <a:xfrm>
              <a:off x="331773" y="838117"/>
              <a:ext cx="846458" cy="285440"/>
            </a:xfrm>
            <a:prstGeom prst="rect">
              <a:avLst/>
            </a:prstGeom>
            <a:noFill/>
          </p:spPr>
          <p:txBody>
            <a:bodyPr wrap="square" rtlCol="0">
              <a:spAutoFit/>
            </a:bodyPr>
            <a:lstStyle/>
            <a:p>
              <a:r>
                <a:rPr lang="en-GB" sz="1600" dirty="0"/>
                <a:t>non-meta</a:t>
              </a:r>
              <a:r>
                <a:rPr lang="en-GB" sz="1000" dirty="0"/>
                <a:t>l</a:t>
              </a:r>
            </a:p>
          </p:txBody>
        </p:sp>
      </p:grpSp>
      <p:sp>
        <p:nvSpPr>
          <p:cNvPr id="16" name="TextBox 15">
            <a:extLst>
              <a:ext uri="{FF2B5EF4-FFF2-40B4-BE49-F238E27FC236}">
                <a16:creationId xmlns:a16="http://schemas.microsoft.com/office/drawing/2014/main" id="{FFF5DD08-900F-46E2-876F-A4CDF1836597}"/>
              </a:ext>
            </a:extLst>
          </p:cNvPr>
          <p:cNvSpPr txBox="1"/>
          <p:nvPr/>
        </p:nvSpPr>
        <p:spPr>
          <a:xfrm>
            <a:off x="4211745" y="1979958"/>
            <a:ext cx="1190711" cy="461665"/>
          </a:xfrm>
          <a:prstGeom prst="rect">
            <a:avLst/>
          </a:prstGeom>
          <a:noFill/>
        </p:spPr>
        <p:txBody>
          <a:bodyPr wrap="none" rtlCol="0">
            <a:spAutoFit/>
          </a:bodyPr>
          <a:lstStyle/>
          <a:p>
            <a:r>
              <a:rPr lang="en-GB" sz="2400" b="1" dirty="0"/>
              <a:t>METALS</a:t>
            </a:r>
          </a:p>
        </p:txBody>
      </p:sp>
      <p:sp>
        <p:nvSpPr>
          <p:cNvPr id="17" name="TextBox 16">
            <a:extLst>
              <a:ext uri="{FF2B5EF4-FFF2-40B4-BE49-F238E27FC236}">
                <a16:creationId xmlns:a16="http://schemas.microsoft.com/office/drawing/2014/main" id="{60013E2F-B538-4DFC-A0DC-8D6C9E714B0D}"/>
              </a:ext>
            </a:extLst>
          </p:cNvPr>
          <p:cNvSpPr txBox="1"/>
          <p:nvPr/>
        </p:nvSpPr>
        <p:spPr>
          <a:xfrm>
            <a:off x="7855208" y="897501"/>
            <a:ext cx="1937710" cy="461665"/>
          </a:xfrm>
          <a:prstGeom prst="rect">
            <a:avLst/>
          </a:prstGeom>
          <a:noFill/>
        </p:spPr>
        <p:txBody>
          <a:bodyPr wrap="none" rtlCol="0">
            <a:spAutoFit/>
          </a:bodyPr>
          <a:lstStyle/>
          <a:p>
            <a:r>
              <a:rPr lang="en-GB" sz="2400" b="1" dirty="0">
                <a:solidFill>
                  <a:srgbClr val="FF0000"/>
                </a:solidFill>
              </a:rPr>
              <a:t>NON-METALS</a:t>
            </a:r>
          </a:p>
        </p:txBody>
      </p:sp>
      <p:sp>
        <p:nvSpPr>
          <p:cNvPr id="18" name="TextBox 17">
            <a:extLst>
              <a:ext uri="{FF2B5EF4-FFF2-40B4-BE49-F238E27FC236}">
                <a16:creationId xmlns:a16="http://schemas.microsoft.com/office/drawing/2014/main" id="{C280510A-5F5D-4DFB-88FC-A3414C1BD38B}"/>
              </a:ext>
            </a:extLst>
          </p:cNvPr>
          <p:cNvSpPr txBox="1"/>
          <p:nvPr/>
        </p:nvSpPr>
        <p:spPr>
          <a:xfrm>
            <a:off x="10008077" y="5124828"/>
            <a:ext cx="1822487" cy="461665"/>
          </a:xfrm>
          <a:prstGeom prst="rect">
            <a:avLst/>
          </a:prstGeom>
          <a:noFill/>
        </p:spPr>
        <p:txBody>
          <a:bodyPr wrap="none" rtlCol="0">
            <a:spAutoFit/>
          </a:bodyPr>
          <a:lstStyle/>
          <a:p>
            <a:r>
              <a:rPr lang="en-GB" sz="2400" b="1" dirty="0">
                <a:solidFill>
                  <a:srgbClr val="00B050"/>
                </a:solidFill>
              </a:rPr>
              <a:t>METALLOIDS</a:t>
            </a:r>
          </a:p>
        </p:txBody>
      </p:sp>
      <p:sp>
        <p:nvSpPr>
          <p:cNvPr id="21" name="Rectangle 20">
            <a:extLst>
              <a:ext uri="{FF2B5EF4-FFF2-40B4-BE49-F238E27FC236}">
                <a16:creationId xmlns:a16="http://schemas.microsoft.com/office/drawing/2014/main" id="{55E7DF11-457A-449B-AF70-56D9E58BADA9}"/>
              </a:ext>
            </a:extLst>
          </p:cNvPr>
          <p:cNvSpPr/>
          <p:nvPr/>
        </p:nvSpPr>
        <p:spPr>
          <a:xfrm>
            <a:off x="8058611" y="1965061"/>
            <a:ext cx="523049" cy="559122"/>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B050"/>
              </a:solidFill>
            </a:endParaRPr>
          </a:p>
        </p:txBody>
      </p:sp>
      <p:sp>
        <p:nvSpPr>
          <p:cNvPr id="22" name="Rectangle 21">
            <a:extLst>
              <a:ext uri="{FF2B5EF4-FFF2-40B4-BE49-F238E27FC236}">
                <a16:creationId xmlns:a16="http://schemas.microsoft.com/office/drawing/2014/main" id="{7F9186D0-6A86-4BC7-9B9E-75B4C833DBA5}"/>
              </a:ext>
            </a:extLst>
          </p:cNvPr>
          <p:cNvSpPr/>
          <p:nvPr/>
        </p:nvSpPr>
        <p:spPr>
          <a:xfrm>
            <a:off x="8665161" y="3234557"/>
            <a:ext cx="523049" cy="559122"/>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B050"/>
              </a:solidFill>
            </a:endParaRPr>
          </a:p>
        </p:txBody>
      </p:sp>
      <p:sp>
        <p:nvSpPr>
          <p:cNvPr id="23" name="Rectangle 22">
            <a:extLst>
              <a:ext uri="{FF2B5EF4-FFF2-40B4-BE49-F238E27FC236}">
                <a16:creationId xmlns:a16="http://schemas.microsoft.com/office/drawing/2014/main" id="{F7C4B5FE-D119-40CE-9CC9-80715B549A70}"/>
              </a:ext>
            </a:extLst>
          </p:cNvPr>
          <p:cNvSpPr/>
          <p:nvPr/>
        </p:nvSpPr>
        <p:spPr>
          <a:xfrm>
            <a:off x="8082492" y="2578146"/>
            <a:ext cx="523049" cy="559122"/>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B050"/>
              </a:solidFill>
            </a:endParaRPr>
          </a:p>
        </p:txBody>
      </p:sp>
      <p:sp>
        <p:nvSpPr>
          <p:cNvPr id="24" name="Rectangle 23">
            <a:extLst>
              <a:ext uri="{FF2B5EF4-FFF2-40B4-BE49-F238E27FC236}">
                <a16:creationId xmlns:a16="http://schemas.microsoft.com/office/drawing/2014/main" id="{73772ABD-AC20-45DD-A126-A8761980F152}"/>
              </a:ext>
            </a:extLst>
          </p:cNvPr>
          <p:cNvSpPr/>
          <p:nvPr/>
        </p:nvSpPr>
        <p:spPr>
          <a:xfrm>
            <a:off x="8665162" y="2578146"/>
            <a:ext cx="523049" cy="559122"/>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B050"/>
              </a:solidFill>
            </a:endParaRPr>
          </a:p>
        </p:txBody>
      </p:sp>
      <p:sp>
        <p:nvSpPr>
          <p:cNvPr id="26" name="Rectangle 25">
            <a:extLst>
              <a:ext uri="{FF2B5EF4-FFF2-40B4-BE49-F238E27FC236}">
                <a16:creationId xmlns:a16="http://schemas.microsoft.com/office/drawing/2014/main" id="{8F5617D8-D220-4F40-818E-3BAE112B6D66}"/>
              </a:ext>
            </a:extLst>
          </p:cNvPr>
          <p:cNvSpPr/>
          <p:nvPr/>
        </p:nvSpPr>
        <p:spPr>
          <a:xfrm>
            <a:off x="9210458" y="3233889"/>
            <a:ext cx="523049" cy="559122"/>
          </a:xfrm>
          <a:prstGeom prst="rect">
            <a:avLst/>
          </a:prstGeom>
          <a:no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B050"/>
              </a:solidFill>
            </a:endParaRPr>
          </a:p>
        </p:txBody>
      </p:sp>
    </p:spTree>
    <p:extLst>
      <p:ext uri="{BB962C8B-B14F-4D97-AF65-F5344CB8AC3E}">
        <p14:creationId xmlns:p14="http://schemas.microsoft.com/office/powerpoint/2010/main" val="26531382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11F52ABB-145C-42E5-95A7-BD86BAAE4580}"/>
              </a:ext>
            </a:extLst>
          </p:cNvPr>
          <p:cNvSpPr txBox="1"/>
          <p:nvPr/>
        </p:nvSpPr>
        <p:spPr>
          <a:xfrm>
            <a:off x="436670" y="1320688"/>
            <a:ext cx="3672408" cy="3108543"/>
          </a:xfrm>
          <a:prstGeom prst="rect">
            <a:avLst/>
          </a:prstGeom>
          <a:noFill/>
          <a:ln w="38100">
            <a:solidFill>
              <a:schemeClr val="tx1"/>
            </a:solidFill>
          </a:ln>
        </p:spPr>
        <p:txBody>
          <a:bodyPr wrap="square">
            <a:spAutoFit/>
          </a:bodyPr>
          <a:lstStyle/>
          <a:p>
            <a:r>
              <a:rPr lang="en-GB" sz="2800" b="1" dirty="0">
                <a:cs typeface="Calibri" panose="020F0502020204030204" pitchFamily="34" charset="0"/>
              </a:rPr>
              <a:t>Metals:</a:t>
            </a:r>
          </a:p>
          <a:p>
            <a:r>
              <a:rPr lang="en-GB" sz="2800" dirty="0">
                <a:cs typeface="Calibri" panose="020F0502020204030204" pitchFamily="34" charset="0"/>
              </a:rPr>
              <a:t>Lustrous solids </a:t>
            </a:r>
          </a:p>
          <a:p>
            <a:r>
              <a:rPr lang="en-GB" sz="2800" dirty="0">
                <a:cs typeface="Calibri" panose="020F0502020204030204" pitchFamily="34" charset="0"/>
              </a:rPr>
              <a:t>High melting points </a:t>
            </a:r>
          </a:p>
          <a:p>
            <a:r>
              <a:rPr lang="en-GB" sz="2800" dirty="0">
                <a:cs typeface="Calibri" panose="020F0502020204030204" pitchFamily="34" charset="0"/>
              </a:rPr>
              <a:t>Conduct electricity </a:t>
            </a:r>
          </a:p>
          <a:p>
            <a:r>
              <a:rPr lang="en-GB" sz="2800" dirty="0">
                <a:cs typeface="Calibri" panose="020F0502020204030204" pitchFamily="34" charset="0"/>
              </a:rPr>
              <a:t>Malleable and ductile </a:t>
            </a:r>
          </a:p>
          <a:p>
            <a:r>
              <a:rPr lang="en-GB" sz="2800" dirty="0">
                <a:cs typeface="Calibri" panose="020F0502020204030204" pitchFamily="34" charset="0"/>
              </a:rPr>
              <a:t>Act as reducing agents in reactions</a:t>
            </a:r>
          </a:p>
        </p:txBody>
      </p:sp>
      <p:sp>
        <p:nvSpPr>
          <p:cNvPr id="10" name="TextBox 9">
            <a:extLst>
              <a:ext uri="{FF2B5EF4-FFF2-40B4-BE49-F238E27FC236}">
                <a16:creationId xmlns:a16="http://schemas.microsoft.com/office/drawing/2014/main" id="{9389BFED-B2F7-4D9C-8FAB-074AD471F032}"/>
              </a:ext>
            </a:extLst>
          </p:cNvPr>
          <p:cNvSpPr txBox="1"/>
          <p:nvPr/>
        </p:nvSpPr>
        <p:spPr>
          <a:xfrm>
            <a:off x="8184232" y="868567"/>
            <a:ext cx="3672408" cy="3970318"/>
          </a:xfrm>
          <a:prstGeom prst="rect">
            <a:avLst/>
          </a:prstGeom>
          <a:noFill/>
          <a:ln w="28575">
            <a:solidFill>
              <a:srgbClr val="FF0000"/>
            </a:solidFill>
          </a:ln>
        </p:spPr>
        <p:txBody>
          <a:bodyPr wrap="square">
            <a:spAutoFit/>
          </a:bodyPr>
          <a:lstStyle/>
          <a:p>
            <a:r>
              <a:rPr lang="en-GB" sz="2800" b="1" dirty="0">
                <a:solidFill>
                  <a:srgbClr val="FF0000"/>
                </a:solidFill>
                <a:cs typeface="Calibri" panose="020F0502020204030204" pitchFamily="34" charset="0"/>
              </a:rPr>
              <a:t>Non-Metals:</a:t>
            </a:r>
          </a:p>
          <a:p>
            <a:r>
              <a:rPr lang="en-GB" sz="2800" dirty="0">
                <a:cs typeface="Calibri" panose="020F0502020204030204" pitchFamily="34" charset="0"/>
              </a:rPr>
              <a:t>Poor structural materials </a:t>
            </a:r>
          </a:p>
          <a:p>
            <a:r>
              <a:rPr lang="en-GB" sz="2800" dirty="0">
                <a:cs typeface="Calibri" panose="020F0502020204030204" pitchFamily="34" charset="0"/>
              </a:rPr>
              <a:t>Low melting points </a:t>
            </a:r>
          </a:p>
          <a:p>
            <a:r>
              <a:rPr lang="en-GB" sz="2800" dirty="0">
                <a:cs typeface="Calibri" panose="020F0502020204030204" pitchFamily="34" charset="0"/>
              </a:rPr>
              <a:t>Often gases or liquids </a:t>
            </a:r>
          </a:p>
          <a:p>
            <a:r>
              <a:rPr lang="en-GB" sz="2800" dirty="0">
                <a:cs typeface="Calibri" panose="020F0502020204030204" pitchFamily="34" charset="0"/>
              </a:rPr>
              <a:t>Non conductors </a:t>
            </a:r>
          </a:p>
          <a:p>
            <a:r>
              <a:rPr lang="en-GB" sz="2800" dirty="0">
                <a:cs typeface="Calibri" panose="020F0502020204030204" pitchFamily="34" charset="0"/>
              </a:rPr>
              <a:t>Discrete molecular structures </a:t>
            </a:r>
          </a:p>
          <a:p>
            <a:r>
              <a:rPr lang="en-GB" sz="2800" dirty="0">
                <a:cs typeface="Calibri" panose="020F0502020204030204" pitchFamily="34" charset="0"/>
              </a:rPr>
              <a:t>Often act as oxidising agents (oxygen)</a:t>
            </a:r>
          </a:p>
        </p:txBody>
      </p:sp>
      <p:sp>
        <p:nvSpPr>
          <p:cNvPr id="12" name="TextBox 11">
            <a:extLst>
              <a:ext uri="{FF2B5EF4-FFF2-40B4-BE49-F238E27FC236}">
                <a16:creationId xmlns:a16="http://schemas.microsoft.com/office/drawing/2014/main" id="{ACD109B9-5610-4BDB-AE03-BFEC297B590B}"/>
              </a:ext>
            </a:extLst>
          </p:cNvPr>
          <p:cNvSpPr txBox="1"/>
          <p:nvPr/>
        </p:nvSpPr>
        <p:spPr>
          <a:xfrm>
            <a:off x="4347469" y="1514898"/>
            <a:ext cx="3600400" cy="2677656"/>
          </a:xfrm>
          <a:prstGeom prst="rect">
            <a:avLst/>
          </a:prstGeom>
          <a:noFill/>
          <a:ln w="28575">
            <a:solidFill>
              <a:srgbClr val="92D050"/>
            </a:solidFill>
          </a:ln>
        </p:spPr>
        <p:txBody>
          <a:bodyPr wrap="square">
            <a:spAutoFit/>
          </a:bodyPr>
          <a:lstStyle/>
          <a:p>
            <a:r>
              <a:rPr lang="en-GB" sz="2800" b="1" dirty="0">
                <a:solidFill>
                  <a:srgbClr val="00B050"/>
                </a:solidFill>
                <a:cs typeface="Calibri" panose="020F0502020204030204" pitchFamily="34" charset="0"/>
              </a:rPr>
              <a:t>Metalloids:</a:t>
            </a:r>
            <a:r>
              <a:rPr lang="en-GB" sz="2800" dirty="0">
                <a:solidFill>
                  <a:srgbClr val="00B050"/>
                </a:solidFill>
                <a:cs typeface="Calibri" panose="020F0502020204030204" pitchFamily="34" charset="0"/>
              </a:rPr>
              <a:t> </a:t>
            </a:r>
          </a:p>
          <a:p>
            <a:r>
              <a:rPr lang="en-GB" sz="2800" dirty="0">
                <a:cs typeface="Calibri" panose="020F0502020204030204" pitchFamily="34" charset="0"/>
              </a:rPr>
              <a:t>Solids </a:t>
            </a:r>
          </a:p>
          <a:p>
            <a:r>
              <a:rPr lang="en-GB" sz="2800" dirty="0">
                <a:cs typeface="Calibri" panose="020F0502020204030204" pitchFamily="34" charset="0"/>
              </a:rPr>
              <a:t>Giant molecular structures </a:t>
            </a:r>
          </a:p>
          <a:p>
            <a:r>
              <a:rPr lang="en-GB" sz="2800" dirty="0">
                <a:cs typeface="Calibri" panose="020F0502020204030204" pitchFamily="34" charset="0"/>
              </a:rPr>
              <a:t>High melting points </a:t>
            </a:r>
          </a:p>
          <a:p>
            <a:r>
              <a:rPr lang="en-GB" sz="2800" dirty="0">
                <a:cs typeface="Calibri" panose="020F0502020204030204" pitchFamily="34" charset="0"/>
              </a:rPr>
              <a:t>Semiconductors (Silicon)</a:t>
            </a:r>
          </a:p>
        </p:txBody>
      </p:sp>
      <p:sp>
        <p:nvSpPr>
          <p:cNvPr id="15" name="Title 1">
            <a:extLst>
              <a:ext uri="{FF2B5EF4-FFF2-40B4-BE49-F238E27FC236}">
                <a16:creationId xmlns:a16="http://schemas.microsoft.com/office/drawing/2014/main" id="{1E8DB9A2-B07B-4DA8-A7D1-4509E17D7EBF}"/>
              </a:ext>
            </a:extLst>
          </p:cNvPr>
          <p:cNvSpPr txBox="1">
            <a:spLocks/>
          </p:cNvSpPr>
          <p:nvPr/>
        </p:nvSpPr>
        <p:spPr>
          <a:xfrm>
            <a:off x="1055440" y="-3045"/>
            <a:ext cx="10364451" cy="945934"/>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METALS, non-metals, metalloids</a:t>
            </a:r>
            <a:endParaRPr lang="en-GB"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579165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extBox 29">
            <a:extLst>
              <a:ext uri="{FF2B5EF4-FFF2-40B4-BE49-F238E27FC236}">
                <a16:creationId xmlns:a16="http://schemas.microsoft.com/office/drawing/2014/main" id="{17D04637-8582-479B-8BF4-9D1CF4A3EBA7}"/>
              </a:ext>
            </a:extLst>
          </p:cNvPr>
          <p:cNvSpPr txBox="1"/>
          <p:nvPr/>
        </p:nvSpPr>
        <p:spPr>
          <a:xfrm>
            <a:off x="201904" y="5786120"/>
            <a:ext cx="4458015" cy="461665"/>
          </a:xfrm>
          <a:prstGeom prst="rect">
            <a:avLst/>
          </a:prstGeom>
          <a:noFill/>
        </p:spPr>
        <p:txBody>
          <a:bodyPr wrap="none" rtlCol="0">
            <a:spAutoFit/>
          </a:bodyPr>
          <a:lstStyle/>
          <a:p>
            <a:r>
              <a:rPr lang="en-GB" sz="2400" dirty="0">
                <a:solidFill>
                  <a:srgbClr val="0000FF"/>
                </a:solidFill>
                <a:cs typeface="Calibri" panose="020F0502020204030204" pitchFamily="34" charset="0"/>
              </a:rPr>
              <a:t>electron 	mass = 0*	charge = -1</a:t>
            </a:r>
          </a:p>
        </p:txBody>
      </p:sp>
      <p:sp>
        <p:nvSpPr>
          <p:cNvPr id="5" name="TextBox 4">
            <a:extLst>
              <a:ext uri="{FF2B5EF4-FFF2-40B4-BE49-F238E27FC236}">
                <a16:creationId xmlns:a16="http://schemas.microsoft.com/office/drawing/2014/main" id="{28F1F0D7-8F76-439D-A30B-E1495BDC1104}"/>
              </a:ext>
            </a:extLst>
          </p:cNvPr>
          <p:cNvSpPr txBox="1"/>
          <p:nvPr/>
        </p:nvSpPr>
        <p:spPr>
          <a:xfrm>
            <a:off x="5291908" y="4005970"/>
            <a:ext cx="6694417" cy="2554545"/>
          </a:xfrm>
          <a:prstGeom prst="rect">
            <a:avLst/>
          </a:prstGeom>
          <a:noFill/>
        </p:spPr>
        <p:txBody>
          <a:bodyPr wrap="square" rtlCol="0">
            <a:spAutoFit/>
          </a:bodyPr>
          <a:lstStyle/>
          <a:p>
            <a:r>
              <a:rPr lang="en-GB" sz="3200" b="1" dirty="0">
                <a:cs typeface="Calibri" panose="020F0502020204030204" pitchFamily="34" charset="0"/>
              </a:rPr>
              <a:t>atomic number </a:t>
            </a:r>
            <a:r>
              <a:rPr lang="en-GB" sz="3200" b="1" dirty="0">
                <a:solidFill>
                  <a:srgbClr val="FF0000"/>
                </a:solidFill>
                <a:cs typeface="Calibri" panose="020F0502020204030204" pitchFamily="34" charset="0"/>
              </a:rPr>
              <a:t>(Z)</a:t>
            </a:r>
            <a:r>
              <a:rPr lang="en-GB" sz="3200" dirty="0">
                <a:cs typeface="Calibri" panose="020F0502020204030204" pitchFamily="34" charset="0"/>
              </a:rPr>
              <a:t> - number of protons</a:t>
            </a:r>
          </a:p>
          <a:p>
            <a:endParaRPr lang="en-GB" sz="3200" dirty="0">
              <a:cs typeface="Calibri" panose="020F0502020204030204" pitchFamily="34" charset="0"/>
            </a:endParaRPr>
          </a:p>
          <a:p>
            <a:endParaRPr lang="en-GB" sz="3200" dirty="0">
              <a:solidFill>
                <a:srgbClr val="FF0000"/>
              </a:solidFill>
              <a:cs typeface="Calibri" panose="020F0502020204030204" pitchFamily="34" charset="0"/>
            </a:endParaRPr>
          </a:p>
          <a:p>
            <a:r>
              <a:rPr lang="en-GB" sz="3200" dirty="0">
                <a:cs typeface="Calibri" panose="020F0502020204030204" pitchFamily="34" charset="0"/>
              </a:rPr>
              <a:t>in neutral atom </a:t>
            </a:r>
            <a:r>
              <a:rPr lang="en-GB" sz="3200" dirty="0">
                <a:solidFill>
                  <a:srgbClr val="FF0000"/>
                </a:solidFill>
                <a:cs typeface="Calibri" panose="020F0502020204030204" pitchFamily="34" charset="0"/>
              </a:rPr>
              <a:t># of protons (Z) </a:t>
            </a:r>
            <a:r>
              <a:rPr lang="en-GB" sz="3200" dirty="0">
                <a:cs typeface="Calibri" panose="020F0502020204030204" pitchFamily="34" charset="0"/>
              </a:rPr>
              <a:t>= </a:t>
            </a:r>
          </a:p>
          <a:p>
            <a:r>
              <a:rPr lang="en-GB" sz="3200" dirty="0">
                <a:cs typeface="Calibri" panose="020F0502020204030204" pitchFamily="34" charset="0"/>
              </a:rPr>
              <a:t>    = </a:t>
            </a:r>
            <a:r>
              <a:rPr lang="en-GB" sz="3200" dirty="0">
                <a:solidFill>
                  <a:srgbClr val="0000FF"/>
                </a:solidFill>
                <a:cs typeface="Calibri" panose="020F0502020204030204" pitchFamily="34" charset="0"/>
              </a:rPr>
              <a:t># of electrons</a:t>
            </a:r>
          </a:p>
        </p:txBody>
      </p:sp>
      <p:grpSp>
        <p:nvGrpSpPr>
          <p:cNvPr id="43" name="Group 42">
            <a:extLst>
              <a:ext uri="{FF2B5EF4-FFF2-40B4-BE49-F238E27FC236}">
                <a16:creationId xmlns:a16="http://schemas.microsoft.com/office/drawing/2014/main" id="{1334D000-0D26-4AEB-90B5-6F802693EACE}"/>
              </a:ext>
            </a:extLst>
          </p:cNvPr>
          <p:cNvGrpSpPr/>
          <p:nvPr/>
        </p:nvGrpSpPr>
        <p:grpSpPr>
          <a:xfrm>
            <a:off x="690853" y="745386"/>
            <a:ext cx="3510468" cy="4156989"/>
            <a:chOff x="5954579" y="1083024"/>
            <a:chExt cx="3081917" cy="3760688"/>
          </a:xfrm>
        </p:grpSpPr>
        <p:grpSp>
          <p:nvGrpSpPr>
            <p:cNvPr id="42" name="Group 41">
              <a:extLst>
                <a:ext uri="{FF2B5EF4-FFF2-40B4-BE49-F238E27FC236}">
                  <a16:creationId xmlns:a16="http://schemas.microsoft.com/office/drawing/2014/main" id="{B1B99A42-2A18-43CE-AF0D-B66A91884173}"/>
                </a:ext>
              </a:extLst>
            </p:cNvPr>
            <p:cNvGrpSpPr/>
            <p:nvPr/>
          </p:nvGrpSpPr>
          <p:grpSpPr>
            <a:xfrm>
              <a:off x="6019463" y="1083024"/>
              <a:ext cx="3017033" cy="3760688"/>
              <a:chOff x="6019463" y="1083024"/>
              <a:chExt cx="3017033" cy="3760688"/>
            </a:xfrm>
          </p:grpSpPr>
          <p:sp>
            <p:nvSpPr>
              <p:cNvPr id="27" name="TextBox 26">
                <a:extLst>
                  <a:ext uri="{FF2B5EF4-FFF2-40B4-BE49-F238E27FC236}">
                    <a16:creationId xmlns:a16="http://schemas.microsoft.com/office/drawing/2014/main" id="{02D45F13-F888-4AA7-B812-D24D77EAF4C7}"/>
                  </a:ext>
                </a:extLst>
              </p:cNvPr>
              <p:cNvSpPr txBox="1"/>
              <p:nvPr/>
            </p:nvSpPr>
            <p:spPr>
              <a:xfrm>
                <a:off x="7574620" y="1083024"/>
                <a:ext cx="1343125" cy="369332"/>
              </a:xfrm>
              <a:prstGeom prst="rect">
                <a:avLst/>
              </a:prstGeom>
              <a:noFill/>
            </p:spPr>
            <p:txBody>
              <a:bodyPr wrap="none" rtlCol="0">
                <a:spAutoFit/>
              </a:bodyPr>
              <a:lstStyle/>
              <a:p>
                <a:r>
                  <a:rPr lang="en-GB" dirty="0">
                    <a:solidFill>
                      <a:srgbClr val="0000FF"/>
                    </a:solidFill>
                    <a:latin typeface="Calibri" panose="020F0502020204030204" pitchFamily="34" charset="0"/>
                    <a:cs typeface="Calibri" panose="020F0502020204030204" pitchFamily="34" charset="0"/>
                  </a:rPr>
                  <a:t>electron (e-)</a:t>
                </a:r>
              </a:p>
            </p:txBody>
          </p:sp>
          <p:pic>
            <p:nvPicPr>
              <p:cNvPr id="1028" name="Picture 4" descr="Rutherford- Bohr Model Of A Hydrogen Atom - Circle, HD Png Download ,  Transparent Png Image - PNGitem">
                <a:extLst>
                  <a:ext uri="{FF2B5EF4-FFF2-40B4-BE49-F238E27FC236}">
                    <a16:creationId xmlns:a16="http://schemas.microsoft.com/office/drawing/2014/main" id="{FCB1253F-4E67-40D0-AE2B-B16C759A247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808" t="4314" r="11154" b="2820"/>
              <a:stretch/>
            </p:blipFill>
            <p:spPr bwMode="auto">
              <a:xfrm>
                <a:off x="6019463" y="1395447"/>
                <a:ext cx="2624136" cy="2718422"/>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BD09C8FF-F8DF-47E2-B2F4-412B9997D07A}"/>
                  </a:ext>
                </a:extLst>
              </p:cNvPr>
              <p:cNvSpPr txBox="1"/>
              <p:nvPr/>
            </p:nvSpPr>
            <p:spPr>
              <a:xfrm>
                <a:off x="7627990" y="4197381"/>
                <a:ext cx="1408506" cy="646331"/>
              </a:xfrm>
              <a:prstGeom prst="rect">
                <a:avLst/>
              </a:prstGeom>
              <a:noFill/>
            </p:spPr>
            <p:txBody>
              <a:bodyPr wrap="square" rtlCol="0">
                <a:spAutoFit/>
              </a:bodyPr>
              <a:lstStyle/>
              <a:p>
                <a:r>
                  <a:rPr lang="en-GB" dirty="0">
                    <a:solidFill>
                      <a:srgbClr val="FF0000"/>
                    </a:solidFill>
                    <a:latin typeface="Calibri" panose="020F0502020204030204" pitchFamily="34" charset="0"/>
                    <a:cs typeface="Calibri" panose="020F0502020204030204" pitchFamily="34" charset="0"/>
                  </a:rPr>
                  <a:t>nucleus (</a:t>
                </a:r>
                <a:r>
                  <a:rPr lang="en-GB" dirty="0" err="1">
                    <a:solidFill>
                      <a:srgbClr val="FF0000"/>
                    </a:solidFill>
                    <a:latin typeface="Calibri" panose="020F0502020204030204" pitchFamily="34" charset="0"/>
                    <a:cs typeface="Calibri" panose="020F0502020204030204" pitchFamily="34" charset="0"/>
                  </a:rPr>
                  <a:t>p+n</a:t>
                </a:r>
                <a:r>
                  <a:rPr lang="en-GB" dirty="0">
                    <a:solidFill>
                      <a:srgbClr val="FF0000"/>
                    </a:solidFill>
                    <a:latin typeface="Calibri" panose="020F0502020204030204" pitchFamily="34" charset="0"/>
                    <a:cs typeface="Calibri" panose="020F0502020204030204" pitchFamily="34" charset="0"/>
                  </a:rPr>
                  <a:t>) </a:t>
                </a:r>
              </a:p>
            </p:txBody>
          </p:sp>
          <p:cxnSp>
            <p:nvCxnSpPr>
              <p:cNvPr id="35" name="Straight Arrow Connector 34">
                <a:extLst>
                  <a:ext uri="{FF2B5EF4-FFF2-40B4-BE49-F238E27FC236}">
                    <a16:creationId xmlns:a16="http://schemas.microsoft.com/office/drawing/2014/main" id="{6A19860C-CDFB-45E5-905C-1FA985B1E2AD}"/>
                  </a:ext>
                </a:extLst>
              </p:cNvPr>
              <p:cNvCxnSpPr>
                <a:cxnSpLocks/>
                <a:stCxn id="26" idx="0"/>
              </p:cNvCxnSpPr>
              <p:nvPr/>
            </p:nvCxnSpPr>
            <p:spPr>
              <a:xfrm flipH="1" flipV="1">
                <a:off x="7338541" y="2924944"/>
                <a:ext cx="993702" cy="1272437"/>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7FF50A82-928D-44A7-9105-AC357ED2BCA5}"/>
                  </a:ext>
                </a:extLst>
              </p:cNvPr>
              <p:cNvCxnSpPr>
                <a:cxnSpLocks/>
              </p:cNvCxnSpPr>
              <p:nvPr/>
            </p:nvCxnSpPr>
            <p:spPr>
              <a:xfrm flipH="1">
                <a:off x="7225654" y="1333775"/>
                <a:ext cx="421016" cy="194537"/>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grpSp>
        <p:sp>
          <p:nvSpPr>
            <p:cNvPr id="4" name="TextBox 3">
              <a:extLst>
                <a:ext uri="{FF2B5EF4-FFF2-40B4-BE49-F238E27FC236}">
                  <a16:creationId xmlns:a16="http://schemas.microsoft.com/office/drawing/2014/main" id="{FA7F45AB-6851-443C-82B8-7B3EBDD7EBBE}"/>
                </a:ext>
              </a:extLst>
            </p:cNvPr>
            <p:cNvSpPr txBox="1"/>
            <p:nvPr/>
          </p:nvSpPr>
          <p:spPr>
            <a:xfrm>
              <a:off x="5954579" y="1357853"/>
              <a:ext cx="764889" cy="369332"/>
            </a:xfrm>
            <a:prstGeom prst="rect">
              <a:avLst/>
            </a:prstGeom>
            <a:noFill/>
          </p:spPr>
          <p:txBody>
            <a:bodyPr wrap="none" rtlCol="0">
              <a:spAutoFit/>
            </a:bodyPr>
            <a:lstStyle/>
            <a:p>
              <a:r>
                <a:rPr lang="en-GB" dirty="0"/>
                <a:t>ATOM</a:t>
              </a:r>
            </a:p>
          </p:txBody>
        </p:sp>
      </p:grpSp>
      <p:grpSp>
        <p:nvGrpSpPr>
          <p:cNvPr id="9" name="Group 8">
            <a:extLst>
              <a:ext uri="{FF2B5EF4-FFF2-40B4-BE49-F238E27FC236}">
                <a16:creationId xmlns:a16="http://schemas.microsoft.com/office/drawing/2014/main" id="{7E1D181F-B866-4476-9C54-613D1EBA6BAC}"/>
              </a:ext>
            </a:extLst>
          </p:cNvPr>
          <p:cNvGrpSpPr/>
          <p:nvPr/>
        </p:nvGrpSpPr>
        <p:grpSpPr>
          <a:xfrm>
            <a:off x="5915953" y="957194"/>
            <a:ext cx="5927801" cy="2659667"/>
            <a:chOff x="4664658" y="1060745"/>
            <a:chExt cx="5927801" cy="2659667"/>
          </a:xfrm>
        </p:grpSpPr>
        <p:grpSp>
          <p:nvGrpSpPr>
            <p:cNvPr id="10" name="Group 9">
              <a:extLst>
                <a:ext uri="{FF2B5EF4-FFF2-40B4-BE49-F238E27FC236}">
                  <a16:creationId xmlns:a16="http://schemas.microsoft.com/office/drawing/2014/main" id="{DABB09EF-391E-42D4-82B0-35EFF1969E04}"/>
                </a:ext>
              </a:extLst>
            </p:cNvPr>
            <p:cNvGrpSpPr/>
            <p:nvPr/>
          </p:nvGrpSpPr>
          <p:grpSpPr>
            <a:xfrm>
              <a:off x="4664658" y="1060745"/>
              <a:ext cx="5927801" cy="2659667"/>
              <a:chOff x="1918697" y="666655"/>
              <a:chExt cx="4251171" cy="1781835"/>
            </a:xfrm>
          </p:grpSpPr>
          <p:grpSp>
            <p:nvGrpSpPr>
              <p:cNvPr id="11" name="Group 10">
                <a:extLst>
                  <a:ext uri="{FF2B5EF4-FFF2-40B4-BE49-F238E27FC236}">
                    <a16:creationId xmlns:a16="http://schemas.microsoft.com/office/drawing/2014/main" id="{49DA55DE-2EEB-4CF1-A591-5CF58A1D1DDB}"/>
                  </a:ext>
                </a:extLst>
              </p:cNvPr>
              <p:cNvGrpSpPr/>
              <p:nvPr/>
            </p:nvGrpSpPr>
            <p:grpSpPr>
              <a:xfrm>
                <a:off x="1918697" y="1000324"/>
                <a:ext cx="1322331" cy="1296144"/>
                <a:chOff x="2710783" y="1000324"/>
                <a:chExt cx="1322331" cy="1296144"/>
              </a:xfrm>
            </p:grpSpPr>
            <p:sp>
              <p:nvSpPr>
                <p:cNvPr id="20" name="Rectangle: Rounded Corners 19">
                  <a:extLst>
                    <a:ext uri="{FF2B5EF4-FFF2-40B4-BE49-F238E27FC236}">
                      <a16:creationId xmlns:a16="http://schemas.microsoft.com/office/drawing/2014/main" id="{95A420AE-5DB8-410D-AF23-14A328D6A274}"/>
                    </a:ext>
                  </a:extLst>
                </p:cNvPr>
                <p:cNvSpPr/>
                <p:nvPr/>
              </p:nvSpPr>
              <p:spPr>
                <a:xfrm>
                  <a:off x="2710783" y="1000324"/>
                  <a:ext cx="1322331" cy="1296144"/>
                </a:xfrm>
                <a:prstGeom prst="roundRect">
                  <a:avLst/>
                </a:prstGeom>
                <a:solidFill>
                  <a:srgbClr val="EDBB8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latin typeface="Calibri" panose="020F0502020204030204" pitchFamily="34" charset="0"/>
                    <a:cs typeface="Calibri" panose="020F0502020204030204" pitchFamily="34" charset="0"/>
                  </a:endParaRPr>
                </a:p>
              </p:txBody>
            </p:sp>
            <p:sp>
              <p:nvSpPr>
                <p:cNvPr id="21" name="TextBox 20">
                  <a:extLst>
                    <a:ext uri="{FF2B5EF4-FFF2-40B4-BE49-F238E27FC236}">
                      <a16:creationId xmlns:a16="http://schemas.microsoft.com/office/drawing/2014/main" id="{94934D8C-E8D2-4EFC-BB46-EEFF47FFE51B}"/>
                    </a:ext>
                  </a:extLst>
                </p:cNvPr>
                <p:cNvSpPr txBox="1"/>
                <p:nvPr/>
              </p:nvSpPr>
              <p:spPr>
                <a:xfrm>
                  <a:off x="3169885" y="1034769"/>
                  <a:ext cx="249694" cy="309291"/>
                </a:xfrm>
                <a:prstGeom prst="rect">
                  <a:avLst/>
                </a:prstGeom>
                <a:noFill/>
              </p:spPr>
              <p:txBody>
                <a:bodyPr wrap="none" rtlCol="0">
                  <a:spAutoFit/>
                </a:bodyPr>
                <a:lstStyle/>
                <a:p>
                  <a:r>
                    <a:rPr lang="en-GB" sz="2400" b="1" dirty="0">
                      <a:cs typeface="Calibri" panose="020F0502020204030204" pitchFamily="34" charset="0"/>
                    </a:rPr>
                    <a:t>6</a:t>
                  </a:r>
                </a:p>
              </p:txBody>
            </p:sp>
            <p:sp>
              <p:nvSpPr>
                <p:cNvPr id="22" name="TextBox 21">
                  <a:extLst>
                    <a:ext uri="{FF2B5EF4-FFF2-40B4-BE49-F238E27FC236}">
                      <a16:creationId xmlns:a16="http://schemas.microsoft.com/office/drawing/2014/main" id="{0BA550D8-8FFD-40F9-8D19-1E17039052A9}"/>
                    </a:ext>
                  </a:extLst>
                </p:cNvPr>
                <p:cNvSpPr txBox="1"/>
                <p:nvPr/>
              </p:nvSpPr>
              <p:spPr>
                <a:xfrm>
                  <a:off x="3112594" y="1252262"/>
                  <a:ext cx="368104" cy="515485"/>
                </a:xfrm>
                <a:prstGeom prst="rect">
                  <a:avLst/>
                </a:prstGeom>
                <a:noFill/>
              </p:spPr>
              <p:txBody>
                <a:bodyPr wrap="none" rtlCol="0">
                  <a:spAutoFit/>
                </a:bodyPr>
                <a:lstStyle/>
                <a:p>
                  <a:r>
                    <a:rPr lang="en-GB" sz="4400" b="1" dirty="0">
                      <a:cs typeface="Calibri" panose="020F0502020204030204" pitchFamily="34" charset="0"/>
                    </a:rPr>
                    <a:t>C</a:t>
                  </a:r>
                </a:p>
              </p:txBody>
            </p:sp>
            <p:sp>
              <p:nvSpPr>
                <p:cNvPr id="23" name="TextBox 22">
                  <a:extLst>
                    <a:ext uri="{FF2B5EF4-FFF2-40B4-BE49-F238E27FC236}">
                      <a16:creationId xmlns:a16="http://schemas.microsoft.com/office/drawing/2014/main" id="{7542175C-271B-459C-A4A5-98D833B3ADAD}"/>
                    </a:ext>
                  </a:extLst>
                </p:cNvPr>
                <p:cNvSpPr txBox="1"/>
                <p:nvPr/>
              </p:nvSpPr>
              <p:spPr>
                <a:xfrm>
                  <a:off x="2904217" y="1646739"/>
                  <a:ext cx="862435" cy="350530"/>
                </a:xfrm>
                <a:prstGeom prst="rect">
                  <a:avLst/>
                </a:prstGeom>
                <a:noFill/>
              </p:spPr>
              <p:txBody>
                <a:bodyPr wrap="none" rtlCol="0">
                  <a:spAutoFit/>
                </a:bodyPr>
                <a:lstStyle/>
                <a:p>
                  <a:r>
                    <a:rPr lang="en-GB" sz="2800" b="1" dirty="0">
                      <a:cs typeface="Calibri" panose="020F0502020204030204" pitchFamily="34" charset="0"/>
                    </a:rPr>
                    <a:t>carbon</a:t>
                  </a:r>
                </a:p>
              </p:txBody>
            </p:sp>
            <p:sp>
              <p:nvSpPr>
                <p:cNvPr id="24" name="TextBox 23">
                  <a:extLst>
                    <a:ext uri="{FF2B5EF4-FFF2-40B4-BE49-F238E27FC236}">
                      <a16:creationId xmlns:a16="http://schemas.microsoft.com/office/drawing/2014/main" id="{73FBF200-1639-4DE3-8616-B18B4B16D14A}"/>
                    </a:ext>
                  </a:extLst>
                </p:cNvPr>
                <p:cNvSpPr txBox="1"/>
                <p:nvPr/>
              </p:nvSpPr>
              <p:spPr>
                <a:xfrm>
                  <a:off x="3014302" y="1964001"/>
                  <a:ext cx="571585" cy="268052"/>
                </a:xfrm>
                <a:prstGeom prst="rect">
                  <a:avLst/>
                </a:prstGeom>
                <a:noFill/>
              </p:spPr>
              <p:txBody>
                <a:bodyPr wrap="none" rtlCol="0">
                  <a:spAutoFit/>
                </a:bodyPr>
                <a:lstStyle/>
                <a:p>
                  <a:r>
                    <a:rPr lang="en-GB" sz="2000" b="1" dirty="0">
                      <a:cs typeface="Calibri" panose="020F0502020204030204" pitchFamily="34" charset="0"/>
                    </a:rPr>
                    <a:t>12.01</a:t>
                  </a:r>
                </a:p>
              </p:txBody>
            </p:sp>
          </p:grpSp>
          <p:sp>
            <p:nvSpPr>
              <p:cNvPr id="12" name="TextBox 11">
                <a:extLst>
                  <a:ext uri="{FF2B5EF4-FFF2-40B4-BE49-F238E27FC236}">
                    <a16:creationId xmlns:a16="http://schemas.microsoft.com/office/drawing/2014/main" id="{11FFF0D1-BC5B-4BF4-874F-1CAE2FA12931}"/>
                  </a:ext>
                </a:extLst>
              </p:cNvPr>
              <p:cNvSpPr txBox="1"/>
              <p:nvPr/>
            </p:nvSpPr>
            <p:spPr>
              <a:xfrm>
                <a:off x="3824256" y="666655"/>
                <a:ext cx="1918923" cy="350529"/>
              </a:xfrm>
              <a:prstGeom prst="rect">
                <a:avLst/>
              </a:prstGeom>
              <a:noFill/>
            </p:spPr>
            <p:txBody>
              <a:bodyPr wrap="none" rtlCol="0">
                <a:spAutoFit/>
              </a:bodyPr>
              <a:lstStyle/>
              <a:p>
                <a:r>
                  <a:rPr lang="en-GB" sz="2800" dirty="0">
                    <a:solidFill>
                      <a:srgbClr val="FF0000"/>
                    </a:solidFill>
                    <a:cs typeface="Calibri" panose="020F0502020204030204" pitchFamily="34" charset="0"/>
                  </a:rPr>
                  <a:t>Atomic Number </a:t>
                </a:r>
                <a:r>
                  <a:rPr lang="en-GB" sz="2800" b="1" dirty="0">
                    <a:solidFill>
                      <a:srgbClr val="FF0000"/>
                    </a:solidFill>
                    <a:cs typeface="Calibri" panose="020F0502020204030204" pitchFamily="34" charset="0"/>
                  </a:rPr>
                  <a:t>Z</a:t>
                </a:r>
              </a:p>
            </p:txBody>
          </p:sp>
          <p:sp>
            <p:nvSpPr>
              <p:cNvPr id="13" name="TextBox 12">
                <a:extLst>
                  <a:ext uri="{FF2B5EF4-FFF2-40B4-BE49-F238E27FC236}">
                    <a16:creationId xmlns:a16="http://schemas.microsoft.com/office/drawing/2014/main" id="{19706939-D2EB-4747-9AEA-A475F15D39A3}"/>
                  </a:ext>
                </a:extLst>
              </p:cNvPr>
              <p:cNvSpPr txBox="1"/>
              <p:nvPr/>
            </p:nvSpPr>
            <p:spPr>
              <a:xfrm>
                <a:off x="3824256" y="1159182"/>
                <a:ext cx="888876" cy="350529"/>
              </a:xfrm>
              <a:prstGeom prst="rect">
                <a:avLst/>
              </a:prstGeom>
              <a:noFill/>
            </p:spPr>
            <p:txBody>
              <a:bodyPr wrap="none" rtlCol="0">
                <a:spAutoFit/>
              </a:bodyPr>
              <a:lstStyle/>
              <a:p>
                <a:r>
                  <a:rPr lang="en-GB" sz="2800" dirty="0">
                    <a:cs typeface="Calibri" panose="020F0502020204030204" pitchFamily="34" charset="0"/>
                  </a:rPr>
                  <a:t>Symbol</a:t>
                </a:r>
              </a:p>
            </p:txBody>
          </p:sp>
          <p:sp>
            <p:nvSpPr>
              <p:cNvPr id="14" name="TextBox 13">
                <a:extLst>
                  <a:ext uri="{FF2B5EF4-FFF2-40B4-BE49-F238E27FC236}">
                    <a16:creationId xmlns:a16="http://schemas.microsoft.com/office/drawing/2014/main" id="{652DCCA6-E463-4287-B4FB-A0446FD34A27}"/>
                  </a:ext>
                </a:extLst>
              </p:cNvPr>
              <p:cNvSpPr txBox="1"/>
              <p:nvPr/>
            </p:nvSpPr>
            <p:spPr>
              <a:xfrm>
                <a:off x="3824256" y="1557303"/>
                <a:ext cx="746325" cy="350529"/>
              </a:xfrm>
              <a:prstGeom prst="rect">
                <a:avLst/>
              </a:prstGeom>
              <a:noFill/>
            </p:spPr>
            <p:txBody>
              <a:bodyPr wrap="none" rtlCol="0">
                <a:spAutoFit/>
              </a:bodyPr>
              <a:lstStyle/>
              <a:p>
                <a:r>
                  <a:rPr lang="en-GB" sz="2800" dirty="0">
                    <a:cs typeface="Calibri" panose="020F0502020204030204" pitchFamily="34" charset="0"/>
                  </a:rPr>
                  <a:t>Name</a:t>
                </a:r>
              </a:p>
            </p:txBody>
          </p:sp>
          <p:sp>
            <p:nvSpPr>
              <p:cNvPr id="15" name="TextBox 14">
                <a:extLst>
                  <a:ext uri="{FF2B5EF4-FFF2-40B4-BE49-F238E27FC236}">
                    <a16:creationId xmlns:a16="http://schemas.microsoft.com/office/drawing/2014/main" id="{ADB9620C-C04F-4A8B-9621-6F3309BDBA63}"/>
                  </a:ext>
                </a:extLst>
              </p:cNvPr>
              <p:cNvSpPr txBox="1"/>
              <p:nvPr/>
            </p:nvSpPr>
            <p:spPr>
              <a:xfrm>
                <a:off x="3824256" y="2097961"/>
                <a:ext cx="2345612" cy="350529"/>
              </a:xfrm>
              <a:prstGeom prst="rect">
                <a:avLst/>
              </a:prstGeom>
              <a:noFill/>
            </p:spPr>
            <p:txBody>
              <a:bodyPr wrap="none" rtlCol="0">
                <a:spAutoFit/>
              </a:bodyPr>
              <a:lstStyle/>
              <a:p>
                <a:r>
                  <a:rPr lang="en-GB" sz="2800" dirty="0">
                    <a:cs typeface="Calibri" panose="020F0502020204030204" pitchFamily="34" charset="0"/>
                  </a:rPr>
                  <a:t>Average Atomic Mass</a:t>
                </a:r>
                <a:endParaRPr lang="en-GB" sz="2800" b="1" dirty="0">
                  <a:solidFill>
                    <a:srgbClr val="7030A0"/>
                  </a:solidFill>
                  <a:cs typeface="Calibri" panose="020F0502020204030204" pitchFamily="34" charset="0"/>
                </a:endParaRPr>
              </a:p>
            </p:txBody>
          </p:sp>
          <p:cxnSp>
            <p:nvCxnSpPr>
              <p:cNvPr id="16" name="Straight Arrow Connector 15">
                <a:extLst>
                  <a:ext uri="{FF2B5EF4-FFF2-40B4-BE49-F238E27FC236}">
                    <a16:creationId xmlns:a16="http://schemas.microsoft.com/office/drawing/2014/main" id="{4AD4AE8A-7CAA-43D5-9643-CDDDA8D51C6C}"/>
                  </a:ext>
                </a:extLst>
              </p:cNvPr>
              <p:cNvCxnSpPr>
                <a:stCxn id="12" idx="1"/>
              </p:cNvCxnSpPr>
              <p:nvPr/>
            </p:nvCxnSpPr>
            <p:spPr>
              <a:xfrm flipH="1">
                <a:off x="2690706" y="841920"/>
                <a:ext cx="1133550" cy="349422"/>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2091B943-1D4A-4BA6-B3BD-7028BA159747}"/>
                  </a:ext>
                </a:extLst>
              </p:cNvPr>
              <p:cNvCxnSpPr>
                <a:cxnSpLocks/>
              </p:cNvCxnSpPr>
              <p:nvPr/>
            </p:nvCxnSpPr>
            <p:spPr>
              <a:xfrm flipH="1">
                <a:off x="2744338" y="1342796"/>
                <a:ext cx="1039582" cy="173092"/>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F264E35C-34A6-4A1D-9565-28BFF133310B}"/>
                  </a:ext>
                </a:extLst>
              </p:cNvPr>
              <p:cNvCxnSpPr>
                <a:cxnSpLocks/>
                <a:endCxn id="23" idx="3"/>
              </p:cNvCxnSpPr>
              <p:nvPr/>
            </p:nvCxnSpPr>
            <p:spPr>
              <a:xfrm flipH="1">
                <a:off x="2974566" y="1815692"/>
                <a:ext cx="851571" cy="6312"/>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B4EB560-F31E-4AE3-867C-847C249C4A50}"/>
                  </a:ext>
                </a:extLst>
              </p:cNvPr>
              <p:cNvCxnSpPr>
                <a:cxnSpLocks/>
                <a:stCxn id="15" idx="1"/>
              </p:cNvCxnSpPr>
              <p:nvPr/>
            </p:nvCxnSpPr>
            <p:spPr>
              <a:xfrm flipH="1" flipV="1">
                <a:off x="2807324" y="2059468"/>
                <a:ext cx="1016932" cy="213758"/>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grpSp>
        <p:sp>
          <p:nvSpPr>
            <p:cNvPr id="44" name="Oval 43">
              <a:extLst>
                <a:ext uri="{FF2B5EF4-FFF2-40B4-BE49-F238E27FC236}">
                  <a16:creationId xmlns:a16="http://schemas.microsoft.com/office/drawing/2014/main" id="{C0FF5DF6-E73F-466B-A1D0-11A1FBF55A6F}"/>
                </a:ext>
              </a:extLst>
            </p:cNvPr>
            <p:cNvSpPr/>
            <p:nvPr/>
          </p:nvSpPr>
          <p:spPr>
            <a:xfrm>
              <a:off x="9633839" y="1084206"/>
              <a:ext cx="276861" cy="430575"/>
            </a:xfrm>
            <a:prstGeom prst="ellipse">
              <a:avLst/>
            </a:prstGeom>
            <a:noFill/>
            <a:ln w="38100">
              <a:solidFill>
                <a:srgbClr val="99FF9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 name="Title 6">
            <a:extLst>
              <a:ext uri="{FF2B5EF4-FFF2-40B4-BE49-F238E27FC236}">
                <a16:creationId xmlns:a16="http://schemas.microsoft.com/office/drawing/2014/main" id="{3F3752F5-B0A5-435A-B907-6B4A4B3CAF9E}"/>
              </a:ext>
            </a:extLst>
          </p:cNvPr>
          <p:cNvSpPr>
            <a:spLocks noGrp="1"/>
          </p:cNvSpPr>
          <p:nvPr>
            <p:ph type="title"/>
          </p:nvPr>
        </p:nvSpPr>
        <p:spPr>
          <a:xfrm>
            <a:off x="839416" y="13956"/>
            <a:ext cx="10364451" cy="940515"/>
          </a:xfrm>
        </p:spPr>
        <p:txBody>
          <a:bodyPr/>
          <a:lstStyle/>
          <a:p>
            <a:r>
              <a:rPr lang="en-GB" dirty="0">
                <a:effectLst>
                  <a:outerShdw blurRad="38100" dist="38100" dir="2700000" algn="tl">
                    <a:srgbClr val="000000">
                      <a:alpha val="43137"/>
                    </a:srgbClr>
                  </a:outerShdw>
                </a:effectLst>
              </a:rPr>
              <a:t>Atomic number</a:t>
            </a:r>
          </a:p>
        </p:txBody>
      </p:sp>
      <p:sp>
        <p:nvSpPr>
          <p:cNvPr id="40" name="TextBox 39">
            <a:extLst>
              <a:ext uri="{FF2B5EF4-FFF2-40B4-BE49-F238E27FC236}">
                <a16:creationId xmlns:a16="http://schemas.microsoft.com/office/drawing/2014/main" id="{1BEBD068-41C7-4638-9086-AF880AA95F99}"/>
              </a:ext>
            </a:extLst>
          </p:cNvPr>
          <p:cNvSpPr txBox="1"/>
          <p:nvPr/>
        </p:nvSpPr>
        <p:spPr>
          <a:xfrm>
            <a:off x="225336" y="4521334"/>
            <a:ext cx="4288995" cy="461665"/>
          </a:xfrm>
          <a:prstGeom prst="rect">
            <a:avLst/>
          </a:prstGeom>
          <a:noFill/>
        </p:spPr>
        <p:txBody>
          <a:bodyPr wrap="none" rtlCol="0">
            <a:spAutoFit/>
          </a:bodyPr>
          <a:lstStyle/>
          <a:p>
            <a:r>
              <a:rPr lang="en-GB" sz="2400" b="1" dirty="0">
                <a:solidFill>
                  <a:srgbClr val="7030A0"/>
                </a:solidFill>
                <a:cs typeface="Calibri" panose="020F0502020204030204" pitchFamily="34" charset="0"/>
              </a:rPr>
              <a:t>Subatomic / </a:t>
            </a:r>
            <a:r>
              <a:rPr lang="en-GB" sz="2400" b="1" dirty="0">
                <a:solidFill>
                  <a:srgbClr val="CC66FF"/>
                </a:solidFill>
                <a:cs typeface="Calibri" panose="020F0502020204030204" pitchFamily="34" charset="0"/>
              </a:rPr>
              <a:t>elemental</a:t>
            </a:r>
            <a:r>
              <a:rPr lang="en-GB" sz="2400" b="1" dirty="0">
                <a:solidFill>
                  <a:srgbClr val="7030A0"/>
                </a:solidFill>
                <a:cs typeface="Calibri" panose="020F0502020204030204" pitchFamily="34" charset="0"/>
              </a:rPr>
              <a:t> particles:</a:t>
            </a:r>
          </a:p>
        </p:txBody>
      </p:sp>
      <p:sp>
        <p:nvSpPr>
          <p:cNvPr id="41" name="TextBox 40">
            <a:extLst>
              <a:ext uri="{FF2B5EF4-FFF2-40B4-BE49-F238E27FC236}">
                <a16:creationId xmlns:a16="http://schemas.microsoft.com/office/drawing/2014/main" id="{8CCBD6F2-C4DB-45E7-B248-FA29B4541A7F}"/>
              </a:ext>
            </a:extLst>
          </p:cNvPr>
          <p:cNvSpPr txBox="1"/>
          <p:nvPr/>
        </p:nvSpPr>
        <p:spPr>
          <a:xfrm>
            <a:off x="225336" y="4964949"/>
            <a:ext cx="4560607" cy="461665"/>
          </a:xfrm>
          <a:prstGeom prst="rect">
            <a:avLst/>
          </a:prstGeom>
          <a:noFill/>
        </p:spPr>
        <p:txBody>
          <a:bodyPr wrap="none" rtlCol="0">
            <a:spAutoFit/>
          </a:bodyPr>
          <a:lstStyle/>
          <a:p>
            <a:r>
              <a:rPr lang="en-GB" sz="2400" dirty="0">
                <a:solidFill>
                  <a:srgbClr val="FF0000"/>
                </a:solidFill>
                <a:cs typeface="Calibri" panose="020F0502020204030204" pitchFamily="34" charset="0"/>
              </a:rPr>
              <a:t>proton		mass = 1*	charge = +1</a:t>
            </a:r>
          </a:p>
        </p:txBody>
      </p:sp>
      <p:sp>
        <p:nvSpPr>
          <p:cNvPr id="45" name="TextBox 44">
            <a:extLst>
              <a:ext uri="{FF2B5EF4-FFF2-40B4-BE49-F238E27FC236}">
                <a16:creationId xmlns:a16="http://schemas.microsoft.com/office/drawing/2014/main" id="{D6D162F2-0277-434F-98F9-F937BC821E5A}"/>
              </a:ext>
            </a:extLst>
          </p:cNvPr>
          <p:cNvSpPr txBox="1"/>
          <p:nvPr/>
        </p:nvSpPr>
        <p:spPr>
          <a:xfrm>
            <a:off x="205675" y="5393526"/>
            <a:ext cx="4355423" cy="461665"/>
          </a:xfrm>
          <a:prstGeom prst="rect">
            <a:avLst/>
          </a:prstGeom>
          <a:noFill/>
        </p:spPr>
        <p:txBody>
          <a:bodyPr wrap="none" rtlCol="0">
            <a:spAutoFit/>
          </a:bodyPr>
          <a:lstStyle/>
          <a:p>
            <a:r>
              <a:rPr lang="en-GB" sz="2400" dirty="0">
                <a:solidFill>
                  <a:srgbClr val="00B050"/>
                </a:solidFill>
                <a:cs typeface="Calibri" panose="020F0502020204030204" pitchFamily="34" charset="0"/>
              </a:rPr>
              <a:t>neutron		mass = 1*	charge = 0</a:t>
            </a:r>
          </a:p>
        </p:txBody>
      </p:sp>
      <p:sp>
        <p:nvSpPr>
          <p:cNvPr id="8" name="TextBox 7">
            <a:extLst>
              <a:ext uri="{FF2B5EF4-FFF2-40B4-BE49-F238E27FC236}">
                <a16:creationId xmlns:a16="http://schemas.microsoft.com/office/drawing/2014/main" id="{34E20889-075F-4672-8AF5-C9F09B61E66A}"/>
              </a:ext>
            </a:extLst>
          </p:cNvPr>
          <p:cNvSpPr txBox="1"/>
          <p:nvPr/>
        </p:nvSpPr>
        <p:spPr>
          <a:xfrm>
            <a:off x="1342863" y="6360460"/>
            <a:ext cx="1968168" cy="400110"/>
          </a:xfrm>
          <a:prstGeom prst="rect">
            <a:avLst/>
          </a:prstGeom>
          <a:noFill/>
        </p:spPr>
        <p:txBody>
          <a:bodyPr wrap="none" rtlCol="0">
            <a:spAutoFit/>
          </a:bodyPr>
          <a:lstStyle/>
          <a:p>
            <a:r>
              <a:rPr lang="en-GB" sz="2000" dirty="0"/>
              <a:t>*m (</a:t>
            </a:r>
            <a:r>
              <a:rPr lang="en-GB" sz="2000" dirty="0" err="1"/>
              <a:t>p,n</a:t>
            </a:r>
            <a:r>
              <a:rPr lang="en-GB" sz="2000" dirty="0"/>
              <a:t>) &gt;&gt; m(e) </a:t>
            </a:r>
          </a:p>
        </p:txBody>
      </p:sp>
      <p:sp>
        <p:nvSpPr>
          <p:cNvPr id="39" name="TextBox 38">
            <a:extLst>
              <a:ext uri="{FF2B5EF4-FFF2-40B4-BE49-F238E27FC236}">
                <a16:creationId xmlns:a16="http://schemas.microsoft.com/office/drawing/2014/main" id="{37B653AC-6C98-4056-82BA-CD21ED85FCDB}"/>
              </a:ext>
            </a:extLst>
          </p:cNvPr>
          <p:cNvSpPr txBox="1"/>
          <p:nvPr/>
        </p:nvSpPr>
        <p:spPr>
          <a:xfrm>
            <a:off x="6495208" y="4688807"/>
            <a:ext cx="4383123" cy="584775"/>
          </a:xfrm>
          <a:prstGeom prst="rect">
            <a:avLst/>
          </a:prstGeom>
          <a:noFill/>
          <a:ln w="28575">
            <a:solidFill>
              <a:srgbClr val="99FF99"/>
            </a:solidFill>
          </a:ln>
        </p:spPr>
        <p:txBody>
          <a:bodyPr wrap="none" rtlCol="0">
            <a:spAutoFit/>
          </a:bodyPr>
          <a:lstStyle/>
          <a:p>
            <a:r>
              <a:rPr lang="en-GB" sz="3200" b="1" dirty="0"/>
              <a:t>DEFINES TYPE OF ATOM</a:t>
            </a:r>
          </a:p>
        </p:txBody>
      </p:sp>
    </p:spTree>
    <p:extLst>
      <p:ext uri="{BB962C8B-B14F-4D97-AF65-F5344CB8AC3E}">
        <p14:creationId xmlns:p14="http://schemas.microsoft.com/office/powerpoint/2010/main" val="1713553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extBox 29">
            <a:extLst>
              <a:ext uri="{FF2B5EF4-FFF2-40B4-BE49-F238E27FC236}">
                <a16:creationId xmlns:a16="http://schemas.microsoft.com/office/drawing/2014/main" id="{17D04637-8582-479B-8BF4-9D1CF4A3EBA7}"/>
              </a:ext>
            </a:extLst>
          </p:cNvPr>
          <p:cNvSpPr txBox="1"/>
          <p:nvPr/>
        </p:nvSpPr>
        <p:spPr>
          <a:xfrm>
            <a:off x="-28598" y="5756530"/>
            <a:ext cx="4458015" cy="461665"/>
          </a:xfrm>
          <a:prstGeom prst="rect">
            <a:avLst/>
          </a:prstGeom>
          <a:noFill/>
        </p:spPr>
        <p:txBody>
          <a:bodyPr wrap="none" rtlCol="0">
            <a:spAutoFit/>
          </a:bodyPr>
          <a:lstStyle/>
          <a:p>
            <a:r>
              <a:rPr lang="en-GB" sz="2400" dirty="0">
                <a:solidFill>
                  <a:srgbClr val="0000FF"/>
                </a:solidFill>
                <a:cs typeface="Calibri" panose="020F0502020204030204" pitchFamily="34" charset="0"/>
              </a:rPr>
              <a:t>electron 	mass = 0*	charge = -1</a:t>
            </a:r>
          </a:p>
        </p:txBody>
      </p:sp>
      <p:sp>
        <p:nvSpPr>
          <p:cNvPr id="31" name="TextBox 30">
            <a:extLst>
              <a:ext uri="{FF2B5EF4-FFF2-40B4-BE49-F238E27FC236}">
                <a16:creationId xmlns:a16="http://schemas.microsoft.com/office/drawing/2014/main" id="{9A749CB2-B4A0-4EA2-904D-4807A3AA7980}"/>
              </a:ext>
            </a:extLst>
          </p:cNvPr>
          <p:cNvSpPr txBox="1"/>
          <p:nvPr/>
        </p:nvSpPr>
        <p:spPr>
          <a:xfrm>
            <a:off x="4676544" y="1470181"/>
            <a:ext cx="7152984" cy="1490344"/>
          </a:xfrm>
          <a:prstGeom prst="rect">
            <a:avLst/>
          </a:prstGeom>
          <a:noFill/>
        </p:spPr>
        <p:txBody>
          <a:bodyPr wrap="none" rtlCol="0">
            <a:spAutoFit/>
          </a:bodyPr>
          <a:lstStyle/>
          <a:p>
            <a:pPr>
              <a:lnSpc>
                <a:spcPct val="150000"/>
              </a:lnSpc>
            </a:pPr>
            <a:r>
              <a:rPr lang="en-GB" sz="3200" b="1" dirty="0">
                <a:cs typeface="Calibri" panose="020F0502020204030204" pitchFamily="34" charset="0"/>
              </a:rPr>
              <a:t>mass number </a:t>
            </a:r>
            <a:r>
              <a:rPr lang="en-GB" sz="3200" b="1" dirty="0">
                <a:solidFill>
                  <a:srgbClr val="7030A0"/>
                </a:solidFill>
                <a:cs typeface="Calibri" panose="020F0502020204030204" pitchFamily="34" charset="0"/>
              </a:rPr>
              <a:t>(A)</a:t>
            </a:r>
            <a:r>
              <a:rPr lang="en-GB" sz="3200" b="1" dirty="0">
                <a:cs typeface="Calibri" panose="020F0502020204030204" pitchFamily="34" charset="0"/>
              </a:rPr>
              <a:t> </a:t>
            </a:r>
            <a:r>
              <a:rPr lang="en-GB" sz="3200" dirty="0">
                <a:cs typeface="Calibri" panose="020F0502020204030204" pitchFamily="34" charset="0"/>
              </a:rPr>
              <a:t>=</a:t>
            </a:r>
          </a:p>
          <a:p>
            <a:pPr>
              <a:lnSpc>
                <a:spcPct val="150000"/>
              </a:lnSpc>
            </a:pPr>
            <a:r>
              <a:rPr lang="en-GB" sz="3200" dirty="0">
                <a:cs typeface="Calibri" panose="020F0502020204030204" pitchFamily="34" charset="0"/>
              </a:rPr>
              <a:t>= </a:t>
            </a:r>
            <a:r>
              <a:rPr lang="en-GB" sz="3200" dirty="0">
                <a:solidFill>
                  <a:srgbClr val="FF0000"/>
                </a:solidFill>
                <a:cs typeface="Calibri" panose="020F0502020204030204" pitchFamily="34" charset="0"/>
              </a:rPr>
              <a:t>number of protons </a:t>
            </a:r>
            <a:r>
              <a:rPr lang="en-GB" sz="3200" dirty="0">
                <a:cs typeface="Calibri" panose="020F0502020204030204" pitchFamily="34" charset="0"/>
              </a:rPr>
              <a:t>+ </a:t>
            </a:r>
            <a:r>
              <a:rPr lang="en-GB" sz="3200" dirty="0">
                <a:solidFill>
                  <a:srgbClr val="00B050"/>
                </a:solidFill>
                <a:cs typeface="Calibri" panose="020F0502020204030204" pitchFamily="34" charset="0"/>
              </a:rPr>
              <a:t>number of neutrons</a:t>
            </a:r>
          </a:p>
        </p:txBody>
      </p:sp>
      <p:sp>
        <p:nvSpPr>
          <p:cNvPr id="32" name="TextBox 31">
            <a:extLst>
              <a:ext uri="{FF2B5EF4-FFF2-40B4-BE49-F238E27FC236}">
                <a16:creationId xmlns:a16="http://schemas.microsoft.com/office/drawing/2014/main" id="{8185D5FC-F411-4C85-BF79-20C0913AD469}"/>
              </a:ext>
            </a:extLst>
          </p:cNvPr>
          <p:cNvSpPr txBox="1"/>
          <p:nvPr/>
        </p:nvSpPr>
        <p:spPr>
          <a:xfrm>
            <a:off x="6096000" y="3637284"/>
            <a:ext cx="2619628" cy="646331"/>
          </a:xfrm>
          <a:prstGeom prst="rect">
            <a:avLst/>
          </a:prstGeom>
          <a:noFill/>
        </p:spPr>
        <p:txBody>
          <a:bodyPr wrap="none" rtlCol="0">
            <a:spAutoFit/>
          </a:bodyPr>
          <a:lstStyle/>
          <a:p>
            <a:r>
              <a:rPr lang="en-GB" sz="3600" b="1" dirty="0">
                <a:solidFill>
                  <a:srgbClr val="7030A0"/>
                </a:solidFill>
                <a:cs typeface="Calibri" panose="020F0502020204030204" pitchFamily="34" charset="0"/>
              </a:rPr>
              <a:t>A  </a:t>
            </a:r>
            <a:r>
              <a:rPr lang="en-GB" sz="3600" b="1" dirty="0">
                <a:cs typeface="Calibri" panose="020F0502020204030204" pitchFamily="34" charset="0"/>
              </a:rPr>
              <a:t>=</a:t>
            </a:r>
            <a:r>
              <a:rPr lang="en-GB" sz="3600" b="1" dirty="0">
                <a:solidFill>
                  <a:srgbClr val="7030A0"/>
                </a:solidFill>
                <a:cs typeface="Calibri" panose="020F0502020204030204" pitchFamily="34" charset="0"/>
              </a:rPr>
              <a:t>  </a:t>
            </a:r>
            <a:r>
              <a:rPr lang="en-GB" sz="3600" b="1" dirty="0">
                <a:solidFill>
                  <a:srgbClr val="FF0000"/>
                </a:solidFill>
                <a:cs typeface="Calibri" panose="020F0502020204030204" pitchFamily="34" charset="0"/>
              </a:rPr>
              <a:t>Z</a:t>
            </a:r>
            <a:r>
              <a:rPr lang="en-GB" sz="3600" b="1" dirty="0">
                <a:solidFill>
                  <a:srgbClr val="7030A0"/>
                </a:solidFill>
                <a:cs typeface="Calibri" panose="020F0502020204030204" pitchFamily="34" charset="0"/>
              </a:rPr>
              <a:t>  </a:t>
            </a:r>
            <a:r>
              <a:rPr lang="en-GB" sz="3600" b="1" dirty="0">
                <a:cs typeface="Calibri" panose="020F0502020204030204" pitchFamily="34" charset="0"/>
              </a:rPr>
              <a:t>+</a:t>
            </a:r>
            <a:r>
              <a:rPr lang="en-GB" sz="3600" b="1" dirty="0">
                <a:solidFill>
                  <a:srgbClr val="7030A0"/>
                </a:solidFill>
                <a:cs typeface="Calibri" panose="020F0502020204030204" pitchFamily="34" charset="0"/>
              </a:rPr>
              <a:t>  </a:t>
            </a:r>
            <a:r>
              <a:rPr lang="en-GB" sz="3600" b="1" dirty="0">
                <a:solidFill>
                  <a:srgbClr val="00B050"/>
                </a:solidFill>
                <a:cs typeface="Calibri" panose="020F0502020204030204" pitchFamily="34" charset="0"/>
              </a:rPr>
              <a:t>n</a:t>
            </a:r>
          </a:p>
        </p:txBody>
      </p:sp>
      <p:grpSp>
        <p:nvGrpSpPr>
          <p:cNvPr id="43" name="Group 42">
            <a:extLst>
              <a:ext uri="{FF2B5EF4-FFF2-40B4-BE49-F238E27FC236}">
                <a16:creationId xmlns:a16="http://schemas.microsoft.com/office/drawing/2014/main" id="{1334D000-0D26-4AEB-90B5-6F802693EACE}"/>
              </a:ext>
            </a:extLst>
          </p:cNvPr>
          <p:cNvGrpSpPr/>
          <p:nvPr/>
        </p:nvGrpSpPr>
        <p:grpSpPr>
          <a:xfrm>
            <a:off x="288566" y="610215"/>
            <a:ext cx="3510468" cy="4156989"/>
            <a:chOff x="5954579" y="1083024"/>
            <a:chExt cx="3081917" cy="3760688"/>
          </a:xfrm>
        </p:grpSpPr>
        <p:grpSp>
          <p:nvGrpSpPr>
            <p:cNvPr id="42" name="Group 41">
              <a:extLst>
                <a:ext uri="{FF2B5EF4-FFF2-40B4-BE49-F238E27FC236}">
                  <a16:creationId xmlns:a16="http://schemas.microsoft.com/office/drawing/2014/main" id="{B1B99A42-2A18-43CE-AF0D-B66A91884173}"/>
                </a:ext>
              </a:extLst>
            </p:cNvPr>
            <p:cNvGrpSpPr/>
            <p:nvPr/>
          </p:nvGrpSpPr>
          <p:grpSpPr>
            <a:xfrm>
              <a:off x="6019463" y="1083024"/>
              <a:ext cx="3017033" cy="3760688"/>
              <a:chOff x="6019463" y="1083024"/>
              <a:chExt cx="3017033" cy="3760688"/>
            </a:xfrm>
          </p:grpSpPr>
          <p:sp>
            <p:nvSpPr>
              <p:cNvPr id="27" name="TextBox 26">
                <a:extLst>
                  <a:ext uri="{FF2B5EF4-FFF2-40B4-BE49-F238E27FC236}">
                    <a16:creationId xmlns:a16="http://schemas.microsoft.com/office/drawing/2014/main" id="{02D45F13-F888-4AA7-B812-D24D77EAF4C7}"/>
                  </a:ext>
                </a:extLst>
              </p:cNvPr>
              <p:cNvSpPr txBox="1"/>
              <p:nvPr/>
            </p:nvSpPr>
            <p:spPr>
              <a:xfrm>
                <a:off x="7574620" y="1083024"/>
                <a:ext cx="1343125" cy="369332"/>
              </a:xfrm>
              <a:prstGeom prst="rect">
                <a:avLst/>
              </a:prstGeom>
              <a:noFill/>
            </p:spPr>
            <p:txBody>
              <a:bodyPr wrap="none" rtlCol="0">
                <a:spAutoFit/>
              </a:bodyPr>
              <a:lstStyle/>
              <a:p>
                <a:r>
                  <a:rPr lang="en-GB" dirty="0">
                    <a:solidFill>
                      <a:srgbClr val="0000FF"/>
                    </a:solidFill>
                    <a:latin typeface="Calibri" panose="020F0502020204030204" pitchFamily="34" charset="0"/>
                    <a:cs typeface="Calibri" panose="020F0502020204030204" pitchFamily="34" charset="0"/>
                  </a:rPr>
                  <a:t>electron (e-)</a:t>
                </a:r>
              </a:p>
            </p:txBody>
          </p:sp>
          <p:pic>
            <p:nvPicPr>
              <p:cNvPr id="1028" name="Picture 4" descr="Rutherford- Bohr Model Of A Hydrogen Atom - Circle, HD Png Download ,  Transparent Png Image - PNGitem">
                <a:extLst>
                  <a:ext uri="{FF2B5EF4-FFF2-40B4-BE49-F238E27FC236}">
                    <a16:creationId xmlns:a16="http://schemas.microsoft.com/office/drawing/2014/main" id="{FCB1253F-4E67-40D0-AE2B-B16C759A247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808" t="4314" r="11154" b="2820"/>
              <a:stretch/>
            </p:blipFill>
            <p:spPr bwMode="auto">
              <a:xfrm>
                <a:off x="6019463" y="1395447"/>
                <a:ext cx="2624136" cy="2718422"/>
              </a:xfrm>
              <a:prstGeom prst="rect">
                <a:avLst/>
              </a:prstGeom>
              <a:noFill/>
              <a:extLst>
                <a:ext uri="{909E8E84-426E-40DD-AFC4-6F175D3DCCD1}">
                  <a14:hiddenFill xmlns:a14="http://schemas.microsoft.com/office/drawing/2010/main">
                    <a:solidFill>
                      <a:srgbClr val="FFFFFF"/>
                    </a:solidFill>
                  </a14:hiddenFill>
                </a:ext>
              </a:extLst>
            </p:spPr>
          </p:pic>
          <p:sp>
            <p:nvSpPr>
              <p:cNvPr id="26" name="TextBox 25">
                <a:extLst>
                  <a:ext uri="{FF2B5EF4-FFF2-40B4-BE49-F238E27FC236}">
                    <a16:creationId xmlns:a16="http://schemas.microsoft.com/office/drawing/2014/main" id="{BD09C8FF-F8DF-47E2-B2F4-412B9997D07A}"/>
                  </a:ext>
                </a:extLst>
              </p:cNvPr>
              <p:cNvSpPr txBox="1"/>
              <p:nvPr/>
            </p:nvSpPr>
            <p:spPr>
              <a:xfrm>
                <a:off x="7627990" y="4197381"/>
                <a:ext cx="1408506" cy="646331"/>
              </a:xfrm>
              <a:prstGeom prst="rect">
                <a:avLst/>
              </a:prstGeom>
              <a:noFill/>
            </p:spPr>
            <p:txBody>
              <a:bodyPr wrap="square" rtlCol="0">
                <a:spAutoFit/>
              </a:bodyPr>
              <a:lstStyle/>
              <a:p>
                <a:r>
                  <a:rPr lang="en-GB" dirty="0">
                    <a:solidFill>
                      <a:srgbClr val="FF0000"/>
                    </a:solidFill>
                    <a:latin typeface="Calibri" panose="020F0502020204030204" pitchFamily="34" charset="0"/>
                    <a:cs typeface="Calibri" panose="020F0502020204030204" pitchFamily="34" charset="0"/>
                  </a:rPr>
                  <a:t>nucleus (</a:t>
                </a:r>
                <a:r>
                  <a:rPr lang="en-GB" dirty="0" err="1">
                    <a:solidFill>
                      <a:srgbClr val="FF0000"/>
                    </a:solidFill>
                    <a:latin typeface="Calibri" panose="020F0502020204030204" pitchFamily="34" charset="0"/>
                    <a:cs typeface="Calibri" panose="020F0502020204030204" pitchFamily="34" charset="0"/>
                  </a:rPr>
                  <a:t>p+n</a:t>
                </a:r>
                <a:r>
                  <a:rPr lang="en-GB" dirty="0">
                    <a:solidFill>
                      <a:srgbClr val="FF0000"/>
                    </a:solidFill>
                    <a:latin typeface="Calibri" panose="020F0502020204030204" pitchFamily="34" charset="0"/>
                    <a:cs typeface="Calibri" panose="020F0502020204030204" pitchFamily="34" charset="0"/>
                  </a:rPr>
                  <a:t>) </a:t>
                </a:r>
              </a:p>
            </p:txBody>
          </p:sp>
          <p:cxnSp>
            <p:nvCxnSpPr>
              <p:cNvPr id="35" name="Straight Arrow Connector 34">
                <a:extLst>
                  <a:ext uri="{FF2B5EF4-FFF2-40B4-BE49-F238E27FC236}">
                    <a16:creationId xmlns:a16="http://schemas.microsoft.com/office/drawing/2014/main" id="{6A19860C-CDFB-45E5-905C-1FA985B1E2AD}"/>
                  </a:ext>
                </a:extLst>
              </p:cNvPr>
              <p:cNvCxnSpPr>
                <a:cxnSpLocks/>
                <a:stCxn id="26" idx="0"/>
              </p:cNvCxnSpPr>
              <p:nvPr/>
            </p:nvCxnSpPr>
            <p:spPr>
              <a:xfrm flipH="1" flipV="1">
                <a:off x="7338541" y="2924944"/>
                <a:ext cx="993702" cy="1272437"/>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a:extLst>
                  <a:ext uri="{FF2B5EF4-FFF2-40B4-BE49-F238E27FC236}">
                    <a16:creationId xmlns:a16="http://schemas.microsoft.com/office/drawing/2014/main" id="{7FF50A82-928D-44A7-9105-AC357ED2BCA5}"/>
                  </a:ext>
                </a:extLst>
              </p:cNvPr>
              <p:cNvCxnSpPr>
                <a:cxnSpLocks/>
              </p:cNvCxnSpPr>
              <p:nvPr/>
            </p:nvCxnSpPr>
            <p:spPr>
              <a:xfrm flipH="1">
                <a:off x="7225654" y="1333775"/>
                <a:ext cx="421016" cy="194537"/>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grpSp>
        <p:sp>
          <p:nvSpPr>
            <p:cNvPr id="4" name="TextBox 3">
              <a:extLst>
                <a:ext uri="{FF2B5EF4-FFF2-40B4-BE49-F238E27FC236}">
                  <a16:creationId xmlns:a16="http://schemas.microsoft.com/office/drawing/2014/main" id="{FA7F45AB-6851-443C-82B8-7B3EBDD7EBBE}"/>
                </a:ext>
              </a:extLst>
            </p:cNvPr>
            <p:cNvSpPr txBox="1"/>
            <p:nvPr/>
          </p:nvSpPr>
          <p:spPr>
            <a:xfrm>
              <a:off x="5954579" y="1357853"/>
              <a:ext cx="764889" cy="369332"/>
            </a:xfrm>
            <a:prstGeom prst="rect">
              <a:avLst/>
            </a:prstGeom>
            <a:noFill/>
          </p:spPr>
          <p:txBody>
            <a:bodyPr wrap="none" rtlCol="0">
              <a:spAutoFit/>
            </a:bodyPr>
            <a:lstStyle/>
            <a:p>
              <a:r>
                <a:rPr lang="en-GB" dirty="0"/>
                <a:t>ATOM</a:t>
              </a:r>
            </a:p>
          </p:txBody>
        </p:sp>
      </p:grpSp>
      <p:sp>
        <p:nvSpPr>
          <p:cNvPr id="7" name="Title 6">
            <a:extLst>
              <a:ext uri="{FF2B5EF4-FFF2-40B4-BE49-F238E27FC236}">
                <a16:creationId xmlns:a16="http://schemas.microsoft.com/office/drawing/2014/main" id="{3F3752F5-B0A5-435A-B907-6B4A4B3CAF9E}"/>
              </a:ext>
            </a:extLst>
          </p:cNvPr>
          <p:cNvSpPr>
            <a:spLocks noGrp="1"/>
          </p:cNvSpPr>
          <p:nvPr>
            <p:ph type="title"/>
          </p:nvPr>
        </p:nvSpPr>
        <p:spPr>
          <a:xfrm>
            <a:off x="839416" y="13956"/>
            <a:ext cx="10364451" cy="940515"/>
          </a:xfrm>
        </p:spPr>
        <p:txBody>
          <a:bodyPr/>
          <a:lstStyle/>
          <a:p>
            <a:r>
              <a:rPr lang="en-GB" dirty="0">
                <a:effectLst>
                  <a:outerShdw blurRad="38100" dist="38100" dir="2700000" algn="tl">
                    <a:srgbClr val="000000">
                      <a:alpha val="43137"/>
                    </a:srgbClr>
                  </a:outerShdw>
                </a:effectLst>
              </a:rPr>
              <a:t>mass number</a:t>
            </a:r>
          </a:p>
        </p:txBody>
      </p:sp>
      <p:sp>
        <p:nvSpPr>
          <p:cNvPr id="40" name="TextBox 39">
            <a:extLst>
              <a:ext uri="{FF2B5EF4-FFF2-40B4-BE49-F238E27FC236}">
                <a16:creationId xmlns:a16="http://schemas.microsoft.com/office/drawing/2014/main" id="{1BEBD068-41C7-4638-9086-AF880AA95F99}"/>
              </a:ext>
            </a:extLst>
          </p:cNvPr>
          <p:cNvSpPr txBox="1"/>
          <p:nvPr/>
        </p:nvSpPr>
        <p:spPr>
          <a:xfrm>
            <a:off x="-53630" y="4415952"/>
            <a:ext cx="4288995" cy="461665"/>
          </a:xfrm>
          <a:prstGeom prst="rect">
            <a:avLst/>
          </a:prstGeom>
          <a:noFill/>
        </p:spPr>
        <p:txBody>
          <a:bodyPr wrap="none" rtlCol="0">
            <a:spAutoFit/>
          </a:bodyPr>
          <a:lstStyle/>
          <a:p>
            <a:r>
              <a:rPr lang="en-GB" sz="2400" b="1" dirty="0">
                <a:solidFill>
                  <a:srgbClr val="7030A0"/>
                </a:solidFill>
                <a:cs typeface="Calibri" panose="020F0502020204030204" pitchFamily="34" charset="0"/>
              </a:rPr>
              <a:t>Subatomic / </a:t>
            </a:r>
            <a:r>
              <a:rPr lang="en-GB" sz="2400" b="1" dirty="0">
                <a:solidFill>
                  <a:srgbClr val="CC66FF"/>
                </a:solidFill>
                <a:cs typeface="Calibri" panose="020F0502020204030204" pitchFamily="34" charset="0"/>
              </a:rPr>
              <a:t>elemental</a:t>
            </a:r>
            <a:r>
              <a:rPr lang="en-GB" sz="2400" b="1" dirty="0">
                <a:solidFill>
                  <a:srgbClr val="7030A0"/>
                </a:solidFill>
                <a:cs typeface="Calibri" panose="020F0502020204030204" pitchFamily="34" charset="0"/>
              </a:rPr>
              <a:t> particles:</a:t>
            </a:r>
          </a:p>
        </p:txBody>
      </p:sp>
      <p:sp>
        <p:nvSpPr>
          <p:cNvPr id="41" name="TextBox 40">
            <a:extLst>
              <a:ext uri="{FF2B5EF4-FFF2-40B4-BE49-F238E27FC236}">
                <a16:creationId xmlns:a16="http://schemas.microsoft.com/office/drawing/2014/main" id="{8CCBD6F2-C4DB-45E7-B248-FA29B4541A7F}"/>
              </a:ext>
            </a:extLst>
          </p:cNvPr>
          <p:cNvSpPr txBox="1"/>
          <p:nvPr/>
        </p:nvSpPr>
        <p:spPr>
          <a:xfrm>
            <a:off x="-46276" y="4966579"/>
            <a:ext cx="4560607" cy="461665"/>
          </a:xfrm>
          <a:prstGeom prst="rect">
            <a:avLst/>
          </a:prstGeom>
          <a:noFill/>
        </p:spPr>
        <p:txBody>
          <a:bodyPr wrap="none" rtlCol="0">
            <a:spAutoFit/>
          </a:bodyPr>
          <a:lstStyle/>
          <a:p>
            <a:r>
              <a:rPr lang="en-GB" sz="2400" dirty="0">
                <a:solidFill>
                  <a:srgbClr val="FF0000"/>
                </a:solidFill>
                <a:cs typeface="Calibri" panose="020F0502020204030204" pitchFamily="34" charset="0"/>
              </a:rPr>
              <a:t>proton		mass = 1*	charge = +1</a:t>
            </a:r>
          </a:p>
        </p:txBody>
      </p:sp>
      <p:sp>
        <p:nvSpPr>
          <p:cNvPr id="45" name="TextBox 44">
            <a:extLst>
              <a:ext uri="{FF2B5EF4-FFF2-40B4-BE49-F238E27FC236}">
                <a16:creationId xmlns:a16="http://schemas.microsoft.com/office/drawing/2014/main" id="{D6D162F2-0277-434F-98F9-F937BC821E5A}"/>
              </a:ext>
            </a:extLst>
          </p:cNvPr>
          <p:cNvSpPr txBox="1"/>
          <p:nvPr/>
        </p:nvSpPr>
        <p:spPr>
          <a:xfrm>
            <a:off x="-46276" y="5367269"/>
            <a:ext cx="4355423" cy="461665"/>
          </a:xfrm>
          <a:prstGeom prst="rect">
            <a:avLst/>
          </a:prstGeom>
          <a:noFill/>
        </p:spPr>
        <p:txBody>
          <a:bodyPr wrap="none" rtlCol="0">
            <a:spAutoFit/>
          </a:bodyPr>
          <a:lstStyle/>
          <a:p>
            <a:r>
              <a:rPr lang="en-GB" sz="2400" dirty="0">
                <a:solidFill>
                  <a:srgbClr val="00B050"/>
                </a:solidFill>
                <a:cs typeface="Calibri" panose="020F0502020204030204" pitchFamily="34" charset="0"/>
              </a:rPr>
              <a:t>neutron		mass = 1*	charge = 0</a:t>
            </a:r>
          </a:p>
        </p:txBody>
      </p:sp>
      <p:sp>
        <p:nvSpPr>
          <p:cNvPr id="8" name="TextBox 7">
            <a:extLst>
              <a:ext uri="{FF2B5EF4-FFF2-40B4-BE49-F238E27FC236}">
                <a16:creationId xmlns:a16="http://schemas.microsoft.com/office/drawing/2014/main" id="{34E20889-075F-4672-8AF5-C9F09B61E66A}"/>
              </a:ext>
            </a:extLst>
          </p:cNvPr>
          <p:cNvSpPr txBox="1"/>
          <p:nvPr/>
        </p:nvSpPr>
        <p:spPr>
          <a:xfrm>
            <a:off x="1342863" y="6360460"/>
            <a:ext cx="1968168" cy="400110"/>
          </a:xfrm>
          <a:prstGeom prst="rect">
            <a:avLst/>
          </a:prstGeom>
          <a:noFill/>
        </p:spPr>
        <p:txBody>
          <a:bodyPr wrap="none" rtlCol="0">
            <a:spAutoFit/>
          </a:bodyPr>
          <a:lstStyle/>
          <a:p>
            <a:r>
              <a:rPr lang="en-GB" sz="2000" dirty="0"/>
              <a:t>*m (</a:t>
            </a:r>
            <a:r>
              <a:rPr lang="en-GB" sz="2000" dirty="0" err="1"/>
              <a:t>p,n</a:t>
            </a:r>
            <a:r>
              <a:rPr lang="en-GB" sz="2000" dirty="0"/>
              <a:t>) &gt;&gt; m(e) </a:t>
            </a:r>
          </a:p>
        </p:txBody>
      </p:sp>
    </p:spTree>
    <p:extLst>
      <p:ext uri="{BB962C8B-B14F-4D97-AF65-F5344CB8AC3E}">
        <p14:creationId xmlns:p14="http://schemas.microsoft.com/office/powerpoint/2010/main" val="3402662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2"/>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P spid="3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040A106C-37AC-4F9D-8B60-4CAB4A1429A9}"/>
              </a:ext>
            </a:extLst>
          </p:cNvPr>
          <p:cNvSpPr txBox="1"/>
          <p:nvPr/>
        </p:nvSpPr>
        <p:spPr>
          <a:xfrm>
            <a:off x="135001" y="858973"/>
            <a:ext cx="12025336" cy="1971822"/>
          </a:xfrm>
          <a:prstGeom prst="rect">
            <a:avLst/>
          </a:prstGeom>
          <a:noFill/>
        </p:spPr>
        <p:txBody>
          <a:bodyPr wrap="square">
            <a:spAutoFit/>
          </a:bodyPr>
          <a:lstStyle/>
          <a:p>
            <a:pPr marL="285750" indent="-285750">
              <a:lnSpc>
                <a:spcPct val="130000"/>
              </a:lnSpc>
              <a:buFont typeface="Arial" panose="020B0604020202020204" pitchFamily="34" charset="0"/>
              <a:buChar char="•"/>
            </a:pPr>
            <a:r>
              <a:rPr lang="en-GB" sz="2400" dirty="0">
                <a:cs typeface="Calibri" panose="020F0502020204030204" pitchFamily="34" charset="0"/>
              </a:rPr>
              <a:t>two or more types of atoms that have the </a:t>
            </a:r>
            <a:r>
              <a:rPr lang="en-GB" sz="2400" dirty="0">
                <a:solidFill>
                  <a:srgbClr val="FF0000"/>
                </a:solidFill>
                <a:cs typeface="Calibri" panose="020F0502020204030204" pitchFamily="34" charset="0"/>
              </a:rPr>
              <a:t>same atomic number (Z)  </a:t>
            </a:r>
            <a:r>
              <a:rPr lang="en-GB" sz="2400" dirty="0">
                <a:cs typeface="Calibri" panose="020F0502020204030204" pitchFamily="34" charset="0"/>
              </a:rPr>
              <a:t>(number of protons) and </a:t>
            </a:r>
            <a:r>
              <a:rPr lang="en-GB" sz="2400" dirty="0">
                <a:solidFill>
                  <a:srgbClr val="0000FF"/>
                </a:solidFill>
                <a:cs typeface="Calibri" panose="020F0502020204030204" pitchFamily="34" charset="0"/>
              </a:rPr>
              <a:t>same number of electrons</a:t>
            </a:r>
            <a:r>
              <a:rPr lang="en-GB" sz="2400" dirty="0">
                <a:solidFill>
                  <a:srgbClr val="00B0F0"/>
                </a:solidFill>
                <a:cs typeface="Calibri" panose="020F0502020204030204" pitchFamily="34" charset="0"/>
              </a:rPr>
              <a:t> </a:t>
            </a:r>
            <a:r>
              <a:rPr lang="en-GB" sz="2400" dirty="0">
                <a:cs typeface="Calibri" panose="020F0502020204030204" pitchFamily="34" charset="0"/>
              </a:rPr>
              <a:t>but </a:t>
            </a:r>
            <a:r>
              <a:rPr lang="en-GB" sz="2400" dirty="0">
                <a:solidFill>
                  <a:srgbClr val="00B050"/>
                </a:solidFill>
                <a:cs typeface="Calibri" panose="020F0502020204030204" pitchFamily="34" charset="0"/>
              </a:rPr>
              <a:t>different numbers of neutrons </a:t>
            </a:r>
            <a:r>
              <a:rPr lang="en-GB" sz="2400" dirty="0">
                <a:cs typeface="Calibri" panose="020F0502020204030204" pitchFamily="34" charset="0"/>
              </a:rPr>
              <a:t>in their nuclei </a:t>
            </a:r>
          </a:p>
          <a:p>
            <a:pPr marL="285750" indent="-285750">
              <a:lnSpc>
                <a:spcPct val="130000"/>
              </a:lnSpc>
              <a:buFont typeface="Arial" panose="020B0604020202020204" pitchFamily="34" charset="0"/>
              <a:buChar char="•"/>
            </a:pPr>
            <a:r>
              <a:rPr lang="en-GB" sz="2400" dirty="0">
                <a:cs typeface="Calibri" panose="020F0502020204030204" pitchFamily="34" charset="0"/>
              </a:rPr>
              <a:t>all isotopes of a given element have almost the same chemical properties but they have different atomic masses and physical properties</a:t>
            </a:r>
          </a:p>
        </p:txBody>
      </p:sp>
      <p:sp>
        <p:nvSpPr>
          <p:cNvPr id="4" name="TextBox 3">
            <a:extLst>
              <a:ext uri="{FF2B5EF4-FFF2-40B4-BE49-F238E27FC236}">
                <a16:creationId xmlns:a16="http://schemas.microsoft.com/office/drawing/2014/main" id="{E2CD0008-4107-4076-89D7-A6A69C1CFFD7}"/>
              </a:ext>
            </a:extLst>
          </p:cNvPr>
          <p:cNvSpPr txBox="1"/>
          <p:nvPr/>
        </p:nvSpPr>
        <p:spPr>
          <a:xfrm>
            <a:off x="3935760" y="2962798"/>
            <a:ext cx="8280920" cy="1228221"/>
          </a:xfrm>
          <a:prstGeom prst="rect">
            <a:avLst/>
          </a:prstGeom>
          <a:noFill/>
        </p:spPr>
        <p:txBody>
          <a:bodyPr wrap="square" rtlCol="0">
            <a:spAutoFit/>
          </a:bodyPr>
          <a:lstStyle/>
          <a:p>
            <a:pPr>
              <a:lnSpc>
                <a:spcPct val="150000"/>
              </a:lnSpc>
            </a:pPr>
            <a:r>
              <a:rPr lang="en-GB" sz="2600" b="1" dirty="0">
                <a:cs typeface="Calibri" panose="020F0502020204030204" pitchFamily="34" charset="0"/>
              </a:rPr>
              <a:t>Two stable isotopes :</a:t>
            </a:r>
          </a:p>
          <a:p>
            <a:pPr>
              <a:lnSpc>
                <a:spcPct val="150000"/>
              </a:lnSpc>
            </a:pPr>
            <a:r>
              <a:rPr lang="en-GB" sz="2600" b="1" dirty="0">
                <a:cs typeface="Calibri" panose="020F0502020204030204" pitchFamily="34" charset="0"/>
              </a:rPr>
              <a:t>    one with 18 neutrons and     one with 20 neutrons</a:t>
            </a:r>
          </a:p>
        </p:txBody>
      </p:sp>
      <p:grpSp>
        <p:nvGrpSpPr>
          <p:cNvPr id="14" name="Group 13">
            <a:extLst>
              <a:ext uri="{FF2B5EF4-FFF2-40B4-BE49-F238E27FC236}">
                <a16:creationId xmlns:a16="http://schemas.microsoft.com/office/drawing/2014/main" id="{9122A202-5522-4D44-8AB1-9653B2128076}"/>
              </a:ext>
            </a:extLst>
          </p:cNvPr>
          <p:cNvGrpSpPr/>
          <p:nvPr/>
        </p:nvGrpSpPr>
        <p:grpSpPr>
          <a:xfrm>
            <a:off x="3935760" y="4411183"/>
            <a:ext cx="8338293" cy="1868712"/>
            <a:chOff x="1933891" y="4642697"/>
            <a:chExt cx="8338293" cy="1868712"/>
          </a:xfrm>
        </p:grpSpPr>
        <p:sp>
          <p:nvSpPr>
            <p:cNvPr id="3" name="TextBox 2">
              <a:extLst>
                <a:ext uri="{FF2B5EF4-FFF2-40B4-BE49-F238E27FC236}">
                  <a16:creationId xmlns:a16="http://schemas.microsoft.com/office/drawing/2014/main" id="{4DDF247B-A4E6-4E37-B1F9-7475F596BD62}"/>
                </a:ext>
              </a:extLst>
            </p:cNvPr>
            <p:cNvSpPr txBox="1"/>
            <p:nvPr/>
          </p:nvSpPr>
          <p:spPr>
            <a:xfrm>
              <a:off x="1950675" y="4642697"/>
              <a:ext cx="6574236" cy="492443"/>
            </a:xfrm>
            <a:prstGeom prst="rect">
              <a:avLst/>
            </a:prstGeom>
            <a:noFill/>
          </p:spPr>
          <p:txBody>
            <a:bodyPr wrap="none" rtlCol="0">
              <a:spAutoFit/>
            </a:bodyPr>
            <a:lstStyle/>
            <a:p>
              <a:r>
                <a:rPr lang="en-GB" sz="2600" b="1" dirty="0">
                  <a:solidFill>
                    <a:srgbClr val="FF0000"/>
                  </a:solidFill>
                  <a:cs typeface="Calibri" panose="020F0502020204030204" pitchFamily="34" charset="0"/>
                </a:rPr>
                <a:t>Z </a:t>
              </a:r>
              <a:r>
                <a:rPr lang="en-GB" sz="2600" b="1" dirty="0">
                  <a:cs typeface="Calibri" panose="020F0502020204030204" pitchFamily="34" charset="0"/>
                </a:rPr>
                <a:t>=</a:t>
              </a:r>
              <a:r>
                <a:rPr lang="en-GB" sz="2600" b="1" dirty="0">
                  <a:solidFill>
                    <a:srgbClr val="FF0000"/>
                  </a:solidFill>
                  <a:cs typeface="Calibri" panose="020F0502020204030204" pitchFamily="34" charset="0"/>
                </a:rPr>
                <a:t> 17</a:t>
              </a:r>
              <a:r>
                <a:rPr lang="en-GB" sz="2600" dirty="0">
                  <a:cs typeface="Calibri" panose="020F0502020204030204" pitchFamily="34" charset="0"/>
                </a:rPr>
                <a:t>		17 protons in every chlorine atom </a:t>
              </a:r>
            </a:p>
          </p:txBody>
        </p:sp>
        <p:sp>
          <p:nvSpPr>
            <p:cNvPr id="5" name="TextBox 4">
              <a:extLst>
                <a:ext uri="{FF2B5EF4-FFF2-40B4-BE49-F238E27FC236}">
                  <a16:creationId xmlns:a16="http://schemas.microsoft.com/office/drawing/2014/main" id="{CED3350C-542D-4C97-B5F8-2FAC70ED1AB4}"/>
                </a:ext>
              </a:extLst>
            </p:cNvPr>
            <p:cNvSpPr txBox="1"/>
            <p:nvPr/>
          </p:nvSpPr>
          <p:spPr>
            <a:xfrm>
              <a:off x="1933891" y="5281073"/>
              <a:ext cx="8321509" cy="584775"/>
            </a:xfrm>
            <a:prstGeom prst="rect">
              <a:avLst/>
            </a:prstGeom>
            <a:noFill/>
          </p:spPr>
          <p:txBody>
            <a:bodyPr wrap="none" rtlCol="0">
              <a:spAutoFit/>
            </a:bodyPr>
            <a:lstStyle/>
            <a:p>
              <a:r>
                <a:rPr lang="en-GB" sz="2600" b="1" dirty="0">
                  <a:solidFill>
                    <a:srgbClr val="00B050"/>
                  </a:solidFill>
                  <a:cs typeface="Calibri" panose="020F0502020204030204" pitchFamily="34" charset="0"/>
                </a:rPr>
                <a:t>n </a:t>
              </a:r>
              <a:r>
                <a:rPr lang="en-GB" sz="2600" b="1" dirty="0">
                  <a:cs typeface="Calibri" panose="020F0502020204030204" pitchFamily="34" charset="0"/>
                </a:rPr>
                <a:t>=</a:t>
              </a:r>
              <a:r>
                <a:rPr lang="en-GB" sz="2600" b="1" dirty="0">
                  <a:solidFill>
                    <a:srgbClr val="00B050"/>
                  </a:solidFill>
                  <a:cs typeface="Calibri" panose="020F0502020204030204" pitchFamily="34" charset="0"/>
                </a:rPr>
                <a:t> 18</a:t>
              </a:r>
              <a:r>
                <a:rPr lang="en-GB" sz="2600" dirty="0">
                  <a:cs typeface="Calibri" panose="020F0502020204030204" pitchFamily="34" charset="0"/>
                </a:rPr>
                <a:t>		</a:t>
              </a:r>
              <a:r>
                <a:rPr lang="en-GB" sz="2600" b="1" dirty="0">
                  <a:solidFill>
                    <a:srgbClr val="7030A0"/>
                  </a:solidFill>
                  <a:cs typeface="Calibri" panose="020F0502020204030204" pitchFamily="34" charset="0"/>
                </a:rPr>
                <a:t>A </a:t>
              </a:r>
              <a:r>
                <a:rPr lang="en-GB" sz="2600" b="1" dirty="0">
                  <a:cs typeface="Calibri" panose="020F0502020204030204" pitchFamily="34" charset="0"/>
                </a:rPr>
                <a:t>=</a:t>
              </a:r>
              <a:r>
                <a:rPr lang="en-GB" sz="2600" b="1" dirty="0">
                  <a:solidFill>
                    <a:srgbClr val="7030A0"/>
                  </a:solidFill>
                  <a:cs typeface="Calibri" panose="020F0502020204030204" pitchFamily="34" charset="0"/>
                </a:rPr>
                <a:t> </a:t>
              </a:r>
              <a:r>
                <a:rPr lang="en-GB" sz="2600" b="1" dirty="0">
                  <a:solidFill>
                    <a:srgbClr val="FF0000"/>
                  </a:solidFill>
                  <a:cs typeface="Calibri" panose="020F0502020204030204" pitchFamily="34" charset="0"/>
                </a:rPr>
                <a:t>Z</a:t>
              </a:r>
              <a:r>
                <a:rPr lang="en-GB" sz="2600" b="1" dirty="0">
                  <a:solidFill>
                    <a:srgbClr val="7030A0"/>
                  </a:solidFill>
                  <a:cs typeface="Calibri" panose="020F0502020204030204" pitchFamily="34" charset="0"/>
                </a:rPr>
                <a:t> </a:t>
              </a:r>
              <a:r>
                <a:rPr lang="en-GB" sz="2600" b="1" dirty="0">
                  <a:cs typeface="Calibri" panose="020F0502020204030204" pitchFamily="34" charset="0"/>
                </a:rPr>
                <a:t>+</a:t>
              </a:r>
              <a:r>
                <a:rPr lang="en-GB" sz="2600" b="1" dirty="0">
                  <a:solidFill>
                    <a:srgbClr val="7030A0"/>
                  </a:solidFill>
                  <a:cs typeface="Calibri" panose="020F0502020204030204" pitchFamily="34" charset="0"/>
                </a:rPr>
                <a:t> </a:t>
              </a:r>
              <a:r>
                <a:rPr lang="en-GB" sz="2600" b="1" dirty="0">
                  <a:solidFill>
                    <a:srgbClr val="00B050"/>
                  </a:solidFill>
                  <a:cs typeface="Calibri" panose="020F0502020204030204" pitchFamily="34" charset="0"/>
                </a:rPr>
                <a:t>n</a:t>
              </a:r>
              <a:r>
                <a:rPr lang="en-GB" sz="2600" b="1" dirty="0">
                  <a:solidFill>
                    <a:srgbClr val="7030A0"/>
                  </a:solidFill>
                  <a:cs typeface="Calibri" panose="020F0502020204030204" pitchFamily="34" charset="0"/>
                </a:rPr>
                <a:t> </a:t>
              </a:r>
              <a:r>
                <a:rPr lang="en-GB" sz="2600" b="1" dirty="0">
                  <a:cs typeface="Calibri" panose="020F0502020204030204" pitchFamily="34" charset="0"/>
                </a:rPr>
                <a:t>=</a:t>
              </a:r>
              <a:r>
                <a:rPr lang="en-GB" sz="2600" b="1" dirty="0">
                  <a:solidFill>
                    <a:srgbClr val="7030A0"/>
                  </a:solidFill>
                  <a:cs typeface="Calibri" panose="020F0502020204030204" pitchFamily="34" charset="0"/>
                </a:rPr>
                <a:t> </a:t>
              </a:r>
              <a:r>
                <a:rPr lang="en-GB" sz="2600" b="1" dirty="0">
                  <a:solidFill>
                    <a:srgbClr val="FF0000"/>
                  </a:solidFill>
                  <a:cs typeface="Calibri" panose="020F0502020204030204" pitchFamily="34" charset="0"/>
                </a:rPr>
                <a:t>17</a:t>
              </a:r>
              <a:r>
                <a:rPr lang="en-GB" sz="2600" b="1" dirty="0">
                  <a:solidFill>
                    <a:srgbClr val="7030A0"/>
                  </a:solidFill>
                  <a:cs typeface="Calibri" panose="020F0502020204030204" pitchFamily="34" charset="0"/>
                </a:rPr>
                <a:t> </a:t>
              </a:r>
              <a:r>
                <a:rPr lang="en-GB" sz="2600" b="1" dirty="0">
                  <a:cs typeface="Calibri" panose="020F0502020204030204" pitchFamily="34" charset="0"/>
                </a:rPr>
                <a:t>+</a:t>
              </a:r>
              <a:r>
                <a:rPr lang="en-GB" sz="2600" b="1" dirty="0">
                  <a:solidFill>
                    <a:srgbClr val="7030A0"/>
                  </a:solidFill>
                  <a:cs typeface="Calibri" panose="020F0502020204030204" pitchFamily="34" charset="0"/>
                </a:rPr>
                <a:t> </a:t>
              </a:r>
              <a:r>
                <a:rPr lang="en-GB" sz="2600" b="1" dirty="0">
                  <a:solidFill>
                    <a:srgbClr val="00B050"/>
                  </a:solidFill>
                  <a:cs typeface="Calibri" panose="020F0502020204030204" pitchFamily="34" charset="0"/>
                </a:rPr>
                <a:t>18</a:t>
              </a:r>
              <a:r>
                <a:rPr lang="en-GB" sz="2600" b="1" dirty="0">
                  <a:solidFill>
                    <a:srgbClr val="7030A0"/>
                  </a:solidFill>
                  <a:cs typeface="Calibri" panose="020F0502020204030204" pitchFamily="34" charset="0"/>
                </a:rPr>
                <a:t> </a:t>
              </a:r>
              <a:r>
                <a:rPr lang="en-GB" sz="2600" b="1" dirty="0">
                  <a:cs typeface="Calibri" panose="020F0502020204030204" pitchFamily="34" charset="0"/>
                </a:rPr>
                <a:t>=</a:t>
              </a:r>
              <a:r>
                <a:rPr lang="en-GB" sz="2600" b="1" dirty="0">
                  <a:solidFill>
                    <a:srgbClr val="7030A0"/>
                  </a:solidFill>
                  <a:cs typeface="Calibri" panose="020F0502020204030204" pitchFamily="34" charset="0"/>
                </a:rPr>
                <a:t> 35 </a:t>
              </a:r>
              <a:r>
                <a:rPr lang="en-GB" sz="2600" dirty="0">
                  <a:cs typeface="Calibri" panose="020F0502020204030204" pitchFamily="34" charset="0"/>
                </a:rPr>
                <a:t>	</a:t>
              </a:r>
              <a:r>
                <a:rPr lang="en-GB" sz="3200" b="1" dirty="0">
                  <a:cs typeface="Calibri" panose="020F0502020204030204" pitchFamily="34" charset="0"/>
                </a:rPr>
                <a:t>Cl-35 or </a:t>
              </a:r>
              <a:r>
                <a:rPr lang="en-GB" sz="3200" b="1" baseline="30000" dirty="0">
                  <a:cs typeface="Calibri" panose="020F0502020204030204" pitchFamily="34" charset="0"/>
                </a:rPr>
                <a:t>35</a:t>
              </a:r>
              <a:r>
                <a:rPr lang="en-GB" sz="3200" b="1" dirty="0">
                  <a:cs typeface="Calibri" panose="020F0502020204030204" pitchFamily="34" charset="0"/>
                </a:rPr>
                <a:t>Cl</a:t>
              </a:r>
            </a:p>
          </p:txBody>
        </p:sp>
        <p:sp>
          <p:nvSpPr>
            <p:cNvPr id="27" name="TextBox 26">
              <a:extLst>
                <a:ext uri="{FF2B5EF4-FFF2-40B4-BE49-F238E27FC236}">
                  <a16:creationId xmlns:a16="http://schemas.microsoft.com/office/drawing/2014/main" id="{3B965AAA-5EAC-4CCC-A1DC-41F6A7C3AC20}"/>
                </a:ext>
              </a:extLst>
            </p:cNvPr>
            <p:cNvSpPr txBox="1"/>
            <p:nvPr/>
          </p:nvSpPr>
          <p:spPr>
            <a:xfrm>
              <a:off x="1950675" y="5526524"/>
              <a:ext cx="8321509" cy="984885"/>
            </a:xfrm>
            <a:prstGeom prst="rect">
              <a:avLst/>
            </a:prstGeom>
            <a:noFill/>
          </p:spPr>
          <p:txBody>
            <a:bodyPr wrap="none" rtlCol="0">
              <a:spAutoFit/>
            </a:bodyPr>
            <a:lstStyle/>
            <a:p>
              <a:endParaRPr lang="en-GB" sz="2600" b="1" dirty="0">
                <a:solidFill>
                  <a:srgbClr val="00B050"/>
                </a:solidFill>
                <a:cs typeface="Calibri" panose="020F0502020204030204" pitchFamily="34" charset="0"/>
              </a:endParaRPr>
            </a:p>
            <a:p>
              <a:r>
                <a:rPr lang="en-GB" sz="2600" b="1" dirty="0">
                  <a:solidFill>
                    <a:srgbClr val="00B050"/>
                  </a:solidFill>
                  <a:cs typeface="Calibri" panose="020F0502020204030204" pitchFamily="34" charset="0"/>
                </a:rPr>
                <a:t>n </a:t>
              </a:r>
              <a:r>
                <a:rPr lang="en-GB" sz="2600" b="1" dirty="0">
                  <a:cs typeface="Calibri" panose="020F0502020204030204" pitchFamily="34" charset="0"/>
                </a:rPr>
                <a:t>=</a:t>
              </a:r>
              <a:r>
                <a:rPr lang="en-GB" sz="2600" b="1" dirty="0">
                  <a:solidFill>
                    <a:srgbClr val="00B050"/>
                  </a:solidFill>
                  <a:cs typeface="Calibri" panose="020F0502020204030204" pitchFamily="34" charset="0"/>
                </a:rPr>
                <a:t> 20</a:t>
              </a:r>
              <a:r>
                <a:rPr lang="en-GB" sz="2600" dirty="0">
                  <a:cs typeface="Calibri" panose="020F0502020204030204" pitchFamily="34" charset="0"/>
                </a:rPr>
                <a:t>		</a:t>
              </a:r>
              <a:r>
                <a:rPr lang="en-GB" sz="2600" b="1" dirty="0">
                  <a:solidFill>
                    <a:srgbClr val="7030A0"/>
                  </a:solidFill>
                  <a:cs typeface="Calibri" panose="020F0502020204030204" pitchFamily="34" charset="0"/>
                </a:rPr>
                <a:t>A </a:t>
              </a:r>
              <a:r>
                <a:rPr lang="en-GB" sz="2600" b="1" dirty="0">
                  <a:cs typeface="Calibri" panose="020F0502020204030204" pitchFamily="34" charset="0"/>
                </a:rPr>
                <a:t>=</a:t>
              </a:r>
              <a:r>
                <a:rPr lang="en-GB" sz="2600" b="1" dirty="0">
                  <a:solidFill>
                    <a:srgbClr val="7030A0"/>
                  </a:solidFill>
                  <a:cs typeface="Calibri" panose="020F0502020204030204" pitchFamily="34" charset="0"/>
                </a:rPr>
                <a:t> </a:t>
              </a:r>
              <a:r>
                <a:rPr lang="en-GB" sz="2600" b="1" dirty="0">
                  <a:solidFill>
                    <a:srgbClr val="FF0000"/>
                  </a:solidFill>
                  <a:cs typeface="Calibri" panose="020F0502020204030204" pitchFamily="34" charset="0"/>
                </a:rPr>
                <a:t>Z</a:t>
              </a:r>
              <a:r>
                <a:rPr lang="en-GB" sz="2600" b="1" dirty="0">
                  <a:solidFill>
                    <a:srgbClr val="7030A0"/>
                  </a:solidFill>
                  <a:cs typeface="Calibri" panose="020F0502020204030204" pitchFamily="34" charset="0"/>
                </a:rPr>
                <a:t> </a:t>
              </a:r>
              <a:r>
                <a:rPr lang="en-GB" sz="2600" b="1" dirty="0">
                  <a:cs typeface="Calibri" panose="020F0502020204030204" pitchFamily="34" charset="0"/>
                </a:rPr>
                <a:t>+</a:t>
              </a:r>
              <a:r>
                <a:rPr lang="en-GB" sz="2600" b="1" dirty="0">
                  <a:solidFill>
                    <a:srgbClr val="7030A0"/>
                  </a:solidFill>
                  <a:cs typeface="Calibri" panose="020F0502020204030204" pitchFamily="34" charset="0"/>
                </a:rPr>
                <a:t> </a:t>
              </a:r>
              <a:r>
                <a:rPr lang="en-GB" sz="2600" b="1" dirty="0">
                  <a:solidFill>
                    <a:srgbClr val="00B050"/>
                  </a:solidFill>
                  <a:cs typeface="Calibri" panose="020F0502020204030204" pitchFamily="34" charset="0"/>
                </a:rPr>
                <a:t>n</a:t>
              </a:r>
              <a:r>
                <a:rPr lang="en-GB" sz="2600" b="1" dirty="0">
                  <a:solidFill>
                    <a:srgbClr val="7030A0"/>
                  </a:solidFill>
                  <a:cs typeface="Calibri" panose="020F0502020204030204" pitchFamily="34" charset="0"/>
                </a:rPr>
                <a:t> </a:t>
              </a:r>
              <a:r>
                <a:rPr lang="en-GB" sz="2600" b="1" dirty="0">
                  <a:cs typeface="Calibri" panose="020F0502020204030204" pitchFamily="34" charset="0"/>
                </a:rPr>
                <a:t>=</a:t>
              </a:r>
              <a:r>
                <a:rPr lang="en-GB" sz="2600" b="1" dirty="0">
                  <a:solidFill>
                    <a:srgbClr val="7030A0"/>
                  </a:solidFill>
                  <a:cs typeface="Calibri" panose="020F0502020204030204" pitchFamily="34" charset="0"/>
                </a:rPr>
                <a:t> </a:t>
              </a:r>
              <a:r>
                <a:rPr lang="en-GB" sz="2600" b="1" dirty="0">
                  <a:solidFill>
                    <a:srgbClr val="FF0000"/>
                  </a:solidFill>
                  <a:cs typeface="Calibri" panose="020F0502020204030204" pitchFamily="34" charset="0"/>
                </a:rPr>
                <a:t>17</a:t>
              </a:r>
              <a:r>
                <a:rPr lang="en-GB" sz="2600" b="1" dirty="0">
                  <a:solidFill>
                    <a:srgbClr val="7030A0"/>
                  </a:solidFill>
                  <a:cs typeface="Calibri" panose="020F0502020204030204" pitchFamily="34" charset="0"/>
                </a:rPr>
                <a:t> </a:t>
              </a:r>
              <a:r>
                <a:rPr lang="en-GB" sz="2600" b="1" dirty="0">
                  <a:cs typeface="Calibri" panose="020F0502020204030204" pitchFamily="34" charset="0"/>
                </a:rPr>
                <a:t>+</a:t>
              </a:r>
              <a:r>
                <a:rPr lang="en-GB" sz="2600" b="1" dirty="0">
                  <a:solidFill>
                    <a:srgbClr val="7030A0"/>
                  </a:solidFill>
                  <a:cs typeface="Calibri" panose="020F0502020204030204" pitchFamily="34" charset="0"/>
                </a:rPr>
                <a:t> </a:t>
              </a:r>
              <a:r>
                <a:rPr lang="en-GB" sz="2600" b="1" dirty="0">
                  <a:solidFill>
                    <a:srgbClr val="00B050"/>
                  </a:solidFill>
                  <a:cs typeface="Calibri" panose="020F0502020204030204" pitchFamily="34" charset="0"/>
                </a:rPr>
                <a:t>20</a:t>
              </a:r>
              <a:r>
                <a:rPr lang="en-GB" sz="2600" b="1" dirty="0">
                  <a:solidFill>
                    <a:srgbClr val="7030A0"/>
                  </a:solidFill>
                  <a:cs typeface="Calibri" panose="020F0502020204030204" pitchFamily="34" charset="0"/>
                </a:rPr>
                <a:t> </a:t>
              </a:r>
              <a:r>
                <a:rPr lang="en-GB" sz="2600" b="1" dirty="0">
                  <a:cs typeface="Calibri" panose="020F0502020204030204" pitchFamily="34" charset="0"/>
                </a:rPr>
                <a:t>=</a:t>
              </a:r>
              <a:r>
                <a:rPr lang="en-GB" sz="2600" b="1" dirty="0">
                  <a:solidFill>
                    <a:srgbClr val="7030A0"/>
                  </a:solidFill>
                  <a:cs typeface="Calibri" panose="020F0502020204030204" pitchFamily="34" charset="0"/>
                </a:rPr>
                <a:t> 37 </a:t>
              </a:r>
              <a:r>
                <a:rPr lang="en-GB" sz="2600" dirty="0">
                  <a:cs typeface="Calibri" panose="020F0502020204030204" pitchFamily="34" charset="0"/>
                </a:rPr>
                <a:t>	</a:t>
              </a:r>
              <a:r>
                <a:rPr lang="en-GB" sz="3200" b="1" dirty="0">
                  <a:cs typeface="Calibri" panose="020F0502020204030204" pitchFamily="34" charset="0"/>
                </a:rPr>
                <a:t>Cl-37 or </a:t>
              </a:r>
              <a:r>
                <a:rPr lang="en-GB" sz="3200" b="1" baseline="30000" dirty="0">
                  <a:cs typeface="Calibri" panose="020F0502020204030204" pitchFamily="34" charset="0"/>
                </a:rPr>
                <a:t>37</a:t>
              </a:r>
              <a:r>
                <a:rPr lang="en-GB" sz="3200" b="1" dirty="0">
                  <a:cs typeface="Calibri" panose="020F0502020204030204" pitchFamily="34" charset="0"/>
                </a:rPr>
                <a:t>Cl</a:t>
              </a:r>
            </a:p>
          </p:txBody>
        </p:sp>
      </p:grpSp>
      <p:sp>
        <p:nvSpPr>
          <p:cNvPr id="7" name="Title 6">
            <a:extLst>
              <a:ext uri="{FF2B5EF4-FFF2-40B4-BE49-F238E27FC236}">
                <a16:creationId xmlns:a16="http://schemas.microsoft.com/office/drawing/2014/main" id="{9045F80C-A533-40DC-91A3-3DAD9DFC2C57}"/>
              </a:ext>
            </a:extLst>
          </p:cNvPr>
          <p:cNvSpPr>
            <a:spLocks noGrp="1"/>
          </p:cNvSpPr>
          <p:nvPr>
            <p:ph type="title"/>
          </p:nvPr>
        </p:nvSpPr>
        <p:spPr>
          <a:xfrm>
            <a:off x="1127448" y="93977"/>
            <a:ext cx="10364451" cy="801918"/>
          </a:xfrm>
        </p:spPr>
        <p:txBody>
          <a:bodyPr/>
          <a:lstStyle/>
          <a:p>
            <a:r>
              <a:rPr lang="en-GB" dirty="0">
                <a:effectLst>
                  <a:outerShdw blurRad="38100" dist="38100" dir="2700000" algn="tl">
                    <a:srgbClr val="000000">
                      <a:alpha val="43137"/>
                    </a:srgbClr>
                  </a:outerShdw>
                </a:effectLst>
              </a:rPr>
              <a:t>isotopes</a:t>
            </a:r>
          </a:p>
        </p:txBody>
      </p:sp>
      <p:pic>
        <p:nvPicPr>
          <p:cNvPr id="9" name="Picture 8">
            <a:extLst>
              <a:ext uri="{FF2B5EF4-FFF2-40B4-BE49-F238E27FC236}">
                <a16:creationId xmlns:a16="http://schemas.microsoft.com/office/drawing/2014/main" id="{3EFF2604-66A2-4660-BF21-672D3A0C5816}"/>
              </a:ext>
            </a:extLst>
          </p:cNvPr>
          <p:cNvPicPr>
            <a:picLocks noChangeAspect="1"/>
          </p:cNvPicPr>
          <p:nvPr/>
        </p:nvPicPr>
        <p:blipFill>
          <a:blip r:embed="rId3"/>
          <a:stretch>
            <a:fillRect/>
          </a:stretch>
        </p:blipFill>
        <p:spPr>
          <a:xfrm>
            <a:off x="551384" y="3172690"/>
            <a:ext cx="2952328" cy="3107205"/>
          </a:xfrm>
          <a:prstGeom prst="rect">
            <a:avLst/>
          </a:prstGeom>
        </p:spPr>
      </p:pic>
    </p:spTree>
    <p:extLst>
      <p:ext uri="{BB962C8B-B14F-4D97-AF65-F5344CB8AC3E}">
        <p14:creationId xmlns:p14="http://schemas.microsoft.com/office/powerpoint/2010/main" val="3736623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D842E51-453F-4707-8186-A7883782316F}"/>
              </a:ext>
            </a:extLst>
          </p:cNvPr>
          <p:cNvSpPr txBox="1"/>
          <p:nvPr/>
        </p:nvSpPr>
        <p:spPr>
          <a:xfrm>
            <a:off x="1055440" y="1065154"/>
            <a:ext cx="10627396" cy="523220"/>
          </a:xfrm>
          <a:prstGeom prst="rect">
            <a:avLst/>
          </a:prstGeom>
          <a:noFill/>
        </p:spPr>
        <p:txBody>
          <a:bodyPr wrap="none" rtlCol="0">
            <a:spAutoFit/>
          </a:bodyPr>
          <a:lstStyle/>
          <a:p>
            <a:r>
              <a:rPr lang="en-GB" sz="2800" dirty="0">
                <a:cs typeface="Calibri" panose="020F0502020204030204" pitchFamily="34" charset="0"/>
              </a:rPr>
              <a:t>In a sample of element, all isotopes are present. </a:t>
            </a:r>
            <a:r>
              <a:rPr lang="en-GB" sz="2800" b="1" dirty="0">
                <a:cs typeface="Calibri" panose="020F0502020204030204" pitchFamily="34" charset="0"/>
              </a:rPr>
              <a:t>So, need average mass</a:t>
            </a:r>
          </a:p>
        </p:txBody>
      </p:sp>
      <p:sp>
        <p:nvSpPr>
          <p:cNvPr id="5" name="TextBox 4">
            <a:extLst>
              <a:ext uri="{FF2B5EF4-FFF2-40B4-BE49-F238E27FC236}">
                <a16:creationId xmlns:a16="http://schemas.microsoft.com/office/drawing/2014/main" id="{054DF44C-F9AA-49E4-AF8D-53C51F32E2A5}"/>
              </a:ext>
            </a:extLst>
          </p:cNvPr>
          <p:cNvSpPr txBox="1"/>
          <p:nvPr/>
        </p:nvSpPr>
        <p:spPr>
          <a:xfrm>
            <a:off x="3487182" y="4676486"/>
            <a:ext cx="6353234" cy="523220"/>
          </a:xfrm>
          <a:prstGeom prst="rect">
            <a:avLst/>
          </a:prstGeom>
          <a:noFill/>
        </p:spPr>
        <p:txBody>
          <a:bodyPr wrap="square" rtlCol="0">
            <a:spAutoFit/>
          </a:bodyPr>
          <a:lstStyle/>
          <a:p>
            <a:r>
              <a:rPr lang="en-GB" sz="2800" dirty="0">
                <a:cs typeface="Calibri" panose="020F0502020204030204" pitchFamily="34" charset="0"/>
              </a:rPr>
              <a:t>Chlorine: </a:t>
            </a:r>
            <a:r>
              <a:rPr lang="en-GB" sz="2800" dirty="0">
                <a:solidFill>
                  <a:srgbClr val="FF0000"/>
                </a:solidFill>
                <a:cs typeface="Calibri" panose="020F0502020204030204" pitchFamily="34" charset="0"/>
              </a:rPr>
              <a:t>¾ are Cl-35 </a:t>
            </a:r>
            <a:r>
              <a:rPr lang="en-GB" sz="2800" dirty="0">
                <a:cs typeface="Calibri" panose="020F0502020204030204" pitchFamily="34" charset="0"/>
              </a:rPr>
              <a:t>and </a:t>
            </a:r>
            <a:r>
              <a:rPr lang="en-GB" sz="2800" dirty="0">
                <a:solidFill>
                  <a:srgbClr val="0000FF"/>
                </a:solidFill>
                <a:cs typeface="Calibri" panose="020F0502020204030204" pitchFamily="34" charset="0"/>
              </a:rPr>
              <a:t>¼ are Cl-37</a:t>
            </a:r>
          </a:p>
        </p:txBody>
      </p:sp>
      <p:grpSp>
        <p:nvGrpSpPr>
          <p:cNvPr id="11" name="Group 10">
            <a:extLst>
              <a:ext uri="{FF2B5EF4-FFF2-40B4-BE49-F238E27FC236}">
                <a16:creationId xmlns:a16="http://schemas.microsoft.com/office/drawing/2014/main" id="{C1F41E5F-F9AC-47F5-9D24-B460201386E9}"/>
              </a:ext>
            </a:extLst>
          </p:cNvPr>
          <p:cNvGrpSpPr/>
          <p:nvPr/>
        </p:nvGrpSpPr>
        <p:grpSpPr>
          <a:xfrm>
            <a:off x="1271464" y="3457525"/>
            <a:ext cx="10706186" cy="1155322"/>
            <a:chOff x="294802" y="1754079"/>
            <a:chExt cx="8949932" cy="1155322"/>
          </a:xfrm>
        </p:grpSpPr>
        <p:grpSp>
          <p:nvGrpSpPr>
            <p:cNvPr id="13" name="Group 12">
              <a:extLst>
                <a:ext uri="{FF2B5EF4-FFF2-40B4-BE49-F238E27FC236}">
                  <a16:creationId xmlns:a16="http://schemas.microsoft.com/office/drawing/2014/main" id="{1029D538-DE3A-4955-9C52-5A26C31E0557}"/>
                </a:ext>
              </a:extLst>
            </p:cNvPr>
            <p:cNvGrpSpPr/>
            <p:nvPr/>
          </p:nvGrpSpPr>
          <p:grpSpPr>
            <a:xfrm>
              <a:off x="395536" y="1861293"/>
              <a:ext cx="8849198" cy="1048108"/>
              <a:chOff x="43283" y="5084735"/>
              <a:chExt cx="8849198" cy="1048108"/>
            </a:xfrm>
          </p:grpSpPr>
          <p:sp>
            <p:nvSpPr>
              <p:cNvPr id="4" name="TextBox 3">
                <a:extLst>
                  <a:ext uri="{FF2B5EF4-FFF2-40B4-BE49-F238E27FC236}">
                    <a16:creationId xmlns:a16="http://schemas.microsoft.com/office/drawing/2014/main" id="{32532579-E06B-43B8-9991-0F58B4049924}"/>
                  </a:ext>
                </a:extLst>
              </p:cNvPr>
              <p:cNvSpPr txBox="1"/>
              <p:nvPr/>
            </p:nvSpPr>
            <p:spPr>
              <a:xfrm>
                <a:off x="43283" y="5084735"/>
                <a:ext cx="1727883" cy="783997"/>
              </a:xfrm>
              <a:prstGeom prst="rect">
                <a:avLst/>
              </a:prstGeom>
              <a:noFill/>
            </p:spPr>
            <p:txBody>
              <a:bodyPr wrap="none" rtlCol="0">
                <a:spAutoFit/>
              </a:bodyPr>
              <a:lstStyle/>
              <a:p>
                <a:pPr>
                  <a:lnSpc>
                    <a:spcPts val="1700"/>
                  </a:lnSpc>
                </a:pPr>
                <a:r>
                  <a:rPr lang="en-GB" sz="2800" b="1" dirty="0">
                    <a:solidFill>
                      <a:srgbClr val="0070C0"/>
                    </a:solidFill>
                    <a:cs typeface="Calibri" panose="020F0502020204030204" pitchFamily="34" charset="0"/>
                  </a:rPr>
                  <a:t>weighted </a:t>
                </a:r>
              </a:p>
              <a:p>
                <a:pPr>
                  <a:lnSpc>
                    <a:spcPts val="1700"/>
                  </a:lnSpc>
                </a:pPr>
                <a:r>
                  <a:rPr lang="en-GB" sz="2800" b="1" dirty="0">
                    <a:solidFill>
                      <a:srgbClr val="0070C0"/>
                    </a:solidFill>
                    <a:cs typeface="Calibri" panose="020F0502020204030204" pitchFamily="34" charset="0"/>
                  </a:rPr>
                  <a:t>average     </a:t>
                </a:r>
              </a:p>
              <a:p>
                <a:pPr>
                  <a:lnSpc>
                    <a:spcPts val="1700"/>
                  </a:lnSpc>
                </a:pPr>
                <a:r>
                  <a:rPr lang="en-GB" sz="2800" b="1" dirty="0">
                    <a:solidFill>
                      <a:srgbClr val="0070C0"/>
                    </a:solidFill>
                    <a:cs typeface="Calibri" panose="020F0502020204030204" pitchFamily="34" charset="0"/>
                  </a:rPr>
                  <a:t>mass</a:t>
                </a:r>
              </a:p>
            </p:txBody>
          </p:sp>
          <p:sp>
            <p:nvSpPr>
              <p:cNvPr id="12" name="TextBox 11">
                <a:extLst>
                  <a:ext uri="{FF2B5EF4-FFF2-40B4-BE49-F238E27FC236}">
                    <a16:creationId xmlns:a16="http://schemas.microsoft.com/office/drawing/2014/main" id="{83AA0C92-F50A-421D-B279-0B12FA5B56E9}"/>
                  </a:ext>
                </a:extLst>
              </p:cNvPr>
              <p:cNvSpPr txBox="1"/>
              <p:nvPr/>
            </p:nvSpPr>
            <p:spPr>
              <a:xfrm>
                <a:off x="1331641" y="5178736"/>
                <a:ext cx="7560840" cy="954107"/>
              </a:xfrm>
              <a:prstGeom prst="rect">
                <a:avLst/>
              </a:prstGeom>
              <a:noFill/>
            </p:spPr>
            <p:txBody>
              <a:bodyPr wrap="square">
                <a:spAutoFit/>
              </a:bodyPr>
              <a:lstStyle/>
              <a:p>
                <a:r>
                  <a:rPr lang="en-GB" sz="2800" b="1" dirty="0">
                    <a:solidFill>
                      <a:srgbClr val="0070C0"/>
                    </a:solidFill>
                    <a:cs typeface="Calibri" panose="020F0502020204030204" pitchFamily="34" charset="0"/>
                  </a:rPr>
                  <a:t>=    </a:t>
                </a:r>
                <a:r>
                  <a:rPr lang="en-GB" sz="2800" b="1" dirty="0">
                    <a:solidFill>
                      <a:srgbClr val="0070C0"/>
                    </a:solidFill>
                    <a:cs typeface="Calibri" panose="020F0502020204030204" pitchFamily="34" charset="0"/>
                    <a:sym typeface="Symbol" panose="05050102010706020507" pitchFamily="18" charset="2"/>
                  </a:rPr>
                  <a:t> (mass of isotope)  fraction of atoms of this isotope</a:t>
                </a:r>
                <a:endParaRPr lang="en-GB" sz="2800" dirty="0"/>
              </a:p>
            </p:txBody>
          </p:sp>
        </p:grpSp>
        <p:sp>
          <p:nvSpPr>
            <p:cNvPr id="14" name="Rectangle 13">
              <a:extLst>
                <a:ext uri="{FF2B5EF4-FFF2-40B4-BE49-F238E27FC236}">
                  <a16:creationId xmlns:a16="http://schemas.microsoft.com/office/drawing/2014/main" id="{07903828-0FE1-4A81-8C57-608AC51AE9B5}"/>
                </a:ext>
              </a:extLst>
            </p:cNvPr>
            <p:cNvSpPr/>
            <p:nvPr/>
          </p:nvSpPr>
          <p:spPr>
            <a:xfrm>
              <a:off x="294802" y="1754079"/>
              <a:ext cx="8849198" cy="864096"/>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a:p>
          </p:txBody>
        </p:sp>
      </p:grpSp>
      <p:sp>
        <p:nvSpPr>
          <p:cNvPr id="15" name="TextBox 14">
            <a:extLst>
              <a:ext uri="{FF2B5EF4-FFF2-40B4-BE49-F238E27FC236}">
                <a16:creationId xmlns:a16="http://schemas.microsoft.com/office/drawing/2014/main" id="{E5E458F9-8DA7-4DF7-81DF-EFBAA4219D47}"/>
              </a:ext>
            </a:extLst>
          </p:cNvPr>
          <p:cNvSpPr txBox="1"/>
          <p:nvPr/>
        </p:nvSpPr>
        <p:spPr>
          <a:xfrm>
            <a:off x="4007768" y="5315792"/>
            <a:ext cx="5750292" cy="954107"/>
          </a:xfrm>
          <a:prstGeom prst="rect">
            <a:avLst/>
          </a:prstGeom>
          <a:noFill/>
        </p:spPr>
        <p:txBody>
          <a:bodyPr wrap="none" rtlCol="0">
            <a:spAutoFit/>
          </a:bodyPr>
          <a:lstStyle/>
          <a:p>
            <a:r>
              <a:rPr lang="en-GB" sz="2800" dirty="0">
                <a:cs typeface="Calibri" panose="020F0502020204030204" pitchFamily="34" charset="0"/>
              </a:rPr>
              <a:t>Average atomic mass =</a:t>
            </a:r>
          </a:p>
          <a:p>
            <a:r>
              <a:rPr lang="en-GB" sz="2800" dirty="0">
                <a:cs typeface="Calibri" panose="020F0502020204030204" pitchFamily="34" charset="0"/>
              </a:rPr>
              <a:t>= </a:t>
            </a:r>
            <a:r>
              <a:rPr lang="en-GB" sz="2800" dirty="0">
                <a:solidFill>
                  <a:srgbClr val="FF0000"/>
                </a:solidFill>
                <a:cs typeface="Calibri" panose="020F0502020204030204" pitchFamily="34" charset="0"/>
              </a:rPr>
              <a:t>(35)(0.75) </a:t>
            </a:r>
            <a:r>
              <a:rPr lang="en-GB" sz="2800" dirty="0">
                <a:cs typeface="Calibri" panose="020F0502020204030204" pitchFamily="34" charset="0"/>
              </a:rPr>
              <a:t>+ </a:t>
            </a:r>
            <a:r>
              <a:rPr lang="en-GB" sz="2800" dirty="0">
                <a:solidFill>
                  <a:srgbClr val="0000FF"/>
                </a:solidFill>
                <a:cs typeface="Calibri" panose="020F0502020204030204" pitchFamily="34" charset="0"/>
              </a:rPr>
              <a:t>(37)(0.25) </a:t>
            </a:r>
            <a:r>
              <a:rPr lang="en-GB" sz="2800" dirty="0">
                <a:cs typeface="Calibri" panose="020F0502020204030204" pitchFamily="34" charset="0"/>
              </a:rPr>
              <a:t>= </a:t>
            </a:r>
            <a:r>
              <a:rPr lang="en-GB" sz="2800" b="1" dirty="0">
                <a:solidFill>
                  <a:srgbClr val="7030A0"/>
                </a:solidFill>
                <a:cs typeface="Calibri" panose="020F0502020204030204" pitchFamily="34" charset="0"/>
              </a:rPr>
              <a:t>35.5 </a:t>
            </a:r>
            <a:r>
              <a:rPr lang="en-GB" sz="2800" b="1" dirty="0">
                <a:cs typeface="Calibri" panose="020F0502020204030204" pitchFamily="34" charset="0"/>
              </a:rPr>
              <a:t>amu</a:t>
            </a:r>
          </a:p>
        </p:txBody>
      </p:sp>
      <p:grpSp>
        <p:nvGrpSpPr>
          <p:cNvPr id="16" name="Group 15">
            <a:extLst>
              <a:ext uri="{FF2B5EF4-FFF2-40B4-BE49-F238E27FC236}">
                <a16:creationId xmlns:a16="http://schemas.microsoft.com/office/drawing/2014/main" id="{56FE27DF-F672-4DD0-A68E-837588CF8C9B}"/>
              </a:ext>
            </a:extLst>
          </p:cNvPr>
          <p:cNvGrpSpPr/>
          <p:nvPr/>
        </p:nvGrpSpPr>
        <p:grpSpPr>
          <a:xfrm>
            <a:off x="3057540" y="1860835"/>
            <a:ext cx="6076920" cy="1018869"/>
            <a:chOff x="1498278" y="3271677"/>
            <a:chExt cx="6076920" cy="1018869"/>
          </a:xfrm>
        </p:grpSpPr>
        <p:sp>
          <p:nvSpPr>
            <p:cNvPr id="3" name="TextBox 2">
              <a:extLst>
                <a:ext uri="{FF2B5EF4-FFF2-40B4-BE49-F238E27FC236}">
                  <a16:creationId xmlns:a16="http://schemas.microsoft.com/office/drawing/2014/main" id="{FED6D0CF-BBF6-4791-BB24-A3F5BA1FB3D3}"/>
                </a:ext>
              </a:extLst>
            </p:cNvPr>
            <p:cNvSpPr txBox="1"/>
            <p:nvPr/>
          </p:nvSpPr>
          <p:spPr>
            <a:xfrm>
              <a:off x="1498278" y="3271677"/>
              <a:ext cx="6076920" cy="1018869"/>
            </a:xfrm>
            <a:prstGeom prst="rect">
              <a:avLst/>
            </a:prstGeom>
            <a:noFill/>
          </p:spPr>
          <p:txBody>
            <a:bodyPr wrap="none" rtlCol="0">
              <a:spAutoFit/>
            </a:bodyPr>
            <a:lstStyle/>
            <a:p>
              <a:pPr>
                <a:lnSpc>
                  <a:spcPct val="150000"/>
                </a:lnSpc>
              </a:pPr>
              <a:r>
                <a:rPr lang="en-GB" sz="2400" dirty="0">
                  <a:cs typeface="Calibri" panose="020F0502020204030204" pitchFamily="34" charset="0"/>
                </a:rPr>
                <a:t>average mass = total mass ÷ number of atoms </a:t>
              </a:r>
            </a:p>
            <a:p>
              <a:pPr algn="ctr">
                <a:lnSpc>
                  <a:spcPct val="150000"/>
                </a:lnSpc>
              </a:pPr>
              <a:r>
                <a:rPr lang="en-GB" b="1" i="1" dirty="0">
                  <a:cs typeface="Calibri" panose="020F0502020204030204" pitchFamily="34" charset="0"/>
                </a:rPr>
                <a:t> NOT simple average of isotopes</a:t>
              </a:r>
            </a:p>
          </p:txBody>
        </p:sp>
        <p:cxnSp>
          <p:nvCxnSpPr>
            <p:cNvPr id="17" name="Straight Connector 16">
              <a:extLst>
                <a:ext uri="{FF2B5EF4-FFF2-40B4-BE49-F238E27FC236}">
                  <a16:creationId xmlns:a16="http://schemas.microsoft.com/office/drawing/2014/main" id="{58BA1F16-B446-4AAD-BC4F-958AE7E501AF}"/>
                </a:ext>
              </a:extLst>
            </p:cNvPr>
            <p:cNvCxnSpPr/>
            <p:nvPr/>
          </p:nvCxnSpPr>
          <p:spPr>
            <a:xfrm>
              <a:off x="3116411" y="3351683"/>
              <a:ext cx="2304256" cy="5948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094A56-AF27-45AA-BA47-0530943930BB}"/>
                </a:ext>
              </a:extLst>
            </p:cNvPr>
            <p:cNvCxnSpPr>
              <a:cxnSpLocks/>
            </p:cNvCxnSpPr>
            <p:nvPr/>
          </p:nvCxnSpPr>
          <p:spPr>
            <a:xfrm flipV="1">
              <a:off x="3131840" y="3476570"/>
              <a:ext cx="2151856" cy="40766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7" name="Title 6">
            <a:extLst>
              <a:ext uri="{FF2B5EF4-FFF2-40B4-BE49-F238E27FC236}">
                <a16:creationId xmlns:a16="http://schemas.microsoft.com/office/drawing/2014/main" id="{C95D5E45-4550-4DB4-B610-B8BC024B4FBE}"/>
              </a:ext>
            </a:extLst>
          </p:cNvPr>
          <p:cNvSpPr>
            <a:spLocks noGrp="1"/>
          </p:cNvSpPr>
          <p:nvPr>
            <p:ph type="title"/>
          </p:nvPr>
        </p:nvSpPr>
        <p:spPr>
          <a:xfrm>
            <a:off x="913774" y="142456"/>
            <a:ext cx="10364451" cy="698633"/>
          </a:xfrm>
        </p:spPr>
        <p:txBody>
          <a:bodyPr/>
          <a:lstStyle/>
          <a:p>
            <a:r>
              <a:rPr lang="en-GB" dirty="0">
                <a:effectLst>
                  <a:outerShdw blurRad="38100" dist="38100" dir="2700000" algn="tl">
                    <a:srgbClr val="000000">
                      <a:alpha val="43137"/>
                    </a:srgbClr>
                  </a:outerShdw>
                </a:effectLst>
              </a:rPr>
              <a:t>(average) atomic mass</a:t>
            </a:r>
          </a:p>
        </p:txBody>
      </p:sp>
      <p:sp>
        <p:nvSpPr>
          <p:cNvPr id="8" name="TextBox 7">
            <a:extLst>
              <a:ext uri="{FF2B5EF4-FFF2-40B4-BE49-F238E27FC236}">
                <a16:creationId xmlns:a16="http://schemas.microsoft.com/office/drawing/2014/main" id="{E5339FE9-7A58-466B-A3A6-BF3F4EAD3CA4}"/>
              </a:ext>
            </a:extLst>
          </p:cNvPr>
          <p:cNvSpPr txBox="1"/>
          <p:nvPr/>
        </p:nvSpPr>
        <p:spPr>
          <a:xfrm>
            <a:off x="8885645" y="6130796"/>
            <a:ext cx="2992871" cy="461665"/>
          </a:xfrm>
          <a:prstGeom prst="rect">
            <a:avLst/>
          </a:prstGeom>
          <a:noFill/>
        </p:spPr>
        <p:txBody>
          <a:bodyPr wrap="none" rtlCol="0">
            <a:spAutoFit/>
          </a:bodyPr>
          <a:lstStyle/>
          <a:p>
            <a:r>
              <a:rPr lang="en-GB" sz="2400" dirty="0"/>
              <a:t>amu – atomic mass unit</a:t>
            </a:r>
          </a:p>
        </p:txBody>
      </p:sp>
    </p:spTree>
    <p:extLst>
      <p:ext uri="{BB962C8B-B14F-4D97-AF65-F5344CB8AC3E}">
        <p14:creationId xmlns:p14="http://schemas.microsoft.com/office/powerpoint/2010/main" val="264330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wipe(down)">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9A843-6F34-4815-B558-E130FE0ED190}"/>
              </a:ext>
            </a:extLst>
          </p:cNvPr>
          <p:cNvSpPr>
            <a:spLocks noGrp="1"/>
          </p:cNvSpPr>
          <p:nvPr>
            <p:ph type="title"/>
          </p:nvPr>
        </p:nvSpPr>
        <p:spPr>
          <a:xfrm>
            <a:off x="3863752" y="0"/>
            <a:ext cx="4464496" cy="873926"/>
          </a:xfrm>
        </p:spPr>
        <p:txBody>
          <a:bodyPr/>
          <a:lstStyle/>
          <a:p>
            <a:r>
              <a:rPr lang="en-GB" dirty="0"/>
              <a:t>Isotopes in </a:t>
            </a:r>
            <a:r>
              <a:rPr lang="en-GB" dirty="0" err="1"/>
              <a:t>ome</a:t>
            </a:r>
            <a:endParaRPr lang="en-GB" dirty="0"/>
          </a:p>
        </p:txBody>
      </p:sp>
      <p:sp>
        <p:nvSpPr>
          <p:cNvPr id="3" name="Content Placeholder 2">
            <a:extLst>
              <a:ext uri="{FF2B5EF4-FFF2-40B4-BE49-F238E27FC236}">
                <a16:creationId xmlns:a16="http://schemas.microsoft.com/office/drawing/2014/main" id="{4FE9DC0B-7F49-4D60-B4F6-0A9F1F4A2FAD}"/>
              </a:ext>
            </a:extLst>
          </p:cNvPr>
          <p:cNvSpPr>
            <a:spLocks noGrp="1"/>
          </p:cNvSpPr>
          <p:nvPr>
            <p:ph sz="quarter" idx="13"/>
          </p:nvPr>
        </p:nvSpPr>
        <p:spPr>
          <a:xfrm>
            <a:off x="204271" y="1124744"/>
            <a:ext cx="11783457" cy="3424107"/>
          </a:xfrm>
        </p:spPr>
        <p:txBody>
          <a:bodyPr>
            <a:noAutofit/>
          </a:bodyPr>
          <a:lstStyle/>
          <a:p>
            <a:pPr marL="0" indent="0">
              <a:lnSpc>
                <a:spcPct val="150000"/>
              </a:lnSpc>
              <a:buNone/>
            </a:pPr>
            <a:r>
              <a:rPr lang="en-GB" sz="2600" cap="none" dirty="0"/>
              <a:t>“There are differences in the natural abundances of carbon, nitrogen, and oxygen isotopes in high explosives (HMX, RDX, PETN, and TNT) that make it possible to establish the relatedness of two or more explosive samples of identical chemical composition. In some cases there are sufficient differences in the isotope ratio composition of explosive compounds produced by different manufacturers that allow identification of the manufacturer or manufacturing process. The stable isotope ratio composition of explosive residues are closely related to that of the undetonated materials.”</a:t>
            </a:r>
            <a:endParaRPr lang="en-GB" sz="2600" dirty="0"/>
          </a:p>
        </p:txBody>
      </p:sp>
      <p:sp>
        <p:nvSpPr>
          <p:cNvPr id="5" name="TextBox 4">
            <a:extLst>
              <a:ext uri="{FF2B5EF4-FFF2-40B4-BE49-F238E27FC236}">
                <a16:creationId xmlns:a16="http://schemas.microsoft.com/office/drawing/2014/main" id="{65E4F476-0816-474E-930D-7633BE482DE5}"/>
              </a:ext>
            </a:extLst>
          </p:cNvPr>
          <p:cNvSpPr txBox="1"/>
          <p:nvPr/>
        </p:nvSpPr>
        <p:spPr>
          <a:xfrm>
            <a:off x="5785759" y="6381328"/>
            <a:ext cx="6406241" cy="369332"/>
          </a:xfrm>
          <a:prstGeom prst="rect">
            <a:avLst/>
          </a:prstGeom>
          <a:noFill/>
        </p:spPr>
        <p:txBody>
          <a:bodyPr wrap="none" rtlCol="0">
            <a:spAutoFit/>
          </a:bodyPr>
          <a:lstStyle/>
          <a:p>
            <a:r>
              <a:rPr lang="en-GB" dirty="0"/>
              <a:t>J. </a:t>
            </a:r>
            <a:r>
              <a:rPr lang="en-GB" dirty="0" err="1"/>
              <a:t>Ehleringer</a:t>
            </a:r>
            <a:r>
              <a:rPr lang="en-GB" dirty="0"/>
              <a:t>, Conference of American Academy of Forensic Sciences</a:t>
            </a:r>
          </a:p>
        </p:txBody>
      </p:sp>
    </p:spTree>
    <p:extLst>
      <p:ext uri="{BB962C8B-B14F-4D97-AF65-F5344CB8AC3E}">
        <p14:creationId xmlns:p14="http://schemas.microsoft.com/office/powerpoint/2010/main" val="9036067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2C41A25-03F0-4C6E-9243-E5E4B1AD9B1F}"/>
              </a:ext>
            </a:extLst>
          </p:cNvPr>
          <p:cNvPicPr>
            <a:picLocks noChangeAspect="1"/>
          </p:cNvPicPr>
          <p:nvPr/>
        </p:nvPicPr>
        <p:blipFill>
          <a:blip r:embed="rId3"/>
          <a:stretch>
            <a:fillRect/>
          </a:stretch>
        </p:blipFill>
        <p:spPr>
          <a:xfrm>
            <a:off x="905050" y="621408"/>
            <a:ext cx="10364451" cy="5962414"/>
          </a:xfrm>
          <a:prstGeom prst="rect">
            <a:avLst/>
          </a:prstGeom>
        </p:spPr>
      </p:pic>
      <p:sp>
        <p:nvSpPr>
          <p:cNvPr id="2" name="Title 1">
            <a:extLst>
              <a:ext uri="{FF2B5EF4-FFF2-40B4-BE49-F238E27FC236}">
                <a16:creationId xmlns:a16="http://schemas.microsoft.com/office/drawing/2014/main" id="{04877757-45CE-48D7-BCAE-50A1A5659833}"/>
              </a:ext>
            </a:extLst>
          </p:cNvPr>
          <p:cNvSpPr>
            <a:spLocks noGrp="1"/>
          </p:cNvSpPr>
          <p:nvPr>
            <p:ph type="title"/>
          </p:nvPr>
        </p:nvSpPr>
        <p:spPr>
          <a:xfrm>
            <a:off x="983432" y="-15881"/>
            <a:ext cx="10364451" cy="868909"/>
          </a:xfrm>
        </p:spPr>
        <p:txBody>
          <a:bodyPr/>
          <a:lstStyle/>
          <a:p>
            <a:r>
              <a:rPr lang="en-GB" dirty="0">
                <a:effectLst>
                  <a:outerShdw blurRad="38100" dist="38100" dir="2700000" algn="tl">
                    <a:srgbClr val="000000">
                      <a:alpha val="43137"/>
                    </a:srgbClr>
                  </a:outerShdw>
                </a:effectLst>
              </a:rPr>
              <a:t>PERIODIC TABLE OF ELEMENTS</a:t>
            </a:r>
          </a:p>
        </p:txBody>
      </p:sp>
      <p:sp>
        <p:nvSpPr>
          <p:cNvPr id="10" name="TextBox 9">
            <a:extLst>
              <a:ext uri="{FF2B5EF4-FFF2-40B4-BE49-F238E27FC236}">
                <a16:creationId xmlns:a16="http://schemas.microsoft.com/office/drawing/2014/main" id="{FA1B6C73-1391-4EE6-AD60-49EF4E49E362}"/>
              </a:ext>
            </a:extLst>
          </p:cNvPr>
          <p:cNvSpPr txBox="1"/>
          <p:nvPr/>
        </p:nvSpPr>
        <p:spPr>
          <a:xfrm>
            <a:off x="4197205" y="6498276"/>
            <a:ext cx="3848980" cy="400110"/>
          </a:xfrm>
          <a:prstGeom prst="rect">
            <a:avLst/>
          </a:prstGeom>
          <a:noFill/>
        </p:spPr>
        <p:txBody>
          <a:bodyPr wrap="square">
            <a:spAutoFit/>
          </a:bodyPr>
          <a:lstStyle/>
          <a:p>
            <a:r>
              <a:rPr lang="en-GB" sz="2000" dirty="0">
                <a:solidFill>
                  <a:srgbClr val="0000FF"/>
                </a:solidFill>
                <a:hlinkClick r:id="rId4">
                  <a:extLst>
                    <a:ext uri="{A12FA001-AC4F-418D-AE19-62706E023703}">
                      <ahyp:hlinkClr xmlns:ahyp="http://schemas.microsoft.com/office/drawing/2018/hyperlinkcolor" val="tx"/>
                    </a:ext>
                  </a:extLst>
                </a:hlinkClick>
              </a:rPr>
              <a:t>https://www.rsc.org/periodic-table</a:t>
            </a:r>
            <a:endParaRPr lang="en-GB" sz="2000" dirty="0">
              <a:solidFill>
                <a:srgbClr val="0000FF"/>
              </a:solidFill>
            </a:endParaRPr>
          </a:p>
        </p:txBody>
      </p:sp>
      <p:grpSp>
        <p:nvGrpSpPr>
          <p:cNvPr id="42" name="Group 41">
            <a:extLst>
              <a:ext uri="{FF2B5EF4-FFF2-40B4-BE49-F238E27FC236}">
                <a16:creationId xmlns:a16="http://schemas.microsoft.com/office/drawing/2014/main" id="{F20C5B35-56E2-4E64-B623-513E6140439B}"/>
              </a:ext>
            </a:extLst>
          </p:cNvPr>
          <p:cNvGrpSpPr/>
          <p:nvPr/>
        </p:nvGrpSpPr>
        <p:grpSpPr>
          <a:xfrm>
            <a:off x="921789" y="835330"/>
            <a:ext cx="9206659" cy="1204771"/>
            <a:chOff x="459808" y="1269186"/>
            <a:chExt cx="7356449" cy="918633"/>
          </a:xfrm>
        </p:grpSpPr>
        <p:sp>
          <p:nvSpPr>
            <p:cNvPr id="43" name="Rectangle 42">
              <a:extLst>
                <a:ext uri="{FF2B5EF4-FFF2-40B4-BE49-F238E27FC236}">
                  <a16:creationId xmlns:a16="http://schemas.microsoft.com/office/drawing/2014/main" id="{5AEF140C-5CE7-4B34-B0AB-AB50D31DA11A}"/>
                </a:ext>
              </a:extLst>
            </p:cNvPr>
            <p:cNvSpPr/>
            <p:nvPr/>
          </p:nvSpPr>
          <p:spPr>
            <a:xfrm>
              <a:off x="459808" y="1269186"/>
              <a:ext cx="422721" cy="42951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44" name="Rectangle 43">
              <a:extLst>
                <a:ext uri="{FF2B5EF4-FFF2-40B4-BE49-F238E27FC236}">
                  <a16:creationId xmlns:a16="http://schemas.microsoft.com/office/drawing/2014/main" id="{01B96C8E-236A-445C-9BCB-FD1F70DC6215}"/>
                </a:ext>
              </a:extLst>
            </p:cNvPr>
            <p:cNvSpPr/>
            <p:nvPr/>
          </p:nvSpPr>
          <p:spPr>
            <a:xfrm>
              <a:off x="6461952" y="1720004"/>
              <a:ext cx="1354305" cy="46781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45" name="Rectangle 44">
              <a:extLst>
                <a:ext uri="{FF2B5EF4-FFF2-40B4-BE49-F238E27FC236}">
                  <a16:creationId xmlns:a16="http://schemas.microsoft.com/office/drawing/2014/main" id="{4AB93721-F7A3-474A-AF80-9F253248C727}"/>
                </a:ext>
              </a:extLst>
            </p:cNvPr>
            <p:cNvSpPr/>
            <p:nvPr/>
          </p:nvSpPr>
          <p:spPr>
            <a:xfrm>
              <a:off x="2274315" y="1317460"/>
              <a:ext cx="3133704" cy="42951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46" name="TextBox 45">
              <a:extLst>
                <a:ext uri="{FF2B5EF4-FFF2-40B4-BE49-F238E27FC236}">
                  <a16:creationId xmlns:a16="http://schemas.microsoft.com/office/drawing/2014/main" id="{2032A3F0-A77A-4F41-AE6A-C519EADDC589}"/>
                </a:ext>
              </a:extLst>
            </p:cNvPr>
            <p:cNvSpPr txBox="1"/>
            <p:nvPr/>
          </p:nvSpPr>
          <p:spPr>
            <a:xfrm>
              <a:off x="2396451" y="1354653"/>
              <a:ext cx="3133704" cy="352018"/>
            </a:xfrm>
            <a:prstGeom prst="rect">
              <a:avLst/>
            </a:prstGeom>
            <a:noFill/>
          </p:spPr>
          <p:txBody>
            <a:bodyPr wrap="square" rtlCol="0">
              <a:spAutoFit/>
            </a:bodyPr>
            <a:lstStyle/>
            <a:p>
              <a:r>
                <a:rPr lang="en-GB" sz="2400" dirty="0"/>
                <a:t>propellants, HE compounds</a:t>
              </a:r>
            </a:p>
          </p:txBody>
        </p:sp>
      </p:grpSp>
      <p:grpSp>
        <p:nvGrpSpPr>
          <p:cNvPr id="23" name="Group 22">
            <a:extLst>
              <a:ext uri="{FF2B5EF4-FFF2-40B4-BE49-F238E27FC236}">
                <a16:creationId xmlns:a16="http://schemas.microsoft.com/office/drawing/2014/main" id="{AEE1B75D-86AF-4924-AFCF-B42EE8BDD237}"/>
              </a:ext>
            </a:extLst>
          </p:cNvPr>
          <p:cNvGrpSpPr/>
          <p:nvPr/>
        </p:nvGrpSpPr>
        <p:grpSpPr>
          <a:xfrm>
            <a:off x="920863" y="829193"/>
            <a:ext cx="9782013" cy="3638667"/>
            <a:chOff x="431340" y="1270472"/>
            <a:chExt cx="7838694" cy="2745111"/>
          </a:xfrm>
        </p:grpSpPr>
        <p:sp>
          <p:nvSpPr>
            <p:cNvPr id="24" name="Rectangle 23">
              <a:extLst>
                <a:ext uri="{FF2B5EF4-FFF2-40B4-BE49-F238E27FC236}">
                  <a16:creationId xmlns:a16="http://schemas.microsoft.com/office/drawing/2014/main" id="{4E87C97F-9B11-4606-B9B3-A03356BE6D37}"/>
                </a:ext>
              </a:extLst>
            </p:cNvPr>
            <p:cNvSpPr/>
            <p:nvPr/>
          </p:nvSpPr>
          <p:spPr>
            <a:xfrm>
              <a:off x="431340" y="1270472"/>
              <a:ext cx="422721" cy="429515"/>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25" name="Rectangle 24">
              <a:extLst>
                <a:ext uri="{FF2B5EF4-FFF2-40B4-BE49-F238E27FC236}">
                  <a16:creationId xmlns:a16="http://schemas.microsoft.com/office/drawing/2014/main" id="{7556FBD9-4286-42F1-891B-C89A08357C45}"/>
                </a:ext>
              </a:extLst>
            </p:cNvPr>
            <p:cNvSpPr/>
            <p:nvPr/>
          </p:nvSpPr>
          <p:spPr>
            <a:xfrm>
              <a:off x="5964197" y="1722112"/>
              <a:ext cx="2305837" cy="461464"/>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26" name="Rectangle 25">
              <a:extLst>
                <a:ext uri="{FF2B5EF4-FFF2-40B4-BE49-F238E27FC236}">
                  <a16:creationId xmlns:a16="http://schemas.microsoft.com/office/drawing/2014/main" id="{8E84E4C5-B1E9-4F29-A1FE-3AC125CB4E69}"/>
                </a:ext>
              </a:extLst>
            </p:cNvPr>
            <p:cNvSpPr/>
            <p:nvPr/>
          </p:nvSpPr>
          <p:spPr>
            <a:xfrm>
              <a:off x="5963431" y="2189927"/>
              <a:ext cx="2306603" cy="436065"/>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27" name="Rectangle 26">
              <a:extLst>
                <a:ext uri="{FF2B5EF4-FFF2-40B4-BE49-F238E27FC236}">
                  <a16:creationId xmlns:a16="http://schemas.microsoft.com/office/drawing/2014/main" id="{67322C5A-2C57-4070-9DFE-7661A957AB50}"/>
                </a:ext>
              </a:extLst>
            </p:cNvPr>
            <p:cNvSpPr/>
            <p:nvPr/>
          </p:nvSpPr>
          <p:spPr>
            <a:xfrm>
              <a:off x="432864" y="2173651"/>
              <a:ext cx="924869" cy="464918"/>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28" name="Rectangle 27">
              <a:extLst>
                <a:ext uri="{FF2B5EF4-FFF2-40B4-BE49-F238E27FC236}">
                  <a16:creationId xmlns:a16="http://schemas.microsoft.com/office/drawing/2014/main" id="{F2B517A2-A50A-4CD2-8DCF-6E2C777F6D07}"/>
                </a:ext>
              </a:extLst>
            </p:cNvPr>
            <p:cNvSpPr/>
            <p:nvPr/>
          </p:nvSpPr>
          <p:spPr>
            <a:xfrm>
              <a:off x="432298" y="2637570"/>
              <a:ext cx="924866" cy="464918"/>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29" name="Rectangle 28">
              <a:extLst>
                <a:ext uri="{FF2B5EF4-FFF2-40B4-BE49-F238E27FC236}">
                  <a16:creationId xmlns:a16="http://schemas.microsoft.com/office/drawing/2014/main" id="{EBDFAC37-CE5E-4D16-A582-EB7502A1F499}"/>
                </a:ext>
              </a:extLst>
            </p:cNvPr>
            <p:cNvSpPr/>
            <p:nvPr/>
          </p:nvSpPr>
          <p:spPr>
            <a:xfrm>
              <a:off x="431341" y="3564924"/>
              <a:ext cx="924868" cy="450659"/>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30" name="Rectangle 29">
              <a:extLst>
                <a:ext uri="{FF2B5EF4-FFF2-40B4-BE49-F238E27FC236}">
                  <a16:creationId xmlns:a16="http://schemas.microsoft.com/office/drawing/2014/main" id="{016FE89F-4684-4F32-9B11-08DCCE117FFA}"/>
                </a:ext>
              </a:extLst>
            </p:cNvPr>
            <p:cNvSpPr/>
            <p:nvPr/>
          </p:nvSpPr>
          <p:spPr>
            <a:xfrm>
              <a:off x="2777738" y="2629616"/>
              <a:ext cx="1362210" cy="464918"/>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31" name="Rectangle 30">
              <a:extLst>
                <a:ext uri="{FF2B5EF4-FFF2-40B4-BE49-F238E27FC236}">
                  <a16:creationId xmlns:a16="http://schemas.microsoft.com/office/drawing/2014/main" id="{7F57220B-6A01-408B-A17A-1E890C78FFB1}"/>
                </a:ext>
              </a:extLst>
            </p:cNvPr>
            <p:cNvSpPr/>
            <p:nvPr/>
          </p:nvSpPr>
          <p:spPr>
            <a:xfrm>
              <a:off x="5072693" y="2630799"/>
              <a:ext cx="888795" cy="464918"/>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32" name="Rectangle 31">
              <a:extLst>
                <a:ext uri="{FF2B5EF4-FFF2-40B4-BE49-F238E27FC236}">
                  <a16:creationId xmlns:a16="http://schemas.microsoft.com/office/drawing/2014/main" id="{0915278E-4949-4B64-B370-9B41607D7F77}"/>
                </a:ext>
              </a:extLst>
            </p:cNvPr>
            <p:cNvSpPr/>
            <p:nvPr/>
          </p:nvSpPr>
          <p:spPr>
            <a:xfrm>
              <a:off x="6427389" y="3550665"/>
              <a:ext cx="946827" cy="464918"/>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33" name="Rectangle 32">
              <a:extLst>
                <a:ext uri="{FF2B5EF4-FFF2-40B4-BE49-F238E27FC236}">
                  <a16:creationId xmlns:a16="http://schemas.microsoft.com/office/drawing/2014/main" id="{2B6C0791-8EC8-426F-8530-445EABB70717}"/>
                </a:ext>
              </a:extLst>
            </p:cNvPr>
            <p:cNvSpPr/>
            <p:nvPr/>
          </p:nvSpPr>
          <p:spPr>
            <a:xfrm>
              <a:off x="917871" y="3102489"/>
              <a:ext cx="438337" cy="448176"/>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34" name="Rectangle 33">
              <a:extLst>
                <a:ext uri="{FF2B5EF4-FFF2-40B4-BE49-F238E27FC236}">
                  <a16:creationId xmlns:a16="http://schemas.microsoft.com/office/drawing/2014/main" id="{C07C7975-FAA1-4A52-B9FA-D0760B753BFE}"/>
                </a:ext>
              </a:extLst>
            </p:cNvPr>
            <p:cNvSpPr/>
            <p:nvPr/>
          </p:nvSpPr>
          <p:spPr>
            <a:xfrm>
              <a:off x="1830460" y="2637315"/>
              <a:ext cx="446335" cy="446194"/>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35" name="Rectangle 34">
              <a:extLst>
                <a:ext uri="{FF2B5EF4-FFF2-40B4-BE49-F238E27FC236}">
                  <a16:creationId xmlns:a16="http://schemas.microsoft.com/office/drawing/2014/main" id="{BC5CD934-5760-420F-9044-26EAEAA913C9}"/>
                </a:ext>
              </a:extLst>
            </p:cNvPr>
            <p:cNvSpPr/>
            <p:nvPr/>
          </p:nvSpPr>
          <p:spPr>
            <a:xfrm>
              <a:off x="1828937" y="3083509"/>
              <a:ext cx="449476" cy="481415"/>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36" name="Rectangle 35">
              <a:extLst>
                <a:ext uri="{FF2B5EF4-FFF2-40B4-BE49-F238E27FC236}">
                  <a16:creationId xmlns:a16="http://schemas.microsoft.com/office/drawing/2014/main" id="{A3A045E4-1683-4927-A808-0953E071013E}"/>
                </a:ext>
              </a:extLst>
            </p:cNvPr>
            <p:cNvSpPr/>
            <p:nvPr/>
          </p:nvSpPr>
          <p:spPr>
            <a:xfrm>
              <a:off x="1828937" y="3565977"/>
              <a:ext cx="449476" cy="445141"/>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37" name="Rectangle 36">
              <a:extLst>
                <a:ext uri="{FF2B5EF4-FFF2-40B4-BE49-F238E27FC236}">
                  <a16:creationId xmlns:a16="http://schemas.microsoft.com/office/drawing/2014/main" id="{D55F81CA-7255-4CD4-BF55-BCB95233B4A5}"/>
                </a:ext>
              </a:extLst>
            </p:cNvPr>
            <p:cNvSpPr/>
            <p:nvPr/>
          </p:nvSpPr>
          <p:spPr>
            <a:xfrm>
              <a:off x="2777738" y="3094534"/>
              <a:ext cx="422721" cy="471443"/>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38" name="Rectangle 37">
              <a:extLst>
                <a:ext uri="{FF2B5EF4-FFF2-40B4-BE49-F238E27FC236}">
                  <a16:creationId xmlns:a16="http://schemas.microsoft.com/office/drawing/2014/main" id="{3E96D934-E33B-4132-9A2A-42225268DE9A}"/>
                </a:ext>
              </a:extLst>
            </p:cNvPr>
            <p:cNvSpPr/>
            <p:nvPr/>
          </p:nvSpPr>
          <p:spPr>
            <a:xfrm>
              <a:off x="2777738" y="3564925"/>
              <a:ext cx="422721" cy="445141"/>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39" name="Rectangle 38">
              <a:extLst>
                <a:ext uri="{FF2B5EF4-FFF2-40B4-BE49-F238E27FC236}">
                  <a16:creationId xmlns:a16="http://schemas.microsoft.com/office/drawing/2014/main" id="{D757C6DD-BB16-46B4-90EB-34FD8959CEA5}"/>
                </a:ext>
              </a:extLst>
            </p:cNvPr>
            <p:cNvSpPr/>
            <p:nvPr/>
          </p:nvSpPr>
          <p:spPr>
            <a:xfrm>
              <a:off x="5072693" y="3094534"/>
              <a:ext cx="443031" cy="471443"/>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40" name="Rectangle 39">
              <a:extLst>
                <a:ext uri="{FF2B5EF4-FFF2-40B4-BE49-F238E27FC236}">
                  <a16:creationId xmlns:a16="http://schemas.microsoft.com/office/drawing/2014/main" id="{5E6CBCE3-0638-4484-BC03-A6360A24F3B0}"/>
                </a:ext>
              </a:extLst>
            </p:cNvPr>
            <p:cNvSpPr/>
            <p:nvPr/>
          </p:nvSpPr>
          <p:spPr>
            <a:xfrm>
              <a:off x="2250505" y="1895231"/>
              <a:ext cx="1467588" cy="429515"/>
            </a:xfrm>
            <a:prstGeom prst="rect">
              <a:avLst/>
            </a:prstGeom>
            <a:noFill/>
            <a:ln w="57150">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a:p>
          </p:txBody>
        </p:sp>
        <p:sp>
          <p:nvSpPr>
            <p:cNvPr id="41" name="TextBox 40">
              <a:extLst>
                <a:ext uri="{FF2B5EF4-FFF2-40B4-BE49-F238E27FC236}">
                  <a16:creationId xmlns:a16="http://schemas.microsoft.com/office/drawing/2014/main" id="{8AB3C8A5-36BB-4D37-A016-EEB379068965}"/>
                </a:ext>
              </a:extLst>
            </p:cNvPr>
            <p:cNvSpPr txBox="1"/>
            <p:nvPr/>
          </p:nvSpPr>
          <p:spPr>
            <a:xfrm>
              <a:off x="2317723" y="1959475"/>
              <a:ext cx="1565348" cy="348293"/>
            </a:xfrm>
            <a:prstGeom prst="rect">
              <a:avLst/>
            </a:prstGeom>
            <a:noFill/>
          </p:spPr>
          <p:txBody>
            <a:bodyPr wrap="square" rtlCol="0">
              <a:spAutoFit/>
            </a:bodyPr>
            <a:lstStyle/>
            <a:p>
              <a:r>
                <a:rPr lang="en-GB" sz="2400" dirty="0"/>
                <a:t>pyrotechnics</a:t>
              </a:r>
            </a:p>
          </p:txBody>
        </p:sp>
      </p:grpSp>
    </p:spTree>
    <p:extLst>
      <p:ext uri="{BB962C8B-B14F-4D97-AF65-F5344CB8AC3E}">
        <p14:creationId xmlns:p14="http://schemas.microsoft.com/office/powerpoint/2010/main" val="2647248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9562A0F-8D12-4182-8B68-7EB8195B6A05}"/>
              </a:ext>
            </a:extLst>
          </p:cNvPr>
          <p:cNvPicPr>
            <a:picLocks noChangeAspect="1"/>
          </p:cNvPicPr>
          <p:nvPr/>
        </p:nvPicPr>
        <p:blipFill>
          <a:blip r:embed="rId3"/>
          <a:stretch>
            <a:fillRect/>
          </a:stretch>
        </p:blipFill>
        <p:spPr>
          <a:xfrm>
            <a:off x="1775520" y="404664"/>
            <a:ext cx="5376342" cy="5976664"/>
          </a:xfrm>
          <a:prstGeom prst="rect">
            <a:avLst/>
          </a:prstGeom>
          <a:ln w="38100">
            <a:solidFill>
              <a:srgbClr val="FF0000"/>
            </a:solidFill>
          </a:ln>
        </p:spPr>
      </p:pic>
      <p:pic>
        <p:nvPicPr>
          <p:cNvPr id="3074" name="Picture 2" descr="Explosive Substance">
            <a:extLst>
              <a:ext uri="{FF2B5EF4-FFF2-40B4-BE49-F238E27FC236}">
                <a16:creationId xmlns:a16="http://schemas.microsoft.com/office/drawing/2014/main" id="{6621A5C2-7C8C-467C-B42F-3B6F72F38EC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7477"/>
          <a:stretch/>
        </p:blipFill>
        <p:spPr bwMode="auto">
          <a:xfrm>
            <a:off x="7372147" y="403896"/>
            <a:ext cx="2926061" cy="3110855"/>
          </a:xfrm>
          <a:prstGeom prst="rect">
            <a:avLst/>
          </a:prstGeom>
          <a:noFill/>
          <a:ln w="38100">
            <a:solidFill>
              <a:srgbClr val="FF0000"/>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92386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D6CAAD98-31D0-42C7-9B1D-94C201137A4E}"/>
              </a:ext>
            </a:extLst>
          </p:cNvPr>
          <p:cNvSpPr txBox="1"/>
          <p:nvPr/>
        </p:nvSpPr>
        <p:spPr>
          <a:xfrm>
            <a:off x="263352" y="6009536"/>
            <a:ext cx="4626076" cy="461665"/>
          </a:xfrm>
          <a:prstGeom prst="rect">
            <a:avLst/>
          </a:prstGeom>
          <a:noFill/>
        </p:spPr>
        <p:txBody>
          <a:bodyPr wrap="square">
            <a:spAutoFit/>
          </a:bodyPr>
          <a:lstStyle/>
          <a:p>
            <a:r>
              <a:rPr lang="en-GB" sz="2400" u="sng" dirty="0">
                <a:solidFill>
                  <a:srgbClr val="000000"/>
                </a:solidFill>
                <a:ea typeface="Times New Roman" panose="02020603050405020304" pitchFamily="18" charset="0"/>
                <a:cs typeface="Calibri" panose="020F0502020204030204" pitchFamily="34" charset="0"/>
                <a:hlinkClick r:id="rId3"/>
              </a:rPr>
              <a:t>https://youtu.be/6ZY6d6jrq-0</a:t>
            </a:r>
            <a:endParaRPr lang="en-GB" sz="2400" dirty="0">
              <a:ea typeface="DengXian" panose="02010600030101010101" pitchFamily="2" charset="-122"/>
              <a:cs typeface="Calibri" panose="020F0502020204030204" pitchFamily="34" charset="0"/>
            </a:endParaRPr>
          </a:p>
        </p:txBody>
      </p:sp>
      <p:sp>
        <p:nvSpPr>
          <p:cNvPr id="2" name="TextBox 1">
            <a:extLst>
              <a:ext uri="{FF2B5EF4-FFF2-40B4-BE49-F238E27FC236}">
                <a16:creationId xmlns:a16="http://schemas.microsoft.com/office/drawing/2014/main" id="{D16C5188-2789-4BB7-8765-756B093A5509}"/>
              </a:ext>
            </a:extLst>
          </p:cNvPr>
          <p:cNvSpPr txBox="1"/>
          <p:nvPr/>
        </p:nvSpPr>
        <p:spPr>
          <a:xfrm>
            <a:off x="335360" y="980649"/>
            <a:ext cx="5021888" cy="461665"/>
          </a:xfrm>
          <a:prstGeom prst="rect">
            <a:avLst/>
          </a:prstGeom>
          <a:noFill/>
        </p:spPr>
        <p:txBody>
          <a:bodyPr wrap="none" rtlCol="0">
            <a:spAutoFit/>
          </a:bodyPr>
          <a:lstStyle/>
          <a:p>
            <a:r>
              <a:rPr lang="en-GB" sz="2400" b="1" dirty="0">
                <a:solidFill>
                  <a:srgbClr val="00B0F0"/>
                </a:solidFill>
                <a:cs typeface="Calibri" panose="020F0502020204030204" pitchFamily="34" charset="0"/>
              </a:rPr>
              <a:t>Group 1 elements:</a:t>
            </a:r>
            <a:r>
              <a:rPr lang="en-GB" sz="2400" dirty="0">
                <a:cs typeface="Calibri" panose="020F0502020204030204" pitchFamily="34" charset="0"/>
              </a:rPr>
              <a:t> </a:t>
            </a:r>
            <a:r>
              <a:rPr lang="en-GB" sz="2400" dirty="0">
                <a:solidFill>
                  <a:srgbClr val="00B0F0"/>
                </a:solidFill>
                <a:cs typeface="Calibri" panose="020F0502020204030204" pitchFamily="34" charset="0"/>
              </a:rPr>
              <a:t>Li, Na, K, Rb, Cs, Fr </a:t>
            </a:r>
          </a:p>
        </p:txBody>
      </p:sp>
      <p:sp>
        <p:nvSpPr>
          <p:cNvPr id="9" name="TextBox 8">
            <a:extLst>
              <a:ext uri="{FF2B5EF4-FFF2-40B4-BE49-F238E27FC236}">
                <a16:creationId xmlns:a16="http://schemas.microsoft.com/office/drawing/2014/main" id="{42B6EF73-0F22-45C8-BA9D-B783D49EACDA}"/>
              </a:ext>
            </a:extLst>
          </p:cNvPr>
          <p:cNvSpPr txBox="1"/>
          <p:nvPr/>
        </p:nvSpPr>
        <p:spPr>
          <a:xfrm>
            <a:off x="406767" y="1502176"/>
            <a:ext cx="4569392" cy="461665"/>
          </a:xfrm>
          <a:prstGeom prst="rect">
            <a:avLst/>
          </a:prstGeom>
          <a:noFill/>
        </p:spPr>
        <p:txBody>
          <a:bodyPr wrap="none" rtlCol="0">
            <a:spAutoFit/>
          </a:bodyPr>
          <a:lstStyle/>
          <a:p>
            <a:r>
              <a:rPr lang="en-GB" sz="2400" dirty="0">
                <a:solidFill>
                  <a:srgbClr val="0000FF"/>
                </a:solidFill>
                <a:cs typeface="Calibri" panose="020F0502020204030204" pitchFamily="34" charset="0"/>
              </a:rPr>
              <a:t>Reaction of Alkali metals with water</a:t>
            </a:r>
          </a:p>
        </p:txBody>
      </p:sp>
      <p:pic>
        <p:nvPicPr>
          <p:cNvPr id="17" name="Picture 16">
            <a:extLst>
              <a:ext uri="{FF2B5EF4-FFF2-40B4-BE49-F238E27FC236}">
                <a16:creationId xmlns:a16="http://schemas.microsoft.com/office/drawing/2014/main" id="{BEDBE2C4-F9E8-4274-8B47-F38D0BB93E02}"/>
              </a:ext>
            </a:extLst>
          </p:cNvPr>
          <p:cNvPicPr>
            <a:picLocks noChangeAspect="1"/>
          </p:cNvPicPr>
          <p:nvPr/>
        </p:nvPicPr>
        <p:blipFill rotWithShape="1">
          <a:blip r:embed="rId4"/>
          <a:srcRect l="67168" t="9318" r="15485" b="60215"/>
          <a:stretch/>
        </p:blipFill>
        <p:spPr>
          <a:xfrm>
            <a:off x="335360" y="2157451"/>
            <a:ext cx="5328592" cy="3804346"/>
          </a:xfrm>
          <a:prstGeom prst="rect">
            <a:avLst/>
          </a:prstGeom>
        </p:spPr>
      </p:pic>
      <p:sp>
        <p:nvSpPr>
          <p:cNvPr id="15" name="Title 14">
            <a:extLst>
              <a:ext uri="{FF2B5EF4-FFF2-40B4-BE49-F238E27FC236}">
                <a16:creationId xmlns:a16="http://schemas.microsoft.com/office/drawing/2014/main" id="{0AE8C653-648E-42F6-A41C-E0F6E313019D}"/>
              </a:ext>
            </a:extLst>
          </p:cNvPr>
          <p:cNvSpPr>
            <a:spLocks noGrp="1"/>
          </p:cNvSpPr>
          <p:nvPr>
            <p:ph type="title"/>
          </p:nvPr>
        </p:nvSpPr>
        <p:spPr>
          <a:xfrm>
            <a:off x="3504887" y="344440"/>
            <a:ext cx="5182226" cy="435576"/>
          </a:xfrm>
        </p:spPr>
        <p:txBody>
          <a:bodyPr>
            <a:normAutofit fontScale="90000"/>
          </a:bodyPr>
          <a:lstStyle/>
          <a:p>
            <a:r>
              <a:rPr lang="en-GB" dirty="0"/>
              <a:t>Periodic properties</a:t>
            </a:r>
          </a:p>
        </p:txBody>
      </p:sp>
      <p:pic>
        <p:nvPicPr>
          <p:cNvPr id="11" name="Picture 10">
            <a:extLst>
              <a:ext uri="{FF2B5EF4-FFF2-40B4-BE49-F238E27FC236}">
                <a16:creationId xmlns:a16="http://schemas.microsoft.com/office/drawing/2014/main" id="{7A8485C7-78A7-4EDE-BF14-5ECC9FB7615F}"/>
              </a:ext>
            </a:extLst>
          </p:cNvPr>
          <p:cNvPicPr>
            <a:picLocks noChangeAspect="1"/>
          </p:cNvPicPr>
          <p:nvPr/>
        </p:nvPicPr>
        <p:blipFill>
          <a:blip r:embed="rId5"/>
          <a:stretch>
            <a:fillRect/>
          </a:stretch>
        </p:blipFill>
        <p:spPr>
          <a:xfrm>
            <a:off x="5807968" y="2162516"/>
            <a:ext cx="6220186" cy="3794216"/>
          </a:xfrm>
          <a:prstGeom prst="rect">
            <a:avLst/>
          </a:prstGeom>
        </p:spPr>
      </p:pic>
      <p:sp>
        <p:nvSpPr>
          <p:cNvPr id="18" name="TextBox 17">
            <a:extLst>
              <a:ext uri="{FF2B5EF4-FFF2-40B4-BE49-F238E27FC236}">
                <a16:creationId xmlns:a16="http://schemas.microsoft.com/office/drawing/2014/main" id="{F41082F5-A69D-4D75-811A-E80BF8EEB1AA}"/>
              </a:ext>
            </a:extLst>
          </p:cNvPr>
          <p:cNvSpPr txBox="1"/>
          <p:nvPr/>
        </p:nvSpPr>
        <p:spPr>
          <a:xfrm>
            <a:off x="5735960" y="6039961"/>
            <a:ext cx="5133978" cy="461665"/>
          </a:xfrm>
          <a:prstGeom prst="rect">
            <a:avLst/>
          </a:prstGeom>
          <a:noFill/>
        </p:spPr>
        <p:txBody>
          <a:bodyPr wrap="square">
            <a:spAutoFit/>
          </a:bodyPr>
          <a:lstStyle/>
          <a:p>
            <a:r>
              <a:rPr lang="en-GB" sz="2400" u="sng" dirty="0">
                <a:solidFill>
                  <a:srgbClr val="00B0F0"/>
                </a:solidFill>
              </a:rPr>
              <a:t>https://youtu.be/u2ogMUDBaf4</a:t>
            </a:r>
          </a:p>
        </p:txBody>
      </p:sp>
      <p:sp>
        <p:nvSpPr>
          <p:cNvPr id="19" name="TextBox 18">
            <a:extLst>
              <a:ext uri="{FF2B5EF4-FFF2-40B4-BE49-F238E27FC236}">
                <a16:creationId xmlns:a16="http://schemas.microsoft.com/office/drawing/2014/main" id="{C674AD30-8A1E-4030-BD84-659742D7DC0E}"/>
              </a:ext>
            </a:extLst>
          </p:cNvPr>
          <p:cNvSpPr txBox="1"/>
          <p:nvPr/>
        </p:nvSpPr>
        <p:spPr>
          <a:xfrm>
            <a:off x="6312024" y="1502176"/>
            <a:ext cx="4557914" cy="461665"/>
          </a:xfrm>
          <a:prstGeom prst="rect">
            <a:avLst/>
          </a:prstGeom>
          <a:noFill/>
        </p:spPr>
        <p:txBody>
          <a:bodyPr wrap="none" rtlCol="0">
            <a:spAutoFit/>
          </a:bodyPr>
          <a:lstStyle/>
          <a:p>
            <a:r>
              <a:rPr lang="en-GB" sz="2400" dirty="0">
                <a:solidFill>
                  <a:srgbClr val="0000FF"/>
                </a:solidFill>
                <a:cs typeface="Calibri" panose="020F0502020204030204" pitchFamily="34" charset="0"/>
              </a:rPr>
              <a:t>Reaction of Halogens with </a:t>
            </a:r>
            <a:r>
              <a:rPr lang="en-GB" sz="2400" dirty="0" err="1">
                <a:solidFill>
                  <a:srgbClr val="0000FF"/>
                </a:solidFill>
                <a:cs typeface="Calibri" panose="020F0502020204030204" pitchFamily="34" charset="0"/>
              </a:rPr>
              <a:t>aluminum</a:t>
            </a:r>
            <a:endParaRPr lang="en-GB" sz="2400" dirty="0">
              <a:solidFill>
                <a:srgbClr val="0000FF"/>
              </a:solidFill>
              <a:cs typeface="Calibri" panose="020F0502020204030204" pitchFamily="34" charset="0"/>
            </a:endParaRPr>
          </a:p>
        </p:txBody>
      </p:sp>
      <p:sp>
        <p:nvSpPr>
          <p:cNvPr id="20" name="TextBox 19">
            <a:extLst>
              <a:ext uri="{FF2B5EF4-FFF2-40B4-BE49-F238E27FC236}">
                <a16:creationId xmlns:a16="http://schemas.microsoft.com/office/drawing/2014/main" id="{BAD279B7-B714-4D08-B549-41205F903E74}"/>
              </a:ext>
            </a:extLst>
          </p:cNvPr>
          <p:cNvSpPr txBox="1"/>
          <p:nvPr/>
        </p:nvSpPr>
        <p:spPr>
          <a:xfrm>
            <a:off x="6312024" y="1018484"/>
            <a:ext cx="5608267" cy="461665"/>
          </a:xfrm>
          <a:prstGeom prst="rect">
            <a:avLst/>
          </a:prstGeom>
          <a:noFill/>
        </p:spPr>
        <p:txBody>
          <a:bodyPr wrap="none" rtlCol="0">
            <a:spAutoFit/>
          </a:bodyPr>
          <a:lstStyle/>
          <a:p>
            <a:r>
              <a:rPr lang="en-GB" sz="2400" b="1" dirty="0">
                <a:solidFill>
                  <a:srgbClr val="00B0F0"/>
                </a:solidFill>
                <a:cs typeface="Calibri" panose="020F0502020204030204" pitchFamily="34" charset="0"/>
              </a:rPr>
              <a:t>Group 7 elements:</a:t>
            </a:r>
            <a:r>
              <a:rPr lang="en-GB" sz="2400" dirty="0">
                <a:cs typeface="Calibri" panose="020F0502020204030204" pitchFamily="34" charset="0"/>
              </a:rPr>
              <a:t> </a:t>
            </a:r>
            <a:r>
              <a:rPr lang="en-GB" sz="2400" dirty="0">
                <a:solidFill>
                  <a:srgbClr val="00B0F0"/>
                </a:solidFill>
                <a:cs typeface="Calibri" panose="020F0502020204030204" pitchFamily="34" charset="0"/>
              </a:rPr>
              <a:t>F, Cl, Br, I (F</a:t>
            </a:r>
            <a:r>
              <a:rPr lang="en-GB" sz="2400" baseline="-25000" dirty="0">
                <a:solidFill>
                  <a:srgbClr val="00B0F0"/>
                </a:solidFill>
                <a:cs typeface="Calibri" panose="020F0502020204030204" pitchFamily="34" charset="0"/>
              </a:rPr>
              <a:t>2</a:t>
            </a:r>
            <a:r>
              <a:rPr lang="en-GB" sz="2400" dirty="0">
                <a:solidFill>
                  <a:srgbClr val="00B0F0"/>
                </a:solidFill>
                <a:cs typeface="Calibri" panose="020F0502020204030204" pitchFamily="34" charset="0"/>
              </a:rPr>
              <a:t>, Cl</a:t>
            </a:r>
            <a:r>
              <a:rPr lang="en-GB" sz="2400" baseline="-25000" dirty="0">
                <a:solidFill>
                  <a:srgbClr val="00B0F0"/>
                </a:solidFill>
                <a:cs typeface="Calibri" panose="020F0502020204030204" pitchFamily="34" charset="0"/>
              </a:rPr>
              <a:t>2</a:t>
            </a:r>
            <a:r>
              <a:rPr lang="en-GB" sz="2400" dirty="0">
                <a:solidFill>
                  <a:srgbClr val="00B0F0"/>
                </a:solidFill>
                <a:cs typeface="Calibri" panose="020F0502020204030204" pitchFamily="34" charset="0"/>
              </a:rPr>
              <a:t>, Br</a:t>
            </a:r>
            <a:r>
              <a:rPr lang="en-GB" sz="2400" baseline="-25000" dirty="0">
                <a:solidFill>
                  <a:srgbClr val="00B0F0"/>
                </a:solidFill>
                <a:cs typeface="Calibri" panose="020F0502020204030204" pitchFamily="34" charset="0"/>
              </a:rPr>
              <a:t>2</a:t>
            </a:r>
            <a:r>
              <a:rPr lang="en-GB" sz="2400" dirty="0">
                <a:solidFill>
                  <a:srgbClr val="00B0F0"/>
                </a:solidFill>
                <a:cs typeface="Calibri" panose="020F0502020204030204" pitchFamily="34" charset="0"/>
              </a:rPr>
              <a:t>, I</a:t>
            </a:r>
            <a:r>
              <a:rPr lang="en-GB" sz="2400" baseline="-25000" dirty="0">
                <a:solidFill>
                  <a:srgbClr val="00B0F0"/>
                </a:solidFill>
                <a:cs typeface="Calibri" panose="020F0502020204030204" pitchFamily="34" charset="0"/>
              </a:rPr>
              <a:t>2</a:t>
            </a:r>
            <a:r>
              <a:rPr lang="en-GB" sz="2400" dirty="0">
                <a:solidFill>
                  <a:srgbClr val="00B0F0"/>
                </a:solidFill>
                <a:cs typeface="Calibri" panose="020F0502020204030204" pitchFamily="34" charset="0"/>
              </a:rPr>
              <a:t>)</a:t>
            </a:r>
          </a:p>
        </p:txBody>
      </p:sp>
    </p:spTree>
    <p:extLst>
      <p:ext uri="{BB962C8B-B14F-4D97-AF65-F5344CB8AC3E}">
        <p14:creationId xmlns:p14="http://schemas.microsoft.com/office/powerpoint/2010/main" val="14270411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AE42CB12-270D-4F1E-ACFA-CC6332972A10}"/>
              </a:ext>
            </a:extLst>
          </p:cNvPr>
          <p:cNvSpPr txBox="1"/>
          <p:nvPr/>
        </p:nvSpPr>
        <p:spPr>
          <a:xfrm>
            <a:off x="1199456" y="1052736"/>
            <a:ext cx="9793088" cy="5193538"/>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2800" dirty="0">
                <a:cs typeface="Calibri" panose="020F0502020204030204" pitchFamily="34" charset="0"/>
              </a:rPr>
              <a:t>Elements of the same kind are made of the same atoms</a:t>
            </a:r>
          </a:p>
          <a:p>
            <a:pPr marL="285750" indent="-285750">
              <a:lnSpc>
                <a:spcPct val="150000"/>
              </a:lnSpc>
              <a:buFont typeface="Arial" panose="020B0604020202020204" pitchFamily="34" charset="0"/>
              <a:buChar char="•"/>
            </a:pPr>
            <a:r>
              <a:rPr lang="en-GB" sz="2800" dirty="0">
                <a:cs typeface="Calibri" panose="020F0502020204030204" pitchFamily="34" charset="0"/>
              </a:rPr>
              <a:t>Atoms of a given element have the same number of protons, electrons, and average mass</a:t>
            </a:r>
          </a:p>
          <a:p>
            <a:pPr marL="285750" indent="-285750">
              <a:lnSpc>
                <a:spcPct val="150000"/>
              </a:lnSpc>
              <a:buFont typeface="Arial" panose="020B0604020202020204" pitchFamily="34" charset="0"/>
              <a:buChar char="•"/>
            </a:pPr>
            <a:r>
              <a:rPr lang="en-GB" sz="2800" dirty="0">
                <a:cs typeface="Calibri" panose="020F0502020204030204" pitchFamily="34" charset="0"/>
              </a:rPr>
              <a:t>Elements are arranged in a periodic table according to their number of </a:t>
            </a:r>
            <a:r>
              <a:rPr lang="en-GB" sz="2800" b="1" dirty="0">
                <a:cs typeface="Calibri" panose="020F0502020204030204" pitchFamily="34" charset="0"/>
              </a:rPr>
              <a:t>PROTONS</a:t>
            </a:r>
            <a:r>
              <a:rPr lang="en-GB" sz="2800" dirty="0">
                <a:cs typeface="Calibri" panose="020F0502020204030204" pitchFamily="34" charset="0"/>
              </a:rPr>
              <a:t> !!!</a:t>
            </a:r>
          </a:p>
          <a:p>
            <a:pPr marL="285750" indent="-285750">
              <a:lnSpc>
                <a:spcPct val="150000"/>
              </a:lnSpc>
              <a:buFont typeface="Arial" panose="020B0604020202020204" pitchFamily="34" charset="0"/>
              <a:buChar char="•"/>
            </a:pPr>
            <a:r>
              <a:rPr lang="en-GB" sz="2800" dirty="0">
                <a:cs typeface="Calibri" panose="020F0502020204030204" pitchFamily="34" charset="0"/>
              </a:rPr>
              <a:t>Periodic table consists vertical groups and horizontal periods</a:t>
            </a:r>
          </a:p>
          <a:p>
            <a:pPr marL="285750" indent="-285750">
              <a:lnSpc>
                <a:spcPct val="150000"/>
              </a:lnSpc>
              <a:buFont typeface="Arial" panose="020B0604020202020204" pitchFamily="34" charset="0"/>
              <a:buChar char="•"/>
            </a:pPr>
            <a:r>
              <a:rPr lang="en-GB" sz="2800" dirty="0">
                <a:cs typeface="Calibri" panose="020F0502020204030204" pitchFamily="34" charset="0"/>
              </a:rPr>
              <a:t>Elements are either metals, non-metals, or metalloids</a:t>
            </a:r>
          </a:p>
          <a:p>
            <a:pPr marL="285750" indent="-285750">
              <a:lnSpc>
                <a:spcPct val="150000"/>
              </a:lnSpc>
              <a:buFont typeface="Arial" panose="020B0604020202020204" pitchFamily="34" charset="0"/>
              <a:buChar char="•"/>
            </a:pPr>
            <a:r>
              <a:rPr lang="en-GB" sz="2800" dirty="0">
                <a:cs typeface="Calibri" panose="020F0502020204030204" pitchFamily="34" charset="0"/>
              </a:rPr>
              <a:t>Elements in the same group have similar properties</a:t>
            </a:r>
          </a:p>
        </p:txBody>
      </p:sp>
      <p:sp>
        <p:nvSpPr>
          <p:cNvPr id="5" name="Title 4">
            <a:extLst>
              <a:ext uri="{FF2B5EF4-FFF2-40B4-BE49-F238E27FC236}">
                <a16:creationId xmlns:a16="http://schemas.microsoft.com/office/drawing/2014/main" id="{87E26464-FDD6-4477-874F-4ED2707B2BEE}"/>
              </a:ext>
            </a:extLst>
          </p:cNvPr>
          <p:cNvSpPr>
            <a:spLocks noGrp="1"/>
          </p:cNvSpPr>
          <p:nvPr>
            <p:ph type="title"/>
          </p:nvPr>
        </p:nvSpPr>
        <p:spPr>
          <a:xfrm>
            <a:off x="965443" y="0"/>
            <a:ext cx="10364451" cy="838215"/>
          </a:xfrm>
        </p:spPr>
        <p:txBody>
          <a:bodyPr/>
          <a:lstStyle/>
          <a:p>
            <a:r>
              <a:rPr lang="en-GB" dirty="0"/>
              <a:t>SUMMARY</a:t>
            </a:r>
          </a:p>
        </p:txBody>
      </p:sp>
      <p:pic>
        <p:nvPicPr>
          <p:cNvPr id="4" name="Picture 3">
            <a:extLst>
              <a:ext uri="{FF2B5EF4-FFF2-40B4-BE49-F238E27FC236}">
                <a16:creationId xmlns:a16="http://schemas.microsoft.com/office/drawing/2014/main" id="{6DABD4C9-9F2E-4ACC-A2DE-EDCA84E8BE37}"/>
              </a:ext>
            </a:extLst>
          </p:cNvPr>
          <p:cNvPicPr>
            <a:picLocks noChangeAspect="1"/>
          </p:cNvPicPr>
          <p:nvPr/>
        </p:nvPicPr>
        <p:blipFill>
          <a:blip r:embed="rId3"/>
          <a:stretch>
            <a:fillRect/>
          </a:stretch>
        </p:blipFill>
        <p:spPr>
          <a:xfrm>
            <a:off x="9771678" y="-13529"/>
            <a:ext cx="2420322" cy="1390008"/>
          </a:xfrm>
          <a:prstGeom prst="rect">
            <a:avLst/>
          </a:prstGeom>
        </p:spPr>
      </p:pic>
    </p:spTree>
    <p:extLst>
      <p:ext uri="{BB962C8B-B14F-4D97-AF65-F5344CB8AC3E}">
        <p14:creationId xmlns:p14="http://schemas.microsoft.com/office/powerpoint/2010/main" val="35986618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C2126-1D9E-4382-A4DB-5DF9969A5211}"/>
              </a:ext>
            </a:extLst>
          </p:cNvPr>
          <p:cNvSpPr>
            <a:spLocks noGrp="1"/>
          </p:cNvSpPr>
          <p:nvPr>
            <p:ph type="title"/>
          </p:nvPr>
        </p:nvSpPr>
        <p:spPr>
          <a:xfrm>
            <a:off x="983432" y="116632"/>
            <a:ext cx="10364451" cy="648072"/>
          </a:xfrm>
        </p:spPr>
        <p:txBody>
          <a:bodyPr/>
          <a:lstStyle/>
          <a:p>
            <a:r>
              <a:rPr lang="en-GB" dirty="0"/>
              <a:t>Sample problems</a:t>
            </a:r>
          </a:p>
        </p:txBody>
      </p:sp>
      <p:sp>
        <p:nvSpPr>
          <p:cNvPr id="4" name="Content Placeholder 3">
            <a:extLst>
              <a:ext uri="{FF2B5EF4-FFF2-40B4-BE49-F238E27FC236}">
                <a16:creationId xmlns:a16="http://schemas.microsoft.com/office/drawing/2014/main" id="{D1A5048C-B22D-4352-A21A-97F9615EE441}"/>
              </a:ext>
            </a:extLst>
          </p:cNvPr>
          <p:cNvSpPr>
            <a:spLocks noGrp="1"/>
          </p:cNvSpPr>
          <p:nvPr>
            <p:ph sz="quarter" idx="13"/>
          </p:nvPr>
        </p:nvSpPr>
        <p:spPr>
          <a:xfrm>
            <a:off x="766783" y="980728"/>
            <a:ext cx="10363826" cy="4896544"/>
          </a:xfrm>
        </p:spPr>
        <p:txBody>
          <a:bodyPr>
            <a:noAutofit/>
          </a:bodyPr>
          <a:lstStyle/>
          <a:p>
            <a:r>
              <a:rPr lang="en-GB" sz="2400" b="1" dirty="0"/>
              <a:t>PROBLEM 1:</a:t>
            </a:r>
          </a:p>
          <a:p>
            <a:pPr marL="0" indent="0">
              <a:buNone/>
            </a:pPr>
            <a:r>
              <a:rPr lang="en-GB" sz="2400" cap="none" dirty="0"/>
              <a:t>Name the elements: a) P, b) Sb, c) Fe, d) Ag. Give their group and period numbers in the periodic table. What is the atomic number? Identify each element as metal, non-metal or metalloid. </a:t>
            </a:r>
          </a:p>
          <a:p>
            <a:r>
              <a:rPr lang="en-GB" sz="2400" b="1" dirty="0"/>
              <a:t>Problem 2: </a:t>
            </a:r>
          </a:p>
          <a:p>
            <a:pPr marL="0" indent="0">
              <a:buNone/>
            </a:pPr>
            <a:r>
              <a:rPr lang="en-GB" sz="2400" cap="none" dirty="0"/>
              <a:t>Identify the isotope that has atoms with a) 63 neutrons, 48 protons, 48 electrons, b) 6 neutrons, 5 protons, 5 electrons. </a:t>
            </a:r>
            <a:endParaRPr lang="en-GB" sz="2400" dirty="0"/>
          </a:p>
          <a:p>
            <a:r>
              <a:rPr lang="en-GB" sz="2400" b="1" dirty="0"/>
              <a:t>Problem 3:</a:t>
            </a:r>
          </a:p>
          <a:p>
            <a:pPr marL="0" indent="0">
              <a:buNone/>
            </a:pPr>
            <a:r>
              <a:rPr lang="en-GB" sz="2400" cap="none" dirty="0"/>
              <a:t>State the number of protons, neutrons and electrons in an atom of: a) carbon-13, b) </a:t>
            </a:r>
            <a:r>
              <a:rPr lang="en-GB" sz="2400" cap="none" baseline="30000" dirty="0"/>
              <a:t>60</a:t>
            </a:r>
            <a:r>
              <a:rPr lang="en-GB" sz="2400" cap="none" dirty="0"/>
              <a:t>Co, c) chlorine-35.</a:t>
            </a:r>
          </a:p>
          <a:p>
            <a:endParaRPr lang="en-GB" sz="2400" dirty="0"/>
          </a:p>
          <a:p>
            <a:endParaRPr lang="en-GB" sz="2400" dirty="0"/>
          </a:p>
        </p:txBody>
      </p:sp>
      <p:sp>
        <p:nvSpPr>
          <p:cNvPr id="3" name="Date Placeholder 2">
            <a:extLst>
              <a:ext uri="{FF2B5EF4-FFF2-40B4-BE49-F238E27FC236}">
                <a16:creationId xmlns:a16="http://schemas.microsoft.com/office/drawing/2014/main" id="{33DE8DE3-B855-4D3E-932D-566BF2448FBD}"/>
              </a:ext>
            </a:extLst>
          </p:cNvPr>
          <p:cNvSpPr>
            <a:spLocks noGrp="1"/>
          </p:cNvSpPr>
          <p:nvPr>
            <p:ph type="dt" sz="half" idx="10"/>
          </p:nvPr>
        </p:nvSpPr>
        <p:spPr>
          <a:xfrm>
            <a:off x="9336360" y="6453336"/>
            <a:ext cx="2743200" cy="365125"/>
          </a:xfrm>
        </p:spPr>
        <p:txBody>
          <a:bodyPr/>
          <a:lstStyle/>
          <a:p>
            <a:r>
              <a:rPr lang="en-US" altLang="en-US" dirty="0"/>
              <a:t>ACDB4011                                                                                                      23/01/2023</a:t>
            </a:r>
            <a:endParaRPr lang="es-ES" altLang="en-US" dirty="0"/>
          </a:p>
        </p:txBody>
      </p:sp>
    </p:spTree>
    <p:extLst>
      <p:ext uri="{BB962C8B-B14F-4D97-AF65-F5344CB8AC3E}">
        <p14:creationId xmlns:p14="http://schemas.microsoft.com/office/powerpoint/2010/main" val="27166932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DA775-C585-456F-9060-A002FDB2631B}"/>
              </a:ext>
            </a:extLst>
          </p:cNvPr>
          <p:cNvSpPr>
            <a:spLocks noGrp="1"/>
          </p:cNvSpPr>
          <p:nvPr>
            <p:ph type="title"/>
          </p:nvPr>
        </p:nvSpPr>
        <p:spPr>
          <a:xfrm>
            <a:off x="913774" y="189628"/>
            <a:ext cx="10364451" cy="839944"/>
          </a:xfrm>
        </p:spPr>
        <p:txBody>
          <a:bodyPr/>
          <a:lstStyle/>
          <a:p>
            <a:r>
              <a:rPr lang="en-GB" dirty="0">
                <a:effectLst>
                  <a:outerShdw blurRad="38100" dist="38100" dir="2700000" algn="tl">
                    <a:srgbClr val="000000">
                      <a:alpha val="43137"/>
                    </a:srgbClr>
                  </a:outerShdw>
                </a:effectLst>
              </a:rPr>
              <a:t>Objectives (atomic structure)</a:t>
            </a:r>
          </a:p>
        </p:txBody>
      </p:sp>
      <p:sp>
        <p:nvSpPr>
          <p:cNvPr id="4" name="Content Placeholder 3">
            <a:extLst>
              <a:ext uri="{FF2B5EF4-FFF2-40B4-BE49-F238E27FC236}">
                <a16:creationId xmlns:a16="http://schemas.microsoft.com/office/drawing/2014/main" id="{A3770140-B1F2-4AE7-81AC-F731F6F3E91F}"/>
              </a:ext>
            </a:extLst>
          </p:cNvPr>
          <p:cNvSpPr>
            <a:spLocks noGrp="1"/>
          </p:cNvSpPr>
          <p:nvPr>
            <p:ph sz="quarter" idx="13"/>
          </p:nvPr>
        </p:nvSpPr>
        <p:spPr>
          <a:xfrm>
            <a:off x="2909644" y="1556792"/>
            <a:ext cx="6372709" cy="3424107"/>
          </a:xfrm>
        </p:spPr>
        <p:txBody>
          <a:bodyPr>
            <a:noAutofit/>
          </a:bodyPr>
          <a:lstStyle/>
          <a:p>
            <a:r>
              <a:rPr lang="en-GB" sz="3200" cap="none"/>
              <a:t>light and electromagnetic spectrum</a:t>
            </a:r>
          </a:p>
          <a:p>
            <a:r>
              <a:rPr lang="en-GB" sz="3200" cap="none"/>
              <a:t>energy levels in an atom</a:t>
            </a:r>
          </a:p>
          <a:p>
            <a:r>
              <a:rPr lang="en-GB" sz="3200" cap="none"/>
              <a:t>shells, subshells, and orbitals</a:t>
            </a:r>
          </a:p>
          <a:p>
            <a:r>
              <a:rPr lang="en-GB" sz="3200" cap="none"/>
              <a:t>electron configuration</a:t>
            </a:r>
          </a:p>
        </p:txBody>
      </p:sp>
      <p:sp>
        <p:nvSpPr>
          <p:cNvPr id="3" name="Date Placeholder 2">
            <a:extLst>
              <a:ext uri="{FF2B5EF4-FFF2-40B4-BE49-F238E27FC236}">
                <a16:creationId xmlns:a16="http://schemas.microsoft.com/office/drawing/2014/main" id="{FD5AAC7B-31B0-4982-92C1-96731483ABA9}"/>
              </a:ext>
            </a:extLst>
          </p:cNvPr>
          <p:cNvSpPr>
            <a:spLocks noGrp="1"/>
          </p:cNvSpPr>
          <p:nvPr>
            <p:ph type="dt" sz="half" idx="10"/>
          </p:nvPr>
        </p:nvSpPr>
        <p:spPr>
          <a:xfrm>
            <a:off x="9448800" y="6485809"/>
            <a:ext cx="2743200" cy="365125"/>
          </a:xfrm>
        </p:spPr>
        <p:txBody>
          <a:bodyPr/>
          <a:lstStyle/>
          <a:p>
            <a:r>
              <a:rPr lang="en-US" altLang="en-US"/>
              <a:t>01/24/2023</a:t>
            </a:r>
            <a:endParaRPr lang="es-ES" altLang="en-US"/>
          </a:p>
        </p:txBody>
      </p:sp>
    </p:spTree>
    <p:extLst>
      <p:ext uri="{BB962C8B-B14F-4D97-AF65-F5344CB8AC3E}">
        <p14:creationId xmlns:p14="http://schemas.microsoft.com/office/powerpoint/2010/main" val="12862648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857E9D03-B2A5-472B-8FEF-03DA69DACC21}"/>
              </a:ext>
            </a:extLst>
          </p:cNvPr>
          <p:cNvSpPr txBox="1"/>
          <p:nvPr/>
        </p:nvSpPr>
        <p:spPr>
          <a:xfrm>
            <a:off x="2174494" y="1134861"/>
            <a:ext cx="6628674" cy="523220"/>
          </a:xfrm>
          <a:prstGeom prst="rect">
            <a:avLst/>
          </a:prstGeom>
          <a:noFill/>
        </p:spPr>
        <p:txBody>
          <a:bodyPr wrap="none" rtlCol="0">
            <a:spAutoFit/>
          </a:bodyPr>
          <a:lstStyle/>
          <a:p>
            <a:r>
              <a:rPr lang="en-GB" sz="2800" b="1">
                <a:solidFill>
                  <a:srgbClr val="0000FF"/>
                </a:solidFill>
                <a:cs typeface="Calibri" panose="020F0502020204030204" pitchFamily="34" charset="0"/>
              </a:rPr>
              <a:t>Electromagnetic radiation travels in waves </a:t>
            </a:r>
          </a:p>
        </p:txBody>
      </p:sp>
      <p:sp>
        <p:nvSpPr>
          <p:cNvPr id="31" name="TextBox 30">
            <a:extLst>
              <a:ext uri="{FF2B5EF4-FFF2-40B4-BE49-F238E27FC236}">
                <a16:creationId xmlns:a16="http://schemas.microsoft.com/office/drawing/2014/main" id="{E0FE0520-1EE3-4F3E-984F-B3F93D91723D}"/>
              </a:ext>
            </a:extLst>
          </p:cNvPr>
          <p:cNvSpPr txBox="1"/>
          <p:nvPr/>
        </p:nvSpPr>
        <p:spPr>
          <a:xfrm>
            <a:off x="7002480" y="5106963"/>
            <a:ext cx="3872430" cy="646331"/>
          </a:xfrm>
          <a:prstGeom prst="rect">
            <a:avLst/>
          </a:prstGeom>
          <a:noFill/>
        </p:spPr>
        <p:txBody>
          <a:bodyPr wrap="square">
            <a:spAutoFit/>
          </a:bodyPr>
          <a:lstStyle/>
          <a:p>
            <a:r>
              <a:rPr lang="en-GB">
                <a:cs typeface="Calibri" panose="020F0502020204030204" pitchFamily="34" charset="0"/>
                <a:sym typeface="Symbol" panose="05050102010706020507" pitchFamily="18" charset="2"/>
              </a:rPr>
              <a:t>Speed of light = </a:t>
            </a:r>
            <a:r>
              <a:rPr lang="en-GB" b="1">
                <a:solidFill>
                  <a:srgbClr val="FFC000"/>
                </a:solidFill>
                <a:cs typeface="Calibri" panose="020F0502020204030204" pitchFamily="34" charset="0"/>
                <a:sym typeface="Symbol" panose="05050102010706020507" pitchFamily="18" charset="2"/>
              </a:rPr>
              <a:t>c</a:t>
            </a:r>
            <a:r>
              <a:rPr lang="en-GB">
                <a:cs typeface="Calibri" panose="020F0502020204030204" pitchFamily="34" charset="0"/>
                <a:sym typeface="Symbol" panose="05050102010706020507" pitchFamily="18" charset="2"/>
              </a:rPr>
              <a:t> = 3  10</a:t>
            </a:r>
            <a:r>
              <a:rPr lang="en-GB" baseline="30000">
                <a:cs typeface="Calibri" panose="020F0502020204030204" pitchFamily="34" charset="0"/>
                <a:sym typeface="Symbol" panose="05050102010706020507" pitchFamily="18" charset="2"/>
              </a:rPr>
              <a:t>8 </a:t>
            </a:r>
            <a:r>
              <a:rPr lang="en-GB">
                <a:cs typeface="Calibri" panose="020F0502020204030204" pitchFamily="34" charset="0"/>
                <a:sym typeface="Symbol" panose="05050102010706020507" pitchFamily="18" charset="2"/>
              </a:rPr>
              <a:t>m/s</a:t>
            </a:r>
          </a:p>
          <a:p>
            <a:endParaRPr lang="en-GB">
              <a:cs typeface="Calibri" panose="020F0502020204030204" pitchFamily="34" charset="0"/>
              <a:sym typeface="Symbol" panose="05050102010706020507" pitchFamily="18" charset="2"/>
            </a:endParaRPr>
          </a:p>
        </p:txBody>
      </p:sp>
      <p:sp>
        <p:nvSpPr>
          <p:cNvPr id="33" name="TextBox 32">
            <a:extLst>
              <a:ext uri="{FF2B5EF4-FFF2-40B4-BE49-F238E27FC236}">
                <a16:creationId xmlns:a16="http://schemas.microsoft.com/office/drawing/2014/main" id="{EF4D3F26-81E5-4DD0-8960-4F1B4C8E328A}"/>
              </a:ext>
            </a:extLst>
          </p:cNvPr>
          <p:cNvSpPr txBox="1"/>
          <p:nvPr/>
        </p:nvSpPr>
        <p:spPr>
          <a:xfrm>
            <a:off x="7953472" y="5581370"/>
            <a:ext cx="2904223" cy="707886"/>
          </a:xfrm>
          <a:prstGeom prst="rect">
            <a:avLst/>
          </a:prstGeom>
          <a:noFill/>
          <a:ln>
            <a:solidFill>
              <a:schemeClr val="tx1"/>
            </a:solidFill>
          </a:ln>
        </p:spPr>
        <p:txBody>
          <a:bodyPr wrap="square">
            <a:spAutoFit/>
          </a:bodyPr>
          <a:lstStyle/>
          <a:p>
            <a:pPr algn="ctr"/>
            <a:r>
              <a:rPr lang="en-GB" sz="4000" b="1" dirty="0">
                <a:solidFill>
                  <a:srgbClr val="FFC000"/>
                </a:solidFill>
                <a:cs typeface="Calibri" panose="020F0502020204030204" pitchFamily="34" charset="0"/>
                <a:sym typeface="Symbol" panose="05050102010706020507" pitchFamily="18" charset="2"/>
              </a:rPr>
              <a:t>c</a:t>
            </a:r>
            <a:r>
              <a:rPr lang="en-GB" sz="4000" b="1" dirty="0">
                <a:cs typeface="Calibri" panose="020F0502020204030204" pitchFamily="34" charset="0"/>
                <a:sym typeface="Symbol" panose="05050102010706020507" pitchFamily="18" charset="2"/>
              </a:rPr>
              <a:t> =   </a:t>
            </a:r>
            <a:r>
              <a:rPr lang="en-GB" sz="4000" b="1" dirty="0">
                <a:solidFill>
                  <a:srgbClr val="00B050"/>
                </a:solidFill>
                <a:cs typeface="Calibri" panose="020F0502020204030204" pitchFamily="34" charset="0"/>
                <a:sym typeface="Symbol" panose="05050102010706020507" pitchFamily="18" charset="2"/>
              </a:rPr>
              <a:t>f</a:t>
            </a:r>
          </a:p>
        </p:txBody>
      </p:sp>
      <p:sp>
        <p:nvSpPr>
          <p:cNvPr id="39" name="TextBox 38">
            <a:extLst>
              <a:ext uri="{FF2B5EF4-FFF2-40B4-BE49-F238E27FC236}">
                <a16:creationId xmlns:a16="http://schemas.microsoft.com/office/drawing/2014/main" id="{3576B9E9-8ABE-4967-BF45-03EA5A4874A5}"/>
              </a:ext>
            </a:extLst>
          </p:cNvPr>
          <p:cNvSpPr txBox="1"/>
          <p:nvPr/>
        </p:nvSpPr>
        <p:spPr>
          <a:xfrm>
            <a:off x="6884665" y="1593893"/>
            <a:ext cx="2451696" cy="1446550"/>
          </a:xfrm>
          <a:prstGeom prst="rect">
            <a:avLst/>
          </a:prstGeom>
          <a:noFill/>
        </p:spPr>
        <p:txBody>
          <a:bodyPr wrap="square">
            <a:spAutoFit/>
          </a:bodyPr>
          <a:lstStyle/>
          <a:p>
            <a:r>
              <a:rPr lang="en-GB" sz="2800" b="1">
                <a:latin typeface="Calibri" panose="020F0502020204030204" pitchFamily="34" charset="0"/>
                <a:cs typeface="Calibri" panose="020F0502020204030204" pitchFamily="34" charset="0"/>
                <a:sym typeface="Symbol" panose="05050102010706020507" pitchFamily="18" charset="2"/>
              </a:rPr>
              <a:t></a:t>
            </a:r>
            <a:r>
              <a:rPr lang="en-GB" sz="2800">
                <a:latin typeface="Calibri" panose="020F0502020204030204" pitchFamily="34" charset="0"/>
                <a:cs typeface="Calibri" panose="020F0502020204030204" pitchFamily="34" charset="0"/>
                <a:sym typeface="Symbol" panose="05050102010706020507" pitchFamily="18" charset="2"/>
              </a:rPr>
              <a:t> - wavelength </a:t>
            </a:r>
          </a:p>
          <a:p>
            <a:r>
              <a:rPr lang="en-GB" sz="2000" i="1">
                <a:latin typeface="Calibri" panose="020F0502020204030204" pitchFamily="34" charset="0"/>
                <a:cs typeface="Calibri" panose="020F0502020204030204" pitchFamily="34" charset="0"/>
                <a:sym typeface="Symbol" panose="05050102010706020507" pitchFamily="18" charset="2"/>
              </a:rPr>
              <a:t>distance between equivalent points </a:t>
            </a:r>
          </a:p>
          <a:p>
            <a:r>
              <a:rPr lang="en-GB" sz="2000" i="1">
                <a:latin typeface="Calibri" panose="020F0502020204030204" pitchFamily="34" charset="0"/>
                <a:cs typeface="Calibri" panose="020F0502020204030204" pitchFamily="34" charset="0"/>
                <a:sym typeface="Symbol" panose="05050102010706020507" pitchFamily="18" charset="2"/>
              </a:rPr>
              <a:t>[m, nm]</a:t>
            </a:r>
            <a:endParaRPr lang="en-GB" sz="2000" i="1"/>
          </a:p>
        </p:txBody>
      </p:sp>
      <p:sp>
        <p:nvSpPr>
          <p:cNvPr id="40" name="TextBox 39">
            <a:extLst>
              <a:ext uri="{FF2B5EF4-FFF2-40B4-BE49-F238E27FC236}">
                <a16:creationId xmlns:a16="http://schemas.microsoft.com/office/drawing/2014/main" id="{CD014F71-595F-42D4-91DE-5A9AD7DA1A05}"/>
              </a:ext>
            </a:extLst>
          </p:cNvPr>
          <p:cNvSpPr txBox="1"/>
          <p:nvPr/>
        </p:nvSpPr>
        <p:spPr>
          <a:xfrm>
            <a:off x="9569742" y="1586087"/>
            <a:ext cx="2368964" cy="1138773"/>
          </a:xfrm>
          <a:prstGeom prst="rect">
            <a:avLst/>
          </a:prstGeom>
          <a:noFill/>
        </p:spPr>
        <p:txBody>
          <a:bodyPr wrap="square">
            <a:spAutoFit/>
          </a:bodyPr>
          <a:lstStyle/>
          <a:p>
            <a:r>
              <a:rPr lang="en-GB" sz="2800">
                <a:solidFill>
                  <a:schemeClr val="bg1">
                    <a:lumMod val="50000"/>
                  </a:schemeClr>
                </a:solidFill>
                <a:cs typeface="Calibri" panose="020F0502020204030204" pitchFamily="34" charset="0"/>
                <a:sym typeface="Symbol" panose="05050102010706020507" pitchFamily="18" charset="2"/>
              </a:rPr>
              <a:t>A – amplitude  </a:t>
            </a:r>
          </a:p>
          <a:p>
            <a:r>
              <a:rPr lang="en-GB" sz="2000" i="1">
                <a:solidFill>
                  <a:schemeClr val="bg1">
                    <a:lumMod val="50000"/>
                  </a:schemeClr>
                </a:solidFill>
                <a:cs typeface="Calibri" panose="020F0502020204030204" pitchFamily="34" charset="0"/>
                <a:sym typeface="Symbol" panose="05050102010706020507" pitchFamily="18" charset="2"/>
              </a:rPr>
              <a:t>[for light related to intensity]</a:t>
            </a:r>
            <a:endParaRPr lang="en-GB" sz="2000" i="1">
              <a:solidFill>
                <a:schemeClr val="bg1">
                  <a:lumMod val="50000"/>
                </a:schemeClr>
              </a:solidFill>
            </a:endParaRPr>
          </a:p>
        </p:txBody>
      </p:sp>
      <p:grpSp>
        <p:nvGrpSpPr>
          <p:cNvPr id="15" name="Group 14">
            <a:extLst>
              <a:ext uri="{FF2B5EF4-FFF2-40B4-BE49-F238E27FC236}">
                <a16:creationId xmlns:a16="http://schemas.microsoft.com/office/drawing/2014/main" id="{AC09AB25-46ED-44A6-A445-3BD9DC21C57B}"/>
              </a:ext>
            </a:extLst>
          </p:cNvPr>
          <p:cNvGrpSpPr/>
          <p:nvPr/>
        </p:nvGrpSpPr>
        <p:grpSpPr>
          <a:xfrm>
            <a:off x="139983" y="1870366"/>
            <a:ext cx="6445361" cy="4725697"/>
            <a:chOff x="107504" y="1347304"/>
            <a:chExt cx="6159175" cy="3960440"/>
          </a:xfrm>
        </p:grpSpPr>
        <p:grpSp>
          <p:nvGrpSpPr>
            <p:cNvPr id="16" name="Group 15">
              <a:extLst>
                <a:ext uri="{FF2B5EF4-FFF2-40B4-BE49-F238E27FC236}">
                  <a16:creationId xmlns:a16="http://schemas.microsoft.com/office/drawing/2014/main" id="{EEB8BE47-4615-4CCC-9031-E9EC09550D20}"/>
                </a:ext>
              </a:extLst>
            </p:cNvPr>
            <p:cNvGrpSpPr/>
            <p:nvPr/>
          </p:nvGrpSpPr>
          <p:grpSpPr>
            <a:xfrm>
              <a:off x="107504" y="1347304"/>
              <a:ext cx="6159175" cy="3960440"/>
              <a:chOff x="323528" y="1628800"/>
              <a:chExt cx="5334392" cy="3247090"/>
            </a:xfrm>
          </p:grpSpPr>
          <p:grpSp>
            <p:nvGrpSpPr>
              <p:cNvPr id="2" name="Group 1">
                <a:extLst>
                  <a:ext uri="{FF2B5EF4-FFF2-40B4-BE49-F238E27FC236}">
                    <a16:creationId xmlns:a16="http://schemas.microsoft.com/office/drawing/2014/main" id="{96137840-52FC-483E-B678-842A3490FD28}"/>
                  </a:ext>
                </a:extLst>
              </p:cNvPr>
              <p:cNvGrpSpPr/>
              <p:nvPr/>
            </p:nvGrpSpPr>
            <p:grpSpPr>
              <a:xfrm>
                <a:off x="323528" y="1628800"/>
                <a:ext cx="5334392" cy="3247090"/>
                <a:chOff x="853424" y="406923"/>
                <a:chExt cx="5334392" cy="3247090"/>
              </a:xfrm>
            </p:grpSpPr>
            <p:pic>
              <p:nvPicPr>
                <p:cNvPr id="74754" name="Picture 2" descr="frequency and wavelength - Students | Britannica Kids | Homework Help">
                  <a:extLst>
                    <a:ext uri="{FF2B5EF4-FFF2-40B4-BE49-F238E27FC236}">
                      <a16:creationId xmlns:a16="http://schemas.microsoft.com/office/drawing/2014/main" id="{7C6DA7BA-D510-4734-9948-AF6507279CA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56505"/>
                <a:stretch/>
              </p:blipFill>
              <p:spPr bwMode="auto">
                <a:xfrm>
                  <a:off x="853424" y="1915136"/>
                  <a:ext cx="5334000" cy="1512168"/>
                </a:xfrm>
                <a:prstGeom prst="rect">
                  <a:avLst/>
                </a:prstGeom>
                <a:noFill/>
                <a:extLst>
                  <a:ext uri="{909E8E84-426E-40DD-AFC4-6F175D3DCCD1}">
                    <a14:hiddenFill xmlns:a14="http://schemas.microsoft.com/office/drawing/2010/main">
                      <a:solidFill>
                        <a:srgbClr val="FFFFFF"/>
                      </a:solidFill>
                    </a14:hiddenFill>
                  </a:ext>
                </a:extLst>
              </p:spPr>
            </p:pic>
            <p:pic>
              <p:nvPicPr>
                <p:cNvPr id="74756" name="Picture 4" descr="frequency and wavelength - Students | Britannica Kids | Homework Help">
                  <a:extLst>
                    <a:ext uri="{FF2B5EF4-FFF2-40B4-BE49-F238E27FC236}">
                      <a16:creationId xmlns:a16="http://schemas.microsoft.com/office/drawing/2014/main" id="{5B25D181-3727-449B-BCAE-666D1E029B1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7929" b="8576"/>
                <a:stretch/>
              </p:blipFill>
              <p:spPr bwMode="auto">
                <a:xfrm>
                  <a:off x="853424" y="406923"/>
                  <a:ext cx="5334000" cy="1512169"/>
                </a:xfrm>
                <a:prstGeom prst="rect">
                  <a:avLst/>
                </a:prstGeom>
                <a:noFill/>
                <a:extLst>
                  <a:ext uri="{909E8E84-426E-40DD-AFC4-6F175D3DCCD1}">
                    <a14:hiddenFill xmlns:a14="http://schemas.microsoft.com/office/drawing/2010/main">
                      <a:solidFill>
                        <a:srgbClr val="FFFFFF"/>
                      </a:solidFill>
                    </a14:hiddenFill>
                  </a:ext>
                </a:extLst>
              </p:spPr>
            </p:pic>
            <p:pic>
              <p:nvPicPr>
                <p:cNvPr id="74758" name="Picture 6" descr="frequency and wavelength - Students | Britannica Kids | Homework Help">
                  <a:extLst>
                    <a:ext uri="{FF2B5EF4-FFF2-40B4-BE49-F238E27FC236}">
                      <a16:creationId xmlns:a16="http://schemas.microsoft.com/office/drawing/2014/main" id="{DF8B5D6C-3B9D-40F6-8C86-B76D4573A3F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3495"/>
                <a:stretch/>
              </p:blipFill>
              <p:spPr bwMode="auto">
                <a:xfrm>
                  <a:off x="853816" y="3427869"/>
                  <a:ext cx="5334000" cy="226144"/>
                </a:xfrm>
                <a:prstGeom prst="rect">
                  <a:avLst/>
                </a:prstGeom>
                <a:noFill/>
                <a:extLst>
                  <a:ext uri="{909E8E84-426E-40DD-AFC4-6F175D3DCCD1}">
                    <a14:hiddenFill xmlns:a14="http://schemas.microsoft.com/office/drawing/2010/main">
                      <a:solidFill>
                        <a:srgbClr val="FFFFFF"/>
                      </a:solidFill>
                    </a14:hiddenFill>
                  </a:ext>
                </a:extLst>
              </p:spPr>
            </p:pic>
          </p:grpSp>
          <p:pic>
            <p:nvPicPr>
              <p:cNvPr id="17" name="Picture 2" descr="frequency and wavelength - Students | Britannica Kids | Homework Help">
                <a:extLst>
                  <a:ext uri="{FF2B5EF4-FFF2-40B4-BE49-F238E27FC236}">
                    <a16:creationId xmlns:a16="http://schemas.microsoft.com/office/drawing/2014/main" id="{10DDEB45-F452-41B4-B34E-80EB426CFB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7885" t="3334" r="33215" b="80364"/>
              <a:stretch/>
            </p:blipFill>
            <p:spPr bwMode="auto">
              <a:xfrm>
                <a:off x="1537928" y="3250026"/>
                <a:ext cx="1008112" cy="566772"/>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4" descr="frequency and wavelength - Students | Britannica Kids | Homework Help">
                <a:extLst>
                  <a:ext uri="{FF2B5EF4-FFF2-40B4-BE49-F238E27FC236}">
                    <a16:creationId xmlns:a16="http://schemas.microsoft.com/office/drawing/2014/main" id="{E36C8BA6-6AAF-4ADA-A77D-C156436858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7250" t="51463" r="31150" b="33036"/>
              <a:stretch/>
            </p:blipFill>
            <p:spPr bwMode="auto">
              <a:xfrm>
                <a:off x="1835696" y="1753424"/>
                <a:ext cx="1152128" cy="538904"/>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69793309-BB1D-4675-B20D-9064223E9648}"/>
                  </a:ext>
                </a:extLst>
              </p:cNvPr>
              <p:cNvSpPr/>
              <p:nvPr/>
            </p:nvSpPr>
            <p:spPr>
              <a:xfrm>
                <a:off x="2987824" y="1730564"/>
                <a:ext cx="1152128" cy="5389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9B5FDBE2-2B71-4241-B221-EE163F607187}"/>
                  </a:ext>
                </a:extLst>
              </p:cNvPr>
              <p:cNvSpPr/>
              <p:nvPr/>
            </p:nvSpPr>
            <p:spPr>
              <a:xfrm>
                <a:off x="2847237" y="3250026"/>
                <a:ext cx="1152128" cy="5389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 name="Straight Connector 3">
                <a:extLst>
                  <a:ext uri="{FF2B5EF4-FFF2-40B4-BE49-F238E27FC236}">
                    <a16:creationId xmlns:a16="http://schemas.microsoft.com/office/drawing/2014/main" id="{436C5F5A-CFAB-4551-8B2D-6C974AB02EE5}"/>
                  </a:ext>
                </a:extLst>
              </p:cNvPr>
              <p:cNvCxnSpPr/>
              <p:nvPr/>
            </p:nvCxnSpPr>
            <p:spPr>
              <a:xfrm>
                <a:off x="3131840" y="2000016"/>
                <a:ext cx="0" cy="2520280"/>
              </a:xfrm>
              <a:prstGeom prst="line">
                <a:avLst/>
              </a:prstGeom>
              <a:ln w="19050" cap="flat" cmpd="sng" algn="ctr">
                <a:solidFill>
                  <a:srgbClr val="00B0F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cxnSp>
            <p:nvCxnSpPr>
              <p:cNvPr id="13" name="Straight Connector 12">
                <a:extLst>
                  <a:ext uri="{FF2B5EF4-FFF2-40B4-BE49-F238E27FC236}">
                    <a16:creationId xmlns:a16="http://schemas.microsoft.com/office/drawing/2014/main" id="{4D31A895-C5F6-4974-A35C-407EF9274B19}"/>
                  </a:ext>
                </a:extLst>
              </p:cNvPr>
              <p:cNvCxnSpPr/>
              <p:nvPr/>
            </p:nvCxnSpPr>
            <p:spPr>
              <a:xfrm>
                <a:off x="4139952" y="1989886"/>
                <a:ext cx="0" cy="2520280"/>
              </a:xfrm>
              <a:prstGeom prst="line">
                <a:avLst/>
              </a:prstGeom>
              <a:ln w="19050" cap="flat" cmpd="sng" algn="ctr">
                <a:solidFill>
                  <a:srgbClr val="00B0F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grpSp>
        <p:sp>
          <p:nvSpPr>
            <p:cNvPr id="26" name="TextBox 25">
              <a:extLst>
                <a:ext uri="{FF2B5EF4-FFF2-40B4-BE49-F238E27FC236}">
                  <a16:creationId xmlns:a16="http://schemas.microsoft.com/office/drawing/2014/main" id="{32A09C8D-E93B-4CFA-B790-87F16BB78B70}"/>
                </a:ext>
              </a:extLst>
            </p:cNvPr>
            <p:cNvSpPr txBox="1"/>
            <p:nvPr/>
          </p:nvSpPr>
          <p:spPr>
            <a:xfrm>
              <a:off x="2267744" y="1822691"/>
              <a:ext cx="288027" cy="369332"/>
            </a:xfrm>
            <a:prstGeom prst="rect">
              <a:avLst/>
            </a:prstGeom>
            <a:noFill/>
          </p:spPr>
          <p:txBody>
            <a:bodyPr wrap="square">
              <a:spAutoFit/>
            </a:bodyPr>
            <a:lstStyle/>
            <a:p>
              <a:r>
                <a:rPr lang="en-GB">
                  <a:cs typeface="Calibri" panose="020F0502020204030204" pitchFamily="34" charset="0"/>
                  <a:sym typeface="Symbol" panose="05050102010706020507" pitchFamily="18" charset="2"/>
                </a:rPr>
                <a:t></a:t>
              </a:r>
              <a:endParaRPr lang="en-GB"/>
            </a:p>
          </p:txBody>
        </p:sp>
        <p:sp>
          <p:nvSpPr>
            <p:cNvPr id="27" name="TextBox 26">
              <a:extLst>
                <a:ext uri="{FF2B5EF4-FFF2-40B4-BE49-F238E27FC236}">
                  <a16:creationId xmlns:a16="http://schemas.microsoft.com/office/drawing/2014/main" id="{6A197C82-8CA6-4687-93BC-44CF521F1C4F}"/>
                </a:ext>
              </a:extLst>
            </p:cNvPr>
            <p:cNvSpPr txBox="1"/>
            <p:nvPr/>
          </p:nvSpPr>
          <p:spPr>
            <a:xfrm>
              <a:off x="1947647" y="3626026"/>
              <a:ext cx="288027" cy="369332"/>
            </a:xfrm>
            <a:prstGeom prst="rect">
              <a:avLst/>
            </a:prstGeom>
            <a:noFill/>
          </p:spPr>
          <p:txBody>
            <a:bodyPr wrap="square">
              <a:spAutoFit/>
            </a:bodyPr>
            <a:lstStyle/>
            <a:p>
              <a:r>
                <a:rPr lang="en-GB">
                  <a:cs typeface="Calibri" panose="020F0502020204030204" pitchFamily="34" charset="0"/>
                  <a:sym typeface="Symbol" panose="05050102010706020507" pitchFamily="18" charset="2"/>
                </a:rPr>
                <a:t></a:t>
              </a:r>
              <a:endParaRPr lang="en-GB"/>
            </a:p>
          </p:txBody>
        </p:sp>
        <p:cxnSp>
          <p:nvCxnSpPr>
            <p:cNvPr id="30" name="Straight Connector 29">
              <a:extLst>
                <a:ext uri="{FF2B5EF4-FFF2-40B4-BE49-F238E27FC236}">
                  <a16:creationId xmlns:a16="http://schemas.microsoft.com/office/drawing/2014/main" id="{13052CEB-7268-4143-B366-D61F33904D99}"/>
                </a:ext>
              </a:extLst>
            </p:cNvPr>
            <p:cNvCxnSpPr/>
            <p:nvPr/>
          </p:nvCxnSpPr>
          <p:spPr>
            <a:xfrm>
              <a:off x="5380803" y="2156602"/>
              <a:ext cx="0" cy="48147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E39FF28C-E73B-4BC3-8D0F-1460E282102E}"/>
                </a:ext>
              </a:extLst>
            </p:cNvPr>
            <p:cNvSpPr txBox="1"/>
            <p:nvPr/>
          </p:nvSpPr>
          <p:spPr>
            <a:xfrm>
              <a:off x="5319720" y="2250254"/>
              <a:ext cx="288027" cy="369332"/>
            </a:xfrm>
            <a:prstGeom prst="rect">
              <a:avLst/>
            </a:prstGeom>
            <a:noFill/>
          </p:spPr>
          <p:txBody>
            <a:bodyPr wrap="square">
              <a:spAutoFit/>
            </a:bodyPr>
            <a:lstStyle/>
            <a:p>
              <a:r>
                <a:rPr lang="en-GB">
                  <a:cs typeface="Calibri" panose="020F0502020204030204" pitchFamily="34" charset="0"/>
                  <a:sym typeface="Symbol" panose="05050102010706020507" pitchFamily="18" charset="2"/>
                </a:rPr>
                <a:t>A</a:t>
              </a:r>
              <a:endParaRPr lang="en-GB"/>
            </a:p>
          </p:txBody>
        </p:sp>
        <p:sp>
          <p:nvSpPr>
            <p:cNvPr id="37" name="TextBox 36">
              <a:extLst>
                <a:ext uri="{FF2B5EF4-FFF2-40B4-BE49-F238E27FC236}">
                  <a16:creationId xmlns:a16="http://schemas.microsoft.com/office/drawing/2014/main" id="{18018642-B7C3-4C60-9087-F110CE6064C4}"/>
                </a:ext>
              </a:extLst>
            </p:cNvPr>
            <p:cNvSpPr txBox="1"/>
            <p:nvPr/>
          </p:nvSpPr>
          <p:spPr>
            <a:xfrm>
              <a:off x="5752596" y="4119617"/>
              <a:ext cx="288027" cy="369332"/>
            </a:xfrm>
            <a:prstGeom prst="rect">
              <a:avLst/>
            </a:prstGeom>
            <a:noFill/>
          </p:spPr>
          <p:txBody>
            <a:bodyPr wrap="square">
              <a:spAutoFit/>
            </a:bodyPr>
            <a:lstStyle/>
            <a:p>
              <a:r>
                <a:rPr lang="en-GB">
                  <a:cs typeface="Calibri" panose="020F0502020204030204" pitchFamily="34" charset="0"/>
                  <a:sym typeface="Symbol" panose="05050102010706020507" pitchFamily="18" charset="2"/>
                </a:rPr>
                <a:t>A</a:t>
              </a:r>
              <a:endParaRPr lang="en-GB"/>
            </a:p>
          </p:txBody>
        </p:sp>
        <p:cxnSp>
          <p:nvCxnSpPr>
            <p:cNvPr id="38" name="Straight Connector 37">
              <a:extLst>
                <a:ext uri="{FF2B5EF4-FFF2-40B4-BE49-F238E27FC236}">
                  <a16:creationId xmlns:a16="http://schemas.microsoft.com/office/drawing/2014/main" id="{16FA1AA8-68B0-4C99-BC84-257F2EABDECA}"/>
                </a:ext>
              </a:extLst>
            </p:cNvPr>
            <p:cNvCxnSpPr/>
            <p:nvPr/>
          </p:nvCxnSpPr>
          <p:spPr>
            <a:xfrm>
              <a:off x="5752596" y="4022274"/>
              <a:ext cx="0" cy="48147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1" name="TextBox 40">
              <a:extLst>
                <a:ext uri="{FF2B5EF4-FFF2-40B4-BE49-F238E27FC236}">
                  <a16:creationId xmlns:a16="http://schemas.microsoft.com/office/drawing/2014/main" id="{F0475D96-28F4-4801-B404-98B0EF9FEEDD}"/>
                </a:ext>
              </a:extLst>
            </p:cNvPr>
            <p:cNvSpPr txBox="1"/>
            <p:nvPr/>
          </p:nvSpPr>
          <p:spPr>
            <a:xfrm>
              <a:off x="3131409" y="2524533"/>
              <a:ext cx="288027" cy="369332"/>
            </a:xfrm>
            <a:prstGeom prst="rect">
              <a:avLst/>
            </a:prstGeom>
            <a:noFill/>
          </p:spPr>
          <p:txBody>
            <a:bodyPr wrap="square">
              <a:spAutoFit/>
            </a:bodyPr>
            <a:lstStyle/>
            <a:p>
              <a:r>
                <a:rPr lang="en-GB" b="1" dirty="0">
                  <a:solidFill>
                    <a:srgbClr val="00B050"/>
                  </a:solidFill>
                  <a:cs typeface="Calibri" panose="020F0502020204030204" pitchFamily="34" charset="0"/>
                  <a:sym typeface="Symbol" panose="05050102010706020507" pitchFamily="18" charset="2"/>
                </a:rPr>
                <a:t>x</a:t>
              </a:r>
              <a:endParaRPr lang="en-GB" b="1" dirty="0">
                <a:solidFill>
                  <a:srgbClr val="00B050"/>
                </a:solidFill>
              </a:endParaRPr>
            </a:p>
          </p:txBody>
        </p:sp>
        <p:sp>
          <p:nvSpPr>
            <p:cNvPr id="42" name="TextBox 41">
              <a:extLst>
                <a:ext uri="{FF2B5EF4-FFF2-40B4-BE49-F238E27FC236}">
                  <a16:creationId xmlns:a16="http://schemas.microsoft.com/office/drawing/2014/main" id="{5D8D949F-B899-46FC-8BC6-619BA2D0D252}"/>
                </a:ext>
              </a:extLst>
            </p:cNvPr>
            <p:cNvSpPr txBox="1"/>
            <p:nvPr/>
          </p:nvSpPr>
          <p:spPr>
            <a:xfrm>
              <a:off x="3117533" y="4348983"/>
              <a:ext cx="288027" cy="369332"/>
            </a:xfrm>
            <a:prstGeom prst="rect">
              <a:avLst/>
            </a:prstGeom>
            <a:noFill/>
          </p:spPr>
          <p:txBody>
            <a:bodyPr wrap="square">
              <a:spAutoFit/>
            </a:bodyPr>
            <a:lstStyle/>
            <a:p>
              <a:r>
                <a:rPr lang="en-GB" b="1">
                  <a:solidFill>
                    <a:srgbClr val="00B050"/>
                  </a:solidFill>
                  <a:cs typeface="Calibri" panose="020F0502020204030204" pitchFamily="34" charset="0"/>
                  <a:sym typeface="Symbol" panose="05050102010706020507" pitchFamily="18" charset="2"/>
                </a:rPr>
                <a:t>x</a:t>
              </a:r>
              <a:endParaRPr lang="en-GB" b="1">
                <a:solidFill>
                  <a:srgbClr val="00B050"/>
                </a:solidFill>
              </a:endParaRPr>
            </a:p>
          </p:txBody>
        </p:sp>
        <p:sp>
          <p:nvSpPr>
            <p:cNvPr id="43" name="TextBox 42">
              <a:extLst>
                <a:ext uri="{FF2B5EF4-FFF2-40B4-BE49-F238E27FC236}">
                  <a16:creationId xmlns:a16="http://schemas.microsoft.com/office/drawing/2014/main" id="{13568F53-7594-4CAF-A163-33ECF5C5C622}"/>
                </a:ext>
              </a:extLst>
            </p:cNvPr>
            <p:cNvSpPr txBox="1"/>
            <p:nvPr/>
          </p:nvSpPr>
          <p:spPr>
            <a:xfrm>
              <a:off x="4283973" y="2519197"/>
              <a:ext cx="288027" cy="369332"/>
            </a:xfrm>
            <a:prstGeom prst="rect">
              <a:avLst/>
            </a:prstGeom>
            <a:noFill/>
          </p:spPr>
          <p:txBody>
            <a:bodyPr wrap="square">
              <a:spAutoFit/>
            </a:bodyPr>
            <a:lstStyle/>
            <a:p>
              <a:r>
                <a:rPr lang="en-GB" b="1">
                  <a:solidFill>
                    <a:srgbClr val="00B050"/>
                  </a:solidFill>
                  <a:cs typeface="Calibri" panose="020F0502020204030204" pitchFamily="34" charset="0"/>
                  <a:sym typeface="Symbol" panose="05050102010706020507" pitchFamily="18" charset="2"/>
                </a:rPr>
                <a:t>y</a:t>
              </a:r>
              <a:endParaRPr lang="en-GB" b="1">
                <a:solidFill>
                  <a:srgbClr val="00B050"/>
                </a:solidFill>
              </a:endParaRPr>
            </a:p>
          </p:txBody>
        </p:sp>
        <p:sp>
          <p:nvSpPr>
            <p:cNvPr id="44" name="TextBox 43">
              <a:extLst>
                <a:ext uri="{FF2B5EF4-FFF2-40B4-BE49-F238E27FC236}">
                  <a16:creationId xmlns:a16="http://schemas.microsoft.com/office/drawing/2014/main" id="{9B1044C2-6AC6-4147-B55A-4A72C18BFF87}"/>
                </a:ext>
              </a:extLst>
            </p:cNvPr>
            <p:cNvSpPr txBox="1"/>
            <p:nvPr/>
          </p:nvSpPr>
          <p:spPr>
            <a:xfrm>
              <a:off x="4283973" y="4392455"/>
              <a:ext cx="288027" cy="369332"/>
            </a:xfrm>
            <a:prstGeom prst="rect">
              <a:avLst/>
            </a:prstGeom>
            <a:noFill/>
          </p:spPr>
          <p:txBody>
            <a:bodyPr wrap="square">
              <a:spAutoFit/>
            </a:bodyPr>
            <a:lstStyle/>
            <a:p>
              <a:r>
                <a:rPr lang="en-GB" b="1">
                  <a:solidFill>
                    <a:srgbClr val="00B050"/>
                  </a:solidFill>
                  <a:cs typeface="Calibri" panose="020F0502020204030204" pitchFamily="34" charset="0"/>
                  <a:sym typeface="Symbol" panose="05050102010706020507" pitchFamily="18" charset="2"/>
                </a:rPr>
                <a:t>y</a:t>
              </a:r>
              <a:endParaRPr lang="en-GB" b="1">
                <a:solidFill>
                  <a:srgbClr val="00B050"/>
                </a:solidFill>
              </a:endParaRPr>
            </a:p>
          </p:txBody>
        </p:sp>
      </p:grpSp>
      <p:grpSp>
        <p:nvGrpSpPr>
          <p:cNvPr id="3" name="Group 2">
            <a:extLst>
              <a:ext uri="{FF2B5EF4-FFF2-40B4-BE49-F238E27FC236}">
                <a16:creationId xmlns:a16="http://schemas.microsoft.com/office/drawing/2014/main" id="{B59783E3-1C4D-4C10-B58E-26097FED5F9E}"/>
              </a:ext>
            </a:extLst>
          </p:cNvPr>
          <p:cNvGrpSpPr/>
          <p:nvPr/>
        </p:nvGrpSpPr>
        <p:grpSpPr>
          <a:xfrm>
            <a:off x="6863736" y="4426555"/>
            <a:ext cx="5328264" cy="519746"/>
            <a:chOff x="6373730" y="4244411"/>
            <a:chExt cx="3120610" cy="830997"/>
          </a:xfrm>
        </p:grpSpPr>
        <p:sp>
          <p:nvSpPr>
            <p:cNvPr id="11" name="TextBox 10">
              <a:extLst>
                <a:ext uri="{FF2B5EF4-FFF2-40B4-BE49-F238E27FC236}">
                  <a16:creationId xmlns:a16="http://schemas.microsoft.com/office/drawing/2014/main" id="{5A298E4A-FA45-4D85-84FA-884A47730E56}"/>
                </a:ext>
              </a:extLst>
            </p:cNvPr>
            <p:cNvSpPr txBox="1"/>
            <p:nvPr/>
          </p:nvSpPr>
          <p:spPr>
            <a:xfrm>
              <a:off x="6373730" y="4244411"/>
              <a:ext cx="2770270" cy="830997"/>
            </a:xfrm>
            <a:prstGeom prst="rect">
              <a:avLst/>
            </a:prstGeom>
            <a:noFill/>
            <a:ln w="19050">
              <a:solidFill>
                <a:srgbClr val="00B050"/>
              </a:solidFill>
            </a:ln>
          </p:spPr>
          <p:txBody>
            <a:bodyPr wrap="square" rtlCol="0">
              <a:spAutoFit/>
            </a:bodyPr>
            <a:lstStyle/>
            <a:p>
              <a:r>
                <a:rPr lang="en-GB" sz="2400" b="1">
                  <a:cs typeface="Calibri" panose="020F0502020204030204" pitchFamily="34" charset="0"/>
                  <a:sym typeface="Symbol" panose="05050102010706020507" pitchFamily="18" charset="2"/>
                </a:rPr>
                <a:t>  </a:t>
              </a:r>
              <a:r>
                <a:rPr lang="en-GB" sz="2400">
                  <a:cs typeface="Calibri" panose="020F0502020204030204" pitchFamily="34" charset="0"/>
                  <a:sym typeface="Symbol" panose="05050102010706020507" pitchFamily="18" charset="2"/>
                </a:rPr>
                <a:t>is related to s</a:t>
              </a:r>
              <a:r>
                <a:rPr lang="en-GB" sz="2400">
                  <a:cs typeface="Calibri" panose="020F0502020204030204" pitchFamily="34" charset="0"/>
                </a:rPr>
                <a:t>peed of wave (m/s)             </a:t>
              </a:r>
            </a:p>
          </p:txBody>
        </p:sp>
        <p:sp>
          <p:nvSpPr>
            <p:cNvPr id="45" name="TextBox 44">
              <a:extLst>
                <a:ext uri="{FF2B5EF4-FFF2-40B4-BE49-F238E27FC236}">
                  <a16:creationId xmlns:a16="http://schemas.microsoft.com/office/drawing/2014/main" id="{A494985A-CE38-4381-80B8-C021A8534ED3}"/>
                </a:ext>
              </a:extLst>
            </p:cNvPr>
            <p:cNvSpPr txBox="1"/>
            <p:nvPr/>
          </p:nvSpPr>
          <p:spPr>
            <a:xfrm>
              <a:off x="8874052" y="4591993"/>
              <a:ext cx="620288" cy="369332"/>
            </a:xfrm>
            <a:prstGeom prst="rect">
              <a:avLst/>
            </a:prstGeom>
            <a:noFill/>
          </p:spPr>
          <p:txBody>
            <a:bodyPr wrap="square">
              <a:spAutoFit/>
            </a:bodyPr>
            <a:lstStyle/>
            <a:p>
              <a:r>
                <a:rPr lang="en-GB" b="1">
                  <a:solidFill>
                    <a:srgbClr val="00B050"/>
                  </a:solidFill>
                  <a:cs typeface="Calibri" panose="020F0502020204030204" pitchFamily="34" charset="0"/>
                  <a:sym typeface="Symbol" panose="05050102010706020507" pitchFamily="18" charset="2"/>
                </a:rPr>
                <a:t>x-y</a:t>
              </a:r>
              <a:endParaRPr lang="en-GB" b="1">
                <a:solidFill>
                  <a:srgbClr val="00B050"/>
                </a:solidFill>
              </a:endParaRPr>
            </a:p>
          </p:txBody>
        </p:sp>
      </p:grpSp>
      <p:sp>
        <p:nvSpPr>
          <p:cNvPr id="46" name="TextBox 45">
            <a:extLst>
              <a:ext uri="{FF2B5EF4-FFF2-40B4-BE49-F238E27FC236}">
                <a16:creationId xmlns:a16="http://schemas.microsoft.com/office/drawing/2014/main" id="{28CA892C-D852-469E-B8AA-F736AD5E5C0D}"/>
              </a:ext>
            </a:extLst>
          </p:cNvPr>
          <p:cNvSpPr txBox="1"/>
          <p:nvPr/>
        </p:nvSpPr>
        <p:spPr>
          <a:xfrm>
            <a:off x="10039978" y="3032886"/>
            <a:ext cx="2368965" cy="1200329"/>
          </a:xfrm>
          <a:prstGeom prst="rect">
            <a:avLst/>
          </a:prstGeom>
          <a:noFill/>
        </p:spPr>
        <p:txBody>
          <a:bodyPr wrap="square">
            <a:spAutoFit/>
          </a:bodyPr>
          <a:lstStyle/>
          <a:p>
            <a:r>
              <a:rPr lang="en-US" i="1" dirty="0">
                <a:solidFill>
                  <a:srgbClr val="00B0F0"/>
                </a:solidFill>
                <a:cs typeface="Calibri" panose="020F0502020204030204" pitchFamily="34" charset="0"/>
              </a:rPr>
              <a:t>the number of wavelengths passing through a fixed point per unit of time.</a:t>
            </a:r>
            <a:endParaRPr lang="en-GB" i="1" dirty="0">
              <a:solidFill>
                <a:srgbClr val="00B0F0"/>
              </a:solidFill>
              <a:cs typeface="Calibri" panose="020F0502020204030204" pitchFamily="34" charset="0"/>
            </a:endParaRPr>
          </a:p>
        </p:txBody>
      </p:sp>
      <p:sp>
        <p:nvSpPr>
          <p:cNvPr id="47" name="TextBox 46">
            <a:extLst>
              <a:ext uri="{FF2B5EF4-FFF2-40B4-BE49-F238E27FC236}">
                <a16:creationId xmlns:a16="http://schemas.microsoft.com/office/drawing/2014/main" id="{BE95DD14-1E3F-4B2A-B735-C777E5C18F20}"/>
              </a:ext>
            </a:extLst>
          </p:cNvPr>
          <p:cNvSpPr txBox="1"/>
          <p:nvPr/>
        </p:nvSpPr>
        <p:spPr>
          <a:xfrm>
            <a:off x="1270390" y="602757"/>
            <a:ext cx="9587305" cy="523220"/>
          </a:xfrm>
          <a:prstGeom prst="rect">
            <a:avLst/>
          </a:prstGeom>
          <a:noFill/>
        </p:spPr>
        <p:txBody>
          <a:bodyPr wrap="none" rtlCol="0">
            <a:spAutoFit/>
          </a:bodyPr>
          <a:lstStyle/>
          <a:p>
            <a:r>
              <a:rPr lang="en-GB" sz="2800" b="1">
                <a:solidFill>
                  <a:srgbClr val="0000FF"/>
                </a:solidFill>
                <a:cs typeface="Calibri" panose="020F0502020204030204" pitchFamily="34" charset="0"/>
              </a:rPr>
              <a:t>Electromagnetic radiation has electric and magnetic component</a:t>
            </a:r>
          </a:p>
        </p:txBody>
      </p:sp>
      <p:sp>
        <p:nvSpPr>
          <p:cNvPr id="9" name="Title 8">
            <a:extLst>
              <a:ext uri="{FF2B5EF4-FFF2-40B4-BE49-F238E27FC236}">
                <a16:creationId xmlns:a16="http://schemas.microsoft.com/office/drawing/2014/main" id="{51DA5CA6-C312-4495-AD2C-514D08285EF0}"/>
              </a:ext>
            </a:extLst>
          </p:cNvPr>
          <p:cNvSpPr>
            <a:spLocks noGrp="1"/>
          </p:cNvSpPr>
          <p:nvPr>
            <p:ph type="title"/>
          </p:nvPr>
        </p:nvSpPr>
        <p:spPr>
          <a:xfrm>
            <a:off x="4525581" y="15041"/>
            <a:ext cx="3140838" cy="642453"/>
          </a:xfrm>
        </p:spPr>
        <p:txBody>
          <a:bodyPr/>
          <a:lstStyle/>
          <a:p>
            <a:r>
              <a:rPr lang="en-GB" dirty="0">
                <a:effectLst>
                  <a:outerShdw blurRad="38100" dist="38100" dir="2700000" algn="tl">
                    <a:srgbClr val="000000">
                      <a:alpha val="43137"/>
                    </a:srgbClr>
                  </a:outerShdw>
                </a:effectLst>
              </a:rPr>
              <a:t>Light</a:t>
            </a:r>
          </a:p>
        </p:txBody>
      </p:sp>
      <p:sp>
        <p:nvSpPr>
          <p:cNvPr id="5" name="TextBox 4">
            <a:extLst>
              <a:ext uri="{FF2B5EF4-FFF2-40B4-BE49-F238E27FC236}">
                <a16:creationId xmlns:a16="http://schemas.microsoft.com/office/drawing/2014/main" id="{1E901243-CD6F-45AD-ABCA-4E2DA92488C0}"/>
              </a:ext>
            </a:extLst>
          </p:cNvPr>
          <p:cNvSpPr txBox="1"/>
          <p:nvPr/>
        </p:nvSpPr>
        <p:spPr>
          <a:xfrm>
            <a:off x="6849311" y="3057346"/>
            <a:ext cx="3154839" cy="1138773"/>
          </a:xfrm>
          <a:prstGeom prst="rect">
            <a:avLst/>
          </a:prstGeom>
          <a:noFill/>
          <a:ln w="19050">
            <a:solidFill>
              <a:srgbClr val="00B050"/>
            </a:solidFill>
          </a:ln>
        </p:spPr>
        <p:txBody>
          <a:bodyPr wrap="square" rtlCol="0">
            <a:spAutoFit/>
          </a:bodyPr>
          <a:lstStyle/>
          <a:p>
            <a:pPr algn="ctr"/>
            <a:r>
              <a:rPr lang="en-GB" sz="2800" b="1" dirty="0">
                <a:solidFill>
                  <a:srgbClr val="00B050"/>
                </a:solidFill>
                <a:cs typeface="Calibri" panose="020F0502020204030204" pitchFamily="34" charset="0"/>
                <a:sym typeface="Symbol" panose="05050102010706020507" pitchFamily="18" charset="2"/>
              </a:rPr>
              <a:t>f </a:t>
            </a:r>
            <a:r>
              <a:rPr lang="en-GB" sz="2800" dirty="0">
                <a:solidFill>
                  <a:srgbClr val="00B050"/>
                </a:solidFill>
                <a:cs typeface="Calibri" panose="020F0502020204030204" pitchFamily="34" charset="0"/>
                <a:sym typeface="Symbol" panose="05050102010706020507" pitchFamily="18" charset="2"/>
              </a:rPr>
              <a:t>(or </a:t>
            </a:r>
            <a:r>
              <a:rPr lang="en-GB" sz="2800" b="1" dirty="0">
                <a:solidFill>
                  <a:srgbClr val="00B050"/>
                </a:solidFill>
                <a:cs typeface="Calibri" panose="020F0502020204030204" pitchFamily="34" charset="0"/>
                <a:sym typeface="Symbol" panose="05050102010706020507" pitchFamily="18" charset="2"/>
              </a:rPr>
              <a:t></a:t>
            </a:r>
            <a:r>
              <a:rPr lang="en-GB" sz="2800" dirty="0">
                <a:solidFill>
                  <a:srgbClr val="00B050"/>
                </a:solidFill>
                <a:cs typeface="Calibri" panose="020F0502020204030204" pitchFamily="34" charset="0"/>
                <a:sym typeface="Symbol" panose="05050102010706020507" pitchFamily="18" charset="2"/>
              </a:rPr>
              <a:t>)</a:t>
            </a:r>
            <a:r>
              <a:rPr lang="en-GB" sz="2800" dirty="0">
                <a:cs typeface="Calibri" panose="020F0502020204030204" pitchFamily="34" charset="0"/>
                <a:sym typeface="Symbol" panose="05050102010706020507" pitchFamily="18" charset="2"/>
              </a:rPr>
              <a:t> = frequency     </a:t>
            </a:r>
            <a:r>
              <a:rPr lang="en-GB" sz="2000" i="1" dirty="0">
                <a:cs typeface="Calibri" panose="020F0502020204030204" pitchFamily="34" charset="0"/>
                <a:sym typeface="Symbol" panose="05050102010706020507" pitchFamily="18" charset="2"/>
              </a:rPr>
              <a:t>[cycles/sec, 1/sec or sec</a:t>
            </a:r>
            <a:r>
              <a:rPr lang="en-GB" sz="2000" i="1" baseline="30000" dirty="0">
                <a:cs typeface="Calibri" panose="020F0502020204030204" pitchFamily="34" charset="0"/>
                <a:sym typeface="Symbol" panose="05050102010706020507" pitchFamily="18" charset="2"/>
              </a:rPr>
              <a:t>-1</a:t>
            </a:r>
            <a:r>
              <a:rPr lang="en-GB" sz="2000" i="1" dirty="0">
                <a:cs typeface="Calibri" panose="020F0502020204030204" pitchFamily="34" charset="0"/>
                <a:sym typeface="Symbol" panose="05050102010706020507" pitchFamily="18" charset="2"/>
              </a:rPr>
              <a:t>, Hertz (Hz)]</a:t>
            </a:r>
            <a:endParaRPr lang="en-GB" sz="2000" i="1" dirty="0">
              <a:cs typeface="Calibri" panose="020F0502020204030204" pitchFamily="34" charset="0"/>
            </a:endParaRPr>
          </a:p>
        </p:txBody>
      </p:sp>
      <p:cxnSp>
        <p:nvCxnSpPr>
          <p:cNvPr id="20" name="Straight Connector 19">
            <a:extLst>
              <a:ext uri="{FF2B5EF4-FFF2-40B4-BE49-F238E27FC236}">
                <a16:creationId xmlns:a16="http://schemas.microsoft.com/office/drawing/2014/main" id="{7D956F4C-F0E2-49C2-9F99-2B27BC3308E2}"/>
              </a:ext>
            </a:extLst>
          </p:cNvPr>
          <p:cNvCxnSpPr/>
          <p:nvPr/>
        </p:nvCxnSpPr>
        <p:spPr>
          <a:xfrm>
            <a:off x="3533169" y="4427092"/>
            <a:ext cx="1218067" cy="0"/>
          </a:xfrm>
          <a:prstGeom prst="line">
            <a:avLst/>
          </a:prstGeom>
          <a:ln w="9525" cap="flat" cmpd="sng" algn="ctr">
            <a:solidFill>
              <a:schemeClr val="accent3"/>
            </a:solidFill>
            <a:prstDash val="dash"/>
            <a:round/>
            <a:headEnd type="arrow" w="med" len="med"/>
            <a:tailEnd type="arrow" w="med" len="med"/>
          </a:ln>
        </p:spPr>
        <p:style>
          <a:lnRef idx="0">
            <a:scrgbClr r="0" g="0" b="0"/>
          </a:lnRef>
          <a:fillRef idx="0">
            <a:scrgbClr r="0" g="0" b="0"/>
          </a:fillRef>
          <a:effectRef idx="0">
            <a:scrgbClr r="0" g="0" b="0"/>
          </a:effectRef>
          <a:fontRef idx="minor">
            <a:schemeClr val="tx1"/>
          </a:fontRef>
        </p:style>
      </p:cxnSp>
      <p:sp>
        <p:nvSpPr>
          <p:cNvPr id="48" name="TextBox 47">
            <a:extLst>
              <a:ext uri="{FF2B5EF4-FFF2-40B4-BE49-F238E27FC236}">
                <a16:creationId xmlns:a16="http://schemas.microsoft.com/office/drawing/2014/main" id="{A75C68BD-2271-4B05-B8C9-BBB311B8388E}"/>
              </a:ext>
            </a:extLst>
          </p:cNvPr>
          <p:cNvSpPr txBox="1"/>
          <p:nvPr/>
        </p:nvSpPr>
        <p:spPr>
          <a:xfrm>
            <a:off x="3978420" y="4116001"/>
            <a:ext cx="532089" cy="369332"/>
          </a:xfrm>
          <a:prstGeom prst="rect">
            <a:avLst/>
          </a:prstGeom>
          <a:noFill/>
        </p:spPr>
        <p:txBody>
          <a:bodyPr wrap="square">
            <a:spAutoFit/>
          </a:bodyPr>
          <a:lstStyle/>
          <a:p>
            <a:r>
              <a:rPr lang="en-GB" b="1" dirty="0">
                <a:solidFill>
                  <a:srgbClr val="00B050"/>
                </a:solidFill>
                <a:cs typeface="Calibri" panose="020F0502020204030204" pitchFamily="34" charset="0"/>
                <a:sym typeface="Symbol" panose="05050102010706020507" pitchFamily="18" charset="2"/>
              </a:rPr>
              <a:t>1s</a:t>
            </a:r>
            <a:endParaRPr lang="en-GB" b="1" dirty="0">
              <a:solidFill>
                <a:srgbClr val="00B050"/>
              </a:solidFill>
            </a:endParaRPr>
          </a:p>
        </p:txBody>
      </p:sp>
    </p:spTree>
    <p:extLst>
      <p:ext uri="{BB962C8B-B14F-4D97-AF65-F5344CB8AC3E}">
        <p14:creationId xmlns:p14="http://schemas.microsoft.com/office/powerpoint/2010/main" val="16413670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75C6FE1D-DF25-48A5-82D7-43E05CA8E1E9}"/>
              </a:ext>
            </a:extLst>
          </p:cNvPr>
          <p:cNvGrpSpPr/>
          <p:nvPr/>
        </p:nvGrpSpPr>
        <p:grpSpPr>
          <a:xfrm>
            <a:off x="1127448" y="729365"/>
            <a:ext cx="9793088" cy="6109932"/>
            <a:chOff x="539551" y="1595125"/>
            <a:chExt cx="8064896" cy="4814125"/>
          </a:xfrm>
        </p:grpSpPr>
        <p:grpSp>
          <p:nvGrpSpPr>
            <p:cNvPr id="2" name="Group 1">
              <a:extLst>
                <a:ext uri="{FF2B5EF4-FFF2-40B4-BE49-F238E27FC236}">
                  <a16:creationId xmlns:a16="http://schemas.microsoft.com/office/drawing/2014/main" id="{C37F78BB-38A5-4F19-B29B-8A3EB6AFD971}"/>
                </a:ext>
              </a:extLst>
            </p:cNvPr>
            <p:cNvGrpSpPr/>
            <p:nvPr/>
          </p:nvGrpSpPr>
          <p:grpSpPr>
            <a:xfrm>
              <a:off x="539551" y="1595125"/>
              <a:ext cx="8064896" cy="4814125"/>
              <a:chOff x="387228" y="394357"/>
              <a:chExt cx="8064896" cy="4814125"/>
            </a:xfrm>
          </p:grpSpPr>
          <p:pic>
            <p:nvPicPr>
              <p:cNvPr id="5" name="Picture 4">
                <a:extLst>
                  <a:ext uri="{FF2B5EF4-FFF2-40B4-BE49-F238E27FC236}">
                    <a16:creationId xmlns:a16="http://schemas.microsoft.com/office/drawing/2014/main" id="{E317E230-3917-4112-9054-CF2BB67C44A2}"/>
                  </a:ext>
                </a:extLst>
              </p:cNvPr>
              <p:cNvPicPr>
                <a:picLocks noChangeAspect="1"/>
              </p:cNvPicPr>
              <p:nvPr/>
            </p:nvPicPr>
            <p:blipFill rotWithShape="1">
              <a:blip r:embed="rId2"/>
              <a:srcRect b="5532"/>
              <a:stretch/>
            </p:blipFill>
            <p:spPr>
              <a:xfrm>
                <a:off x="387228" y="1556792"/>
                <a:ext cx="8064896" cy="3651690"/>
              </a:xfrm>
              <a:prstGeom prst="rect">
                <a:avLst/>
              </a:prstGeom>
            </p:spPr>
          </p:pic>
          <p:pic>
            <p:nvPicPr>
              <p:cNvPr id="3" name="Picture 2">
                <a:extLst>
                  <a:ext uri="{FF2B5EF4-FFF2-40B4-BE49-F238E27FC236}">
                    <a16:creationId xmlns:a16="http://schemas.microsoft.com/office/drawing/2014/main" id="{685987F2-E442-44CA-82C3-8734D4B1F8AD}"/>
                  </a:ext>
                </a:extLst>
              </p:cNvPr>
              <p:cNvPicPr>
                <a:picLocks noChangeAspect="1"/>
              </p:cNvPicPr>
              <p:nvPr/>
            </p:nvPicPr>
            <p:blipFill rotWithShape="1">
              <a:blip r:embed="rId3"/>
              <a:srcRect b="60334"/>
              <a:stretch/>
            </p:blipFill>
            <p:spPr>
              <a:xfrm>
                <a:off x="387228" y="394357"/>
                <a:ext cx="8064896" cy="1201953"/>
              </a:xfrm>
              <a:prstGeom prst="rect">
                <a:avLst/>
              </a:prstGeom>
            </p:spPr>
          </p:pic>
        </p:grpSp>
        <p:sp>
          <p:nvSpPr>
            <p:cNvPr id="4" name="Rectangle 3">
              <a:extLst>
                <a:ext uri="{FF2B5EF4-FFF2-40B4-BE49-F238E27FC236}">
                  <a16:creationId xmlns:a16="http://schemas.microsoft.com/office/drawing/2014/main" id="{5035E323-7B47-481E-BEDF-8489658B14EA}"/>
                </a:ext>
              </a:extLst>
            </p:cNvPr>
            <p:cNvSpPr/>
            <p:nvPr/>
          </p:nvSpPr>
          <p:spPr>
            <a:xfrm>
              <a:off x="4139952" y="1595125"/>
              <a:ext cx="1008112" cy="177691"/>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a:extLst>
                <a:ext uri="{FF2B5EF4-FFF2-40B4-BE49-F238E27FC236}">
                  <a16:creationId xmlns:a16="http://schemas.microsoft.com/office/drawing/2014/main" id="{46A10844-96E5-4AD3-8E38-10ACE0213EE9}"/>
                </a:ext>
              </a:extLst>
            </p:cNvPr>
            <p:cNvPicPr>
              <a:picLocks noChangeAspect="1"/>
            </p:cNvPicPr>
            <p:nvPr/>
          </p:nvPicPr>
          <p:blipFill rotWithShape="1">
            <a:blip r:embed="rId2"/>
            <a:srcRect t="65587" b="28825"/>
            <a:stretch/>
          </p:blipFill>
          <p:spPr>
            <a:xfrm flipV="1">
              <a:off x="539551" y="5844332"/>
              <a:ext cx="8064896" cy="216024"/>
            </a:xfrm>
            <a:prstGeom prst="rect">
              <a:avLst/>
            </a:prstGeom>
          </p:spPr>
        </p:pic>
      </p:grpSp>
      <p:sp>
        <p:nvSpPr>
          <p:cNvPr id="15" name="Title 14">
            <a:extLst>
              <a:ext uri="{FF2B5EF4-FFF2-40B4-BE49-F238E27FC236}">
                <a16:creationId xmlns:a16="http://schemas.microsoft.com/office/drawing/2014/main" id="{A2C46677-1F5F-4992-9A57-A67799CF11B1}"/>
              </a:ext>
            </a:extLst>
          </p:cNvPr>
          <p:cNvSpPr>
            <a:spLocks noGrp="1"/>
          </p:cNvSpPr>
          <p:nvPr>
            <p:ph type="title"/>
          </p:nvPr>
        </p:nvSpPr>
        <p:spPr>
          <a:xfrm>
            <a:off x="913773" y="143471"/>
            <a:ext cx="10364451" cy="585894"/>
          </a:xfrm>
        </p:spPr>
        <p:txBody>
          <a:bodyPr/>
          <a:lstStyle/>
          <a:p>
            <a:r>
              <a:rPr lang="en-GB">
                <a:effectLst>
                  <a:outerShdw blurRad="38100" dist="38100" dir="2700000" algn="tl">
                    <a:srgbClr val="000000">
                      <a:alpha val="43137"/>
                    </a:srgbClr>
                  </a:outerShdw>
                </a:effectLst>
              </a:rPr>
              <a:t>Electromagnetic spectrum</a:t>
            </a:r>
          </a:p>
        </p:txBody>
      </p:sp>
      <p:sp>
        <p:nvSpPr>
          <p:cNvPr id="11" name="TextBox 10">
            <a:extLst>
              <a:ext uri="{FF2B5EF4-FFF2-40B4-BE49-F238E27FC236}">
                <a16:creationId xmlns:a16="http://schemas.microsoft.com/office/drawing/2014/main" id="{FAA85043-A614-4CA9-AF2C-4E3B67A41506}"/>
              </a:ext>
            </a:extLst>
          </p:cNvPr>
          <p:cNvSpPr txBox="1"/>
          <p:nvPr/>
        </p:nvSpPr>
        <p:spPr>
          <a:xfrm>
            <a:off x="8328248" y="3150707"/>
            <a:ext cx="2400167" cy="707886"/>
          </a:xfrm>
          <a:prstGeom prst="rect">
            <a:avLst/>
          </a:prstGeom>
          <a:noFill/>
          <a:ln>
            <a:solidFill>
              <a:schemeClr val="tx1"/>
            </a:solidFill>
          </a:ln>
        </p:spPr>
        <p:txBody>
          <a:bodyPr wrap="square">
            <a:spAutoFit/>
          </a:bodyPr>
          <a:lstStyle/>
          <a:p>
            <a:pPr algn="ctr"/>
            <a:r>
              <a:rPr lang="en-GB" sz="4000" b="1" dirty="0">
                <a:solidFill>
                  <a:srgbClr val="FFC000"/>
                </a:solidFill>
                <a:latin typeface="Calibri" panose="020F0502020204030204" pitchFamily="34" charset="0"/>
                <a:cs typeface="Calibri" panose="020F0502020204030204" pitchFamily="34" charset="0"/>
                <a:sym typeface="Symbol" panose="05050102010706020507" pitchFamily="18" charset="2"/>
              </a:rPr>
              <a:t>c</a:t>
            </a:r>
            <a:r>
              <a:rPr lang="en-GB" sz="4000" b="1" dirty="0">
                <a:latin typeface="Calibri" panose="020F0502020204030204" pitchFamily="34" charset="0"/>
                <a:cs typeface="Calibri" panose="020F0502020204030204" pitchFamily="34" charset="0"/>
                <a:sym typeface="Symbol" panose="05050102010706020507" pitchFamily="18" charset="2"/>
              </a:rPr>
              <a:t> =   </a:t>
            </a:r>
            <a:r>
              <a:rPr lang="en-GB" sz="4000" b="1" dirty="0">
                <a:solidFill>
                  <a:srgbClr val="00B050"/>
                </a:solidFill>
                <a:latin typeface="Calibri" panose="020F0502020204030204" pitchFamily="34" charset="0"/>
                <a:cs typeface="Calibri" panose="020F0502020204030204" pitchFamily="34" charset="0"/>
                <a:sym typeface="Symbol" panose="05050102010706020507" pitchFamily="18" charset="2"/>
              </a:rPr>
              <a:t>f</a:t>
            </a:r>
          </a:p>
        </p:txBody>
      </p:sp>
    </p:spTree>
    <p:extLst>
      <p:ext uri="{BB962C8B-B14F-4D97-AF65-F5344CB8AC3E}">
        <p14:creationId xmlns:p14="http://schemas.microsoft.com/office/powerpoint/2010/main" val="40869487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FC2D363-73D2-4A36-ACD5-C8811EAF3B57}"/>
              </a:ext>
            </a:extLst>
          </p:cNvPr>
          <p:cNvSpPr txBox="1"/>
          <p:nvPr/>
        </p:nvSpPr>
        <p:spPr>
          <a:xfrm>
            <a:off x="2613634" y="1367431"/>
            <a:ext cx="6676700" cy="1815882"/>
          </a:xfrm>
          <a:prstGeom prst="rect">
            <a:avLst/>
          </a:prstGeom>
          <a:noFill/>
        </p:spPr>
        <p:txBody>
          <a:bodyPr wrap="none" rtlCol="0">
            <a:spAutoFit/>
          </a:bodyPr>
          <a:lstStyle/>
          <a:p>
            <a:r>
              <a:rPr lang="en-GB" sz="2800" b="1" u="sng" dirty="0">
                <a:solidFill>
                  <a:srgbClr val="0070C0"/>
                </a:solidFill>
                <a:cs typeface="Calibri" panose="020F0502020204030204" pitchFamily="34" charset="0"/>
              </a:rPr>
              <a:t>Energy of waves </a:t>
            </a:r>
            <a:r>
              <a:rPr lang="en-GB" sz="2800" dirty="0">
                <a:cs typeface="Calibri" panose="020F0502020204030204" pitchFamily="34" charset="0"/>
              </a:rPr>
              <a:t>is related to the </a:t>
            </a:r>
            <a:r>
              <a:rPr lang="en-GB" sz="2800" b="1" u="sng" dirty="0">
                <a:solidFill>
                  <a:srgbClr val="0070C0"/>
                </a:solidFill>
                <a:cs typeface="Calibri" panose="020F0502020204030204" pitchFamily="34" charset="0"/>
              </a:rPr>
              <a:t>amplitude</a:t>
            </a:r>
          </a:p>
          <a:p>
            <a:endParaRPr lang="en-GB" sz="2800" dirty="0">
              <a:cs typeface="Calibri" panose="020F0502020204030204" pitchFamily="34" charset="0"/>
            </a:endParaRPr>
          </a:p>
          <a:p>
            <a:r>
              <a:rPr lang="en-GB" sz="2800" b="1" u="sng" dirty="0">
                <a:solidFill>
                  <a:srgbClr val="FF0000"/>
                </a:solidFill>
                <a:cs typeface="Calibri" panose="020F0502020204030204" pitchFamily="34" charset="0"/>
              </a:rPr>
              <a:t>Energy of light</a:t>
            </a:r>
            <a:r>
              <a:rPr lang="en-GB" sz="2800" b="1" dirty="0">
                <a:solidFill>
                  <a:srgbClr val="FF0000"/>
                </a:solidFill>
                <a:cs typeface="Calibri" panose="020F0502020204030204" pitchFamily="34" charset="0"/>
              </a:rPr>
              <a:t> </a:t>
            </a:r>
            <a:r>
              <a:rPr lang="en-GB" sz="2800" dirty="0">
                <a:cs typeface="Calibri" panose="020F0502020204030204" pitchFamily="34" charset="0"/>
              </a:rPr>
              <a:t>is related to the </a:t>
            </a:r>
            <a:r>
              <a:rPr lang="en-GB" sz="2800" b="1" u="sng" dirty="0">
                <a:solidFill>
                  <a:srgbClr val="FF0000"/>
                </a:solidFill>
                <a:cs typeface="Calibri" panose="020F0502020204030204" pitchFamily="34" charset="0"/>
              </a:rPr>
              <a:t>frequency</a:t>
            </a:r>
          </a:p>
          <a:p>
            <a:endParaRPr lang="en-GB" sz="2800" dirty="0">
              <a:cs typeface="Calibri" panose="020F0502020204030204" pitchFamily="34" charset="0"/>
            </a:endParaRPr>
          </a:p>
        </p:txBody>
      </p:sp>
      <p:sp>
        <p:nvSpPr>
          <p:cNvPr id="3" name="TextBox 2">
            <a:extLst>
              <a:ext uri="{FF2B5EF4-FFF2-40B4-BE49-F238E27FC236}">
                <a16:creationId xmlns:a16="http://schemas.microsoft.com/office/drawing/2014/main" id="{91D94E67-C6AB-4DBE-A8C1-E3DDDE94B7C8}"/>
              </a:ext>
            </a:extLst>
          </p:cNvPr>
          <p:cNvSpPr txBox="1"/>
          <p:nvPr/>
        </p:nvSpPr>
        <p:spPr>
          <a:xfrm>
            <a:off x="340577" y="731510"/>
            <a:ext cx="11660756" cy="523220"/>
          </a:xfrm>
          <a:prstGeom prst="rect">
            <a:avLst/>
          </a:prstGeom>
          <a:noFill/>
        </p:spPr>
        <p:txBody>
          <a:bodyPr wrap="none" rtlCol="0">
            <a:spAutoFit/>
          </a:bodyPr>
          <a:lstStyle/>
          <a:p>
            <a:r>
              <a:rPr lang="en-GB" sz="2800"/>
              <a:t>Anomaly associated with light, waves, and energy puzzled scientists for centuries</a:t>
            </a:r>
          </a:p>
        </p:txBody>
      </p:sp>
      <p:sp>
        <p:nvSpPr>
          <p:cNvPr id="4" name="TextBox 3">
            <a:extLst>
              <a:ext uri="{FF2B5EF4-FFF2-40B4-BE49-F238E27FC236}">
                <a16:creationId xmlns:a16="http://schemas.microsoft.com/office/drawing/2014/main" id="{350C448E-B483-401F-AABE-E4EBE2FD77FD}"/>
              </a:ext>
            </a:extLst>
          </p:cNvPr>
          <p:cNvSpPr txBox="1"/>
          <p:nvPr/>
        </p:nvSpPr>
        <p:spPr>
          <a:xfrm>
            <a:off x="1839063" y="1929736"/>
            <a:ext cx="774571" cy="523220"/>
          </a:xfrm>
          <a:prstGeom prst="rect">
            <a:avLst/>
          </a:prstGeom>
          <a:noFill/>
        </p:spPr>
        <p:txBody>
          <a:bodyPr wrap="none" rtlCol="0">
            <a:spAutoFit/>
          </a:bodyPr>
          <a:lstStyle/>
          <a:p>
            <a:r>
              <a:rPr lang="en-GB" sz="2800" b="1"/>
              <a:t>BUT</a:t>
            </a:r>
          </a:p>
        </p:txBody>
      </p:sp>
      <p:sp>
        <p:nvSpPr>
          <p:cNvPr id="12" name="TextBox 11">
            <a:extLst>
              <a:ext uri="{FF2B5EF4-FFF2-40B4-BE49-F238E27FC236}">
                <a16:creationId xmlns:a16="http://schemas.microsoft.com/office/drawing/2014/main" id="{576318BB-9CCF-4559-A043-6E728C001717}"/>
              </a:ext>
            </a:extLst>
          </p:cNvPr>
          <p:cNvSpPr txBox="1"/>
          <p:nvPr/>
        </p:nvSpPr>
        <p:spPr>
          <a:xfrm>
            <a:off x="971311" y="3116399"/>
            <a:ext cx="9836715" cy="1315553"/>
          </a:xfrm>
          <a:prstGeom prst="rect">
            <a:avLst/>
          </a:prstGeom>
          <a:noFill/>
        </p:spPr>
        <p:txBody>
          <a:bodyPr wrap="square" rtlCol="0">
            <a:spAutoFit/>
          </a:bodyPr>
          <a:lstStyle/>
          <a:p>
            <a:pPr>
              <a:lnSpc>
                <a:spcPct val="150000"/>
              </a:lnSpc>
            </a:pPr>
            <a:r>
              <a:rPr lang="en-GB" sz="2800" b="1" dirty="0">
                <a:solidFill>
                  <a:srgbClr val="0000FF"/>
                </a:solidFill>
                <a:cs typeface="Calibri" panose="020F0502020204030204" pitchFamily="34" charset="0"/>
              </a:rPr>
              <a:t>PHOTOELECTRIC EFFECT - Albert Einstein </a:t>
            </a:r>
            <a:r>
              <a:rPr lang="en-GB" sz="2800" dirty="0">
                <a:cs typeface="Calibri" panose="020F0502020204030204" pitchFamily="34" charset="0"/>
              </a:rPr>
              <a:t>(Nobel Prize)</a:t>
            </a:r>
          </a:p>
          <a:p>
            <a:pPr>
              <a:lnSpc>
                <a:spcPct val="150000"/>
              </a:lnSpc>
            </a:pPr>
            <a:r>
              <a:rPr lang="en-GB" sz="2800" dirty="0">
                <a:cs typeface="Calibri" panose="020F0502020204030204" pitchFamily="34" charset="0"/>
              </a:rPr>
              <a:t>light travels in packets of energy called </a:t>
            </a:r>
            <a:r>
              <a:rPr lang="en-GB" sz="2800" b="1" dirty="0">
                <a:solidFill>
                  <a:srgbClr val="00B050"/>
                </a:solidFill>
                <a:cs typeface="Calibri" panose="020F0502020204030204" pitchFamily="34" charset="0"/>
              </a:rPr>
              <a:t>PHOTONS</a:t>
            </a:r>
          </a:p>
        </p:txBody>
      </p:sp>
      <p:sp>
        <p:nvSpPr>
          <p:cNvPr id="18" name="TextBox 17">
            <a:extLst>
              <a:ext uri="{FF2B5EF4-FFF2-40B4-BE49-F238E27FC236}">
                <a16:creationId xmlns:a16="http://schemas.microsoft.com/office/drawing/2014/main" id="{5193F0C9-79EA-4A60-B52F-3F8406179073}"/>
              </a:ext>
            </a:extLst>
          </p:cNvPr>
          <p:cNvSpPr txBox="1"/>
          <p:nvPr/>
        </p:nvSpPr>
        <p:spPr>
          <a:xfrm>
            <a:off x="1055440" y="4676572"/>
            <a:ext cx="7200800" cy="954107"/>
          </a:xfrm>
          <a:prstGeom prst="rect">
            <a:avLst/>
          </a:prstGeom>
          <a:noFill/>
          <a:ln w="19050">
            <a:solidFill>
              <a:srgbClr val="00B050"/>
            </a:solidFill>
          </a:ln>
        </p:spPr>
        <p:txBody>
          <a:bodyPr wrap="square">
            <a:spAutoFit/>
          </a:bodyPr>
          <a:lstStyle/>
          <a:p>
            <a:r>
              <a:rPr lang="en-GB" sz="2800" b="1">
                <a:solidFill>
                  <a:srgbClr val="00B050"/>
                </a:solidFill>
                <a:cs typeface="Calibri" panose="020F0502020204030204" pitchFamily="34" charset="0"/>
              </a:rPr>
              <a:t>PHOTON</a:t>
            </a:r>
            <a:r>
              <a:rPr lang="en-GB" sz="2800">
                <a:solidFill>
                  <a:srgbClr val="202124"/>
                </a:solidFill>
                <a:cs typeface="Calibri" panose="020F0502020204030204" pitchFamily="34" charset="0"/>
              </a:rPr>
              <a:t> - the smallest possible, quantized packets of electromagnetic energy</a:t>
            </a:r>
            <a:endParaRPr lang="en-GB" sz="2800">
              <a:cs typeface="Calibri" panose="020F0502020204030204" pitchFamily="34" charset="0"/>
            </a:endParaRPr>
          </a:p>
        </p:txBody>
      </p:sp>
      <p:grpSp>
        <p:nvGrpSpPr>
          <p:cNvPr id="6" name="Group 5">
            <a:extLst>
              <a:ext uri="{FF2B5EF4-FFF2-40B4-BE49-F238E27FC236}">
                <a16:creationId xmlns:a16="http://schemas.microsoft.com/office/drawing/2014/main" id="{EC9919B7-D1AD-4488-ADAC-689A5C8AC0A3}"/>
              </a:ext>
            </a:extLst>
          </p:cNvPr>
          <p:cNvGrpSpPr/>
          <p:nvPr/>
        </p:nvGrpSpPr>
        <p:grpSpPr>
          <a:xfrm>
            <a:off x="1055440" y="5913807"/>
            <a:ext cx="5952268" cy="707581"/>
            <a:chOff x="373109" y="4528767"/>
            <a:chExt cx="5952268" cy="707581"/>
          </a:xfrm>
        </p:grpSpPr>
        <p:sp>
          <p:nvSpPr>
            <p:cNvPr id="11" name="TextBox 10">
              <a:extLst>
                <a:ext uri="{FF2B5EF4-FFF2-40B4-BE49-F238E27FC236}">
                  <a16:creationId xmlns:a16="http://schemas.microsoft.com/office/drawing/2014/main" id="{D5AEBAA7-8D7E-41A2-A0AC-65F60EB3C439}"/>
                </a:ext>
              </a:extLst>
            </p:cNvPr>
            <p:cNvSpPr txBox="1"/>
            <p:nvPr/>
          </p:nvSpPr>
          <p:spPr>
            <a:xfrm>
              <a:off x="4089300" y="4528767"/>
              <a:ext cx="2236077" cy="400110"/>
            </a:xfrm>
            <a:prstGeom prst="rect">
              <a:avLst/>
            </a:prstGeom>
            <a:noFill/>
          </p:spPr>
          <p:txBody>
            <a:bodyPr wrap="square">
              <a:spAutoFit/>
            </a:bodyPr>
            <a:lstStyle/>
            <a:p>
              <a:r>
                <a:rPr lang="en-GB" sz="2000" i="1" dirty="0">
                  <a:cs typeface="Calibri" panose="020F0502020204030204" pitchFamily="34" charset="0"/>
                  <a:sym typeface="Symbol" panose="05050102010706020507" pitchFamily="18" charset="2"/>
                </a:rPr>
                <a:t>h = 6.63  10</a:t>
              </a:r>
              <a:r>
                <a:rPr lang="en-GB" sz="2000" i="1" baseline="30000" dirty="0">
                  <a:cs typeface="Calibri" panose="020F0502020204030204" pitchFamily="34" charset="0"/>
                  <a:sym typeface="Symbol" panose="05050102010706020507" pitchFamily="18" charset="2"/>
                </a:rPr>
                <a:t>-34</a:t>
              </a:r>
              <a:r>
                <a:rPr lang="en-GB" sz="2000" i="1" dirty="0">
                  <a:cs typeface="Calibri" panose="020F0502020204030204" pitchFamily="34" charset="0"/>
                  <a:sym typeface="Symbol" panose="05050102010706020507" pitchFamily="18" charset="2"/>
                </a:rPr>
                <a:t> </a:t>
              </a:r>
              <a:r>
                <a:rPr lang="en-GB" sz="2000" i="1" dirty="0" err="1">
                  <a:cs typeface="Calibri" panose="020F0502020204030204" pitchFamily="34" charset="0"/>
                  <a:sym typeface="Symbol" panose="05050102010706020507" pitchFamily="18" charset="2"/>
                </a:rPr>
                <a:t>Js</a:t>
              </a:r>
              <a:endParaRPr lang="en-GB" sz="2000" dirty="0">
                <a:cs typeface="Calibri" panose="020F0502020204030204" pitchFamily="34" charset="0"/>
                <a:sym typeface="Symbol" panose="05050102010706020507" pitchFamily="18" charset="2"/>
              </a:endParaRPr>
            </a:p>
          </p:txBody>
        </p:sp>
        <p:sp>
          <p:nvSpPr>
            <p:cNvPr id="15" name="TextBox 14">
              <a:extLst>
                <a:ext uri="{FF2B5EF4-FFF2-40B4-BE49-F238E27FC236}">
                  <a16:creationId xmlns:a16="http://schemas.microsoft.com/office/drawing/2014/main" id="{FC7079D8-ACEC-4D2E-970B-21A42C630A02}"/>
                </a:ext>
              </a:extLst>
            </p:cNvPr>
            <p:cNvSpPr txBox="1"/>
            <p:nvPr/>
          </p:nvSpPr>
          <p:spPr>
            <a:xfrm>
              <a:off x="373109" y="4623031"/>
              <a:ext cx="1834459" cy="584775"/>
            </a:xfrm>
            <a:prstGeom prst="rect">
              <a:avLst/>
            </a:prstGeom>
            <a:noFill/>
            <a:ln w="19050">
              <a:solidFill>
                <a:srgbClr val="00B050"/>
              </a:solidFill>
            </a:ln>
          </p:spPr>
          <p:txBody>
            <a:bodyPr wrap="square">
              <a:spAutoFit/>
            </a:bodyPr>
            <a:lstStyle/>
            <a:p>
              <a:r>
                <a:rPr lang="en-GB" sz="3200" b="1" dirty="0">
                  <a:cs typeface="Calibri" panose="020F0502020204030204" pitchFamily="34" charset="0"/>
                </a:rPr>
                <a:t>E = h </a:t>
              </a:r>
              <a:r>
                <a:rPr lang="en-GB" sz="3200" b="1" dirty="0">
                  <a:cs typeface="Calibri" panose="020F0502020204030204" pitchFamily="34" charset="0"/>
                  <a:sym typeface="Symbol" panose="05050102010706020507" pitchFamily="18" charset="2"/>
                </a:rPr>
                <a:t> </a:t>
              </a:r>
              <a:r>
                <a:rPr lang="en-GB" sz="3200" b="1" dirty="0">
                  <a:solidFill>
                    <a:srgbClr val="00B050"/>
                  </a:solidFill>
                  <a:cs typeface="Calibri" panose="020F0502020204030204" pitchFamily="34" charset="0"/>
                  <a:sym typeface="Symbol" panose="05050102010706020507" pitchFamily="18" charset="2"/>
                </a:rPr>
                <a:t>f</a:t>
              </a:r>
              <a:r>
                <a:rPr lang="en-GB" sz="3200" dirty="0">
                  <a:cs typeface="Calibri" panose="020F0502020204030204" pitchFamily="34" charset="0"/>
                  <a:sym typeface="Symbol" panose="05050102010706020507" pitchFamily="18" charset="2"/>
                </a:rPr>
                <a:t> </a:t>
              </a:r>
              <a:endParaRPr lang="en-GB" sz="3200" dirty="0"/>
            </a:p>
          </p:txBody>
        </p:sp>
        <p:sp>
          <p:nvSpPr>
            <p:cNvPr id="17" name="TextBox 16">
              <a:extLst>
                <a:ext uri="{FF2B5EF4-FFF2-40B4-BE49-F238E27FC236}">
                  <a16:creationId xmlns:a16="http://schemas.microsoft.com/office/drawing/2014/main" id="{69730526-2DC0-452C-B548-E9FC48172795}"/>
                </a:ext>
              </a:extLst>
            </p:cNvPr>
            <p:cNvSpPr txBox="1"/>
            <p:nvPr/>
          </p:nvSpPr>
          <p:spPr>
            <a:xfrm>
              <a:off x="4094371" y="4836238"/>
              <a:ext cx="1725472" cy="400110"/>
            </a:xfrm>
            <a:prstGeom prst="rect">
              <a:avLst/>
            </a:prstGeom>
            <a:noFill/>
          </p:spPr>
          <p:txBody>
            <a:bodyPr wrap="none" rtlCol="0">
              <a:spAutoFit/>
            </a:bodyPr>
            <a:lstStyle/>
            <a:p>
              <a:r>
                <a:rPr lang="en-GB" sz="2000" dirty="0"/>
                <a:t>Planck constant</a:t>
              </a:r>
            </a:p>
          </p:txBody>
        </p:sp>
      </p:grpSp>
      <p:sp>
        <p:nvSpPr>
          <p:cNvPr id="14" name="Title 13">
            <a:extLst>
              <a:ext uri="{FF2B5EF4-FFF2-40B4-BE49-F238E27FC236}">
                <a16:creationId xmlns:a16="http://schemas.microsoft.com/office/drawing/2014/main" id="{1D00F0EA-60EF-43CD-AEFD-1487B7A291FA}"/>
              </a:ext>
            </a:extLst>
          </p:cNvPr>
          <p:cNvSpPr>
            <a:spLocks noGrp="1"/>
          </p:cNvSpPr>
          <p:nvPr>
            <p:ph type="title"/>
          </p:nvPr>
        </p:nvSpPr>
        <p:spPr>
          <a:xfrm>
            <a:off x="913774" y="99287"/>
            <a:ext cx="10364451" cy="725027"/>
          </a:xfrm>
        </p:spPr>
        <p:txBody>
          <a:bodyPr>
            <a:normAutofit/>
          </a:bodyPr>
          <a:lstStyle/>
          <a:p>
            <a:r>
              <a:rPr lang="en-GB">
                <a:effectLst>
                  <a:outerShdw blurRad="38100" dist="38100" dir="2700000" algn="tl">
                    <a:srgbClr val="000000">
                      <a:alpha val="43137"/>
                    </a:srgbClr>
                  </a:outerShdw>
                </a:effectLst>
              </a:rPr>
              <a:t>Energy of light</a:t>
            </a:r>
          </a:p>
        </p:txBody>
      </p:sp>
    </p:spTree>
    <p:extLst>
      <p:ext uri="{BB962C8B-B14F-4D97-AF65-F5344CB8AC3E}">
        <p14:creationId xmlns:p14="http://schemas.microsoft.com/office/powerpoint/2010/main" val="30280816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7348FAA9-7D16-4CA0-B3DD-9D5E82C7A4EB}"/>
              </a:ext>
            </a:extLst>
          </p:cNvPr>
          <p:cNvGrpSpPr/>
          <p:nvPr/>
        </p:nvGrpSpPr>
        <p:grpSpPr>
          <a:xfrm>
            <a:off x="-47786" y="1675473"/>
            <a:ext cx="5999770" cy="5169182"/>
            <a:chOff x="286192" y="744156"/>
            <a:chExt cx="4799836" cy="4192498"/>
          </a:xfrm>
        </p:grpSpPr>
        <p:pic>
          <p:nvPicPr>
            <p:cNvPr id="71682" name="Picture 2" descr="Photoelectric Effect ( Real World ) | Physics | CK-12 Foundation">
              <a:extLst>
                <a:ext uri="{FF2B5EF4-FFF2-40B4-BE49-F238E27FC236}">
                  <a16:creationId xmlns:a16="http://schemas.microsoft.com/office/drawing/2014/main" id="{6B71E085-6C90-452A-AB58-AE7D5C54AF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764704"/>
              <a:ext cx="4762500" cy="41719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B1AA416-AEF7-45CA-ACCA-91162845220E}"/>
                </a:ext>
              </a:extLst>
            </p:cNvPr>
            <p:cNvSpPr txBox="1"/>
            <p:nvPr/>
          </p:nvSpPr>
          <p:spPr>
            <a:xfrm>
              <a:off x="2072925" y="4410743"/>
              <a:ext cx="1182585" cy="299549"/>
            </a:xfrm>
            <a:prstGeom prst="rect">
              <a:avLst/>
            </a:prstGeom>
            <a:noFill/>
          </p:spPr>
          <p:txBody>
            <a:bodyPr wrap="none" rtlCol="0">
              <a:spAutoFit/>
            </a:bodyPr>
            <a:lstStyle/>
            <a:p>
              <a:r>
                <a:rPr lang="en-GB" b="1">
                  <a:solidFill>
                    <a:srgbClr val="0000FF"/>
                  </a:solidFill>
                </a:rPr>
                <a:t>METAL SHEET</a:t>
              </a:r>
            </a:p>
          </p:txBody>
        </p:sp>
        <p:sp>
          <p:nvSpPr>
            <p:cNvPr id="11" name="TextBox 10">
              <a:extLst>
                <a:ext uri="{FF2B5EF4-FFF2-40B4-BE49-F238E27FC236}">
                  <a16:creationId xmlns:a16="http://schemas.microsoft.com/office/drawing/2014/main" id="{F22804CD-37EF-4D3B-BAC9-D0F71A00A064}"/>
                </a:ext>
              </a:extLst>
            </p:cNvPr>
            <p:cNvSpPr txBox="1"/>
            <p:nvPr/>
          </p:nvSpPr>
          <p:spPr>
            <a:xfrm>
              <a:off x="286192" y="744156"/>
              <a:ext cx="2738967" cy="374436"/>
            </a:xfrm>
            <a:prstGeom prst="rect">
              <a:avLst/>
            </a:prstGeom>
            <a:noFill/>
          </p:spPr>
          <p:txBody>
            <a:bodyPr wrap="none" rtlCol="0">
              <a:spAutoFit/>
            </a:bodyPr>
            <a:lstStyle/>
            <a:p>
              <a:r>
                <a:rPr lang="en-GB" sz="2400"/>
                <a:t>photons of right frequency</a:t>
              </a:r>
            </a:p>
          </p:txBody>
        </p:sp>
        <p:sp>
          <p:nvSpPr>
            <p:cNvPr id="3" name="TextBox 2">
              <a:extLst>
                <a:ext uri="{FF2B5EF4-FFF2-40B4-BE49-F238E27FC236}">
                  <a16:creationId xmlns:a16="http://schemas.microsoft.com/office/drawing/2014/main" id="{A32B2898-6707-4EA9-85B3-43E3066B5E31}"/>
                </a:ext>
              </a:extLst>
            </p:cNvPr>
            <p:cNvSpPr txBox="1"/>
            <p:nvPr/>
          </p:nvSpPr>
          <p:spPr>
            <a:xfrm>
              <a:off x="2144934" y="3881113"/>
              <a:ext cx="389850" cy="369332"/>
            </a:xfrm>
            <a:prstGeom prst="rect">
              <a:avLst/>
            </a:prstGeom>
            <a:noFill/>
          </p:spPr>
          <p:txBody>
            <a:bodyPr wrap="none" rtlCol="0">
              <a:spAutoFit/>
            </a:bodyPr>
            <a:lstStyle/>
            <a:p>
              <a:r>
                <a:rPr lang="en-GB">
                  <a:solidFill>
                    <a:srgbClr val="0000FF"/>
                  </a:solidFill>
                </a:rPr>
                <a:t>e-</a:t>
              </a:r>
            </a:p>
          </p:txBody>
        </p:sp>
        <p:sp>
          <p:nvSpPr>
            <p:cNvPr id="12" name="TextBox 11">
              <a:extLst>
                <a:ext uri="{FF2B5EF4-FFF2-40B4-BE49-F238E27FC236}">
                  <a16:creationId xmlns:a16="http://schemas.microsoft.com/office/drawing/2014/main" id="{3FF09765-ED7D-4820-94DC-043EB9D79A5D}"/>
                </a:ext>
              </a:extLst>
            </p:cNvPr>
            <p:cNvSpPr txBox="1"/>
            <p:nvPr/>
          </p:nvSpPr>
          <p:spPr>
            <a:xfrm>
              <a:off x="2635309" y="3581294"/>
              <a:ext cx="389850" cy="369332"/>
            </a:xfrm>
            <a:prstGeom prst="rect">
              <a:avLst/>
            </a:prstGeom>
            <a:noFill/>
          </p:spPr>
          <p:txBody>
            <a:bodyPr wrap="none" rtlCol="0">
              <a:spAutoFit/>
            </a:bodyPr>
            <a:lstStyle/>
            <a:p>
              <a:r>
                <a:rPr lang="en-GB">
                  <a:solidFill>
                    <a:srgbClr val="0000FF"/>
                  </a:solidFill>
                </a:rPr>
                <a:t>e-</a:t>
              </a:r>
            </a:p>
          </p:txBody>
        </p:sp>
        <p:sp>
          <p:nvSpPr>
            <p:cNvPr id="13" name="TextBox 12">
              <a:extLst>
                <a:ext uri="{FF2B5EF4-FFF2-40B4-BE49-F238E27FC236}">
                  <a16:creationId xmlns:a16="http://schemas.microsoft.com/office/drawing/2014/main" id="{BD3A7BBB-D8C0-47D9-AE46-68472E4FF5D4}"/>
                </a:ext>
              </a:extLst>
            </p:cNvPr>
            <p:cNvSpPr txBox="1"/>
            <p:nvPr/>
          </p:nvSpPr>
          <p:spPr>
            <a:xfrm>
              <a:off x="3054471" y="3904878"/>
              <a:ext cx="389850" cy="369332"/>
            </a:xfrm>
            <a:prstGeom prst="rect">
              <a:avLst/>
            </a:prstGeom>
            <a:noFill/>
          </p:spPr>
          <p:txBody>
            <a:bodyPr wrap="none" rtlCol="0">
              <a:spAutoFit/>
            </a:bodyPr>
            <a:lstStyle/>
            <a:p>
              <a:r>
                <a:rPr lang="en-GB">
                  <a:solidFill>
                    <a:srgbClr val="0000FF"/>
                  </a:solidFill>
                </a:rPr>
                <a:t>e-</a:t>
              </a:r>
            </a:p>
          </p:txBody>
        </p:sp>
        <p:sp>
          <p:nvSpPr>
            <p:cNvPr id="14" name="TextBox 13">
              <a:extLst>
                <a:ext uri="{FF2B5EF4-FFF2-40B4-BE49-F238E27FC236}">
                  <a16:creationId xmlns:a16="http://schemas.microsoft.com/office/drawing/2014/main" id="{16448E9F-7A08-45B1-B04A-D3B7045E8E69}"/>
                </a:ext>
              </a:extLst>
            </p:cNvPr>
            <p:cNvSpPr txBox="1"/>
            <p:nvPr/>
          </p:nvSpPr>
          <p:spPr>
            <a:xfrm>
              <a:off x="3134151" y="3289294"/>
              <a:ext cx="389850" cy="369332"/>
            </a:xfrm>
            <a:prstGeom prst="rect">
              <a:avLst/>
            </a:prstGeom>
            <a:noFill/>
          </p:spPr>
          <p:txBody>
            <a:bodyPr wrap="none" rtlCol="0">
              <a:spAutoFit/>
            </a:bodyPr>
            <a:lstStyle/>
            <a:p>
              <a:r>
                <a:rPr lang="en-GB">
                  <a:solidFill>
                    <a:srgbClr val="0000FF"/>
                  </a:solidFill>
                </a:rPr>
                <a:t>e-</a:t>
              </a:r>
            </a:p>
          </p:txBody>
        </p:sp>
        <p:sp>
          <p:nvSpPr>
            <p:cNvPr id="15" name="TextBox 14">
              <a:extLst>
                <a:ext uri="{FF2B5EF4-FFF2-40B4-BE49-F238E27FC236}">
                  <a16:creationId xmlns:a16="http://schemas.microsoft.com/office/drawing/2014/main" id="{0C1FB5BE-FAE7-4473-BD09-A7A6AFF459C1}"/>
                </a:ext>
              </a:extLst>
            </p:cNvPr>
            <p:cNvSpPr txBox="1"/>
            <p:nvPr/>
          </p:nvSpPr>
          <p:spPr>
            <a:xfrm>
              <a:off x="3498600" y="3624758"/>
              <a:ext cx="389850" cy="369332"/>
            </a:xfrm>
            <a:prstGeom prst="rect">
              <a:avLst/>
            </a:prstGeom>
            <a:noFill/>
          </p:spPr>
          <p:txBody>
            <a:bodyPr wrap="none" rtlCol="0">
              <a:spAutoFit/>
            </a:bodyPr>
            <a:lstStyle/>
            <a:p>
              <a:r>
                <a:rPr lang="en-GB">
                  <a:solidFill>
                    <a:srgbClr val="0000FF"/>
                  </a:solidFill>
                </a:rPr>
                <a:t>e-</a:t>
              </a:r>
            </a:p>
          </p:txBody>
        </p:sp>
        <p:sp>
          <p:nvSpPr>
            <p:cNvPr id="16" name="TextBox 15">
              <a:extLst>
                <a:ext uri="{FF2B5EF4-FFF2-40B4-BE49-F238E27FC236}">
                  <a16:creationId xmlns:a16="http://schemas.microsoft.com/office/drawing/2014/main" id="{275A2BF8-8BB6-4842-BBED-5C9F81B76C2B}"/>
                </a:ext>
              </a:extLst>
            </p:cNvPr>
            <p:cNvSpPr txBox="1"/>
            <p:nvPr/>
          </p:nvSpPr>
          <p:spPr>
            <a:xfrm>
              <a:off x="3977857" y="3809424"/>
              <a:ext cx="389850" cy="369332"/>
            </a:xfrm>
            <a:prstGeom prst="rect">
              <a:avLst/>
            </a:prstGeom>
            <a:noFill/>
          </p:spPr>
          <p:txBody>
            <a:bodyPr wrap="none" rtlCol="0">
              <a:spAutoFit/>
            </a:bodyPr>
            <a:lstStyle/>
            <a:p>
              <a:r>
                <a:rPr lang="en-GB">
                  <a:solidFill>
                    <a:srgbClr val="0000FF"/>
                  </a:solidFill>
                </a:rPr>
                <a:t>e-</a:t>
              </a:r>
            </a:p>
          </p:txBody>
        </p:sp>
        <p:sp>
          <p:nvSpPr>
            <p:cNvPr id="17" name="TextBox 16">
              <a:extLst>
                <a:ext uri="{FF2B5EF4-FFF2-40B4-BE49-F238E27FC236}">
                  <a16:creationId xmlns:a16="http://schemas.microsoft.com/office/drawing/2014/main" id="{1A028621-C639-4CA3-86A2-65E143FDD58C}"/>
                </a:ext>
              </a:extLst>
            </p:cNvPr>
            <p:cNvSpPr txBox="1"/>
            <p:nvPr/>
          </p:nvSpPr>
          <p:spPr>
            <a:xfrm>
              <a:off x="3203848" y="2548454"/>
              <a:ext cx="389850" cy="369332"/>
            </a:xfrm>
            <a:prstGeom prst="rect">
              <a:avLst/>
            </a:prstGeom>
            <a:noFill/>
          </p:spPr>
          <p:txBody>
            <a:bodyPr wrap="none" rtlCol="0">
              <a:spAutoFit/>
            </a:bodyPr>
            <a:lstStyle/>
            <a:p>
              <a:r>
                <a:rPr lang="en-GB">
                  <a:solidFill>
                    <a:srgbClr val="0000FF"/>
                  </a:solidFill>
                </a:rPr>
                <a:t>e-</a:t>
              </a:r>
            </a:p>
          </p:txBody>
        </p:sp>
        <p:sp>
          <p:nvSpPr>
            <p:cNvPr id="18" name="TextBox 17">
              <a:extLst>
                <a:ext uri="{FF2B5EF4-FFF2-40B4-BE49-F238E27FC236}">
                  <a16:creationId xmlns:a16="http://schemas.microsoft.com/office/drawing/2014/main" id="{970AB302-9867-48F6-A701-455C9BFAAFEF}"/>
                </a:ext>
              </a:extLst>
            </p:cNvPr>
            <p:cNvSpPr txBox="1"/>
            <p:nvPr/>
          </p:nvSpPr>
          <p:spPr>
            <a:xfrm>
              <a:off x="4110089" y="2919962"/>
              <a:ext cx="389850" cy="369332"/>
            </a:xfrm>
            <a:prstGeom prst="rect">
              <a:avLst/>
            </a:prstGeom>
            <a:noFill/>
          </p:spPr>
          <p:txBody>
            <a:bodyPr wrap="none" rtlCol="0">
              <a:spAutoFit/>
            </a:bodyPr>
            <a:lstStyle/>
            <a:p>
              <a:r>
                <a:rPr lang="en-GB">
                  <a:solidFill>
                    <a:srgbClr val="0000FF"/>
                  </a:solidFill>
                </a:rPr>
                <a:t>e-</a:t>
              </a:r>
            </a:p>
          </p:txBody>
        </p:sp>
        <p:sp>
          <p:nvSpPr>
            <p:cNvPr id="19" name="TextBox 18">
              <a:extLst>
                <a:ext uri="{FF2B5EF4-FFF2-40B4-BE49-F238E27FC236}">
                  <a16:creationId xmlns:a16="http://schemas.microsoft.com/office/drawing/2014/main" id="{A6528BC2-C0D2-4963-8278-D78D4AE8B080}"/>
                </a:ext>
              </a:extLst>
            </p:cNvPr>
            <p:cNvSpPr txBox="1"/>
            <p:nvPr/>
          </p:nvSpPr>
          <p:spPr>
            <a:xfrm>
              <a:off x="3562606" y="1595927"/>
              <a:ext cx="389850" cy="369332"/>
            </a:xfrm>
            <a:prstGeom prst="rect">
              <a:avLst/>
            </a:prstGeom>
            <a:noFill/>
          </p:spPr>
          <p:txBody>
            <a:bodyPr wrap="none" rtlCol="0">
              <a:spAutoFit/>
            </a:bodyPr>
            <a:lstStyle/>
            <a:p>
              <a:r>
                <a:rPr lang="en-GB">
                  <a:solidFill>
                    <a:srgbClr val="0000FF"/>
                  </a:solidFill>
                </a:rPr>
                <a:t>e-</a:t>
              </a:r>
            </a:p>
          </p:txBody>
        </p:sp>
        <p:sp>
          <p:nvSpPr>
            <p:cNvPr id="20" name="TextBox 19">
              <a:extLst>
                <a:ext uri="{FF2B5EF4-FFF2-40B4-BE49-F238E27FC236}">
                  <a16:creationId xmlns:a16="http://schemas.microsoft.com/office/drawing/2014/main" id="{5FEC8BF7-01D2-4B35-91F0-4C6AA08DC8F5}"/>
                </a:ext>
              </a:extLst>
            </p:cNvPr>
            <p:cNvSpPr txBox="1"/>
            <p:nvPr/>
          </p:nvSpPr>
          <p:spPr>
            <a:xfrm>
              <a:off x="3936980" y="2043779"/>
              <a:ext cx="389850" cy="369332"/>
            </a:xfrm>
            <a:prstGeom prst="rect">
              <a:avLst/>
            </a:prstGeom>
            <a:noFill/>
          </p:spPr>
          <p:txBody>
            <a:bodyPr wrap="none" rtlCol="0">
              <a:spAutoFit/>
            </a:bodyPr>
            <a:lstStyle/>
            <a:p>
              <a:r>
                <a:rPr lang="en-GB">
                  <a:solidFill>
                    <a:srgbClr val="0000FF"/>
                  </a:solidFill>
                </a:rPr>
                <a:t>e-</a:t>
              </a:r>
            </a:p>
          </p:txBody>
        </p:sp>
      </p:grpSp>
      <p:sp>
        <p:nvSpPr>
          <p:cNvPr id="21" name="TextBox 20">
            <a:extLst>
              <a:ext uri="{FF2B5EF4-FFF2-40B4-BE49-F238E27FC236}">
                <a16:creationId xmlns:a16="http://schemas.microsoft.com/office/drawing/2014/main" id="{F103E8C5-9C7D-43FD-A966-B804047EDE9F}"/>
              </a:ext>
            </a:extLst>
          </p:cNvPr>
          <p:cNvSpPr txBox="1"/>
          <p:nvPr/>
        </p:nvSpPr>
        <p:spPr>
          <a:xfrm>
            <a:off x="2275632" y="661772"/>
            <a:ext cx="7344816" cy="892552"/>
          </a:xfrm>
          <a:prstGeom prst="rect">
            <a:avLst/>
          </a:prstGeom>
          <a:noFill/>
        </p:spPr>
        <p:txBody>
          <a:bodyPr wrap="square" rtlCol="0">
            <a:spAutoFit/>
          </a:bodyPr>
          <a:lstStyle/>
          <a:p>
            <a:r>
              <a:rPr lang="en-GB" sz="2600" b="1">
                <a:solidFill>
                  <a:srgbClr val="0000FF"/>
                </a:solidFill>
                <a:cs typeface="Calibri" panose="020F0502020204030204" pitchFamily="34" charset="0"/>
              </a:rPr>
              <a:t>Experimental evidence for the existence of photons and the dependence of their energy on frequency  </a:t>
            </a:r>
          </a:p>
        </p:txBody>
      </p:sp>
      <p:sp>
        <p:nvSpPr>
          <p:cNvPr id="22" name="TextBox 21">
            <a:extLst>
              <a:ext uri="{FF2B5EF4-FFF2-40B4-BE49-F238E27FC236}">
                <a16:creationId xmlns:a16="http://schemas.microsoft.com/office/drawing/2014/main" id="{F92EA68F-389D-4B77-A77B-7D7D2B8449EF}"/>
              </a:ext>
            </a:extLst>
          </p:cNvPr>
          <p:cNvSpPr txBox="1"/>
          <p:nvPr/>
        </p:nvSpPr>
        <p:spPr>
          <a:xfrm>
            <a:off x="6345032" y="2085660"/>
            <a:ext cx="5430834" cy="2425664"/>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600" dirty="0"/>
              <a:t>photons of </a:t>
            </a:r>
            <a:r>
              <a:rPr lang="en-GB" sz="2600" b="1" u="sng" dirty="0"/>
              <a:t>right</a:t>
            </a:r>
            <a:r>
              <a:rPr lang="en-GB" sz="2600" dirty="0"/>
              <a:t> frequency (energy) eject beam of electrons from the metal surface </a:t>
            </a:r>
          </a:p>
          <a:p>
            <a:pPr>
              <a:lnSpc>
                <a:spcPct val="150000"/>
              </a:lnSpc>
            </a:pPr>
            <a:r>
              <a:rPr lang="en-GB" sz="2600" dirty="0"/>
              <a:t>    </a:t>
            </a:r>
            <a:r>
              <a:rPr lang="en-GB" sz="2600" dirty="0" err="1"/>
              <a:t>E</a:t>
            </a:r>
            <a:r>
              <a:rPr lang="en-GB" sz="2600" baseline="-25000" dirty="0" err="1"/>
              <a:t>light</a:t>
            </a:r>
            <a:r>
              <a:rPr lang="en-GB" sz="2600" dirty="0"/>
              <a:t> </a:t>
            </a:r>
            <a:r>
              <a:rPr lang="en-GB" sz="2600" b="1" dirty="0"/>
              <a:t>= h </a:t>
            </a:r>
            <a:r>
              <a:rPr lang="en-GB" sz="2600" b="1" dirty="0">
                <a:cs typeface="Calibri" panose="020F0502020204030204" pitchFamily="34" charset="0"/>
                <a:sym typeface="Symbol" panose="05050102010706020507" pitchFamily="18" charset="2"/>
              </a:rPr>
              <a:t> </a:t>
            </a:r>
            <a:r>
              <a:rPr lang="en-GB" sz="2600" b="1" dirty="0">
                <a:solidFill>
                  <a:srgbClr val="00B050"/>
                </a:solidFill>
                <a:cs typeface="Calibri" panose="020F0502020204030204" pitchFamily="34" charset="0"/>
                <a:sym typeface="Symbol" panose="05050102010706020507" pitchFamily="18" charset="2"/>
              </a:rPr>
              <a:t>f </a:t>
            </a:r>
            <a:r>
              <a:rPr lang="en-GB" sz="2600" dirty="0">
                <a:sym typeface="Wingdings" panose="05000000000000000000" pitchFamily="2" charset="2"/>
              </a:rPr>
              <a:t></a:t>
            </a:r>
            <a:r>
              <a:rPr lang="en-GB" sz="2600" b="1" dirty="0">
                <a:solidFill>
                  <a:srgbClr val="00B050"/>
                </a:solidFill>
                <a:cs typeface="Calibri" panose="020F0502020204030204" pitchFamily="34" charset="0"/>
                <a:sym typeface="Symbol" panose="05050102010706020507" pitchFamily="18" charset="2"/>
              </a:rPr>
              <a:t> </a:t>
            </a:r>
            <a:r>
              <a:rPr lang="en-GB" sz="2600" dirty="0" err="1">
                <a:sym typeface="Wingdings" panose="05000000000000000000" pitchFamily="2" charset="2"/>
              </a:rPr>
              <a:t>E</a:t>
            </a:r>
            <a:r>
              <a:rPr lang="en-GB" sz="2600" baseline="-25000" dirty="0" err="1">
                <a:sym typeface="Wingdings" panose="05000000000000000000" pitchFamily="2" charset="2"/>
              </a:rPr>
              <a:t>electrical</a:t>
            </a:r>
            <a:r>
              <a:rPr lang="en-GB" sz="2600" dirty="0">
                <a:sym typeface="Wingdings" panose="05000000000000000000" pitchFamily="2" charset="2"/>
              </a:rPr>
              <a:t> + E</a:t>
            </a:r>
            <a:r>
              <a:rPr lang="en-GB" sz="2600" baseline="-25000" dirty="0">
                <a:sym typeface="Wingdings" panose="05000000000000000000" pitchFamily="2" charset="2"/>
              </a:rPr>
              <a:t>k</a:t>
            </a:r>
            <a:endParaRPr lang="en-GB" sz="2600" dirty="0"/>
          </a:p>
        </p:txBody>
      </p:sp>
      <p:sp>
        <p:nvSpPr>
          <p:cNvPr id="24" name="Title 13">
            <a:extLst>
              <a:ext uri="{FF2B5EF4-FFF2-40B4-BE49-F238E27FC236}">
                <a16:creationId xmlns:a16="http://schemas.microsoft.com/office/drawing/2014/main" id="{0C7717A6-6407-4ADF-875D-150F9715849F}"/>
              </a:ext>
            </a:extLst>
          </p:cNvPr>
          <p:cNvSpPr txBox="1">
            <a:spLocks/>
          </p:cNvSpPr>
          <p:nvPr/>
        </p:nvSpPr>
        <p:spPr>
          <a:xfrm>
            <a:off x="913774" y="126925"/>
            <a:ext cx="10364451" cy="638806"/>
          </a:xfrm>
          <a:prstGeom prst="rect">
            <a:avLst/>
          </a:prstGeom>
        </p:spPr>
        <p:txBody>
          <a:bodyP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latin typeface="+mn-lt"/>
              </a:rPr>
              <a:t>Photoelectric effect</a:t>
            </a:r>
          </a:p>
        </p:txBody>
      </p:sp>
    </p:spTree>
    <p:extLst>
      <p:ext uri="{BB962C8B-B14F-4D97-AF65-F5344CB8AC3E}">
        <p14:creationId xmlns:p14="http://schemas.microsoft.com/office/powerpoint/2010/main" val="25166214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FACC58C-1333-4D98-81F0-CFEB24408849}"/>
              </a:ext>
            </a:extLst>
          </p:cNvPr>
          <p:cNvSpPr txBox="1"/>
          <p:nvPr/>
        </p:nvSpPr>
        <p:spPr>
          <a:xfrm>
            <a:off x="7904505" y="1973438"/>
            <a:ext cx="2880320" cy="461665"/>
          </a:xfrm>
          <a:prstGeom prst="rect">
            <a:avLst/>
          </a:prstGeom>
          <a:noFill/>
        </p:spPr>
        <p:txBody>
          <a:bodyPr wrap="square" rtlCol="0">
            <a:spAutoFit/>
          </a:bodyPr>
          <a:lstStyle/>
          <a:p>
            <a:r>
              <a:rPr lang="en-GB" sz="2400"/>
              <a:t>visible spectrum</a:t>
            </a:r>
          </a:p>
        </p:txBody>
      </p:sp>
      <p:sp>
        <p:nvSpPr>
          <p:cNvPr id="4" name="TextBox 3">
            <a:extLst>
              <a:ext uri="{FF2B5EF4-FFF2-40B4-BE49-F238E27FC236}">
                <a16:creationId xmlns:a16="http://schemas.microsoft.com/office/drawing/2014/main" id="{0BD41D5A-3203-4391-B330-DB3DC8081C89}"/>
              </a:ext>
            </a:extLst>
          </p:cNvPr>
          <p:cNvSpPr txBox="1"/>
          <p:nvPr/>
        </p:nvSpPr>
        <p:spPr>
          <a:xfrm>
            <a:off x="5851815" y="836330"/>
            <a:ext cx="2033527" cy="461665"/>
          </a:xfrm>
          <a:prstGeom prst="rect">
            <a:avLst/>
          </a:prstGeom>
          <a:noFill/>
        </p:spPr>
        <p:txBody>
          <a:bodyPr wrap="square" rtlCol="0">
            <a:spAutoFit/>
          </a:bodyPr>
          <a:lstStyle/>
          <a:p>
            <a:r>
              <a:rPr lang="en-GB" sz="2400">
                <a:solidFill>
                  <a:srgbClr val="FF0000"/>
                </a:solidFill>
              </a:rPr>
              <a:t>high E</a:t>
            </a:r>
            <a:r>
              <a:rPr lang="en-GB" sz="2400"/>
              <a:t>, high </a:t>
            </a:r>
            <a:r>
              <a:rPr lang="en-GB" sz="2400">
                <a:solidFill>
                  <a:srgbClr val="00B050"/>
                </a:solidFill>
                <a:cs typeface="Calibri" panose="020F0502020204030204" pitchFamily="34" charset="0"/>
                <a:sym typeface="Symbol" panose="05050102010706020507" pitchFamily="18" charset="2"/>
              </a:rPr>
              <a:t></a:t>
            </a:r>
            <a:endParaRPr lang="en-GB" sz="2400"/>
          </a:p>
        </p:txBody>
      </p:sp>
      <p:sp>
        <p:nvSpPr>
          <p:cNvPr id="14" name="TextBox 13">
            <a:extLst>
              <a:ext uri="{FF2B5EF4-FFF2-40B4-BE49-F238E27FC236}">
                <a16:creationId xmlns:a16="http://schemas.microsoft.com/office/drawing/2014/main" id="{E6BFC1AF-721B-4B77-A93D-6B251B868306}"/>
              </a:ext>
            </a:extLst>
          </p:cNvPr>
          <p:cNvSpPr txBox="1"/>
          <p:nvPr/>
        </p:nvSpPr>
        <p:spPr>
          <a:xfrm>
            <a:off x="10301060" y="812604"/>
            <a:ext cx="1751447" cy="461665"/>
          </a:xfrm>
          <a:prstGeom prst="rect">
            <a:avLst/>
          </a:prstGeom>
          <a:noFill/>
        </p:spPr>
        <p:txBody>
          <a:bodyPr wrap="square" rtlCol="0">
            <a:spAutoFit/>
          </a:bodyPr>
          <a:lstStyle/>
          <a:p>
            <a:r>
              <a:rPr lang="en-GB" sz="2400">
                <a:solidFill>
                  <a:srgbClr val="0070C0"/>
                </a:solidFill>
              </a:rPr>
              <a:t>low E</a:t>
            </a:r>
            <a:r>
              <a:rPr lang="en-GB" sz="2400"/>
              <a:t>, low </a:t>
            </a:r>
            <a:r>
              <a:rPr lang="en-GB" sz="2400">
                <a:solidFill>
                  <a:srgbClr val="00B050"/>
                </a:solidFill>
                <a:cs typeface="Calibri" panose="020F0502020204030204" pitchFamily="34" charset="0"/>
                <a:sym typeface="Symbol" panose="05050102010706020507" pitchFamily="18" charset="2"/>
              </a:rPr>
              <a:t></a:t>
            </a:r>
            <a:endParaRPr lang="en-GB" sz="2400"/>
          </a:p>
        </p:txBody>
      </p:sp>
      <p:sp>
        <p:nvSpPr>
          <p:cNvPr id="15" name="TextBox 14">
            <a:extLst>
              <a:ext uri="{FF2B5EF4-FFF2-40B4-BE49-F238E27FC236}">
                <a16:creationId xmlns:a16="http://schemas.microsoft.com/office/drawing/2014/main" id="{49F337B9-3D4E-4C62-9B22-7DA311AA9FB9}"/>
              </a:ext>
            </a:extLst>
          </p:cNvPr>
          <p:cNvSpPr txBox="1"/>
          <p:nvPr/>
        </p:nvSpPr>
        <p:spPr>
          <a:xfrm>
            <a:off x="463727" y="1229851"/>
            <a:ext cx="2576964" cy="830997"/>
          </a:xfrm>
          <a:prstGeom prst="rect">
            <a:avLst/>
          </a:prstGeom>
          <a:noFill/>
        </p:spPr>
        <p:txBody>
          <a:bodyPr wrap="square" rtlCol="0">
            <a:spAutoFit/>
          </a:bodyPr>
          <a:lstStyle/>
          <a:p>
            <a:r>
              <a:rPr lang="en-GB" sz="2400" b="1" dirty="0">
                <a:solidFill>
                  <a:srgbClr val="FFC000"/>
                </a:solidFill>
              </a:rPr>
              <a:t>light</a:t>
            </a:r>
            <a:r>
              <a:rPr lang="en-GB" sz="2400" dirty="0"/>
              <a:t> passing through the prism</a:t>
            </a:r>
          </a:p>
        </p:txBody>
      </p:sp>
      <p:sp>
        <p:nvSpPr>
          <p:cNvPr id="16" name="TextBox 15">
            <a:extLst>
              <a:ext uri="{FF2B5EF4-FFF2-40B4-BE49-F238E27FC236}">
                <a16:creationId xmlns:a16="http://schemas.microsoft.com/office/drawing/2014/main" id="{A3CCD712-D400-441F-97B2-56DAA6A157B0}"/>
              </a:ext>
            </a:extLst>
          </p:cNvPr>
          <p:cNvSpPr txBox="1"/>
          <p:nvPr/>
        </p:nvSpPr>
        <p:spPr>
          <a:xfrm>
            <a:off x="119336" y="2492896"/>
            <a:ext cx="3039452" cy="1200329"/>
          </a:xfrm>
          <a:prstGeom prst="rect">
            <a:avLst/>
          </a:prstGeom>
          <a:noFill/>
        </p:spPr>
        <p:txBody>
          <a:bodyPr wrap="square" rtlCol="0">
            <a:spAutoFit/>
          </a:bodyPr>
          <a:lstStyle/>
          <a:p>
            <a:r>
              <a:rPr lang="en-GB" sz="2400" b="1">
                <a:solidFill>
                  <a:srgbClr val="FFC000"/>
                </a:solidFill>
              </a:rPr>
              <a:t>light </a:t>
            </a:r>
            <a:r>
              <a:rPr lang="en-GB" sz="2400"/>
              <a:t>passing through the flask filled with hydrogen and prism</a:t>
            </a:r>
          </a:p>
        </p:txBody>
      </p:sp>
      <p:sp>
        <p:nvSpPr>
          <p:cNvPr id="17" name="TextBox 16">
            <a:extLst>
              <a:ext uri="{FF2B5EF4-FFF2-40B4-BE49-F238E27FC236}">
                <a16:creationId xmlns:a16="http://schemas.microsoft.com/office/drawing/2014/main" id="{459412C3-BA54-4864-8343-886974A2E8BB}"/>
              </a:ext>
            </a:extLst>
          </p:cNvPr>
          <p:cNvSpPr txBox="1"/>
          <p:nvPr/>
        </p:nvSpPr>
        <p:spPr>
          <a:xfrm>
            <a:off x="6930218" y="3782118"/>
            <a:ext cx="5223557" cy="461665"/>
          </a:xfrm>
          <a:prstGeom prst="rect">
            <a:avLst/>
          </a:prstGeom>
          <a:noFill/>
        </p:spPr>
        <p:txBody>
          <a:bodyPr wrap="square" rtlCol="0">
            <a:spAutoFit/>
          </a:bodyPr>
          <a:lstStyle/>
          <a:p>
            <a:r>
              <a:rPr lang="en-GB" sz="2400"/>
              <a:t>some wavelengths (energies) missing</a:t>
            </a:r>
          </a:p>
        </p:txBody>
      </p:sp>
      <p:sp>
        <p:nvSpPr>
          <p:cNvPr id="12" name="TextBox 11">
            <a:extLst>
              <a:ext uri="{FF2B5EF4-FFF2-40B4-BE49-F238E27FC236}">
                <a16:creationId xmlns:a16="http://schemas.microsoft.com/office/drawing/2014/main" id="{094CE725-BAAC-45CC-9DBE-F385D563637C}"/>
              </a:ext>
            </a:extLst>
          </p:cNvPr>
          <p:cNvSpPr txBox="1"/>
          <p:nvPr/>
        </p:nvSpPr>
        <p:spPr>
          <a:xfrm>
            <a:off x="6955516" y="3527481"/>
            <a:ext cx="4791621" cy="461665"/>
          </a:xfrm>
          <a:prstGeom prst="rect">
            <a:avLst/>
          </a:prstGeom>
          <a:noFill/>
        </p:spPr>
        <p:txBody>
          <a:bodyPr wrap="square" rtlCol="0">
            <a:spAutoFit/>
          </a:bodyPr>
          <a:lstStyle/>
          <a:p>
            <a:r>
              <a:rPr lang="en-GB" sz="2400" b="1">
                <a:solidFill>
                  <a:srgbClr val="00B050"/>
                </a:solidFill>
              </a:rPr>
              <a:t>ABSORPTION SPECTRUM (for H)</a:t>
            </a:r>
          </a:p>
        </p:txBody>
      </p:sp>
      <p:sp>
        <p:nvSpPr>
          <p:cNvPr id="20" name="TextBox 19">
            <a:extLst>
              <a:ext uri="{FF2B5EF4-FFF2-40B4-BE49-F238E27FC236}">
                <a16:creationId xmlns:a16="http://schemas.microsoft.com/office/drawing/2014/main" id="{9A18F938-5B07-4D2F-957E-09F3189A6312}"/>
              </a:ext>
            </a:extLst>
          </p:cNvPr>
          <p:cNvSpPr txBox="1"/>
          <p:nvPr/>
        </p:nvSpPr>
        <p:spPr>
          <a:xfrm>
            <a:off x="122156" y="4143539"/>
            <a:ext cx="3321398" cy="1200329"/>
          </a:xfrm>
          <a:prstGeom prst="rect">
            <a:avLst/>
          </a:prstGeom>
          <a:noFill/>
        </p:spPr>
        <p:txBody>
          <a:bodyPr wrap="square" rtlCol="0">
            <a:spAutoFit/>
          </a:bodyPr>
          <a:lstStyle/>
          <a:p>
            <a:r>
              <a:rPr lang="en-GB" sz="2400" b="1">
                <a:solidFill>
                  <a:srgbClr val="FF0000"/>
                </a:solidFill>
              </a:rPr>
              <a:t>heat</a:t>
            </a:r>
            <a:r>
              <a:rPr lang="en-GB" sz="2400" b="1">
                <a:solidFill>
                  <a:srgbClr val="00B0F0"/>
                </a:solidFill>
              </a:rPr>
              <a:t> </a:t>
            </a:r>
            <a:r>
              <a:rPr lang="en-GB" sz="2400"/>
              <a:t>or</a:t>
            </a:r>
            <a:r>
              <a:rPr lang="en-GB" sz="2400" b="1">
                <a:solidFill>
                  <a:srgbClr val="00B0F0"/>
                </a:solidFill>
              </a:rPr>
              <a:t> electricity</a:t>
            </a:r>
            <a:r>
              <a:rPr lang="en-GB" sz="2400" b="1">
                <a:solidFill>
                  <a:srgbClr val="FFC000"/>
                </a:solidFill>
              </a:rPr>
              <a:t> </a:t>
            </a:r>
            <a:r>
              <a:rPr lang="en-GB" sz="2400"/>
              <a:t>passing through the flask filled with hydrogen*</a:t>
            </a:r>
          </a:p>
        </p:txBody>
      </p:sp>
      <p:sp>
        <p:nvSpPr>
          <p:cNvPr id="21" name="TextBox 20">
            <a:extLst>
              <a:ext uri="{FF2B5EF4-FFF2-40B4-BE49-F238E27FC236}">
                <a16:creationId xmlns:a16="http://schemas.microsoft.com/office/drawing/2014/main" id="{2E55A00B-E46F-494A-98F5-31F621551D20}"/>
              </a:ext>
            </a:extLst>
          </p:cNvPr>
          <p:cNvSpPr txBox="1"/>
          <p:nvPr/>
        </p:nvSpPr>
        <p:spPr>
          <a:xfrm>
            <a:off x="7458413" y="5267299"/>
            <a:ext cx="4167165" cy="461665"/>
          </a:xfrm>
          <a:prstGeom prst="rect">
            <a:avLst/>
          </a:prstGeom>
          <a:noFill/>
        </p:spPr>
        <p:txBody>
          <a:bodyPr wrap="square" rtlCol="0">
            <a:spAutoFit/>
          </a:bodyPr>
          <a:lstStyle/>
          <a:p>
            <a:r>
              <a:rPr lang="en-GB" sz="2400" b="1">
                <a:solidFill>
                  <a:schemeClr val="accent5">
                    <a:lumMod val="50000"/>
                  </a:schemeClr>
                </a:solidFill>
              </a:rPr>
              <a:t>EMISSION SPECTRUM (for H)</a:t>
            </a:r>
          </a:p>
        </p:txBody>
      </p:sp>
      <p:sp>
        <p:nvSpPr>
          <p:cNvPr id="22" name="TextBox 21">
            <a:extLst>
              <a:ext uri="{FF2B5EF4-FFF2-40B4-BE49-F238E27FC236}">
                <a16:creationId xmlns:a16="http://schemas.microsoft.com/office/drawing/2014/main" id="{5B8EA25B-E306-44E8-80E6-0AF4147F1025}"/>
              </a:ext>
            </a:extLst>
          </p:cNvPr>
          <p:cNvSpPr txBox="1"/>
          <p:nvPr/>
        </p:nvSpPr>
        <p:spPr>
          <a:xfrm>
            <a:off x="7738898" y="5537504"/>
            <a:ext cx="4008239" cy="461665"/>
          </a:xfrm>
          <a:prstGeom prst="rect">
            <a:avLst/>
          </a:prstGeom>
          <a:noFill/>
        </p:spPr>
        <p:txBody>
          <a:bodyPr wrap="square" rtlCol="0">
            <a:spAutoFit/>
          </a:bodyPr>
          <a:lstStyle/>
          <a:p>
            <a:r>
              <a:rPr lang="en-GB" sz="2400"/>
              <a:t>only a few bands of light</a:t>
            </a:r>
          </a:p>
        </p:txBody>
      </p:sp>
      <p:sp>
        <p:nvSpPr>
          <p:cNvPr id="13" name="TextBox 12">
            <a:extLst>
              <a:ext uri="{FF2B5EF4-FFF2-40B4-BE49-F238E27FC236}">
                <a16:creationId xmlns:a16="http://schemas.microsoft.com/office/drawing/2014/main" id="{82A7E169-5A2F-46C9-914F-6A5D1A90FA59}"/>
              </a:ext>
            </a:extLst>
          </p:cNvPr>
          <p:cNvSpPr txBox="1"/>
          <p:nvPr/>
        </p:nvSpPr>
        <p:spPr>
          <a:xfrm>
            <a:off x="4105497" y="6232183"/>
            <a:ext cx="5505546" cy="492443"/>
          </a:xfrm>
          <a:prstGeom prst="rect">
            <a:avLst/>
          </a:prstGeom>
          <a:noFill/>
        </p:spPr>
        <p:txBody>
          <a:bodyPr wrap="none" rtlCol="0">
            <a:spAutoFit/>
          </a:bodyPr>
          <a:lstStyle/>
          <a:p>
            <a:r>
              <a:rPr lang="en-GB" sz="2600" b="1">
                <a:solidFill>
                  <a:srgbClr val="0000FF"/>
                </a:solidFill>
              </a:rPr>
              <a:t>energies absorbed = energies emitted </a:t>
            </a:r>
          </a:p>
        </p:txBody>
      </p:sp>
      <p:sp>
        <p:nvSpPr>
          <p:cNvPr id="10" name="Date Placeholder 9">
            <a:extLst>
              <a:ext uri="{FF2B5EF4-FFF2-40B4-BE49-F238E27FC236}">
                <a16:creationId xmlns:a16="http://schemas.microsoft.com/office/drawing/2014/main" id="{0B539DB0-2615-422B-96FA-90F554BD3737}"/>
              </a:ext>
            </a:extLst>
          </p:cNvPr>
          <p:cNvSpPr>
            <a:spLocks noGrp="1"/>
          </p:cNvSpPr>
          <p:nvPr>
            <p:ph type="dt" sz="half" idx="10"/>
          </p:nvPr>
        </p:nvSpPr>
        <p:spPr>
          <a:xfrm>
            <a:off x="9410575" y="6473269"/>
            <a:ext cx="2743200" cy="365125"/>
          </a:xfrm>
        </p:spPr>
        <p:txBody>
          <a:bodyPr/>
          <a:lstStyle/>
          <a:p>
            <a:r>
              <a:rPr lang="en-US" altLang="en-US"/>
              <a:t>01/24/2023</a:t>
            </a:r>
            <a:endParaRPr lang="es-ES" altLang="en-US"/>
          </a:p>
        </p:txBody>
      </p:sp>
      <p:sp>
        <p:nvSpPr>
          <p:cNvPr id="24" name="Title 13">
            <a:extLst>
              <a:ext uri="{FF2B5EF4-FFF2-40B4-BE49-F238E27FC236}">
                <a16:creationId xmlns:a16="http://schemas.microsoft.com/office/drawing/2014/main" id="{D6C9DC32-AC98-40C2-A7C8-67F54695361C}"/>
              </a:ext>
            </a:extLst>
          </p:cNvPr>
          <p:cNvSpPr txBox="1">
            <a:spLocks/>
          </p:cNvSpPr>
          <p:nvPr/>
        </p:nvSpPr>
        <p:spPr>
          <a:xfrm>
            <a:off x="913774" y="99287"/>
            <a:ext cx="10364451" cy="725027"/>
          </a:xfrm>
          <a:prstGeom prst="rect">
            <a:avLst/>
          </a:prstGeom>
        </p:spPr>
        <p:txBody>
          <a:bodyP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Absorption and emission</a:t>
            </a:r>
          </a:p>
        </p:txBody>
      </p:sp>
      <p:pic>
        <p:nvPicPr>
          <p:cNvPr id="25" name="Picture 2">
            <a:extLst>
              <a:ext uri="{FF2B5EF4-FFF2-40B4-BE49-F238E27FC236}">
                <a16:creationId xmlns:a16="http://schemas.microsoft.com/office/drawing/2014/main" id="{96261B90-2FFF-483F-8C03-F6BB1EA4DD7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772" r="1262" b="69515"/>
          <a:stretch/>
        </p:blipFill>
        <p:spPr bwMode="auto">
          <a:xfrm flipV="1">
            <a:off x="5902231" y="1220529"/>
            <a:ext cx="6000393" cy="794016"/>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25">
            <a:extLst>
              <a:ext uri="{FF2B5EF4-FFF2-40B4-BE49-F238E27FC236}">
                <a16:creationId xmlns:a16="http://schemas.microsoft.com/office/drawing/2014/main" id="{A426A3C4-8FA7-4398-A5E8-B4DA1637143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2588" r="1098" b="1106"/>
          <a:stretch/>
        </p:blipFill>
        <p:spPr bwMode="auto">
          <a:xfrm>
            <a:off x="5838894" y="2755576"/>
            <a:ext cx="6018155" cy="825062"/>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6">
            <a:extLst>
              <a:ext uri="{FF2B5EF4-FFF2-40B4-BE49-F238E27FC236}">
                <a16:creationId xmlns:a16="http://schemas.microsoft.com/office/drawing/2014/main" id="{D61129A3-BDBD-49BE-855B-05B19F20117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9170" r="1681" b="35464"/>
          <a:stretch/>
        </p:blipFill>
        <p:spPr bwMode="auto">
          <a:xfrm>
            <a:off x="5884469" y="4452414"/>
            <a:ext cx="6018155" cy="846500"/>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64214A17-00E9-4A3F-A8DC-490CE7BF593D}"/>
              </a:ext>
            </a:extLst>
          </p:cNvPr>
          <p:cNvSpPr txBox="1"/>
          <p:nvPr/>
        </p:nvSpPr>
        <p:spPr>
          <a:xfrm>
            <a:off x="-2510" y="5930404"/>
            <a:ext cx="3918252" cy="369332"/>
          </a:xfrm>
          <a:prstGeom prst="rect">
            <a:avLst/>
          </a:prstGeom>
          <a:noFill/>
        </p:spPr>
        <p:txBody>
          <a:bodyPr wrap="none" rtlCol="0">
            <a:spAutoFit/>
          </a:bodyPr>
          <a:lstStyle/>
          <a:p>
            <a:r>
              <a:rPr lang="en-GB"/>
              <a:t>*change the heat energy in light energy)</a:t>
            </a:r>
          </a:p>
        </p:txBody>
      </p:sp>
      <p:pic>
        <p:nvPicPr>
          <p:cNvPr id="2" name="Picture 1">
            <a:extLst>
              <a:ext uri="{FF2B5EF4-FFF2-40B4-BE49-F238E27FC236}">
                <a16:creationId xmlns:a16="http://schemas.microsoft.com/office/drawing/2014/main" id="{AF060622-702E-4871-9F42-6AFCEFFA5BD0}"/>
              </a:ext>
            </a:extLst>
          </p:cNvPr>
          <p:cNvPicPr>
            <a:picLocks noChangeAspect="1"/>
          </p:cNvPicPr>
          <p:nvPr/>
        </p:nvPicPr>
        <p:blipFill rotWithShape="1">
          <a:blip r:embed="rId3"/>
          <a:srcRect l="5448" t="19018" r="32966" b="31648"/>
          <a:stretch/>
        </p:blipFill>
        <p:spPr>
          <a:xfrm>
            <a:off x="4125559" y="966897"/>
            <a:ext cx="1785526" cy="1062523"/>
          </a:xfrm>
          <a:prstGeom prst="rect">
            <a:avLst/>
          </a:prstGeom>
        </p:spPr>
      </p:pic>
      <p:pic>
        <p:nvPicPr>
          <p:cNvPr id="23" name="Picture 22">
            <a:extLst>
              <a:ext uri="{FF2B5EF4-FFF2-40B4-BE49-F238E27FC236}">
                <a16:creationId xmlns:a16="http://schemas.microsoft.com/office/drawing/2014/main" id="{E7FB261F-14F4-4435-ABD4-6066A3AA170D}"/>
              </a:ext>
            </a:extLst>
          </p:cNvPr>
          <p:cNvPicPr>
            <a:picLocks noChangeAspect="1"/>
          </p:cNvPicPr>
          <p:nvPr/>
        </p:nvPicPr>
        <p:blipFill rotWithShape="1">
          <a:blip r:embed="rId3"/>
          <a:srcRect l="17198" t="19018" r="32965" b="31648"/>
          <a:stretch/>
        </p:blipFill>
        <p:spPr>
          <a:xfrm>
            <a:off x="4445443" y="2516413"/>
            <a:ext cx="1444919" cy="1062523"/>
          </a:xfrm>
          <a:prstGeom prst="rect">
            <a:avLst/>
          </a:prstGeom>
        </p:spPr>
      </p:pic>
      <p:pic>
        <p:nvPicPr>
          <p:cNvPr id="5" name="Picture 4">
            <a:extLst>
              <a:ext uri="{FF2B5EF4-FFF2-40B4-BE49-F238E27FC236}">
                <a16:creationId xmlns:a16="http://schemas.microsoft.com/office/drawing/2014/main" id="{A77AA8EE-CA72-4B5F-8A13-F794A33B9261}"/>
              </a:ext>
            </a:extLst>
          </p:cNvPr>
          <p:cNvPicPr>
            <a:picLocks noChangeAspect="1"/>
          </p:cNvPicPr>
          <p:nvPr/>
        </p:nvPicPr>
        <p:blipFill rotWithShape="1">
          <a:blip r:embed="rId4"/>
          <a:srcRect l="23404" r="21761"/>
          <a:stretch/>
        </p:blipFill>
        <p:spPr>
          <a:xfrm>
            <a:off x="3867092" y="2516413"/>
            <a:ext cx="639769" cy="1062523"/>
          </a:xfrm>
          <a:prstGeom prst="rect">
            <a:avLst/>
          </a:prstGeom>
        </p:spPr>
      </p:pic>
      <p:cxnSp>
        <p:nvCxnSpPr>
          <p:cNvPr id="28" name="Straight Connector 27">
            <a:extLst>
              <a:ext uri="{FF2B5EF4-FFF2-40B4-BE49-F238E27FC236}">
                <a16:creationId xmlns:a16="http://schemas.microsoft.com/office/drawing/2014/main" id="{0FC0A75C-8D06-4C28-844D-7707352F840F}"/>
              </a:ext>
            </a:extLst>
          </p:cNvPr>
          <p:cNvCxnSpPr>
            <a:cxnSpLocks/>
          </p:cNvCxnSpPr>
          <p:nvPr/>
        </p:nvCxnSpPr>
        <p:spPr>
          <a:xfrm flipH="1">
            <a:off x="4506861" y="3056466"/>
            <a:ext cx="284974" cy="128454"/>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95659983-DEDE-4418-A128-E9C53E909D46}"/>
              </a:ext>
            </a:extLst>
          </p:cNvPr>
          <p:cNvCxnSpPr>
            <a:cxnSpLocks/>
          </p:cNvCxnSpPr>
          <p:nvPr/>
        </p:nvCxnSpPr>
        <p:spPr>
          <a:xfrm flipH="1">
            <a:off x="3721097" y="3059639"/>
            <a:ext cx="1068062" cy="2321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0" name="Isosceles Triangle 39">
            <a:extLst>
              <a:ext uri="{FF2B5EF4-FFF2-40B4-BE49-F238E27FC236}">
                <a16:creationId xmlns:a16="http://schemas.microsoft.com/office/drawing/2014/main" id="{220E5C65-879B-4CA4-8837-54F2FD4A490D}"/>
              </a:ext>
            </a:extLst>
          </p:cNvPr>
          <p:cNvSpPr/>
          <p:nvPr/>
        </p:nvSpPr>
        <p:spPr>
          <a:xfrm rot="3904475">
            <a:off x="4242152" y="1668680"/>
            <a:ext cx="144016" cy="130567"/>
          </a:xfrm>
          <a:prstGeom prst="triangl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Isosceles Triangle 41">
            <a:extLst>
              <a:ext uri="{FF2B5EF4-FFF2-40B4-BE49-F238E27FC236}">
                <a16:creationId xmlns:a16="http://schemas.microsoft.com/office/drawing/2014/main" id="{D602FCEB-4B27-4817-81C5-235023FE2885}"/>
              </a:ext>
            </a:extLst>
          </p:cNvPr>
          <p:cNvSpPr/>
          <p:nvPr/>
        </p:nvSpPr>
        <p:spPr>
          <a:xfrm rot="4722801">
            <a:off x="4076061" y="3146771"/>
            <a:ext cx="144016" cy="130567"/>
          </a:xfrm>
          <a:prstGeom prst="triangl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a:extLst>
              <a:ext uri="{FF2B5EF4-FFF2-40B4-BE49-F238E27FC236}">
                <a16:creationId xmlns:a16="http://schemas.microsoft.com/office/drawing/2014/main" id="{8A14A870-FBF4-48B2-A1A6-B158A4769EA3}"/>
              </a:ext>
            </a:extLst>
          </p:cNvPr>
          <p:cNvSpPr txBox="1"/>
          <p:nvPr/>
        </p:nvSpPr>
        <p:spPr>
          <a:xfrm>
            <a:off x="3920384" y="5279104"/>
            <a:ext cx="1842526" cy="369332"/>
          </a:xfrm>
          <a:prstGeom prst="rect">
            <a:avLst/>
          </a:prstGeom>
          <a:noFill/>
        </p:spPr>
        <p:txBody>
          <a:bodyPr wrap="square">
            <a:spAutoFit/>
          </a:bodyPr>
          <a:lstStyle/>
          <a:p>
            <a:r>
              <a:rPr lang="en-GB" sz="1800" b="1">
                <a:solidFill>
                  <a:srgbClr val="FF0000"/>
                </a:solidFill>
              </a:rPr>
              <a:t>heat</a:t>
            </a:r>
            <a:r>
              <a:rPr lang="en-GB" sz="1800" b="1">
                <a:solidFill>
                  <a:srgbClr val="00B0F0"/>
                </a:solidFill>
              </a:rPr>
              <a:t> </a:t>
            </a:r>
            <a:r>
              <a:rPr lang="en-GB" sz="1800"/>
              <a:t>or</a:t>
            </a:r>
            <a:r>
              <a:rPr lang="en-GB" sz="1800" b="1">
                <a:solidFill>
                  <a:srgbClr val="00B0F0"/>
                </a:solidFill>
              </a:rPr>
              <a:t> electricity</a:t>
            </a:r>
            <a:r>
              <a:rPr lang="en-GB" sz="1800" b="1">
                <a:solidFill>
                  <a:srgbClr val="FFC000"/>
                </a:solidFill>
              </a:rPr>
              <a:t> </a:t>
            </a:r>
            <a:endParaRPr lang="en-GB"/>
          </a:p>
        </p:txBody>
      </p:sp>
      <p:sp>
        <p:nvSpPr>
          <p:cNvPr id="51" name="TextBox 50">
            <a:extLst>
              <a:ext uri="{FF2B5EF4-FFF2-40B4-BE49-F238E27FC236}">
                <a16:creationId xmlns:a16="http://schemas.microsoft.com/office/drawing/2014/main" id="{8B22E0B8-8A6E-467A-BAAB-0F0EE63610D4}"/>
              </a:ext>
            </a:extLst>
          </p:cNvPr>
          <p:cNvSpPr txBox="1"/>
          <p:nvPr/>
        </p:nvSpPr>
        <p:spPr>
          <a:xfrm>
            <a:off x="4128375" y="3195172"/>
            <a:ext cx="409086" cy="369332"/>
          </a:xfrm>
          <a:prstGeom prst="rect">
            <a:avLst/>
          </a:prstGeom>
          <a:noFill/>
        </p:spPr>
        <p:txBody>
          <a:bodyPr wrap="none" rtlCol="0">
            <a:spAutoFit/>
          </a:bodyPr>
          <a:lstStyle/>
          <a:p>
            <a:r>
              <a:rPr lang="en-GB" dirty="0"/>
              <a:t>H</a:t>
            </a:r>
            <a:r>
              <a:rPr lang="en-GB" baseline="-25000" dirty="0"/>
              <a:t>2</a:t>
            </a:r>
          </a:p>
        </p:txBody>
      </p:sp>
      <p:pic>
        <p:nvPicPr>
          <p:cNvPr id="38" name="Picture 37">
            <a:extLst>
              <a:ext uri="{FF2B5EF4-FFF2-40B4-BE49-F238E27FC236}">
                <a16:creationId xmlns:a16="http://schemas.microsoft.com/office/drawing/2014/main" id="{6956A58A-B05E-4A25-8A59-81B6240961B3}"/>
              </a:ext>
            </a:extLst>
          </p:cNvPr>
          <p:cNvPicPr>
            <a:picLocks noChangeAspect="1"/>
          </p:cNvPicPr>
          <p:nvPr/>
        </p:nvPicPr>
        <p:blipFill rotWithShape="1">
          <a:blip r:embed="rId3"/>
          <a:srcRect l="17198" t="19018" r="32965" b="31648"/>
          <a:stretch/>
        </p:blipFill>
        <p:spPr>
          <a:xfrm>
            <a:off x="4444082" y="4238685"/>
            <a:ext cx="1444919" cy="1062523"/>
          </a:xfrm>
          <a:prstGeom prst="rect">
            <a:avLst/>
          </a:prstGeom>
        </p:spPr>
      </p:pic>
      <p:pic>
        <p:nvPicPr>
          <p:cNvPr id="39" name="Picture 38">
            <a:extLst>
              <a:ext uri="{FF2B5EF4-FFF2-40B4-BE49-F238E27FC236}">
                <a16:creationId xmlns:a16="http://schemas.microsoft.com/office/drawing/2014/main" id="{3480E194-806B-4F81-8804-CF16FCF7FEF7}"/>
              </a:ext>
            </a:extLst>
          </p:cNvPr>
          <p:cNvPicPr>
            <a:picLocks noChangeAspect="1"/>
          </p:cNvPicPr>
          <p:nvPr/>
        </p:nvPicPr>
        <p:blipFill rotWithShape="1">
          <a:blip r:embed="rId4"/>
          <a:srcRect l="23404" r="21761"/>
          <a:stretch/>
        </p:blipFill>
        <p:spPr>
          <a:xfrm>
            <a:off x="3865731" y="4238685"/>
            <a:ext cx="639769" cy="1062523"/>
          </a:xfrm>
          <a:prstGeom prst="rect">
            <a:avLst/>
          </a:prstGeom>
        </p:spPr>
      </p:pic>
      <p:cxnSp>
        <p:nvCxnSpPr>
          <p:cNvPr id="41" name="Straight Connector 40">
            <a:extLst>
              <a:ext uri="{FF2B5EF4-FFF2-40B4-BE49-F238E27FC236}">
                <a16:creationId xmlns:a16="http://schemas.microsoft.com/office/drawing/2014/main" id="{55DC42B7-9AA3-47CF-A7CD-BC269B43E120}"/>
              </a:ext>
            </a:extLst>
          </p:cNvPr>
          <p:cNvCxnSpPr>
            <a:cxnSpLocks/>
          </p:cNvCxnSpPr>
          <p:nvPr/>
        </p:nvCxnSpPr>
        <p:spPr>
          <a:xfrm flipH="1">
            <a:off x="4505500" y="4778738"/>
            <a:ext cx="284974" cy="128454"/>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60CD49D5-61A9-4DD3-AA64-24BA90171854}"/>
              </a:ext>
            </a:extLst>
          </p:cNvPr>
          <p:cNvCxnSpPr>
            <a:cxnSpLocks/>
          </p:cNvCxnSpPr>
          <p:nvPr/>
        </p:nvCxnSpPr>
        <p:spPr>
          <a:xfrm flipH="1">
            <a:off x="3719736" y="4781911"/>
            <a:ext cx="1068062" cy="2321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8" name="Isosceles Triangle 47">
            <a:extLst>
              <a:ext uri="{FF2B5EF4-FFF2-40B4-BE49-F238E27FC236}">
                <a16:creationId xmlns:a16="http://schemas.microsoft.com/office/drawing/2014/main" id="{6B87BA21-DA5F-428B-AA19-A923ABB4586F}"/>
              </a:ext>
            </a:extLst>
          </p:cNvPr>
          <p:cNvSpPr/>
          <p:nvPr/>
        </p:nvSpPr>
        <p:spPr>
          <a:xfrm rot="4722801">
            <a:off x="4074700" y="4869043"/>
            <a:ext cx="144016" cy="130567"/>
          </a:xfrm>
          <a:prstGeom prst="triangl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TextBox 48">
            <a:extLst>
              <a:ext uri="{FF2B5EF4-FFF2-40B4-BE49-F238E27FC236}">
                <a16:creationId xmlns:a16="http://schemas.microsoft.com/office/drawing/2014/main" id="{5078B077-FF4D-40F7-809E-6EA575A8FC60}"/>
              </a:ext>
            </a:extLst>
          </p:cNvPr>
          <p:cNvSpPr txBox="1"/>
          <p:nvPr/>
        </p:nvSpPr>
        <p:spPr>
          <a:xfrm>
            <a:off x="4127014" y="4917444"/>
            <a:ext cx="409086" cy="369332"/>
          </a:xfrm>
          <a:prstGeom prst="rect">
            <a:avLst/>
          </a:prstGeom>
          <a:noFill/>
        </p:spPr>
        <p:txBody>
          <a:bodyPr wrap="none" rtlCol="0">
            <a:spAutoFit/>
          </a:bodyPr>
          <a:lstStyle/>
          <a:p>
            <a:r>
              <a:rPr lang="en-GB" dirty="0"/>
              <a:t>H</a:t>
            </a:r>
            <a:r>
              <a:rPr lang="en-GB" baseline="-25000" dirty="0"/>
              <a:t>2</a:t>
            </a:r>
          </a:p>
        </p:txBody>
      </p:sp>
    </p:spTree>
    <p:extLst>
      <p:ext uri="{BB962C8B-B14F-4D97-AF65-F5344CB8AC3E}">
        <p14:creationId xmlns:p14="http://schemas.microsoft.com/office/powerpoint/2010/main" val="36196807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048B975E-DE78-4A9B-A901-378C8574359D}"/>
              </a:ext>
            </a:extLst>
          </p:cNvPr>
          <p:cNvGrpSpPr/>
          <p:nvPr/>
        </p:nvGrpSpPr>
        <p:grpSpPr>
          <a:xfrm>
            <a:off x="4652467" y="730511"/>
            <a:ext cx="5450158" cy="463194"/>
            <a:chOff x="2876258" y="177838"/>
            <a:chExt cx="4314468" cy="463194"/>
          </a:xfrm>
        </p:grpSpPr>
        <p:sp>
          <p:nvSpPr>
            <p:cNvPr id="2" name="TextBox 1">
              <a:extLst>
                <a:ext uri="{FF2B5EF4-FFF2-40B4-BE49-F238E27FC236}">
                  <a16:creationId xmlns:a16="http://schemas.microsoft.com/office/drawing/2014/main" id="{138CAAE4-3F4D-4129-8277-4F01F83B17AF}"/>
                </a:ext>
              </a:extLst>
            </p:cNvPr>
            <p:cNvSpPr txBox="1"/>
            <p:nvPr/>
          </p:nvSpPr>
          <p:spPr>
            <a:xfrm>
              <a:off x="6836142" y="177964"/>
              <a:ext cx="354584" cy="461665"/>
            </a:xfrm>
            <a:prstGeom prst="rect">
              <a:avLst/>
            </a:prstGeom>
            <a:noFill/>
          </p:spPr>
          <p:txBody>
            <a:bodyPr wrap="none" rtlCol="0">
              <a:spAutoFit/>
            </a:bodyPr>
            <a:lstStyle/>
            <a:p>
              <a:r>
                <a:rPr lang="en-GB" sz="2400" b="1">
                  <a:solidFill>
                    <a:srgbClr val="FF0000"/>
                  </a:solidFill>
                </a:rPr>
                <a:t>4</a:t>
              </a:r>
            </a:p>
          </p:txBody>
        </p:sp>
        <p:sp>
          <p:nvSpPr>
            <p:cNvPr id="12" name="TextBox 11">
              <a:extLst>
                <a:ext uri="{FF2B5EF4-FFF2-40B4-BE49-F238E27FC236}">
                  <a16:creationId xmlns:a16="http://schemas.microsoft.com/office/drawing/2014/main" id="{ADF23ED0-BE4F-41B2-A8E6-30580C1B75BA}"/>
                </a:ext>
              </a:extLst>
            </p:cNvPr>
            <p:cNvSpPr txBox="1"/>
            <p:nvPr/>
          </p:nvSpPr>
          <p:spPr>
            <a:xfrm>
              <a:off x="4250505" y="177838"/>
              <a:ext cx="524503" cy="461665"/>
            </a:xfrm>
            <a:prstGeom prst="rect">
              <a:avLst/>
            </a:prstGeom>
            <a:noFill/>
          </p:spPr>
          <p:txBody>
            <a:bodyPr wrap="none" rtlCol="0">
              <a:spAutoFit/>
            </a:bodyPr>
            <a:lstStyle/>
            <a:p>
              <a:r>
                <a:rPr lang="en-GB" sz="2400" b="1">
                  <a:solidFill>
                    <a:srgbClr val="00B050"/>
                  </a:solidFill>
                </a:rPr>
                <a:t>10</a:t>
              </a:r>
            </a:p>
          </p:txBody>
        </p:sp>
        <p:sp>
          <p:nvSpPr>
            <p:cNvPr id="13" name="TextBox 12">
              <a:extLst>
                <a:ext uri="{FF2B5EF4-FFF2-40B4-BE49-F238E27FC236}">
                  <a16:creationId xmlns:a16="http://schemas.microsoft.com/office/drawing/2014/main" id="{4578DB9C-E786-4EFA-B1A6-5BEF0B5ECD54}"/>
                </a:ext>
              </a:extLst>
            </p:cNvPr>
            <p:cNvSpPr txBox="1"/>
            <p:nvPr/>
          </p:nvSpPr>
          <p:spPr>
            <a:xfrm>
              <a:off x="3275856" y="177964"/>
              <a:ext cx="524503" cy="461665"/>
            </a:xfrm>
            <a:prstGeom prst="rect">
              <a:avLst/>
            </a:prstGeom>
            <a:noFill/>
          </p:spPr>
          <p:txBody>
            <a:bodyPr wrap="none" rtlCol="0">
              <a:spAutoFit/>
            </a:bodyPr>
            <a:lstStyle/>
            <a:p>
              <a:r>
                <a:rPr lang="en-GB" sz="2400" b="1">
                  <a:solidFill>
                    <a:srgbClr val="0000FF"/>
                  </a:solidFill>
                </a:rPr>
                <a:t>12</a:t>
              </a:r>
            </a:p>
          </p:txBody>
        </p:sp>
        <p:sp>
          <p:nvSpPr>
            <p:cNvPr id="14" name="TextBox 13">
              <a:extLst>
                <a:ext uri="{FF2B5EF4-FFF2-40B4-BE49-F238E27FC236}">
                  <a16:creationId xmlns:a16="http://schemas.microsoft.com/office/drawing/2014/main" id="{F5BF3BCD-53CD-4959-87DB-583E66DEF9B3}"/>
                </a:ext>
              </a:extLst>
            </p:cNvPr>
            <p:cNvSpPr txBox="1"/>
            <p:nvPr/>
          </p:nvSpPr>
          <p:spPr>
            <a:xfrm>
              <a:off x="2876258" y="179367"/>
              <a:ext cx="524503" cy="461665"/>
            </a:xfrm>
            <a:prstGeom prst="rect">
              <a:avLst/>
            </a:prstGeom>
            <a:noFill/>
          </p:spPr>
          <p:txBody>
            <a:bodyPr wrap="none" rtlCol="0">
              <a:spAutoFit/>
            </a:bodyPr>
            <a:lstStyle/>
            <a:p>
              <a:r>
                <a:rPr lang="en-GB" sz="2400" b="1">
                  <a:solidFill>
                    <a:srgbClr val="7030A0"/>
                  </a:solidFill>
                </a:rPr>
                <a:t>13</a:t>
              </a:r>
            </a:p>
          </p:txBody>
        </p:sp>
      </p:grpSp>
      <p:grpSp>
        <p:nvGrpSpPr>
          <p:cNvPr id="15" name="Group 14">
            <a:extLst>
              <a:ext uri="{FF2B5EF4-FFF2-40B4-BE49-F238E27FC236}">
                <a16:creationId xmlns:a16="http://schemas.microsoft.com/office/drawing/2014/main" id="{3F84F477-7FFB-4DB0-A341-521118578CE1}"/>
              </a:ext>
            </a:extLst>
          </p:cNvPr>
          <p:cNvGrpSpPr/>
          <p:nvPr/>
        </p:nvGrpSpPr>
        <p:grpSpPr>
          <a:xfrm>
            <a:off x="4714433" y="3492963"/>
            <a:ext cx="5450158" cy="463194"/>
            <a:chOff x="2876258" y="177838"/>
            <a:chExt cx="4314468" cy="463194"/>
          </a:xfrm>
        </p:grpSpPr>
        <p:sp>
          <p:nvSpPr>
            <p:cNvPr id="16" name="TextBox 15">
              <a:extLst>
                <a:ext uri="{FF2B5EF4-FFF2-40B4-BE49-F238E27FC236}">
                  <a16:creationId xmlns:a16="http://schemas.microsoft.com/office/drawing/2014/main" id="{67D90738-C5C1-4720-A363-2690A7D5F973}"/>
                </a:ext>
              </a:extLst>
            </p:cNvPr>
            <p:cNvSpPr txBox="1"/>
            <p:nvPr/>
          </p:nvSpPr>
          <p:spPr>
            <a:xfrm>
              <a:off x="6836142" y="177964"/>
              <a:ext cx="354584" cy="461665"/>
            </a:xfrm>
            <a:prstGeom prst="rect">
              <a:avLst/>
            </a:prstGeom>
            <a:noFill/>
          </p:spPr>
          <p:txBody>
            <a:bodyPr wrap="none" rtlCol="0">
              <a:spAutoFit/>
            </a:bodyPr>
            <a:lstStyle/>
            <a:p>
              <a:r>
                <a:rPr lang="en-GB" sz="2400" b="1">
                  <a:solidFill>
                    <a:srgbClr val="FF0000"/>
                  </a:solidFill>
                </a:rPr>
                <a:t>4</a:t>
              </a:r>
            </a:p>
          </p:txBody>
        </p:sp>
        <p:sp>
          <p:nvSpPr>
            <p:cNvPr id="17" name="TextBox 16">
              <a:extLst>
                <a:ext uri="{FF2B5EF4-FFF2-40B4-BE49-F238E27FC236}">
                  <a16:creationId xmlns:a16="http://schemas.microsoft.com/office/drawing/2014/main" id="{9F0F2A10-8FD4-4F6D-B29F-D7B614DF9FF0}"/>
                </a:ext>
              </a:extLst>
            </p:cNvPr>
            <p:cNvSpPr txBox="1"/>
            <p:nvPr/>
          </p:nvSpPr>
          <p:spPr>
            <a:xfrm>
              <a:off x="4250505" y="177838"/>
              <a:ext cx="524503" cy="461665"/>
            </a:xfrm>
            <a:prstGeom prst="rect">
              <a:avLst/>
            </a:prstGeom>
            <a:noFill/>
          </p:spPr>
          <p:txBody>
            <a:bodyPr wrap="none" rtlCol="0">
              <a:spAutoFit/>
            </a:bodyPr>
            <a:lstStyle/>
            <a:p>
              <a:r>
                <a:rPr lang="en-GB" sz="2400" b="1">
                  <a:solidFill>
                    <a:srgbClr val="00B050"/>
                  </a:solidFill>
                </a:rPr>
                <a:t>10</a:t>
              </a:r>
            </a:p>
          </p:txBody>
        </p:sp>
        <p:sp>
          <p:nvSpPr>
            <p:cNvPr id="18" name="TextBox 17">
              <a:extLst>
                <a:ext uri="{FF2B5EF4-FFF2-40B4-BE49-F238E27FC236}">
                  <a16:creationId xmlns:a16="http://schemas.microsoft.com/office/drawing/2014/main" id="{ECE6A7F8-A123-48CE-988D-56A3CFAF6BFD}"/>
                </a:ext>
              </a:extLst>
            </p:cNvPr>
            <p:cNvSpPr txBox="1"/>
            <p:nvPr/>
          </p:nvSpPr>
          <p:spPr>
            <a:xfrm>
              <a:off x="3275856" y="177964"/>
              <a:ext cx="524503" cy="461665"/>
            </a:xfrm>
            <a:prstGeom prst="rect">
              <a:avLst/>
            </a:prstGeom>
            <a:noFill/>
          </p:spPr>
          <p:txBody>
            <a:bodyPr wrap="none" rtlCol="0">
              <a:spAutoFit/>
            </a:bodyPr>
            <a:lstStyle/>
            <a:p>
              <a:r>
                <a:rPr lang="en-GB" sz="2400" b="1">
                  <a:solidFill>
                    <a:srgbClr val="0000FF"/>
                  </a:solidFill>
                </a:rPr>
                <a:t>12</a:t>
              </a:r>
            </a:p>
          </p:txBody>
        </p:sp>
        <p:sp>
          <p:nvSpPr>
            <p:cNvPr id="19" name="TextBox 18">
              <a:extLst>
                <a:ext uri="{FF2B5EF4-FFF2-40B4-BE49-F238E27FC236}">
                  <a16:creationId xmlns:a16="http://schemas.microsoft.com/office/drawing/2014/main" id="{7A78EBB1-48EE-4708-AE3D-521EEECE3C95}"/>
                </a:ext>
              </a:extLst>
            </p:cNvPr>
            <p:cNvSpPr txBox="1"/>
            <p:nvPr/>
          </p:nvSpPr>
          <p:spPr>
            <a:xfrm>
              <a:off x="2876258" y="179367"/>
              <a:ext cx="524503" cy="461665"/>
            </a:xfrm>
            <a:prstGeom prst="rect">
              <a:avLst/>
            </a:prstGeom>
            <a:noFill/>
          </p:spPr>
          <p:txBody>
            <a:bodyPr wrap="none" rtlCol="0">
              <a:spAutoFit/>
            </a:bodyPr>
            <a:lstStyle/>
            <a:p>
              <a:r>
                <a:rPr lang="en-GB" sz="2400" b="1">
                  <a:solidFill>
                    <a:srgbClr val="7030A0"/>
                  </a:solidFill>
                </a:rPr>
                <a:t>13</a:t>
              </a:r>
            </a:p>
          </p:txBody>
        </p:sp>
      </p:grpSp>
      <p:sp>
        <p:nvSpPr>
          <p:cNvPr id="31" name="TextBox 30">
            <a:extLst>
              <a:ext uri="{FF2B5EF4-FFF2-40B4-BE49-F238E27FC236}">
                <a16:creationId xmlns:a16="http://schemas.microsoft.com/office/drawing/2014/main" id="{A1AA4D74-BA1E-4C03-A216-6DB1D7706106}"/>
              </a:ext>
            </a:extLst>
          </p:cNvPr>
          <p:cNvSpPr txBox="1"/>
          <p:nvPr/>
        </p:nvSpPr>
        <p:spPr>
          <a:xfrm>
            <a:off x="934868" y="4467459"/>
            <a:ext cx="10364450" cy="2128468"/>
          </a:xfrm>
          <a:prstGeom prst="rect">
            <a:avLst/>
          </a:prstGeom>
          <a:noFill/>
        </p:spPr>
        <p:txBody>
          <a:bodyPr wrap="square" rtlCol="0">
            <a:spAutoFit/>
          </a:bodyPr>
          <a:lstStyle/>
          <a:p>
            <a:pPr marL="342900" indent="-342900">
              <a:lnSpc>
                <a:spcPct val="130000"/>
              </a:lnSpc>
              <a:buAutoNum type="arabicPeriod"/>
            </a:pPr>
            <a:r>
              <a:rPr lang="en-GB" sz="2600">
                <a:cs typeface="Calibri" panose="020F0502020204030204" pitchFamily="34" charset="0"/>
              </a:rPr>
              <a:t>Has to do with hydrogen atom</a:t>
            </a:r>
          </a:p>
          <a:p>
            <a:pPr marL="342900" indent="-342900">
              <a:lnSpc>
                <a:spcPct val="130000"/>
              </a:lnSpc>
              <a:buAutoNum type="arabicPeriod"/>
            </a:pPr>
            <a:r>
              <a:rPr lang="en-GB" sz="2600">
                <a:cs typeface="Calibri" panose="020F0502020204030204" pitchFamily="34" charset="0"/>
              </a:rPr>
              <a:t>Has to do with hydrogen electrons (nucleus is too deep)</a:t>
            </a:r>
          </a:p>
          <a:p>
            <a:pPr marL="342900" indent="-342900">
              <a:lnSpc>
                <a:spcPct val="130000"/>
              </a:lnSpc>
              <a:buAutoNum type="arabicPeriod"/>
            </a:pPr>
            <a:r>
              <a:rPr lang="en-GB" sz="2600">
                <a:cs typeface="Calibri" panose="020F0502020204030204" pitchFamily="34" charset="0"/>
              </a:rPr>
              <a:t>Limited in energy absorbed =&gt; Limited in energy allowed – energy levels</a:t>
            </a:r>
          </a:p>
          <a:p>
            <a:pPr>
              <a:lnSpc>
                <a:spcPct val="130000"/>
              </a:lnSpc>
            </a:pPr>
            <a:r>
              <a:rPr lang="en-GB" sz="2600">
                <a:cs typeface="Calibri" panose="020F0502020204030204" pitchFamily="34" charset="0"/>
              </a:rPr>
              <a:t>4. Mechanism opposite but otherwise identical for emission</a:t>
            </a:r>
          </a:p>
        </p:txBody>
      </p:sp>
      <p:sp>
        <p:nvSpPr>
          <p:cNvPr id="4" name="TextBox 3">
            <a:extLst>
              <a:ext uri="{FF2B5EF4-FFF2-40B4-BE49-F238E27FC236}">
                <a16:creationId xmlns:a16="http://schemas.microsoft.com/office/drawing/2014/main" id="{3F65AFDD-A3DC-4C09-AC78-A3DE92190222}"/>
              </a:ext>
            </a:extLst>
          </p:cNvPr>
          <p:cNvSpPr txBox="1"/>
          <p:nvPr/>
        </p:nvSpPr>
        <p:spPr>
          <a:xfrm>
            <a:off x="4652467" y="3938062"/>
            <a:ext cx="7331494" cy="400110"/>
          </a:xfrm>
          <a:prstGeom prst="rect">
            <a:avLst/>
          </a:prstGeom>
          <a:noFill/>
        </p:spPr>
        <p:txBody>
          <a:bodyPr wrap="none" rtlCol="0">
            <a:spAutoFit/>
          </a:bodyPr>
          <a:lstStyle/>
          <a:p>
            <a:r>
              <a:rPr lang="en-GB" sz="2000" i="1" dirty="0"/>
              <a:t>4, 10, 12, 13 are ‘fake’ photon energy values used here for simplicity !!!</a:t>
            </a:r>
          </a:p>
        </p:txBody>
      </p:sp>
      <p:sp>
        <p:nvSpPr>
          <p:cNvPr id="5" name="Date Placeholder 4">
            <a:extLst>
              <a:ext uri="{FF2B5EF4-FFF2-40B4-BE49-F238E27FC236}">
                <a16:creationId xmlns:a16="http://schemas.microsoft.com/office/drawing/2014/main" id="{DF0C4BCF-B398-4422-9E99-8796A952386E}"/>
              </a:ext>
            </a:extLst>
          </p:cNvPr>
          <p:cNvSpPr>
            <a:spLocks noGrp="1"/>
          </p:cNvSpPr>
          <p:nvPr>
            <p:ph type="dt" sz="half" idx="10"/>
          </p:nvPr>
        </p:nvSpPr>
        <p:spPr>
          <a:xfrm>
            <a:off x="9448800" y="6493222"/>
            <a:ext cx="2743200" cy="365125"/>
          </a:xfrm>
        </p:spPr>
        <p:txBody>
          <a:bodyPr/>
          <a:lstStyle/>
          <a:p>
            <a:r>
              <a:rPr lang="en-US" altLang="en-US"/>
              <a:t>01/24/2023</a:t>
            </a:r>
            <a:endParaRPr lang="es-ES" altLang="en-US"/>
          </a:p>
        </p:txBody>
      </p:sp>
      <p:sp>
        <p:nvSpPr>
          <p:cNvPr id="24" name="Title 13">
            <a:extLst>
              <a:ext uri="{FF2B5EF4-FFF2-40B4-BE49-F238E27FC236}">
                <a16:creationId xmlns:a16="http://schemas.microsoft.com/office/drawing/2014/main" id="{1F35D2DE-1C1F-45CA-8462-93E365C0EE31}"/>
              </a:ext>
            </a:extLst>
          </p:cNvPr>
          <p:cNvSpPr txBox="1">
            <a:spLocks/>
          </p:cNvSpPr>
          <p:nvPr/>
        </p:nvSpPr>
        <p:spPr>
          <a:xfrm>
            <a:off x="913774" y="99287"/>
            <a:ext cx="10364451" cy="725027"/>
          </a:xfrm>
          <a:prstGeom prst="rect">
            <a:avLst/>
          </a:prstGeom>
        </p:spPr>
        <p:txBody>
          <a:bodyP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Absorption and emission (h ATOM)</a:t>
            </a:r>
          </a:p>
        </p:txBody>
      </p:sp>
      <p:pic>
        <p:nvPicPr>
          <p:cNvPr id="25" name="Picture 24">
            <a:extLst>
              <a:ext uri="{FF2B5EF4-FFF2-40B4-BE49-F238E27FC236}">
                <a16:creationId xmlns:a16="http://schemas.microsoft.com/office/drawing/2014/main" id="{266DF705-F82C-42C0-BE56-6A3690711F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82588" r="1098" b="1106"/>
          <a:stretch/>
        </p:blipFill>
        <p:spPr bwMode="auto">
          <a:xfrm>
            <a:off x="4412673" y="1143458"/>
            <a:ext cx="6018155" cy="825062"/>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6">
            <a:extLst>
              <a:ext uri="{FF2B5EF4-FFF2-40B4-BE49-F238E27FC236}">
                <a16:creationId xmlns:a16="http://schemas.microsoft.com/office/drawing/2014/main" id="{E9969202-24A5-48DF-81F4-1BBF62D0623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9170" r="1681" b="35464"/>
          <a:stretch/>
        </p:blipFill>
        <p:spPr bwMode="auto">
          <a:xfrm>
            <a:off x="4412673" y="2635679"/>
            <a:ext cx="6018155" cy="846500"/>
          </a:xfrm>
          <a:prstGeom prst="rect">
            <a:avLst/>
          </a:prstGeom>
          <a:noFill/>
          <a:extLst>
            <a:ext uri="{909E8E84-426E-40DD-AFC4-6F175D3DCCD1}">
              <a14:hiddenFill xmlns:a14="http://schemas.microsoft.com/office/drawing/2010/main">
                <a:solidFill>
                  <a:srgbClr val="FFFFFF"/>
                </a:solidFill>
              </a14:hiddenFill>
            </a:ext>
          </a:extLst>
        </p:spPr>
      </p:pic>
      <p:sp>
        <p:nvSpPr>
          <p:cNvPr id="27" name="TextBox 26">
            <a:extLst>
              <a:ext uri="{FF2B5EF4-FFF2-40B4-BE49-F238E27FC236}">
                <a16:creationId xmlns:a16="http://schemas.microsoft.com/office/drawing/2014/main" id="{ABF7B3E9-44E0-4D60-977F-9B49CC1D66D3}"/>
              </a:ext>
            </a:extLst>
          </p:cNvPr>
          <p:cNvSpPr txBox="1"/>
          <p:nvPr/>
        </p:nvSpPr>
        <p:spPr>
          <a:xfrm>
            <a:off x="434424" y="1399417"/>
            <a:ext cx="4278530" cy="492443"/>
          </a:xfrm>
          <a:prstGeom prst="rect">
            <a:avLst/>
          </a:prstGeom>
          <a:noFill/>
        </p:spPr>
        <p:txBody>
          <a:bodyPr wrap="square" rtlCol="0">
            <a:spAutoFit/>
          </a:bodyPr>
          <a:lstStyle/>
          <a:p>
            <a:r>
              <a:rPr lang="en-GB" sz="2600" b="1">
                <a:solidFill>
                  <a:srgbClr val="00B050"/>
                </a:solidFill>
              </a:rPr>
              <a:t>ABSORPTION SPECTRUM</a:t>
            </a:r>
          </a:p>
        </p:txBody>
      </p:sp>
      <p:sp>
        <p:nvSpPr>
          <p:cNvPr id="28" name="TextBox 27">
            <a:extLst>
              <a:ext uri="{FF2B5EF4-FFF2-40B4-BE49-F238E27FC236}">
                <a16:creationId xmlns:a16="http://schemas.microsoft.com/office/drawing/2014/main" id="{FF79B02A-F00F-4514-871D-18721E40C20B}"/>
              </a:ext>
            </a:extLst>
          </p:cNvPr>
          <p:cNvSpPr txBox="1"/>
          <p:nvPr/>
        </p:nvSpPr>
        <p:spPr>
          <a:xfrm>
            <a:off x="897056" y="2806004"/>
            <a:ext cx="3659118" cy="492443"/>
          </a:xfrm>
          <a:prstGeom prst="rect">
            <a:avLst/>
          </a:prstGeom>
          <a:noFill/>
        </p:spPr>
        <p:txBody>
          <a:bodyPr wrap="square" rtlCol="0">
            <a:spAutoFit/>
          </a:bodyPr>
          <a:lstStyle/>
          <a:p>
            <a:r>
              <a:rPr lang="en-GB" sz="2600" b="1">
                <a:solidFill>
                  <a:schemeClr val="accent5">
                    <a:lumMod val="50000"/>
                  </a:schemeClr>
                </a:solidFill>
              </a:rPr>
              <a:t>EMISSION SPECTRUM</a:t>
            </a:r>
          </a:p>
        </p:txBody>
      </p:sp>
    </p:spTree>
    <p:extLst>
      <p:ext uri="{BB962C8B-B14F-4D97-AF65-F5344CB8AC3E}">
        <p14:creationId xmlns:p14="http://schemas.microsoft.com/office/powerpoint/2010/main" val="261569956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 name="Title 13">
            <a:extLst>
              <a:ext uri="{FF2B5EF4-FFF2-40B4-BE49-F238E27FC236}">
                <a16:creationId xmlns:a16="http://schemas.microsoft.com/office/drawing/2014/main" id="{FDC1C429-4128-43F4-96B8-B564DA788019}"/>
              </a:ext>
            </a:extLst>
          </p:cNvPr>
          <p:cNvSpPr txBox="1">
            <a:spLocks/>
          </p:cNvSpPr>
          <p:nvPr/>
        </p:nvSpPr>
        <p:spPr>
          <a:xfrm>
            <a:off x="3575720" y="-19067"/>
            <a:ext cx="4843254" cy="725027"/>
          </a:xfrm>
          <a:prstGeom prst="rect">
            <a:avLst/>
          </a:prstGeom>
        </p:spPr>
        <p:txBody>
          <a:bodyP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Energy levels - shells</a:t>
            </a:r>
          </a:p>
        </p:txBody>
      </p:sp>
      <p:sp>
        <p:nvSpPr>
          <p:cNvPr id="36" name="TextBox 35">
            <a:extLst>
              <a:ext uri="{FF2B5EF4-FFF2-40B4-BE49-F238E27FC236}">
                <a16:creationId xmlns:a16="http://schemas.microsoft.com/office/drawing/2014/main" id="{52DE56A2-62F3-4BA4-BF2C-CCF7B0D14BAA}"/>
              </a:ext>
            </a:extLst>
          </p:cNvPr>
          <p:cNvSpPr txBox="1"/>
          <p:nvPr/>
        </p:nvSpPr>
        <p:spPr>
          <a:xfrm>
            <a:off x="6177901" y="692696"/>
            <a:ext cx="5854801" cy="2646878"/>
          </a:xfrm>
          <a:prstGeom prst="rect">
            <a:avLst/>
          </a:prstGeom>
          <a:noFill/>
          <a:ln w="19050">
            <a:solidFill>
              <a:srgbClr val="FF0000"/>
            </a:solidFill>
          </a:ln>
        </p:spPr>
        <p:txBody>
          <a:bodyPr wrap="square" rtlCol="0">
            <a:spAutoFit/>
          </a:bodyPr>
          <a:lstStyle/>
          <a:p>
            <a:pPr>
              <a:spcAft>
                <a:spcPts val="1200"/>
              </a:spcAft>
            </a:pPr>
            <a:r>
              <a:rPr lang="en-GB" sz="2600" dirty="0">
                <a:solidFill>
                  <a:srgbClr val="FF0000"/>
                </a:solidFill>
                <a:cs typeface="Calibri" panose="020F0502020204030204" pitchFamily="34" charset="0"/>
              </a:rPr>
              <a:t>in H atom there are only specific areas where the electrons can be found called energy levels or SHELLS</a:t>
            </a:r>
          </a:p>
          <a:p>
            <a:r>
              <a:rPr lang="en-GB" sz="2600" dirty="0">
                <a:solidFill>
                  <a:srgbClr val="FF0000"/>
                </a:solidFill>
                <a:cs typeface="Calibri" panose="020F0502020204030204" pitchFamily="34" charset="0"/>
              </a:rPr>
              <a:t>shells have only certain allowed energies and the difference between them is the energy of an absorbed photon</a:t>
            </a:r>
          </a:p>
        </p:txBody>
      </p:sp>
      <p:grpSp>
        <p:nvGrpSpPr>
          <p:cNvPr id="12" name="Group 11">
            <a:extLst>
              <a:ext uri="{FF2B5EF4-FFF2-40B4-BE49-F238E27FC236}">
                <a16:creationId xmlns:a16="http://schemas.microsoft.com/office/drawing/2014/main" id="{1E2E0771-051F-422F-BEE0-DEE781DD063D}"/>
              </a:ext>
            </a:extLst>
          </p:cNvPr>
          <p:cNvGrpSpPr/>
          <p:nvPr/>
        </p:nvGrpSpPr>
        <p:grpSpPr>
          <a:xfrm>
            <a:off x="6384032" y="3690538"/>
            <a:ext cx="5107076" cy="2246769"/>
            <a:chOff x="6503473" y="3850400"/>
            <a:chExt cx="5107076" cy="2246769"/>
          </a:xfrm>
        </p:grpSpPr>
        <p:cxnSp>
          <p:nvCxnSpPr>
            <p:cNvPr id="45" name="Straight Arrow Connector 44">
              <a:extLst>
                <a:ext uri="{FF2B5EF4-FFF2-40B4-BE49-F238E27FC236}">
                  <a16:creationId xmlns:a16="http://schemas.microsoft.com/office/drawing/2014/main" id="{68D9C6E6-65D7-4A3A-800A-EBD71E668AD4}"/>
                </a:ext>
              </a:extLst>
            </p:cNvPr>
            <p:cNvCxnSpPr>
              <a:cxnSpLocks/>
            </p:cNvCxnSpPr>
            <p:nvPr/>
          </p:nvCxnSpPr>
          <p:spPr>
            <a:xfrm flipV="1">
              <a:off x="6503473" y="3963650"/>
              <a:ext cx="0" cy="453820"/>
            </a:xfrm>
            <a:prstGeom prst="straightConnector1">
              <a:avLst/>
            </a:prstGeom>
            <a:ln w="28575">
              <a:solidFill>
                <a:srgbClr val="0000FF"/>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C11CE4B9-6920-4F67-BC7C-1CE2BEC63927}"/>
                </a:ext>
              </a:extLst>
            </p:cNvPr>
            <p:cNvCxnSpPr>
              <a:cxnSpLocks/>
            </p:cNvCxnSpPr>
            <p:nvPr/>
          </p:nvCxnSpPr>
          <p:spPr>
            <a:xfrm>
              <a:off x="6503473" y="4569870"/>
              <a:ext cx="0" cy="459668"/>
            </a:xfrm>
            <a:prstGeom prst="straightConnector1">
              <a:avLst/>
            </a:prstGeom>
            <a:ln w="28575">
              <a:solidFill>
                <a:srgbClr val="0000FF"/>
              </a:solidFill>
              <a:prstDash val="sysDash"/>
              <a:tailEnd type="triangle"/>
            </a:ln>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761F5BBB-6981-4A5F-ADB7-C5892F055296}"/>
                </a:ext>
              </a:extLst>
            </p:cNvPr>
            <p:cNvSpPr txBox="1"/>
            <p:nvPr/>
          </p:nvSpPr>
          <p:spPr>
            <a:xfrm>
              <a:off x="6600056" y="3850400"/>
              <a:ext cx="5010493" cy="2246769"/>
            </a:xfrm>
            <a:prstGeom prst="rect">
              <a:avLst/>
            </a:prstGeom>
            <a:noFill/>
          </p:spPr>
          <p:txBody>
            <a:bodyPr wrap="square" rtlCol="0">
              <a:spAutoFit/>
            </a:bodyPr>
            <a:lstStyle/>
            <a:p>
              <a:pPr>
                <a:lnSpc>
                  <a:spcPct val="150000"/>
                </a:lnSpc>
              </a:pPr>
              <a:r>
                <a:rPr lang="en-GB" sz="2400" dirty="0">
                  <a:cs typeface="Calibri" panose="020F0502020204030204" pitchFamily="34" charset="0"/>
                </a:rPr>
                <a:t>absorption – e</a:t>
              </a:r>
              <a:r>
                <a:rPr lang="en-GB" sz="2400" baseline="30000" dirty="0">
                  <a:cs typeface="Calibri" panose="020F0502020204030204" pitchFamily="34" charset="0"/>
                </a:rPr>
                <a:t>-</a:t>
              </a:r>
              <a:r>
                <a:rPr lang="en-GB" sz="2400" dirty="0">
                  <a:cs typeface="Calibri" panose="020F0502020204030204" pitchFamily="34" charset="0"/>
                </a:rPr>
                <a:t> move up levels</a:t>
              </a:r>
            </a:p>
            <a:p>
              <a:pPr>
                <a:lnSpc>
                  <a:spcPct val="150000"/>
                </a:lnSpc>
              </a:pPr>
              <a:r>
                <a:rPr lang="en-GB" sz="2400" dirty="0">
                  <a:cs typeface="Calibri" panose="020F0502020204030204" pitchFamily="34" charset="0"/>
                </a:rPr>
                <a:t>emission – excited e</a:t>
              </a:r>
              <a:r>
                <a:rPr lang="en-GB" sz="2400" baseline="30000" dirty="0">
                  <a:cs typeface="Calibri" panose="020F0502020204030204" pitchFamily="34" charset="0"/>
                </a:rPr>
                <a:t>-</a:t>
              </a:r>
              <a:r>
                <a:rPr lang="en-GB" sz="2400" dirty="0">
                  <a:cs typeface="Calibri" panose="020F0502020204030204" pitchFamily="34" charset="0"/>
                </a:rPr>
                <a:t> move down levels</a:t>
              </a:r>
            </a:p>
            <a:p>
              <a:pPr>
                <a:lnSpc>
                  <a:spcPct val="150000"/>
                </a:lnSpc>
              </a:pPr>
              <a:endParaRPr lang="en-GB" sz="2400" dirty="0">
                <a:cs typeface="Calibri" panose="020F0502020204030204" pitchFamily="34" charset="0"/>
              </a:endParaRPr>
            </a:p>
            <a:p>
              <a:r>
                <a:rPr lang="en-GB" sz="2400" b="1" dirty="0">
                  <a:solidFill>
                    <a:srgbClr val="0000FF"/>
                  </a:solidFill>
                  <a:cs typeface="Calibri" panose="020F0502020204030204" pitchFamily="34" charset="0"/>
                </a:rPr>
                <a:t>		</a:t>
              </a:r>
              <a:r>
                <a:rPr lang="en-GB" sz="3200" b="1" dirty="0">
                  <a:solidFill>
                    <a:srgbClr val="0000FF"/>
                  </a:solidFill>
                  <a:cs typeface="Calibri" panose="020F0502020204030204" pitchFamily="34" charset="0"/>
                </a:rPr>
                <a:t>PYROTECHNICS !!!</a:t>
              </a:r>
            </a:p>
          </p:txBody>
        </p:sp>
      </p:grpSp>
      <p:pic>
        <p:nvPicPr>
          <p:cNvPr id="11" name="Picture 10">
            <a:extLst>
              <a:ext uri="{FF2B5EF4-FFF2-40B4-BE49-F238E27FC236}">
                <a16:creationId xmlns:a16="http://schemas.microsoft.com/office/drawing/2014/main" id="{F7B2FF32-6FF2-43FC-BC5F-850E235EC2B7}"/>
              </a:ext>
            </a:extLst>
          </p:cNvPr>
          <p:cNvPicPr>
            <a:picLocks noChangeAspect="1"/>
          </p:cNvPicPr>
          <p:nvPr/>
        </p:nvPicPr>
        <p:blipFill>
          <a:blip r:embed="rId2"/>
          <a:stretch>
            <a:fillRect/>
          </a:stretch>
        </p:blipFill>
        <p:spPr>
          <a:xfrm>
            <a:off x="174576" y="260648"/>
            <a:ext cx="6136867" cy="6027624"/>
          </a:xfrm>
          <a:prstGeom prst="rect">
            <a:avLst/>
          </a:prstGeom>
        </p:spPr>
      </p:pic>
      <p:sp>
        <p:nvSpPr>
          <p:cNvPr id="52" name="TextBox 51">
            <a:extLst>
              <a:ext uri="{FF2B5EF4-FFF2-40B4-BE49-F238E27FC236}">
                <a16:creationId xmlns:a16="http://schemas.microsoft.com/office/drawing/2014/main" id="{58BEEDBB-812A-450C-AF5C-BD7C2938C434}"/>
              </a:ext>
            </a:extLst>
          </p:cNvPr>
          <p:cNvSpPr txBox="1"/>
          <p:nvPr/>
        </p:nvSpPr>
        <p:spPr>
          <a:xfrm>
            <a:off x="203920" y="6440672"/>
            <a:ext cx="7331494" cy="400110"/>
          </a:xfrm>
          <a:prstGeom prst="rect">
            <a:avLst/>
          </a:prstGeom>
          <a:noFill/>
        </p:spPr>
        <p:txBody>
          <a:bodyPr wrap="none" rtlCol="0">
            <a:spAutoFit/>
          </a:bodyPr>
          <a:lstStyle/>
          <a:p>
            <a:r>
              <a:rPr lang="en-GB" sz="2000" i="1" dirty="0"/>
              <a:t>4, 10, 12, 13 are ‘fake’ photon energy values used here for simplicity !!!</a:t>
            </a:r>
          </a:p>
        </p:txBody>
      </p:sp>
    </p:spTree>
    <p:extLst>
      <p:ext uri="{BB962C8B-B14F-4D97-AF65-F5344CB8AC3E}">
        <p14:creationId xmlns:p14="http://schemas.microsoft.com/office/powerpoint/2010/main" val="35365818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 name="Title 13">
            <a:extLst>
              <a:ext uri="{FF2B5EF4-FFF2-40B4-BE49-F238E27FC236}">
                <a16:creationId xmlns:a16="http://schemas.microsoft.com/office/drawing/2014/main" id="{FDC1C429-4128-43F4-96B8-B564DA788019}"/>
              </a:ext>
            </a:extLst>
          </p:cNvPr>
          <p:cNvSpPr txBox="1">
            <a:spLocks/>
          </p:cNvSpPr>
          <p:nvPr/>
        </p:nvSpPr>
        <p:spPr>
          <a:xfrm>
            <a:off x="3710851" y="92265"/>
            <a:ext cx="4843254" cy="725027"/>
          </a:xfrm>
          <a:prstGeom prst="rect">
            <a:avLst/>
          </a:prstGeom>
        </p:spPr>
        <p:txBody>
          <a:bodyPr>
            <a:normAutofit fontScale="92500"/>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dirty="0">
                <a:effectLst>
                  <a:outerShdw blurRad="38100" dist="38100" dir="2700000" algn="tl">
                    <a:srgbClr val="000000">
                      <a:alpha val="43137"/>
                    </a:srgbClr>
                  </a:outerShdw>
                </a:effectLst>
              </a:rPr>
              <a:t>BOHR’s model of atom</a:t>
            </a:r>
          </a:p>
        </p:txBody>
      </p:sp>
      <p:grpSp>
        <p:nvGrpSpPr>
          <p:cNvPr id="82" name="Group 81">
            <a:extLst>
              <a:ext uri="{FF2B5EF4-FFF2-40B4-BE49-F238E27FC236}">
                <a16:creationId xmlns:a16="http://schemas.microsoft.com/office/drawing/2014/main" id="{205B1F42-82CF-4BA7-B4FA-DA73D106C290}"/>
              </a:ext>
            </a:extLst>
          </p:cNvPr>
          <p:cNvGrpSpPr/>
          <p:nvPr/>
        </p:nvGrpSpPr>
        <p:grpSpPr>
          <a:xfrm>
            <a:off x="2351584" y="750234"/>
            <a:ext cx="8517270" cy="6015501"/>
            <a:chOff x="3414328" y="-422183"/>
            <a:chExt cx="7472491" cy="5437399"/>
          </a:xfrm>
        </p:grpSpPr>
        <p:grpSp>
          <p:nvGrpSpPr>
            <p:cNvPr id="83" name="Group 82">
              <a:extLst>
                <a:ext uri="{FF2B5EF4-FFF2-40B4-BE49-F238E27FC236}">
                  <a16:creationId xmlns:a16="http://schemas.microsoft.com/office/drawing/2014/main" id="{1FEFED7F-9D96-46EF-9701-644E77A3E889}"/>
                </a:ext>
              </a:extLst>
            </p:cNvPr>
            <p:cNvGrpSpPr/>
            <p:nvPr/>
          </p:nvGrpSpPr>
          <p:grpSpPr>
            <a:xfrm>
              <a:off x="3414328" y="496704"/>
              <a:ext cx="7472491" cy="4518512"/>
              <a:chOff x="3414328" y="496704"/>
              <a:chExt cx="7472491" cy="4518512"/>
            </a:xfrm>
          </p:grpSpPr>
          <p:grpSp>
            <p:nvGrpSpPr>
              <p:cNvPr id="99" name="Group 98">
                <a:extLst>
                  <a:ext uri="{FF2B5EF4-FFF2-40B4-BE49-F238E27FC236}">
                    <a16:creationId xmlns:a16="http://schemas.microsoft.com/office/drawing/2014/main" id="{B7D5AC8B-2926-4C58-91B3-38797A1A828A}"/>
                  </a:ext>
                </a:extLst>
              </p:cNvPr>
              <p:cNvGrpSpPr>
                <a:grpSpLocks noChangeAspect="1"/>
              </p:cNvGrpSpPr>
              <p:nvPr/>
            </p:nvGrpSpPr>
            <p:grpSpPr>
              <a:xfrm>
                <a:off x="4988280" y="564820"/>
                <a:ext cx="3498498" cy="3424104"/>
                <a:chOff x="5473432" y="2200929"/>
                <a:chExt cx="2515741" cy="2462245"/>
              </a:xfrm>
            </p:grpSpPr>
            <p:sp>
              <p:nvSpPr>
                <p:cNvPr id="114" name="Oval 113">
                  <a:extLst>
                    <a:ext uri="{FF2B5EF4-FFF2-40B4-BE49-F238E27FC236}">
                      <a16:creationId xmlns:a16="http://schemas.microsoft.com/office/drawing/2014/main" id="{827BDCAC-9654-4778-8F08-E6CAE88C858A}"/>
                    </a:ext>
                  </a:extLst>
                </p:cNvPr>
                <p:cNvSpPr/>
                <p:nvPr/>
              </p:nvSpPr>
              <p:spPr>
                <a:xfrm>
                  <a:off x="6002849" y="2730433"/>
                  <a:ext cx="1449469" cy="1418647"/>
                </a:xfrm>
                <a:prstGeom prst="ellipse">
                  <a:avLst/>
                </a:prstGeom>
                <a:noFill/>
                <a:ln w="190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sp>
              <p:nvSpPr>
                <p:cNvPr id="115" name="Oval 114">
                  <a:extLst>
                    <a:ext uri="{FF2B5EF4-FFF2-40B4-BE49-F238E27FC236}">
                      <a16:creationId xmlns:a16="http://schemas.microsoft.com/office/drawing/2014/main" id="{A3C64C1D-44E9-49B3-B1C3-4379341179FD}"/>
                    </a:ext>
                  </a:extLst>
                </p:cNvPr>
                <p:cNvSpPr>
                  <a:spLocks noChangeAspect="1"/>
                </p:cNvSpPr>
                <p:nvPr/>
              </p:nvSpPr>
              <p:spPr>
                <a:xfrm>
                  <a:off x="6238924" y="2939892"/>
                  <a:ext cx="977318" cy="978215"/>
                </a:xfrm>
                <a:prstGeom prst="ellipse">
                  <a:avLst/>
                </a:prstGeom>
                <a:no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sp>
              <p:nvSpPr>
                <p:cNvPr id="116" name="Oval 115">
                  <a:extLst>
                    <a:ext uri="{FF2B5EF4-FFF2-40B4-BE49-F238E27FC236}">
                      <a16:creationId xmlns:a16="http://schemas.microsoft.com/office/drawing/2014/main" id="{48552577-7638-44AD-A260-256087780CB1}"/>
                    </a:ext>
                  </a:extLst>
                </p:cNvPr>
                <p:cNvSpPr>
                  <a:spLocks noChangeAspect="1"/>
                </p:cNvSpPr>
                <p:nvPr/>
              </p:nvSpPr>
              <p:spPr>
                <a:xfrm>
                  <a:off x="6451520" y="3159581"/>
                  <a:ext cx="556940" cy="557451"/>
                </a:xfrm>
                <a:prstGeom prst="ellipse">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sp>
              <p:nvSpPr>
                <p:cNvPr id="117" name="Oval 116">
                  <a:extLst>
                    <a:ext uri="{FF2B5EF4-FFF2-40B4-BE49-F238E27FC236}">
                      <a16:creationId xmlns:a16="http://schemas.microsoft.com/office/drawing/2014/main" id="{D8E68BDB-B4D4-4F3B-B8C0-D884F88FB667}"/>
                    </a:ext>
                  </a:extLst>
                </p:cNvPr>
                <p:cNvSpPr>
                  <a:spLocks noChangeAspect="1"/>
                </p:cNvSpPr>
                <p:nvPr/>
              </p:nvSpPr>
              <p:spPr>
                <a:xfrm>
                  <a:off x="5771140" y="2486484"/>
                  <a:ext cx="1932679" cy="1891582"/>
                </a:xfrm>
                <a:prstGeom prst="ellipse">
                  <a:avLst/>
                </a:prstGeom>
                <a:noFill/>
                <a:ln w="190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sp>
              <p:nvSpPr>
                <p:cNvPr id="118" name="Oval 117">
                  <a:extLst>
                    <a:ext uri="{FF2B5EF4-FFF2-40B4-BE49-F238E27FC236}">
                      <a16:creationId xmlns:a16="http://schemas.microsoft.com/office/drawing/2014/main" id="{E1C9E909-BC44-4C0F-949A-58AFC70C9389}"/>
                    </a:ext>
                  </a:extLst>
                </p:cNvPr>
                <p:cNvSpPr>
                  <a:spLocks noChangeAspect="1"/>
                </p:cNvSpPr>
                <p:nvPr/>
              </p:nvSpPr>
              <p:spPr>
                <a:xfrm>
                  <a:off x="5473432" y="2200929"/>
                  <a:ext cx="2515741" cy="2462245"/>
                </a:xfrm>
                <a:prstGeom prst="ellipse">
                  <a:avLst/>
                </a:prstGeom>
                <a:noFill/>
                <a:ln w="1905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grpSp>
          <p:sp>
            <p:nvSpPr>
              <p:cNvPr id="100" name="TextBox 99">
                <a:extLst>
                  <a:ext uri="{FF2B5EF4-FFF2-40B4-BE49-F238E27FC236}">
                    <a16:creationId xmlns:a16="http://schemas.microsoft.com/office/drawing/2014/main" id="{ED988487-281F-4073-B759-5705254BACC2}"/>
                  </a:ext>
                </a:extLst>
              </p:cNvPr>
              <p:cNvSpPr txBox="1"/>
              <p:nvPr/>
            </p:nvSpPr>
            <p:spPr>
              <a:xfrm>
                <a:off x="6565076" y="2011496"/>
                <a:ext cx="295590" cy="599499"/>
              </a:xfrm>
              <a:prstGeom prst="rect">
                <a:avLst/>
              </a:prstGeom>
              <a:noFill/>
            </p:spPr>
            <p:txBody>
              <a:bodyPr wrap="square">
                <a:spAutoFit/>
              </a:bodyPr>
              <a:lstStyle/>
              <a:p>
                <a:r>
                  <a:rPr lang="en-GB" sz="3600" dirty="0">
                    <a:cs typeface="Calibri" panose="020F0502020204030204" pitchFamily="34" charset="0"/>
                  </a:rPr>
                  <a:t>•</a:t>
                </a:r>
              </a:p>
            </p:txBody>
          </p:sp>
          <p:sp>
            <p:nvSpPr>
              <p:cNvPr id="101" name="TextBox 100">
                <a:extLst>
                  <a:ext uri="{FF2B5EF4-FFF2-40B4-BE49-F238E27FC236}">
                    <a16:creationId xmlns:a16="http://schemas.microsoft.com/office/drawing/2014/main" id="{DCCECB51-C77A-4B7B-BCE1-1337F3CA33EE}"/>
                  </a:ext>
                </a:extLst>
              </p:cNvPr>
              <p:cNvSpPr txBox="1"/>
              <p:nvPr/>
            </p:nvSpPr>
            <p:spPr>
              <a:xfrm>
                <a:off x="4649287" y="496704"/>
                <a:ext cx="718936" cy="333838"/>
              </a:xfrm>
              <a:prstGeom prst="rect">
                <a:avLst/>
              </a:prstGeom>
              <a:noFill/>
            </p:spPr>
            <p:txBody>
              <a:bodyPr wrap="none" rtlCol="0">
                <a:spAutoFit/>
              </a:bodyPr>
              <a:lstStyle/>
              <a:p>
                <a:r>
                  <a:rPr lang="en-GB" dirty="0">
                    <a:cs typeface="Calibri" panose="020F0502020204030204" pitchFamily="34" charset="0"/>
                  </a:rPr>
                  <a:t>nucleus</a:t>
                </a:r>
              </a:p>
            </p:txBody>
          </p:sp>
          <p:sp>
            <p:nvSpPr>
              <p:cNvPr id="102" name="TextBox 101">
                <a:extLst>
                  <a:ext uri="{FF2B5EF4-FFF2-40B4-BE49-F238E27FC236}">
                    <a16:creationId xmlns:a16="http://schemas.microsoft.com/office/drawing/2014/main" id="{3BC81B65-55D8-4BA8-A8E6-D1C258381154}"/>
                  </a:ext>
                </a:extLst>
              </p:cNvPr>
              <p:cNvSpPr txBox="1"/>
              <p:nvPr/>
            </p:nvSpPr>
            <p:spPr>
              <a:xfrm>
                <a:off x="3414328" y="2633106"/>
                <a:ext cx="1210997" cy="584217"/>
              </a:xfrm>
              <a:prstGeom prst="rect">
                <a:avLst/>
              </a:prstGeom>
              <a:noFill/>
            </p:spPr>
            <p:txBody>
              <a:bodyPr wrap="none" rtlCol="0">
                <a:spAutoFit/>
              </a:bodyPr>
              <a:lstStyle/>
              <a:p>
                <a:r>
                  <a:rPr lang="en-GB" dirty="0">
                    <a:cs typeface="Calibri" panose="020F0502020204030204" pitchFamily="34" charset="0"/>
                  </a:rPr>
                  <a:t>n = 1</a:t>
                </a:r>
              </a:p>
              <a:p>
                <a:r>
                  <a:rPr lang="en-GB" b="1" dirty="0">
                    <a:cs typeface="Calibri" panose="020F0502020204030204" pitchFamily="34" charset="0"/>
                  </a:rPr>
                  <a:t>ground state</a:t>
                </a:r>
              </a:p>
            </p:txBody>
          </p:sp>
          <p:sp>
            <p:nvSpPr>
              <p:cNvPr id="103" name="TextBox 102">
                <a:extLst>
                  <a:ext uri="{FF2B5EF4-FFF2-40B4-BE49-F238E27FC236}">
                    <a16:creationId xmlns:a16="http://schemas.microsoft.com/office/drawing/2014/main" id="{BD63C7C2-A8AD-4A82-A4CB-E732D06EEE55}"/>
                  </a:ext>
                </a:extLst>
              </p:cNvPr>
              <p:cNvSpPr txBox="1"/>
              <p:nvPr/>
            </p:nvSpPr>
            <p:spPr>
              <a:xfrm>
                <a:off x="4207541" y="3802163"/>
                <a:ext cx="1451823" cy="584217"/>
              </a:xfrm>
              <a:prstGeom prst="rect">
                <a:avLst/>
              </a:prstGeom>
              <a:noFill/>
            </p:spPr>
            <p:txBody>
              <a:bodyPr wrap="none" rtlCol="0">
                <a:spAutoFit/>
              </a:bodyPr>
              <a:lstStyle/>
              <a:p>
                <a:r>
                  <a:rPr lang="en-GB" dirty="0">
                    <a:solidFill>
                      <a:srgbClr val="FF0000"/>
                    </a:solidFill>
                    <a:cs typeface="Calibri" panose="020F0502020204030204" pitchFamily="34" charset="0"/>
                  </a:rPr>
                  <a:t>n = 2</a:t>
                </a:r>
              </a:p>
              <a:p>
                <a:r>
                  <a:rPr lang="en-GB" b="1" dirty="0">
                    <a:solidFill>
                      <a:srgbClr val="FF0000"/>
                    </a:solidFill>
                    <a:cs typeface="Calibri" panose="020F0502020204030204" pitchFamily="34" charset="0"/>
                  </a:rPr>
                  <a:t>1</a:t>
                </a:r>
                <a:r>
                  <a:rPr lang="en-GB" b="1" baseline="30000" dirty="0">
                    <a:solidFill>
                      <a:srgbClr val="FF0000"/>
                    </a:solidFill>
                    <a:cs typeface="Calibri" panose="020F0502020204030204" pitchFamily="34" charset="0"/>
                  </a:rPr>
                  <a:t>st</a:t>
                </a:r>
                <a:r>
                  <a:rPr lang="en-GB" b="1" dirty="0">
                    <a:solidFill>
                      <a:srgbClr val="FF0000"/>
                    </a:solidFill>
                    <a:cs typeface="Calibri" panose="020F0502020204030204" pitchFamily="34" charset="0"/>
                  </a:rPr>
                  <a:t> excited state</a:t>
                </a:r>
              </a:p>
            </p:txBody>
          </p:sp>
          <p:sp>
            <p:nvSpPr>
              <p:cNvPr id="104" name="TextBox 103">
                <a:extLst>
                  <a:ext uri="{FF2B5EF4-FFF2-40B4-BE49-F238E27FC236}">
                    <a16:creationId xmlns:a16="http://schemas.microsoft.com/office/drawing/2014/main" id="{E3C02920-C747-442B-AEE9-F09C38CE62B4}"/>
                  </a:ext>
                </a:extLst>
              </p:cNvPr>
              <p:cNvSpPr txBox="1"/>
              <p:nvPr/>
            </p:nvSpPr>
            <p:spPr>
              <a:xfrm>
                <a:off x="6267587" y="4430999"/>
                <a:ext cx="1490808" cy="584217"/>
              </a:xfrm>
              <a:prstGeom prst="rect">
                <a:avLst/>
              </a:prstGeom>
              <a:noFill/>
            </p:spPr>
            <p:txBody>
              <a:bodyPr wrap="none" rtlCol="0">
                <a:spAutoFit/>
              </a:bodyPr>
              <a:lstStyle/>
              <a:p>
                <a:r>
                  <a:rPr lang="en-GB" dirty="0">
                    <a:solidFill>
                      <a:srgbClr val="00B0F0"/>
                    </a:solidFill>
                    <a:cs typeface="Calibri" panose="020F0502020204030204" pitchFamily="34" charset="0"/>
                  </a:rPr>
                  <a:t>n = 3</a:t>
                </a:r>
              </a:p>
              <a:p>
                <a:r>
                  <a:rPr lang="en-GB" dirty="0">
                    <a:solidFill>
                      <a:srgbClr val="00B0F0"/>
                    </a:solidFill>
                    <a:cs typeface="Calibri" panose="020F0502020204030204" pitchFamily="34" charset="0"/>
                  </a:rPr>
                  <a:t>2</a:t>
                </a:r>
                <a:r>
                  <a:rPr lang="en-GB" baseline="30000" dirty="0">
                    <a:solidFill>
                      <a:srgbClr val="00B0F0"/>
                    </a:solidFill>
                    <a:cs typeface="Calibri" panose="020F0502020204030204" pitchFamily="34" charset="0"/>
                  </a:rPr>
                  <a:t>nd</a:t>
                </a:r>
                <a:r>
                  <a:rPr lang="en-GB" dirty="0">
                    <a:solidFill>
                      <a:srgbClr val="00B0F0"/>
                    </a:solidFill>
                    <a:cs typeface="Calibri" panose="020F0502020204030204" pitchFamily="34" charset="0"/>
                  </a:rPr>
                  <a:t> excited state</a:t>
                </a:r>
              </a:p>
            </p:txBody>
          </p:sp>
          <p:sp>
            <p:nvSpPr>
              <p:cNvPr id="105" name="TextBox 104">
                <a:extLst>
                  <a:ext uri="{FF2B5EF4-FFF2-40B4-BE49-F238E27FC236}">
                    <a16:creationId xmlns:a16="http://schemas.microsoft.com/office/drawing/2014/main" id="{38A0140A-FC29-4F02-A861-85FCDD5A4060}"/>
                  </a:ext>
                </a:extLst>
              </p:cNvPr>
              <p:cNvSpPr txBox="1"/>
              <p:nvPr/>
            </p:nvSpPr>
            <p:spPr>
              <a:xfrm>
                <a:off x="8111360" y="3936103"/>
                <a:ext cx="1476745" cy="584217"/>
              </a:xfrm>
              <a:prstGeom prst="rect">
                <a:avLst/>
              </a:prstGeom>
              <a:noFill/>
            </p:spPr>
            <p:txBody>
              <a:bodyPr wrap="none" rtlCol="0">
                <a:spAutoFit/>
              </a:bodyPr>
              <a:lstStyle/>
              <a:p>
                <a:r>
                  <a:rPr lang="en-GB" dirty="0">
                    <a:solidFill>
                      <a:srgbClr val="0070C0"/>
                    </a:solidFill>
                    <a:cs typeface="Calibri" panose="020F0502020204030204" pitchFamily="34" charset="0"/>
                  </a:rPr>
                  <a:t>n = 4</a:t>
                </a:r>
              </a:p>
              <a:p>
                <a:r>
                  <a:rPr lang="en-GB" dirty="0">
                    <a:solidFill>
                      <a:srgbClr val="0070C0"/>
                    </a:solidFill>
                    <a:cs typeface="Calibri" panose="020F0502020204030204" pitchFamily="34" charset="0"/>
                  </a:rPr>
                  <a:t>3</a:t>
                </a:r>
                <a:r>
                  <a:rPr lang="en-GB" baseline="30000" dirty="0">
                    <a:solidFill>
                      <a:srgbClr val="0070C0"/>
                    </a:solidFill>
                    <a:cs typeface="Calibri" panose="020F0502020204030204" pitchFamily="34" charset="0"/>
                  </a:rPr>
                  <a:t>rd</a:t>
                </a:r>
                <a:r>
                  <a:rPr lang="en-GB" dirty="0">
                    <a:solidFill>
                      <a:srgbClr val="0070C0"/>
                    </a:solidFill>
                    <a:cs typeface="Calibri" panose="020F0502020204030204" pitchFamily="34" charset="0"/>
                  </a:rPr>
                  <a:t> excited state</a:t>
                </a:r>
              </a:p>
            </p:txBody>
          </p:sp>
          <p:sp>
            <p:nvSpPr>
              <p:cNvPr id="106" name="TextBox 105">
                <a:extLst>
                  <a:ext uri="{FF2B5EF4-FFF2-40B4-BE49-F238E27FC236}">
                    <a16:creationId xmlns:a16="http://schemas.microsoft.com/office/drawing/2014/main" id="{23197AC4-67B0-4E0E-9DB3-57D49053E594}"/>
                  </a:ext>
                </a:extLst>
              </p:cNvPr>
              <p:cNvSpPr txBox="1"/>
              <p:nvPr/>
            </p:nvSpPr>
            <p:spPr>
              <a:xfrm>
                <a:off x="9433984" y="2395313"/>
                <a:ext cx="1452835" cy="584217"/>
              </a:xfrm>
              <a:prstGeom prst="rect">
                <a:avLst/>
              </a:prstGeom>
              <a:noFill/>
            </p:spPr>
            <p:txBody>
              <a:bodyPr wrap="none" rtlCol="0">
                <a:spAutoFit/>
              </a:bodyPr>
              <a:lstStyle/>
              <a:p>
                <a:r>
                  <a:rPr lang="en-GB" dirty="0">
                    <a:solidFill>
                      <a:srgbClr val="7030A0"/>
                    </a:solidFill>
                    <a:cs typeface="Calibri" panose="020F0502020204030204" pitchFamily="34" charset="0"/>
                  </a:rPr>
                  <a:t>n = 5</a:t>
                </a:r>
              </a:p>
              <a:p>
                <a:r>
                  <a:rPr lang="en-GB" dirty="0">
                    <a:solidFill>
                      <a:srgbClr val="7030A0"/>
                    </a:solidFill>
                    <a:cs typeface="Calibri" panose="020F0502020204030204" pitchFamily="34" charset="0"/>
                  </a:rPr>
                  <a:t>4</a:t>
                </a:r>
                <a:r>
                  <a:rPr lang="en-GB" baseline="30000" dirty="0">
                    <a:solidFill>
                      <a:srgbClr val="7030A0"/>
                    </a:solidFill>
                    <a:cs typeface="Calibri" panose="020F0502020204030204" pitchFamily="34" charset="0"/>
                  </a:rPr>
                  <a:t>th</a:t>
                </a:r>
                <a:r>
                  <a:rPr lang="en-GB" dirty="0">
                    <a:solidFill>
                      <a:srgbClr val="7030A0"/>
                    </a:solidFill>
                    <a:cs typeface="Calibri" panose="020F0502020204030204" pitchFamily="34" charset="0"/>
                  </a:rPr>
                  <a:t> excited state</a:t>
                </a:r>
              </a:p>
            </p:txBody>
          </p:sp>
          <p:cxnSp>
            <p:nvCxnSpPr>
              <p:cNvPr id="107" name="Straight Arrow Connector 106">
                <a:extLst>
                  <a:ext uri="{FF2B5EF4-FFF2-40B4-BE49-F238E27FC236}">
                    <a16:creationId xmlns:a16="http://schemas.microsoft.com/office/drawing/2014/main" id="{9F095856-7871-4EE4-AEC4-E6A7FC7BE89D}"/>
                  </a:ext>
                </a:extLst>
              </p:cNvPr>
              <p:cNvCxnSpPr>
                <a:cxnSpLocks/>
              </p:cNvCxnSpPr>
              <p:nvPr/>
            </p:nvCxnSpPr>
            <p:spPr>
              <a:xfrm flipV="1">
                <a:off x="4019826" y="2321377"/>
                <a:ext cx="2328625" cy="48171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8" name="Straight Arrow Connector 107">
                <a:extLst>
                  <a:ext uri="{FF2B5EF4-FFF2-40B4-BE49-F238E27FC236}">
                    <a16:creationId xmlns:a16="http://schemas.microsoft.com/office/drawing/2014/main" id="{0FDDB4AD-DAA3-4CDD-98E6-DD0253C1C087}"/>
                  </a:ext>
                </a:extLst>
              </p:cNvPr>
              <p:cNvCxnSpPr>
                <a:cxnSpLocks/>
              </p:cNvCxnSpPr>
              <p:nvPr/>
            </p:nvCxnSpPr>
            <p:spPr>
              <a:xfrm flipV="1">
                <a:off x="4923979" y="2641750"/>
                <a:ext cx="1234222" cy="1347173"/>
              </a:xfrm>
              <a:prstGeom prst="straightConnector1">
                <a:avLst/>
              </a:prstGeom>
              <a:ln w="12700">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109" name="Straight Arrow Connector 108">
                <a:extLst>
                  <a:ext uri="{FF2B5EF4-FFF2-40B4-BE49-F238E27FC236}">
                    <a16:creationId xmlns:a16="http://schemas.microsoft.com/office/drawing/2014/main" id="{00999A13-879F-482C-B4A0-EA2D5AC819D1}"/>
                  </a:ext>
                </a:extLst>
              </p:cNvPr>
              <p:cNvCxnSpPr>
                <a:cxnSpLocks/>
              </p:cNvCxnSpPr>
              <p:nvPr/>
            </p:nvCxnSpPr>
            <p:spPr>
              <a:xfrm flipV="1">
                <a:off x="6572206" y="3267638"/>
                <a:ext cx="0" cy="1163361"/>
              </a:xfrm>
              <a:prstGeom prst="straightConnector1">
                <a:avLst/>
              </a:prstGeom>
              <a:ln w="12700">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10" name="Straight Arrow Connector 109">
                <a:extLst>
                  <a:ext uri="{FF2B5EF4-FFF2-40B4-BE49-F238E27FC236}">
                    <a16:creationId xmlns:a16="http://schemas.microsoft.com/office/drawing/2014/main" id="{9F889E48-3FFA-46E3-A0B3-BD4D3A14B28C}"/>
                  </a:ext>
                </a:extLst>
              </p:cNvPr>
              <p:cNvCxnSpPr>
                <a:cxnSpLocks/>
              </p:cNvCxnSpPr>
              <p:nvPr/>
            </p:nvCxnSpPr>
            <p:spPr>
              <a:xfrm flipH="1" flipV="1">
                <a:off x="7619158" y="3265045"/>
                <a:ext cx="729281" cy="687843"/>
              </a:xfrm>
              <a:prstGeom prst="straightConnector1">
                <a:avLst/>
              </a:prstGeom>
              <a:ln w="12700">
                <a:solidFill>
                  <a:srgbClr val="0070C0"/>
                </a:solidFill>
                <a:tailEnd type="triangle"/>
              </a:ln>
            </p:spPr>
            <p:style>
              <a:lnRef idx="1">
                <a:schemeClr val="accent1"/>
              </a:lnRef>
              <a:fillRef idx="0">
                <a:schemeClr val="accent1"/>
              </a:fillRef>
              <a:effectRef idx="0">
                <a:schemeClr val="accent1"/>
              </a:effectRef>
              <a:fontRef idx="minor">
                <a:schemeClr val="tx1"/>
              </a:fontRef>
            </p:style>
          </p:cxnSp>
          <p:cxnSp>
            <p:nvCxnSpPr>
              <p:cNvPr id="111" name="Straight Arrow Connector 110">
                <a:extLst>
                  <a:ext uri="{FF2B5EF4-FFF2-40B4-BE49-F238E27FC236}">
                    <a16:creationId xmlns:a16="http://schemas.microsoft.com/office/drawing/2014/main" id="{2A3FA828-A2E6-469F-A8C0-BB8E515E62D7}"/>
                  </a:ext>
                </a:extLst>
              </p:cNvPr>
              <p:cNvCxnSpPr>
                <a:cxnSpLocks/>
              </p:cNvCxnSpPr>
              <p:nvPr/>
            </p:nvCxnSpPr>
            <p:spPr>
              <a:xfrm flipH="1">
                <a:off x="8486778" y="2565929"/>
                <a:ext cx="820343" cy="0"/>
              </a:xfrm>
              <a:prstGeom prst="straightConnector1">
                <a:avLst/>
              </a:prstGeom>
              <a:ln w="12700">
                <a:solidFill>
                  <a:srgbClr val="7030A0"/>
                </a:solidFill>
                <a:tailEnd type="triangle"/>
              </a:ln>
            </p:spPr>
            <p:style>
              <a:lnRef idx="1">
                <a:schemeClr val="accent1"/>
              </a:lnRef>
              <a:fillRef idx="0">
                <a:schemeClr val="accent1"/>
              </a:fillRef>
              <a:effectRef idx="0">
                <a:schemeClr val="accent1"/>
              </a:effectRef>
              <a:fontRef idx="minor">
                <a:schemeClr val="tx1"/>
              </a:fontRef>
            </p:style>
          </p:cxnSp>
          <p:sp>
            <p:nvSpPr>
              <p:cNvPr id="112" name="TextBox 111">
                <a:extLst>
                  <a:ext uri="{FF2B5EF4-FFF2-40B4-BE49-F238E27FC236}">
                    <a16:creationId xmlns:a16="http://schemas.microsoft.com/office/drawing/2014/main" id="{0C77F9E4-B881-42E3-8A00-83B3AC8C902D}"/>
                  </a:ext>
                </a:extLst>
              </p:cNvPr>
              <p:cNvSpPr txBox="1"/>
              <p:nvPr/>
            </p:nvSpPr>
            <p:spPr>
              <a:xfrm>
                <a:off x="6764355" y="1638924"/>
                <a:ext cx="357500" cy="417298"/>
              </a:xfrm>
              <a:prstGeom prst="rect">
                <a:avLst/>
              </a:prstGeom>
              <a:noFill/>
            </p:spPr>
            <p:txBody>
              <a:bodyPr wrap="none" rtlCol="0">
                <a:spAutoFit/>
              </a:bodyPr>
              <a:lstStyle/>
              <a:p>
                <a:r>
                  <a:rPr lang="en-GB" sz="2400" dirty="0">
                    <a:cs typeface="Calibri" panose="020F0502020204030204" pitchFamily="34" charset="0"/>
                  </a:rPr>
                  <a:t>e</a:t>
                </a:r>
                <a:r>
                  <a:rPr lang="en-GB" sz="2400" baseline="30000" dirty="0">
                    <a:cs typeface="Calibri" panose="020F0502020204030204" pitchFamily="34" charset="0"/>
                  </a:rPr>
                  <a:t>-</a:t>
                </a:r>
              </a:p>
            </p:txBody>
          </p:sp>
          <p:cxnSp>
            <p:nvCxnSpPr>
              <p:cNvPr id="113" name="Straight Arrow Connector 112">
                <a:extLst>
                  <a:ext uri="{FF2B5EF4-FFF2-40B4-BE49-F238E27FC236}">
                    <a16:creationId xmlns:a16="http://schemas.microsoft.com/office/drawing/2014/main" id="{A797DE42-9691-4104-9703-91B3143241D5}"/>
                  </a:ext>
                </a:extLst>
              </p:cNvPr>
              <p:cNvCxnSpPr>
                <a:cxnSpLocks/>
                <a:stCxn id="101" idx="2"/>
              </p:cNvCxnSpPr>
              <p:nvPr/>
            </p:nvCxnSpPr>
            <p:spPr>
              <a:xfrm>
                <a:off x="5008755" y="830541"/>
                <a:ext cx="1655255" cy="1442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85" name="TextBox 84">
              <a:extLst>
                <a:ext uri="{FF2B5EF4-FFF2-40B4-BE49-F238E27FC236}">
                  <a16:creationId xmlns:a16="http://schemas.microsoft.com/office/drawing/2014/main" id="{7E0288B1-2054-4D05-9B44-8A3A1412C6FB}"/>
                </a:ext>
              </a:extLst>
            </p:cNvPr>
            <p:cNvSpPr txBox="1"/>
            <p:nvPr/>
          </p:nvSpPr>
          <p:spPr>
            <a:xfrm>
              <a:off x="5402285" y="-422183"/>
              <a:ext cx="2247660" cy="417298"/>
            </a:xfrm>
            <a:prstGeom prst="rect">
              <a:avLst/>
            </a:prstGeom>
            <a:noFill/>
          </p:spPr>
          <p:txBody>
            <a:bodyPr wrap="none" rtlCol="0">
              <a:spAutoFit/>
            </a:bodyPr>
            <a:lstStyle/>
            <a:p>
              <a:r>
                <a:rPr lang="en-GB" sz="2400" b="1" dirty="0">
                  <a:solidFill>
                    <a:srgbClr val="0000FF"/>
                  </a:solidFill>
                </a:rPr>
                <a:t>       (solar system)</a:t>
              </a:r>
            </a:p>
          </p:txBody>
        </p:sp>
        <p:cxnSp>
          <p:nvCxnSpPr>
            <p:cNvPr id="86" name="Straight Arrow Connector 85">
              <a:extLst>
                <a:ext uri="{FF2B5EF4-FFF2-40B4-BE49-F238E27FC236}">
                  <a16:creationId xmlns:a16="http://schemas.microsoft.com/office/drawing/2014/main" id="{0FAB6570-6199-47D8-87C0-B2E9A4CF9092}"/>
                </a:ext>
              </a:extLst>
            </p:cNvPr>
            <p:cNvCxnSpPr>
              <a:cxnSpLocks/>
            </p:cNvCxnSpPr>
            <p:nvPr/>
          </p:nvCxnSpPr>
          <p:spPr>
            <a:xfrm flipH="1">
              <a:off x="6986235" y="578707"/>
              <a:ext cx="957604" cy="1199916"/>
            </a:xfrm>
            <a:prstGeom prst="straightConnector1">
              <a:avLst/>
            </a:prstGeom>
            <a:ln w="28575">
              <a:solidFill>
                <a:srgbClr val="FFC000"/>
              </a:solidFill>
              <a:tailEnd type="triangle"/>
            </a:ln>
          </p:spPr>
          <p:style>
            <a:lnRef idx="1">
              <a:schemeClr val="accent1"/>
            </a:lnRef>
            <a:fillRef idx="0">
              <a:schemeClr val="accent1"/>
            </a:fillRef>
            <a:effectRef idx="0">
              <a:schemeClr val="accent1"/>
            </a:effectRef>
            <a:fontRef idx="minor">
              <a:schemeClr val="tx1"/>
            </a:fontRef>
          </p:style>
        </p:cxnSp>
        <p:sp>
          <p:nvSpPr>
            <p:cNvPr id="87" name="TextBox 86">
              <a:extLst>
                <a:ext uri="{FF2B5EF4-FFF2-40B4-BE49-F238E27FC236}">
                  <a16:creationId xmlns:a16="http://schemas.microsoft.com/office/drawing/2014/main" id="{B02F305D-26B9-4C0C-8C20-D4A363DC2BDA}"/>
                </a:ext>
              </a:extLst>
            </p:cNvPr>
            <p:cNvSpPr txBox="1"/>
            <p:nvPr/>
          </p:nvSpPr>
          <p:spPr>
            <a:xfrm>
              <a:off x="7962400" y="359076"/>
              <a:ext cx="1492345" cy="472938"/>
            </a:xfrm>
            <a:prstGeom prst="rect">
              <a:avLst/>
            </a:prstGeom>
            <a:noFill/>
            <a:ln w="19050">
              <a:solidFill>
                <a:srgbClr val="FFC000"/>
              </a:solidFill>
            </a:ln>
          </p:spPr>
          <p:txBody>
            <a:bodyPr wrap="square">
              <a:spAutoFit/>
            </a:bodyPr>
            <a:lstStyle/>
            <a:p>
              <a:r>
                <a:rPr lang="en-GB" sz="2800" b="1" dirty="0">
                  <a:cs typeface="Calibri" panose="020F0502020204030204" pitchFamily="34" charset="0"/>
                </a:rPr>
                <a:t>E = h </a:t>
              </a:r>
              <a:r>
                <a:rPr lang="en-GB" sz="2800" b="1" dirty="0">
                  <a:cs typeface="Calibri" panose="020F0502020204030204" pitchFamily="34" charset="0"/>
                  <a:sym typeface="Symbol" panose="05050102010706020507" pitchFamily="18" charset="2"/>
                </a:rPr>
                <a:t> </a:t>
              </a:r>
              <a:r>
                <a:rPr lang="en-GB" sz="2800" b="1" dirty="0">
                  <a:solidFill>
                    <a:srgbClr val="00B050"/>
                  </a:solidFill>
                  <a:cs typeface="Calibri" panose="020F0502020204030204" pitchFamily="34" charset="0"/>
                  <a:sym typeface="Symbol" panose="05050102010706020507" pitchFamily="18" charset="2"/>
                </a:rPr>
                <a:t>f</a:t>
              </a:r>
              <a:r>
                <a:rPr lang="en-GB" sz="2800" b="1" dirty="0">
                  <a:cs typeface="Calibri" panose="020F0502020204030204" pitchFamily="34" charset="0"/>
                  <a:sym typeface="Symbol" panose="05050102010706020507" pitchFamily="18" charset="2"/>
                </a:rPr>
                <a:t> </a:t>
              </a:r>
              <a:endParaRPr lang="en-GB" sz="2800" b="1" dirty="0"/>
            </a:p>
          </p:txBody>
        </p:sp>
        <p:sp>
          <p:nvSpPr>
            <p:cNvPr id="88" name="TextBox 87">
              <a:extLst>
                <a:ext uri="{FF2B5EF4-FFF2-40B4-BE49-F238E27FC236}">
                  <a16:creationId xmlns:a16="http://schemas.microsoft.com/office/drawing/2014/main" id="{BF23691F-5606-46EF-98D9-868C1ADE5B79}"/>
                </a:ext>
              </a:extLst>
            </p:cNvPr>
            <p:cNvSpPr txBox="1"/>
            <p:nvPr/>
          </p:nvSpPr>
          <p:spPr>
            <a:xfrm>
              <a:off x="7246924" y="1654207"/>
              <a:ext cx="357500" cy="417298"/>
            </a:xfrm>
            <a:prstGeom prst="rect">
              <a:avLst/>
            </a:prstGeom>
            <a:noFill/>
          </p:spPr>
          <p:txBody>
            <a:bodyPr wrap="none" rtlCol="0">
              <a:spAutoFit/>
            </a:bodyPr>
            <a:lstStyle/>
            <a:p>
              <a:r>
                <a:rPr lang="en-GB" sz="2400">
                  <a:solidFill>
                    <a:srgbClr val="FFC000"/>
                  </a:solidFill>
                  <a:cs typeface="Calibri" panose="020F0502020204030204" pitchFamily="34" charset="0"/>
                </a:rPr>
                <a:t>e</a:t>
              </a:r>
              <a:r>
                <a:rPr lang="en-GB" sz="2400" baseline="30000">
                  <a:solidFill>
                    <a:srgbClr val="FFC000"/>
                  </a:solidFill>
                  <a:cs typeface="Calibri" panose="020F0502020204030204" pitchFamily="34" charset="0"/>
                </a:rPr>
                <a:t>-</a:t>
              </a:r>
            </a:p>
          </p:txBody>
        </p:sp>
        <p:grpSp>
          <p:nvGrpSpPr>
            <p:cNvPr id="89" name="Group 88">
              <a:extLst>
                <a:ext uri="{FF2B5EF4-FFF2-40B4-BE49-F238E27FC236}">
                  <a16:creationId xmlns:a16="http://schemas.microsoft.com/office/drawing/2014/main" id="{8B8A1DDE-C15F-4BA5-B84B-9403E4E6A0F3}"/>
                </a:ext>
              </a:extLst>
            </p:cNvPr>
            <p:cNvGrpSpPr/>
            <p:nvPr/>
          </p:nvGrpSpPr>
          <p:grpSpPr>
            <a:xfrm>
              <a:off x="6936488" y="1876428"/>
              <a:ext cx="372585" cy="69727"/>
              <a:chOff x="1607127" y="5258274"/>
              <a:chExt cx="2790986" cy="635331"/>
            </a:xfrm>
          </p:grpSpPr>
          <p:sp>
            <p:nvSpPr>
              <p:cNvPr id="92" name="Freeform: Shape 91">
                <a:extLst>
                  <a:ext uri="{FF2B5EF4-FFF2-40B4-BE49-F238E27FC236}">
                    <a16:creationId xmlns:a16="http://schemas.microsoft.com/office/drawing/2014/main" id="{EB2585A4-AA4E-46E6-8FEF-C01E2043C957}"/>
                  </a:ext>
                </a:extLst>
              </p:cNvPr>
              <p:cNvSpPr/>
              <p:nvPr/>
            </p:nvSpPr>
            <p:spPr>
              <a:xfrm>
                <a:off x="1607127" y="5332396"/>
                <a:ext cx="822037" cy="561209"/>
              </a:xfrm>
              <a:custGeom>
                <a:avLst/>
                <a:gdLst>
                  <a:gd name="connsiteX0" fmla="*/ 0 w 822037"/>
                  <a:gd name="connsiteY0" fmla="*/ 412622 h 561209"/>
                  <a:gd name="connsiteX1" fmla="*/ 184728 w 822037"/>
                  <a:gd name="connsiteY1" fmla="*/ 24695 h 561209"/>
                  <a:gd name="connsiteX2" fmla="*/ 369455 w 822037"/>
                  <a:gd name="connsiteY2" fmla="*/ 89349 h 561209"/>
                  <a:gd name="connsiteX3" fmla="*/ 480291 w 822037"/>
                  <a:gd name="connsiteY3" fmla="*/ 495749 h 561209"/>
                  <a:gd name="connsiteX4" fmla="*/ 655782 w 822037"/>
                  <a:gd name="connsiteY4" fmla="*/ 523459 h 561209"/>
                  <a:gd name="connsiteX5" fmla="*/ 775855 w 822037"/>
                  <a:gd name="connsiteY5" fmla="*/ 126295 h 561209"/>
                  <a:gd name="connsiteX6" fmla="*/ 822037 w 822037"/>
                  <a:gd name="connsiteY6" fmla="*/ 89349 h 56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2037" h="561209">
                    <a:moveTo>
                      <a:pt x="0" y="412622"/>
                    </a:moveTo>
                    <a:cubicBezTo>
                      <a:pt x="61576" y="245598"/>
                      <a:pt x="123152" y="78574"/>
                      <a:pt x="184728" y="24695"/>
                    </a:cubicBezTo>
                    <a:cubicBezTo>
                      <a:pt x="246304" y="-29184"/>
                      <a:pt x="320194" y="10840"/>
                      <a:pt x="369455" y="89349"/>
                    </a:cubicBezTo>
                    <a:cubicBezTo>
                      <a:pt x="418716" y="167858"/>
                      <a:pt x="432570" y="423397"/>
                      <a:pt x="480291" y="495749"/>
                    </a:cubicBezTo>
                    <a:cubicBezTo>
                      <a:pt x="528012" y="568101"/>
                      <a:pt x="606521" y="585035"/>
                      <a:pt x="655782" y="523459"/>
                    </a:cubicBezTo>
                    <a:cubicBezTo>
                      <a:pt x="705043" y="461883"/>
                      <a:pt x="748146" y="198647"/>
                      <a:pt x="775855" y="126295"/>
                    </a:cubicBezTo>
                    <a:cubicBezTo>
                      <a:pt x="803564" y="53943"/>
                      <a:pt x="812800" y="71646"/>
                      <a:pt x="822037" y="89349"/>
                    </a:cubicBezTo>
                  </a:path>
                </a:pathLst>
              </a:cu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3" name="Freeform: Shape 92">
                <a:extLst>
                  <a:ext uri="{FF2B5EF4-FFF2-40B4-BE49-F238E27FC236}">
                    <a16:creationId xmlns:a16="http://schemas.microsoft.com/office/drawing/2014/main" id="{613001C8-E766-491D-897B-8604B4AF3F1F}"/>
                  </a:ext>
                </a:extLst>
              </p:cNvPr>
              <p:cNvSpPr/>
              <p:nvPr/>
            </p:nvSpPr>
            <p:spPr>
              <a:xfrm rot="21179289">
                <a:off x="2295214" y="5294234"/>
                <a:ext cx="822037" cy="561209"/>
              </a:xfrm>
              <a:custGeom>
                <a:avLst/>
                <a:gdLst>
                  <a:gd name="connsiteX0" fmla="*/ 0 w 822037"/>
                  <a:gd name="connsiteY0" fmla="*/ 412622 h 561209"/>
                  <a:gd name="connsiteX1" fmla="*/ 184728 w 822037"/>
                  <a:gd name="connsiteY1" fmla="*/ 24695 h 561209"/>
                  <a:gd name="connsiteX2" fmla="*/ 369455 w 822037"/>
                  <a:gd name="connsiteY2" fmla="*/ 89349 h 561209"/>
                  <a:gd name="connsiteX3" fmla="*/ 480291 w 822037"/>
                  <a:gd name="connsiteY3" fmla="*/ 495749 h 561209"/>
                  <a:gd name="connsiteX4" fmla="*/ 655782 w 822037"/>
                  <a:gd name="connsiteY4" fmla="*/ 523459 h 561209"/>
                  <a:gd name="connsiteX5" fmla="*/ 775855 w 822037"/>
                  <a:gd name="connsiteY5" fmla="*/ 126295 h 561209"/>
                  <a:gd name="connsiteX6" fmla="*/ 822037 w 822037"/>
                  <a:gd name="connsiteY6" fmla="*/ 89349 h 56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2037" h="561209">
                    <a:moveTo>
                      <a:pt x="0" y="412622"/>
                    </a:moveTo>
                    <a:cubicBezTo>
                      <a:pt x="61576" y="245598"/>
                      <a:pt x="123152" y="78574"/>
                      <a:pt x="184728" y="24695"/>
                    </a:cubicBezTo>
                    <a:cubicBezTo>
                      <a:pt x="246304" y="-29184"/>
                      <a:pt x="320194" y="10840"/>
                      <a:pt x="369455" y="89349"/>
                    </a:cubicBezTo>
                    <a:cubicBezTo>
                      <a:pt x="418716" y="167858"/>
                      <a:pt x="432570" y="423397"/>
                      <a:pt x="480291" y="495749"/>
                    </a:cubicBezTo>
                    <a:cubicBezTo>
                      <a:pt x="528012" y="568101"/>
                      <a:pt x="606521" y="585035"/>
                      <a:pt x="655782" y="523459"/>
                    </a:cubicBezTo>
                    <a:cubicBezTo>
                      <a:pt x="705043" y="461883"/>
                      <a:pt x="748146" y="198647"/>
                      <a:pt x="775855" y="126295"/>
                    </a:cubicBezTo>
                    <a:cubicBezTo>
                      <a:pt x="803564" y="53943"/>
                      <a:pt x="812800" y="71646"/>
                      <a:pt x="822037" y="89349"/>
                    </a:cubicBezTo>
                  </a:path>
                </a:pathLst>
              </a:cu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5" name="Freeform: Shape 94">
                <a:extLst>
                  <a:ext uri="{FF2B5EF4-FFF2-40B4-BE49-F238E27FC236}">
                    <a16:creationId xmlns:a16="http://schemas.microsoft.com/office/drawing/2014/main" id="{8910D68D-4ABE-469A-A3AB-36D3D44DBD20}"/>
                  </a:ext>
                </a:extLst>
              </p:cNvPr>
              <p:cNvSpPr/>
              <p:nvPr/>
            </p:nvSpPr>
            <p:spPr>
              <a:xfrm rot="10352716">
                <a:off x="2927089" y="5258274"/>
                <a:ext cx="822037" cy="561209"/>
              </a:xfrm>
              <a:custGeom>
                <a:avLst/>
                <a:gdLst>
                  <a:gd name="connsiteX0" fmla="*/ 0 w 822037"/>
                  <a:gd name="connsiteY0" fmla="*/ 412622 h 561209"/>
                  <a:gd name="connsiteX1" fmla="*/ 184728 w 822037"/>
                  <a:gd name="connsiteY1" fmla="*/ 24695 h 561209"/>
                  <a:gd name="connsiteX2" fmla="*/ 369455 w 822037"/>
                  <a:gd name="connsiteY2" fmla="*/ 89349 h 561209"/>
                  <a:gd name="connsiteX3" fmla="*/ 480291 w 822037"/>
                  <a:gd name="connsiteY3" fmla="*/ 495749 h 561209"/>
                  <a:gd name="connsiteX4" fmla="*/ 655782 w 822037"/>
                  <a:gd name="connsiteY4" fmla="*/ 523459 h 561209"/>
                  <a:gd name="connsiteX5" fmla="*/ 775855 w 822037"/>
                  <a:gd name="connsiteY5" fmla="*/ 126295 h 561209"/>
                  <a:gd name="connsiteX6" fmla="*/ 822037 w 822037"/>
                  <a:gd name="connsiteY6" fmla="*/ 89349 h 56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2037" h="561209">
                    <a:moveTo>
                      <a:pt x="0" y="412622"/>
                    </a:moveTo>
                    <a:cubicBezTo>
                      <a:pt x="61576" y="245598"/>
                      <a:pt x="123152" y="78574"/>
                      <a:pt x="184728" y="24695"/>
                    </a:cubicBezTo>
                    <a:cubicBezTo>
                      <a:pt x="246304" y="-29184"/>
                      <a:pt x="320194" y="10840"/>
                      <a:pt x="369455" y="89349"/>
                    </a:cubicBezTo>
                    <a:cubicBezTo>
                      <a:pt x="418716" y="167858"/>
                      <a:pt x="432570" y="423397"/>
                      <a:pt x="480291" y="495749"/>
                    </a:cubicBezTo>
                    <a:cubicBezTo>
                      <a:pt x="528012" y="568101"/>
                      <a:pt x="606521" y="585035"/>
                      <a:pt x="655782" y="523459"/>
                    </a:cubicBezTo>
                    <a:cubicBezTo>
                      <a:pt x="705043" y="461883"/>
                      <a:pt x="748146" y="198647"/>
                      <a:pt x="775855" y="126295"/>
                    </a:cubicBezTo>
                    <a:cubicBezTo>
                      <a:pt x="803564" y="53943"/>
                      <a:pt x="812800" y="71646"/>
                      <a:pt x="822037" y="89349"/>
                    </a:cubicBezTo>
                  </a:path>
                </a:pathLst>
              </a:cu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6" name="Freeform: Shape 95">
                <a:extLst>
                  <a:ext uri="{FF2B5EF4-FFF2-40B4-BE49-F238E27FC236}">
                    <a16:creationId xmlns:a16="http://schemas.microsoft.com/office/drawing/2014/main" id="{92EB0133-23BA-4A45-AF32-B1E12F2F92B3}"/>
                  </a:ext>
                </a:extLst>
              </p:cNvPr>
              <p:cNvSpPr/>
              <p:nvPr/>
            </p:nvSpPr>
            <p:spPr>
              <a:xfrm rot="10979282">
                <a:off x="3576076" y="5315893"/>
                <a:ext cx="822037" cy="561209"/>
              </a:xfrm>
              <a:custGeom>
                <a:avLst/>
                <a:gdLst>
                  <a:gd name="connsiteX0" fmla="*/ 0 w 822037"/>
                  <a:gd name="connsiteY0" fmla="*/ 412622 h 561209"/>
                  <a:gd name="connsiteX1" fmla="*/ 184728 w 822037"/>
                  <a:gd name="connsiteY1" fmla="*/ 24695 h 561209"/>
                  <a:gd name="connsiteX2" fmla="*/ 369455 w 822037"/>
                  <a:gd name="connsiteY2" fmla="*/ 89349 h 561209"/>
                  <a:gd name="connsiteX3" fmla="*/ 480291 w 822037"/>
                  <a:gd name="connsiteY3" fmla="*/ 495749 h 561209"/>
                  <a:gd name="connsiteX4" fmla="*/ 655782 w 822037"/>
                  <a:gd name="connsiteY4" fmla="*/ 523459 h 561209"/>
                  <a:gd name="connsiteX5" fmla="*/ 775855 w 822037"/>
                  <a:gd name="connsiteY5" fmla="*/ 126295 h 561209"/>
                  <a:gd name="connsiteX6" fmla="*/ 822037 w 822037"/>
                  <a:gd name="connsiteY6" fmla="*/ 89349 h 561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2037" h="561209">
                    <a:moveTo>
                      <a:pt x="0" y="412622"/>
                    </a:moveTo>
                    <a:cubicBezTo>
                      <a:pt x="61576" y="245598"/>
                      <a:pt x="123152" y="78574"/>
                      <a:pt x="184728" y="24695"/>
                    </a:cubicBezTo>
                    <a:cubicBezTo>
                      <a:pt x="246304" y="-29184"/>
                      <a:pt x="320194" y="10840"/>
                      <a:pt x="369455" y="89349"/>
                    </a:cubicBezTo>
                    <a:cubicBezTo>
                      <a:pt x="418716" y="167858"/>
                      <a:pt x="432570" y="423397"/>
                      <a:pt x="480291" y="495749"/>
                    </a:cubicBezTo>
                    <a:cubicBezTo>
                      <a:pt x="528012" y="568101"/>
                      <a:pt x="606521" y="585035"/>
                      <a:pt x="655782" y="523459"/>
                    </a:cubicBezTo>
                    <a:cubicBezTo>
                      <a:pt x="705043" y="461883"/>
                      <a:pt x="748146" y="198647"/>
                      <a:pt x="775855" y="126295"/>
                    </a:cubicBezTo>
                    <a:cubicBezTo>
                      <a:pt x="803564" y="53943"/>
                      <a:pt x="812800" y="71646"/>
                      <a:pt x="822037" y="89349"/>
                    </a:cubicBezTo>
                  </a:path>
                </a:pathLst>
              </a:custGeom>
              <a:noFill/>
              <a:ln w="1905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spTree>
    <p:extLst>
      <p:ext uri="{BB962C8B-B14F-4D97-AF65-F5344CB8AC3E}">
        <p14:creationId xmlns:p14="http://schemas.microsoft.com/office/powerpoint/2010/main" val="64901757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2">
            <a:extLst>
              <a:ext uri="{FF2B5EF4-FFF2-40B4-BE49-F238E27FC236}">
                <a16:creationId xmlns:a16="http://schemas.microsoft.com/office/drawing/2014/main" id="{9978C618-E6C0-4A83-898E-BEC17E233BE3}"/>
              </a:ext>
            </a:extLst>
          </p:cNvPr>
          <p:cNvSpPr txBox="1">
            <a:spLocks/>
          </p:cNvSpPr>
          <p:nvPr/>
        </p:nvSpPr>
        <p:spPr>
          <a:xfrm>
            <a:off x="775254" y="893127"/>
            <a:ext cx="11225402" cy="4554536"/>
          </a:xfrm>
          <a:prstGeom prst="rect">
            <a:avLst/>
          </a:prstGeom>
        </p:spPr>
        <p:txBody>
          <a:bodyPr vert="horz" lIns="0" tIns="0" rIns="0" bIns="0" rtlCol="0">
            <a:noAutofit/>
          </a:bodyPr>
          <a:lstStyle>
            <a:lvl1pPr marL="135000" indent="-135000" algn="l" defTabSz="457200" rtl="0" eaLnBrk="1" latinLnBrk="0" hangingPunct="1">
              <a:lnSpc>
                <a:spcPct val="100000"/>
              </a:lnSpc>
              <a:spcBef>
                <a:spcPts val="900"/>
              </a:spcBef>
              <a:spcAft>
                <a:spcPts val="0"/>
              </a:spcAft>
              <a:buClr>
                <a:srgbClr val="002744"/>
              </a:buClr>
              <a:buSzPct val="80000"/>
              <a:buFont typeface="Arial" charset="0"/>
              <a:buChar char="•"/>
              <a:tabLst/>
              <a:defRPr sz="1350" b="0" i="0" kern="1200">
                <a:solidFill>
                  <a:srgbClr val="002744"/>
                </a:solidFill>
                <a:latin typeface="+mn-lt"/>
                <a:ea typeface="Arial" charset="0"/>
                <a:cs typeface="Arial" charset="0"/>
              </a:defRPr>
            </a:lvl1pPr>
            <a:lvl2pPr marL="270000" indent="-135000" algn="l" defTabSz="457200" rtl="0" eaLnBrk="1" latinLnBrk="0" hangingPunct="1">
              <a:lnSpc>
                <a:spcPct val="100000"/>
              </a:lnSpc>
              <a:spcBef>
                <a:spcPts val="113"/>
              </a:spcBef>
              <a:spcAft>
                <a:spcPts val="0"/>
              </a:spcAft>
              <a:buClr>
                <a:schemeClr val="bg2">
                  <a:lumMod val="40000"/>
                  <a:lumOff val="60000"/>
                </a:schemeClr>
              </a:buClr>
              <a:buSzPct val="80000"/>
              <a:buFont typeface=".HelveticaNeueDeskInterface-Regular" charset="0"/>
              <a:buChar char="–"/>
              <a:tabLst/>
              <a:defRPr sz="1200" b="0" i="0" kern="1200">
                <a:solidFill>
                  <a:schemeClr val="tx2"/>
                </a:solidFill>
                <a:latin typeface="+mn-lt"/>
                <a:ea typeface="Arial" charset="0"/>
                <a:cs typeface="Arial" charset="0"/>
              </a:defRPr>
            </a:lvl2pPr>
            <a:lvl3pPr marL="405000" indent="-135000" algn="l" defTabSz="457200" rtl="0" eaLnBrk="1" latinLnBrk="0" hangingPunct="1">
              <a:lnSpc>
                <a:spcPct val="100000"/>
              </a:lnSpc>
              <a:spcBef>
                <a:spcPts val="113"/>
              </a:spcBef>
              <a:spcAft>
                <a:spcPts val="0"/>
              </a:spcAft>
              <a:buClr>
                <a:schemeClr val="tx1"/>
              </a:buClr>
              <a:buSzPct val="80000"/>
              <a:buFont typeface=".HelveticaNeueDeskInterface-Regular" charset="0"/>
              <a:buChar char="–"/>
              <a:tabLst/>
              <a:defRPr sz="1050" b="0" i="0" kern="1200">
                <a:solidFill>
                  <a:schemeClr val="tx2"/>
                </a:solidFill>
                <a:latin typeface="+mn-lt"/>
                <a:ea typeface="Arial" charset="0"/>
                <a:cs typeface="Arial" charset="0"/>
              </a:defRPr>
            </a:lvl3pPr>
            <a:lvl4pPr marL="540000" indent="-135000" algn="l" defTabSz="457200" rtl="0" eaLnBrk="1" latinLnBrk="0" hangingPunct="1">
              <a:lnSpc>
                <a:spcPct val="100000"/>
              </a:lnSpc>
              <a:spcBef>
                <a:spcPts val="113"/>
              </a:spcBef>
              <a:spcAft>
                <a:spcPts val="0"/>
              </a:spcAft>
              <a:buClr>
                <a:schemeClr val="tx1"/>
              </a:buClr>
              <a:buSzPct val="80000"/>
              <a:buFont typeface=".HelveticaNeueDeskInterface-Regular" charset="0"/>
              <a:buChar char="–"/>
              <a:tabLst/>
              <a:defRPr sz="900" b="0" i="0" kern="1200">
                <a:solidFill>
                  <a:srgbClr val="000000"/>
                </a:solidFill>
                <a:latin typeface="+mn-lt"/>
                <a:ea typeface="Arial" charset="0"/>
                <a:cs typeface="Arial" charset="0"/>
              </a:defRPr>
            </a:lvl4pPr>
            <a:lvl5pPr marL="675000" indent="-135000" algn="l" defTabSz="457200" rtl="0" eaLnBrk="1" latinLnBrk="0" hangingPunct="1">
              <a:lnSpc>
                <a:spcPct val="100000"/>
              </a:lnSpc>
              <a:spcBef>
                <a:spcPts val="113"/>
              </a:spcBef>
              <a:spcAft>
                <a:spcPts val="0"/>
              </a:spcAft>
              <a:buClr>
                <a:schemeClr val="tx1"/>
              </a:buClr>
              <a:buSzPct val="80000"/>
              <a:buFont typeface=".HelveticaNeueDeskInterface-Regular" charset="0"/>
              <a:buChar char="–"/>
              <a:tabLst/>
              <a:defRPr sz="750" b="0" i="0" kern="1200">
                <a:solidFill>
                  <a:srgbClr val="000000"/>
                </a:solidFill>
                <a:latin typeface="+mn-lt"/>
                <a:ea typeface="Arial" charset="0"/>
                <a:cs typeface="Arial" charset="0"/>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lvl="1">
              <a:lnSpc>
                <a:spcPts val="3620"/>
              </a:lnSpc>
              <a:spcBef>
                <a:spcPts val="0"/>
              </a:spcBef>
              <a:buClr>
                <a:srgbClr val="1E5155">
                  <a:lumMod val="40000"/>
                  <a:lumOff val="60000"/>
                </a:srgbClr>
              </a:buClr>
              <a:buFont typeface="Arial" panose="020B0604020202020204" pitchFamily="34" charset="0"/>
              <a:buChar char="•"/>
              <a:defRPr/>
            </a:pPr>
            <a:r>
              <a:rPr lang="en-GB" sz="2600">
                <a:solidFill>
                  <a:schemeClr val="tx1"/>
                </a:solidFill>
                <a:cs typeface="Calibri" panose="020F0502020204030204" pitchFamily="34" charset="0"/>
              </a:rPr>
              <a:t>When heated by the flame an electron in the metal ion gains energy and jumps to a higher energy level</a:t>
            </a:r>
          </a:p>
          <a:p>
            <a:pPr lvl="1">
              <a:lnSpc>
                <a:spcPts val="3620"/>
              </a:lnSpc>
              <a:spcBef>
                <a:spcPts val="0"/>
              </a:spcBef>
              <a:buClr>
                <a:srgbClr val="1E5155">
                  <a:lumMod val="40000"/>
                  <a:lumOff val="60000"/>
                </a:srgbClr>
              </a:buClr>
              <a:buFont typeface="Arial" panose="020B0604020202020204" pitchFamily="34" charset="0"/>
              <a:buChar char="•"/>
              <a:defRPr/>
            </a:pPr>
            <a:r>
              <a:rPr lang="en-GB" sz="2600">
                <a:solidFill>
                  <a:schemeClr val="tx1"/>
                </a:solidFill>
                <a:cs typeface="Calibri" panose="020F0502020204030204" pitchFamily="34" charset="0"/>
              </a:rPr>
              <a:t>This position is unstable so the electron drops to a lower energy level</a:t>
            </a:r>
          </a:p>
          <a:p>
            <a:pPr lvl="1">
              <a:lnSpc>
                <a:spcPts val="3620"/>
              </a:lnSpc>
              <a:spcBef>
                <a:spcPts val="0"/>
              </a:spcBef>
              <a:buClr>
                <a:srgbClr val="1E5155">
                  <a:lumMod val="40000"/>
                  <a:lumOff val="60000"/>
                </a:srgbClr>
              </a:buClr>
              <a:buFont typeface="Arial" panose="020B0604020202020204" pitchFamily="34" charset="0"/>
              <a:buChar char="•"/>
              <a:defRPr/>
            </a:pPr>
            <a:r>
              <a:rPr lang="en-GB" sz="2600">
                <a:solidFill>
                  <a:schemeClr val="tx1"/>
                </a:solidFill>
                <a:cs typeface="Calibri" panose="020F0502020204030204" pitchFamily="34" charset="0"/>
              </a:rPr>
              <a:t>When it falls back energy is released in the form of light</a:t>
            </a:r>
          </a:p>
          <a:p>
            <a:pPr lvl="1">
              <a:lnSpc>
                <a:spcPts val="3620"/>
              </a:lnSpc>
              <a:spcBef>
                <a:spcPts val="0"/>
              </a:spcBef>
              <a:buClr>
                <a:srgbClr val="1E5155">
                  <a:lumMod val="40000"/>
                  <a:lumOff val="60000"/>
                </a:srgbClr>
              </a:buClr>
              <a:buFont typeface="Arial" panose="020B0604020202020204" pitchFamily="34" charset="0"/>
              <a:buChar char="•"/>
              <a:defRPr/>
            </a:pPr>
            <a:r>
              <a:rPr lang="en-GB" sz="2600">
                <a:solidFill>
                  <a:schemeClr val="tx1"/>
                </a:solidFill>
                <a:cs typeface="Calibri" panose="020F0502020204030204" pitchFamily="34" charset="0"/>
              </a:rPr>
              <a:t>Different elements have different levels that electrons can exist so the wavelength of the light emitted is very specific to that element</a:t>
            </a:r>
          </a:p>
          <a:p>
            <a:pPr marL="270000" lvl="2" indent="0">
              <a:lnSpc>
                <a:spcPts val="2120"/>
              </a:lnSpc>
              <a:spcBef>
                <a:spcPts val="0"/>
              </a:spcBef>
              <a:buClr>
                <a:sysClr val="window" lastClr="FFFFFF"/>
              </a:buClr>
              <a:buNone/>
              <a:defRPr/>
            </a:pPr>
            <a:endParaRPr lang="en-GB" sz="2600">
              <a:solidFill>
                <a:schemeClr val="tx1"/>
              </a:solidFill>
              <a:cs typeface="Calibri" panose="020F0502020204030204" pitchFamily="34" charset="0"/>
            </a:endParaRPr>
          </a:p>
          <a:p>
            <a:pPr lvl="2">
              <a:buClr>
                <a:sysClr val="window" lastClr="FFFFFF"/>
              </a:buClr>
              <a:buFont typeface="Arial" panose="020B0604020202020204" pitchFamily="34" charset="0"/>
              <a:buChar char="•"/>
              <a:defRPr/>
            </a:pPr>
            <a:endParaRPr lang="en-GB" sz="2600">
              <a:solidFill>
                <a:schemeClr val="tx1"/>
              </a:solidFill>
              <a:cs typeface="Calibri" panose="020F0502020204030204" pitchFamily="34" charset="0"/>
            </a:endParaRPr>
          </a:p>
          <a:p>
            <a:pPr lvl="2">
              <a:buClr>
                <a:sysClr val="window" lastClr="FFFFFF"/>
              </a:buClr>
              <a:buFont typeface="Arial" panose="020B0604020202020204" pitchFamily="34" charset="0"/>
              <a:buChar char="•"/>
              <a:defRPr/>
            </a:pPr>
            <a:endParaRPr lang="en-GB" sz="2600">
              <a:solidFill>
                <a:schemeClr val="tx1"/>
              </a:solidFill>
              <a:cs typeface="Calibri" panose="020F0502020204030204" pitchFamily="34" charset="0"/>
            </a:endParaRPr>
          </a:p>
          <a:p>
            <a:pPr lvl="2">
              <a:buClr>
                <a:sysClr val="window" lastClr="FFFFFF"/>
              </a:buClr>
              <a:buFont typeface="Arial" panose="020B0604020202020204" pitchFamily="34" charset="0"/>
              <a:buChar char="•"/>
              <a:defRPr/>
            </a:pPr>
            <a:endParaRPr lang="en-GB" sz="2600">
              <a:solidFill>
                <a:schemeClr val="tx1"/>
              </a:solidFill>
              <a:cs typeface="Calibri" panose="020F0502020204030204" pitchFamily="34" charset="0"/>
            </a:endParaRPr>
          </a:p>
          <a:p>
            <a:pPr lvl="2">
              <a:buClr>
                <a:sysClr val="window" lastClr="FFFFFF"/>
              </a:buClr>
              <a:buFont typeface="Arial" panose="020B0604020202020204" pitchFamily="34" charset="0"/>
              <a:buChar char="•"/>
              <a:defRPr/>
            </a:pPr>
            <a:endParaRPr lang="en-GB" sz="2600">
              <a:solidFill>
                <a:schemeClr val="tx1"/>
              </a:solidFill>
              <a:cs typeface="Calibri" panose="020F0502020204030204" pitchFamily="34" charset="0"/>
            </a:endParaRPr>
          </a:p>
          <a:p>
            <a:pPr lvl="2">
              <a:buClr>
                <a:sysClr val="window" lastClr="FFFFFF"/>
              </a:buClr>
              <a:buFont typeface="Arial" panose="020B0604020202020204" pitchFamily="34" charset="0"/>
              <a:buChar char="•"/>
              <a:defRPr/>
            </a:pPr>
            <a:endParaRPr lang="en-GB" sz="2600">
              <a:solidFill>
                <a:schemeClr val="tx1"/>
              </a:solidFill>
              <a:cs typeface="Calibri" panose="020F0502020204030204" pitchFamily="34" charset="0"/>
            </a:endParaRPr>
          </a:p>
          <a:p>
            <a:pPr lvl="2">
              <a:buClr>
                <a:sysClr val="window" lastClr="FFFFFF"/>
              </a:buClr>
              <a:buFont typeface="Arial" panose="020B0604020202020204" pitchFamily="34" charset="0"/>
              <a:buChar char="•"/>
              <a:defRPr/>
            </a:pPr>
            <a:endParaRPr lang="en-GB" sz="2600">
              <a:solidFill>
                <a:schemeClr val="tx1"/>
              </a:solidFill>
              <a:cs typeface="Calibri" panose="020F0502020204030204" pitchFamily="34" charset="0"/>
            </a:endParaRPr>
          </a:p>
          <a:p>
            <a:pPr marL="312800" lvl="1" indent="-177800">
              <a:buClr>
                <a:srgbClr val="1E5155">
                  <a:lumMod val="40000"/>
                  <a:lumOff val="60000"/>
                </a:srgbClr>
              </a:buClr>
              <a:defRPr/>
            </a:pPr>
            <a:endParaRPr lang="en-GB" sz="2600">
              <a:solidFill>
                <a:schemeClr val="tx1"/>
              </a:solidFill>
              <a:cs typeface="Calibri" panose="020F0502020204030204" pitchFamily="34" charset="0"/>
            </a:endParaRPr>
          </a:p>
        </p:txBody>
      </p:sp>
      <p:pic>
        <p:nvPicPr>
          <p:cNvPr id="11" name="Picture 10">
            <a:extLst>
              <a:ext uri="{FF2B5EF4-FFF2-40B4-BE49-F238E27FC236}">
                <a16:creationId xmlns:a16="http://schemas.microsoft.com/office/drawing/2014/main" id="{06B64845-33A2-4EBF-9318-DC18AC775BCD}"/>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a:stretch/>
        </p:blipFill>
        <p:spPr>
          <a:xfrm>
            <a:off x="598562" y="3855812"/>
            <a:ext cx="2697984" cy="2820620"/>
          </a:xfrm>
          <a:prstGeom prst="rect">
            <a:avLst/>
          </a:prstGeom>
        </p:spPr>
      </p:pic>
      <p:pic>
        <p:nvPicPr>
          <p:cNvPr id="12" name="Picture 11">
            <a:extLst>
              <a:ext uri="{FF2B5EF4-FFF2-40B4-BE49-F238E27FC236}">
                <a16:creationId xmlns:a16="http://schemas.microsoft.com/office/drawing/2014/main" id="{C5F71688-92C1-4209-8E87-655823C7214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863758" y="3872803"/>
            <a:ext cx="3240360" cy="2853451"/>
          </a:xfrm>
          <a:prstGeom prst="rect">
            <a:avLst/>
          </a:prstGeom>
        </p:spPr>
      </p:pic>
      <p:sp>
        <p:nvSpPr>
          <p:cNvPr id="13" name="TextBox 12">
            <a:extLst>
              <a:ext uri="{FF2B5EF4-FFF2-40B4-BE49-F238E27FC236}">
                <a16:creationId xmlns:a16="http://schemas.microsoft.com/office/drawing/2014/main" id="{0512E689-BC1B-481C-8B9C-0BDD37735A60}"/>
              </a:ext>
            </a:extLst>
          </p:cNvPr>
          <p:cNvSpPr txBox="1"/>
          <p:nvPr/>
        </p:nvSpPr>
        <p:spPr>
          <a:xfrm>
            <a:off x="7512852" y="4149080"/>
            <a:ext cx="4079070" cy="1446550"/>
          </a:xfrm>
          <a:prstGeom prst="rect">
            <a:avLst/>
          </a:prstGeom>
          <a:noFill/>
          <a:ln w="28575">
            <a:solidFill>
              <a:srgbClr val="0000FF"/>
            </a:solidFill>
          </a:ln>
        </p:spPr>
        <p:txBody>
          <a:bodyPr wrap="square">
            <a:spAutoFit/>
          </a:bodyPr>
          <a:lstStyle/>
          <a:p>
            <a:pPr marL="312800" lvl="1" indent="-177800" defTabSz="914400">
              <a:spcBef>
                <a:spcPct val="0"/>
              </a:spcBef>
              <a:spcAft>
                <a:spcPct val="0"/>
              </a:spcAft>
              <a:buClr>
                <a:srgbClr val="1E5155">
                  <a:lumMod val="40000"/>
                  <a:lumOff val="60000"/>
                </a:srgbClr>
              </a:buClr>
              <a:defRPr/>
            </a:pPr>
            <a:r>
              <a:rPr lang="en-GB" sz="2200" b="1" u="sng">
                <a:solidFill>
                  <a:srgbClr val="000000"/>
                </a:solidFill>
                <a:latin typeface="Calibri" panose="020F0502020204030204" pitchFamily="34" charset="0"/>
                <a:cs typeface="Calibri" panose="020F0502020204030204" pitchFamily="34" charset="0"/>
              </a:rPr>
              <a:t>LAB 1:</a:t>
            </a:r>
            <a:r>
              <a:rPr lang="en-GB" sz="2200">
                <a:solidFill>
                  <a:srgbClr val="000000"/>
                </a:solidFill>
                <a:latin typeface="Calibri" panose="020F0502020204030204" pitchFamily="34" charset="0"/>
                <a:cs typeface="Calibri" panose="020F0502020204030204" pitchFamily="34" charset="0"/>
              </a:rPr>
              <a:t> A flame test is an analytical technique to detect the presence of metal ions based on the colour produced</a:t>
            </a:r>
          </a:p>
        </p:txBody>
      </p:sp>
      <p:sp>
        <p:nvSpPr>
          <p:cNvPr id="2" name="Date Placeholder 1">
            <a:extLst>
              <a:ext uri="{FF2B5EF4-FFF2-40B4-BE49-F238E27FC236}">
                <a16:creationId xmlns:a16="http://schemas.microsoft.com/office/drawing/2014/main" id="{7C64C9E0-D817-49BD-B5C1-3847DE1C51F2}"/>
              </a:ext>
            </a:extLst>
          </p:cNvPr>
          <p:cNvSpPr>
            <a:spLocks noGrp="1"/>
          </p:cNvSpPr>
          <p:nvPr>
            <p:ph type="dt" sz="half" idx="10"/>
          </p:nvPr>
        </p:nvSpPr>
        <p:spPr>
          <a:xfrm>
            <a:off x="11208568" y="6492875"/>
            <a:ext cx="981100" cy="365125"/>
          </a:xfrm>
        </p:spPr>
        <p:txBody>
          <a:bodyPr/>
          <a:lstStyle/>
          <a:p>
            <a:r>
              <a:rPr lang="en-US" altLang="en-US"/>
              <a:t>01/26/2023</a:t>
            </a:r>
            <a:endParaRPr lang="es-ES" altLang="en-US"/>
          </a:p>
        </p:txBody>
      </p:sp>
      <p:sp>
        <p:nvSpPr>
          <p:cNvPr id="14" name="Title 13">
            <a:extLst>
              <a:ext uri="{FF2B5EF4-FFF2-40B4-BE49-F238E27FC236}">
                <a16:creationId xmlns:a16="http://schemas.microsoft.com/office/drawing/2014/main" id="{B39467B5-FBC7-4377-BDF4-D3213ECB350A}"/>
              </a:ext>
            </a:extLst>
          </p:cNvPr>
          <p:cNvSpPr txBox="1">
            <a:spLocks/>
          </p:cNvSpPr>
          <p:nvPr/>
        </p:nvSpPr>
        <p:spPr>
          <a:xfrm>
            <a:off x="3935760" y="168100"/>
            <a:ext cx="6912768" cy="725027"/>
          </a:xfrm>
          <a:prstGeom prst="rect">
            <a:avLst/>
          </a:prstGeom>
        </p:spPr>
        <p:txBody>
          <a:bodyPr>
            <a:normAutofit fontScale="92500"/>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Foundation of Colour chemistry</a:t>
            </a:r>
          </a:p>
        </p:txBody>
      </p:sp>
    </p:spTree>
    <p:extLst>
      <p:ext uri="{BB962C8B-B14F-4D97-AF65-F5344CB8AC3E}">
        <p14:creationId xmlns:p14="http://schemas.microsoft.com/office/powerpoint/2010/main" val="4785819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24B82EF-910C-481B-B533-5FB842C1014D}"/>
              </a:ext>
            </a:extLst>
          </p:cNvPr>
          <p:cNvSpPr txBox="1"/>
          <p:nvPr/>
        </p:nvSpPr>
        <p:spPr>
          <a:xfrm>
            <a:off x="1294429" y="813939"/>
            <a:ext cx="9603142" cy="492443"/>
          </a:xfrm>
          <a:prstGeom prst="rect">
            <a:avLst/>
          </a:prstGeom>
          <a:noFill/>
        </p:spPr>
        <p:txBody>
          <a:bodyPr wrap="none" rtlCol="0">
            <a:spAutoFit/>
          </a:bodyPr>
          <a:lstStyle/>
          <a:p>
            <a:r>
              <a:rPr lang="en-GB" sz="2600" b="1" dirty="0">
                <a:solidFill>
                  <a:srgbClr val="00B0F0"/>
                </a:solidFill>
                <a:cs typeface="Calibri" panose="020F0502020204030204" pitchFamily="34" charset="0"/>
              </a:rPr>
              <a:t>Coloured light: extremely important in fireworks and signalling stars</a:t>
            </a:r>
          </a:p>
        </p:txBody>
      </p:sp>
      <p:sp>
        <p:nvSpPr>
          <p:cNvPr id="13" name="TextBox 12">
            <a:extLst>
              <a:ext uri="{FF2B5EF4-FFF2-40B4-BE49-F238E27FC236}">
                <a16:creationId xmlns:a16="http://schemas.microsoft.com/office/drawing/2014/main" id="{E774CEEF-7071-4BEA-8C4E-02939EFDAC31}"/>
              </a:ext>
            </a:extLst>
          </p:cNvPr>
          <p:cNvSpPr txBox="1"/>
          <p:nvPr/>
        </p:nvSpPr>
        <p:spPr>
          <a:xfrm>
            <a:off x="6571953" y="1436147"/>
            <a:ext cx="5620047" cy="3985706"/>
          </a:xfrm>
          <a:prstGeom prst="rect">
            <a:avLst/>
          </a:prstGeom>
          <a:noFill/>
        </p:spPr>
        <p:txBody>
          <a:bodyPr wrap="square" rtlCol="0">
            <a:spAutoFit/>
          </a:bodyPr>
          <a:lstStyle/>
          <a:p>
            <a:pPr marL="342900" indent="-342900">
              <a:spcBef>
                <a:spcPts val="1800"/>
              </a:spcBef>
              <a:buFont typeface="Arial" panose="020B0604020202020204" pitchFamily="34" charset="0"/>
              <a:buChar char="•"/>
            </a:pPr>
            <a:r>
              <a:rPr lang="en-GB" sz="2600" dirty="0">
                <a:cs typeface="Calibri" panose="020F0502020204030204" pitchFamily="34" charset="0"/>
              </a:rPr>
              <a:t>pyrotechnic composition burns at high temperatures</a:t>
            </a:r>
          </a:p>
          <a:p>
            <a:pPr marL="342900" indent="-342900">
              <a:spcBef>
                <a:spcPts val="1800"/>
              </a:spcBef>
              <a:buFont typeface="Arial" panose="020B0604020202020204" pitchFamily="34" charset="0"/>
              <a:buChar char="•"/>
            </a:pPr>
            <a:r>
              <a:rPr lang="en-GB" sz="2600" dirty="0">
                <a:cs typeface="Calibri" panose="020F0502020204030204" pitchFamily="34" charset="0"/>
              </a:rPr>
              <a:t>light in a broad range of wavelengths resulting in white light</a:t>
            </a:r>
          </a:p>
          <a:p>
            <a:pPr marL="342900" indent="-342900">
              <a:spcBef>
                <a:spcPts val="1800"/>
              </a:spcBef>
              <a:buFont typeface="Arial" panose="020B0604020202020204" pitchFamily="34" charset="0"/>
              <a:buChar char="•"/>
            </a:pPr>
            <a:r>
              <a:rPr lang="en-GB" sz="2600" dirty="0">
                <a:cs typeface="Calibri" panose="020F0502020204030204" pitchFamily="34" charset="0"/>
              </a:rPr>
              <a:t>intensity depends on the quantity of atoms and molecules that are excited</a:t>
            </a:r>
          </a:p>
          <a:p>
            <a:pPr marL="342900" indent="-342900">
              <a:spcBef>
                <a:spcPts val="1800"/>
              </a:spcBef>
              <a:buFont typeface="Arial" panose="020B0604020202020204" pitchFamily="34" charset="0"/>
              <a:buChar char="•"/>
            </a:pPr>
            <a:r>
              <a:rPr lang="en-GB" sz="2600" dirty="0">
                <a:cs typeface="Calibri" panose="020F0502020204030204" pitchFamily="34" charset="0"/>
              </a:rPr>
              <a:t>Mg, Al, </a:t>
            </a:r>
            <a:r>
              <a:rPr lang="en-GB" sz="2600" dirty="0" err="1">
                <a:cs typeface="Calibri" panose="020F0502020204030204" pitchFamily="34" charset="0"/>
              </a:rPr>
              <a:t>Ti</a:t>
            </a:r>
            <a:r>
              <a:rPr lang="en-GB" sz="2600" dirty="0">
                <a:cs typeface="Calibri" panose="020F0502020204030204" pitchFamily="34" charset="0"/>
              </a:rPr>
              <a:t>, Zr are added to increase the temperature</a:t>
            </a:r>
          </a:p>
        </p:txBody>
      </p:sp>
      <p:pic>
        <p:nvPicPr>
          <p:cNvPr id="2" name="Picture 1">
            <a:extLst>
              <a:ext uri="{FF2B5EF4-FFF2-40B4-BE49-F238E27FC236}">
                <a16:creationId xmlns:a16="http://schemas.microsoft.com/office/drawing/2014/main" id="{532AC73B-C5E5-4EDD-A110-4B13C3028408}"/>
              </a:ext>
            </a:extLst>
          </p:cNvPr>
          <p:cNvPicPr>
            <a:picLocks noChangeAspect="1"/>
          </p:cNvPicPr>
          <p:nvPr/>
        </p:nvPicPr>
        <p:blipFill>
          <a:blip r:embed="rId3"/>
          <a:stretch>
            <a:fillRect/>
          </a:stretch>
        </p:blipFill>
        <p:spPr>
          <a:xfrm>
            <a:off x="0" y="1462937"/>
            <a:ext cx="6430113" cy="3985706"/>
          </a:xfrm>
          <a:prstGeom prst="rect">
            <a:avLst/>
          </a:prstGeom>
        </p:spPr>
      </p:pic>
      <p:sp>
        <p:nvSpPr>
          <p:cNvPr id="3" name="Date Placeholder 2">
            <a:extLst>
              <a:ext uri="{FF2B5EF4-FFF2-40B4-BE49-F238E27FC236}">
                <a16:creationId xmlns:a16="http://schemas.microsoft.com/office/drawing/2014/main" id="{8684853D-B441-4AE7-A1F8-245B7744D1CC}"/>
              </a:ext>
            </a:extLst>
          </p:cNvPr>
          <p:cNvSpPr>
            <a:spLocks noGrp="1"/>
          </p:cNvSpPr>
          <p:nvPr>
            <p:ph type="dt" sz="half" idx="10"/>
          </p:nvPr>
        </p:nvSpPr>
        <p:spPr>
          <a:xfrm>
            <a:off x="11280576" y="6492875"/>
            <a:ext cx="911424" cy="365125"/>
          </a:xfrm>
        </p:spPr>
        <p:txBody>
          <a:bodyPr/>
          <a:lstStyle/>
          <a:p>
            <a:r>
              <a:rPr lang="en-US" altLang="en-US"/>
              <a:t>01/26/2023</a:t>
            </a:r>
            <a:endParaRPr lang="es-ES" altLang="en-US"/>
          </a:p>
        </p:txBody>
      </p:sp>
      <p:sp>
        <p:nvSpPr>
          <p:cNvPr id="12" name="Title 13">
            <a:extLst>
              <a:ext uri="{FF2B5EF4-FFF2-40B4-BE49-F238E27FC236}">
                <a16:creationId xmlns:a16="http://schemas.microsoft.com/office/drawing/2014/main" id="{F69385A1-40F0-4A49-A7AC-C4ACA047B591}"/>
              </a:ext>
            </a:extLst>
          </p:cNvPr>
          <p:cNvSpPr txBox="1">
            <a:spLocks/>
          </p:cNvSpPr>
          <p:nvPr/>
        </p:nvSpPr>
        <p:spPr>
          <a:xfrm>
            <a:off x="2351584" y="163815"/>
            <a:ext cx="7488832" cy="725027"/>
          </a:xfrm>
          <a:prstGeom prst="rect">
            <a:avLst/>
          </a:prstGeom>
        </p:spPr>
        <p:txBody>
          <a:bodyP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LIGHT GENERATING Compositions</a:t>
            </a:r>
          </a:p>
        </p:txBody>
      </p:sp>
      <p:pic>
        <p:nvPicPr>
          <p:cNvPr id="4" name="Picture 3">
            <a:extLst>
              <a:ext uri="{FF2B5EF4-FFF2-40B4-BE49-F238E27FC236}">
                <a16:creationId xmlns:a16="http://schemas.microsoft.com/office/drawing/2014/main" id="{2F6DE6D4-0D43-4AD4-B987-B738178F631F}"/>
              </a:ext>
            </a:extLst>
          </p:cNvPr>
          <p:cNvPicPr>
            <a:picLocks noChangeAspect="1"/>
          </p:cNvPicPr>
          <p:nvPr/>
        </p:nvPicPr>
        <p:blipFill rotWithShape="1">
          <a:blip r:embed="rId4"/>
          <a:srcRect t="38458" b="7680"/>
          <a:stretch/>
        </p:blipFill>
        <p:spPr>
          <a:xfrm>
            <a:off x="1127448" y="5708173"/>
            <a:ext cx="3907875" cy="1008113"/>
          </a:xfrm>
          <a:prstGeom prst="rect">
            <a:avLst/>
          </a:prstGeom>
        </p:spPr>
      </p:pic>
    </p:spTree>
    <p:extLst>
      <p:ext uri="{BB962C8B-B14F-4D97-AF65-F5344CB8AC3E}">
        <p14:creationId xmlns:p14="http://schemas.microsoft.com/office/powerpoint/2010/main" val="6942229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 name="TextBox 204">
            <a:extLst>
              <a:ext uri="{FF2B5EF4-FFF2-40B4-BE49-F238E27FC236}">
                <a16:creationId xmlns:a16="http://schemas.microsoft.com/office/drawing/2014/main" id="{FCA311B0-9FA6-44B7-B507-EF963FDB2A58}"/>
              </a:ext>
            </a:extLst>
          </p:cNvPr>
          <p:cNvSpPr txBox="1"/>
          <p:nvPr/>
        </p:nvSpPr>
        <p:spPr>
          <a:xfrm>
            <a:off x="167679" y="1124744"/>
            <a:ext cx="11856640" cy="4154984"/>
          </a:xfrm>
          <a:prstGeom prst="rect">
            <a:avLst/>
          </a:prstGeom>
          <a:noFill/>
        </p:spPr>
        <p:txBody>
          <a:bodyPr wrap="square">
            <a:spAutoFit/>
          </a:bodyPr>
          <a:lstStyle/>
          <a:p>
            <a:pPr defTabSz="914400" eaLnBrk="0" fontAlgn="base" hangingPunct="0">
              <a:spcBef>
                <a:spcPct val="0"/>
              </a:spcBef>
              <a:spcAft>
                <a:spcPct val="0"/>
              </a:spcAft>
            </a:pPr>
            <a:r>
              <a:rPr lang="en-US" altLang="en-US" sz="2400" b="1" dirty="0">
                <a:cs typeface="Calibri" panose="020F0502020204030204" pitchFamily="34" charset="0"/>
              </a:rPr>
              <a:t>Question 1</a:t>
            </a:r>
            <a:endParaRPr lang="en-US" altLang="en-US" sz="2400" dirty="0">
              <a:cs typeface="Calibri" panose="020F0502020204030204" pitchFamily="34" charset="0"/>
            </a:endParaRPr>
          </a:p>
          <a:p>
            <a:pPr defTabSz="914400" eaLnBrk="0" fontAlgn="base" hangingPunct="0">
              <a:spcBef>
                <a:spcPct val="0"/>
              </a:spcBef>
              <a:spcAft>
                <a:spcPct val="0"/>
              </a:spcAft>
            </a:pPr>
            <a:endParaRPr lang="en-US" altLang="en-US" sz="2400" dirty="0">
              <a:cs typeface="Calibri" panose="020F0502020204030204" pitchFamily="34" charset="0"/>
            </a:endParaRPr>
          </a:p>
          <a:p>
            <a:pPr defTabSz="914400" eaLnBrk="0" fontAlgn="base" hangingPunct="0">
              <a:spcBef>
                <a:spcPct val="0"/>
              </a:spcBef>
              <a:spcAft>
                <a:spcPct val="0"/>
              </a:spcAft>
            </a:pPr>
            <a:r>
              <a:rPr lang="en-US" altLang="en-US" sz="2400" dirty="0">
                <a:cs typeface="Calibri" panose="020F0502020204030204" pitchFamily="34" charset="0"/>
              </a:rPr>
              <a:t>An x-ray has a wavelength of 0.12 nm. Calculate the energy, in </a:t>
            </a:r>
            <a:r>
              <a:rPr lang="en-US" altLang="en-US" sz="2400" b="1" dirty="0">
                <a:cs typeface="Calibri" panose="020F0502020204030204" pitchFamily="34" charset="0"/>
              </a:rPr>
              <a:t>J</a:t>
            </a:r>
            <a:r>
              <a:rPr lang="en-US" altLang="en-US" sz="2400" dirty="0">
                <a:cs typeface="Calibri" panose="020F0502020204030204" pitchFamily="34" charset="0"/>
              </a:rPr>
              <a:t>, of one photon of this radiation.</a:t>
            </a:r>
          </a:p>
          <a:p>
            <a:pPr defTabSz="914400" eaLnBrk="0" fontAlgn="base" hangingPunct="0">
              <a:spcBef>
                <a:spcPct val="0"/>
              </a:spcBef>
              <a:spcAft>
                <a:spcPct val="0"/>
              </a:spcAft>
            </a:pPr>
            <a:endParaRPr lang="en-US" altLang="en-US" sz="2400" dirty="0">
              <a:cs typeface="Calibri" panose="020F0502020204030204" pitchFamily="34" charset="0"/>
            </a:endParaRPr>
          </a:p>
          <a:p>
            <a:pPr defTabSz="914400" eaLnBrk="0" fontAlgn="base" hangingPunct="0">
              <a:spcBef>
                <a:spcPct val="0"/>
              </a:spcBef>
              <a:spcAft>
                <a:spcPct val="0"/>
              </a:spcAft>
            </a:pPr>
            <a:endParaRPr lang="en-US" altLang="en-US" sz="2400" dirty="0">
              <a:cs typeface="Calibri" panose="020F0502020204030204" pitchFamily="34" charset="0"/>
            </a:endParaRPr>
          </a:p>
          <a:p>
            <a:pPr eaLnBrk="0" hangingPunct="0"/>
            <a:r>
              <a:rPr lang="en-US" altLang="en-US" sz="2400" b="1" dirty="0">
                <a:cs typeface="Calibri" panose="020F0502020204030204" pitchFamily="34" charset="0"/>
              </a:rPr>
              <a:t>Question 2</a:t>
            </a:r>
          </a:p>
          <a:p>
            <a:pPr eaLnBrk="0" hangingPunct="0"/>
            <a:endParaRPr lang="en-US" altLang="en-US" sz="2400" b="1" dirty="0">
              <a:cs typeface="Calibri" panose="020F0502020204030204" pitchFamily="34" charset="0"/>
            </a:endParaRPr>
          </a:p>
          <a:p>
            <a:pPr eaLnBrk="0" hangingPunct="0"/>
            <a:r>
              <a:rPr lang="en-US" altLang="en-US" sz="2400" dirty="0">
                <a:cs typeface="Calibri" panose="020F0502020204030204" pitchFamily="34" charset="0"/>
              </a:rPr>
              <a:t>A certain lamp produces 25 J of energy per second in a certain region of the spectrum. In 1.0 s it emits 5.5 x 10</a:t>
            </a:r>
            <a:r>
              <a:rPr lang="en-US" altLang="en-US" sz="2400" baseline="30000" dirty="0">
                <a:cs typeface="Calibri" panose="020F0502020204030204" pitchFamily="34" charset="0"/>
              </a:rPr>
              <a:t>19</a:t>
            </a:r>
            <a:r>
              <a:rPr lang="en-US" altLang="en-US" sz="2400" dirty="0">
                <a:cs typeface="Calibri" panose="020F0502020204030204" pitchFamily="34" charset="0"/>
              </a:rPr>
              <a:t> photons of light in that region.  What is the energy of one photon? What is the frequency of this photon? What is the color of the emitted light?</a:t>
            </a:r>
          </a:p>
        </p:txBody>
      </p:sp>
      <p:sp>
        <p:nvSpPr>
          <p:cNvPr id="2" name="Date Placeholder 1">
            <a:extLst>
              <a:ext uri="{FF2B5EF4-FFF2-40B4-BE49-F238E27FC236}">
                <a16:creationId xmlns:a16="http://schemas.microsoft.com/office/drawing/2014/main" id="{EBBE083E-3B6A-4519-A387-4E27A7A2266B}"/>
              </a:ext>
            </a:extLst>
          </p:cNvPr>
          <p:cNvSpPr>
            <a:spLocks noGrp="1"/>
          </p:cNvSpPr>
          <p:nvPr>
            <p:ph type="dt" sz="half" idx="10"/>
          </p:nvPr>
        </p:nvSpPr>
        <p:spPr>
          <a:xfrm>
            <a:off x="9448800" y="6492875"/>
            <a:ext cx="2743200" cy="365125"/>
          </a:xfrm>
        </p:spPr>
        <p:txBody>
          <a:bodyPr/>
          <a:lstStyle/>
          <a:p>
            <a:r>
              <a:rPr lang="en-US" altLang="en-US"/>
              <a:t>01/26/2023</a:t>
            </a:r>
            <a:endParaRPr lang="es-ES" altLang="en-US"/>
          </a:p>
        </p:txBody>
      </p:sp>
      <p:sp>
        <p:nvSpPr>
          <p:cNvPr id="5" name="Title 13">
            <a:extLst>
              <a:ext uri="{FF2B5EF4-FFF2-40B4-BE49-F238E27FC236}">
                <a16:creationId xmlns:a16="http://schemas.microsoft.com/office/drawing/2014/main" id="{874C3AB8-354B-484C-881C-A14661BA32F3}"/>
              </a:ext>
            </a:extLst>
          </p:cNvPr>
          <p:cNvSpPr txBox="1">
            <a:spLocks/>
          </p:cNvSpPr>
          <p:nvPr/>
        </p:nvSpPr>
        <p:spPr>
          <a:xfrm>
            <a:off x="913774" y="99287"/>
            <a:ext cx="10364451" cy="725027"/>
          </a:xfrm>
          <a:prstGeom prst="rect">
            <a:avLst/>
          </a:prstGeom>
        </p:spPr>
        <p:txBody>
          <a:bodyP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Practice questions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87E21A8-6D2A-432F-931C-B4B60BF420DC}"/>
              </a:ext>
            </a:extLst>
          </p:cNvPr>
          <p:cNvSpPr txBox="1"/>
          <p:nvPr/>
        </p:nvSpPr>
        <p:spPr>
          <a:xfrm>
            <a:off x="1638578" y="626432"/>
            <a:ext cx="9029422" cy="4247317"/>
          </a:xfrm>
          <a:prstGeom prst="rect">
            <a:avLst/>
          </a:prstGeom>
          <a:noFill/>
        </p:spPr>
        <p:txBody>
          <a:bodyPr wrap="square">
            <a:spAutoFit/>
          </a:bodyPr>
          <a:lstStyle/>
          <a:p>
            <a:pPr defTabSz="914400" eaLnBrk="0" fontAlgn="base" hangingPunct="0">
              <a:spcBef>
                <a:spcPct val="0"/>
              </a:spcBef>
              <a:spcAft>
                <a:spcPct val="0"/>
              </a:spcAft>
            </a:pPr>
            <a:r>
              <a:rPr lang="en-US" altLang="en-US" sz="1400" b="1">
                <a:latin typeface="Calibri" panose="020F0502020204030204" pitchFamily="34" charset="0"/>
                <a:cs typeface="Calibri" panose="020F0502020204030204" pitchFamily="34" charset="0"/>
              </a:rPr>
              <a:t>Question 1</a:t>
            </a:r>
            <a:endParaRPr lang="en-US" altLang="en-US" sz="1400">
              <a:latin typeface="Calibri" panose="020F0502020204030204" pitchFamily="34" charset="0"/>
              <a:cs typeface="Calibri" panose="020F0502020204030204" pitchFamily="34" charset="0"/>
            </a:endParaRPr>
          </a:p>
          <a:p>
            <a:pPr defTabSz="914400" eaLnBrk="0" fontAlgn="base" hangingPunct="0">
              <a:spcBef>
                <a:spcPct val="0"/>
              </a:spcBef>
              <a:spcAft>
                <a:spcPct val="0"/>
              </a:spcAft>
            </a:pPr>
            <a:endParaRPr lang="en-US" altLang="en-US" sz="1400">
              <a:latin typeface="Calibri" panose="020F0502020204030204" pitchFamily="34" charset="0"/>
              <a:cs typeface="Calibri" panose="020F0502020204030204" pitchFamily="34" charset="0"/>
            </a:endParaRPr>
          </a:p>
          <a:p>
            <a:pPr defTabSz="914400" eaLnBrk="0" fontAlgn="base" hangingPunct="0">
              <a:spcBef>
                <a:spcPct val="0"/>
              </a:spcBef>
              <a:spcAft>
                <a:spcPct val="0"/>
              </a:spcAft>
            </a:pPr>
            <a:r>
              <a:rPr lang="en-US" altLang="en-US" sz="2000">
                <a:latin typeface="Calibri" panose="020F0502020204030204" pitchFamily="34" charset="0"/>
                <a:cs typeface="Calibri" panose="020F0502020204030204" pitchFamily="34" charset="0"/>
              </a:rPr>
              <a:t>An x-ray has a wavelength of 1.2 Å. Calculate the energy, in </a:t>
            </a:r>
            <a:r>
              <a:rPr lang="en-US" altLang="en-US" sz="2000" b="1">
                <a:latin typeface="Calibri" panose="020F0502020204030204" pitchFamily="34" charset="0"/>
                <a:cs typeface="Calibri" panose="020F0502020204030204" pitchFamily="34" charset="0"/>
              </a:rPr>
              <a:t>J</a:t>
            </a:r>
            <a:r>
              <a:rPr lang="en-US" altLang="en-US" sz="2000">
                <a:latin typeface="Calibri" panose="020F0502020204030204" pitchFamily="34" charset="0"/>
                <a:cs typeface="Calibri" panose="020F0502020204030204" pitchFamily="34" charset="0"/>
              </a:rPr>
              <a:t>, of one photon of this radiation.</a:t>
            </a:r>
          </a:p>
          <a:p>
            <a:pPr defTabSz="914400" eaLnBrk="0" fontAlgn="base" hangingPunct="0">
              <a:spcBef>
                <a:spcPct val="0"/>
              </a:spcBef>
              <a:spcAft>
                <a:spcPct val="0"/>
              </a:spcAft>
            </a:pPr>
            <a:endParaRPr lang="en-US" altLang="en-US" sz="1400">
              <a:latin typeface="Calibri" panose="020F0502020204030204" pitchFamily="34" charset="0"/>
              <a:cs typeface="Calibri" panose="020F0502020204030204" pitchFamily="34" charset="0"/>
            </a:endParaRPr>
          </a:p>
          <a:p>
            <a:pPr defTabSz="914400" eaLnBrk="0" fontAlgn="base" hangingPunct="0">
              <a:spcBef>
                <a:spcPct val="0"/>
              </a:spcBef>
              <a:spcAft>
                <a:spcPct val="0"/>
              </a:spcAft>
            </a:pPr>
            <a:endParaRPr lang="en-US" altLang="en-US" sz="1400">
              <a:latin typeface="Calibri" panose="020F0502020204030204" pitchFamily="34" charset="0"/>
              <a:cs typeface="Calibri" panose="020F0502020204030204" pitchFamily="34" charset="0"/>
            </a:endParaRPr>
          </a:p>
          <a:p>
            <a:pPr defTabSz="914400" eaLnBrk="0" fontAlgn="base" hangingPunct="0">
              <a:spcBef>
                <a:spcPct val="0"/>
              </a:spcBef>
              <a:spcAft>
                <a:spcPct val="0"/>
              </a:spcAft>
            </a:pPr>
            <a:endParaRPr lang="en-US" altLang="en-US" sz="1400">
              <a:latin typeface="Calibri" panose="020F0502020204030204" pitchFamily="34" charset="0"/>
              <a:cs typeface="Calibri" panose="020F0502020204030204" pitchFamily="34" charset="0"/>
            </a:endParaRPr>
          </a:p>
          <a:p>
            <a:pPr defTabSz="914400" eaLnBrk="0" fontAlgn="base" hangingPunct="0">
              <a:spcBef>
                <a:spcPct val="0"/>
              </a:spcBef>
              <a:spcAft>
                <a:spcPct val="0"/>
              </a:spcAft>
            </a:pPr>
            <a:endParaRPr lang="en-US" altLang="en-US" sz="1400">
              <a:latin typeface="Calibri" panose="020F0502020204030204" pitchFamily="34" charset="0"/>
              <a:cs typeface="Calibri" panose="020F0502020204030204" pitchFamily="34" charset="0"/>
            </a:endParaRPr>
          </a:p>
          <a:p>
            <a:pPr defTabSz="914400" eaLnBrk="0" fontAlgn="base" hangingPunct="0">
              <a:spcBef>
                <a:spcPct val="0"/>
              </a:spcBef>
              <a:spcAft>
                <a:spcPct val="0"/>
              </a:spcAft>
            </a:pPr>
            <a:endParaRPr lang="en-US" altLang="en-US" sz="1400">
              <a:latin typeface="Calibri" panose="020F0502020204030204" pitchFamily="34" charset="0"/>
              <a:cs typeface="Calibri" panose="020F0502020204030204" pitchFamily="34" charset="0"/>
            </a:endParaRPr>
          </a:p>
          <a:p>
            <a:pPr defTabSz="914400" eaLnBrk="0" fontAlgn="base" hangingPunct="0">
              <a:spcBef>
                <a:spcPct val="0"/>
              </a:spcBef>
              <a:spcAft>
                <a:spcPct val="0"/>
              </a:spcAft>
            </a:pPr>
            <a:endParaRPr lang="en-US" altLang="en-US" sz="1400">
              <a:latin typeface="Calibri" panose="020F0502020204030204" pitchFamily="34" charset="0"/>
              <a:cs typeface="Calibri" panose="020F0502020204030204" pitchFamily="34" charset="0"/>
            </a:endParaRPr>
          </a:p>
          <a:p>
            <a:pPr defTabSz="914400" eaLnBrk="0" fontAlgn="base" hangingPunct="0">
              <a:spcBef>
                <a:spcPct val="0"/>
              </a:spcBef>
              <a:spcAft>
                <a:spcPct val="0"/>
              </a:spcAft>
            </a:pPr>
            <a:endParaRPr lang="en-US" altLang="en-US" sz="1400">
              <a:latin typeface="Calibri" panose="020F0502020204030204" pitchFamily="34" charset="0"/>
              <a:cs typeface="Calibri" panose="020F0502020204030204" pitchFamily="34" charset="0"/>
            </a:endParaRPr>
          </a:p>
          <a:p>
            <a:pPr eaLnBrk="0" hangingPunct="0"/>
            <a:r>
              <a:rPr lang="en-US" altLang="en-US" b="1">
                <a:latin typeface="Calibri" panose="020F0502020204030204" pitchFamily="34" charset="0"/>
                <a:cs typeface="Calibri" panose="020F0502020204030204" pitchFamily="34" charset="0"/>
              </a:rPr>
              <a:t>Question 2</a:t>
            </a:r>
          </a:p>
          <a:p>
            <a:pPr eaLnBrk="0" hangingPunct="0"/>
            <a:endParaRPr lang="en-US" altLang="en-US" b="1">
              <a:latin typeface="Calibri" panose="020F0502020204030204" pitchFamily="34" charset="0"/>
              <a:cs typeface="Calibri" panose="020F0502020204030204" pitchFamily="34" charset="0"/>
            </a:endParaRPr>
          </a:p>
          <a:p>
            <a:pPr eaLnBrk="0" hangingPunct="0"/>
            <a:r>
              <a:rPr lang="en-US" altLang="en-US">
                <a:latin typeface="Calibri" panose="020F0502020204030204" pitchFamily="34" charset="0"/>
                <a:cs typeface="Calibri" panose="020F0502020204030204" pitchFamily="34" charset="0"/>
              </a:rPr>
              <a:t>A certain lamp produces 25 J of energy per second in a certain region of the spectrum. In 1.0 s it emits 5.5 x 10</a:t>
            </a:r>
            <a:r>
              <a:rPr lang="en-US" altLang="en-US" baseline="30000">
                <a:latin typeface="Calibri" panose="020F0502020204030204" pitchFamily="34" charset="0"/>
                <a:cs typeface="Calibri" panose="020F0502020204030204" pitchFamily="34" charset="0"/>
              </a:rPr>
              <a:t>19</a:t>
            </a:r>
            <a:r>
              <a:rPr lang="en-US" altLang="en-US">
                <a:latin typeface="Calibri" panose="020F0502020204030204" pitchFamily="34" charset="0"/>
                <a:cs typeface="Calibri" panose="020F0502020204030204" pitchFamily="34" charset="0"/>
              </a:rPr>
              <a:t> photons of light in that region.  What is the energy of one photon? What is the frequency of this photon? What is the </a:t>
            </a:r>
            <a:r>
              <a:rPr lang="en-US" altLang="en-US" err="1">
                <a:latin typeface="Calibri" panose="020F0502020204030204" pitchFamily="34" charset="0"/>
                <a:cs typeface="Calibri" panose="020F0502020204030204" pitchFamily="34" charset="0"/>
              </a:rPr>
              <a:t>colour</a:t>
            </a:r>
            <a:r>
              <a:rPr lang="en-US" altLang="en-US">
                <a:latin typeface="Calibri" panose="020F0502020204030204" pitchFamily="34" charset="0"/>
                <a:cs typeface="Calibri" panose="020F0502020204030204" pitchFamily="34" charset="0"/>
              </a:rPr>
              <a:t> of this light?</a:t>
            </a:r>
          </a:p>
          <a:p>
            <a:pPr defTabSz="914400" eaLnBrk="0" fontAlgn="base" hangingPunct="0">
              <a:spcBef>
                <a:spcPct val="0"/>
              </a:spcBef>
              <a:spcAft>
                <a:spcPct val="0"/>
              </a:spcAft>
            </a:pPr>
            <a:endParaRPr lang="en-GB" sz="1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FD85F339-C69C-409E-A502-976BF0C0BBC7}"/>
              </a:ext>
            </a:extLst>
          </p:cNvPr>
          <p:cNvSpPr txBox="1"/>
          <p:nvPr/>
        </p:nvSpPr>
        <p:spPr>
          <a:xfrm>
            <a:off x="1513085" y="39854"/>
            <a:ext cx="2784352" cy="461665"/>
          </a:xfrm>
          <a:prstGeom prst="rect">
            <a:avLst/>
          </a:prstGeom>
          <a:noFill/>
        </p:spPr>
        <p:txBody>
          <a:bodyPr wrap="none" rtlCol="0">
            <a:spAutoFit/>
          </a:bodyPr>
          <a:lstStyle/>
          <a:p>
            <a:r>
              <a:rPr lang="en-GB" sz="2400" b="1">
                <a:solidFill>
                  <a:srgbClr val="0070C0"/>
                </a:solidFill>
                <a:effectLst>
                  <a:outerShdw blurRad="38100" dist="38100" dir="2700000" algn="tl">
                    <a:srgbClr val="000000">
                      <a:alpha val="43137"/>
                    </a:srgbClr>
                  </a:outerShdw>
                </a:effectLst>
              </a:rPr>
              <a:t>PRACTICE PROBLEM</a:t>
            </a:r>
          </a:p>
        </p:txBody>
      </p:sp>
      <p:grpSp>
        <p:nvGrpSpPr>
          <p:cNvPr id="22" name="Group 21">
            <a:extLst>
              <a:ext uri="{FF2B5EF4-FFF2-40B4-BE49-F238E27FC236}">
                <a16:creationId xmlns:a16="http://schemas.microsoft.com/office/drawing/2014/main" id="{5F49D047-F71A-4A90-BD09-356824F3A22E}"/>
              </a:ext>
            </a:extLst>
          </p:cNvPr>
          <p:cNvGrpSpPr/>
          <p:nvPr/>
        </p:nvGrpSpPr>
        <p:grpSpPr>
          <a:xfrm>
            <a:off x="2893929" y="1501754"/>
            <a:ext cx="1834920" cy="428760"/>
            <a:chOff x="1369929" y="1501754"/>
            <a:chExt cx="1834920" cy="428760"/>
          </a:xfrm>
        </p:grpSpPr>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BDF03894-70A7-4063-B99E-9AA40BEE7A21}"/>
                    </a:ext>
                  </a:extLst>
                </p14:cNvPr>
                <p14:cNvContentPartPr/>
                <p14:nvPr/>
              </p14:nvContentPartPr>
              <p14:xfrm>
                <a:off x="1369929" y="1557554"/>
                <a:ext cx="290160" cy="372960"/>
              </p14:xfrm>
            </p:contentPart>
          </mc:Choice>
          <mc:Fallback xmlns="">
            <p:pic>
              <p:nvPicPr>
                <p:cNvPr id="3" name="Ink 2">
                  <a:extLst>
                    <a:ext uri="{FF2B5EF4-FFF2-40B4-BE49-F238E27FC236}">
                      <a16:creationId xmlns:a16="http://schemas.microsoft.com/office/drawing/2014/main" id="{BDF03894-70A7-4063-B99E-9AA40BEE7A21}"/>
                    </a:ext>
                  </a:extLst>
                </p:cNvPr>
                <p:cNvPicPr/>
                <p:nvPr/>
              </p:nvPicPr>
              <p:blipFill>
                <a:blip r:embed="rId4"/>
                <a:stretch>
                  <a:fillRect/>
                </a:stretch>
              </p:blipFill>
              <p:spPr>
                <a:xfrm>
                  <a:off x="1351929" y="1539537"/>
                  <a:ext cx="325800" cy="408634"/>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4" name="Ink 3">
                  <a:extLst>
                    <a:ext uri="{FF2B5EF4-FFF2-40B4-BE49-F238E27FC236}">
                      <a16:creationId xmlns:a16="http://schemas.microsoft.com/office/drawing/2014/main" id="{07CB445B-D1BE-49F3-8E10-F3C7037B2348}"/>
                    </a:ext>
                  </a:extLst>
                </p14:cNvPr>
                <p14:cNvContentPartPr/>
                <p14:nvPr/>
              </p14:nvContentPartPr>
              <p14:xfrm>
                <a:off x="1846209" y="1724954"/>
                <a:ext cx="9720" cy="23040"/>
              </p14:xfrm>
            </p:contentPart>
          </mc:Choice>
          <mc:Fallback xmlns="">
            <p:pic>
              <p:nvPicPr>
                <p:cNvPr id="4" name="Ink 3">
                  <a:extLst>
                    <a:ext uri="{FF2B5EF4-FFF2-40B4-BE49-F238E27FC236}">
                      <a16:creationId xmlns:a16="http://schemas.microsoft.com/office/drawing/2014/main" id="{07CB445B-D1BE-49F3-8E10-F3C7037B2348}"/>
                    </a:ext>
                  </a:extLst>
                </p:cNvPr>
                <p:cNvPicPr/>
                <p:nvPr/>
              </p:nvPicPr>
              <p:blipFill>
                <a:blip r:embed="rId6"/>
                <a:stretch>
                  <a:fillRect/>
                </a:stretch>
              </p:blipFill>
              <p:spPr>
                <a:xfrm>
                  <a:off x="1828209" y="1707231"/>
                  <a:ext cx="45360" cy="58132"/>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1" name="Ink 10">
                  <a:extLst>
                    <a:ext uri="{FF2B5EF4-FFF2-40B4-BE49-F238E27FC236}">
                      <a16:creationId xmlns:a16="http://schemas.microsoft.com/office/drawing/2014/main" id="{9623AFF3-292E-4CCE-9CF3-2BE28C6F247E}"/>
                    </a:ext>
                  </a:extLst>
                </p14:cNvPr>
                <p14:cNvContentPartPr/>
                <p14:nvPr/>
              </p14:nvContentPartPr>
              <p14:xfrm>
                <a:off x="1829649" y="1903514"/>
                <a:ext cx="66240" cy="24840"/>
              </p14:xfrm>
            </p:contentPart>
          </mc:Choice>
          <mc:Fallback xmlns="">
            <p:pic>
              <p:nvPicPr>
                <p:cNvPr id="11" name="Ink 10">
                  <a:extLst>
                    <a:ext uri="{FF2B5EF4-FFF2-40B4-BE49-F238E27FC236}">
                      <a16:creationId xmlns:a16="http://schemas.microsoft.com/office/drawing/2014/main" id="{9623AFF3-292E-4CCE-9CF3-2BE28C6F247E}"/>
                    </a:ext>
                  </a:extLst>
                </p:cNvPr>
                <p:cNvPicPr/>
                <p:nvPr/>
              </p:nvPicPr>
              <p:blipFill>
                <a:blip r:embed="rId8"/>
                <a:stretch>
                  <a:fillRect/>
                </a:stretch>
              </p:blipFill>
              <p:spPr>
                <a:xfrm>
                  <a:off x="1811649" y="1885514"/>
                  <a:ext cx="101880" cy="6048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2" name="Ink 11">
                  <a:extLst>
                    <a:ext uri="{FF2B5EF4-FFF2-40B4-BE49-F238E27FC236}">
                      <a16:creationId xmlns:a16="http://schemas.microsoft.com/office/drawing/2014/main" id="{45A303F6-9DF2-49B4-9A1B-17A1DB8E292C}"/>
                    </a:ext>
                  </a:extLst>
                </p14:cNvPr>
                <p14:cNvContentPartPr/>
                <p14:nvPr/>
              </p14:nvContentPartPr>
              <p14:xfrm>
                <a:off x="1882569" y="1585994"/>
                <a:ext cx="357840" cy="338040"/>
              </p14:xfrm>
            </p:contentPart>
          </mc:Choice>
          <mc:Fallback xmlns="">
            <p:pic>
              <p:nvPicPr>
                <p:cNvPr id="12" name="Ink 11">
                  <a:extLst>
                    <a:ext uri="{FF2B5EF4-FFF2-40B4-BE49-F238E27FC236}">
                      <a16:creationId xmlns:a16="http://schemas.microsoft.com/office/drawing/2014/main" id="{45A303F6-9DF2-49B4-9A1B-17A1DB8E292C}"/>
                    </a:ext>
                  </a:extLst>
                </p:cNvPr>
                <p:cNvPicPr/>
                <p:nvPr/>
              </p:nvPicPr>
              <p:blipFill>
                <a:blip r:embed="rId10"/>
                <a:stretch>
                  <a:fillRect/>
                </a:stretch>
              </p:blipFill>
              <p:spPr>
                <a:xfrm>
                  <a:off x="1864569" y="1567994"/>
                  <a:ext cx="393480" cy="3736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3" name="Ink 12">
                  <a:extLst>
                    <a:ext uri="{FF2B5EF4-FFF2-40B4-BE49-F238E27FC236}">
                      <a16:creationId xmlns:a16="http://schemas.microsoft.com/office/drawing/2014/main" id="{D334CE3F-637C-4123-A404-A48AC5DF569A}"/>
                    </a:ext>
                  </a:extLst>
                </p14:cNvPr>
                <p14:cNvContentPartPr/>
                <p14:nvPr/>
              </p14:nvContentPartPr>
              <p14:xfrm>
                <a:off x="2346249" y="1697234"/>
                <a:ext cx="48600" cy="88560"/>
              </p14:xfrm>
            </p:contentPart>
          </mc:Choice>
          <mc:Fallback xmlns="">
            <p:pic>
              <p:nvPicPr>
                <p:cNvPr id="13" name="Ink 12">
                  <a:extLst>
                    <a:ext uri="{FF2B5EF4-FFF2-40B4-BE49-F238E27FC236}">
                      <a16:creationId xmlns:a16="http://schemas.microsoft.com/office/drawing/2014/main" id="{D334CE3F-637C-4123-A404-A48AC5DF569A}"/>
                    </a:ext>
                  </a:extLst>
                </p:cNvPr>
                <p:cNvPicPr/>
                <p:nvPr/>
              </p:nvPicPr>
              <p:blipFill>
                <a:blip r:embed="rId12"/>
                <a:stretch>
                  <a:fillRect/>
                </a:stretch>
              </p:blipFill>
              <p:spPr>
                <a:xfrm>
                  <a:off x="2328249" y="1679234"/>
                  <a:ext cx="84240" cy="1242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4" name="Ink 13">
                  <a:extLst>
                    <a:ext uri="{FF2B5EF4-FFF2-40B4-BE49-F238E27FC236}">
                      <a16:creationId xmlns:a16="http://schemas.microsoft.com/office/drawing/2014/main" id="{7D7CBB04-CA53-411E-968F-5671D8A70ED8}"/>
                    </a:ext>
                  </a:extLst>
                </p14:cNvPr>
                <p14:cNvContentPartPr/>
                <p14:nvPr/>
              </p14:nvContentPartPr>
              <p14:xfrm>
                <a:off x="2527329" y="1618754"/>
                <a:ext cx="28080" cy="303840"/>
              </p14:xfrm>
            </p:contentPart>
          </mc:Choice>
          <mc:Fallback xmlns="">
            <p:pic>
              <p:nvPicPr>
                <p:cNvPr id="14" name="Ink 13">
                  <a:extLst>
                    <a:ext uri="{FF2B5EF4-FFF2-40B4-BE49-F238E27FC236}">
                      <a16:creationId xmlns:a16="http://schemas.microsoft.com/office/drawing/2014/main" id="{7D7CBB04-CA53-411E-968F-5671D8A70ED8}"/>
                    </a:ext>
                  </a:extLst>
                </p:cNvPr>
                <p:cNvPicPr/>
                <p:nvPr/>
              </p:nvPicPr>
              <p:blipFill>
                <a:blip r:embed="rId14"/>
                <a:stretch>
                  <a:fillRect/>
                </a:stretch>
              </p:blipFill>
              <p:spPr>
                <a:xfrm>
                  <a:off x="2509329" y="1600754"/>
                  <a:ext cx="63720" cy="33948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5" name="Ink 14">
                  <a:extLst>
                    <a:ext uri="{FF2B5EF4-FFF2-40B4-BE49-F238E27FC236}">
                      <a16:creationId xmlns:a16="http://schemas.microsoft.com/office/drawing/2014/main" id="{056F7C84-A6AE-4515-97BA-7FC0FC0ACD7B}"/>
                    </a:ext>
                  </a:extLst>
                </p14:cNvPr>
                <p14:cNvContentPartPr/>
                <p14:nvPr/>
              </p14:nvContentPartPr>
              <p14:xfrm>
                <a:off x="2678529" y="1609034"/>
                <a:ext cx="243360" cy="310320"/>
              </p14:xfrm>
            </p:contentPart>
          </mc:Choice>
          <mc:Fallback xmlns="">
            <p:pic>
              <p:nvPicPr>
                <p:cNvPr id="15" name="Ink 14">
                  <a:extLst>
                    <a:ext uri="{FF2B5EF4-FFF2-40B4-BE49-F238E27FC236}">
                      <a16:creationId xmlns:a16="http://schemas.microsoft.com/office/drawing/2014/main" id="{056F7C84-A6AE-4515-97BA-7FC0FC0ACD7B}"/>
                    </a:ext>
                  </a:extLst>
                </p:cNvPr>
                <p:cNvPicPr/>
                <p:nvPr/>
              </p:nvPicPr>
              <p:blipFill>
                <a:blip r:embed="rId16"/>
                <a:stretch>
                  <a:fillRect/>
                </a:stretch>
              </p:blipFill>
              <p:spPr>
                <a:xfrm>
                  <a:off x="2660556" y="1591034"/>
                  <a:ext cx="278947" cy="34596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6" name="Ink 15">
                  <a:extLst>
                    <a:ext uri="{FF2B5EF4-FFF2-40B4-BE49-F238E27FC236}">
                      <a16:creationId xmlns:a16="http://schemas.microsoft.com/office/drawing/2014/main" id="{C3A71793-B578-447D-B583-BC7FA92871A4}"/>
                    </a:ext>
                  </a:extLst>
                </p14:cNvPr>
                <p14:cNvContentPartPr/>
                <p14:nvPr/>
              </p14:nvContentPartPr>
              <p14:xfrm>
                <a:off x="3009369" y="1501754"/>
                <a:ext cx="11520" cy="182880"/>
              </p14:xfrm>
            </p:contentPart>
          </mc:Choice>
          <mc:Fallback xmlns="">
            <p:pic>
              <p:nvPicPr>
                <p:cNvPr id="16" name="Ink 15">
                  <a:extLst>
                    <a:ext uri="{FF2B5EF4-FFF2-40B4-BE49-F238E27FC236}">
                      <a16:creationId xmlns:a16="http://schemas.microsoft.com/office/drawing/2014/main" id="{C3A71793-B578-447D-B583-BC7FA92871A4}"/>
                    </a:ext>
                  </a:extLst>
                </p:cNvPr>
                <p:cNvPicPr/>
                <p:nvPr/>
              </p:nvPicPr>
              <p:blipFill>
                <a:blip r:embed="rId18"/>
                <a:stretch>
                  <a:fillRect/>
                </a:stretch>
              </p:blipFill>
              <p:spPr>
                <a:xfrm>
                  <a:off x="2991369" y="1483754"/>
                  <a:ext cx="47160" cy="21852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7" name="Ink 16">
                  <a:extLst>
                    <a:ext uri="{FF2B5EF4-FFF2-40B4-BE49-F238E27FC236}">
                      <a16:creationId xmlns:a16="http://schemas.microsoft.com/office/drawing/2014/main" id="{03E86B94-728E-4248-8A68-E7A8C3543B6D}"/>
                    </a:ext>
                  </a:extLst>
                </p14:cNvPr>
                <p14:cNvContentPartPr/>
                <p14:nvPr/>
              </p14:nvContentPartPr>
              <p14:xfrm>
                <a:off x="3066249" y="1590674"/>
                <a:ext cx="138600" cy="114840"/>
              </p14:xfrm>
            </p:contentPart>
          </mc:Choice>
          <mc:Fallback xmlns="">
            <p:pic>
              <p:nvPicPr>
                <p:cNvPr id="17" name="Ink 16">
                  <a:extLst>
                    <a:ext uri="{FF2B5EF4-FFF2-40B4-BE49-F238E27FC236}">
                      <a16:creationId xmlns:a16="http://schemas.microsoft.com/office/drawing/2014/main" id="{03E86B94-728E-4248-8A68-E7A8C3543B6D}"/>
                    </a:ext>
                  </a:extLst>
                </p:cNvPr>
                <p:cNvPicPr/>
                <p:nvPr/>
              </p:nvPicPr>
              <p:blipFill>
                <a:blip r:embed="rId20"/>
                <a:stretch>
                  <a:fillRect/>
                </a:stretch>
              </p:blipFill>
              <p:spPr>
                <a:xfrm>
                  <a:off x="3048249" y="1572617"/>
                  <a:ext cx="174240" cy="150592"/>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8" name="Ink 17">
                  <a:extLst>
                    <a:ext uri="{FF2B5EF4-FFF2-40B4-BE49-F238E27FC236}">
                      <a16:creationId xmlns:a16="http://schemas.microsoft.com/office/drawing/2014/main" id="{94862525-F44D-4466-B239-8FA0CA0C9349}"/>
                    </a:ext>
                  </a:extLst>
                </p14:cNvPr>
                <p14:cNvContentPartPr/>
                <p14:nvPr/>
              </p14:nvContentPartPr>
              <p14:xfrm>
                <a:off x="2858889" y="1503554"/>
                <a:ext cx="39240" cy="52200"/>
              </p14:xfrm>
            </p:contentPart>
          </mc:Choice>
          <mc:Fallback xmlns="">
            <p:pic>
              <p:nvPicPr>
                <p:cNvPr id="18" name="Ink 17">
                  <a:extLst>
                    <a:ext uri="{FF2B5EF4-FFF2-40B4-BE49-F238E27FC236}">
                      <a16:creationId xmlns:a16="http://schemas.microsoft.com/office/drawing/2014/main" id="{94862525-F44D-4466-B239-8FA0CA0C9349}"/>
                    </a:ext>
                  </a:extLst>
                </p:cNvPr>
                <p:cNvPicPr/>
                <p:nvPr/>
              </p:nvPicPr>
              <p:blipFill>
                <a:blip r:embed="rId22"/>
                <a:stretch>
                  <a:fillRect/>
                </a:stretch>
              </p:blipFill>
              <p:spPr>
                <a:xfrm>
                  <a:off x="2840889" y="1485429"/>
                  <a:ext cx="74880" cy="88088"/>
                </a:xfrm>
                <a:prstGeom prst="rect">
                  <a:avLst/>
                </a:prstGeom>
              </p:spPr>
            </p:pic>
          </mc:Fallback>
        </mc:AlternateContent>
      </p:grpSp>
      <p:grpSp>
        <p:nvGrpSpPr>
          <p:cNvPr id="21" name="Group 20">
            <a:extLst>
              <a:ext uri="{FF2B5EF4-FFF2-40B4-BE49-F238E27FC236}">
                <a16:creationId xmlns:a16="http://schemas.microsoft.com/office/drawing/2014/main" id="{23FC0E10-98BB-4A2A-8EEE-937142B128F1}"/>
              </a:ext>
            </a:extLst>
          </p:cNvPr>
          <p:cNvGrpSpPr/>
          <p:nvPr/>
        </p:nvGrpSpPr>
        <p:grpSpPr>
          <a:xfrm>
            <a:off x="4968969" y="1701914"/>
            <a:ext cx="570600" cy="248400"/>
            <a:chOff x="3444969" y="1701914"/>
            <a:chExt cx="570600" cy="248400"/>
          </a:xfrm>
        </p:grpSpPr>
        <mc:AlternateContent xmlns:mc="http://schemas.openxmlformats.org/markup-compatibility/2006" xmlns:p14="http://schemas.microsoft.com/office/powerpoint/2010/main">
          <mc:Choice Requires="p14">
            <p:contentPart p14:bwMode="auto" r:id="rId23">
              <p14:nvContentPartPr>
                <p14:cNvPr id="19" name="Ink 18">
                  <a:extLst>
                    <a:ext uri="{FF2B5EF4-FFF2-40B4-BE49-F238E27FC236}">
                      <a16:creationId xmlns:a16="http://schemas.microsoft.com/office/drawing/2014/main" id="{D2B8EFE7-8873-41FA-AC72-CC48A28A2A32}"/>
                    </a:ext>
                  </a:extLst>
                </p14:cNvPr>
                <p14:cNvContentPartPr/>
                <p14:nvPr/>
              </p14:nvContentPartPr>
              <p14:xfrm>
                <a:off x="3444969" y="1701914"/>
                <a:ext cx="116280" cy="28080"/>
              </p14:xfrm>
            </p:contentPart>
          </mc:Choice>
          <mc:Fallback xmlns="">
            <p:pic>
              <p:nvPicPr>
                <p:cNvPr id="19" name="Ink 18">
                  <a:extLst>
                    <a:ext uri="{FF2B5EF4-FFF2-40B4-BE49-F238E27FC236}">
                      <a16:creationId xmlns:a16="http://schemas.microsoft.com/office/drawing/2014/main" id="{D2B8EFE7-8873-41FA-AC72-CC48A28A2A32}"/>
                    </a:ext>
                  </a:extLst>
                </p:cNvPr>
                <p:cNvPicPr/>
                <p:nvPr/>
              </p:nvPicPr>
              <p:blipFill>
                <a:blip r:embed="rId24"/>
                <a:stretch>
                  <a:fillRect/>
                </a:stretch>
              </p:blipFill>
              <p:spPr>
                <a:xfrm>
                  <a:off x="3426969" y="1683914"/>
                  <a:ext cx="151920" cy="6372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0" name="Ink 19">
                  <a:extLst>
                    <a:ext uri="{FF2B5EF4-FFF2-40B4-BE49-F238E27FC236}">
                      <a16:creationId xmlns:a16="http://schemas.microsoft.com/office/drawing/2014/main" id="{C40E12CE-D07E-43FB-9A64-50E7B6E0070D}"/>
                    </a:ext>
                  </a:extLst>
                </p14:cNvPr>
                <p14:cNvContentPartPr/>
                <p14:nvPr/>
              </p14:nvContentPartPr>
              <p14:xfrm>
                <a:off x="3476649" y="1706234"/>
                <a:ext cx="538920" cy="244080"/>
              </p14:xfrm>
            </p:contentPart>
          </mc:Choice>
          <mc:Fallback xmlns="">
            <p:pic>
              <p:nvPicPr>
                <p:cNvPr id="20" name="Ink 19">
                  <a:extLst>
                    <a:ext uri="{FF2B5EF4-FFF2-40B4-BE49-F238E27FC236}">
                      <a16:creationId xmlns:a16="http://schemas.microsoft.com/office/drawing/2014/main" id="{C40E12CE-D07E-43FB-9A64-50E7B6E0070D}"/>
                    </a:ext>
                  </a:extLst>
                </p:cNvPr>
                <p:cNvPicPr/>
                <p:nvPr/>
              </p:nvPicPr>
              <p:blipFill>
                <a:blip r:embed="rId26"/>
                <a:stretch>
                  <a:fillRect/>
                </a:stretch>
              </p:blipFill>
              <p:spPr>
                <a:xfrm>
                  <a:off x="3458649" y="1688234"/>
                  <a:ext cx="574560" cy="279720"/>
                </a:xfrm>
                <a:prstGeom prst="rect">
                  <a:avLst/>
                </a:prstGeom>
              </p:spPr>
            </p:pic>
          </mc:Fallback>
        </mc:AlternateContent>
      </p:grpSp>
      <p:grpSp>
        <p:nvGrpSpPr>
          <p:cNvPr id="32" name="Group 31">
            <a:extLst>
              <a:ext uri="{FF2B5EF4-FFF2-40B4-BE49-F238E27FC236}">
                <a16:creationId xmlns:a16="http://schemas.microsoft.com/office/drawing/2014/main" id="{E7687583-52B3-4175-BB5C-F0653E3D9D42}"/>
              </a:ext>
            </a:extLst>
          </p:cNvPr>
          <p:cNvGrpSpPr/>
          <p:nvPr/>
        </p:nvGrpSpPr>
        <p:grpSpPr>
          <a:xfrm>
            <a:off x="2304609" y="2205194"/>
            <a:ext cx="476280" cy="602280"/>
            <a:chOff x="780609" y="2205194"/>
            <a:chExt cx="476280" cy="602280"/>
          </a:xfrm>
        </p:grpSpPr>
        <mc:AlternateContent xmlns:mc="http://schemas.openxmlformats.org/markup-compatibility/2006" xmlns:p14="http://schemas.microsoft.com/office/powerpoint/2010/main">
          <mc:Choice Requires="p14">
            <p:contentPart p14:bwMode="auto" r:id="rId27">
              <p14:nvContentPartPr>
                <p14:cNvPr id="23" name="Ink 22">
                  <a:extLst>
                    <a:ext uri="{FF2B5EF4-FFF2-40B4-BE49-F238E27FC236}">
                      <a16:creationId xmlns:a16="http://schemas.microsoft.com/office/drawing/2014/main" id="{5DE9406F-13DF-4A1B-B1E3-19493C72447E}"/>
                    </a:ext>
                  </a:extLst>
                </p14:cNvPr>
                <p14:cNvContentPartPr/>
                <p14:nvPr/>
              </p14:nvContentPartPr>
              <p14:xfrm>
                <a:off x="780609" y="2238314"/>
                <a:ext cx="383040" cy="569160"/>
              </p14:xfrm>
            </p:contentPart>
          </mc:Choice>
          <mc:Fallback xmlns="">
            <p:pic>
              <p:nvPicPr>
                <p:cNvPr id="23" name="Ink 22">
                  <a:extLst>
                    <a:ext uri="{FF2B5EF4-FFF2-40B4-BE49-F238E27FC236}">
                      <a16:creationId xmlns:a16="http://schemas.microsoft.com/office/drawing/2014/main" id="{5DE9406F-13DF-4A1B-B1E3-19493C72447E}"/>
                    </a:ext>
                  </a:extLst>
                </p:cNvPr>
                <p:cNvPicPr/>
                <p:nvPr/>
              </p:nvPicPr>
              <p:blipFill>
                <a:blip r:embed="rId28"/>
                <a:stretch>
                  <a:fillRect/>
                </a:stretch>
              </p:blipFill>
              <p:spPr>
                <a:xfrm>
                  <a:off x="762609" y="2220314"/>
                  <a:ext cx="418680" cy="60480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24" name="Ink 23">
                  <a:extLst>
                    <a:ext uri="{FF2B5EF4-FFF2-40B4-BE49-F238E27FC236}">
                      <a16:creationId xmlns:a16="http://schemas.microsoft.com/office/drawing/2014/main" id="{E74EB32F-D75D-4660-8DA7-2F0191AF1367}"/>
                    </a:ext>
                  </a:extLst>
                </p14:cNvPr>
                <p14:cNvContentPartPr/>
                <p14:nvPr/>
              </p14:nvContentPartPr>
              <p14:xfrm>
                <a:off x="835689" y="2205194"/>
                <a:ext cx="421200" cy="19800"/>
              </p14:xfrm>
            </p:contentPart>
          </mc:Choice>
          <mc:Fallback xmlns="">
            <p:pic>
              <p:nvPicPr>
                <p:cNvPr id="24" name="Ink 23">
                  <a:extLst>
                    <a:ext uri="{FF2B5EF4-FFF2-40B4-BE49-F238E27FC236}">
                      <a16:creationId xmlns:a16="http://schemas.microsoft.com/office/drawing/2014/main" id="{E74EB32F-D75D-4660-8DA7-2F0191AF1367}"/>
                    </a:ext>
                  </a:extLst>
                </p:cNvPr>
                <p:cNvPicPr/>
                <p:nvPr/>
              </p:nvPicPr>
              <p:blipFill>
                <a:blip r:embed="rId30"/>
                <a:stretch>
                  <a:fillRect/>
                </a:stretch>
              </p:blipFill>
              <p:spPr>
                <a:xfrm>
                  <a:off x="817689" y="2187194"/>
                  <a:ext cx="456840" cy="5544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25" name="Ink 24">
                  <a:extLst>
                    <a:ext uri="{FF2B5EF4-FFF2-40B4-BE49-F238E27FC236}">
                      <a16:creationId xmlns:a16="http://schemas.microsoft.com/office/drawing/2014/main" id="{A40425CA-75D1-471D-ACB2-17C159CC432C}"/>
                    </a:ext>
                  </a:extLst>
                </p14:cNvPr>
                <p14:cNvContentPartPr/>
                <p14:nvPr/>
              </p14:nvContentPartPr>
              <p14:xfrm>
                <a:off x="816969" y="2425154"/>
                <a:ext cx="362880" cy="92880"/>
              </p14:xfrm>
            </p:contentPart>
          </mc:Choice>
          <mc:Fallback xmlns="">
            <p:pic>
              <p:nvPicPr>
                <p:cNvPr id="25" name="Ink 24">
                  <a:extLst>
                    <a:ext uri="{FF2B5EF4-FFF2-40B4-BE49-F238E27FC236}">
                      <a16:creationId xmlns:a16="http://schemas.microsoft.com/office/drawing/2014/main" id="{A40425CA-75D1-471D-ACB2-17C159CC432C}"/>
                    </a:ext>
                  </a:extLst>
                </p:cNvPr>
                <p:cNvPicPr/>
                <p:nvPr/>
              </p:nvPicPr>
              <p:blipFill>
                <a:blip r:embed="rId32"/>
                <a:stretch>
                  <a:fillRect/>
                </a:stretch>
              </p:blipFill>
              <p:spPr>
                <a:xfrm>
                  <a:off x="798951" y="2407154"/>
                  <a:ext cx="398555" cy="12852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33">
            <p14:nvContentPartPr>
              <p14:cNvPr id="26" name="Ink 25">
                <a:extLst>
                  <a:ext uri="{FF2B5EF4-FFF2-40B4-BE49-F238E27FC236}">
                    <a16:creationId xmlns:a16="http://schemas.microsoft.com/office/drawing/2014/main" id="{428427D8-50C8-408C-A7E7-C8E8A3A43E49}"/>
                  </a:ext>
                </a:extLst>
              </p14:cNvPr>
              <p14:cNvContentPartPr/>
              <p14:nvPr/>
            </p14:nvContentPartPr>
            <p14:xfrm>
              <a:off x="3093729" y="2421194"/>
              <a:ext cx="165600" cy="39960"/>
            </p14:xfrm>
          </p:contentPart>
        </mc:Choice>
        <mc:Fallback xmlns="">
          <p:pic>
            <p:nvPicPr>
              <p:cNvPr id="26" name="Ink 25">
                <a:extLst>
                  <a:ext uri="{FF2B5EF4-FFF2-40B4-BE49-F238E27FC236}">
                    <a16:creationId xmlns:a16="http://schemas.microsoft.com/office/drawing/2014/main" id="{428427D8-50C8-408C-A7E7-C8E8A3A43E49}"/>
                  </a:ext>
                </a:extLst>
              </p:cNvPr>
              <p:cNvPicPr/>
              <p:nvPr/>
            </p:nvPicPr>
            <p:blipFill>
              <a:blip r:embed="rId34"/>
              <a:stretch>
                <a:fillRect/>
              </a:stretch>
            </p:blipFill>
            <p:spPr>
              <a:xfrm>
                <a:off x="3075729" y="2403030"/>
                <a:ext cx="201240" cy="75924"/>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27" name="Ink 26">
                <a:extLst>
                  <a:ext uri="{FF2B5EF4-FFF2-40B4-BE49-F238E27FC236}">
                    <a16:creationId xmlns:a16="http://schemas.microsoft.com/office/drawing/2014/main" id="{FB6C8FFF-0B26-47A2-BA59-13F56727C821}"/>
                  </a:ext>
                </a:extLst>
              </p14:cNvPr>
              <p14:cNvContentPartPr/>
              <p14:nvPr/>
            </p14:nvContentPartPr>
            <p14:xfrm>
              <a:off x="3044409" y="2643314"/>
              <a:ext cx="189000" cy="8280"/>
            </p14:xfrm>
          </p:contentPart>
        </mc:Choice>
        <mc:Fallback xmlns="">
          <p:pic>
            <p:nvPicPr>
              <p:cNvPr id="27" name="Ink 26">
                <a:extLst>
                  <a:ext uri="{FF2B5EF4-FFF2-40B4-BE49-F238E27FC236}">
                    <a16:creationId xmlns:a16="http://schemas.microsoft.com/office/drawing/2014/main" id="{FB6C8FFF-0B26-47A2-BA59-13F56727C821}"/>
                  </a:ext>
                </a:extLst>
              </p:cNvPr>
              <p:cNvPicPr/>
              <p:nvPr/>
            </p:nvPicPr>
            <p:blipFill>
              <a:blip r:embed="rId36"/>
              <a:stretch>
                <a:fillRect/>
              </a:stretch>
            </p:blipFill>
            <p:spPr>
              <a:xfrm>
                <a:off x="3026409" y="2625314"/>
                <a:ext cx="224640" cy="43920"/>
              </a:xfrm>
              <a:prstGeom prst="rect">
                <a:avLst/>
              </a:prstGeom>
            </p:spPr>
          </p:pic>
        </mc:Fallback>
      </mc:AlternateContent>
      <p:grpSp>
        <p:nvGrpSpPr>
          <p:cNvPr id="31" name="Group 30">
            <a:extLst>
              <a:ext uri="{FF2B5EF4-FFF2-40B4-BE49-F238E27FC236}">
                <a16:creationId xmlns:a16="http://schemas.microsoft.com/office/drawing/2014/main" id="{B9AA8E15-8164-4AA7-A827-6A4B25393B38}"/>
              </a:ext>
            </a:extLst>
          </p:cNvPr>
          <p:cNvGrpSpPr/>
          <p:nvPr/>
        </p:nvGrpSpPr>
        <p:grpSpPr>
          <a:xfrm>
            <a:off x="6869049" y="1567634"/>
            <a:ext cx="727200" cy="321840"/>
            <a:chOff x="5345049" y="1567634"/>
            <a:chExt cx="727200" cy="321840"/>
          </a:xfrm>
        </p:grpSpPr>
        <mc:AlternateContent xmlns:mc="http://schemas.openxmlformats.org/markup-compatibility/2006" xmlns:p14="http://schemas.microsoft.com/office/powerpoint/2010/main">
          <mc:Choice Requires="p14">
            <p:contentPart p14:bwMode="auto" r:id="rId37">
              <p14:nvContentPartPr>
                <p14:cNvPr id="28" name="Ink 27">
                  <a:extLst>
                    <a:ext uri="{FF2B5EF4-FFF2-40B4-BE49-F238E27FC236}">
                      <a16:creationId xmlns:a16="http://schemas.microsoft.com/office/drawing/2014/main" id="{952A512B-DF72-4D10-9D4D-EF09647C2751}"/>
                    </a:ext>
                  </a:extLst>
                </p14:cNvPr>
                <p14:cNvContentPartPr/>
                <p14:nvPr/>
              </p14:nvContentPartPr>
              <p14:xfrm>
                <a:off x="5345049" y="1567634"/>
                <a:ext cx="324000" cy="321840"/>
              </p14:xfrm>
            </p:contentPart>
          </mc:Choice>
          <mc:Fallback xmlns="">
            <p:pic>
              <p:nvPicPr>
                <p:cNvPr id="28" name="Ink 27">
                  <a:extLst>
                    <a:ext uri="{FF2B5EF4-FFF2-40B4-BE49-F238E27FC236}">
                      <a16:creationId xmlns:a16="http://schemas.microsoft.com/office/drawing/2014/main" id="{952A512B-DF72-4D10-9D4D-EF09647C2751}"/>
                    </a:ext>
                  </a:extLst>
                </p:cNvPr>
                <p:cNvPicPr/>
                <p:nvPr/>
              </p:nvPicPr>
              <p:blipFill>
                <a:blip r:embed="rId38"/>
                <a:stretch>
                  <a:fillRect/>
                </a:stretch>
              </p:blipFill>
              <p:spPr>
                <a:xfrm>
                  <a:off x="5327049" y="1549634"/>
                  <a:ext cx="359640" cy="35748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29" name="Ink 28">
                  <a:extLst>
                    <a:ext uri="{FF2B5EF4-FFF2-40B4-BE49-F238E27FC236}">
                      <a16:creationId xmlns:a16="http://schemas.microsoft.com/office/drawing/2014/main" id="{EADD3C42-2600-4CB0-AAF2-0090B1832BAC}"/>
                    </a:ext>
                  </a:extLst>
                </p14:cNvPr>
                <p14:cNvContentPartPr/>
                <p14:nvPr/>
              </p14:nvContentPartPr>
              <p14:xfrm>
                <a:off x="5899449" y="1597874"/>
                <a:ext cx="172800" cy="21240"/>
              </p14:xfrm>
            </p:contentPart>
          </mc:Choice>
          <mc:Fallback xmlns="">
            <p:pic>
              <p:nvPicPr>
                <p:cNvPr id="29" name="Ink 28">
                  <a:extLst>
                    <a:ext uri="{FF2B5EF4-FFF2-40B4-BE49-F238E27FC236}">
                      <a16:creationId xmlns:a16="http://schemas.microsoft.com/office/drawing/2014/main" id="{EADD3C42-2600-4CB0-AAF2-0090B1832BAC}"/>
                    </a:ext>
                  </a:extLst>
                </p:cNvPr>
                <p:cNvPicPr/>
                <p:nvPr/>
              </p:nvPicPr>
              <p:blipFill>
                <a:blip r:embed="rId40"/>
                <a:stretch>
                  <a:fillRect/>
                </a:stretch>
              </p:blipFill>
              <p:spPr>
                <a:xfrm>
                  <a:off x="5881486" y="1579874"/>
                  <a:ext cx="208366" cy="5688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30" name="Ink 29">
                  <a:extLst>
                    <a:ext uri="{FF2B5EF4-FFF2-40B4-BE49-F238E27FC236}">
                      <a16:creationId xmlns:a16="http://schemas.microsoft.com/office/drawing/2014/main" id="{D8A8CFB1-4596-49D1-90BC-44B4DAEAD1C4}"/>
                    </a:ext>
                  </a:extLst>
                </p14:cNvPr>
                <p14:cNvContentPartPr/>
                <p14:nvPr/>
              </p14:nvContentPartPr>
              <p14:xfrm>
                <a:off x="5806209" y="1749434"/>
                <a:ext cx="234720" cy="32400"/>
              </p14:xfrm>
            </p:contentPart>
          </mc:Choice>
          <mc:Fallback xmlns="">
            <p:pic>
              <p:nvPicPr>
                <p:cNvPr id="30" name="Ink 29">
                  <a:extLst>
                    <a:ext uri="{FF2B5EF4-FFF2-40B4-BE49-F238E27FC236}">
                      <a16:creationId xmlns:a16="http://schemas.microsoft.com/office/drawing/2014/main" id="{D8A8CFB1-4596-49D1-90BC-44B4DAEAD1C4}"/>
                    </a:ext>
                  </a:extLst>
                </p:cNvPr>
                <p:cNvPicPr/>
                <p:nvPr/>
              </p:nvPicPr>
              <p:blipFill>
                <a:blip r:embed="rId42"/>
                <a:stretch>
                  <a:fillRect/>
                </a:stretch>
              </p:blipFill>
              <p:spPr>
                <a:xfrm>
                  <a:off x="5788181" y="1731434"/>
                  <a:ext cx="270415" cy="68040"/>
                </a:xfrm>
                <a:prstGeom prst="rect">
                  <a:avLst/>
                </a:prstGeom>
              </p:spPr>
            </p:pic>
          </mc:Fallback>
        </mc:AlternateContent>
      </p:grpSp>
      <p:grpSp>
        <p:nvGrpSpPr>
          <p:cNvPr id="38" name="Group 37">
            <a:extLst>
              <a:ext uri="{FF2B5EF4-FFF2-40B4-BE49-F238E27FC236}">
                <a16:creationId xmlns:a16="http://schemas.microsoft.com/office/drawing/2014/main" id="{3A1AE9F1-3699-4576-8485-0111A70A897D}"/>
              </a:ext>
            </a:extLst>
          </p:cNvPr>
          <p:cNvGrpSpPr/>
          <p:nvPr/>
        </p:nvGrpSpPr>
        <p:grpSpPr>
          <a:xfrm>
            <a:off x="7910889" y="1540994"/>
            <a:ext cx="1097280" cy="452880"/>
            <a:chOff x="6386889" y="1540994"/>
            <a:chExt cx="1097280" cy="452880"/>
          </a:xfrm>
        </p:grpSpPr>
        <mc:AlternateContent xmlns:mc="http://schemas.openxmlformats.org/markup-compatibility/2006" xmlns:p14="http://schemas.microsoft.com/office/powerpoint/2010/main">
          <mc:Choice Requires="p14">
            <p:contentPart p14:bwMode="auto" r:id="rId43">
              <p14:nvContentPartPr>
                <p14:cNvPr id="33" name="Ink 32">
                  <a:extLst>
                    <a:ext uri="{FF2B5EF4-FFF2-40B4-BE49-F238E27FC236}">
                      <a16:creationId xmlns:a16="http://schemas.microsoft.com/office/drawing/2014/main" id="{BAD60EAD-5BAC-4F4D-ACC3-12911270301D}"/>
                    </a:ext>
                  </a:extLst>
                </p14:cNvPr>
                <p14:cNvContentPartPr/>
                <p14:nvPr/>
              </p14:nvContentPartPr>
              <p14:xfrm>
                <a:off x="6386889" y="1540994"/>
                <a:ext cx="371880" cy="339480"/>
              </p14:xfrm>
            </p:contentPart>
          </mc:Choice>
          <mc:Fallback xmlns="">
            <p:pic>
              <p:nvPicPr>
                <p:cNvPr id="33" name="Ink 32">
                  <a:extLst>
                    <a:ext uri="{FF2B5EF4-FFF2-40B4-BE49-F238E27FC236}">
                      <a16:creationId xmlns:a16="http://schemas.microsoft.com/office/drawing/2014/main" id="{BAD60EAD-5BAC-4F4D-ACC3-12911270301D}"/>
                    </a:ext>
                  </a:extLst>
                </p:cNvPr>
                <p:cNvPicPr/>
                <p:nvPr/>
              </p:nvPicPr>
              <p:blipFill>
                <a:blip r:embed="rId44"/>
                <a:stretch>
                  <a:fillRect/>
                </a:stretch>
              </p:blipFill>
              <p:spPr>
                <a:xfrm>
                  <a:off x="6368889" y="1522994"/>
                  <a:ext cx="407520" cy="37512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34" name="Ink 33">
                  <a:extLst>
                    <a:ext uri="{FF2B5EF4-FFF2-40B4-BE49-F238E27FC236}">
                      <a16:creationId xmlns:a16="http://schemas.microsoft.com/office/drawing/2014/main" id="{1D0DD836-EBC8-4394-B982-E8CB34B1BC45}"/>
                    </a:ext>
                  </a:extLst>
                </p14:cNvPr>
                <p14:cNvContentPartPr/>
                <p14:nvPr/>
              </p14:nvContentPartPr>
              <p14:xfrm>
                <a:off x="6407409" y="1726754"/>
                <a:ext cx="214200" cy="211680"/>
              </p14:xfrm>
            </p:contentPart>
          </mc:Choice>
          <mc:Fallback xmlns="">
            <p:pic>
              <p:nvPicPr>
                <p:cNvPr id="34" name="Ink 33">
                  <a:extLst>
                    <a:ext uri="{FF2B5EF4-FFF2-40B4-BE49-F238E27FC236}">
                      <a16:creationId xmlns:a16="http://schemas.microsoft.com/office/drawing/2014/main" id="{1D0DD836-EBC8-4394-B982-E8CB34B1BC45}"/>
                    </a:ext>
                  </a:extLst>
                </p:cNvPr>
                <p:cNvPicPr/>
                <p:nvPr/>
              </p:nvPicPr>
              <p:blipFill>
                <a:blip r:embed="rId46"/>
                <a:stretch>
                  <a:fillRect/>
                </a:stretch>
              </p:blipFill>
              <p:spPr>
                <a:xfrm>
                  <a:off x="6389409" y="1708785"/>
                  <a:ext cx="249840" cy="247259"/>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35" name="Ink 34">
                  <a:extLst>
                    <a:ext uri="{FF2B5EF4-FFF2-40B4-BE49-F238E27FC236}">
                      <a16:creationId xmlns:a16="http://schemas.microsoft.com/office/drawing/2014/main" id="{78B73EA4-1BD1-456F-AF1C-940B62E2D583}"/>
                    </a:ext>
                  </a:extLst>
                </p14:cNvPr>
                <p14:cNvContentPartPr/>
                <p14:nvPr/>
              </p14:nvContentPartPr>
              <p14:xfrm>
                <a:off x="6907089" y="1693994"/>
                <a:ext cx="36720" cy="21240"/>
              </p14:xfrm>
            </p:contentPart>
          </mc:Choice>
          <mc:Fallback xmlns="">
            <p:pic>
              <p:nvPicPr>
                <p:cNvPr id="35" name="Ink 34">
                  <a:extLst>
                    <a:ext uri="{FF2B5EF4-FFF2-40B4-BE49-F238E27FC236}">
                      <a16:creationId xmlns:a16="http://schemas.microsoft.com/office/drawing/2014/main" id="{78B73EA4-1BD1-456F-AF1C-940B62E2D583}"/>
                    </a:ext>
                  </a:extLst>
                </p:cNvPr>
                <p:cNvPicPr/>
                <p:nvPr/>
              </p:nvPicPr>
              <p:blipFill>
                <a:blip r:embed="rId48"/>
                <a:stretch>
                  <a:fillRect/>
                </a:stretch>
              </p:blipFill>
              <p:spPr>
                <a:xfrm>
                  <a:off x="6889089" y="1675994"/>
                  <a:ext cx="72360" cy="5688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36" name="Ink 35">
                  <a:extLst>
                    <a:ext uri="{FF2B5EF4-FFF2-40B4-BE49-F238E27FC236}">
                      <a16:creationId xmlns:a16="http://schemas.microsoft.com/office/drawing/2014/main" id="{D1F1B236-9964-43D7-9AC2-4955F577AF11}"/>
                    </a:ext>
                  </a:extLst>
                </p14:cNvPr>
                <p14:cNvContentPartPr/>
                <p14:nvPr/>
              </p14:nvContentPartPr>
              <p14:xfrm>
                <a:off x="7172769" y="1581314"/>
                <a:ext cx="120240" cy="370080"/>
              </p14:xfrm>
            </p:contentPart>
          </mc:Choice>
          <mc:Fallback xmlns="">
            <p:pic>
              <p:nvPicPr>
                <p:cNvPr id="36" name="Ink 35">
                  <a:extLst>
                    <a:ext uri="{FF2B5EF4-FFF2-40B4-BE49-F238E27FC236}">
                      <a16:creationId xmlns:a16="http://schemas.microsoft.com/office/drawing/2014/main" id="{D1F1B236-9964-43D7-9AC2-4955F577AF11}"/>
                    </a:ext>
                  </a:extLst>
                </p:cNvPr>
                <p:cNvPicPr/>
                <p:nvPr/>
              </p:nvPicPr>
              <p:blipFill>
                <a:blip r:embed="rId50"/>
                <a:stretch>
                  <a:fillRect/>
                </a:stretch>
              </p:blipFill>
              <p:spPr>
                <a:xfrm>
                  <a:off x="7154823" y="1563331"/>
                  <a:ext cx="155774" cy="405685"/>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37" name="Ink 36">
                  <a:extLst>
                    <a:ext uri="{FF2B5EF4-FFF2-40B4-BE49-F238E27FC236}">
                      <a16:creationId xmlns:a16="http://schemas.microsoft.com/office/drawing/2014/main" id="{E35F00B6-0B4A-4946-AAA5-8022F1C444AF}"/>
                    </a:ext>
                  </a:extLst>
                </p14:cNvPr>
                <p14:cNvContentPartPr/>
                <p14:nvPr/>
              </p14:nvContentPartPr>
              <p14:xfrm>
                <a:off x="7174569" y="1653314"/>
                <a:ext cx="309600" cy="340560"/>
              </p14:xfrm>
            </p:contentPart>
          </mc:Choice>
          <mc:Fallback xmlns="">
            <p:pic>
              <p:nvPicPr>
                <p:cNvPr id="37" name="Ink 36">
                  <a:extLst>
                    <a:ext uri="{FF2B5EF4-FFF2-40B4-BE49-F238E27FC236}">
                      <a16:creationId xmlns:a16="http://schemas.microsoft.com/office/drawing/2014/main" id="{E35F00B6-0B4A-4946-AAA5-8022F1C444AF}"/>
                    </a:ext>
                  </a:extLst>
                </p:cNvPr>
                <p:cNvPicPr/>
                <p:nvPr/>
              </p:nvPicPr>
              <p:blipFill>
                <a:blip r:embed="rId52"/>
                <a:stretch>
                  <a:fillRect/>
                </a:stretch>
              </p:blipFill>
              <p:spPr>
                <a:xfrm>
                  <a:off x="7156590" y="1635314"/>
                  <a:ext cx="345199" cy="3762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53">
            <p14:nvContentPartPr>
              <p14:cNvPr id="39" name="Ink 38">
                <a:extLst>
                  <a:ext uri="{FF2B5EF4-FFF2-40B4-BE49-F238E27FC236}">
                    <a16:creationId xmlns:a16="http://schemas.microsoft.com/office/drawing/2014/main" id="{4582103E-56EC-49F7-B253-47167E9BCDE0}"/>
                  </a:ext>
                </a:extLst>
              </p14:cNvPr>
              <p14:cNvContentPartPr/>
              <p14:nvPr/>
            </p14:nvContentPartPr>
            <p14:xfrm>
              <a:off x="3774849" y="2192954"/>
              <a:ext cx="517320" cy="633240"/>
            </p14:xfrm>
          </p:contentPart>
        </mc:Choice>
        <mc:Fallback xmlns="">
          <p:pic>
            <p:nvPicPr>
              <p:cNvPr id="39" name="Ink 38">
                <a:extLst>
                  <a:ext uri="{FF2B5EF4-FFF2-40B4-BE49-F238E27FC236}">
                    <a16:creationId xmlns:a16="http://schemas.microsoft.com/office/drawing/2014/main" id="{4582103E-56EC-49F7-B253-47167E9BCDE0}"/>
                  </a:ext>
                </a:extLst>
              </p:cNvPr>
              <p:cNvPicPr/>
              <p:nvPr/>
            </p:nvPicPr>
            <p:blipFill>
              <a:blip r:embed="rId54"/>
              <a:stretch>
                <a:fillRect/>
              </a:stretch>
            </p:blipFill>
            <p:spPr>
              <a:xfrm>
                <a:off x="3756849" y="2174954"/>
                <a:ext cx="552960" cy="668880"/>
              </a:xfrm>
              <a:prstGeom prst="rect">
                <a:avLst/>
              </a:prstGeom>
            </p:spPr>
          </p:pic>
        </mc:Fallback>
      </mc:AlternateContent>
      <p:grpSp>
        <p:nvGrpSpPr>
          <p:cNvPr id="51" name="Group 50">
            <a:extLst>
              <a:ext uri="{FF2B5EF4-FFF2-40B4-BE49-F238E27FC236}">
                <a16:creationId xmlns:a16="http://schemas.microsoft.com/office/drawing/2014/main" id="{97142F15-DDBB-44A2-A173-86F2A63F101C}"/>
              </a:ext>
            </a:extLst>
          </p:cNvPr>
          <p:cNvGrpSpPr/>
          <p:nvPr/>
        </p:nvGrpSpPr>
        <p:grpSpPr>
          <a:xfrm>
            <a:off x="4704729" y="2258834"/>
            <a:ext cx="999360" cy="618840"/>
            <a:chOff x="3180729" y="2258834"/>
            <a:chExt cx="999360" cy="618840"/>
          </a:xfrm>
        </p:grpSpPr>
        <mc:AlternateContent xmlns:mc="http://schemas.openxmlformats.org/markup-compatibility/2006" xmlns:p14="http://schemas.microsoft.com/office/powerpoint/2010/main">
          <mc:Choice Requires="p14">
            <p:contentPart p14:bwMode="auto" r:id="rId55">
              <p14:nvContentPartPr>
                <p14:cNvPr id="40" name="Ink 39">
                  <a:extLst>
                    <a:ext uri="{FF2B5EF4-FFF2-40B4-BE49-F238E27FC236}">
                      <a16:creationId xmlns:a16="http://schemas.microsoft.com/office/drawing/2014/main" id="{14157515-5AA2-4CDD-ACB5-0250CAAD7559}"/>
                    </a:ext>
                  </a:extLst>
                </p14:cNvPr>
                <p14:cNvContentPartPr/>
                <p14:nvPr/>
              </p14:nvContentPartPr>
              <p14:xfrm>
                <a:off x="3180729" y="2416874"/>
                <a:ext cx="242280" cy="162360"/>
              </p14:xfrm>
            </p:contentPart>
          </mc:Choice>
          <mc:Fallback xmlns="">
            <p:pic>
              <p:nvPicPr>
                <p:cNvPr id="40" name="Ink 39">
                  <a:extLst>
                    <a:ext uri="{FF2B5EF4-FFF2-40B4-BE49-F238E27FC236}">
                      <a16:creationId xmlns:a16="http://schemas.microsoft.com/office/drawing/2014/main" id="{14157515-5AA2-4CDD-ACB5-0250CAAD7559}"/>
                    </a:ext>
                  </a:extLst>
                </p:cNvPr>
                <p:cNvPicPr/>
                <p:nvPr/>
              </p:nvPicPr>
              <p:blipFill>
                <a:blip r:embed="rId56"/>
                <a:stretch>
                  <a:fillRect/>
                </a:stretch>
              </p:blipFill>
              <p:spPr>
                <a:xfrm>
                  <a:off x="3162702" y="2398874"/>
                  <a:ext cx="277973" cy="19800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41" name="Ink 40">
                  <a:extLst>
                    <a:ext uri="{FF2B5EF4-FFF2-40B4-BE49-F238E27FC236}">
                      <a16:creationId xmlns:a16="http://schemas.microsoft.com/office/drawing/2014/main" id="{D7B619F0-72CB-4418-B457-AE79C588E975}"/>
                    </a:ext>
                  </a:extLst>
                </p14:cNvPr>
                <p14:cNvContentPartPr/>
                <p14:nvPr/>
              </p14:nvContentPartPr>
              <p14:xfrm>
                <a:off x="3260289" y="2444234"/>
                <a:ext cx="218520" cy="223560"/>
              </p14:xfrm>
            </p:contentPart>
          </mc:Choice>
          <mc:Fallback xmlns="">
            <p:pic>
              <p:nvPicPr>
                <p:cNvPr id="41" name="Ink 40">
                  <a:extLst>
                    <a:ext uri="{FF2B5EF4-FFF2-40B4-BE49-F238E27FC236}">
                      <a16:creationId xmlns:a16="http://schemas.microsoft.com/office/drawing/2014/main" id="{D7B619F0-72CB-4418-B457-AE79C588E975}"/>
                    </a:ext>
                  </a:extLst>
                </p:cNvPr>
                <p:cNvPicPr/>
                <p:nvPr/>
              </p:nvPicPr>
              <p:blipFill>
                <a:blip r:embed="rId58"/>
                <a:stretch>
                  <a:fillRect/>
                </a:stretch>
              </p:blipFill>
              <p:spPr>
                <a:xfrm>
                  <a:off x="3242289" y="2426234"/>
                  <a:ext cx="254160" cy="25920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43" name="Ink 42">
                  <a:extLst>
                    <a:ext uri="{FF2B5EF4-FFF2-40B4-BE49-F238E27FC236}">
                      <a16:creationId xmlns:a16="http://schemas.microsoft.com/office/drawing/2014/main" id="{0D73BC41-C57D-4240-92B4-4475524DE813}"/>
                    </a:ext>
                  </a:extLst>
                </p14:cNvPr>
                <p14:cNvContentPartPr/>
                <p14:nvPr/>
              </p14:nvContentPartPr>
              <p14:xfrm>
                <a:off x="3742329" y="2258834"/>
                <a:ext cx="228600" cy="608040"/>
              </p14:xfrm>
            </p:contentPart>
          </mc:Choice>
          <mc:Fallback xmlns="">
            <p:pic>
              <p:nvPicPr>
                <p:cNvPr id="43" name="Ink 42">
                  <a:extLst>
                    <a:ext uri="{FF2B5EF4-FFF2-40B4-BE49-F238E27FC236}">
                      <a16:creationId xmlns:a16="http://schemas.microsoft.com/office/drawing/2014/main" id="{0D73BC41-C57D-4240-92B4-4475524DE813}"/>
                    </a:ext>
                  </a:extLst>
                </p:cNvPr>
                <p:cNvPicPr/>
                <p:nvPr/>
              </p:nvPicPr>
              <p:blipFill>
                <a:blip r:embed="rId60"/>
                <a:stretch>
                  <a:fillRect/>
                </a:stretch>
              </p:blipFill>
              <p:spPr>
                <a:xfrm>
                  <a:off x="3724329" y="2240834"/>
                  <a:ext cx="264240" cy="64368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44" name="Ink 43">
                  <a:extLst>
                    <a:ext uri="{FF2B5EF4-FFF2-40B4-BE49-F238E27FC236}">
                      <a16:creationId xmlns:a16="http://schemas.microsoft.com/office/drawing/2014/main" id="{2A0C7835-B014-4062-9FCB-46EA7FFD8C8B}"/>
                    </a:ext>
                  </a:extLst>
                </p14:cNvPr>
                <p14:cNvContentPartPr/>
                <p14:nvPr/>
              </p14:nvContentPartPr>
              <p14:xfrm>
                <a:off x="3930609" y="2293034"/>
                <a:ext cx="249480" cy="584640"/>
              </p14:xfrm>
            </p:contentPart>
          </mc:Choice>
          <mc:Fallback xmlns="">
            <p:pic>
              <p:nvPicPr>
                <p:cNvPr id="44" name="Ink 43">
                  <a:extLst>
                    <a:ext uri="{FF2B5EF4-FFF2-40B4-BE49-F238E27FC236}">
                      <a16:creationId xmlns:a16="http://schemas.microsoft.com/office/drawing/2014/main" id="{2A0C7835-B014-4062-9FCB-46EA7FFD8C8B}"/>
                    </a:ext>
                  </a:extLst>
                </p:cNvPr>
                <p:cNvPicPr/>
                <p:nvPr/>
              </p:nvPicPr>
              <p:blipFill>
                <a:blip r:embed="rId62"/>
                <a:stretch>
                  <a:fillRect/>
                </a:stretch>
              </p:blipFill>
              <p:spPr>
                <a:xfrm>
                  <a:off x="3912609" y="2275034"/>
                  <a:ext cx="285120" cy="62028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63">
            <p14:nvContentPartPr>
              <p14:cNvPr id="45" name="Ink 44">
                <a:extLst>
                  <a:ext uri="{FF2B5EF4-FFF2-40B4-BE49-F238E27FC236}">
                    <a16:creationId xmlns:a16="http://schemas.microsoft.com/office/drawing/2014/main" id="{90F63086-C7A6-4E0C-9719-5BE53684931B}"/>
                  </a:ext>
                </a:extLst>
              </p14:cNvPr>
              <p14:cNvContentPartPr/>
              <p14:nvPr/>
            </p14:nvContentPartPr>
            <p14:xfrm>
              <a:off x="6042849" y="2420114"/>
              <a:ext cx="177840" cy="42120"/>
            </p14:xfrm>
          </p:contentPart>
        </mc:Choice>
        <mc:Fallback xmlns="">
          <p:pic>
            <p:nvPicPr>
              <p:cNvPr id="45" name="Ink 44">
                <a:extLst>
                  <a:ext uri="{FF2B5EF4-FFF2-40B4-BE49-F238E27FC236}">
                    <a16:creationId xmlns:a16="http://schemas.microsoft.com/office/drawing/2014/main" id="{90F63086-C7A6-4E0C-9719-5BE53684931B}"/>
                  </a:ext>
                </a:extLst>
              </p:cNvPr>
              <p:cNvPicPr/>
              <p:nvPr/>
            </p:nvPicPr>
            <p:blipFill>
              <a:blip r:embed="rId64"/>
              <a:stretch>
                <a:fillRect/>
              </a:stretch>
            </p:blipFill>
            <p:spPr>
              <a:xfrm>
                <a:off x="6024849" y="2402267"/>
                <a:ext cx="213480" cy="77458"/>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46" name="Ink 45">
                <a:extLst>
                  <a:ext uri="{FF2B5EF4-FFF2-40B4-BE49-F238E27FC236}">
                    <a16:creationId xmlns:a16="http://schemas.microsoft.com/office/drawing/2014/main" id="{AC3335C7-61EF-45AA-888B-CC0A27E53231}"/>
                  </a:ext>
                </a:extLst>
              </p14:cNvPr>
              <p14:cNvContentPartPr/>
              <p14:nvPr/>
            </p14:nvContentPartPr>
            <p14:xfrm>
              <a:off x="6018729" y="2662394"/>
              <a:ext cx="123120" cy="12240"/>
            </p14:xfrm>
          </p:contentPart>
        </mc:Choice>
        <mc:Fallback xmlns="">
          <p:pic>
            <p:nvPicPr>
              <p:cNvPr id="46" name="Ink 45">
                <a:extLst>
                  <a:ext uri="{FF2B5EF4-FFF2-40B4-BE49-F238E27FC236}">
                    <a16:creationId xmlns:a16="http://schemas.microsoft.com/office/drawing/2014/main" id="{AC3335C7-61EF-45AA-888B-CC0A27E53231}"/>
                  </a:ext>
                </a:extLst>
              </p:cNvPr>
              <p:cNvPicPr/>
              <p:nvPr/>
            </p:nvPicPr>
            <p:blipFill>
              <a:blip r:embed="rId66"/>
              <a:stretch>
                <a:fillRect/>
              </a:stretch>
            </p:blipFill>
            <p:spPr>
              <a:xfrm>
                <a:off x="6000729" y="2644394"/>
                <a:ext cx="158760" cy="4788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47" name="Ink 46">
                <a:extLst>
                  <a:ext uri="{FF2B5EF4-FFF2-40B4-BE49-F238E27FC236}">
                    <a16:creationId xmlns:a16="http://schemas.microsoft.com/office/drawing/2014/main" id="{BDED8D41-335B-4739-8062-5BC26928CDF3}"/>
                  </a:ext>
                </a:extLst>
              </p14:cNvPr>
              <p14:cNvContentPartPr/>
              <p14:nvPr/>
            </p14:nvContentPartPr>
            <p14:xfrm>
              <a:off x="6690849" y="2173514"/>
              <a:ext cx="412200" cy="590400"/>
            </p14:xfrm>
          </p:contentPart>
        </mc:Choice>
        <mc:Fallback xmlns="">
          <p:pic>
            <p:nvPicPr>
              <p:cNvPr id="47" name="Ink 46">
                <a:extLst>
                  <a:ext uri="{FF2B5EF4-FFF2-40B4-BE49-F238E27FC236}">
                    <a16:creationId xmlns:a16="http://schemas.microsoft.com/office/drawing/2014/main" id="{BDED8D41-335B-4739-8062-5BC26928CDF3}"/>
                  </a:ext>
                </a:extLst>
              </p:cNvPr>
              <p:cNvPicPr/>
              <p:nvPr/>
            </p:nvPicPr>
            <p:blipFill>
              <a:blip r:embed="rId68"/>
              <a:stretch>
                <a:fillRect/>
              </a:stretch>
            </p:blipFill>
            <p:spPr>
              <a:xfrm>
                <a:off x="6672849" y="2155514"/>
                <a:ext cx="447840" cy="626040"/>
              </a:xfrm>
              <a:prstGeom prst="rect">
                <a:avLst/>
              </a:prstGeom>
            </p:spPr>
          </p:pic>
        </mc:Fallback>
      </mc:AlternateContent>
      <p:grpSp>
        <p:nvGrpSpPr>
          <p:cNvPr id="50" name="Group 49">
            <a:extLst>
              <a:ext uri="{FF2B5EF4-FFF2-40B4-BE49-F238E27FC236}">
                <a16:creationId xmlns:a16="http://schemas.microsoft.com/office/drawing/2014/main" id="{36AD3648-3A06-4B55-AD24-8F638A033E64}"/>
              </a:ext>
            </a:extLst>
          </p:cNvPr>
          <p:cNvGrpSpPr/>
          <p:nvPr/>
        </p:nvGrpSpPr>
        <p:grpSpPr>
          <a:xfrm>
            <a:off x="7421289" y="2347754"/>
            <a:ext cx="92160" cy="192600"/>
            <a:chOff x="5897289" y="2347754"/>
            <a:chExt cx="92160" cy="192600"/>
          </a:xfrm>
        </p:grpSpPr>
        <mc:AlternateContent xmlns:mc="http://schemas.openxmlformats.org/markup-compatibility/2006" xmlns:p14="http://schemas.microsoft.com/office/powerpoint/2010/main">
          <mc:Choice Requires="p14">
            <p:contentPart p14:bwMode="auto" r:id="rId69">
              <p14:nvContentPartPr>
                <p14:cNvPr id="48" name="Ink 47">
                  <a:extLst>
                    <a:ext uri="{FF2B5EF4-FFF2-40B4-BE49-F238E27FC236}">
                      <a16:creationId xmlns:a16="http://schemas.microsoft.com/office/drawing/2014/main" id="{50FF9EBB-C733-44B1-BF16-6F1001AE3731}"/>
                    </a:ext>
                  </a:extLst>
                </p14:cNvPr>
                <p14:cNvContentPartPr/>
                <p14:nvPr/>
              </p14:nvContentPartPr>
              <p14:xfrm>
                <a:off x="5897289" y="2347754"/>
                <a:ext cx="92160" cy="186120"/>
              </p14:xfrm>
            </p:contentPart>
          </mc:Choice>
          <mc:Fallback xmlns="">
            <p:pic>
              <p:nvPicPr>
                <p:cNvPr id="48" name="Ink 47">
                  <a:extLst>
                    <a:ext uri="{FF2B5EF4-FFF2-40B4-BE49-F238E27FC236}">
                      <a16:creationId xmlns:a16="http://schemas.microsoft.com/office/drawing/2014/main" id="{50FF9EBB-C733-44B1-BF16-6F1001AE3731}"/>
                    </a:ext>
                  </a:extLst>
                </p:cNvPr>
                <p:cNvPicPr/>
                <p:nvPr/>
              </p:nvPicPr>
              <p:blipFill>
                <a:blip r:embed="rId70"/>
                <a:stretch>
                  <a:fillRect/>
                </a:stretch>
              </p:blipFill>
              <p:spPr>
                <a:xfrm>
                  <a:off x="5879218" y="2329719"/>
                  <a:ext cx="127940" cy="221829"/>
                </a:xfrm>
                <a:prstGeom prst="rect">
                  <a:avLst/>
                </a:prstGeom>
              </p:spPr>
            </p:pic>
          </mc:Fallback>
        </mc:AlternateContent>
        <mc:AlternateContent xmlns:mc="http://schemas.openxmlformats.org/markup-compatibility/2006" xmlns:p14="http://schemas.microsoft.com/office/powerpoint/2010/main">
          <mc:Choice Requires="p14">
            <p:contentPart p14:bwMode="auto" r:id="rId71">
              <p14:nvContentPartPr>
                <p14:cNvPr id="49" name="Ink 48">
                  <a:extLst>
                    <a:ext uri="{FF2B5EF4-FFF2-40B4-BE49-F238E27FC236}">
                      <a16:creationId xmlns:a16="http://schemas.microsoft.com/office/drawing/2014/main" id="{9889C643-FABA-4C03-9ABE-C0312ED3A10D}"/>
                    </a:ext>
                  </a:extLst>
                </p14:cNvPr>
                <p14:cNvContentPartPr/>
                <p14:nvPr/>
              </p14:nvContentPartPr>
              <p14:xfrm>
                <a:off x="5899449" y="2429834"/>
                <a:ext cx="77400" cy="110520"/>
              </p14:xfrm>
            </p:contentPart>
          </mc:Choice>
          <mc:Fallback xmlns="">
            <p:pic>
              <p:nvPicPr>
                <p:cNvPr id="49" name="Ink 48">
                  <a:extLst>
                    <a:ext uri="{FF2B5EF4-FFF2-40B4-BE49-F238E27FC236}">
                      <a16:creationId xmlns:a16="http://schemas.microsoft.com/office/drawing/2014/main" id="{9889C643-FABA-4C03-9ABE-C0312ED3A10D}"/>
                    </a:ext>
                  </a:extLst>
                </p:cNvPr>
                <p:cNvPicPr/>
                <p:nvPr/>
              </p:nvPicPr>
              <p:blipFill>
                <a:blip r:embed="rId72"/>
                <a:stretch>
                  <a:fillRect/>
                </a:stretch>
              </p:blipFill>
              <p:spPr>
                <a:xfrm>
                  <a:off x="5881449" y="2411834"/>
                  <a:ext cx="113040" cy="146160"/>
                </a:xfrm>
                <a:prstGeom prst="rect">
                  <a:avLst/>
                </a:prstGeom>
              </p:spPr>
            </p:pic>
          </mc:Fallback>
        </mc:AlternateContent>
      </p:grpSp>
      <p:grpSp>
        <p:nvGrpSpPr>
          <p:cNvPr id="57" name="Group 56">
            <a:extLst>
              <a:ext uri="{FF2B5EF4-FFF2-40B4-BE49-F238E27FC236}">
                <a16:creationId xmlns:a16="http://schemas.microsoft.com/office/drawing/2014/main" id="{11A99F67-BE3E-4449-94A8-A3C1590A697F}"/>
              </a:ext>
            </a:extLst>
          </p:cNvPr>
          <p:cNvGrpSpPr/>
          <p:nvPr/>
        </p:nvGrpSpPr>
        <p:grpSpPr>
          <a:xfrm>
            <a:off x="7818729" y="2115914"/>
            <a:ext cx="777240" cy="412200"/>
            <a:chOff x="6294729" y="2115914"/>
            <a:chExt cx="777240" cy="412200"/>
          </a:xfrm>
        </p:grpSpPr>
        <mc:AlternateContent xmlns:mc="http://schemas.openxmlformats.org/markup-compatibility/2006" xmlns:p14="http://schemas.microsoft.com/office/powerpoint/2010/main">
          <mc:Choice Requires="p14">
            <p:contentPart p14:bwMode="auto" r:id="rId73">
              <p14:nvContentPartPr>
                <p14:cNvPr id="52" name="Ink 51">
                  <a:extLst>
                    <a:ext uri="{FF2B5EF4-FFF2-40B4-BE49-F238E27FC236}">
                      <a16:creationId xmlns:a16="http://schemas.microsoft.com/office/drawing/2014/main" id="{C49F9375-CD57-44A7-AAC8-FFF5A848CF01}"/>
                    </a:ext>
                  </a:extLst>
                </p14:cNvPr>
                <p14:cNvContentPartPr/>
                <p14:nvPr/>
              </p14:nvContentPartPr>
              <p14:xfrm>
                <a:off x="6361329" y="2115914"/>
                <a:ext cx="441360" cy="292320"/>
              </p14:xfrm>
            </p:contentPart>
          </mc:Choice>
          <mc:Fallback xmlns="">
            <p:pic>
              <p:nvPicPr>
                <p:cNvPr id="52" name="Ink 51">
                  <a:extLst>
                    <a:ext uri="{FF2B5EF4-FFF2-40B4-BE49-F238E27FC236}">
                      <a16:creationId xmlns:a16="http://schemas.microsoft.com/office/drawing/2014/main" id="{C49F9375-CD57-44A7-AAC8-FFF5A848CF01}"/>
                    </a:ext>
                  </a:extLst>
                </p:cNvPr>
                <p:cNvPicPr/>
                <p:nvPr/>
              </p:nvPicPr>
              <p:blipFill>
                <a:blip r:embed="rId74"/>
                <a:stretch>
                  <a:fillRect/>
                </a:stretch>
              </p:blipFill>
              <p:spPr>
                <a:xfrm>
                  <a:off x="6343329" y="2097936"/>
                  <a:ext cx="477000" cy="327916"/>
                </a:xfrm>
                <a:prstGeom prst="rect">
                  <a:avLst/>
                </a:prstGeom>
              </p:spPr>
            </p:pic>
          </mc:Fallback>
        </mc:AlternateContent>
        <mc:AlternateContent xmlns:mc="http://schemas.openxmlformats.org/markup-compatibility/2006" xmlns:p14="http://schemas.microsoft.com/office/powerpoint/2010/main">
          <mc:Choice Requires="p14">
            <p:contentPart p14:bwMode="auto" r:id="rId75">
              <p14:nvContentPartPr>
                <p14:cNvPr id="53" name="Ink 52">
                  <a:extLst>
                    <a:ext uri="{FF2B5EF4-FFF2-40B4-BE49-F238E27FC236}">
                      <a16:creationId xmlns:a16="http://schemas.microsoft.com/office/drawing/2014/main" id="{0D8A72E0-4B86-48E8-9C13-EC9C240D0C1B}"/>
                    </a:ext>
                  </a:extLst>
                </p14:cNvPr>
                <p14:cNvContentPartPr/>
                <p14:nvPr/>
              </p14:nvContentPartPr>
              <p14:xfrm>
                <a:off x="6294729" y="2494274"/>
                <a:ext cx="777240" cy="33840"/>
              </p14:xfrm>
            </p:contentPart>
          </mc:Choice>
          <mc:Fallback xmlns="">
            <p:pic>
              <p:nvPicPr>
                <p:cNvPr id="53" name="Ink 52">
                  <a:extLst>
                    <a:ext uri="{FF2B5EF4-FFF2-40B4-BE49-F238E27FC236}">
                      <a16:creationId xmlns:a16="http://schemas.microsoft.com/office/drawing/2014/main" id="{0D8A72E0-4B86-48E8-9C13-EC9C240D0C1B}"/>
                    </a:ext>
                  </a:extLst>
                </p:cNvPr>
                <p:cNvPicPr/>
                <p:nvPr/>
              </p:nvPicPr>
              <p:blipFill>
                <a:blip r:embed="rId76"/>
                <a:stretch>
                  <a:fillRect/>
                </a:stretch>
              </p:blipFill>
              <p:spPr>
                <a:xfrm>
                  <a:off x="6276729" y="2476274"/>
                  <a:ext cx="812880" cy="69480"/>
                </a:xfrm>
                <a:prstGeom prst="rect">
                  <a:avLst/>
                </a:prstGeom>
              </p:spPr>
            </p:pic>
          </mc:Fallback>
        </mc:AlternateContent>
      </p:grpSp>
      <p:grpSp>
        <p:nvGrpSpPr>
          <p:cNvPr id="56" name="Group 55">
            <a:extLst>
              <a:ext uri="{FF2B5EF4-FFF2-40B4-BE49-F238E27FC236}">
                <a16:creationId xmlns:a16="http://schemas.microsoft.com/office/drawing/2014/main" id="{320967B5-8891-48E0-98EE-95F3B716CC34}"/>
              </a:ext>
            </a:extLst>
          </p:cNvPr>
          <p:cNvGrpSpPr/>
          <p:nvPr/>
        </p:nvGrpSpPr>
        <p:grpSpPr>
          <a:xfrm>
            <a:off x="7899729" y="2706314"/>
            <a:ext cx="496440" cy="414000"/>
            <a:chOff x="6375729" y="2706314"/>
            <a:chExt cx="496440" cy="414000"/>
          </a:xfrm>
        </p:grpSpPr>
        <mc:AlternateContent xmlns:mc="http://schemas.openxmlformats.org/markup-compatibility/2006" xmlns:p14="http://schemas.microsoft.com/office/powerpoint/2010/main">
          <mc:Choice Requires="p14">
            <p:contentPart p14:bwMode="auto" r:id="rId77">
              <p14:nvContentPartPr>
                <p14:cNvPr id="54" name="Ink 53">
                  <a:extLst>
                    <a:ext uri="{FF2B5EF4-FFF2-40B4-BE49-F238E27FC236}">
                      <a16:creationId xmlns:a16="http://schemas.microsoft.com/office/drawing/2014/main" id="{A6F329EE-0291-44CA-8975-5DA6990D37EE}"/>
                    </a:ext>
                  </a:extLst>
                </p14:cNvPr>
                <p14:cNvContentPartPr/>
                <p14:nvPr/>
              </p14:nvContentPartPr>
              <p14:xfrm>
                <a:off x="6421449" y="2706314"/>
                <a:ext cx="450720" cy="270000"/>
              </p14:xfrm>
            </p:contentPart>
          </mc:Choice>
          <mc:Fallback xmlns="">
            <p:pic>
              <p:nvPicPr>
                <p:cNvPr id="54" name="Ink 53">
                  <a:extLst>
                    <a:ext uri="{FF2B5EF4-FFF2-40B4-BE49-F238E27FC236}">
                      <a16:creationId xmlns:a16="http://schemas.microsoft.com/office/drawing/2014/main" id="{A6F329EE-0291-44CA-8975-5DA6990D37EE}"/>
                    </a:ext>
                  </a:extLst>
                </p:cNvPr>
                <p:cNvPicPr/>
                <p:nvPr/>
              </p:nvPicPr>
              <p:blipFill>
                <a:blip r:embed="rId78"/>
                <a:stretch>
                  <a:fillRect/>
                </a:stretch>
              </p:blipFill>
              <p:spPr>
                <a:xfrm>
                  <a:off x="6403463" y="2688314"/>
                  <a:ext cx="486332" cy="30564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55" name="Ink 54">
                  <a:extLst>
                    <a:ext uri="{FF2B5EF4-FFF2-40B4-BE49-F238E27FC236}">
                      <a16:creationId xmlns:a16="http://schemas.microsoft.com/office/drawing/2014/main" id="{58A185F4-D2C9-4252-87A2-6BA7579633D3}"/>
                    </a:ext>
                  </a:extLst>
                </p14:cNvPr>
                <p14:cNvContentPartPr/>
                <p14:nvPr/>
              </p14:nvContentPartPr>
              <p14:xfrm>
                <a:off x="6375729" y="2866154"/>
                <a:ext cx="309600" cy="254160"/>
              </p14:xfrm>
            </p:contentPart>
          </mc:Choice>
          <mc:Fallback xmlns="">
            <p:pic>
              <p:nvPicPr>
                <p:cNvPr id="55" name="Ink 54">
                  <a:extLst>
                    <a:ext uri="{FF2B5EF4-FFF2-40B4-BE49-F238E27FC236}">
                      <a16:creationId xmlns:a16="http://schemas.microsoft.com/office/drawing/2014/main" id="{58A185F4-D2C9-4252-87A2-6BA7579633D3}"/>
                    </a:ext>
                  </a:extLst>
                </p:cNvPr>
                <p:cNvPicPr/>
                <p:nvPr/>
              </p:nvPicPr>
              <p:blipFill>
                <a:blip r:embed="rId80"/>
                <a:stretch>
                  <a:fillRect/>
                </a:stretch>
              </p:blipFill>
              <p:spPr>
                <a:xfrm>
                  <a:off x="6357729" y="2848154"/>
                  <a:ext cx="345240" cy="289800"/>
                </a:xfrm>
                <a:prstGeom prst="rect">
                  <a:avLst/>
                </a:prstGeom>
              </p:spPr>
            </p:pic>
          </mc:Fallback>
        </mc:AlternateContent>
      </p:grpSp>
      <p:grpSp>
        <p:nvGrpSpPr>
          <p:cNvPr id="63" name="Group 62">
            <a:extLst>
              <a:ext uri="{FF2B5EF4-FFF2-40B4-BE49-F238E27FC236}">
                <a16:creationId xmlns:a16="http://schemas.microsoft.com/office/drawing/2014/main" id="{ACA256A8-D729-4411-AD0A-28651C92E0E1}"/>
              </a:ext>
            </a:extLst>
          </p:cNvPr>
          <p:cNvGrpSpPr/>
          <p:nvPr/>
        </p:nvGrpSpPr>
        <p:grpSpPr>
          <a:xfrm>
            <a:off x="2073489" y="1667714"/>
            <a:ext cx="639360" cy="397800"/>
            <a:chOff x="549489" y="1667714"/>
            <a:chExt cx="639360" cy="397800"/>
          </a:xfrm>
        </p:grpSpPr>
        <mc:AlternateContent xmlns:mc="http://schemas.openxmlformats.org/markup-compatibility/2006" xmlns:p14="http://schemas.microsoft.com/office/powerpoint/2010/main">
          <mc:Choice Requires="p14">
            <p:contentPart p14:bwMode="auto" r:id="rId81">
              <p14:nvContentPartPr>
                <p14:cNvPr id="58" name="Ink 57">
                  <a:extLst>
                    <a:ext uri="{FF2B5EF4-FFF2-40B4-BE49-F238E27FC236}">
                      <a16:creationId xmlns:a16="http://schemas.microsoft.com/office/drawing/2014/main" id="{69400BE3-2812-4D80-98DF-F29131AF510C}"/>
                    </a:ext>
                  </a:extLst>
                </p14:cNvPr>
                <p14:cNvContentPartPr/>
                <p14:nvPr/>
              </p14:nvContentPartPr>
              <p14:xfrm>
                <a:off x="701769" y="1796234"/>
                <a:ext cx="7920" cy="16920"/>
              </p14:xfrm>
            </p:contentPart>
          </mc:Choice>
          <mc:Fallback xmlns="">
            <p:pic>
              <p:nvPicPr>
                <p:cNvPr id="58" name="Ink 57">
                  <a:extLst>
                    <a:ext uri="{FF2B5EF4-FFF2-40B4-BE49-F238E27FC236}">
                      <a16:creationId xmlns:a16="http://schemas.microsoft.com/office/drawing/2014/main" id="{69400BE3-2812-4D80-98DF-F29131AF510C}"/>
                    </a:ext>
                  </a:extLst>
                </p:cNvPr>
                <p:cNvPicPr/>
                <p:nvPr/>
              </p:nvPicPr>
              <p:blipFill>
                <a:blip r:embed="rId82"/>
                <a:stretch>
                  <a:fillRect/>
                </a:stretch>
              </p:blipFill>
              <p:spPr>
                <a:xfrm>
                  <a:off x="682912" y="1778234"/>
                  <a:ext cx="45257" cy="5256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59" name="Ink 58">
                  <a:extLst>
                    <a:ext uri="{FF2B5EF4-FFF2-40B4-BE49-F238E27FC236}">
                      <a16:creationId xmlns:a16="http://schemas.microsoft.com/office/drawing/2014/main" id="{A973E2C3-D32C-4B11-8F08-DDE18F159AD4}"/>
                    </a:ext>
                  </a:extLst>
                </p14:cNvPr>
                <p14:cNvContentPartPr/>
                <p14:nvPr/>
              </p14:nvContentPartPr>
              <p14:xfrm>
                <a:off x="672249" y="1679234"/>
                <a:ext cx="141480" cy="354240"/>
              </p14:xfrm>
            </p:contentPart>
          </mc:Choice>
          <mc:Fallback xmlns="">
            <p:pic>
              <p:nvPicPr>
                <p:cNvPr id="59" name="Ink 58">
                  <a:extLst>
                    <a:ext uri="{FF2B5EF4-FFF2-40B4-BE49-F238E27FC236}">
                      <a16:creationId xmlns:a16="http://schemas.microsoft.com/office/drawing/2014/main" id="{A973E2C3-D32C-4B11-8F08-DDE18F159AD4}"/>
                    </a:ext>
                  </a:extLst>
                </p:cNvPr>
                <p:cNvPicPr/>
                <p:nvPr/>
              </p:nvPicPr>
              <p:blipFill>
                <a:blip r:embed="rId84"/>
                <a:stretch>
                  <a:fillRect/>
                </a:stretch>
              </p:blipFill>
              <p:spPr>
                <a:xfrm>
                  <a:off x="654249" y="1661234"/>
                  <a:ext cx="177120" cy="389880"/>
                </a:xfrm>
                <a:prstGeom prst="rect">
                  <a:avLst/>
                </a:prstGeom>
              </p:spPr>
            </p:pic>
          </mc:Fallback>
        </mc:AlternateContent>
        <mc:AlternateContent xmlns:mc="http://schemas.openxmlformats.org/markup-compatibility/2006" xmlns:p14="http://schemas.microsoft.com/office/powerpoint/2010/main">
          <mc:Choice Requires="p14">
            <p:contentPart p14:bwMode="auto" r:id="rId85">
              <p14:nvContentPartPr>
                <p14:cNvPr id="60" name="Ink 59">
                  <a:extLst>
                    <a:ext uri="{FF2B5EF4-FFF2-40B4-BE49-F238E27FC236}">
                      <a16:creationId xmlns:a16="http://schemas.microsoft.com/office/drawing/2014/main" id="{1DD05D13-7C80-4496-A9B4-CDB12D8EFC1D}"/>
                    </a:ext>
                  </a:extLst>
                </p14:cNvPr>
                <p14:cNvContentPartPr/>
                <p14:nvPr/>
              </p14:nvContentPartPr>
              <p14:xfrm>
                <a:off x="549489" y="1758794"/>
                <a:ext cx="315360" cy="306720"/>
              </p14:xfrm>
            </p:contentPart>
          </mc:Choice>
          <mc:Fallback xmlns="">
            <p:pic>
              <p:nvPicPr>
                <p:cNvPr id="60" name="Ink 59">
                  <a:extLst>
                    <a:ext uri="{FF2B5EF4-FFF2-40B4-BE49-F238E27FC236}">
                      <a16:creationId xmlns:a16="http://schemas.microsoft.com/office/drawing/2014/main" id="{1DD05D13-7C80-4496-A9B4-CDB12D8EFC1D}"/>
                    </a:ext>
                  </a:extLst>
                </p:cNvPr>
                <p:cNvPicPr/>
                <p:nvPr/>
              </p:nvPicPr>
              <p:blipFill>
                <a:blip r:embed="rId86"/>
                <a:stretch>
                  <a:fillRect/>
                </a:stretch>
              </p:blipFill>
              <p:spPr>
                <a:xfrm>
                  <a:off x="531489" y="1740794"/>
                  <a:ext cx="351000" cy="342360"/>
                </a:xfrm>
                <a:prstGeom prst="rect">
                  <a:avLst/>
                </a:prstGeom>
              </p:spPr>
            </p:pic>
          </mc:Fallback>
        </mc:AlternateContent>
        <mc:AlternateContent xmlns:mc="http://schemas.openxmlformats.org/markup-compatibility/2006" xmlns:p14="http://schemas.microsoft.com/office/powerpoint/2010/main">
          <mc:Choice Requires="p14">
            <p:contentPart p14:bwMode="auto" r:id="rId87">
              <p14:nvContentPartPr>
                <p14:cNvPr id="61" name="Ink 60">
                  <a:extLst>
                    <a:ext uri="{FF2B5EF4-FFF2-40B4-BE49-F238E27FC236}">
                      <a16:creationId xmlns:a16="http://schemas.microsoft.com/office/drawing/2014/main" id="{5E14168A-3CD9-479B-9CED-6CCCDE41AD07}"/>
                    </a:ext>
                  </a:extLst>
                </p14:cNvPr>
                <p14:cNvContentPartPr/>
                <p14:nvPr/>
              </p14:nvContentPartPr>
              <p14:xfrm>
                <a:off x="1101009" y="1667714"/>
                <a:ext cx="87840" cy="15120"/>
              </p14:xfrm>
            </p:contentPart>
          </mc:Choice>
          <mc:Fallback xmlns="">
            <p:pic>
              <p:nvPicPr>
                <p:cNvPr id="61" name="Ink 60">
                  <a:extLst>
                    <a:ext uri="{FF2B5EF4-FFF2-40B4-BE49-F238E27FC236}">
                      <a16:creationId xmlns:a16="http://schemas.microsoft.com/office/drawing/2014/main" id="{5E14168A-3CD9-479B-9CED-6CCCDE41AD07}"/>
                    </a:ext>
                  </a:extLst>
                </p:cNvPr>
                <p:cNvPicPr/>
                <p:nvPr/>
              </p:nvPicPr>
              <p:blipFill>
                <a:blip r:embed="rId88"/>
                <a:stretch>
                  <a:fillRect/>
                </a:stretch>
              </p:blipFill>
              <p:spPr>
                <a:xfrm>
                  <a:off x="1083009" y="1649714"/>
                  <a:ext cx="123480" cy="50760"/>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62" name="Ink 61">
                  <a:extLst>
                    <a:ext uri="{FF2B5EF4-FFF2-40B4-BE49-F238E27FC236}">
                      <a16:creationId xmlns:a16="http://schemas.microsoft.com/office/drawing/2014/main" id="{B73E475C-E5BF-4609-AEFC-56869A009931}"/>
                    </a:ext>
                  </a:extLst>
                </p14:cNvPr>
                <p14:cNvContentPartPr/>
                <p14:nvPr/>
              </p14:nvContentPartPr>
              <p14:xfrm>
                <a:off x="1107849" y="1750874"/>
                <a:ext cx="55800" cy="8280"/>
              </p14:xfrm>
            </p:contentPart>
          </mc:Choice>
          <mc:Fallback xmlns="">
            <p:pic>
              <p:nvPicPr>
                <p:cNvPr id="62" name="Ink 61">
                  <a:extLst>
                    <a:ext uri="{FF2B5EF4-FFF2-40B4-BE49-F238E27FC236}">
                      <a16:creationId xmlns:a16="http://schemas.microsoft.com/office/drawing/2014/main" id="{B73E475C-E5BF-4609-AEFC-56869A009931}"/>
                    </a:ext>
                  </a:extLst>
                </p:cNvPr>
                <p:cNvPicPr/>
                <p:nvPr/>
              </p:nvPicPr>
              <p:blipFill>
                <a:blip r:embed="rId90"/>
                <a:stretch>
                  <a:fillRect/>
                </a:stretch>
              </p:blipFill>
              <p:spPr>
                <a:xfrm>
                  <a:off x="1089849" y="1732874"/>
                  <a:ext cx="91440" cy="43920"/>
                </a:xfrm>
                <a:prstGeom prst="rect">
                  <a:avLst/>
                </a:prstGeom>
              </p:spPr>
            </p:pic>
          </mc:Fallback>
        </mc:AlternateContent>
      </p:grpSp>
      <p:grpSp>
        <p:nvGrpSpPr>
          <p:cNvPr id="69" name="Group 68">
            <a:extLst>
              <a:ext uri="{FF2B5EF4-FFF2-40B4-BE49-F238E27FC236}">
                <a16:creationId xmlns:a16="http://schemas.microsoft.com/office/drawing/2014/main" id="{24F413D3-9090-4109-B127-BA0682989E60}"/>
              </a:ext>
            </a:extLst>
          </p:cNvPr>
          <p:cNvGrpSpPr/>
          <p:nvPr/>
        </p:nvGrpSpPr>
        <p:grpSpPr>
          <a:xfrm>
            <a:off x="3833050" y="4547751"/>
            <a:ext cx="843480" cy="239760"/>
            <a:chOff x="2309050" y="4547751"/>
            <a:chExt cx="843480" cy="239760"/>
          </a:xfrm>
        </p:grpSpPr>
        <mc:AlternateContent xmlns:mc="http://schemas.openxmlformats.org/markup-compatibility/2006" xmlns:p14="http://schemas.microsoft.com/office/powerpoint/2010/main">
          <mc:Choice Requires="p14">
            <p:contentPart p14:bwMode="auto" r:id="rId91">
              <p14:nvContentPartPr>
                <p14:cNvPr id="64" name="Ink 63">
                  <a:extLst>
                    <a:ext uri="{FF2B5EF4-FFF2-40B4-BE49-F238E27FC236}">
                      <a16:creationId xmlns:a16="http://schemas.microsoft.com/office/drawing/2014/main" id="{5A749D11-5BF9-4487-BF79-297A6E23601F}"/>
                    </a:ext>
                  </a:extLst>
                </p14:cNvPr>
                <p14:cNvContentPartPr/>
                <p14:nvPr/>
              </p14:nvContentPartPr>
              <p14:xfrm>
                <a:off x="2309050" y="4602471"/>
                <a:ext cx="166320" cy="148320"/>
              </p14:xfrm>
            </p:contentPart>
          </mc:Choice>
          <mc:Fallback xmlns="">
            <p:pic>
              <p:nvPicPr>
                <p:cNvPr id="64" name="Ink 63">
                  <a:extLst>
                    <a:ext uri="{FF2B5EF4-FFF2-40B4-BE49-F238E27FC236}">
                      <a16:creationId xmlns:a16="http://schemas.microsoft.com/office/drawing/2014/main" id="{5A749D11-5BF9-4487-BF79-297A6E23601F}"/>
                    </a:ext>
                  </a:extLst>
                </p:cNvPr>
                <p:cNvPicPr/>
                <p:nvPr/>
              </p:nvPicPr>
              <p:blipFill>
                <a:blip r:embed="rId92"/>
                <a:stretch>
                  <a:fillRect/>
                </a:stretch>
              </p:blipFill>
              <p:spPr>
                <a:xfrm>
                  <a:off x="2291011" y="4584471"/>
                  <a:ext cx="202037" cy="183960"/>
                </a:xfrm>
                <a:prstGeom prst="rect">
                  <a:avLst/>
                </a:prstGeom>
              </p:spPr>
            </p:pic>
          </mc:Fallback>
        </mc:AlternateContent>
        <mc:AlternateContent xmlns:mc="http://schemas.openxmlformats.org/markup-compatibility/2006" xmlns:p14="http://schemas.microsoft.com/office/powerpoint/2010/main">
          <mc:Choice Requires="p14">
            <p:contentPart p14:bwMode="auto" r:id="rId93">
              <p14:nvContentPartPr>
                <p14:cNvPr id="65" name="Ink 64">
                  <a:extLst>
                    <a:ext uri="{FF2B5EF4-FFF2-40B4-BE49-F238E27FC236}">
                      <a16:creationId xmlns:a16="http://schemas.microsoft.com/office/drawing/2014/main" id="{D20D5179-E87A-436F-AABD-3DCD2A135A44}"/>
                    </a:ext>
                  </a:extLst>
                </p14:cNvPr>
                <p14:cNvContentPartPr/>
                <p14:nvPr/>
              </p14:nvContentPartPr>
              <p14:xfrm>
                <a:off x="2572930" y="4567551"/>
                <a:ext cx="129600" cy="219960"/>
              </p14:xfrm>
            </p:contentPart>
          </mc:Choice>
          <mc:Fallback xmlns="">
            <p:pic>
              <p:nvPicPr>
                <p:cNvPr id="65" name="Ink 64">
                  <a:extLst>
                    <a:ext uri="{FF2B5EF4-FFF2-40B4-BE49-F238E27FC236}">
                      <a16:creationId xmlns:a16="http://schemas.microsoft.com/office/drawing/2014/main" id="{D20D5179-E87A-436F-AABD-3DCD2A135A44}"/>
                    </a:ext>
                  </a:extLst>
                </p:cNvPr>
                <p:cNvPicPr/>
                <p:nvPr/>
              </p:nvPicPr>
              <p:blipFill>
                <a:blip r:embed="rId94"/>
                <a:stretch>
                  <a:fillRect/>
                </a:stretch>
              </p:blipFill>
              <p:spPr>
                <a:xfrm>
                  <a:off x="2554930" y="4549551"/>
                  <a:ext cx="165240" cy="255600"/>
                </a:xfrm>
                <a:prstGeom prst="rect">
                  <a:avLst/>
                </a:prstGeom>
              </p:spPr>
            </p:pic>
          </mc:Fallback>
        </mc:AlternateContent>
        <mc:AlternateContent xmlns:mc="http://schemas.openxmlformats.org/markup-compatibility/2006" xmlns:p14="http://schemas.microsoft.com/office/powerpoint/2010/main">
          <mc:Choice Requires="p14">
            <p:contentPart p14:bwMode="auto" r:id="rId95">
              <p14:nvContentPartPr>
                <p14:cNvPr id="66" name="Ink 65">
                  <a:extLst>
                    <a:ext uri="{FF2B5EF4-FFF2-40B4-BE49-F238E27FC236}">
                      <a16:creationId xmlns:a16="http://schemas.microsoft.com/office/drawing/2014/main" id="{3AA4D420-AB01-4C38-8FCB-0A9746C8DD5E}"/>
                    </a:ext>
                  </a:extLst>
                </p14:cNvPr>
                <p14:cNvContentPartPr/>
                <p14:nvPr/>
              </p14:nvContentPartPr>
              <p14:xfrm>
                <a:off x="2626210" y="4547751"/>
                <a:ext cx="193680" cy="11520"/>
              </p14:xfrm>
            </p:contentPart>
          </mc:Choice>
          <mc:Fallback xmlns="">
            <p:pic>
              <p:nvPicPr>
                <p:cNvPr id="66" name="Ink 65">
                  <a:extLst>
                    <a:ext uri="{FF2B5EF4-FFF2-40B4-BE49-F238E27FC236}">
                      <a16:creationId xmlns:a16="http://schemas.microsoft.com/office/drawing/2014/main" id="{3AA4D420-AB01-4C38-8FCB-0A9746C8DD5E}"/>
                    </a:ext>
                  </a:extLst>
                </p:cNvPr>
                <p:cNvPicPr/>
                <p:nvPr/>
              </p:nvPicPr>
              <p:blipFill>
                <a:blip r:embed="rId96"/>
                <a:stretch>
                  <a:fillRect/>
                </a:stretch>
              </p:blipFill>
              <p:spPr>
                <a:xfrm>
                  <a:off x="2608210" y="4529751"/>
                  <a:ext cx="229320" cy="47160"/>
                </a:xfrm>
                <a:prstGeom prst="rect">
                  <a:avLst/>
                </a:prstGeom>
              </p:spPr>
            </p:pic>
          </mc:Fallback>
        </mc:AlternateContent>
        <mc:AlternateContent xmlns:mc="http://schemas.openxmlformats.org/markup-compatibility/2006" xmlns:p14="http://schemas.microsoft.com/office/powerpoint/2010/main">
          <mc:Choice Requires="p14">
            <p:contentPart p14:bwMode="auto" r:id="rId97">
              <p14:nvContentPartPr>
                <p14:cNvPr id="67" name="Ink 66">
                  <a:extLst>
                    <a:ext uri="{FF2B5EF4-FFF2-40B4-BE49-F238E27FC236}">
                      <a16:creationId xmlns:a16="http://schemas.microsoft.com/office/drawing/2014/main" id="{05BD8DC3-31BF-4CB7-8130-A376152AFA87}"/>
                    </a:ext>
                  </a:extLst>
                </p14:cNvPr>
                <p14:cNvContentPartPr/>
                <p14:nvPr/>
              </p14:nvContentPartPr>
              <p14:xfrm>
                <a:off x="2896930" y="4582671"/>
                <a:ext cx="255600" cy="9360"/>
              </p14:xfrm>
            </p:contentPart>
          </mc:Choice>
          <mc:Fallback xmlns="">
            <p:pic>
              <p:nvPicPr>
                <p:cNvPr id="67" name="Ink 66">
                  <a:extLst>
                    <a:ext uri="{FF2B5EF4-FFF2-40B4-BE49-F238E27FC236}">
                      <a16:creationId xmlns:a16="http://schemas.microsoft.com/office/drawing/2014/main" id="{05BD8DC3-31BF-4CB7-8130-A376152AFA87}"/>
                    </a:ext>
                  </a:extLst>
                </p:cNvPr>
                <p:cNvPicPr/>
                <p:nvPr/>
              </p:nvPicPr>
              <p:blipFill>
                <a:blip r:embed="rId98"/>
                <a:stretch>
                  <a:fillRect/>
                </a:stretch>
              </p:blipFill>
              <p:spPr>
                <a:xfrm>
                  <a:off x="2878930" y="4564671"/>
                  <a:ext cx="291240" cy="45000"/>
                </a:xfrm>
                <a:prstGeom prst="rect">
                  <a:avLst/>
                </a:prstGeom>
              </p:spPr>
            </p:pic>
          </mc:Fallback>
        </mc:AlternateContent>
        <mc:AlternateContent xmlns:mc="http://schemas.openxmlformats.org/markup-compatibility/2006" xmlns:p14="http://schemas.microsoft.com/office/powerpoint/2010/main">
          <mc:Choice Requires="p14">
            <p:contentPart p14:bwMode="auto" r:id="rId99">
              <p14:nvContentPartPr>
                <p14:cNvPr id="68" name="Ink 67">
                  <a:extLst>
                    <a:ext uri="{FF2B5EF4-FFF2-40B4-BE49-F238E27FC236}">
                      <a16:creationId xmlns:a16="http://schemas.microsoft.com/office/drawing/2014/main" id="{2D91A8A3-B985-4F8A-B1FB-09D3BD7BB3F7}"/>
                    </a:ext>
                  </a:extLst>
                </p14:cNvPr>
                <p14:cNvContentPartPr/>
                <p14:nvPr/>
              </p14:nvContentPartPr>
              <p14:xfrm>
                <a:off x="2897650" y="4619751"/>
                <a:ext cx="178200" cy="122040"/>
              </p14:xfrm>
            </p:contentPart>
          </mc:Choice>
          <mc:Fallback xmlns="">
            <p:pic>
              <p:nvPicPr>
                <p:cNvPr id="68" name="Ink 67">
                  <a:extLst>
                    <a:ext uri="{FF2B5EF4-FFF2-40B4-BE49-F238E27FC236}">
                      <a16:creationId xmlns:a16="http://schemas.microsoft.com/office/drawing/2014/main" id="{2D91A8A3-B985-4F8A-B1FB-09D3BD7BB3F7}"/>
                    </a:ext>
                  </a:extLst>
                </p:cNvPr>
                <p:cNvPicPr/>
                <p:nvPr/>
              </p:nvPicPr>
              <p:blipFill>
                <a:blip r:embed="rId100"/>
                <a:stretch>
                  <a:fillRect/>
                </a:stretch>
              </p:blipFill>
              <p:spPr>
                <a:xfrm>
                  <a:off x="2879686" y="4601751"/>
                  <a:ext cx="213768" cy="157680"/>
                </a:xfrm>
                <a:prstGeom prst="rect">
                  <a:avLst/>
                </a:prstGeom>
              </p:spPr>
            </p:pic>
          </mc:Fallback>
        </mc:AlternateContent>
      </p:grpSp>
      <p:grpSp>
        <p:nvGrpSpPr>
          <p:cNvPr id="75" name="Group 74">
            <a:extLst>
              <a:ext uri="{FF2B5EF4-FFF2-40B4-BE49-F238E27FC236}">
                <a16:creationId xmlns:a16="http://schemas.microsoft.com/office/drawing/2014/main" id="{858705BB-7745-421E-9B17-D7216B43464B}"/>
              </a:ext>
            </a:extLst>
          </p:cNvPr>
          <p:cNvGrpSpPr/>
          <p:nvPr/>
        </p:nvGrpSpPr>
        <p:grpSpPr>
          <a:xfrm>
            <a:off x="4970290" y="4473591"/>
            <a:ext cx="1172880" cy="271080"/>
            <a:chOff x="3446290" y="4473591"/>
            <a:chExt cx="1172880" cy="271080"/>
          </a:xfrm>
        </p:grpSpPr>
        <mc:AlternateContent xmlns:mc="http://schemas.openxmlformats.org/markup-compatibility/2006" xmlns:p14="http://schemas.microsoft.com/office/powerpoint/2010/main">
          <mc:Choice Requires="p14">
            <p:contentPart p14:bwMode="auto" r:id="rId101">
              <p14:nvContentPartPr>
                <p14:cNvPr id="70" name="Ink 69">
                  <a:extLst>
                    <a:ext uri="{FF2B5EF4-FFF2-40B4-BE49-F238E27FC236}">
                      <a16:creationId xmlns:a16="http://schemas.microsoft.com/office/drawing/2014/main" id="{4E9010BB-B2D0-4697-9BB8-A7D5956A2167}"/>
                    </a:ext>
                  </a:extLst>
                </p14:cNvPr>
                <p14:cNvContentPartPr/>
                <p14:nvPr/>
              </p14:nvContentPartPr>
              <p14:xfrm>
                <a:off x="3446290" y="4568991"/>
                <a:ext cx="603000" cy="175680"/>
              </p14:xfrm>
            </p:contentPart>
          </mc:Choice>
          <mc:Fallback xmlns="">
            <p:pic>
              <p:nvPicPr>
                <p:cNvPr id="70" name="Ink 69">
                  <a:extLst>
                    <a:ext uri="{FF2B5EF4-FFF2-40B4-BE49-F238E27FC236}">
                      <a16:creationId xmlns:a16="http://schemas.microsoft.com/office/drawing/2014/main" id="{4E9010BB-B2D0-4697-9BB8-A7D5956A2167}"/>
                    </a:ext>
                  </a:extLst>
                </p:cNvPr>
                <p:cNvPicPr/>
                <p:nvPr/>
              </p:nvPicPr>
              <p:blipFill>
                <a:blip r:embed="rId102"/>
                <a:stretch>
                  <a:fillRect/>
                </a:stretch>
              </p:blipFill>
              <p:spPr>
                <a:xfrm>
                  <a:off x="3428290" y="4550991"/>
                  <a:ext cx="638640" cy="211320"/>
                </a:xfrm>
                <a:prstGeom prst="rect">
                  <a:avLst/>
                </a:prstGeom>
              </p:spPr>
            </p:pic>
          </mc:Fallback>
        </mc:AlternateContent>
        <mc:AlternateContent xmlns:mc="http://schemas.openxmlformats.org/markup-compatibility/2006" xmlns:p14="http://schemas.microsoft.com/office/powerpoint/2010/main">
          <mc:Choice Requires="p14">
            <p:contentPart p14:bwMode="auto" r:id="rId103">
              <p14:nvContentPartPr>
                <p14:cNvPr id="71" name="Ink 70">
                  <a:extLst>
                    <a:ext uri="{FF2B5EF4-FFF2-40B4-BE49-F238E27FC236}">
                      <a16:creationId xmlns:a16="http://schemas.microsoft.com/office/drawing/2014/main" id="{30E04677-E012-433A-B3BC-AF58EDD980D1}"/>
                    </a:ext>
                  </a:extLst>
                </p14:cNvPr>
                <p14:cNvContentPartPr/>
                <p14:nvPr/>
              </p14:nvContentPartPr>
              <p14:xfrm>
                <a:off x="4060090" y="4496631"/>
                <a:ext cx="12600" cy="64440"/>
              </p14:xfrm>
            </p:contentPart>
          </mc:Choice>
          <mc:Fallback xmlns="">
            <p:pic>
              <p:nvPicPr>
                <p:cNvPr id="71" name="Ink 70">
                  <a:extLst>
                    <a:ext uri="{FF2B5EF4-FFF2-40B4-BE49-F238E27FC236}">
                      <a16:creationId xmlns:a16="http://schemas.microsoft.com/office/drawing/2014/main" id="{30E04677-E012-433A-B3BC-AF58EDD980D1}"/>
                    </a:ext>
                  </a:extLst>
                </p:cNvPr>
                <p:cNvPicPr/>
                <p:nvPr/>
              </p:nvPicPr>
              <p:blipFill>
                <a:blip r:embed="rId104"/>
                <a:stretch>
                  <a:fillRect/>
                </a:stretch>
              </p:blipFill>
              <p:spPr>
                <a:xfrm>
                  <a:off x="4042090" y="4478631"/>
                  <a:ext cx="48240" cy="100080"/>
                </a:xfrm>
                <a:prstGeom prst="rect">
                  <a:avLst/>
                </a:prstGeom>
              </p:spPr>
            </p:pic>
          </mc:Fallback>
        </mc:AlternateContent>
        <mc:AlternateContent xmlns:mc="http://schemas.openxmlformats.org/markup-compatibility/2006" xmlns:p14="http://schemas.microsoft.com/office/powerpoint/2010/main">
          <mc:Choice Requires="p14">
            <p:contentPart p14:bwMode="auto" r:id="rId105">
              <p14:nvContentPartPr>
                <p14:cNvPr id="72" name="Ink 71">
                  <a:extLst>
                    <a:ext uri="{FF2B5EF4-FFF2-40B4-BE49-F238E27FC236}">
                      <a16:creationId xmlns:a16="http://schemas.microsoft.com/office/drawing/2014/main" id="{92460C04-CD4D-444E-8B44-1E37B769A27B}"/>
                    </a:ext>
                  </a:extLst>
                </p14:cNvPr>
                <p14:cNvContentPartPr/>
                <p14:nvPr/>
              </p14:nvContentPartPr>
              <p14:xfrm>
                <a:off x="4160170" y="4473591"/>
                <a:ext cx="133560" cy="267120"/>
              </p14:xfrm>
            </p:contentPart>
          </mc:Choice>
          <mc:Fallback xmlns="">
            <p:pic>
              <p:nvPicPr>
                <p:cNvPr id="72" name="Ink 71">
                  <a:extLst>
                    <a:ext uri="{FF2B5EF4-FFF2-40B4-BE49-F238E27FC236}">
                      <a16:creationId xmlns:a16="http://schemas.microsoft.com/office/drawing/2014/main" id="{92460C04-CD4D-444E-8B44-1E37B769A27B}"/>
                    </a:ext>
                  </a:extLst>
                </p:cNvPr>
                <p:cNvPicPr/>
                <p:nvPr/>
              </p:nvPicPr>
              <p:blipFill>
                <a:blip r:embed="rId106"/>
                <a:stretch>
                  <a:fillRect/>
                </a:stretch>
              </p:blipFill>
              <p:spPr>
                <a:xfrm>
                  <a:off x="4142170" y="4455591"/>
                  <a:ext cx="169200" cy="302760"/>
                </a:xfrm>
                <a:prstGeom prst="rect">
                  <a:avLst/>
                </a:prstGeom>
              </p:spPr>
            </p:pic>
          </mc:Fallback>
        </mc:AlternateContent>
        <mc:AlternateContent xmlns:mc="http://schemas.openxmlformats.org/markup-compatibility/2006" xmlns:p14="http://schemas.microsoft.com/office/powerpoint/2010/main">
          <mc:Choice Requires="p14">
            <p:contentPart p14:bwMode="auto" r:id="rId107">
              <p14:nvContentPartPr>
                <p14:cNvPr id="73" name="Ink 72">
                  <a:extLst>
                    <a:ext uri="{FF2B5EF4-FFF2-40B4-BE49-F238E27FC236}">
                      <a16:creationId xmlns:a16="http://schemas.microsoft.com/office/drawing/2014/main" id="{C84D66DF-BD49-45E2-A42A-EBCF8B510C16}"/>
                    </a:ext>
                  </a:extLst>
                </p14:cNvPr>
                <p14:cNvContentPartPr/>
                <p14:nvPr/>
              </p14:nvContentPartPr>
              <p14:xfrm>
                <a:off x="4123810" y="4612911"/>
                <a:ext cx="478440" cy="128160"/>
              </p14:xfrm>
            </p:contentPart>
          </mc:Choice>
          <mc:Fallback xmlns="">
            <p:pic>
              <p:nvPicPr>
                <p:cNvPr id="73" name="Ink 72">
                  <a:extLst>
                    <a:ext uri="{FF2B5EF4-FFF2-40B4-BE49-F238E27FC236}">
                      <a16:creationId xmlns:a16="http://schemas.microsoft.com/office/drawing/2014/main" id="{C84D66DF-BD49-45E2-A42A-EBCF8B510C16}"/>
                    </a:ext>
                  </a:extLst>
                </p:cNvPr>
                <p:cNvPicPr/>
                <p:nvPr/>
              </p:nvPicPr>
              <p:blipFill>
                <a:blip r:embed="rId108"/>
                <a:stretch>
                  <a:fillRect/>
                </a:stretch>
              </p:blipFill>
              <p:spPr>
                <a:xfrm>
                  <a:off x="4105810" y="4594911"/>
                  <a:ext cx="514080" cy="163800"/>
                </a:xfrm>
                <a:prstGeom prst="rect">
                  <a:avLst/>
                </a:prstGeom>
              </p:spPr>
            </p:pic>
          </mc:Fallback>
        </mc:AlternateContent>
        <mc:AlternateContent xmlns:mc="http://schemas.openxmlformats.org/markup-compatibility/2006" xmlns:p14="http://schemas.microsoft.com/office/powerpoint/2010/main">
          <mc:Choice Requires="p14">
            <p:contentPart p14:bwMode="auto" r:id="rId109">
              <p14:nvContentPartPr>
                <p14:cNvPr id="74" name="Ink 73">
                  <a:extLst>
                    <a:ext uri="{FF2B5EF4-FFF2-40B4-BE49-F238E27FC236}">
                      <a16:creationId xmlns:a16="http://schemas.microsoft.com/office/drawing/2014/main" id="{19A43520-7E8A-42E7-9296-C32B75EDE09F}"/>
                    </a:ext>
                  </a:extLst>
                </p14:cNvPr>
                <p14:cNvContentPartPr/>
                <p14:nvPr/>
              </p14:nvContentPartPr>
              <p14:xfrm>
                <a:off x="4591090" y="4514631"/>
                <a:ext cx="28080" cy="217800"/>
              </p14:xfrm>
            </p:contentPart>
          </mc:Choice>
          <mc:Fallback xmlns="">
            <p:pic>
              <p:nvPicPr>
                <p:cNvPr id="74" name="Ink 73">
                  <a:extLst>
                    <a:ext uri="{FF2B5EF4-FFF2-40B4-BE49-F238E27FC236}">
                      <a16:creationId xmlns:a16="http://schemas.microsoft.com/office/drawing/2014/main" id="{19A43520-7E8A-42E7-9296-C32B75EDE09F}"/>
                    </a:ext>
                  </a:extLst>
                </p:cNvPr>
                <p:cNvPicPr/>
                <p:nvPr/>
              </p:nvPicPr>
              <p:blipFill>
                <a:blip r:embed="rId110"/>
                <a:stretch>
                  <a:fillRect/>
                </a:stretch>
              </p:blipFill>
              <p:spPr>
                <a:xfrm>
                  <a:off x="4573090" y="4496631"/>
                  <a:ext cx="63720" cy="253440"/>
                </a:xfrm>
                <a:prstGeom prst="rect">
                  <a:avLst/>
                </a:prstGeom>
              </p:spPr>
            </p:pic>
          </mc:Fallback>
        </mc:AlternateContent>
      </p:grpSp>
      <p:grpSp>
        <p:nvGrpSpPr>
          <p:cNvPr id="96" name="Group 95">
            <a:extLst>
              <a:ext uri="{FF2B5EF4-FFF2-40B4-BE49-F238E27FC236}">
                <a16:creationId xmlns:a16="http://schemas.microsoft.com/office/drawing/2014/main" id="{7C4B9599-E159-4717-B640-22EBD59C7071}"/>
              </a:ext>
            </a:extLst>
          </p:cNvPr>
          <p:cNvGrpSpPr/>
          <p:nvPr/>
        </p:nvGrpSpPr>
        <p:grpSpPr>
          <a:xfrm>
            <a:off x="6469690" y="4478631"/>
            <a:ext cx="397440" cy="424800"/>
            <a:chOff x="4945690" y="4478631"/>
            <a:chExt cx="397440" cy="424800"/>
          </a:xfrm>
        </p:grpSpPr>
        <mc:AlternateContent xmlns:mc="http://schemas.openxmlformats.org/markup-compatibility/2006" xmlns:p14="http://schemas.microsoft.com/office/powerpoint/2010/main">
          <mc:Choice Requires="p14">
            <p:contentPart p14:bwMode="auto" r:id="rId111">
              <p14:nvContentPartPr>
                <p14:cNvPr id="76" name="Ink 75">
                  <a:extLst>
                    <a:ext uri="{FF2B5EF4-FFF2-40B4-BE49-F238E27FC236}">
                      <a16:creationId xmlns:a16="http://schemas.microsoft.com/office/drawing/2014/main" id="{B9AA49A7-BCC7-4052-88CC-31A7226C1611}"/>
                    </a:ext>
                  </a:extLst>
                </p14:cNvPr>
                <p14:cNvContentPartPr/>
                <p14:nvPr/>
              </p14:nvContentPartPr>
              <p14:xfrm>
                <a:off x="4945690" y="4478631"/>
                <a:ext cx="142920" cy="240120"/>
              </p14:xfrm>
            </p:contentPart>
          </mc:Choice>
          <mc:Fallback xmlns="">
            <p:pic>
              <p:nvPicPr>
                <p:cNvPr id="76" name="Ink 75">
                  <a:extLst>
                    <a:ext uri="{FF2B5EF4-FFF2-40B4-BE49-F238E27FC236}">
                      <a16:creationId xmlns:a16="http://schemas.microsoft.com/office/drawing/2014/main" id="{B9AA49A7-BCC7-4052-88CC-31A7226C1611}"/>
                    </a:ext>
                  </a:extLst>
                </p:cNvPr>
                <p:cNvPicPr/>
                <p:nvPr/>
              </p:nvPicPr>
              <p:blipFill>
                <a:blip r:embed="rId112"/>
                <a:stretch>
                  <a:fillRect/>
                </a:stretch>
              </p:blipFill>
              <p:spPr>
                <a:xfrm>
                  <a:off x="4927645" y="4460631"/>
                  <a:ext cx="178650" cy="275760"/>
                </a:xfrm>
                <a:prstGeom prst="rect">
                  <a:avLst/>
                </a:prstGeom>
              </p:spPr>
            </p:pic>
          </mc:Fallback>
        </mc:AlternateContent>
        <mc:AlternateContent xmlns:mc="http://schemas.openxmlformats.org/markup-compatibility/2006" xmlns:p14="http://schemas.microsoft.com/office/powerpoint/2010/main">
          <mc:Choice Requires="p14">
            <p:contentPart p14:bwMode="auto" r:id="rId113">
              <p14:nvContentPartPr>
                <p14:cNvPr id="77" name="Ink 76">
                  <a:extLst>
                    <a:ext uri="{FF2B5EF4-FFF2-40B4-BE49-F238E27FC236}">
                      <a16:creationId xmlns:a16="http://schemas.microsoft.com/office/drawing/2014/main" id="{C5AD1304-F950-4447-B854-ABD3426FF376}"/>
                    </a:ext>
                  </a:extLst>
                </p14:cNvPr>
                <p14:cNvContentPartPr/>
                <p14:nvPr/>
              </p14:nvContentPartPr>
              <p14:xfrm>
                <a:off x="5156290" y="4592751"/>
                <a:ext cx="186840" cy="310680"/>
              </p14:xfrm>
            </p:contentPart>
          </mc:Choice>
          <mc:Fallback xmlns="">
            <p:pic>
              <p:nvPicPr>
                <p:cNvPr id="77" name="Ink 76">
                  <a:extLst>
                    <a:ext uri="{FF2B5EF4-FFF2-40B4-BE49-F238E27FC236}">
                      <a16:creationId xmlns:a16="http://schemas.microsoft.com/office/drawing/2014/main" id="{C5AD1304-F950-4447-B854-ABD3426FF376}"/>
                    </a:ext>
                  </a:extLst>
                </p:cNvPr>
                <p:cNvPicPr/>
                <p:nvPr/>
              </p:nvPicPr>
              <p:blipFill>
                <a:blip r:embed="rId114"/>
                <a:stretch>
                  <a:fillRect/>
                </a:stretch>
              </p:blipFill>
              <p:spPr>
                <a:xfrm>
                  <a:off x="5138325" y="4574751"/>
                  <a:ext cx="222411" cy="346320"/>
                </a:xfrm>
                <a:prstGeom prst="rect">
                  <a:avLst/>
                </a:prstGeom>
              </p:spPr>
            </p:pic>
          </mc:Fallback>
        </mc:AlternateContent>
      </p:grpSp>
      <p:grpSp>
        <p:nvGrpSpPr>
          <p:cNvPr id="95" name="Group 94">
            <a:extLst>
              <a:ext uri="{FF2B5EF4-FFF2-40B4-BE49-F238E27FC236}">
                <a16:creationId xmlns:a16="http://schemas.microsoft.com/office/drawing/2014/main" id="{F6E89E4C-6C38-4100-9B17-510B4BF64AC1}"/>
              </a:ext>
            </a:extLst>
          </p:cNvPr>
          <p:cNvGrpSpPr/>
          <p:nvPr/>
        </p:nvGrpSpPr>
        <p:grpSpPr>
          <a:xfrm>
            <a:off x="7125610" y="4421391"/>
            <a:ext cx="1327320" cy="327600"/>
            <a:chOff x="5601610" y="4421391"/>
            <a:chExt cx="1327320" cy="327600"/>
          </a:xfrm>
        </p:grpSpPr>
        <mc:AlternateContent xmlns:mc="http://schemas.openxmlformats.org/markup-compatibility/2006" xmlns:p14="http://schemas.microsoft.com/office/powerpoint/2010/main">
          <mc:Choice Requires="p14">
            <p:contentPart p14:bwMode="auto" r:id="rId115">
              <p14:nvContentPartPr>
                <p14:cNvPr id="78" name="Ink 77">
                  <a:extLst>
                    <a:ext uri="{FF2B5EF4-FFF2-40B4-BE49-F238E27FC236}">
                      <a16:creationId xmlns:a16="http://schemas.microsoft.com/office/drawing/2014/main" id="{95288D02-569A-4A69-933B-9B597288A180}"/>
                    </a:ext>
                  </a:extLst>
                </p14:cNvPr>
                <p14:cNvContentPartPr/>
                <p14:nvPr/>
              </p14:nvContentPartPr>
              <p14:xfrm>
                <a:off x="5605930" y="4531911"/>
                <a:ext cx="173880" cy="180360"/>
              </p14:xfrm>
            </p:contentPart>
          </mc:Choice>
          <mc:Fallback xmlns="">
            <p:pic>
              <p:nvPicPr>
                <p:cNvPr id="78" name="Ink 77">
                  <a:extLst>
                    <a:ext uri="{FF2B5EF4-FFF2-40B4-BE49-F238E27FC236}">
                      <a16:creationId xmlns:a16="http://schemas.microsoft.com/office/drawing/2014/main" id="{95288D02-569A-4A69-933B-9B597288A180}"/>
                    </a:ext>
                  </a:extLst>
                </p:cNvPr>
                <p:cNvPicPr/>
                <p:nvPr/>
              </p:nvPicPr>
              <p:blipFill>
                <a:blip r:embed="rId116"/>
                <a:stretch>
                  <a:fillRect/>
                </a:stretch>
              </p:blipFill>
              <p:spPr>
                <a:xfrm>
                  <a:off x="5587930" y="4513947"/>
                  <a:ext cx="209520" cy="215929"/>
                </a:xfrm>
                <a:prstGeom prst="rect">
                  <a:avLst/>
                </a:prstGeom>
              </p:spPr>
            </p:pic>
          </mc:Fallback>
        </mc:AlternateContent>
        <mc:AlternateContent xmlns:mc="http://schemas.openxmlformats.org/markup-compatibility/2006" xmlns:p14="http://schemas.microsoft.com/office/powerpoint/2010/main">
          <mc:Choice Requires="p14">
            <p:contentPart p14:bwMode="auto" r:id="rId117">
              <p14:nvContentPartPr>
                <p14:cNvPr id="79" name="Ink 78">
                  <a:extLst>
                    <a:ext uri="{FF2B5EF4-FFF2-40B4-BE49-F238E27FC236}">
                      <a16:creationId xmlns:a16="http://schemas.microsoft.com/office/drawing/2014/main" id="{E991DEC3-40F7-4B03-A7B8-5FC7E8934FFD}"/>
                    </a:ext>
                  </a:extLst>
                </p14:cNvPr>
                <p14:cNvContentPartPr/>
                <p14:nvPr/>
              </p14:nvContentPartPr>
              <p14:xfrm>
                <a:off x="5601610" y="4528671"/>
                <a:ext cx="128520" cy="43920"/>
              </p14:xfrm>
            </p:contentPart>
          </mc:Choice>
          <mc:Fallback xmlns="">
            <p:pic>
              <p:nvPicPr>
                <p:cNvPr id="79" name="Ink 78">
                  <a:extLst>
                    <a:ext uri="{FF2B5EF4-FFF2-40B4-BE49-F238E27FC236}">
                      <a16:creationId xmlns:a16="http://schemas.microsoft.com/office/drawing/2014/main" id="{E991DEC3-40F7-4B03-A7B8-5FC7E8934FFD}"/>
                    </a:ext>
                  </a:extLst>
                </p:cNvPr>
                <p:cNvPicPr/>
                <p:nvPr/>
              </p:nvPicPr>
              <p:blipFill>
                <a:blip r:embed="rId118"/>
                <a:stretch>
                  <a:fillRect/>
                </a:stretch>
              </p:blipFill>
              <p:spPr>
                <a:xfrm>
                  <a:off x="5583660" y="4510671"/>
                  <a:ext cx="164060" cy="79560"/>
                </a:xfrm>
                <a:prstGeom prst="rect">
                  <a:avLst/>
                </a:prstGeom>
              </p:spPr>
            </p:pic>
          </mc:Fallback>
        </mc:AlternateContent>
        <mc:AlternateContent xmlns:mc="http://schemas.openxmlformats.org/markup-compatibility/2006" xmlns:p14="http://schemas.microsoft.com/office/powerpoint/2010/main">
          <mc:Choice Requires="p14">
            <p:contentPart p14:bwMode="auto" r:id="rId119">
              <p14:nvContentPartPr>
                <p14:cNvPr id="80" name="Ink 79">
                  <a:extLst>
                    <a:ext uri="{FF2B5EF4-FFF2-40B4-BE49-F238E27FC236}">
                      <a16:creationId xmlns:a16="http://schemas.microsoft.com/office/drawing/2014/main" id="{C16C2325-6CA6-4BA6-92FC-BAD72AC4F289}"/>
                    </a:ext>
                  </a:extLst>
                </p14:cNvPr>
                <p14:cNvContentPartPr/>
                <p14:nvPr/>
              </p14:nvContentPartPr>
              <p14:xfrm>
                <a:off x="5877730" y="4731351"/>
                <a:ext cx="7560" cy="17640"/>
              </p14:xfrm>
            </p:contentPart>
          </mc:Choice>
          <mc:Fallback xmlns="">
            <p:pic>
              <p:nvPicPr>
                <p:cNvPr id="80" name="Ink 79">
                  <a:extLst>
                    <a:ext uri="{FF2B5EF4-FFF2-40B4-BE49-F238E27FC236}">
                      <a16:creationId xmlns:a16="http://schemas.microsoft.com/office/drawing/2014/main" id="{C16C2325-6CA6-4BA6-92FC-BAD72AC4F289}"/>
                    </a:ext>
                  </a:extLst>
                </p:cNvPr>
                <p:cNvPicPr/>
                <p:nvPr/>
              </p:nvPicPr>
              <p:blipFill>
                <a:blip r:embed="rId120"/>
                <a:stretch>
                  <a:fillRect/>
                </a:stretch>
              </p:blipFill>
              <p:spPr>
                <a:xfrm>
                  <a:off x="5859730" y="4713351"/>
                  <a:ext cx="43200" cy="53280"/>
                </a:xfrm>
                <a:prstGeom prst="rect">
                  <a:avLst/>
                </a:prstGeom>
              </p:spPr>
            </p:pic>
          </mc:Fallback>
        </mc:AlternateContent>
        <mc:AlternateContent xmlns:mc="http://schemas.openxmlformats.org/markup-compatibility/2006" xmlns:p14="http://schemas.microsoft.com/office/powerpoint/2010/main">
          <mc:Choice Requires="p14">
            <p:contentPart p14:bwMode="auto" r:id="rId121">
              <p14:nvContentPartPr>
                <p14:cNvPr id="81" name="Ink 80">
                  <a:extLst>
                    <a:ext uri="{FF2B5EF4-FFF2-40B4-BE49-F238E27FC236}">
                      <a16:creationId xmlns:a16="http://schemas.microsoft.com/office/drawing/2014/main" id="{95FEFA28-205F-41D4-9D5C-DC2D24FA7143}"/>
                    </a:ext>
                  </a:extLst>
                </p14:cNvPr>
                <p14:cNvContentPartPr/>
                <p14:nvPr/>
              </p14:nvContentPartPr>
              <p14:xfrm>
                <a:off x="5923450" y="4544871"/>
                <a:ext cx="217440" cy="177840"/>
              </p14:xfrm>
            </p:contentPart>
          </mc:Choice>
          <mc:Fallback xmlns="">
            <p:pic>
              <p:nvPicPr>
                <p:cNvPr id="81" name="Ink 80">
                  <a:extLst>
                    <a:ext uri="{FF2B5EF4-FFF2-40B4-BE49-F238E27FC236}">
                      <a16:creationId xmlns:a16="http://schemas.microsoft.com/office/drawing/2014/main" id="{95FEFA28-205F-41D4-9D5C-DC2D24FA7143}"/>
                    </a:ext>
                  </a:extLst>
                </p:cNvPr>
                <p:cNvPicPr/>
                <p:nvPr/>
              </p:nvPicPr>
              <p:blipFill>
                <a:blip r:embed="rId122"/>
                <a:stretch>
                  <a:fillRect/>
                </a:stretch>
              </p:blipFill>
              <p:spPr>
                <a:xfrm>
                  <a:off x="5905450" y="4526871"/>
                  <a:ext cx="253080" cy="213480"/>
                </a:xfrm>
                <a:prstGeom prst="rect">
                  <a:avLst/>
                </a:prstGeom>
              </p:spPr>
            </p:pic>
          </mc:Fallback>
        </mc:AlternateContent>
        <mc:AlternateContent xmlns:mc="http://schemas.openxmlformats.org/markup-compatibility/2006" xmlns:p14="http://schemas.microsoft.com/office/powerpoint/2010/main">
          <mc:Choice Requires="p14">
            <p:contentPart p14:bwMode="auto" r:id="rId123">
              <p14:nvContentPartPr>
                <p14:cNvPr id="82" name="Ink 81">
                  <a:extLst>
                    <a:ext uri="{FF2B5EF4-FFF2-40B4-BE49-F238E27FC236}">
                      <a16:creationId xmlns:a16="http://schemas.microsoft.com/office/drawing/2014/main" id="{43626586-2E30-4AAF-9308-EEE22AB9338E}"/>
                    </a:ext>
                  </a:extLst>
                </p14:cNvPr>
                <p14:cNvContentPartPr/>
                <p14:nvPr/>
              </p14:nvContentPartPr>
              <p14:xfrm>
                <a:off x="5900770" y="4503111"/>
                <a:ext cx="398160" cy="124560"/>
              </p14:xfrm>
            </p:contentPart>
          </mc:Choice>
          <mc:Fallback xmlns="">
            <p:pic>
              <p:nvPicPr>
                <p:cNvPr id="82" name="Ink 81">
                  <a:extLst>
                    <a:ext uri="{FF2B5EF4-FFF2-40B4-BE49-F238E27FC236}">
                      <a16:creationId xmlns:a16="http://schemas.microsoft.com/office/drawing/2014/main" id="{43626586-2E30-4AAF-9308-EEE22AB9338E}"/>
                    </a:ext>
                  </a:extLst>
                </p:cNvPr>
                <p:cNvPicPr/>
                <p:nvPr/>
              </p:nvPicPr>
              <p:blipFill>
                <a:blip r:embed="rId124"/>
                <a:stretch>
                  <a:fillRect/>
                </a:stretch>
              </p:blipFill>
              <p:spPr>
                <a:xfrm>
                  <a:off x="5882770" y="4485111"/>
                  <a:ext cx="433800" cy="160200"/>
                </a:xfrm>
                <a:prstGeom prst="rect">
                  <a:avLst/>
                </a:prstGeom>
              </p:spPr>
            </p:pic>
          </mc:Fallback>
        </mc:AlternateContent>
        <mc:AlternateContent xmlns:mc="http://schemas.openxmlformats.org/markup-compatibility/2006" xmlns:p14="http://schemas.microsoft.com/office/powerpoint/2010/main">
          <mc:Choice Requires="p14">
            <p:contentPart p14:bwMode="auto" r:id="rId125">
              <p14:nvContentPartPr>
                <p14:cNvPr id="83" name="Ink 82">
                  <a:extLst>
                    <a:ext uri="{FF2B5EF4-FFF2-40B4-BE49-F238E27FC236}">
                      <a16:creationId xmlns:a16="http://schemas.microsoft.com/office/drawing/2014/main" id="{C4C1AF47-04D5-4AEC-9D89-20B5C1C613B4}"/>
                    </a:ext>
                  </a:extLst>
                </p14:cNvPr>
                <p14:cNvContentPartPr/>
                <p14:nvPr/>
              </p14:nvContentPartPr>
              <p14:xfrm>
                <a:off x="6408370" y="4522911"/>
                <a:ext cx="44640" cy="181080"/>
              </p14:xfrm>
            </p:contentPart>
          </mc:Choice>
          <mc:Fallback xmlns="">
            <p:pic>
              <p:nvPicPr>
                <p:cNvPr id="83" name="Ink 82">
                  <a:extLst>
                    <a:ext uri="{FF2B5EF4-FFF2-40B4-BE49-F238E27FC236}">
                      <a16:creationId xmlns:a16="http://schemas.microsoft.com/office/drawing/2014/main" id="{C4C1AF47-04D5-4AEC-9D89-20B5C1C613B4}"/>
                    </a:ext>
                  </a:extLst>
                </p:cNvPr>
                <p:cNvPicPr/>
                <p:nvPr/>
              </p:nvPicPr>
              <p:blipFill>
                <a:blip r:embed="rId126"/>
                <a:stretch>
                  <a:fillRect/>
                </a:stretch>
              </p:blipFill>
              <p:spPr>
                <a:xfrm>
                  <a:off x="6390224" y="4504875"/>
                  <a:ext cx="80570" cy="216791"/>
                </a:xfrm>
                <a:prstGeom prst="rect">
                  <a:avLst/>
                </a:prstGeom>
              </p:spPr>
            </p:pic>
          </mc:Fallback>
        </mc:AlternateContent>
        <mc:AlternateContent xmlns:mc="http://schemas.openxmlformats.org/markup-compatibility/2006" xmlns:p14="http://schemas.microsoft.com/office/powerpoint/2010/main">
          <mc:Choice Requires="p14">
            <p:contentPart p14:bwMode="auto" r:id="rId127">
              <p14:nvContentPartPr>
                <p14:cNvPr id="84" name="Ink 83">
                  <a:extLst>
                    <a:ext uri="{FF2B5EF4-FFF2-40B4-BE49-F238E27FC236}">
                      <a16:creationId xmlns:a16="http://schemas.microsoft.com/office/drawing/2014/main" id="{9883CE41-F72C-4823-84F9-DB6A7F6315C0}"/>
                    </a:ext>
                  </a:extLst>
                </p14:cNvPr>
                <p14:cNvContentPartPr/>
                <p14:nvPr/>
              </p14:nvContentPartPr>
              <p14:xfrm>
                <a:off x="6508810" y="4509231"/>
                <a:ext cx="210600" cy="226800"/>
              </p14:xfrm>
            </p:contentPart>
          </mc:Choice>
          <mc:Fallback xmlns="">
            <p:pic>
              <p:nvPicPr>
                <p:cNvPr id="84" name="Ink 83">
                  <a:extLst>
                    <a:ext uri="{FF2B5EF4-FFF2-40B4-BE49-F238E27FC236}">
                      <a16:creationId xmlns:a16="http://schemas.microsoft.com/office/drawing/2014/main" id="{9883CE41-F72C-4823-84F9-DB6A7F6315C0}"/>
                    </a:ext>
                  </a:extLst>
                </p:cNvPr>
                <p:cNvPicPr/>
                <p:nvPr/>
              </p:nvPicPr>
              <p:blipFill>
                <a:blip r:embed="rId128"/>
                <a:stretch>
                  <a:fillRect/>
                </a:stretch>
              </p:blipFill>
              <p:spPr>
                <a:xfrm>
                  <a:off x="6490779" y="4491231"/>
                  <a:ext cx="246301" cy="262440"/>
                </a:xfrm>
                <a:prstGeom prst="rect">
                  <a:avLst/>
                </a:prstGeom>
              </p:spPr>
            </p:pic>
          </mc:Fallback>
        </mc:AlternateContent>
        <mc:AlternateContent xmlns:mc="http://schemas.openxmlformats.org/markup-compatibility/2006" xmlns:p14="http://schemas.microsoft.com/office/powerpoint/2010/main">
          <mc:Choice Requires="p14">
            <p:contentPart p14:bwMode="auto" r:id="rId129">
              <p14:nvContentPartPr>
                <p14:cNvPr id="85" name="Ink 84">
                  <a:extLst>
                    <a:ext uri="{FF2B5EF4-FFF2-40B4-BE49-F238E27FC236}">
                      <a16:creationId xmlns:a16="http://schemas.microsoft.com/office/drawing/2014/main" id="{E5ED145E-FD38-4D63-9574-D95D53155C80}"/>
                    </a:ext>
                  </a:extLst>
                </p14:cNvPr>
                <p14:cNvContentPartPr/>
                <p14:nvPr/>
              </p14:nvContentPartPr>
              <p14:xfrm>
                <a:off x="6753610" y="4428951"/>
                <a:ext cx="7560" cy="88920"/>
              </p14:xfrm>
            </p:contentPart>
          </mc:Choice>
          <mc:Fallback xmlns="">
            <p:pic>
              <p:nvPicPr>
                <p:cNvPr id="85" name="Ink 84">
                  <a:extLst>
                    <a:ext uri="{FF2B5EF4-FFF2-40B4-BE49-F238E27FC236}">
                      <a16:creationId xmlns:a16="http://schemas.microsoft.com/office/drawing/2014/main" id="{E5ED145E-FD38-4D63-9574-D95D53155C80}"/>
                    </a:ext>
                  </a:extLst>
                </p:cNvPr>
                <p:cNvPicPr/>
                <p:nvPr/>
              </p:nvPicPr>
              <p:blipFill>
                <a:blip r:embed="rId130"/>
                <a:stretch>
                  <a:fillRect/>
                </a:stretch>
              </p:blipFill>
              <p:spPr>
                <a:xfrm>
                  <a:off x="6735610" y="4410951"/>
                  <a:ext cx="43200" cy="124560"/>
                </a:xfrm>
                <a:prstGeom prst="rect">
                  <a:avLst/>
                </a:prstGeom>
              </p:spPr>
            </p:pic>
          </mc:Fallback>
        </mc:AlternateContent>
        <mc:AlternateContent xmlns:mc="http://schemas.openxmlformats.org/markup-compatibility/2006" xmlns:p14="http://schemas.microsoft.com/office/powerpoint/2010/main">
          <mc:Choice Requires="p14">
            <p:contentPart p14:bwMode="auto" r:id="rId131">
              <p14:nvContentPartPr>
                <p14:cNvPr id="86" name="Ink 85">
                  <a:extLst>
                    <a:ext uri="{FF2B5EF4-FFF2-40B4-BE49-F238E27FC236}">
                      <a16:creationId xmlns:a16="http://schemas.microsoft.com/office/drawing/2014/main" id="{3BBD185F-45EB-45E4-B8C1-E6F5A4608713}"/>
                    </a:ext>
                  </a:extLst>
                </p14:cNvPr>
                <p14:cNvContentPartPr/>
                <p14:nvPr/>
              </p14:nvContentPartPr>
              <p14:xfrm>
                <a:off x="6855490" y="4421391"/>
                <a:ext cx="73440" cy="156240"/>
              </p14:xfrm>
            </p:contentPart>
          </mc:Choice>
          <mc:Fallback xmlns="">
            <p:pic>
              <p:nvPicPr>
                <p:cNvPr id="86" name="Ink 85">
                  <a:extLst>
                    <a:ext uri="{FF2B5EF4-FFF2-40B4-BE49-F238E27FC236}">
                      <a16:creationId xmlns:a16="http://schemas.microsoft.com/office/drawing/2014/main" id="{3BBD185F-45EB-45E4-B8C1-E6F5A4608713}"/>
                    </a:ext>
                  </a:extLst>
                </p:cNvPr>
                <p:cNvPicPr/>
                <p:nvPr/>
              </p:nvPicPr>
              <p:blipFill>
                <a:blip r:embed="rId132"/>
                <a:stretch>
                  <a:fillRect/>
                </a:stretch>
              </p:blipFill>
              <p:spPr>
                <a:xfrm>
                  <a:off x="6837490" y="4403391"/>
                  <a:ext cx="109080" cy="191880"/>
                </a:xfrm>
                <a:prstGeom prst="rect">
                  <a:avLst/>
                </a:prstGeom>
              </p:spPr>
            </p:pic>
          </mc:Fallback>
        </mc:AlternateContent>
      </p:grpSp>
      <p:grpSp>
        <p:nvGrpSpPr>
          <p:cNvPr id="94" name="Group 93">
            <a:extLst>
              <a:ext uri="{FF2B5EF4-FFF2-40B4-BE49-F238E27FC236}">
                <a16:creationId xmlns:a16="http://schemas.microsoft.com/office/drawing/2014/main" id="{F0680EC2-7930-490A-A0FB-F89459D9254B}"/>
              </a:ext>
            </a:extLst>
          </p:cNvPr>
          <p:cNvGrpSpPr/>
          <p:nvPr/>
        </p:nvGrpSpPr>
        <p:grpSpPr>
          <a:xfrm>
            <a:off x="8754610" y="4404111"/>
            <a:ext cx="1064520" cy="357840"/>
            <a:chOff x="7230610" y="4404111"/>
            <a:chExt cx="1064520" cy="357840"/>
          </a:xfrm>
        </p:grpSpPr>
        <mc:AlternateContent xmlns:mc="http://schemas.openxmlformats.org/markup-compatibility/2006" xmlns:p14="http://schemas.microsoft.com/office/powerpoint/2010/main">
          <mc:Choice Requires="p14">
            <p:contentPart p14:bwMode="auto" r:id="rId133">
              <p14:nvContentPartPr>
                <p14:cNvPr id="87" name="Ink 86">
                  <a:extLst>
                    <a:ext uri="{FF2B5EF4-FFF2-40B4-BE49-F238E27FC236}">
                      <a16:creationId xmlns:a16="http://schemas.microsoft.com/office/drawing/2014/main" id="{55EBBAEF-AE81-48EE-8F9D-DB9B5799974B}"/>
                    </a:ext>
                  </a:extLst>
                </p14:cNvPr>
                <p14:cNvContentPartPr/>
                <p14:nvPr/>
              </p14:nvContentPartPr>
              <p14:xfrm>
                <a:off x="7235650" y="4548831"/>
                <a:ext cx="56880" cy="213120"/>
              </p14:xfrm>
            </p:contentPart>
          </mc:Choice>
          <mc:Fallback xmlns="">
            <p:pic>
              <p:nvPicPr>
                <p:cNvPr id="87" name="Ink 86">
                  <a:extLst>
                    <a:ext uri="{FF2B5EF4-FFF2-40B4-BE49-F238E27FC236}">
                      <a16:creationId xmlns:a16="http://schemas.microsoft.com/office/drawing/2014/main" id="{55EBBAEF-AE81-48EE-8F9D-DB9B5799974B}"/>
                    </a:ext>
                  </a:extLst>
                </p:cNvPr>
                <p:cNvPicPr/>
                <p:nvPr/>
              </p:nvPicPr>
              <p:blipFill>
                <a:blip r:embed="rId134"/>
                <a:stretch>
                  <a:fillRect/>
                </a:stretch>
              </p:blipFill>
              <p:spPr>
                <a:xfrm>
                  <a:off x="7217535" y="4530831"/>
                  <a:ext cx="92747" cy="248760"/>
                </a:xfrm>
                <a:prstGeom prst="rect">
                  <a:avLst/>
                </a:prstGeom>
              </p:spPr>
            </p:pic>
          </mc:Fallback>
        </mc:AlternateContent>
        <mc:AlternateContent xmlns:mc="http://schemas.openxmlformats.org/markup-compatibility/2006" xmlns:p14="http://schemas.microsoft.com/office/powerpoint/2010/main">
          <mc:Choice Requires="p14">
            <p:contentPart p14:bwMode="auto" r:id="rId135">
              <p14:nvContentPartPr>
                <p14:cNvPr id="88" name="Ink 87">
                  <a:extLst>
                    <a:ext uri="{FF2B5EF4-FFF2-40B4-BE49-F238E27FC236}">
                      <a16:creationId xmlns:a16="http://schemas.microsoft.com/office/drawing/2014/main" id="{DE974558-7CFB-48E7-86D5-FAC2C238BC18}"/>
                    </a:ext>
                  </a:extLst>
                </p14:cNvPr>
                <p14:cNvContentPartPr/>
                <p14:nvPr/>
              </p14:nvContentPartPr>
              <p14:xfrm>
                <a:off x="7230610" y="4550991"/>
                <a:ext cx="81360" cy="139680"/>
              </p14:xfrm>
            </p:contentPart>
          </mc:Choice>
          <mc:Fallback xmlns="">
            <p:pic>
              <p:nvPicPr>
                <p:cNvPr id="88" name="Ink 87">
                  <a:extLst>
                    <a:ext uri="{FF2B5EF4-FFF2-40B4-BE49-F238E27FC236}">
                      <a16:creationId xmlns:a16="http://schemas.microsoft.com/office/drawing/2014/main" id="{DE974558-7CFB-48E7-86D5-FAC2C238BC18}"/>
                    </a:ext>
                  </a:extLst>
                </p:cNvPr>
                <p:cNvPicPr/>
                <p:nvPr/>
              </p:nvPicPr>
              <p:blipFill>
                <a:blip r:embed="rId136"/>
                <a:stretch>
                  <a:fillRect/>
                </a:stretch>
              </p:blipFill>
              <p:spPr>
                <a:xfrm>
                  <a:off x="7212689" y="4532944"/>
                  <a:ext cx="116843" cy="175412"/>
                </a:xfrm>
                <a:prstGeom prst="rect">
                  <a:avLst/>
                </a:prstGeom>
              </p:spPr>
            </p:pic>
          </mc:Fallback>
        </mc:AlternateContent>
        <mc:AlternateContent xmlns:mc="http://schemas.openxmlformats.org/markup-compatibility/2006" xmlns:p14="http://schemas.microsoft.com/office/powerpoint/2010/main">
          <mc:Choice Requires="p14">
            <p:contentPart p14:bwMode="auto" r:id="rId137">
              <p14:nvContentPartPr>
                <p14:cNvPr id="89" name="Ink 88">
                  <a:extLst>
                    <a:ext uri="{FF2B5EF4-FFF2-40B4-BE49-F238E27FC236}">
                      <a16:creationId xmlns:a16="http://schemas.microsoft.com/office/drawing/2014/main" id="{5DF62146-26F3-473C-8FE7-4F566BC313EC}"/>
                    </a:ext>
                  </a:extLst>
                </p14:cNvPr>
                <p14:cNvContentPartPr/>
                <p14:nvPr/>
              </p14:nvContentPartPr>
              <p14:xfrm>
                <a:off x="7409170" y="4462071"/>
                <a:ext cx="307800" cy="211320"/>
              </p14:xfrm>
            </p:contentPart>
          </mc:Choice>
          <mc:Fallback xmlns="">
            <p:pic>
              <p:nvPicPr>
                <p:cNvPr id="89" name="Ink 88">
                  <a:extLst>
                    <a:ext uri="{FF2B5EF4-FFF2-40B4-BE49-F238E27FC236}">
                      <a16:creationId xmlns:a16="http://schemas.microsoft.com/office/drawing/2014/main" id="{5DF62146-26F3-473C-8FE7-4F566BC313EC}"/>
                    </a:ext>
                  </a:extLst>
                </p:cNvPr>
                <p:cNvPicPr/>
                <p:nvPr/>
              </p:nvPicPr>
              <p:blipFill>
                <a:blip r:embed="rId138"/>
                <a:stretch>
                  <a:fillRect/>
                </a:stretch>
              </p:blipFill>
              <p:spPr>
                <a:xfrm>
                  <a:off x="7391170" y="4444071"/>
                  <a:ext cx="343440" cy="246960"/>
                </a:xfrm>
                <a:prstGeom prst="rect">
                  <a:avLst/>
                </a:prstGeom>
              </p:spPr>
            </p:pic>
          </mc:Fallback>
        </mc:AlternateContent>
        <mc:AlternateContent xmlns:mc="http://schemas.openxmlformats.org/markup-compatibility/2006" xmlns:p14="http://schemas.microsoft.com/office/powerpoint/2010/main">
          <mc:Choice Requires="p14">
            <p:contentPart p14:bwMode="auto" r:id="rId139">
              <p14:nvContentPartPr>
                <p14:cNvPr id="90" name="Ink 89">
                  <a:extLst>
                    <a:ext uri="{FF2B5EF4-FFF2-40B4-BE49-F238E27FC236}">
                      <a16:creationId xmlns:a16="http://schemas.microsoft.com/office/drawing/2014/main" id="{568FE91D-EBF4-4530-BB32-90748D6EAFAB}"/>
                    </a:ext>
                  </a:extLst>
                </p14:cNvPr>
                <p14:cNvContentPartPr/>
                <p14:nvPr/>
              </p14:nvContentPartPr>
              <p14:xfrm>
                <a:off x="7716610" y="4498071"/>
                <a:ext cx="4680" cy="28080"/>
              </p14:xfrm>
            </p:contentPart>
          </mc:Choice>
          <mc:Fallback xmlns="">
            <p:pic>
              <p:nvPicPr>
                <p:cNvPr id="90" name="Ink 89">
                  <a:extLst>
                    <a:ext uri="{FF2B5EF4-FFF2-40B4-BE49-F238E27FC236}">
                      <a16:creationId xmlns:a16="http://schemas.microsoft.com/office/drawing/2014/main" id="{568FE91D-EBF4-4530-BB32-90748D6EAFAB}"/>
                    </a:ext>
                  </a:extLst>
                </p:cNvPr>
                <p:cNvPicPr/>
                <p:nvPr/>
              </p:nvPicPr>
              <p:blipFill>
                <a:blip r:embed="rId140"/>
                <a:stretch>
                  <a:fillRect/>
                </a:stretch>
              </p:blipFill>
              <p:spPr>
                <a:xfrm>
                  <a:off x="7697110" y="4480071"/>
                  <a:ext cx="43290" cy="63720"/>
                </a:xfrm>
                <a:prstGeom prst="rect">
                  <a:avLst/>
                </a:prstGeom>
              </p:spPr>
            </p:pic>
          </mc:Fallback>
        </mc:AlternateContent>
        <mc:AlternateContent xmlns:mc="http://schemas.openxmlformats.org/markup-compatibility/2006" xmlns:p14="http://schemas.microsoft.com/office/powerpoint/2010/main">
          <mc:Choice Requires="p14">
            <p:contentPart p14:bwMode="auto" r:id="rId141">
              <p14:nvContentPartPr>
                <p14:cNvPr id="91" name="Ink 90">
                  <a:extLst>
                    <a:ext uri="{FF2B5EF4-FFF2-40B4-BE49-F238E27FC236}">
                      <a16:creationId xmlns:a16="http://schemas.microsoft.com/office/drawing/2014/main" id="{E50853B9-1A7E-4257-8DA5-2A2B8FF8B69C}"/>
                    </a:ext>
                  </a:extLst>
                </p14:cNvPr>
                <p14:cNvContentPartPr/>
                <p14:nvPr/>
              </p14:nvContentPartPr>
              <p14:xfrm>
                <a:off x="7741450" y="4404111"/>
                <a:ext cx="225000" cy="251280"/>
              </p14:xfrm>
            </p:contentPart>
          </mc:Choice>
          <mc:Fallback xmlns="">
            <p:pic>
              <p:nvPicPr>
                <p:cNvPr id="91" name="Ink 90">
                  <a:extLst>
                    <a:ext uri="{FF2B5EF4-FFF2-40B4-BE49-F238E27FC236}">
                      <a16:creationId xmlns:a16="http://schemas.microsoft.com/office/drawing/2014/main" id="{E50853B9-1A7E-4257-8DA5-2A2B8FF8B69C}"/>
                    </a:ext>
                  </a:extLst>
                </p:cNvPr>
                <p:cNvPicPr/>
                <p:nvPr/>
              </p:nvPicPr>
              <p:blipFill>
                <a:blip r:embed="rId142"/>
                <a:stretch>
                  <a:fillRect/>
                </a:stretch>
              </p:blipFill>
              <p:spPr>
                <a:xfrm>
                  <a:off x="7723450" y="4386111"/>
                  <a:ext cx="260640" cy="286920"/>
                </a:xfrm>
                <a:prstGeom prst="rect">
                  <a:avLst/>
                </a:prstGeom>
              </p:spPr>
            </p:pic>
          </mc:Fallback>
        </mc:AlternateContent>
        <mc:AlternateContent xmlns:mc="http://schemas.openxmlformats.org/markup-compatibility/2006" xmlns:p14="http://schemas.microsoft.com/office/powerpoint/2010/main">
          <mc:Choice Requires="p14">
            <p:contentPart p14:bwMode="auto" r:id="rId143">
              <p14:nvContentPartPr>
                <p14:cNvPr id="92" name="Ink 91">
                  <a:extLst>
                    <a:ext uri="{FF2B5EF4-FFF2-40B4-BE49-F238E27FC236}">
                      <a16:creationId xmlns:a16="http://schemas.microsoft.com/office/drawing/2014/main" id="{D8349AA6-8F7A-4311-A4BB-B0BC7EF47B28}"/>
                    </a:ext>
                  </a:extLst>
                </p14:cNvPr>
                <p14:cNvContentPartPr/>
                <p14:nvPr/>
              </p14:nvContentPartPr>
              <p14:xfrm>
                <a:off x="8039530" y="4554951"/>
                <a:ext cx="128520" cy="118440"/>
              </p14:xfrm>
            </p:contentPart>
          </mc:Choice>
          <mc:Fallback xmlns="">
            <p:pic>
              <p:nvPicPr>
                <p:cNvPr id="92" name="Ink 91">
                  <a:extLst>
                    <a:ext uri="{FF2B5EF4-FFF2-40B4-BE49-F238E27FC236}">
                      <a16:creationId xmlns:a16="http://schemas.microsoft.com/office/drawing/2014/main" id="{D8349AA6-8F7A-4311-A4BB-B0BC7EF47B28}"/>
                    </a:ext>
                  </a:extLst>
                </p:cNvPr>
                <p:cNvPicPr/>
                <p:nvPr/>
              </p:nvPicPr>
              <p:blipFill>
                <a:blip r:embed="rId144"/>
                <a:stretch>
                  <a:fillRect/>
                </a:stretch>
              </p:blipFill>
              <p:spPr>
                <a:xfrm>
                  <a:off x="8021530" y="4536951"/>
                  <a:ext cx="164160" cy="154080"/>
                </a:xfrm>
                <a:prstGeom prst="rect">
                  <a:avLst/>
                </a:prstGeom>
              </p:spPr>
            </p:pic>
          </mc:Fallback>
        </mc:AlternateContent>
        <mc:AlternateContent xmlns:mc="http://schemas.openxmlformats.org/markup-compatibility/2006" xmlns:p14="http://schemas.microsoft.com/office/powerpoint/2010/main">
          <mc:Choice Requires="p14">
            <p:contentPart p14:bwMode="auto" r:id="rId145">
              <p14:nvContentPartPr>
                <p14:cNvPr id="93" name="Ink 92">
                  <a:extLst>
                    <a:ext uri="{FF2B5EF4-FFF2-40B4-BE49-F238E27FC236}">
                      <a16:creationId xmlns:a16="http://schemas.microsoft.com/office/drawing/2014/main" id="{1E20584A-FFDD-4712-8E8E-C13C197D4872}"/>
                    </a:ext>
                  </a:extLst>
                </p14:cNvPr>
                <p14:cNvContentPartPr/>
                <p14:nvPr/>
              </p14:nvContentPartPr>
              <p14:xfrm>
                <a:off x="8216290" y="4521831"/>
                <a:ext cx="78840" cy="180360"/>
              </p14:xfrm>
            </p:contentPart>
          </mc:Choice>
          <mc:Fallback xmlns="">
            <p:pic>
              <p:nvPicPr>
                <p:cNvPr id="93" name="Ink 92">
                  <a:extLst>
                    <a:ext uri="{FF2B5EF4-FFF2-40B4-BE49-F238E27FC236}">
                      <a16:creationId xmlns:a16="http://schemas.microsoft.com/office/drawing/2014/main" id="{1E20584A-FFDD-4712-8E8E-C13C197D4872}"/>
                    </a:ext>
                  </a:extLst>
                </p:cNvPr>
                <p:cNvPicPr/>
                <p:nvPr/>
              </p:nvPicPr>
              <p:blipFill>
                <a:blip r:embed="rId146"/>
                <a:stretch>
                  <a:fillRect/>
                </a:stretch>
              </p:blipFill>
              <p:spPr>
                <a:xfrm>
                  <a:off x="8198290" y="4503867"/>
                  <a:ext cx="114480" cy="215929"/>
                </a:xfrm>
                <a:prstGeom prst="rect">
                  <a:avLst/>
                </a:prstGeom>
              </p:spPr>
            </p:pic>
          </mc:Fallback>
        </mc:AlternateContent>
      </p:grpSp>
      <p:grpSp>
        <p:nvGrpSpPr>
          <p:cNvPr id="217" name="Group 216">
            <a:extLst>
              <a:ext uri="{FF2B5EF4-FFF2-40B4-BE49-F238E27FC236}">
                <a16:creationId xmlns:a16="http://schemas.microsoft.com/office/drawing/2014/main" id="{92E95B95-A09D-478E-94A0-C419DBAD66AD}"/>
              </a:ext>
            </a:extLst>
          </p:cNvPr>
          <p:cNvGrpSpPr/>
          <p:nvPr/>
        </p:nvGrpSpPr>
        <p:grpSpPr>
          <a:xfrm>
            <a:off x="3315730" y="5148591"/>
            <a:ext cx="7057800" cy="1720326"/>
            <a:chOff x="1791730" y="5148591"/>
            <a:chExt cx="7057800" cy="1720326"/>
          </a:xfrm>
        </p:grpSpPr>
        <mc:AlternateContent xmlns:mc="http://schemas.openxmlformats.org/markup-compatibility/2006" xmlns:p14="http://schemas.microsoft.com/office/powerpoint/2010/main">
          <mc:Choice Requires="p14">
            <p:contentPart p14:bwMode="auto" r:id="rId147">
              <p14:nvContentPartPr>
                <p14:cNvPr id="97" name="Ink 96">
                  <a:extLst>
                    <a:ext uri="{FF2B5EF4-FFF2-40B4-BE49-F238E27FC236}">
                      <a16:creationId xmlns:a16="http://schemas.microsoft.com/office/drawing/2014/main" id="{57984958-E804-4D57-BD7C-6928B6F6BA07}"/>
                    </a:ext>
                  </a:extLst>
                </p14:cNvPr>
                <p14:cNvContentPartPr/>
                <p14:nvPr/>
              </p14:nvContentPartPr>
              <p14:xfrm>
                <a:off x="1841050" y="5148591"/>
                <a:ext cx="220320" cy="222120"/>
              </p14:xfrm>
            </p:contentPart>
          </mc:Choice>
          <mc:Fallback xmlns="">
            <p:pic>
              <p:nvPicPr>
                <p:cNvPr id="97" name="Ink 96">
                  <a:extLst>
                    <a:ext uri="{FF2B5EF4-FFF2-40B4-BE49-F238E27FC236}">
                      <a16:creationId xmlns:a16="http://schemas.microsoft.com/office/drawing/2014/main" id="{57984958-E804-4D57-BD7C-6928B6F6BA07}"/>
                    </a:ext>
                  </a:extLst>
                </p:cNvPr>
                <p:cNvPicPr/>
                <p:nvPr/>
              </p:nvPicPr>
              <p:blipFill>
                <a:blip r:embed="rId148"/>
                <a:stretch>
                  <a:fillRect/>
                </a:stretch>
              </p:blipFill>
              <p:spPr>
                <a:xfrm>
                  <a:off x="1823050" y="5130562"/>
                  <a:ext cx="255960" cy="257818"/>
                </a:xfrm>
                <a:prstGeom prst="rect">
                  <a:avLst/>
                </a:prstGeom>
              </p:spPr>
            </p:pic>
          </mc:Fallback>
        </mc:AlternateContent>
        <mc:AlternateContent xmlns:mc="http://schemas.openxmlformats.org/markup-compatibility/2006" xmlns:p14="http://schemas.microsoft.com/office/powerpoint/2010/main">
          <mc:Choice Requires="p14">
            <p:contentPart p14:bwMode="auto" r:id="rId149">
              <p14:nvContentPartPr>
                <p14:cNvPr id="98" name="Ink 97">
                  <a:extLst>
                    <a:ext uri="{FF2B5EF4-FFF2-40B4-BE49-F238E27FC236}">
                      <a16:creationId xmlns:a16="http://schemas.microsoft.com/office/drawing/2014/main" id="{6AD72EBC-2AAD-45AA-9DF6-4740DED560E6}"/>
                    </a:ext>
                  </a:extLst>
                </p14:cNvPr>
                <p14:cNvContentPartPr/>
                <p14:nvPr/>
              </p14:nvContentPartPr>
              <p14:xfrm>
                <a:off x="2153170" y="5157951"/>
                <a:ext cx="147600" cy="214920"/>
              </p14:xfrm>
            </p:contentPart>
          </mc:Choice>
          <mc:Fallback xmlns="">
            <p:pic>
              <p:nvPicPr>
                <p:cNvPr id="98" name="Ink 97">
                  <a:extLst>
                    <a:ext uri="{FF2B5EF4-FFF2-40B4-BE49-F238E27FC236}">
                      <a16:creationId xmlns:a16="http://schemas.microsoft.com/office/drawing/2014/main" id="{6AD72EBC-2AAD-45AA-9DF6-4740DED560E6}"/>
                    </a:ext>
                  </a:extLst>
                </p:cNvPr>
                <p:cNvPicPr/>
                <p:nvPr/>
              </p:nvPicPr>
              <p:blipFill>
                <a:blip r:embed="rId150"/>
                <a:stretch>
                  <a:fillRect/>
                </a:stretch>
              </p:blipFill>
              <p:spPr>
                <a:xfrm>
                  <a:off x="2135170" y="5139951"/>
                  <a:ext cx="183240" cy="250560"/>
                </a:xfrm>
                <a:prstGeom prst="rect">
                  <a:avLst/>
                </a:prstGeom>
              </p:spPr>
            </p:pic>
          </mc:Fallback>
        </mc:AlternateContent>
        <mc:AlternateContent xmlns:mc="http://schemas.openxmlformats.org/markup-compatibility/2006" xmlns:p14="http://schemas.microsoft.com/office/powerpoint/2010/main">
          <mc:Choice Requires="p14">
            <p:contentPart p14:bwMode="auto" r:id="rId151">
              <p14:nvContentPartPr>
                <p14:cNvPr id="99" name="Ink 98">
                  <a:extLst>
                    <a:ext uri="{FF2B5EF4-FFF2-40B4-BE49-F238E27FC236}">
                      <a16:creationId xmlns:a16="http://schemas.microsoft.com/office/drawing/2014/main" id="{AB0DC02F-8846-4992-950F-BD0E2A7FBD53}"/>
                    </a:ext>
                  </a:extLst>
                </p14:cNvPr>
                <p14:cNvContentPartPr/>
                <p14:nvPr/>
              </p14:nvContentPartPr>
              <p14:xfrm>
                <a:off x="2196010" y="5173431"/>
                <a:ext cx="127080" cy="23040"/>
              </p14:xfrm>
            </p:contentPart>
          </mc:Choice>
          <mc:Fallback xmlns="">
            <p:pic>
              <p:nvPicPr>
                <p:cNvPr id="99" name="Ink 98">
                  <a:extLst>
                    <a:ext uri="{FF2B5EF4-FFF2-40B4-BE49-F238E27FC236}">
                      <a16:creationId xmlns:a16="http://schemas.microsoft.com/office/drawing/2014/main" id="{AB0DC02F-8846-4992-950F-BD0E2A7FBD53}"/>
                    </a:ext>
                  </a:extLst>
                </p:cNvPr>
                <p:cNvPicPr/>
                <p:nvPr/>
              </p:nvPicPr>
              <p:blipFill>
                <a:blip r:embed="rId152"/>
                <a:stretch>
                  <a:fillRect/>
                </a:stretch>
              </p:blipFill>
              <p:spPr>
                <a:xfrm>
                  <a:off x="2178061" y="5155431"/>
                  <a:ext cx="162619" cy="58680"/>
                </a:xfrm>
                <a:prstGeom prst="rect">
                  <a:avLst/>
                </a:prstGeom>
              </p:spPr>
            </p:pic>
          </mc:Fallback>
        </mc:AlternateContent>
        <mc:AlternateContent xmlns:mc="http://schemas.openxmlformats.org/markup-compatibility/2006" xmlns:p14="http://schemas.microsoft.com/office/powerpoint/2010/main">
          <mc:Choice Requires="p14">
            <p:contentPart p14:bwMode="auto" r:id="rId153">
              <p14:nvContentPartPr>
                <p14:cNvPr id="100" name="Ink 99">
                  <a:extLst>
                    <a:ext uri="{FF2B5EF4-FFF2-40B4-BE49-F238E27FC236}">
                      <a16:creationId xmlns:a16="http://schemas.microsoft.com/office/drawing/2014/main" id="{88298588-0017-4650-A28E-C6A8A090DD37}"/>
                    </a:ext>
                  </a:extLst>
                </p14:cNvPr>
                <p14:cNvContentPartPr/>
                <p14:nvPr/>
              </p14:nvContentPartPr>
              <p14:xfrm>
                <a:off x="2436850" y="5348031"/>
                <a:ext cx="13680" cy="6480"/>
              </p14:xfrm>
            </p:contentPart>
          </mc:Choice>
          <mc:Fallback xmlns="">
            <p:pic>
              <p:nvPicPr>
                <p:cNvPr id="100" name="Ink 99">
                  <a:extLst>
                    <a:ext uri="{FF2B5EF4-FFF2-40B4-BE49-F238E27FC236}">
                      <a16:creationId xmlns:a16="http://schemas.microsoft.com/office/drawing/2014/main" id="{88298588-0017-4650-A28E-C6A8A090DD37}"/>
                    </a:ext>
                  </a:extLst>
                </p:cNvPr>
                <p:cNvPicPr/>
                <p:nvPr/>
              </p:nvPicPr>
              <p:blipFill>
                <a:blip r:embed="rId154"/>
                <a:stretch>
                  <a:fillRect/>
                </a:stretch>
              </p:blipFill>
              <p:spPr>
                <a:xfrm>
                  <a:off x="2418850" y="5330978"/>
                  <a:ext cx="49320" cy="40244"/>
                </a:xfrm>
                <a:prstGeom prst="rect">
                  <a:avLst/>
                </a:prstGeom>
              </p:spPr>
            </p:pic>
          </mc:Fallback>
        </mc:AlternateContent>
        <mc:AlternateContent xmlns:mc="http://schemas.openxmlformats.org/markup-compatibility/2006" xmlns:p14="http://schemas.microsoft.com/office/powerpoint/2010/main">
          <mc:Choice Requires="p14">
            <p:contentPart p14:bwMode="auto" r:id="rId155">
              <p14:nvContentPartPr>
                <p14:cNvPr id="101" name="Ink 100">
                  <a:extLst>
                    <a:ext uri="{FF2B5EF4-FFF2-40B4-BE49-F238E27FC236}">
                      <a16:creationId xmlns:a16="http://schemas.microsoft.com/office/drawing/2014/main" id="{0E0A846A-338B-43B5-9808-741DD9AAFE63}"/>
                    </a:ext>
                  </a:extLst>
                </p14:cNvPr>
                <p14:cNvContentPartPr/>
                <p14:nvPr/>
              </p14:nvContentPartPr>
              <p14:xfrm>
                <a:off x="2513890" y="5181351"/>
                <a:ext cx="163800" cy="134280"/>
              </p14:xfrm>
            </p:contentPart>
          </mc:Choice>
          <mc:Fallback xmlns="">
            <p:pic>
              <p:nvPicPr>
                <p:cNvPr id="101" name="Ink 100">
                  <a:extLst>
                    <a:ext uri="{FF2B5EF4-FFF2-40B4-BE49-F238E27FC236}">
                      <a16:creationId xmlns:a16="http://schemas.microsoft.com/office/drawing/2014/main" id="{0E0A846A-338B-43B5-9808-741DD9AAFE63}"/>
                    </a:ext>
                  </a:extLst>
                </p:cNvPr>
                <p:cNvPicPr/>
                <p:nvPr/>
              </p:nvPicPr>
              <p:blipFill>
                <a:blip r:embed="rId156"/>
                <a:stretch>
                  <a:fillRect/>
                </a:stretch>
              </p:blipFill>
              <p:spPr>
                <a:xfrm>
                  <a:off x="2495890" y="5163303"/>
                  <a:ext cx="199440" cy="170016"/>
                </a:xfrm>
                <a:prstGeom prst="rect">
                  <a:avLst/>
                </a:prstGeom>
              </p:spPr>
            </p:pic>
          </mc:Fallback>
        </mc:AlternateContent>
        <mc:AlternateContent xmlns:mc="http://schemas.openxmlformats.org/markup-compatibility/2006" xmlns:p14="http://schemas.microsoft.com/office/powerpoint/2010/main">
          <mc:Choice Requires="p14">
            <p:contentPart p14:bwMode="auto" r:id="rId157">
              <p14:nvContentPartPr>
                <p14:cNvPr id="102" name="Ink 101">
                  <a:extLst>
                    <a:ext uri="{FF2B5EF4-FFF2-40B4-BE49-F238E27FC236}">
                      <a16:creationId xmlns:a16="http://schemas.microsoft.com/office/drawing/2014/main" id="{EC5BD5E7-9FF5-4B08-91AA-2065AF4BA433}"/>
                    </a:ext>
                  </a:extLst>
                </p14:cNvPr>
                <p14:cNvContentPartPr/>
                <p14:nvPr/>
              </p14:nvContentPartPr>
              <p14:xfrm>
                <a:off x="2644930" y="5170191"/>
                <a:ext cx="173880" cy="29160"/>
              </p14:xfrm>
            </p:contentPart>
          </mc:Choice>
          <mc:Fallback xmlns="">
            <p:pic>
              <p:nvPicPr>
                <p:cNvPr id="102" name="Ink 101">
                  <a:extLst>
                    <a:ext uri="{FF2B5EF4-FFF2-40B4-BE49-F238E27FC236}">
                      <a16:creationId xmlns:a16="http://schemas.microsoft.com/office/drawing/2014/main" id="{EC5BD5E7-9FF5-4B08-91AA-2065AF4BA433}"/>
                    </a:ext>
                  </a:extLst>
                </p:cNvPr>
                <p:cNvPicPr/>
                <p:nvPr/>
              </p:nvPicPr>
              <p:blipFill>
                <a:blip r:embed="rId158"/>
                <a:stretch>
                  <a:fillRect/>
                </a:stretch>
              </p:blipFill>
              <p:spPr>
                <a:xfrm>
                  <a:off x="2626930" y="5152191"/>
                  <a:ext cx="209520" cy="64800"/>
                </a:xfrm>
                <a:prstGeom prst="rect">
                  <a:avLst/>
                </a:prstGeom>
              </p:spPr>
            </p:pic>
          </mc:Fallback>
        </mc:AlternateContent>
        <mc:AlternateContent xmlns:mc="http://schemas.openxmlformats.org/markup-compatibility/2006" xmlns:p14="http://schemas.microsoft.com/office/powerpoint/2010/main">
          <mc:Choice Requires="p14">
            <p:contentPart p14:bwMode="auto" r:id="rId159">
              <p14:nvContentPartPr>
                <p14:cNvPr id="103" name="Ink 102">
                  <a:extLst>
                    <a:ext uri="{FF2B5EF4-FFF2-40B4-BE49-F238E27FC236}">
                      <a16:creationId xmlns:a16="http://schemas.microsoft.com/office/drawing/2014/main" id="{74D85CE8-120E-4B0E-BF1E-505B8F0ABB00}"/>
                    </a:ext>
                  </a:extLst>
                </p14:cNvPr>
                <p14:cNvContentPartPr/>
                <p14:nvPr/>
              </p14:nvContentPartPr>
              <p14:xfrm>
                <a:off x="1791730" y="5390871"/>
                <a:ext cx="1176120" cy="198720"/>
              </p14:xfrm>
            </p:contentPart>
          </mc:Choice>
          <mc:Fallback xmlns="">
            <p:pic>
              <p:nvPicPr>
                <p:cNvPr id="103" name="Ink 102">
                  <a:extLst>
                    <a:ext uri="{FF2B5EF4-FFF2-40B4-BE49-F238E27FC236}">
                      <a16:creationId xmlns:a16="http://schemas.microsoft.com/office/drawing/2014/main" id="{74D85CE8-120E-4B0E-BF1E-505B8F0ABB00}"/>
                    </a:ext>
                  </a:extLst>
                </p:cNvPr>
                <p:cNvPicPr/>
                <p:nvPr/>
              </p:nvPicPr>
              <p:blipFill>
                <a:blip r:embed="rId160"/>
                <a:stretch>
                  <a:fillRect/>
                </a:stretch>
              </p:blipFill>
              <p:spPr>
                <a:xfrm>
                  <a:off x="1773730" y="5372871"/>
                  <a:ext cx="1211760" cy="234360"/>
                </a:xfrm>
                <a:prstGeom prst="rect">
                  <a:avLst/>
                </a:prstGeom>
              </p:spPr>
            </p:pic>
          </mc:Fallback>
        </mc:AlternateContent>
        <mc:AlternateContent xmlns:mc="http://schemas.openxmlformats.org/markup-compatibility/2006" xmlns:p14="http://schemas.microsoft.com/office/powerpoint/2010/main">
          <mc:Choice Requires="p14">
            <p:contentPart p14:bwMode="auto" r:id="rId161">
              <p14:nvContentPartPr>
                <p14:cNvPr id="104" name="Ink 103">
                  <a:extLst>
                    <a:ext uri="{FF2B5EF4-FFF2-40B4-BE49-F238E27FC236}">
                      <a16:creationId xmlns:a16="http://schemas.microsoft.com/office/drawing/2014/main" id="{FD1A555F-09DA-4939-801C-E72E325ABD06}"/>
                    </a:ext>
                  </a:extLst>
                </p14:cNvPr>
                <p14:cNvContentPartPr/>
                <p14:nvPr/>
              </p14:nvContentPartPr>
              <p14:xfrm>
                <a:off x="1865170" y="5612271"/>
                <a:ext cx="152640" cy="208440"/>
              </p14:xfrm>
            </p:contentPart>
          </mc:Choice>
          <mc:Fallback xmlns="">
            <p:pic>
              <p:nvPicPr>
                <p:cNvPr id="104" name="Ink 103">
                  <a:extLst>
                    <a:ext uri="{FF2B5EF4-FFF2-40B4-BE49-F238E27FC236}">
                      <a16:creationId xmlns:a16="http://schemas.microsoft.com/office/drawing/2014/main" id="{FD1A555F-09DA-4939-801C-E72E325ABD06}"/>
                    </a:ext>
                  </a:extLst>
                </p:cNvPr>
                <p:cNvPicPr/>
                <p:nvPr/>
              </p:nvPicPr>
              <p:blipFill>
                <a:blip r:embed="rId162"/>
                <a:stretch>
                  <a:fillRect/>
                </a:stretch>
              </p:blipFill>
              <p:spPr>
                <a:xfrm>
                  <a:off x="1847170" y="5594302"/>
                  <a:ext cx="188280" cy="244019"/>
                </a:xfrm>
                <a:prstGeom prst="rect">
                  <a:avLst/>
                </a:prstGeom>
              </p:spPr>
            </p:pic>
          </mc:Fallback>
        </mc:AlternateContent>
        <mc:AlternateContent xmlns:mc="http://schemas.openxmlformats.org/markup-compatibility/2006" xmlns:p14="http://schemas.microsoft.com/office/powerpoint/2010/main">
          <mc:Choice Requires="p14">
            <p:contentPart p14:bwMode="auto" r:id="rId163">
              <p14:nvContentPartPr>
                <p14:cNvPr id="105" name="Ink 104">
                  <a:extLst>
                    <a:ext uri="{FF2B5EF4-FFF2-40B4-BE49-F238E27FC236}">
                      <a16:creationId xmlns:a16="http://schemas.microsoft.com/office/drawing/2014/main" id="{0DF8A897-1589-451B-A804-8021233ACDE5}"/>
                    </a:ext>
                  </a:extLst>
                </p14:cNvPr>
                <p14:cNvContentPartPr/>
                <p14:nvPr/>
              </p14:nvContentPartPr>
              <p14:xfrm>
                <a:off x="1914130" y="5586351"/>
                <a:ext cx="110520" cy="18000"/>
              </p14:xfrm>
            </p:contentPart>
          </mc:Choice>
          <mc:Fallback xmlns="">
            <p:pic>
              <p:nvPicPr>
                <p:cNvPr id="105" name="Ink 104">
                  <a:extLst>
                    <a:ext uri="{FF2B5EF4-FFF2-40B4-BE49-F238E27FC236}">
                      <a16:creationId xmlns:a16="http://schemas.microsoft.com/office/drawing/2014/main" id="{0DF8A897-1589-451B-A804-8021233ACDE5}"/>
                    </a:ext>
                  </a:extLst>
                </p:cNvPr>
                <p:cNvPicPr/>
                <p:nvPr/>
              </p:nvPicPr>
              <p:blipFill>
                <a:blip r:embed="rId164"/>
                <a:stretch>
                  <a:fillRect/>
                </a:stretch>
              </p:blipFill>
              <p:spPr>
                <a:xfrm>
                  <a:off x="1896130" y="5568351"/>
                  <a:ext cx="146160" cy="53640"/>
                </a:xfrm>
                <a:prstGeom prst="rect">
                  <a:avLst/>
                </a:prstGeom>
              </p:spPr>
            </p:pic>
          </mc:Fallback>
        </mc:AlternateContent>
        <mc:AlternateContent xmlns:mc="http://schemas.openxmlformats.org/markup-compatibility/2006" xmlns:p14="http://schemas.microsoft.com/office/powerpoint/2010/main">
          <mc:Choice Requires="p14">
            <p:contentPart p14:bwMode="auto" r:id="rId165">
              <p14:nvContentPartPr>
                <p14:cNvPr id="106" name="Ink 105">
                  <a:extLst>
                    <a:ext uri="{FF2B5EF4-FFF2-40B4-BE49-F238E27FC236}">
                      <a16:creationId xmlns:a16="http://schemas.microsoft.com/office/drawing/2014/main" id="{00A4E048-0DAD-4FF3-A157-F525C431AB28}"/>
                    </a:ext>
                  </a:extLst>
                </p14:cNvPr>
                <p14:cNvContentPartPr/>
                <p14:nvPr/>
              </p14:nvContentPartPr>
              <p14:xfrm>
                <a:off x="2083330" y="5849511"/>
                <a:ext cx="33120" cy="10440"/>
              </p14:xfrm>
            </p:contentPart>
          </mc:Choice>
          <mc:Fallback xmlns="">
            <p:pic>
              <p:nvPicPr>
                <p:cNvPr id="106" name="Ink 105">
                  <a:extLst>
                    <a:ext uri="{FF2B5EF4-FFF2-40B4-BE49-F238E27FC236}">
                      <a16:creationId xmlns:a16="http://schemas.microsoft.com/office/drawing/2014/main" id="{00A4E048-0DAD-4FF3-A157-F525C431AB28}"/>
                    </a:ext>
                  </a:extLst>
                </p:cNvPr>
                <p:cNvPicPr/>
                <p:nvPr/>
              </p:nvPicPr>
              <p:blipFill>
                <a:blip r:embed="rId166"/>
                <a:stretch>
                  <a:fillRect/>
                </a:stretch>
              </p:blipFill>
              <p:spPr>
                <a:xfrm>
                  <a:off x="2065330" y="5831511"/>
                  <a:ext cx="68760" cy="46080"/>
                </a:xfrm>
                <a:prstGeom prst="rect">
                  <a:avLst/>
                </a:prstGeom>
              </p:spPr>
            </p:pic>
          </mc:Fallback>
        </mc:AlternateContent>
        <mc:AlternateContent xmlns:mc="http://schemas.openxmlformats.org/markup-compatibility/2006" xmlns:p14="http://schemas.microsoft.com/office/powerpoint/2010/main">
          <mc:Choice Requires="p14">
            <p:contentPart p14:bwMode="auto" r:id="rId167">
              <p14:nvContentPartPr>
                <p14:cNvPr id="107" name="Ink 106">
                  <a:extLst>
                    <a:ext uri="{FF2B5EF4-FFF2-40B4-BE49-F238E27FC236}">
                      <a16:creationId xmlns:a16="http://schemas.microsoft.com/office/drawing/2014/main" id="{AEA24042-2F84-4352-9DC7-31A2CE9196A9}"/>
                    </a:ext>
                  </a:extLst>
                </p14:cNvPr>
                <p14:cNvContentPartPr/>
                <p14:nvPr/>
              </p14:nvContentPartPr>
              <p14:xfrm>
                <a:off x="2136610" y="5693271"/>
                <a:ext cx="148680" cy="140040"/>
              </p14:xfrm>
            </p:contentPart>
          </mc:Choice>
          <mc:Fallback xmlns="">
            <p:pic>
              <p:nvPicPr>
                <p:cNvPr id="107" name="Ink 106">
                  <a:extLst>
                    <a:ext uri="{FF2B5EF4-FFF2-40B4-BE49-F238E27FC236}">
                      <a16:creationId xmlns:a16="http://schemas.microsoft.com/office/drawing/2014/main" id="{AEA24042-2F84-4352-9DC7-31A2CE9196A9}"/>
                    </a:ext>
                  </a:extLst>
                </p:cNvPr>
                <p:cNvPicPr/>
                <p:nvPr/>
              </p:nvPicPr>
              <p:blipFill>
                <a:blip r:embed="rId168"/>
                <a:stretch>
                  <a:fillRect/>
                </a:stretch>
              </p:blipFill>
              <p:spPr>
                <a:xfrm>
                  <a:off x="2118610" y="5675317"/>
                  <a:ext cx="184320" cy="175589"/>
                </a:xfrm>
                <a:prstGeom prst="rect">
                  <a:avLst/>
                </a:prstGeom>
              </p:spPr>
            </p:pic>
          </mc:Fallback>
        </mc:AlternateContent>
        <mc:AlternateContent xmlns:mc="http://schemas.openxmlformats.org/markup-compatibility/2006" xmlns:p14="http://schemas.microsoft.com/office/powerpoint/2010/main">
          <mc:Choice Requires="p14">
            <p:contentPart p14:bwMode="auto" r:id="rId169">
              <p14:nvContentPartPr>
                <p14:cNvPr id="108" name="Ink 107">
                  <a:extLst>
                    <a:ext uri="{FF2B5EF4-FFF2-40B4-BE49-F238E27FC236}">
                      <a16:creationId xmlns:a16="http://schemas.microsoft.com/office/drawing/2014/main" id="{CC68AA4D-391A-44AC-A891-6C487CBBD3F5}"/>
                    </a:ext>
                  </a:extLst>
                </p14:cNvPr>
                <p14:cNvContentPartPr/>
                <p14:nvPr/>
              </p14:nvContentPartPr>
              <p14:xfrm>
                <a:off x="2149210" y="5643951"/>
                <a:ext cx="272880" cy="138960"/>
              </p14:xfrm>
            </p:contentPart>
          </mc:Choice>
          <mc:Fallback xmlns="">
            <p:pic>
              <p:nvPicPr>
                <p:cNvPr id="108" name="Ink 107">
                  <a:extLst>
                    <a:ext uri="{FF2B5EF4-FFF2-40B4-BE49-F238E27FC236}">
                      <a16:creationId xmlns:a16="http://schemas.microsoft.com/office/drawing/2014/main" id="{CC68AA4D-391A-44AC-A891-6C487CBBD3F5}"/>
                    </a:ext>
                  </a:extLst>
                </p:cNvPr>
                <p:cNvPicPr/>
                <p:nvPr/>
              </p:nvPicPr>
              <p:blipFill>
                <a:blip r:embed="rId170"/>
                <a:stretch>
                  <a:fillRect/>
                </a:stretch>
              </p:blipFill>
              <p:spPr>
                <a:xfrm>
                  <a:off x="2131210" y="5625951"/>
                  <a:ext cx="308520" cy="174600"/>
                </a:xfrm>
                <a:prstGeom prst="rect">
                  <a:avLst/>
                </a:prstGeom>
              </p:spPr>
            </p:pic>
          </mc:Fallback>
        </mc:AlternateContent>
        <mc:AlternateContent xmlns:mc="http://schemas.openxmlformats.org/markup-compatibility/2006" xmlns:p14="http://schemas.microsoft.com/office/powerpoint/2010/main">
          <mc:Choice Requires="p14">
            <p:contentPart p14:bwMode="auto" r:id="rId171">
              <p14:nvContentPartPr>
                <p14:cNvPr id="109" name="Ink 108">
                  <a:extLst>
                    <a:ext uri="{FF2B5EF4-FFF2-40B4-BE49-F238E27FC236}">
                      <a16:creationId xmlns:a16="http://schemas.microsoft.com/office/drawing/2014/main" id="{0C0939E1-D110-4E22-A9FA-3659C5EA80A3}"/>
                    </a:ext>
                  </a:extLst>
                </p14:cNvPr>
                <p14:cNvContentPartPr/>
                <p14:nvPr/>
              </p14:nvContentPartPr>
              <p14:xfrm>
                <a:off x="2466730" y="5693271"/>
                <a:ext cx="26280" cy="149400"/>
              </p14:xfrm>
            </p:contentPart>
          </mc:Choice>
          <mc:Fallback xmlns="">
            <p:pic>
              <p:nvPicPr>
                <p:cNvPr id="109" name="Ink 108">
                  <a:extLst>
                    <a:ext uri="{FF2B5EF4-FFF2-40B4-BE49-F238E27FC236}">
                      <a16:creationId xmlns:a16="http://schemas.microsoft.com/office/drawing/2014/main" id="{0C0939E1-D110-4E22-A9FA-3659C5EA80A3}"/>
                    </a:ext>
                  </a:extLst>
                </p:cNvPr>
                <p:cNvPicPr/>
                <p:nvPr/>
              </p:nvPicPr>
              <p:blipFill>
                <a:blip r:embed="rId172"/>
                <a:stretch>
                  <a:fillRect/>
                </a:stretch>
              </p:blipFill>
              <p:spPr>
                <a:xfrm>
                  <a:off x="2448730" y="5675271"/>
                  <a:ext cx="61920" cy="185040"/>
                </a:xfrm>
                <a:prstGeom prst="rect">
                  <a:avLst/>
                </a:prstGeom>
              </p:spPr>
            </p:pic>
          </mc:Fallback>
        </mc:AlternateContent>
        <mc:AlternateContent xmlns:mc="http://schemas.openxmlformats.org/markup-compatibility/2006" xmlns:p14="http://schemas.microsoft.com/office/powerpoint/2010/main">
          <mc:Choice Requires="p14">
            <p:contentPart p14:bwMode="auto" r:id="rId173">
              <p14:nvContentPartPr>
                <p14:cNvPr id="110" name="Ink 109">
                  <a:extLst>
                    <a:ext uri="{FF2B5EF4-FFF2-40B4-BE49-F238E27FC236}">
                      <a16:creationId xmlns:a16="http://schemas.microsoft.com/office/drawing/2014/main" id="{0AE8FEC2-4576-4799-9309-C20FB8ED6C83}"/>
                    </a:ext>
                  </a:extLst>
                </p14:cNvPr>
                <p14:cNvContentPartPr/>
                <p14:nvPr/>
              </p14:nvContentPartPr>
              <p14:xfrm>
                <a:off x="2558890" y="5636391"/>
                <a:ext cx="151920" cy="205560"/>
              </p14:xfrm>
            </p:contentPart>
          </mc:Choice>
          <mc:Fallback xmlns="">
            <p:pic>
              <p:nvPicPr>
                <p:cNvPr id="110" name="Ink 109">
                  <a:extLst>
                    <a:ext uri="{FF2B5EF4-FFF2-40B4-BE49-F238E27FC236}">
                      <a16:creationId xmlns:a16="http://schemas.microsoft.com/office/drawing/2014/main" id="{0AE8FEC2-4576-4799-9309-C20FB8ED6C83}"/>
                    </a:ext>
                  </a:extLst>
                </p:cNvPr>
                <p:cNvPicPr/>
                <p:nvPr/>
              </p:nvPicPr>
              <p:blipFill>
                <a:blip r:embed="rId174"/>
                <a:stretch>
                  <a:fillRect/>
                </a:stretch>
              </p:blipFill>
              <p:spPr>
                <a:xfrm>
                  <a:off x="2540890" y="5618391"/>
                  <a:ext cx="187560" cy="241200"/>
                </a:xfrm>
                <a:prstGeom prst="rect">
                  <a:avLst/>
                </a:prstGeom>
              </p:spPr>
            </p:pic>
          </mc:Fallback>
        </mc:AlternateContent>
        <mc:AlternateContent xmlns:mc="http://schemas.openxmlformats.org/markup-compatibility/2006" xmlns:p14="http://schemas.microsoft.com/office/powerpoint/2010/main">
          <mc:Choice Requires="p14">
            <p:contentPart p14:bwMode="auto" r:id="rId175">
              <p14:nvContentPartPr>
                <p14:cNvPr id="111" name="Ink 110">
                  <a:extLst>
                    <a:ext uri="{FF2B5EF4-FFF2-40B4-BE49-F238E27FC236}">
                      <a16:creationId xmlns:a16="http://schemas.microsoft.com/office/drawing/2014/main" id="{353B9DCA-811B-4369-86EF-B5C8B8861C5A}"/>
                    </a:ext>
                  </a:extLst>
                </p14:cNvPr>
                <p14:cNvContentPartPr/>
                <p14:nvPr/>
              </p14:nvContentPartPr>
              <p14:xfrm>
                <a:off x="2775250" y="5705871"/>
                <a:ext cx="21960" cy="49680"/>
              </p14:xfrm>
            </p:contentPart>
          </mc:Choice>
          <mc:Fallback xmlns="">
            <p:pic>
              <p:nvPicPr>
                <p:cNvPr id="111" name="Ink 110">
                  <a:extLst>
                    <a:ext uri="{FF2B5EF4-FFF2-40B4-BE49-F238E27FC236}">
                      <a16:creationId xmlns:a16="http://schemas.microsoft.com/office/drawing/2014/main" id="{353B9DCA-811B-4369-86EF-B5C8B8861C5A}"/>
                    </a:ext>
                  </a:extLst>
                </p:cNvPr>
                <p:cNvPicPr/>
                <p:nvPr/>
              </p:nvPicPr>
              <p:blipFill>
                <a:blip r:embed="rId176"/>
                <a:stretch>
                  <a:fillRect/>
                </a:stretch>
              </p:blipFill>
              <p:spPr>
                <a:xfrm>
                  <a:off x="2757250" y="5687871"/>
                  <a:ext cx="57600" cy="85320"/>
                </a:xfrm>
                <a:prstGeom prst="rect">
                  <a:avLst/>
                </a:prstGeom>
              </p:spPr>
            </p:pic>
          </mc:Fallback>
        </mc:AlternateContent>
        <mc:AlternateContent xmlns:mc="http://schemas.openxmlformats.org/markup-compatibility/2006" xmlns:p14="http://schemas.microsoft.com/office/powerpoint/2010/main">
          <mc:Choice Requires="p14">
            <p:contentPart p14:bwMode="auto" r:id="rId177">
              <p14:nvContentPartPr>
                <p14:cNvPr id="112" name="Ink 111">
                  <a:extLst>
                    <a:ext uri="{FF2B5EF4-FFF2-40B4-BE49-F238E27FC236}">
                      <a16:creationId xmlns:a16="http://schemas.microsoft.com/office/drawing/2014/main" id="{0FA061ED-B467-4572-94A7-192351353391}"/>
                    </a:ext>
                  </a:extLst>
                </p14:cNvPr>
                <p14:cNvContentPartPr/>
                <p14:nvPr/>
              </p14:nvContentPartPr>
              <p14:xfrm>
                <a:off x="2826370" y="5670591"/>
                <a:ext cx="88560" cy="106920"/>
              </p14:xfrm>
            </p:contentPart>
          </mc:Choice>
          <mc:Fallback xmlns="">
            <p:pic>
              <p:nvPicPr>
                <p:cNvPr id="112" name="Ink 111">
                  <a:extLst>
                    <a:ext uri="{FF2B5EF4-FFF2-40B4-BE49-F238E27FC236}">
                      <a16:creationId xmlns:a16="http://schemas.microsoft.com/office/drawing/2014/main" id="{0FA061ED-B467-4572-94A7-192351353391}"/>
                    </a:ext>
                  </a:extLst>
                </p:cNvPr>
                <p:cNvPicPr/>
                <p:nvPr/>
              </p:nvPicPr>
              <p:blipFill>
                <a:blip r:embed="rId178"/>
                <a:stretch>
                  <a:fillRect/>
                </a:stretch>
              </p:blipFill>
              <p:spPr>
                <a:xfrm>
                  <a:off x="2808370" y="5652591"/>
                  <a:ext cx="124200" cy="142560"/>
                </a:xfrm>
                <a:prstGeom prst="rect">
                  <a:avLst/>
                </a:prstGeom>
              </p:spPr>
            </p:pic>
          </mc:Fallback>
        </mc:AlternateContent>
        <mc:AlternateContent xmlns:mc="http://schemas.openxmlformats.org/markup-compatibility/2006" xmlns:p14="http://schemas.microsoft.com/office/powerpoint/2010/main">
          <mc:Choice Requires="p14">
            <p:contentPart p14:bwMode="auto" r:id="rId179">
              <p14:nvContentPartPr>
                <p14:cNvPr id="114" name="Ink 113">
                  <a:extLst>
                    <a:ext uri="{FF2B5EF4-FFF2-40B4-BE49-F238E27FC236}">
                      <a16:creationId xmlns:a16="http://schemas.microsoft.com/office/drawing/2014/main" id="{30BED602-0045-41F7-8C13-A0DD18CB7703}"/>
                    </a:ext>
                  </a:extLst>
                </p14:cNvPr>
                <p14:cNvContentPartPr/>
                <p14:nvPr/>
              </p14:nvContentPartPr>
              <p14:xfrm>
                <a:off x="3258010" y="5506431"/>
                <a:ext cx="146880" cy="32400"/>
              </p14:xfrm>
            </p:contentPart>
          </mc:Choice>
          <mc:Fallback xmlns="">
            <p:pic>
              <p:nvPicPr>
                <p:cNvPr id="114" name="Ink 113">
                  <a:extLst>
                    <a:ext uri="{FF2B5EF4-FFF2-40B4-BE49-F238E27FC236}">
                      <a16:creationId xmlns:a16="http://schemas.microsoft.com/office/drawing/2014/main" id="{30BED602-0045-41F7-8C13-A0DD18CB7703}"/>
                    </a:ext>
                  </a:extLst>
                </p:cNvPr>
                <p:cNvPicPr/>
                <p:nvPr/>
              </p:nvPicPr>
              <p:blipFill>
                <a:blip r:embed="rId180"/>
                <a:stretch>
                  <a:fillRect/>
                </a:stretch>
              </p:blipFill>
              <p:spPr>
                <a:xfrm>
                  <a:off x="3240010" y="5488629"/>
                  <a:ext cx="182520" cy="67648"/>
                </a:xfrm>
                <a:prstGeom prst="rect">
                  <a:avLst/>
                </a:prstGeom>
              </p:spPr>
            </p:pic>
          </mc:Fallback>
        </mc:AlternateContent>
        <mc:AlternateContent xmlns:mc="http://schemas.openxmlformats.org/markup-compatibility/2006" xmlns:p14="http://schemas.microsoft.com/office/powerpoint/2010/main">
          <mc:Choice Requires="p14">
            <p:contentPart p14:bwMode="auto" r:id="rId181">
              <p14:nvContentPartPr>
                <p14:cNvPr id="115" name="Ink 114">
                  <a:extLst>
                    <a:ext uri="{FF2B5EF4-FFF2-40B4-BE49-F238E27FC236}">
                      <a16:creationId xmlns:a16="http://schemas.microsoft.com/office/drawing/2014/main" id="{32E9DCDF-9A62-4BF6-84E2-5CCD0E94F1F0}"/>
                    </a:ext>
                  </a:extLst>
                </p14:cNvPr>
                <p14:cNvContentPartPr/>
                <p14:nvPr/>
              </p14:nvContentPartPr>
              <p14:xfrm>
                <a:off x="3256210" y="5601111"/>
                <a:ext cx="153360" cy="13320"/>
              </p14:xfrm>
            </p:contentPart>
          </mc:Choice>
          <mc:Fallback xmlns="">
            <p:pic>
              <p:nvPicPr>
                <p:cNvPr id="115" name="Ink 114">
                  <a:extLst>
                    <a:ext uri="{FF2B5EF4-FFF2-40B4-BE49-F238E27FC236}">
                      <a16:creationId xmlns:a16="http://schemas.microsoft.com/office/drawing/2014/main" id="{32E9DCDF-9A62-4BF6-84E2-5CCD0E94F1F0}"/>
                    </a:ext>
                  </a:extLst>
                </p:cNvPr>
                <p:cNvPicPr/>
                <p:nvPr/>
              </p:nvPicPr>
              <p:blipFill>
                <a:blip r:embed="rId182"/>
                <a:stretch>
                  <a:fillRect/>
                </a:stretch>
              </p:blipFill>
              <p:spPr>
                <a:xfrm>
                  <a:off x="3238168" y="5582611"/>
                  <a:ext cx="189084" cy="49950"/>
                </a:xfrm>
                <a:prstGeom prst="rect">
                  <a:avLst/>
                </a:prstGeom>
              </p:spPr>
            </p:pic>
          </mc:Fallback>
        </mc:AlternateContent>
        <mc:AlternateContent xmlns:mc="http://schemas.openxmlformats.org/markup-compatibility/2006" xmlns:p14="http://schemas.microsoft.com/office/powerpoint/2010/main">
          <mc:Choice Requires="p14">
            <p:contentPart p14:bwMode="auto" r:id="rId183">
              <p14:nvContentPartPr>
                <p14:cNvPr id="117" name="Ink 116">
                  <a:extLst>
                    <a:ext uri="{FF2B5EF4-FFF2-40B4-BE49-F238E27FC236}">
                      <a16:creationId xmlns:a16="http://schemas.microsoft.com/office/drawing/2014/main" id="{1948B9D0-50DC-4483-9529-9B816C46FBA5}"/>
                    </a:ext>
                  </a:extLst>
                </p14:cNvPr>
                <p14:cNvContentPartPr/>
                <p14:nvPr/>
              </p14:nvContentPartPr>
              <p14:xfrm>
                <a:off x="3828610" y="5316711"/>
                <a:ext cx="213120" cy="388080"/>
              </p14:xfrm>
            </p:contentPart>
          </mc:Choice>
          <mc:Fallback xmlns="">
            <p:pic>
              <p:nvPicPr>
                <p:cNvPr id="117" name="Ink 116">
                  <a:extLst>
                    <a:ext uri="{FF2B5EF4-FFF2-40B4-BE49-F238E27FC236}">
                      <a16:creationId xmlns:a16="http://schemas.microsoft.com/office/drawing/2014/main" id="{1948B9D0-50DC-4483-9529-9B816C46FBA5}"/>
                    </a:ext>
                  </a:extLst>
                </p:cNvPr>
                <p:cNvPicPr/>
                <p:nvPr/>
              </p:nvPicPr>
              <p:blipFill>
                <a:blip r:embed="rId184"/>
                <a:stretch>
                  <a:fillRect/>
                </a:stretch>
              </p:blipFill>
              <p:spPr>
                <a:xfrm>
                  <a:off x="3810580" y="5298711"/>
                  <a:ext cx="248820" cy="423720"/>
                </a:xfrm>
                <a:prstGeom prst="rect">
                  <a:avLst/>
                </a:prstGeom>
              </p:spPr>
            </p:pic>
          </mc:Fallback>
        </mc:AlternateContent>
        <mc:AlternateContent xmlns:mc="http://schemas.openxmlformats.org/markup-compatibility/2006" xmlns:p14="http://schemas.microsoft.com/office/powerpoint/2010/main">
          <mc:Choice Requires="p14">
            <p:contentPart p14:bwMode="auto" r:id="rId185">
              <p14:nvContentPartPr>
                <p14:cNvPr id="118" name="Ink 117">
                  <a:extLst>
                    <a:ext uri="{FF2B5EF4-FFF2-40B4-BE49-F238E27FC236}">
                      <a16:creationId xmlns:a16="http://schemas.microsoft.com/office/drawing/2014/main" id="{05687D11-0E0D-4C44-8451-D0641FB17030}"/>
                    </a:ext>
                  </a:extLst>
                </p14:cNvPr>
                <p14:cNvContentPartPr/>
                <p14:nvPr/>
              </p14:nvContentPartPr>
              <p14:xfrm>
                <a:off x="4106890" y="5695791"/>
                <a:ext cx="38520" cy="30600"/>
              </p14:xfrm>
            </p:contentPart>
          </mc:Choice>
          <mc:Fallback xmlns="">
            <p:pic>
              <p:nvPicPr>
                <p:cNvPr id="118" name="Ink 117">
                  <a:extLst>
                    <a:ext uri="{FF2B5EF4-FFF2-40B4-BE49-F238E27FC236}">
                      <a16:creationId xmlns:a16="http://schemas.microsoft.com/office/drawing/2014/main" id="{05687D11-0E0D-4C44-8451-D0641FB17030}"/>
                    </a:ext>
                  </a:extLst>
                </p:cNvPr>
                <p:cNvPicPr/>
                <p:nvPr/>
              </p:nvPicPr>
              <p:blipFill>
                <a:blip r:embed="rId186"/>
                <a:stretch>
                  <a:fillRect/>
                </a:stretch>
              </p:blipFill>
              <p:spPr>
                <a:xfrm>
                  <a:off x="4088890" y="5677577"/>
                  <a:ext cx="74160" cy="66664"/>
                </a:xfrm>
                <a:prstGeom prst="rect">
                  <a:avLst/>
                </a:prstGeom>
              </p:spPr>
            </p:pic>
          </mc:Fallback>
        </mc:AlternateContent>
        <mc:AlternateContent xmlns:mc="http://schemas.openxmlformats.org/markup-compatibility/2006" xmlns:p14="http://schemas.microsoft.com/office/powerpoint/2010/main">
          <mc:Choice Requires="p14">
            <p:contentPart p14:bwMode="auto" r:id="rId187">
              <p14:nvContentPartPr>
                <p14:cNvPr id="120" name="Ink 119">
                  <a:extLst>
                    <a:ext uri="{FF2B5EF4-FFF2-40B4-BE49-F238E27FC236}">
                      <a16:creationId xmlns:a16="http://schemas.microsoft.com/office/drawing/2014/main" id="{DFB54DFE-635C-44CD-8DD8-59CC37ADCA1F}"/>
                    </a:ext>
                  </a:extLst>
                </p14:cNvPr>
                <p14:cNvContentPartPr/>
                <p14:nvPr/>
              </p14:nvContentPartPr>
              <p14:xfrm>
                <a:off x="4248730" y="5349471"/>
                <a:ext cx="209160" cy="276120"/>
              </p14:xfrm>
            </p:contentPart>
          </mc:Choice>
          <mc:Fallback xmlns="">
            <p:pic>
              <p:nvPicPr>
                <p:cNvPr id="120" name="Ink 119">
                  <a:extLst>
                    <a:ext uri="{FF2B5EF4-FFF2-40B4-BE49-F238E27FC236}">
                      <a16:creationId xmlns:a16="http://schemas.microsoft.com/office/drawing/2014/main" id="{DFB54DFE-635C-44CD-8DD8-59CC37ADCA1F}"/>
                    </a:ext>
                  </a:extLst>
                </p:cNvPr>
                <p:cNvPicPr/>
                <p:nvPr/>
              </p:nvPicPr>
              <p:blipFill>
                <a:blip r:embed="rId188"/>
                <a:stretch>
                  <a:fillRect/>
                </a:stretch>
              </p:blipFill>
              <p:spPr>
                <a:xfrm>
                  <a:off x="4230730" y="5331448"/>
                  <a:ext cx="244800" cy="311807"/>
                </a:xfrm>
                <a:prstGeom prst="rect">
                  <a:avLst/>
                </a:prstGeom>
              </p:spPr>
            </p:pic>
          </mc:Fallback>
        </mc:AlternateContent>
        <mc:AlternateContent xmlns:mc="http://schemas.openxmlformats.org/markup-compatibility/2006" xmlns:p14="http://schemas.microsoft.com/office/powerpoint/2010/main">
          <mc:Choice Requires="p14">
            <p:contentPart p14:bwMode="auto" r:id="rId189">
              <p14:nvContentPartPr>
                <p14:cNvPr id="121" name="Ink 120">
                  <a:extLst>
                    <a:ext uri="{FF2B5EF4-FFF2-40B4-BE49-F238E27FC236}">
                      <a16:creationId xmlns:a16="http://schemas.microsoft.com/office/drawing/2014/main" id="{9498D0B2-C1E1-41B3-B0F5-9BCC555C70F2}"/>
                    </a:ext>
                  </a:extLst>
                </p14:cNvPr>
                <p14:cNvContentPartPr/>
                <p14:nvPr/>
              </p14:nvContentPartPr>
              <p14:xfrm>
                <a:off x="4282570" y="5321751"/>
                <a:ext cx="244080" cy="68400"/>
              </p14:xfrm>
            </p:contentPart>
          </mc:Choice>
          <mc:Fallback xmlns="">
            <p:pic>
              <p:nvPicPr>
                <p:cNvPr id="121" name="Ink 120">
                  <a:extLst>
                    <a:ext uri="{FF2B5EF4-FFF2-40B4-BE49-F238E27FC236}">
                      <a16:creationId xmlns:a16="http://schemas.microsoft.com/office/drawing/2014/main" id="{9498D0B2-C1E1-41B3-B0F5-9BCC555C70F2}"/>
                    </a:ext>
                  </a:extLst>
                </p:cNvPr>
                <p:cNvPicPr/>
                <p:nvPr/>
              </p:nvPicPr>
              <p:blipFill>
                <a:blip r:embed="rId190"/>
                <a:stretch>
                  <a:fillRect/>
                </a:stretch>
              </p:blipFill>
              <p:spPr>
                <a:xfrm>
                  <a:off x="4264570" y="5303751"/>
                  <a:ext cx="279720" cy="104040"/>
                </a:xfrm>
                <a:prstGeom prst="rect">
                  <a:avLst/>
                </a:prstGeom>
              </p:spPr>
            </p:pic>
          </mc:Fallback>
        </mc:AlternateContent>
        <mc:AlternateContent xmlns:mc="http://schemas.openxmlformats.org/markup-compatibility/2006" xmlns:p14="http://schemas.microsoft.com/office/powerpoint/2010/main">
          <mc:Choice Requires="p14">
            <p:contentPart p14:bwMode="auto" r:id="rId191">
              <p14:nvContentPartPr>
                <p14:cNvPr id="122" name="Ink 121">
                  <a:extLst>
                    <a:ext uri="{FF2B5EF4-FFF2-40B4-BE49-F238E27FC236}">
                      <a16:creationId xmlns:a16="http://schemas.microsoft.com/office/drawing/2014/main" id="{E073B189-E41B-4A63-9987-6223508765B0}"/>
                    </a:ext>
                  </a:extLst>
                </p14:cNvPr>
                <p14:cNvContentPartPr/>
                <p14:nvPr/>
              </p14:nvContentPartPr>
              <p14:xfrm>
                <a:off x="4581010" y="5471511"/>
                <a:ext cx="14760" cy="33120"/>
              </p14:xfrm>
            </p:contentPart>
          </mc:Choice>
          <mc:Fallback xmlns="">
            <p:pic>
              <p:nvPicPr>
                <p:cNvPr id="122" name="Ink 121">
                  <a:extLst>
                    <a:ext uri="{FF2B5EF4-FFF2-40B4-BE49-F238E27FC236}">
                      <a16:creationId xmlns:a16="http://schemas.microsoft.com/office/drawing/2014/main" id="{E073B189-E41B-4A63-9987-6223508765B0}"/>
                    </a:ext>
                  </a:extLst>
                </p:cNvPr>
                <p:cNvPicPr/>
                <p:nvPr/>
              </p:nvPicPr>
              <p:blipFill>
                <a:blip r:embed="rId192"/>
                <a:stretch>
                  <a:fillRect/>
                </a:stretch>
              </p:blipFill>
              <p:spPr>
                <a:xfrm>
                  <a:off x="4563010" y="5453705"/>
                  <a:ext cx="50400" cy="68377"/>
                </a:xfrm>
                <a:prstGeom prst="rect">
                  <a:avLst/>
                </a:prstGeom>
              </p:spPr>
            </p:pic>
          </mc:Fallback>
        </mc:AlternateContent>
        <mc:AlternateContent xmlns:mc="http://schemas.openxmlformats.org/markup-compatibility/2006" xmlns:p14="http://schemas.microsoft.com/office/powerpoint/2010/main">
          <mc:Choice Requires="p14">
            <p:contentPart p14:bwMode="auto" r:id="rId193">
              <p14:nvContentPartPr>
                <p14:cNvPr id="123" name="Ink 122">
                  <a:extLst>
                    <a:ext uri="{FF2B5EF4-FFF2-40B4-BE49-F238E27FC236}">
                      <a16:creationId xmlns:a16="http://schemas.microsoft.com/office/drawing/2014/main" id="{5F1C078F-8D39-42BD-BFB0-A3E450D7AD27}"/>
                    </a:ext>
                  </a:extLst>
                </p14:cNvPr>
                <p14:cNvContentPartPr/>
                <p14:nvPr/>
              </p14:nvContentPartPr>
              <p14:xfrm>
                <a:off x="4784410" y="5402031"/>
                <a:ext cx="30240" cy="274680"/>
              </p14:xfrm>
            </p:contentPart>
          </mc:Choice>
          <mc:Fallback xmlns="">
            <p:pic>
              <p:nvPicPr>
                <p:cNvPr id="123" name="Ink 122">
                  <a:extLst>
                    <a:ext uri="{FF2B5EF4-FFF2-40B4-BE49-F238E27FC236}">
                      <a16:creationId xmlns:a16="http://schemas.microsoft.com/office/drawing/2014/main" id="{5F1C078F-8D39-42BD-BFB0-A3E450D7AD27}"/>
                    </a:ext>
                  </a:extLst>
                </p:cNvPr>
                <p:cNvPicPr/>
                <p:nvPr/>
              </p:nvPicPr>
              <p:blipFill>
                <a:blip r:embed="rId194"/>
                <a:stretch>
                  <a:fillRect/>
                </a:stretch>
              </p:blipFill>
              <p:spPr>
                <a:xfrm>
                  <a:off x="4766410" y="5384031"/>
                  <a:ext cx="65880" cy="310320"/>
                </a:xfrm>
                <a:prstGeom prst="rect">
                  <a:avLst/>
                </a:prstGeom>
              </p:spPr>
            </p:pic>
          </mc:Fallback>
        </mc:AlternateContent>
        <mc:AlternateContent xmlns:mc="http://schemas.openxmlformats.org/markup-compatibility/2006" xmlns:p14="http://schemas.microsoft.com/office/powerpoint/2010/main">
          <mc:Choice Requires="p14">
            <p:contentPart p14:bwMode="auto" r:id="rId195">
              <p14:nvContentPartPr>
                <p14:cNvPr id="124" name="Ink 123">
                  <a:extLst>
                    <a:ext uri="{FF2B5EF4-FFF2-40B4-BE49-F238E27FC236}">
                      <a16:creationId xmlns:a16="http://schemas.microsoft.com/office/drawing/2014/main" id="{3E303B5E-2641-42D1-A3A9-E01E65EA041A}"/>
                    </a:ext>
                  </a:extLst>
                </p14:cNvPr>
                <p14:cNvContentPartPr/>
                <p14:nvPr/>
              </p14:nvContentPartPr>
              <p14:xfrm>
                <a:off x="4874770" y="5387991"/>
                <a:ext cx="300240" cy="272880"/>
              </p14:xfrm>
            </p:contentPart>
          </mc:Choice>
          <mc:Fallback xmlns="">
            <p:pic>
              <p:nvPicPr>
                <p:cNvPr id="124" name="Ink 123">
                  <a:extLst>
                    <a:ext uri="{FF2B5EF4-FFF2-40B4-BE49-F238E27FC236}">
                      <a16:creationId xmlns:a16="http://schemas.microsoft.com/office/drawing/2014/main" id="{3E303B5E-2641-42D1-A3A9-E01E65EA041A}"/>
                    </a:ext>
                  </a:extLst>
                </p:cNvPr>
                <p:cNvPicPr/>
                <p:nvPr/>
              </p:nvPicPr>
              <p:blipFill>
                <a:blip r:embed="rId196"/>
                <a:stretch>
                  <a:fillRect/>
                </a:stretch>
              </p:blipFill>
              <p:spPr>
                <a:xfrm>
                  <a:off x="4856770" y="5369991"/>
                  <a:ext cx="335880" cy="308520"/>
                </a:xfrm>
                <a:prstGeom prst="rect">
                  <a:avLst/>
                </a:prstGeom>
              </p:spPr>
            </p:pic>
          </mc:Fallback>
        </mc:AlternateContent>
        <mc:AlternateContent xmlns:mc="http://schemas.openxmlformats.org/markup-compatibility/2006" xmlns:p14="http://schemas.microsoft.com/office/powerpoint/2010/main">
          <mc:Choice Requires="p14">
            <p:contentPart p14:bwMode="auto" r:id="rId197">
              <p14:nvContentPartPr>
                <p14:cNvPr id="126" name="Ink 125">
                  <a:extLst>
                    <a:ext uri="{FF2B5EF4-FFF2-40B4-BE49-F238E27FC236}">
                      <a16:creationId xmlns:a16="http://schemas.microsoft.com/office/drawing/2014/main" id="{81BC20D8-F0AA-4408-BCB8-E289946F9606}"/>
                    </a:ext>
                  </a:extLst>
                </p14:cNvPr>
                <p14:cNvContentPartPr/>
                <p14:nvPr/>
              </p14:nvContentPartPr>
              <p14:xfrm>
                <a:off x="5211370" y="5297991"/>
                <a:ext cx="146880" cy="16200"/>
              </p14:xfrm>
            </p:contentPart>
          </mc:Choice>
          <mc:Fallback xmlns="">
            <p:pic>
              <p:nvPicPr>
                <p:cNvPr id="126" name="Ink 125">
                  <a:extLst>
                    <a:ext uri="{FF2B5EF4-FFF2-40B4-BE49-F238E27FC236}">
                      <a16:creationId xmlns:a16="http://schemas.microsoft.com/office/drawing/2014/main" id="{81BC20D8-F0AA-4408-BCB8-E289946F9606}"/>
                    </a:ext>
                  </a:extLst>
                </p:cNvPr>
                <p:cNvPicPr/>
                <p:nvPr/>
              </p:nvPicPr>
              <p:blipFill>
                <a:blip r:embed="rId198"/>
                <a:stretch>
                  <a:fillRect/>
                </a:stretch>
              </p:blipFill>
              <p:spPr>
                <a:xfrm>
                  <a:off x="5193370" y="5279991"/>
                  <a:ext cx="182520" cy="51840"/>
                </a:xfrm>
                <a:prstGeom prst="rect">
                  <a:avLst/>
                </a:prstGeom>
              </p:spPr>
            </p:pic>
          </mc:Fallback>
        </mc:AlternateContent>
        <mc:AlternateContent xmlns:mc="http://schemas.openxmlformats.org/markup-compatibility/2006" xmlns:p14="http://schemas.microsoft.com/office/powerpoint/2010/main">
          <mc:Choice Requires="p14">
            <p:contentPart p14:bwMode="auto" r:id="rId199">
              <p14:nvContentPartPr>
                <p14:cNvPr id="127" name="Ink 126">
                  <a:extLst>
                    <a:ext uri="{FF2B5EF4-FFF2-40B4-BE49-F238E27FC236}">
                      <a16:creationId xmlns:a16="http://schemas.microsoft.com/office/drawing/2014/main" id="{A5281C1C-3781-42FD-97A6-8F2B08FB12AB}"/>
                    </a:ext>
                  </a:extLst>
                </p14:cNvPr>
                <p14:cNvContentPartPr/>
                <p14:nvPr/>
              </p14:nvContentPartPr>
              <p14:xfrm>
                <a:off x="5430970" y="5165871"/>
                <a:ext cx="23760" cy="178560"/>
              </p14:xfrm>
            </p:contentPart>
          </mc:Choice>
          <mc:Fallback xmlns="">
            <p:pic>
              <p:nvPicPr>
                <p:cNvPr id="127" name="Ink 126">
                  <a:extLst>
                    <a:ext uri="{FF2B5EF4-FFF2-40B4-BE49-F238E27FC236}">
                      <a16:creationId xmlns:a16="http://schemas.microsoft.com/office/drawing/2014/main" id="{A5281C1C-3781-42FD-97A6-8F2B08FB12AB}"/>
                    </a:ext>
                  </a:extLst>
                </p:cNvPr>
                <p:cNvPicPr/>
                <p:nvPr/>
              </p:nvPicPr>
              <p:blipFill>
                <a:blip r:embed="rId200"/>
                <a:stretch>
                  <a:fillRect/>
                </a:stretch>
              </p:blipFill>
              <p:spPr>
                <a:xfrm>
                  <a:off x="5412970" y="5147871"/>
                  <a:ext cx="59400" cy="214200"/>
                </a:xfrm>
                <a:prstGeom prst="rect">
                  <a:avLst/>
                </a:prstGeom>
              </p:spPr>
            </p:pic>
          </mc:Fallback>
        </mc:AlternateContent>
        <mc:AlternateContent xmlns:mc="http://schemas.openxmlformats.org/markup-compatibility/2006" xmlns:p14="http://schemas.microsoft.com/office/powerpoint/2010/main">
          <mc:Choice Requires="p14">
            <p:contentPart p14:bwMode="auto" r:id="rId201">
              <p14:nvContentPartPr>
                <p14:cNvPr id="128" name="Ink 127">
                  <a:extLst>
                    <a:ext uri="{FF2B5EF4-FFF2-40B4-BE49-F238E27FC236}">
                      <a16:creationId xmlns:a16="http://schemas.microsoft.com/office/drawing/2014/main" id="{E8AF7F9E-733B-438A-87E7-EF3CE4884EE3}"/>
                    </a:ext>
                  </a:extLst>
                </p14:cNvPr>
                <p14:cNvContentPartPr/>
                <p14:nvPr/>
              </p14:nvContentPartPr>
              <p14:xfrm>
                <a:off x="5513050" y="5153271"/>
                <a:ext cx="123480" cy="156960"/>
              </p14:xfrm>
            </p:contentPart>
          </mc:Choice>
          <mc:Fallback xmlns="">
            <p:pic>
              <p:nvPicPr>
                <p:cNvPr id="128" name="Ink 127">
                  <a:extLst>
                    <a:ext uri="{FF2B5EF4-FFF2-40B4-BE49-F238E27FC236}">
                      <a16:creationId xmlns:a16="http://schemas.microsoft.com/office/drawing/2014/main" id="{E8AF7F9E-733B-438A-87E7-EF3CE4884EE3}"/>
                    </a:ext>
                  </a:extLst>
                </p:cNvPr>
                <p:cNvPicPr/>
                <p:nvPr/>
              </p:nvPicPr>
              <p:blipFill>
                <a:blip r:embed="rId202"/>
                <a:stretch>
                  <a:fillRect/>
                </a:stretch>
              </p:blipFill>
              <p:spPr>
                <a:xfrm>
                  <a:off x="5495050" y="5135271"/>
                  <a:ext cx="159120" cy="192600"/>
                </a:xfrm>
                <a:prstGeom prst="rect">
                  <a:avLst/>
                </a:prstGeom>
              </p:spPr>
            </p:pic>
          </mc:Fallback>
        </mc:AlternateContent>
        <mc:AlternateContent xmlns:mc="http://schemas.openxmlformats.org/markup-compatibility/2006" xmlns:p14="http://schemas.microsoft.com/office/powerpoint/2010/main">
          <mc:Choice Requires="p14">
            <p:contentPart p14:bwMode="auto" r:id="rId203">
              <p14:nvContentPartPr>
                <p14:cNvPr id="129" name="Ink 128">
                  <a:extLst>
                    <a:ext uri="{FF2B5EF4-FFF2-40B4-BE49-F238E27FC236}">
                      <a16:creationId xmlns:a16="http://schemas.microsoft.com/office/drawing/2014/main" id="{AE21EB3B-1143-4521-8CCE-042FD1E19189}"/>
                    </a:ext>
                  </a:extLst>
                </p14:cNvPr>
                <p14:cNvContentPartPr/>
                <p14:nvPr/>
              </p14:nvContentPartPr>
              <p14:xfrm>
                <a:off x="5842090" y="5259471"/>
                <a:ext cx="317880" cy="32400"/>
              </p14:xfrm>
            </p:contentPart>
          </mc:Choice>
          <mc:Fallback xmlns="">
            <p:pic>
              <p:nvPicPr>
                <p:cNvPr id="129" name="Ink 128">
                  <a:extLst>
                    <a:ext uri="{FF2B5EF4-FFF2-40B4-BE49-F238E27FC236}">
                      <a16:creationId xmlns:a16="http://schemas.microsoft.com/office/drawing/2014/main" id="{AE21EB3B-1143-4521-8CCE-042FD1E19189}"/>
                    </a:ext>
                  </a:extLst>
                </p:cNvPr>
                <p:cNvPicPr/>
                <p:nvPr/>
              </p:nvPicPr>
              <p:blipFill>
                <a:blip r:embed="rId204"/>
                <a:stretch>
                  <a:fillRect/>
                </a:stretch>
              </p:blipFill>
              <p:spPr>
                <a:xfrm>
                  <a:off x="5824090" y="5241471"/>
                  <a:ext cx="353520" cy="68040"/>
                </a:xfrm>
                <a:prstGeom prst="rect">
                  <a:avLst/>
                </a:prstGeom>
              </p:spPr>
            </p:pic>
          </mc:Fallback>
        </mc:AlternateContent>
        <mc:AlternateContent xmlns:mc="http://schemas.openxmlformats.org/markup-compatibility/2006" xmlns:p14="http://schemas.microsoft.com/office/powerpoint/2010/main">
          <mc:Choice Requires="p14">
            <p:contentPart p14:bwMode="auto" r:id="rId205">
              <p14:nvContentPartPr>
                <p14:cNvPr id="130" name="Ink 129">
                  <a:extLst>
                    <a:ext uri="{FF2B5EF4-FFF2-40B4-BE49-F238E27FC236}">
                      <a16:creationId xmlns:a16="http://schemas.microsoft.com/office/drawing/2014/main" id="{FE3A0699-9C5F-4C76-9188-E483C495CF8F}"/>
                    </a:ext>
                  </a:extLst>
                </p14:cNvPr>
                <p14:cNvContentPartPr/>
                <p14:nvPr/>
              </p14:nvContentPartPr>
              <p14:xfrm>
                <a:off x="5778370" y="5279631"/>
                <a:ext cx="272880" cy="309240"/>
              </p14:xfrm>
            </p:contentPart>
          </mc:Choice>
          <mc:Fallback xmlns="">
            <p:pic>
              <p:nvPicPr>
                <p:cNvPr id="130" name="Ink 129">
                  <a:extLst>
                    <a:ext uri="{FF2B5EF4-FFF2-40B4-BE49-F238E27FC236}">
                      <a16:creationId xmlns:a16="http://schemas.microsoft.com/office/drawing/2014/main" id="{FE3A0699-9C5F-4C76-9188-E483C495CF8F}"/>
                    </a:ext>
                  </a:extLst>
                </p:cNvPr>
                <p:cNvPicPr/>
                <p:nvPr/>
              </p:nvPicPr>
              <p:blipFill>
                <a:blip r:embed="rId206"/>
                <a:stretch>
                  <a:fillRect/>
                </a:stretch>
              </p:blipFill>
              <p:spPr>
                <a:xfrm>
                  <a:off x="5760370" y="5261631"/>
                  <a:ext cx="308520" cy="344880"/>
                </a:xfrm>
                <a:prstGeom prst="rect">
                  <a:avLst/>
                </a:prstGeom>
              </p:spPr>
            </p:pic>
          </mc:Fallback>
        </mc:AlternateContent>
        <mc:AlternateContent xmlns:mc="http://schemas.openxmlformats.org/markup-compatibility/2006" xmlns:p14="http://schemas.microsoft.com/office/powerpoint/2010/main">
          <mc:Choice Requires="p14">
            <p:contentPart p14:bwMode="auto" r:id="rId207">
              <p14:nvContentPartPr>
                <p14:cNvPr id="132" name="Ink 131">
                  <a:extLst>
                    <a:ext uri="{FF2B5EF4-FFF2-40B4-BE49-F238E27FC236}">
                      <a16:creationId xmlns:a16="http://schemas.microsoft.com/office/drawing/2014/main" id="{DA7DF5FD-8CD9-4313-A6DE-54C7806616D8}"/>
                    </a:ext>
                  </a:extLst>
                </p14:cNvPr>
                <p14:cNvContentPartPr/>
                <p14:nvPr/>
              </p14:nvContentPartPr>
              <p14:xfrm>
                <a:off x="6276610" y="5393031"/>
                <a:ext cx="192600" cy="150480"/>
              </p14:xfrm>
            </p:contentPart>
          </mc:Choice>
          <mc:Fallback xmlns="">
            <p:pic>
              <p:nvPicPr>
                <p:cNvPr id="132" name="Ink 131">
                  <a:extLst>
                    <a:ext uri="{FF2B5EF4-FFF2-40B4-BE49-F238E27FC236}">
                      <a16:creationId xmlns:a16="http://schemas.microsoft.com/office/drawing/2014/main" id="{DA7DF5FD-8CD9-4313-A6DE-54C7806616D8}"/>
                    </a:ext>
                  </a:extLst>
                </p:cNvPr>
                <p:cNvPicPr/>
                <p:nvPr/>
              </p:nvPicPr>
              <p:blipFill>
                <a:blip r:embed="rId208"/>
                <a:stretch>
                  <a:fillRect/>
                </a:stretch>
              </p:blipFill>
              <p:spPr>
                <a:xfrm>
                  <a:off x="6258644" y="5375031"/>
                  <a:ext cx="228174" cy="186120"/>
                </a:xfrm>
                <a:prstGeom prst="rect">
                  <a:avLst/>
                </a:prstGeom>
              </p:spPr>
            </p:pic>
          </mc:Fallback>
        </mc:AlternateContent>
        <mc:AlternateContent xmlns:mc="http://schemas.openxmlformats.org/markup-compatibility/2006" xmlns:p14="http://schemas.microsoft.com/office/powerpoint/2010/main">
          <mc:Choice Requires="p14">
            <p:contentPart p14:bwMode="auto" r:id="rId209">
              <p14:nvContentPartPr>
                <p14:cNvPr id="133" name="Ink 132">
                  <a:extLst>
                    <a:ext uri="{FF2B5EF4-FFF2-40B4-BE49-F238E27FC236}">
                      <a16:creationId xmlns:a16="http://schemas.microsoft.com/office/drawing/2014/main" id="{1F59442D-0B6D-4D45-9BDF-AD2E4836A40C}"/>
                    </a:ext>
                  </a:extLst>
                </p14:cNvPr>
                <p14:cNvContentPartPr/>
                <p14:nvPr/>
              </p14:nvContentPartPr>
              <p14:xfrm>
                <a:off x="6684490" y="5398071"/>
                <a:ext cx="1006560" cy="326520"/>
              </p14:xfrm>
            </p:contentPart>
          </mc:Choice>
          <mc:Fallback xmlns="">
            <p:pic>
              <p:nvPicPr>
                <p:cNvPr id="133" name="Ink 132">
                  <a:extLst>
                    <a:ext uri="{FF2B5EF4-FFF2-40B4-BE49-F238E27FC236}">
                      <a16:creationId xmlns:a16="http://schemas.microsoft.com/office/drawing/2014/main" id="{1F59442D-0B6D-4D45-9BDF-AD2E4836A40C}"/>
                    </a:ext>
                  </a:extLst>
                </p:cNvPr>
                <p:cNvPicPr/>
                <p:nvPr/>
              </p:nvPicPr>
              <p:blipFill>
                <a:blip r:embed="rId210"/>
                <a:stretch>
                  <a:fillRect/>
                </a:stretch>
              </p:blipFill>
              <p:spPr>
                <a:xfrm>
                  <a:off x="6666496" y="5380091"/>
                  <a:ext cx="1042187" cy="362121"/>
                </a:xfrm>
                <a:prstGeom prst="rect">
                  <a:avLst/>
                </a:prstGeom>
              </p:spPr>
            </p:pic>
          </mc:Fallback>
        </mc:AlternateContent>
        <mc:AlternateContent xmlns:mc="http://schemas.openxmlformats.org/markup-compatibility/2006" xmlns:p14="http://schemas.microsoft.com/office/powerpoint/2010/main">
          <mc:Choice Requires="p14">
            <p:contentPart p14:bwMode="auto" r:id="rId211">
              <p14:nvContentPartPr>
                <p14:cNvPr id="134" name="Ink 133">
                  <a:extLst>
                    <a:ext uri="{FF2B5EF4-FFF2-40B4-BE49-F238E27FC236}">
                      <a16:creationId xmlns:a16="http://schemas.microsoft.com/office/drawing/2014/main" id="{E8DD5018-00A1-43DD-9514-17F30E3A55DE}"/>
                    </a:ext>
                  </a:extLst>
                </p14:cNvPr>
                <p14:cNvContentPartPr/>
                <p14:nvPr/>
              </p14:nvContentPartPr>
              <p14:xfrm>
                <a:off x="7891570" y="5453511"/>
                <a:ext cx="93240" cy="102240"/>
              </p14:xfrm>
            </p:contentPart>
          </mc:Choice>
          <mc:Fallback xmlns="">
            <p:pic>
              <p:nvPicPr>
                <p:cNvPr id="134" name="Ink 133">
                  <a:extLst>
                    <a:ext uri="{FF2B5EF4-FFF2-40B4-BE49-F238E27FC236}">
                      <a16:creationId xmlns:a16="http://schemas.microsoft.com/office/drawing/2014/main" id="{E8DD5018-00A1-43DD-9514-17F30E3A55DE}"/>
                    </a:ext>
                  </a:extLst>
                </p:cNvPr>
                <p:cNvPicPr/>
                <p:nvPr/>
              </p:nvPicPr>
              <p:blipFill>
                <a:blip r:embed="rId212"/>
                <a:stretch>
                  <a:fillRect/>
                </a:stretch>
              </p:blipFill>
              <p:spPr>
                <a:xfrm>
                  <a:off x="7873570" y="5435511"/>
                  <a:ext cx="128880" cy="137880"/>
                </a:xfrm>
                <a:prstGeom prst="rect">
                  <a:avLst/>
                </a:prstGeom>
              </p:spPr>
            </p:pic>
          </mc:Fallback>
        </mc:AlternateContent>
        <mc:AlternateContent xmlns:mc="http://schemas.openxmlformats.org/markup-compatibility/2006" xmlns:p14="http://schemas.microsoft.com/office/powerpoint/2010/main">
          <mc:Choice Requires="p14">
            <p:contentPart p14:bwMode="auto" r:id="rId213">
              <p14:nvContentPartPr>
                <p14:cNvPr id="135" name="Ink 134">
                  <a:extLst>
                    <a:ext uri="{FF2B5EF4-FFF2-40B4-BE49-F238E27FC236}">
                      <a16:creationId xmlns:a16="http://schemas.microsoft.com/office/drawing/2014/main" id="{BCA5A431-C326-47EB-B064-3630D399D3D5}"/>
                    </a:ext>
                  </a:extLst>
                </p14:cNvPr>
                <p14:cNvContentPartPr/>
                <p14:nvPr/>
              </p14:nvContentPartPr>
              <p14:xfrm>
                <a:off x="8075530" y="5312751"/>
                <a:ext cx="142200" cy="376920"/>
              </p14:xfrm>
            </p:contentPart>
          </mc:Choice>
          <mc:Fallback xmlns="">
            <p:pic>
              <p:nvPicPr>
                <p:cNvPr id="135" name="Ink 134">
                  <a:extLst>
                    <a:ext uri="{FF2B5EF4-FFF2-40B4-BE49-F238E27FC236}">
                      <a16:creationId xmlns:a16="http://schemas.microsoft.com/office/drawing/2014/main" id="{BCA5A431-C326-47EB-B064-3630D399D3D5}"/>
                    </a:ext>
                  </a:extLst>
                </p:cNvPr>
                <p:cNvPicPr/>
                <p:nvPr/>
              </p:nvPicPr>
              <p:blipFill>
                <a:blip r:embed="rId214"/>
                <a:stretch>
                  <a:fillRect/>
                </a:stretch>
              </p:blipFill>
              <p:spPr>
                <a:xfrm>
                  <a:off x="8057530" y="5294751"/>
                  <a:ext cx="177840" cy="412560"/>
                </a:xfrm>
                <a:prstGeom prst="rect">
                  <a:avLst/>
                </a:prstGeom>
              </p:spPr>
            </p:pic>
          </mc:Fallback>
        </mc:AlternateContent>
        <mc:AlternateContent xmlns:mc="http://schemas.openxmlformats.org/markup-compatibility/2006" xmlns:p14="http://schemas.microsoft.com/office/powerpoint/2010/main">
          <mc:Choice Requires="p14">
            <p:contentPart p14:bwMode="auto" r:id="rId215">
              <p14:nvContentPartPr>
                <p14:cNvPr id="136" name="Ink 135">
                  <a:extLst>
                    <a:ext uri="{FF2B5EF4-FFF2-40B4-BE49-F238E27FC236}">
                      <a16:creationId xmlns:a16="http://schemas.microsoft.com/office/drawing/2014/main" id="{13C745CB-4CDC-4DF0-86E7-B39BF06E1955}"/>
                    </a:ext>
                  </a:extLst>
                </p14:cNvPr>
                <p14:cNvContentPartPr/>
                <p14:nvPr/>
              </p14:nvContentPartPr>
              <p14:xfrm>
                <a:off x="6750730" y="5725311"/>
                <a:ext cx="123840" cy="188280"/>
              </p14:xfrm>
            </p:contentPart>
          </mc:Choice>
          <mc:Fallback xmlns="">
            <p:pic>
              <p:nvPicPr>
                <p:cNvPr id="136" name="Ink 135">
                  <a:extLst>
                    <a:ext uri="{FF2B5EF4-FFF2-40B4-BE49-F238E27FC236}">
                      <a16:creationId xmlns:a16="http://schemas.microsoft.com/office/drawing/2014/main" id="{13C745CB-4CDC-4DF0-86E7-B39BF06E1955}"/>
                    </a:ext>
                  </a:extLst>
                </p:cNvPr>
                <p:cNvPicPr/>
                <p:nvPr/>
              </p:nvPicPr>
              <p:blipFill>
                <a:blip r:embed="rId216"/>
                <a:stretch>
                  <a:fillRect/>
                </a:stretch>
              </p:blipFill>
              <p:spPr>
                <a:xfrm>
                  <a:off x="6732730" y="5707311"/>
                  <a:ext cx="159480" cy="223920"/>
                </a:xfrm>
                <a:prstGeom prst="rect">
                  <a:avLst/>
                </a:prstGeom>
              </p:spPr>
            </p:pic>
          </mc:Fallback>
        </mc:AlternateContent>
        <mc:AlternateContent xmlns:mc="http://schemas.openxmlformats.org/markup-compatibility/2006" xmlns:p14="http://schemas.microsoft.com/office/powerpoint/2010/main">
          <mc:Choice Requires="p14">
            <p:contentPart p14:bwMode="auto" r:id="rId217">
              <p14:nvContentPartPr>
                <p14:cNvPr id="137" name="Ink 136">
                  <a:extLst>
                    <a:ext uri="{FF2B5EF4-FFF2-40B4-BE49-F238E27FC236}">
                      <a16:creationId xmlns:a16="http://schemas.microsoft.com/office/drawing/2014/main" id="{A73DBD6E-DFF8-4C28-A4CA-5046D04E7036}"/>
                    </a:ext>
                  </a:extLst>
                </p14:cNvPr>
                <p14:cNvContentPartPr/>
                <p14:nvPr/>
              </p14:nvContentPartPr>
              <p14:xfrm>
                <a:off x="7142410" y="5846631"/>
                <a:ext cx="34200" cy="204120"/>
              </p14:xfrm>
            </p:contentPart>
          </mc:Choice>
          <mc:Fallback xmlns="">
            <p:pic>
              <p:nvPicPr>
                <p:cNvPr id="137" name="Ink 136">
                  <a:extLst>
                    <a:ext uri="{FF2B5EF4-FFF2-40B4-BE49-F238E27FC236}">
                      <a16:creationId xmlns:a16="http://schemas.microsoft.com/office/drawing/2014/main" id="{A73DBD6E-DFF8-4C28-A4CA-5046D04E7036}"/>
                    </a:ext>
                  </a:extLst>
                </p:cNvPr>
                <p:cNvPicPr/>
                <p:nvPr/>
              </p:nvPicPr>
              <p:blipFill>
                <a:blip r:embed="rId218"/>
                <a:stretch>
                  <a:fillRect/>
                </a:stretch>
              </p:blipFill>
              <p:spPr>
                <a:xfrm>
                  <a:off x="7124410" y="5828599"/>
                  <a:ext cx="69840" cy="239823"/>
                </a:xfrm>
                <a:prstGeom prst="rect">
                  <a:avLst/>
                </a:prstGeom>
              </p:spPr>
            </p:pic>
          </mc:Fallback>
        </mc:AlternateContent>
        <mc:AlternateContent xmlns:mc="http://schemas.openxmlformats.org/markup-compatibility/2006" xmlns:p14="http://schemas.microsoft.com/office/powerpoint/2010/main">
          <mc:Choice Requires="p14">
            <p:contentPart p14:bwMode="auto" r:id="rId219">
              <p14:nvContentPartPr>
                <p14:cNvPr id="138" name="Ink 137">
                  <a:extLst>
                    <a:ext uri="{FF2B5EF4-FFF2-40B4-BE49-F238E27FC236}">
                      <a16:creationId xmlns:a16="http://schemas.microsoft.com/office/drawing/2014/main" id="{C3749032-010F-417B-AE1D-1931C58F47A4}"/>
                    </a:ext>
                  </a:extLst>
                </p14:cNvPr>
                <p14:cNvContentPartPr/>
                <p14:nvPr/>
              </p14:nvContentPartPr>
              <p14:xfrm>
                <a:off x="7161130" y="5811711"/>
                <a:ext cx="87840" cy="72720"/>
              </p14:xfrm>
            </p:contentPart>
          </mc:Choice>
          <mc:Fallback xmlns="">
            <p:pic>
              <p:nvPicPr>
                <p:cNvPr id="138" name="Ink 137">
                  <a:extLst>
                    <a:ext uri="{FF2B5EF4-FFF2-40B4-BE49-F238E27FC236}">
                      <a16:creationId xmlns:a16="http://schemas.microsoft.com/office/drawing/2014/main" id="{C3749032-010F-417B-AE1D-1931C58F47A4}"/>
                    </a:ext>
                  </a:extLst>
                </p:cNvPr>
                <p:cNvPicPr/>
                <p:nvPr/>
              </p:nvPicPr>
              <p:blipFill>
                <a:blip r:embed="rId220"/>
                <a:stretch>
                  <a:fillRect/>
                </a:stretch>
              </p:blipFill>
              <p:spPr>
                <a:xfrm>
                  <a:off x="7143130" y="5793711"/>
                  <a:ext cx="123480" cy="108360"/>
                </a:xfrm>
                <a:prstGeom prst="rect">
                  <a:avLst/>
                </a:prstGeom>
              </p:spPr>
            </p:pic>
          </mc:Fallback>
        </mc:AlternateContent>
        <mc:AlternateContent xmlns:mc="http://schemas.openxmlformats.org/markup-compatibility/2006" xmlns:p14="http://schemas.microsoft.com/office/powerpoint/2010/main">
          <mc:Choice Requires="p14">
            <p:contentPart p14:bwMode="auto" r:id="rId221">
              <p14:nvContentPartPr>
                <p14:cNvPr id="139" name="Ink 138">
                  <a:extLst>
                    <a:ext uri="{FF2B5EF4-FFF2-40B4-BE49-F238E27FC236}">
                      <a16:creationId xmlns:a16="http://schemas.microsoft.com/office/drawing/2014/main" id="{C45DA753-1B9B-4B61-8C03-51ED0DCC1E84}"/>
                    </a:ext>
                  </a:extLst>
                </p14:cNvPr>
                <p14:cNvContentPartPr/>
                <p14:nvPr/>
              </p14:nvContentPartPr>
              <p14:xfrm>
                <a:off x="7330690" y="5712711"/>
                <a:ext cx="370440" cy="172080"/>
              </p14:xfrm>
            </p:contentPart>
          </mc:Choice>
          <mc:Fallback xmlns="">
            <p:pic>
              <p:nvPicPr>
                <p:cNvPr id="139" name="Ink 138">
                  <a:extLst>
                    <a:ext uri="{FF2B5EF4-FFF2-40B4-BE49-F238E27FC236}">
                      <a16:creationId xmlns:a16="http://schemas.microsoft.com/office/drawing/2014/main" id="{C45DA753-1B9B-4B61-8C03-51ED0DCC1E84}"/>
                    </a:ext>
                  </a:extLst>
                </p:cNvPr>
                <p:cNvPicPr/>
                <p:nvPr/>
              </p:nvPicPr>
              <p:blipFill>
                <a:blip r:embed="rId222"/>
                <a:stretch>
                  <a:fillRect/>
                </a:stretch>
              </p:blipFill>
              <p:spPr>
                <a:xfrm>
                  <a:off x="7312690" y="5694711"/>
                  <a:ext cx="406080" cy="207720"/>
                </a:xfrm>
                <a:prstGeom prst="rect">
                  <a:avLst/>
                </a:prstGeom>
              </p:spPr>
            </p:pic>
          </mc:Fallback>
        </mc:AlternateContent>
        <mc:AlternateContent xmlns:mc="http://schemas.openxmlformats.org/markup-compatibility/2006" xmlns:p14="http://schemas.microsoft.com/office/powerpoint/2010/main">
          <mc:Choice Requires="p14">
            <p:contentPart p14:bwMode="auto" r:id="rId223">
              <p14:nvContentPartPr>
                <p14:cNvPr id="140" name="Ink 139">
                  <a:extLst>
                    <a:ext uri="{FF2B5EF4-FFF2-40B4-BE49-F238E27FC236}">
                      <a16:creationId xmlns:a16="http://schemas.microsoft.com/office/drawing/2014/main" id="{EFCFFEBC-30A4-4869-B59F-4C178A460720}"/>
                    </a:ext>
                  </a:extLst>
                </p14:cNvPr>
                <p14:cNvContentPartPr/>
                <p14:nvPr/>
              </p14:nvContentPartPr>
              <p14:xfrm>
                <a:off x="7768450" y="5721351"/>
                <a:ext cx="248400" cy="142200"/>
              </p14:xfrm>
            </p:contentPart>
          </mc:Choice>
          <mc:Fallback xmlns="">
            <p:pic>
              <p:nvPicPr>
                <p:cNvPr id="140" name="Ink 139">
                  <a:extLst>
                    <a:ext uri="{FF2B5EF4-FFF2-40B4-BE49-F238E27FC236}">
                      <a16:creationId xmlns:a16="http://schemas.microsoft.com/office/drawing/2014/main" id="{EFCFFEBC-30A4-4869-B59F-4C178A460720}"/>
                    </a:ext>
                  </a:extLst>
                </p:cNvPr>
                <p:cNvPicPr/>
                <p:nvPr/>
              </p:nvPicPr>
              <p:blipFill>
                <a:blip r:embed="rId224"/>
                <a:stretch>
                  <a:fillRect/>
                </a:stretch>
              </p:blipFill>
              <p:spPr>
                <a:xfrm>
                  <a:off x="7750450" y="5703351"/>
                  <a:ext cx="284040" cy="177840"/>
                </a:xfrm>
                <a:prstGeom prst="rect">
                  <a:avLst/>
                </a:prstGeom>
              </p:spPr>
            </p:pic>
          </mc:Fallback>
        </mc:AlternateContent>
        <mc:AlternateContent xmlns:mc="http://schemas.openxmlformats.org/markup-compatibility/2006" xmlns:p14="http://schemas.microsoft.com/office/powerpoint/2010/main">
          <mc:Choice Requires="p14">
            <p:contentPart p14:bwMode="auto" r:id="rId225">
              <p14:nvContentPartPr>
                <p14:cNvPr id="141" name="Ink 140">
                  <a:extLst>
                    <a:ext uri="{FF2B5EF4-FFF2-40B4-BE49-F238E27FC236}">
                      <a16:creationId xmlns:a16="http://schemas.microsoft.com/office/drawing/2014/main" id="{793C62E2-DE50-45AE-95C0-70D1D3D9D363}"/>
                    </a:ext>
                  </a:extLst>
                </p14:cNvPr>
                <p14:cNvContentPartPr/>
                <p14:nvPr/>
              </p14:nvContentPartPr>
              <p14:xfrm>
                <a:off x="8121970" y="5762751"/>
                <a:ext cx="105840" cy="115920"/>
              </p14:xfrm>
            </p:contentPart>
          </mc:Choice>
          <mc:Fallback xmlns="">
            <p:pic>
              <p:nvPicPr>
                <p:cNvPr id="141" name="Ink 140">
                  <a:extLst>
                    <a:ext uri="{FF2B5EF4-FFF2-40B4-BE49-F238E27FC236}">
                      <a16:creationId xmlns:a16="http://schemas.microsoft.com/office/drawing/2014/main" id="{793C62E2-DE50-45AE-95C0-70D1D3D9D363}"/>
                    </a:ext>
                  </a:extLst>
                </p:cNvPr>
                <p:cNvPicPr/>
                <p:nvPr/>
              </p:nvPicPr>
              <p:blipFill>
                <a:blip r:embed="rId226"/>
                <a:stretch>
                  <a:fillRect/>
                </a:stretch>
              </p:blipFill>
              <p:spPr>
                <a:xfrm>
                  <a:off x="8103970" y="5744807"/>
                  <a:ext cx="141480" cy="151450"/>
                </a:xfrm>
                <a:prstGeom prst="rect">
                  <a:avLst/>
                </a:prstGeom>
              </p:spPr>
            </p:pic>
          </mc:Fallback>
        </mc:AlternateContent>
        <mc:AlternateContent xmlns:mc="http://schemas.openxmlformats.org/markup-compatibility/2006" xmlns:p14="http://schemas.microsoft.com/office/powerpoint/2010/main">
          <mc:Choice Requires="p14">
            <p:contentPart p14:bwMode="auto" r:id="rId227">
              <p14:nvContentPartPr>
                <p14:cNvPr id="143" name="Ink 142">
                  <a:extLst>
                    <a:ext uri="{FF2B5EF4-FFF2-40B4-BE49-F238E27FC236}">
                      <a16:creationId xmlns:a16="http://schemas.microsoft.com/office/drawing/2014/main" id="{4AFDA78C-6DAC-4B10-A9DD-5405CAF5A083}"/>
                    </a:ext>
                  </a:extLst>
                </p14:cNvPr>
                <p14:cNvContentPartPr/>
                <p14:nvPr/>
              </p14:nvContentPartPr>
              <p14:xfrm>
                <a:off x="2644930" y="6060717"/>
                <a:ext cx="272160" cy="239040"/>
              </p14:xfrm>
            </p:contentPart>
          </mc:Choice>
          <mc:Fallback xmlns="">
            <p:pic>
              <p:nvPicPr>
                <p:cNvPr id="143" name="Ink 142">
                  <a:extLst>
                    <a:ext uri="{FF2B5EF4-FFF2-40B4-BE49-F238E27FC236}">
                      <a16:creationId xmlns:a16="http://schemas.microsoft.com/office/drawing/2014/main" id="{4AFDA78C-6DAC-4B10-A9DD-5405CAF5A083}"/>
                    </a:ext>
                  </a:extLst>
                </p:cNvPr>
                <p:cNvPicPr/>
                <p:nvPr/>
              </p:nvPicPr>
              <p:blipFill>
                <a:blip r:embed="rId228"/>
                <a:stretch>
                  <a:fillRect/>
                </a:stretch>
              </p:blipFill>
              <p:spPr>
                <a:xfrm>
                  <a:off x="2626930" y="6042717"/>
                  <a:ext cx="307800" cy="274680"/>
                </a:xfrm>
                <a:prstGeom prst="rect">
                  <a:avLst/>
                </a:prstGeom>
              </p:spPr>
            </p:pic>
          </mc:Fallback>
        </mc:AlternateContent>
        <mc:AlternateContent xmlns:mc="http://schemas.openxmlformats.org/markup-compatibility/2006" xmlns:p14="http://schemas.microsoft.com/office/powerpoint/2010/main">
          <mc:Choice Requires="p14">
            <p:contentPart p14:bwMode="auto" r:id="rId229">
              <p14:nvContentPartPr>
                <p14:cNvPr id="144" name="Ink 143">
                  <a:extLst>
                    <a:ext uri="{FF2B5EF4-FFF2-40B4-BE49-F238E27FC236}">
                      <a16:creationId xmlns:a16="http://schemas.microsoft.com/office/drawing/2014/main" id="{EA1ADFE9-5C7E-4570-9A84-6D442DCA7E15}"/>
                    </a:ext>
                  </a:extLst>
                </p14:cNvPr>
                <p14:cNvContentPartPr/>
                <p14:nvPr/>
              </p14:nvContentPartPr>
              <p14:xfrm>
                <a:off x="2606410" y="6037677"/>
                <a:ext cx="252360" cy="90360"/>
              </p14:xfrm>
            </p:contentPart>
          </mc:Choice>
          <mc:Fallback xmlns="">
            <p:pic>
              <p:nvPicPr>
                <p:cNvPr id="144" name="Ink 143">
                  <a:extLst>
                    <a:ext uri="{FF2B5EF4-FFF2-40B4-BE49-F238E27FC236}">
                      <a16:creationId xmlns:a16="http://schemas.microsoft.com/office/drawing/2014/main" id="{EA1ADFE9-5C7E-4570-9A84-6D442DCA7E15}"/>
                    </a:ext>
                  </a:extLst>
                </p:cNvPr>
                <p:cNvPicPr/>
                <p:nvPr/>
              </p:nvPicPr>
              <p:blipFill>
                <a:blip r:embed="rId230"/>
                <a:stretch>
                  <a:fillRect/>
                </a:stretch>
              </p:blipFill>
              <p:spPr>
                <a:xfrm>
                  <a:off x="2588384" y="6019748"/>
                  <a:ext cx="288051" cy="125859"/>
                </a:xfrm>
                <a:prstGeom prst="rect">
                  <a:avLst/>
                </a:prstGeom>
              </p:spPr>
            </p:pic>
          </mc:Fallback>
        </mc:AlternateContent>
        <mc:AlternateContent xmlns:mc="http://schemas.openxmlformats.org/markup-compatibility/2006" xmlns:p14="http://schemas.microsoft.com/office/powerpoint/2010/main">
          <mc:Choice Requires="p14">
            <p:contentPart p14:bwMode="auto" r:id="rId231">
              <p14:nvContentPartPr>
                <p14:cNvPr id="145" name="Ink 144">
                  <a:extLst>
                    <a:ext uri="{FF2B5EF4-FFF2-40B4-BE49-F238E27FC236}">
                      <a16:creationId xmlns:a16="http://schemas.microsoft.com/office/drawing/2014/main" id="{B80EE013-E380-4778-8E0F-7167EA6A0815}"/>
                    </a:ext>
                  </a:extLst>
                </p14:cNvPr>
                <p14:cNvContentPartPr/>
                <p14:nvPr/>
              </p14:nvContentPartPr>
              <p14:xfrm>
                <a:off x="2676250" y="6128037"/>
                <a:ext cx="114120" cy="30240"/>
              </p14:xfrm>
            </p:contentPart>
          </mc:Choice>
          <mc:Fallback xmlns="">
            <p:pic>
              <p:nvPicPr>
                <p:cNvPr id="145" name="Ink 144">
                  <a:extLst>
                    <a:ext uri="{FF2B5EF4-FFF2-40B4-BE49-F238E27FC236}">
                      <a16:creationId xmlns:a16="http://schemas.microsoft.com/office/drawing/2014/main" id="{B80EE013-E380-4778-8E0F-7167EA6A0815}"/>
                    </a:ext>
                  </a:extLst>
                </p:cNvPr>
                <p:cNvPicPr/>
                <p:nvPr/>
              </p:nvPicPr>
              <p:blipFill>
                <a:blip r:embed="rId232"/>
                <a:stretch>
                  <a:fillRect/>
                </a:stretch>
              </p:blipFill>
              <p:spPr>
                <a:xfrm>
                  <a:off x="2658250" y="6110037"/>
                  <a:ext cx="149760" cy="65880"/>
                </a:xfrm>
                <a:prstGeom prst="rect">
                  <a:avLst/>
                </a:prstGeom>
              </p:spPr>
            </p:pic>
          </mc:Fallback>
        </mc:AlternateContent>
        <mc:AlternateContent xmlns:mc="http://schemas.openxmlformats.org/markup-compatibility/2006" xmlns:p14="http://schemas.microsoft.com/office/powerpoint/2010/main">
          <mc:Choice Requires="p14">
            <p:contentPart p14:bwMode="auto" r:id="rId233">
              <p14:nvContentPartPr>
                <p14:cNvPr id="147" name="Ink 146">
                  <a:extLst>
                    <a:ext uri="{FF2B5EF4-FFF2-40B4-BE49-F238E27FC236}">
                      <a16:creationId xmlns:a16="http://schemas.microsoft.com/office/drawing/2014/main" id="{9A433814-BDB2-4EE8-98F7-24244FD82373}"/>
                    </a:ext>
                  </a:extLst>
                </p14:cNvPr>
                <p14:cNvContentPartPr/>
                <p14:nvPr/>
              </p14:nvContentPartPr>
              <p14:xfrm>
                <a:off x="3084490" y="6075477"/>
                <a:ext cx="95040" cy="39960"/>
              </p14:xfrm>
            </p:contentPart>
          </mc:Choice>
          <mc:Fallback xmlns="">
            <p:pic>
              <p:nvPicPr>
                <p:cNvPr id="147" name="Ink 146">
                  <a:extLst>
                    <a:ext uri="{FF2B5EF4-FFF2-40B4-BE49-F238E27FC236}">
                      <a16:creationId xmlns:a16="http://schemas.microsoft.com/office/drawing/2014/main" id="{9A433814-BDB2-4EE8-98F7-24244FD82373}"/>
                    </a:ext>
                  </a:extLst>
                </p:cNvPr>
                <p:cNvPicPr/>
                <p:nvPr/>
              </p:nvPicPr>
              <p:blipFill>
                <a:blip r:embed="rId234"/>
                <a:stretch>
                  <a:fillRect/>
                </a:stretch>
              </p:blipFill>
              <p:spPr>
                <a:xfrm>
                  <a:off x="3066558" y="6057477"/>
                  <a:ext cx="130546" cy="75600"/>
                </a:xfrm>
                <a:prstGeom prst="rect">
                  <a:avLst/>
                </a:prstGeom>
              </p:spPr>
            </p:pic>
          </mc:Fallback>
        </mc:AlternateContent>
        <mc:AlternateContent xmlns:mc="http://schemas.openxmlformats.org/markup-compatibility/2006" xmlns:p14="http://schemas.microsoft.com/office/powerpoint/2010/main">
          <mc:Choice Requires="p14">
            <p:contentPart p14:bwMode="auto" r:id="rId235">
              <p14:nvContentPartPr>
                <p14:cNvPr id="148" name="Ink 147">
                  <a:extLst>
                    <a:ext uri="{FF2B5EF4-FFF2-40B4-BE49-F238E27FC236}">
                      <a16:creationId xmlns:a16="http://schemas.microsoft.com/office/drawing/2014/main" id="{1BD5995A-BF52-4539-9330-134C9A595908}"/>
                    </a:ext>
                  </a:extLst>
                </p14:cNvPr>
                <p14:cNvContentPartPr/>
                <p14:nvPr/>
              </p14:nvContentPartPr>
              <p14:xfrm>
                <a:off x="3101050" y="6162597"/>
                <a:ext cx="79560" cy="7200"/>
              </p14:xfrm>
            </p:contentPart>
          </mc:Choice>
          <mc:Fallback xmlns="">
            <p:pic>
              <p:nvPicPr>
                <p:cNvPr id="148" name="Ink 147">
                  <a:extLst>
                    <a:ext uri="{FF2B5EF4-FFF2-40B4-BE49-F238E27FC236}">
                      <a16:creationId xmlns:a16="http://schemas.microsoft.com/office/drawing/2014/main" id="{1BD5995A-BF52-4539-9330-134C9A595908}"/>
                    </a:ext>
                  </a:extLst>
                </p:cNvPr>
                <p:cNvPicPr/>
                <p:nvPr/>
              </p:nvPicPr>
              <p:blipFill>
                <a:blip r:embed="rId236"/>
                <a:stretch>
                  <a:fillRect/>
                </a:stretch>
              </p:blipFill>
              <p:spPr>
                <a:xfrm>
                  <a:off x="3083050" y="6143650"/>
                  <a:ext cx="115200" cy="44716"/>
                </a:xfrm>
                <a:prstGeom prst="rect">
                  <a:avLst/>
                </a:prstGeom>
              </p:spPr>
            </p:pic>
          </mc:Fallback>
        </mc:AlternateContent>
        <mc:AlternateContent xmlns:mc="http://schemas.openxmlformats.org/markup-compatibility/2006" xmlns:p14="http://schemas.microsoft.com/office/powerpoint/2010/main">
          <mc:Choice Requires="p14">
            <p:contentPart p14:bwMode="auto" r:id="rId237">
              <p14:nvContentPartPr>
                <p14:cNvPr id="150" name="Ink 149">
                  <a:extLst>
                    <a:ext uri="{FF2B5EF4-FFF2-40B4-BE49-F238E27FC236}">
                      <a16:creationId xmlns:a16="http://schemas.microsoft.com/office/drawing/2014/main" id="{B7CAC4D8-9D19-4BB8-A676-D4BE5B4DF02D}"/>
                    </a:ext>
                  </a:extLst>
                </p14:cNvPr>
                <p14:cNvContentPartPr/>
                <p14:nvPr/>
              </p14:nvContentPartPr>
              <p14:xfrm>
                <a:off x="3415690" y="5942277"/>
                <a:ext cx="288000" cy="290520"/>
              </p14:xfrm>
            </p:contentPart>
          </mc:Choice>
          <mc:Fallback xmlns="">
            <p:pic>
              <p:nvPicPr>
                <p:cNvPr id="150" name="Ink 149">
                  <a:extLst>
                    <a:ext uri="{FF2B5EF4-FFF2-40B4-BE49-F238E27FC236}">
                      <a16:creationId xmlns:a16="http://schemas.microsoft.com/office/drawing/2014/main" id="{B7CAC4D8-9D19-4BB8-A676-D4BE5B4DF02D}"/>
                    </a:ext>
                  </a:extLst>
                </p:cNvPr>
                <p:cNvPicPr/>
                <p:nvPr/>
              </p:nvPicPr>
              <p:blipFill>
                <a:blip r:embed="rId238"/>
                <a:stretch>
                  <a:fillRect/>
                </a:stretch>
              </p:blipFill>
              <p:spPr>
                <a:xfrm>
                  <a:off x="3397690" y="5924277"/>
                  <a:ext cx="323640" cy="326160"/>
                </a:xfrm>
                <a:prstGeom prst="rect">
                  <a:avLst/>
                </a:prstGeom>
              </p:spPr>
            </p:pic>
          </mc:Fallback>
        </mc:AlternateContent>
        <mc:AlternateContent xmlns:mc="http://schemas.openxmlformats.org/markup-compatibility/2006" xmlns:p14="http://schemas.microsoft.com/office/powerpoint/2010/main">
          <mc:Choice Requires="p14">
            <p:contentPart p14:bwMode="auto" r:id="rId239">
              <p14:nvContentPartPr>
                <p14:cNvPr id="151" name="Ink 150">
                  <a:extLst>
                    <a:ext uri="{FF2B5EF4-FFF2-40B4-BE49-F238E27FC236}">
                      <a16:creationId xmlns:a16="http://schemas.microsoft.com/office/drawing/2014/main" id="{C9DC582B-06F7-4674-AA51-587B24277975}"/>
                    </a:ext>
                  </a:extLst>
                </p14:cNvPr>
                <p14:cNvContentPartPr/>
                <p14:nvPr/>
              </p14:nvContentPartPr>
              <p14:xfrm>
                <a:off x="3490210" y="6179517"/>
                <a:ext cx="31320" cy="106560"/>
              </p14:xfrm>
            </p:contentPart>
          </mc:Choice>
          <mc:Fallback xmlns="">
            <p:pic>
              <p:nvPicPr>
                <p:cNvPr id="151" name="Ink 150">
                  <a:extLst>
                    <a:ext uri="{FF2B5EF4-FFF2-40B4-BE49-F238E27FC236}">
                      <a16:creationId xmlns:a16="http://schemas.microsoft.com/office/drawing/2014/main" id="{C9DC582B-06F7-4674-AA51-587B24277975}"/>
                    </a:ext>
                  </a:extLst>
                </p:cNvPr>
                <p:cNvPicPr/>
                <p:nvPr/>
              </p:nvPicPr>
              <p:blipFill>
                <a:blip r:embed="rId240"/>
                <a:stretch>
                  <a:fillRect/>
                </a:stretch>
              </p:blipFill>
              <p:spPr>
                <a:xfrm>
                  <a:off x="3472210" y="6161517"/>
                  <a:ext cx="66960" cy="142200"/>
                </a:xfrm>
                <a:prstGeom prst="rect">
                  <a:avLst/>
                </a:prstGeom>
              </p:spPr>
            </p:pic>
          </mc:Fallback>
        </mc:AlternateContent>
        <mc:AlternateContent xmlns:mc="http://schemas.openxmlformats.org/markup-compatibility/2006" xmlns:p14="http://schemas.microsoft.com/office/powerpoint/2010/main">
          <mc:Choice Requires="p14">
            <p:contentPart p14:bwMode="auto" r:id="rId241">
              <p14:nvContentPartPr>
                <p14:cNvPr id="152" name="Ink 151">
                  <a:extLst>
                    <a:ext uri="{FF2B5EF4-FFF2-40B4-BE49-F238E27FC236}">
                      <a16:creationId xmlns:a16="http://schemas.microsoft.com/office/drawing/2014/main" id="{B6484A0A-A814-4CC8-9596-2A503650D175}"/>
                    </a:ext>
                  </a:extLst>
                </p14:cNvPr>
                <p14:cNvContentPartPr/>
                <p14:nvPr/>
              </p14:nvContentPartPr>
              <p14:xfrm>
                <a:off x="3810970" y="6068277"/>
                <a:ext cx="10800" cy="17640"/>
              </p14:xfrm>
            </p:contentPart>
          </mc:Choice>
          <mc:Fallback xmlns="">
            <p:pic>
              <p:nvPicPr>
                <p:cNvPr id="152" name="Ink 151">
                  <a:extLst>
                    <a:ext uri="{FF2B5EF4-FFF2-40B4-BE49-F238E27FC236}">
                      <a16:creationId xmlns:a16="http://schemas.microsoft.com/office/drawing/2014/main" id="{B6484A0A-A814-4CC8-9596-2A503650D175}"/>
                    </a:ext>
                  </a:extLst>
                </p:cNvPr>
                <p:cNvPicPr/>
                <p:nvPr/>
              </p:nvPicPr>
              <p:blipFill>
                <a:blip r:embed="rId242"/>
                <a:stretch>
                  <a:fillRect/>
                </a:stretch>
              </p:blipFill>
              <p:spPr>
                <a:xfrm>
                  <a:off x="3792349" y="6050277"/>
                  <a:ext cx="47669" cy="53280"/>
                </a:xfrm>
                <a:prstGeom prst="rect">
                  <a:avLst/>
                </a:prstGeom>
              </p:spPr>
            </p:pic>
          </mc:Fallback>
        </mc:AlternateContent>
        <mc:AlternateContent xmlns:mc="http://schemas.openxmlformats.org/markup-compatibility/2006" xmlns:p14="http://schemas.microsoft.com/office/powerpoint/2010/main">
          <mc:Choice Requires="p14">
            <p:contentPart p14:bwMode="auto" r:id="rId243">
              <p14:nvContentPartPr>
                <p14:cNvPr id="153" name="Ink 152">
                  <a:extLst>
                    <a:ext uri="{FF2B5EF4-FFF2-40B4-BE49-F238E27FC236}">
                      <a16:creationId xmlns:a16="http://schemas.microsoft.com/office/drawing/2014/main" id="{64ADB77E-C8EE-4866-A6AB-B3DDBF3EA322}"/>
                    </a:ext>
                  </a:extLst>
                </p14:cNvPr>
                <p14:cNvContentPartPr/>
                <p14:nvPr/>
              </p14:nvContentPartPr>
              <p14:xfrm>
                <a:off x="3909970" y="6032637"/>
                <a:ext cx="23760" cy="2880"/>
              </p14:xfrm>
            </p:contentPart>
          </mc:Choice>
          <mc:Fallback xmlns="">
            <p:pic>
              <p:nvPicPr>
                <p:cNvPr id="153" name="Ink 152">
                  <a:extLst>
                    <a:ext uri="{FF2B5EF4-FFF2-40B4-BE49-F238E27FC236}">
                      <a16:creationId xmlns:a16="http://schemas.microsoft.com/office/drawing/2014/main" id="{64ADB77E-C8EE-4866-A6AB-B3DDBF3EA322}"/>
                    </a:ext>
                  </a:extLst>
                </p:cNvPr>
                <p:cNvPicPr/>
                <p:nvPr/>
              </p:nvPicPr>
              <p:blipFill>
                <a:blip r:embed="rId244"/>
                <a:stretch>
                  <a:fillRect/>
                </a:stretch>
              </p:blipFill>
              <p:spPr>
                <a:xfrm>
                  <a:off x="3892239" y="6014637"/>
                  <a:ext cx="58868" cy="38520"/>
                </a:xfrm>
                <a:prstGeom prst="rect">
                  <a:avLst/>
                </a:prstGeom>
              </p:spPr>
            </p:pic>
          </mc:Fallback>
        </mc:AlternateContent>
        <mc:AlternateContent xmlns:mc="http://schemas.openxmlformats.org/markup-compatibility/2006" xmlns:p14="http://schemas.microsoft.com/office/powerpoint/2010/main">
          <mc:Choice Requires="p14">
            <p:contentPart p14:bwMode="auto" r:id="rId245">
              <p14:nvContentPartPr>
                <p14:cNvPr id="154" name="Ink 153">
                  <a:extLst>
                    <a:ext uri="{FF2B5EF4-FFF2-40B4-BE49-F238E27FC236}">
                      <a16:creationId xmlns:a16="http://schemas.microsoft.com/office/drawing/2014/main" id="{541D645D-2FB6-4BCE-AF87-1FD11744EE79}"/>
                    </a:ext>
                  </a:extLst>
                </p14:cNvPr>
                <p14:cNvContentPartPr/>
                <p14:nvPr/>
              </p14:nvContentPartPr>
              <p14:xfrm>
                <a:off x="3805930" y="6039837"/>
                <a:ext cx="146880" cy="228960"/>
              </p14:xfrm>
            </p:contentPart>
          </mc:Choice>
          <mc:Fallback xmlns="">
            <p:pic>
              <p:nvPicPr>
                <p:cNvPr id="154" name="Ink 153">
                  <a:extLst>
                    <a:ext uri="{FF2B5EF4-FFF2-40B4-BE49-F238E27FC236}">
                      <a16:creationId xmlns:a16="http://schemas.microsoft.com/office/drawing/2014/main" id="{541D645D-2FB6-4BCE-AF87-1FD11744EE79}"/>
                    </a:ext>
                  </a:extLst>
                </p:cNvPr>
                <p:cNvPicPr/>
                <p:nvPr/>
              </p:nvPicPr>
              <p:blipFill>
                <a:blip r:embed="rId246"/>
                <a:stretch>
                  <a:fillRect/>
                </a:stretch>
              </p:blipFill>
              <p:spPr>
                <a:xfrm>
                  <a:off x="3787930" y="6021837"/>
                  <a:ext cx="182520" cy="264600"/>
                </a:xfrm>
                <a:prstGeom prst="rect">
                  <a:avLst/>
                </a:prstGeom>
              </p:spPr>
            </p:pic>
          </mc:Fallback>
        </mc:AlternateContent>
        <mc:AlternateContent xmlns:mc="http://schemas.openxmlformats.org/markup-compatibility/2006" xmlns:p14="http://schemas.microsoft.com/office/powerpoint/2010/main">
          <mc:Choice Requires="p14">
            <p:contentPart p14:bwMode="auto" r:id="rId247">
              <p14:nvContentPartPr>
                <p14:cNvPr id="155" name="Ink 154">
                  <a:extLst>
                    <a:ext uri="{FF2B5EF4-FFF2-40B4-BE49-F238E27FC236}">
                      <a16:creationId xmlns:a16="http://schemas.microsoft.com/office/drawing/2014/main" id="{7896142F-C9D1-4DED-8951-4FC242F7CF8D}"/>
                    </a:ext>
                  </a:extLst>
                </p14:cNvPr>
                <p14:cNvContentPartPr/>
                <p14:nvPr/>
              </p14:nvContentPartPr>
              <p14:xfrm>
                <a:off x="3965410" y="6023637"/>
                <a:ext cx="127080" cy="246960"/>
              </p14:xfrm>
            </p:contentPart>
          </mc:Choice>
          <mc:Fallback xmlns="">
            <p:pic>
              <p:nvPicPr>
                <p:cNvPr id="155" name="Ink 154">
                  <a:extLst>
                    <a:ext uri="{FF2B5EF4-FFF2-40B4-BE49-F238E27FC236}">
                      <a16:creationId xmlns:a16="http://schemas.microsoft.com/office/drawing/2014/main" id="{7896142F-C9D1-4DED-8951-4FC242F7CF8D}"/>
                    </a:ext>
                  </a:extLst>
                </p:cNvPr>
                <p:cNvPicPr/>
                <p:nvPr/>
              </p:nvPicPr>
              <p:blipFill>
                <a:blip r:embed="rId248"/>
                <a:stretch>
                  <a:fillRect/>
                </a:stretch>
              </p:blipFill>
              <p:spPr>
                <a:xfrm>
                  <a:off x="3947410" y="6005637"/>
                  <a:ext cx="162720" cy="282600"/>
                </a:xfrm>
                <a:prstGeom prst="rect">
                  <a:avLst/>
                </a:prstGeom>
              </p:spPr>
            </p:pic>
          </mc:Fallback>
        </mc:AlternateContent>
        <mc:AlternateContent xmlns:mc="http://schemas.openxmlformats.org/markup-compatibility/2006" xmlns:p14="http://schemas.microsoft.com/office/powerpoint/2010/main">
          <mc:Choice Requires="p14">
            <p:contentPart p14:bwMode="auto" r:id="rId249">
              <p14:nvContentPartPr>
                <p14:cNvPr id="157" name="Ink 156">
                  <a:extLst>
                    <a:ext uri="{FF2B5EF4-FFF2-40B4-BE49-F238E27FC236}">
                      <a16:creationId xmlns:a16="http://schemas.microsoft.com/office/drawing/2014/main" id="{30B489F0-0E12-4CCF-BF23-CCBF899E983B}"/>
                    </a:ext>
                  </a:extLst>
                </p14:cNvPr>
                <p14:cNvContentPartPr/>
                <p14:nvPr/>
              </p14:nvContentPartPr>
              <p14:xfrm>
                <a:off x="3516130" y="6503877"/>
                <a:ext cx="150120" cy="271800"/>
              </p14:xfrm>
            </p:contentPart>
          </mc:Choice>
          <mc:Fallback xmlns="">
            <p:pic>
              <p:nvPicPr>
                <p:cNvPr id="157" name="Ink 156">
                  <a:extLst>
                    <a:ext uri="{FF2B5EF4-FFF2-40B4-BE49-F238E27FC236}">
                      <a16:creationId xmlns:a16="http://schemas.microsoft.com/office/drawing/2014/main" id="{30B489F0-0E12-4CCF-BF23-CCBF899E983B}"/>
                    </a:ext>
                  </a:extLst>
                </p:cNvPr>
                <p:cNvPicPr/>
                <p:nvPr/>
              </p:nvPicPr>
              <p:blipFill>
                <a:blip r:embed="rId250"/>
                <a:stretch>
                  <a:fillRect/>
                </a:stretch>
              </p:blipFill>
              <p:spPr>
                <a:xfrm>
                  <a:off x="3498130" y="6485877"/>
                  <a:ext cx="185760" cy="307440"/>
                </a:xfrm>
                <a:prstGeom prst="rect">
                  <a:avLst/>
                </a:prstGeom>
              </p:spPr>
            </p:pic>
          </mc:Fallback>
        </mc:AlternateContent>
        <mc:AlternateContent xmlns:mc="http://schemas.openxmlformats.org/markup-compatibility/2006" xmlns:p14="http://schemas.microsoft.com/office/powerpoint/2010/main">
          <mc:Choice Requires="p14">
            <p:contentPart p14:bwMode="auto" r:id="rId251">
              <p14:nvContentPartPr>
                <p14:cNvPr id="158" name="Ink 157">
                  <a:extLst>
                    <a:ext uri="{FF2B5EF4-FFF2-40B4-BE49-F238E27FC236}">
                      <a16:creationId xmlns:a16="http://schemas.microsoft.com/office/drawing/2014/main" id="{8498B436-4663-4722-B9DC-D2E6BBFB5467}"/>
                    </a:ext>
                  </a:extLst>
                </p14:cNvPr>
                <p14:cNvContentPartPr/>
                <p14:nvPr/>
              </p14:nvContentPartPr>
              <p14:xfrm>
                <a:off x="3631690" y="6492357"/>
                <a:ext cx="163440" cy="330840"/>
              </p14:xfrm>
            </p:contentPart>
          </mc:Choice>
          <mc:Fallback xmlns="">
            <p:pic>
              <p:nvPicPr>
                <p:cNvPr id="158" name="Ink 157">
                  <a:extLst>
                    <a:ext uri="{FF2B5EF4-FFF2-40B4-BE49-F238E27FC236}">
                      <a16:creationId xmlns:a16="http://schemas.microsoft.com/office/drawing/2014/main" id="{8498B436-4663-4722-B9DC-D2E6BBFB5467}"/>
                    </a:ext>
                  </a:extLst>
                </p:cNvPr>
                <p:cNvPicPr/>
                <p:nvPr/>
              </p:nvPicPr>
              <p:blipFill>
                <a:blip r:embed="rId252"/>
                <a:stretch>
                  <a:fillRect/>
                </a:stretch>
              </p:blipFill>
              <p:spPr>
                <a:xfrm>
                  <a:off x="3613730" y="6474377"/>
                  <a:ext cx="199002" cy="366441"/>
                </a:xfrm>
                <a:prstGeom prst="rect">
                  <a:avLst/>
                </a:prstGeom>
              </p:spPr>
            </p:pic>
          </mc:Fallback>
        </mc:AlternateContent>
        <mc:AlternateContent xmlns:mc="http://schemas.openxmlformats.org/markup-compatibility/2006" xmlns:p14="http://schemas.microsoft.com/office/powerpoint/2010/main">
          <mc:Choice Requires="p14">
            <p:contentPart p14:bwMode="auto" r:id="rId253">
              <p14:nvContentPartPr>
                <p14:cNvPr id="159" name="Ink 158">
                  <a:extLst>
                    <a:ext uri="{FF2B5EF4-FFF2-40B4-BE49-F238E27FC236}">
                      <a16:creationId xmlns:a16="http://schemas.microsoft.com/office/drawing/2014/main" id="{90AB84F5-782D-43CA-8BDA-D46F9AFA06C3}"/>
                    </a:ext>
                  </a:extLst>
                </p14:cNvPr>
                <p14:cNvContentPartPr/>
                <p14:nvPr/>
              </p14:nvContentPartPr>
              <p14:xfrm>
                <a:off x="3994930" y="6497037"/>
                <a:ext cx="146520" cy="52560"/>
              </p14:xfrm>
            </p:contentPart>
          </mc:Choice>
          <mc:Fallback xmlns="">
            <p:pic>
              <p:nvPicPr>
                <p:cNvPr id="159" name="Ink 158">
                  <a:extLst>
                    <a:ext uri="{FF2B5EF4-FFF2-40B4-BE49-F238E27FC236}">
                      <a16:creationId xmlns:a16="http://schemas.microsoft.com/office/drawing/2014/main" id="{90AB84F5-782D-43CA-8BDA-D46F9AFA06C3}"/>
                    </a:ext>
                  </a:extLst>
                </p:cNvPr>
                <p:cNvPicPr/>
                <p:nvPr/>
              </p:nvPicPr>
              <p:blipFill>
                <a:blip r:embed="rId254"/>
                <a:stretch>
                  <a:fillRect/>
                </a:stretch>
              </p:blipFill>
              <p:spPr>
                <a:xfrm>
                  <a:off x="3976886" y="6479037"/>
                  <a:ext cx="182248" cy="88200"/>
                </a:xfrm>
                <a:prstGeom prst="rect">
                  <a:avLst/>
                </a:prstGeom>
              </p:spPr>
            </p:pic>
          </mc:Fallback>
        </mc:AlternateContent>
        <mc:AlternateContent xmlns:mc="http://schemas.openxmlformats.org/markup-compatibility/2006" xmlns:p14="http://schemas.microsoft.com/office/powerpoint/2010/main">
          <mc:Choice Requires="p14">
            <p:contentPart p14:bwMode="auto" r:id="rId255">
              <p14:nvContentPartPr>
                <p14:cNvPr id="160" name="Ink 159">
                  <a:extLst>
                    <a:ext uri="{FF2B5EF4-FFF2-40B4-BE49-F238E27FC236}">
                      <a16:creationId xmlns:a16="http://schemas.microsoft.com/office/drawing/2014/main" id="{D45474D9-DD22-4D11-B88C-5FD9DCCC0668}"/>
                    </a:ext>
                  </a:extLst>
                </p14:cNvPr>
                <p14:cNvContentPartPr/>
                <p14:nvPr/>
              </p14:nvContentPartPr>
              <p14:xfrm>
                <a:off x="3997090" y="6604677"/>
                <a:ext cx="146160" cy="13680"/>
              </p14:xfrm>
            </p:contentPart>
          </mc:Choice>
          <mc:Fallback xmlns="">
            <p:pic>
              <p:nvPicPr>
                <p:cNvPr id="160" name="Ink 159">
                  <a:extLst>
                    <a:ext uri="{FF2B5EF4-FFF2-40B4-BE49-F238E27FC236}">
                      <a16:creationId xmlns:a16="http://schemas.microsoft.com/office/drawing/2014/main" id="{D45474D9-DD22-4D11-B88C-5FD9DCCC0668}"/>
                    </a:ext>
                  </a:extLst>
                </p:cNvPr>
                <p:cNvPicPr/>
                <p:nvPr/>
              </p:nvPicPr>
              <p:blipFill>
                <a:blip r:embed="rId256"/>
                <a:stretch>
                  <a:fillRect/>
                </a:stretch>
              </p:blipFill>
              <p:spPr>
                <a:xfrm>
                  <a:off x="3979134" y="6587139"/>
                  <a:ext cx="181712" cy="48406"/>
                </a:xfrm>
                <a:prstGeom prst="rect">
                  <a:avLst/>
                </a:prstGeom>
              </p:spPr>
            </p:pic>
          </mc:Fallback>
        </mc:AlternateContent>
        <mc:AlternateContent xmlns:mc="http://schemas.openxmlformats.org/markup-compatibility/2006" xmlns:p14="http://schemas.microsoft.com/office/powerpoint/2010/main">
          <mc:Choice Requires="p14">
            <p:contentPart p14:bwMode="auto" r:id="rId257">
              <p14:nvContentPartPr>
                <p14:cNvPr id="162" name="Ink 161">
                  <a:extLst>
                    <a:ext uri="{FF2B5EF4-FFF2-40B4-BE49-F238E27FC236}">
                      <a16:creationId xmlns:a16="http://schemas.microsoft.com/office/drawing/2014/main" id="{FD07CF08-552C-4121-937A-23176543B0B0}"/>
                    </a:ext>
                  </a:extLst>
                </p14:cNvPr>
                <p14:cNvContentPartPr/>
                <p14:nvPr/>
              </p14:nvContentPartPr>
              <p14:xfrm>
                <a:off x="4469410" y="6243597"/>
                <a:ext cx="189720" cy="210240"/>
              </p14:xfrm>
            </p:contentPart>
          </mc:Choice>
          <mc:Fallback xmlns="">
            <p:pic>
              <p:nvPicPr>
                <p:cNvPr id="162" name="Ink 161">
                  <a:extLst>
                    <a:ext uri="{FF2B5EF4-FFF2-40B4-BE49-F238E27FC236}">
                      <a16:creationId xmlns:a16="http://schemas.microsoft.com/office/drawing/2014/main" id="{FD07CF08-552C-4121-937A-23176543B0B0}"/>
                    </a:ext>
                  </a:extLst>
                </p:cNvPr>
                <p:cNvPicPr/>
                <p:nvPr/>
              </p:nvPicPr>
              <p:blipFill>
                <a:blip r:embed="rId258"/>
                <a:stretch>
                  <a:fillRect/>
                </a:stretch>
              </p:blipFill>
              <p:spPr>
                <a:xfrm>
                  <a:off x="4451410" y="6225597"/>
                  <a:ext cx="225360" cy="245880"/>
                </a:xfrm>
                <a:prstGeom prst="rect">
                  <a:avLst/>
                </a:prstGeom>
              </p:spPr>
            </p:pic>
          </mc:Fallback>
        </mc:AlternateContent>
        <mc:AlternateContent xmlns:mc="http://schemas.openxmlformats.org/markup-compatibility/2006" xmlns:p14="http://schemas.microsoft.com/office/powerpoint/2010/main">
          <mc:Choice Requires="p14">
            <p:contentPart p14:bwMode="auto" r:id="rId259">
              <p14:nvContentPartPr>
                <p14:cNvPr id="163" name="Ink 162">
                  <a:extLst>
                    <a:ext uri="{FF2B5EF4-FFF2-40B4-BE49-F238E27FC236}">
                      <a16:creationId xmlns:a16="http://schemas.microsoft.com/office/drawing/2014/main" id="{33FABDEE-23E6-4355-8D5A-C756CF66F0CF}"/>
                    </a:ext>
                  </a:extLst>
                </p14:cNvPr>
                <p14:cNvContentPartPr/>
                <p14:nvPr/>
              </p14:nvContentPartPr>
              <p14:xfrm>
                <a:off x="4458610" y="6231717"/>
                <a:ext cx="195120" cy="51480"/>
              </p14:xfrm>
            </p:contentPart>
          </mc:Choice>
          <mc:Fallback xmlns="">
            <p:pic>
              <p:nvPicPr>
                <p:cNvPr id="163" name="Ink 162">
                  <a:extLst>
                    <a:ext uri="{FF2B5EF4-FFF2-40B4-BE49-F238E27FC236}">
                      <a16:creationId xmlns:a16="http://schemas.microsoft.com/office/drawing/2014/main" id="{33FABDEE-23E6-4355-8D5A-C756CF66F0CF}"/>
                    </a:ext>
                  </a:extLst>
                </p:cNvPr>
                <p:cNvPicPr/>
                <p:nvPr/>
              </p:nvPicPr>
              <p:blipFill>
                <a:blip r:embed="rId260"/>
                <a:stretch>
                  <a:fillRect/>
                </a:stretch>
              </p:blipFill>
              <p:spPr>
                <a:xfrm>
                  <a:off x="4440610" y="6213717"/>
                  <a:ext cx="230760" cy="87120"/>
                </a:xfrm>
                <a:prstGeom prst="rect">
                  <a:avLst/>
                </a:prstGeom>
              </p:spPr>
            </p:pic>
          </mc:Fallback>
        </mc:AlternateContent>
        <mc:AlternateContent xmlns:mc="http://schemas.openxmlformats.org/markup-compatibility/2006" xmlns:p14="http://schemas.microsoft.com/office/powerpoint/2010/main">
          <mc:Choice Requires="p14">
            <p:contentPart p14:bwMode="auto" r:id="rId261">
              <p14:nvContentPartPr>
                <p14:cNvPr id="164" name="Ink 163">
                  <a:extLst>
                    <a:ext uri="{FF2B5EF4-FFF2-40B4-BE49-F238E27FC236}">
                      <a16:creationId xmlns:a16="http://schemas.microsoft.com/office/drawing/2014/main" id="{BA9729DE-448E-4F3D-ABDB-881FF169A0FB}"/>
                    </a:ext>
                  </a:extLst>
                </p14:cNvPr>
                <p14:cNvContentPartPr/>
                <p14:nvPr/>
              </p14:nvContentPartPr>
              <p14:xfrm>
                <a:off x="4500730" y="6324957"/>
                <a:ext cx="192600" cy="21600"/>
              </p14:xfrm>
            </p:contentPart>
          </mc:Choice>
          <mc:Fallback xmlns="">
            <p:pic>
              <p:nvPicPr>
                <p:cNvPr id="164" name="Ink 163">
                  <a:extLst>
                    <a:ext uri="{FF2B5EF4-FFF2-40B4-BE49-F238E27FC236}">
                      <a16:creationId xmlns:a16="http://schemas.microsoft.com/office/drawing/2014/main" id="{BA9729DE-448E-4F3D-ABDB-881FF169A0FB}"/>
                    </a:ext>
                  </a:extLst>
                </p:cNvPr>
                <p:cNvPicPr/>
                <p:nvPr/>
              </p:nvPicPr>
              <p:blipFill>
                <a:blip r:embed="rId262"/>
                <a:stretch>
                  <a:fillRect/>
                </a:stretch>
              </p:blipFill>
              <p:spPr>
                <a:xfrm>
                  <a:off x="4482730" y="6306957"/>
                  <a:ext cx="228240" cy="57240"/>
                </a:xfrm>
                <a:prstGeom prst="rect">
                  <a:avLst/>
                </a:prstGeom>
              </p:spPr>
            </p:pic>
          </mc:Fallback>
        </mc:AlternateContent>
        <mc:AlternateContent xmlns:mc="http://schemas.openxmlformats.org/markup-compatibility/2006" xmlns:p14="http://schemas.microsoft.com/office/powerpoint/2010/main">
          <mc:Choice Requires="p14">
            <p:contentPart p14:bwMode="auto" r:id="rId263">
              <p14:nvContentPartPr>
                <p14:cNvPr id="165" name="Ink 164">
                  <a:extLst>
                    <a:ext uri="{FF2B5EF4-FFF2-40B4-BE49-F238E27FC236}">
                      <a16:creationId xmlns:a16="http://schemas.microsoft.com/office/drawing/2014/main" id="{92BE22A5-B6FA-48F9-AE2C-9E2415E100C3}"/>
                    </a:ext>
                  </a:extLst>
                </p14:cNvPr>
                <p14:cNvContentPartPr/>
                <p14:nvPr/>
              </p14:nvContentPartPr>
              <p14:xfrm>
                <a:off x="4434850" y="6452037"/>
                <a:ext cx="451800" cy="31680"/>
              </p14:xfrm>
            </p:contentPart>
          </mc:Choice>
          <mc:Fallback xmlns="">
            <p:pic>
              <p:nvPicPr>
                <p:cNvPr id="165" name="Ink 164">
                  <a:extLst>
                    <a:ext uri="{FF2B5EF4-FFF2-40B4-BE49-F238E27FC236}">
                      <a16:creationId xmlns:a16="http://schemas.microsoft.com/office/drawing/2014/main" id="{92BE22A5-B6FA-48F9-AE2C-9E2415E100C3}"/>
                    </a:ext>
                  </a:extLst>
                </p:cNvPr>
                <p:cNvPicPr/>
                <p:nvPr/>
              </p:nvPicPr>
              <p:blipFill>
                <a:blip r:embed="rId264"/>
                <a:stretch>
                  <a:fillRect/>
                </a:stretch>
              </p:blipFill>
              <p:spPr>
                <a:xfrm>
                  <a:off x="4416836" y="6433830"/>
                  <a:ext cx="487468" cy="67730"/>
                </a:xfrm>
                <a:prstGeom prst="rect">
                  <a:avLst/>
                </a:prstGeom>
              </p:spPr>
            </p:pic>
          </mc:Fallback>
        </mc:AlternateContent>
        <mc:AlternateContent xmlns:mc="http://schemas.openxmlformats.org/markup-compatibility/2006" xmlns:p14="http://schemas.microsoft.com/office/powerpoint/2010/main">
          <mc:Choice Requires="p14">
            <p:contentPart p14:bwMode="auto" r:id="rId265">
              <p14:nvContentPartPr>
                <p14:cNvPr id="166" name="Ink 165">
                  <a:extLst>
                    <a:ext uri="{FF2B5EF4-FFF2-40B4-BE49-F238E27FC236}">
                      <a16:creationId xmlns:a16="http://schemas.microsoft.com/office/drawing/2014/main" id="{40BCA029-F543-4E05-82D7-6D37909C1140}"/>
                    </a:ext>
                  </a:extLst>
                </p14:cNvPr>
                <p14:cNvContentPartPr/>
                <p14:nvPr/>
              </p14:nvContentPartPr>
              <p14:xfrm>
                <a:off x="4547890" y="6581997"/>
                <a:ext cx="189720" cy="223560"/>
              </p14:xfrm>
            </p:contentPart>
          </mc:Choice>
          <mc:Fallback xmlns="">
            <p:pic>
              <p:nvPicPr>
                <p:cNvPr id="166" name="Ink 165">
                  <a:extLst>
                    <a:ext uri="{FF2B5EF4-FFF2-40B4-BE49-F238E27FC236}">
                      <a16:creationId xmlns:a16="http://schemas.microsoft.com/office/drawing/2014/main" id="{40BCA029-F543-4E05-82D7-6D37909C1140}"/>
                    </a:ext>
                  </a:extLst>
                </p:cNvPr>
                <p:cNvPicPr/>
                <p:nvPr/>
              </p:nvPicPr>
              <p:blipFill>
                <a:blip r:embed="rId266"/>
                <a:stretch>
                  <a:fillRect/>
                </a:stretch>
              </p:blipFill>
              <p:spPr>
                <a:xfrm>
                  <a:off x="4529856" y="6564026"/>
                  <a:ext cx="225428" cy="259143"/>
                </a:xfrm>
                <a:prstGeom prst="rect">
                  <a:avLst/>
                </a:prstGeom>
              </p:spPr>
            </p:pic>
          </mc:Fallback>
        </mc:AlternateContent>
        <mc:AlternateContent xmlns:mc="http://schemas.openxmlformats.org/markup-compatibility/2006" xmlns:p14="http://schemas.microsoft.com/office/powerpoint/2010/main">
          <mc:Choice Requires="p14">
            <p:contentPart p14:bwMode="auto" r:id="rId267">
              <p14:nvContentPartPr>
                <p14:cNvPr id="168" name="Ink 167">
                  <a:extLst>
                    <a:ext uri="{FF2B5EF4-FFF2-40B4-BE49-F238E27FC236}">
                      <a16:creationId xmlns:a16="http://schemas.microsoft.com/office/drawing/2014/main" id="{289F3471-F5BF-43DC-8C9E-B6B16028F35F}"/>
                    </a:ext>
                  </a:extLst>
                </p14:cNvPr>
                <p14:cNvContentPartPr/>
                <p14:nvPr/>
              </p14:nvContentPartPr>
              <p14:xfrm>
                <a:off x="5022010" y="6383277"/>
                <a:ext cx="87840" cy="11520"/>
              </p14:xfrm>
            </p:contentPart>
          </mc:Choice>
          <mc:Fallback xmlns="">
            <p:pic>
              <p:nvPicPr>
                <p:cNvPr id="168" name="Ink 167">
                  <a:extLst>
                    <a:ext uri="{FF2B5EF4-FFF2-40B4-BE49-F238E27FC236}">
                      <a16:creationId xmlns:a16="http://schemas.microsoft.com/office/drawing/2014/main" id="{289F3471-F5BF-43DC-8C9E-B6B16028F35F}"/>
                    </a:ext>
                  </a:extLst>
                </p:cNvPr>
                <p:cNvPicPr/>
                <p:nvPr/>
              </p:nvPicPr>
              <p:blipFill>
                <a:blip r:embed="rId268"/>
                <a:stretch>
                  <a:fillRect/>
                </a:stretch>
              </p:blipFill>
              <p:spPr>
                <a:xfrm>
                  <a:off x="5004010" y="6365277"/>
                  <a:ext cx="123480" cy="47160"/>
                </a:xfrm>
                <a:prstGeom prst="rect">
                  <a:avLst/>
                </a:prstGeom>
              </p:spPr>
            </p:pic>
          </mc:Fallback>
        </mc:AlternateContent>
        <mc:AlternateContent xmlns:mc="http://schemas.openxmlformats.org/markup-compatibility/2006" xmlns:p14="http://schemas.microsoft.com/office/powerpoint/2010/main">
          <mc:Choice Requires="p14">
            <p:contentPart p14:bwMode="auto" r:id="rId269">
              <p14:nvContentPartPr>
                <p14:cNvPr id="169" name="Ink 168">
                  <a:extLst>
                    <a:ext uri="{FF2B5EF4-FFF2-40B4-BE49-F238E27FC236}">
                      <a16:creationId xmlns:a16="http://schemas.microsoft.com/office/drawing/2014/main" id="{9F5000D4-EE92-4D55-B819-E5C277C768C7}"/>
                    </a:ext>
                  </a:extLst>
                </p14:cNvPr>
                <p14:cNvContentPartPr/>
                <p14:nvPr/>
              </p14:nvContentPartPr>
              <p14:xfrm>
                <a:off x="5004370" y="6478317"/>
                <a:ext cx="85680" cy="42480"/>
              </p14:xfrm>
            </p:contentPart>
          </mc:Choice>
          <mc:Fallback xmlns="">
            <p:pic>
              <p:nvPicPr>
                <p:cNvPr id="169" name="Ink 168">
                  <a:extLst>
                    <a:ext uri="{FF2B5EF4-FFF2-40B4-BE49-F238E27FC236}">
                      <a16:creationId xmlns:a16="http://schemas.microsoft.com/office/drawing/2014/main" id="{9F5000D4-EE92-4D55-B819-E5C277C768C7}"/>
                    </a:ext>
                  </a:extLst>
                </p:cNvPr>
                <p:cNvPicPr/>
                <p:nvPr/>
              </p:nvPicPr>
              <p:blipFill>
                <a:blip r:embed="rId270"/>
                <a:stretch>
                  <a:fillRect/>
                </a:stretch>
              </p:blipFill>
              <p:spPr>
                <a:xfrm>
                  <a:off x="4986370" y="6460317"/>
                  <a:ext cx="121320" cy="78120"/>
                </a:xfrm>
                <a:prstGeom prst="rect">
                  <a:avLst/>
                </a:prstGeom>
              </p:spPr>
            </p:pic>
          </mc:Fallback>
        </mc:AlternateContent>
        <mc:AlternateContent xmlns:mc="http://schemas.openxmlformats.org/markup-compatibility/2006" xmlns:p14="http://schemas.microsoft.com/office/powerpoint/2010/main">
          <mc:Choice Requires="p14">
            <p:contentPart p14:bwMode="auto" r:id="rId271">
              <p14:nvContentPartPr>
                <p14:cNvPr id="171" name="Ink 170">
                  <a:extLst>
                    <a:ext uri="{FF2B5EF4-FFF2-40B4-BE49-F238E27FC236}">
                      <a16:creationId xmlns:a16="http://schemas.microsoft.com/office/drawing/2014/main" id="{8F7CBE3C-F45D-4903-8BF7-037E6E39F3E0}"/>
                    </a:ext>
                  </a:extLst>
                </p14:cNvPr>
                <p14:cNvContentPartPr/>
                <p14:nvPr/>
              </p14:nvContentPartPr>
              <p14:xfrm>
                <a:off x="5245570" y="6176637"/>
                <a:ext cx="106560" cy="218880"/>
              </p14:xfrm>
            </p:contentPart>
          </mc:Choice>
          <mc:Fallback xmlns="">
            <p:pic>
              <p:nvPicPr>
                <p:cNvPr id="171" name="Ink 170">
                  <a:extLst>
                    <a:ext uri="{FF2B5EF4-FFF2-40B4-BE49-F238E27FC236}">
                      <a16:creationId xmlns:a16="http://schemas.microsoft.com/office/drawing/2014/main" id="{8F7CBE3C-F45D-4903-8BF7-037E6E39F3E0}"/>
                    </a:ext>
                  </a:extLst>
                </p:cNvPr>
                <p:cNvPicPr/>
                <p:nvPr/>
              </p:nvPicPr>
              <p:blipFill>
                <a:blip r:embed="rId272"/>
                <a:stretch>
                  <a:fillRect/>
                </a:stretch>
              </p:blipFill>
              <p:spPr>
                <a:xfrm>
                  <a:off x="5227631" y="6158637"/>
                  <a:ext cx="142080" cy="254520"/>
                </a:xfrm>
                <a:prstGeom prst="rect">
                  <a:avLst/>
                </a:prstGeom>
              </p:spPr>
            </p:pic>
          </mc:Fallback>
        </mc:AlternateContent>
        <mc:AlternateContent xmlns:mc="http://schemas.openxmlformats.org/markup-compatibility/2006" xmlns:p14="http://schemas.microsoft.com/office/powerpoint/2010/main">
          <mc:Choice Requires="p14">
            <p:contentPart p14:bwMode="auto" r:id="rId273">
              <p14:nvContentPartPr>
                <p14:cNvPr id="172" name="Ink 171">
                  <a:extLst>
                    <a:ext uri="{FF2B5EF4-FFF2-40B4-BE49-F238E27FC236}">
                      <a16:creationId xmlns:a16="http://schemas.microsoft.com/office/drawing/2014/main" id="{2835309D-DA42-4232-801C-CAF035578A4F}"/>
                    </a:ext>
                  </a:extLst>
                </p14:cNvPr>
                <p14:cNvContentPartPr/>
                <p14:nvPr/>
              </p14:nvContentPartPr>
              <p14:xfrm>
                <a:off x="5411170" y="6376077"/>
                <a:ext cx="4680" cy="20520"/>
              </p14:xfrm>
            </p:contentPart>
          </mc:Choice>
          <mc:Fallback xmlns="">
            <p:pic>
              <p:nvPicPr>
                <p:cNvPr id="172" name="Ink 171">
                  <a:extLst>
                    <a:ext uri="{FF2B5EF4-FFF2-40B4-BE49-F238E27FC236}">
                      <a16:creationId xmlns:a16="http://schemas.microsoft.com/office/drawing/2014/main" id="{2835309D-DA42-4232-801C-CAF035578A4F}"/>
                    </a:ext>
                  </a:extLst>
                </p:cNvPr>
                <p:cNvPicPr/>
                <p:nvPr/>
              </p:nvPicPr>
              <p:blipFill>
                <a:blip r:embed="rId274"/>
                <a:stretch>
                  <a:fillRect/>
                </a:stretch>
              </p:blipFill>
              <p:spPr>
                <a:xfrm>
                  <a:off x="5391670" y="6358077"/>
                  <a:ext cx="43290" cy="56160"/>
                </a:xfrm>
                <a:prstGeom prst="rect">
                  <a:avLst/>
                </a:prstGeom>
              </p:spPr>
            </p:pic>
          </mc:Fallback>
        </mc:AlternateContent>
        <mc:AlternateContent xmlns:mc="http://schemas.openxmlformats.org/markup-compatibility/2006" xmlns:p14="http://schemas.microsoft.com/office/powerpoint/2010/main">
          <mc:Choice Requires="p14">
            <p:contentPart p14:bwMode="auto" r:id="rId275">
              <p14:nvContentPartPr>
                <p14:cNvPr id="173" name="Ink 172">
                  <a:extLst>
                    <a:ext uri="{FF2B5EF4-FFF2-40B4-BE49-F238E27FC236}">
                      <a16:creationId xmlns:a16="http://schemas.microsoft.com/office/drawing/2014/main" id="{2A5329C1-D48E-4C45-BC86-DC765D5F424F}"/>
                    </a:ext>
                  </a:extLst>
                </p14:cNvPr>
                <p14:cNvContentPartPr/>
                <p14:nvPr/>
              </p14:nvContentPartPr>
              <p14:xfrm>
                <a:off x="5451490" y="6174477"/>
                <a:ext cx="66960" cy="221760"/>
              </p14:xfrm>
            </p:contentPart>
          </mc:Choice>
          <mc:Fallback xmlns="">
            <p:pic>
              <p:nvPicPr>
                <p:cNvPr id="173" name="Ink 172">
                  <a:extLst>
                    <a:ext uri="{FF2B5EF4-FFF2-40B4-BE49-F238E27FC236}">
                      <a16:creationId xmlns:a16="http://schemas.microsoft.com/office/drawing/2014/main" id="{2A5329C1-D48E-4C45-BC86-DC765D5F424F}"/>
                    </a:ext>
                  </a:extLst>
                </p:cNvPr>
                <p:cNvPicPr/>
                <p:nvPr/>
              </p:nvPicPr>
              <p:blipFill>
                <a:blip r:embed="rId276"/>
                <a:stretch>
                  <a:fillRect/>
                </a:stretch>
              </p:blipFill>
              <p:spPr>
                <a:xfrm>
                  <a:off x="5433586" y="6156506"/>
                  <a:ext cx="102409" cy="257342"/>
                </a:xfrm>
                <a:prstGeom prst="rect">
                  <a:avLst/>
                </a:prstGeom>
              </p:spPr>
            </p:pic>
          </mc:Fallback>
        </mc:AlternateContent>
        <mc:AlternateContent xmlns:mc="http://schemas.openxmlformats.org/markup-compatibility/2006" xmlns:p14="http://schemas.microsoft.com/office/powerpoint/2010/main">
          <mc:Choice Requires="p14">
            <p:contentPart p14:bwMode="auto" r:id="rId277">
              <p14:nvContentPartPr>
                <p14:cNvPr id="174" name="Ink 173">
                  <a:extLst>
                    <a:ext uri="{FF2B5EF4-FFF2-40B4-BE49-F238E27FC236}">
                      <a16:creationId xmlns:a16="http://schemas.microsoft.com/office/drawing/2014/main" id="{142254D1-F0BB-4967-9814-9279DFB34F09}"/>
                    </a:ext>
                  </a:extLst>
                </p14:cNvPr>
                <p14:cNvContentPartPr/>
                <p14:nvPr/>
              </p14:nvContentPartPr>
              <p14:xfrm>
                <a:off x="5604490" y="6313077"/>
                <a:ext cx="11880" cy="20520"/>
              </p14:xfrm>
            </p:contentPart>
          </mc:Choice>
          <mc:Fallback xmlns="">
            <p:pic>
              <p:nvPicPr>
                <p:cNvPr id="174" name="Ink 173">
                  <a:extLst>
                    <a:ext uri="{FF2B5EF4-FFF2-40B4-BE49-F238E27FC236}">
                      <a16:creationId xmlns:a16="http://schemas.microsoft.com/office/drawing/2014/main" id="{142254D1-F0BB-4967-9814-9279DFB34F09}"/>
                    </a:ext>
                  </a:extLst>
                </p:cNvPr>
                <p:cNvPicPr/>
                <p:nvPr/>
              </p:nvPicPr>
              <p:blipFill>
                <a:blip r:embed="rId278"/>
                <a:stretch>
                  <a:fillRect/>
                </a:stretch>
              </p:blipFill>
              <p:spPr>
                <a:xfrm>
                  <a:off x="5586490" y="6295077"/>
                  <a:ext cx="47520" cy="56160"/>
                </a:xfrm>
                <a:prstGeom prst="rect">
                  <a:avLst/>
                </a:prstGeom>
              </p:spPr>
            </p:pic>
          </mc:Fallback>
        </mc:AlternateContent>
        <mc:AlternateContent xmlns:mc="http://schemas.openxmlformats.org/markup-compatibility/2006" xmlns:p14="http://schemas.microsoft.com/office/powerpoint/2010/main">
          <mc:Choice Requires="p14">
            <p:contentPart p14:bwMode="auto" r:id="rId279">
              <p14:nvContentPartPr>
                <p14:cNvPr id="175" name="Ink 174">
                  <a:extLst>
                    <a:ext uri="{FF2B5EF4-FFF2-40B4-BE49-F238E27FC236}">
                      <a16:creationId xmlns:a16="http://schemas.microsoft.com/office/drawing/2014/main" id="{6943C70E-D19D-4C7F-8440-7286A262DA72}"/>
                    </a:ext>
                  </a:extLst>
                </p14:cNvPr>
                <p14:cNvContentPartPr/>
                <p14:nvPr/>
              </p14:nvContentPartPr>
              <p14:xfrm>
                <a:off x="5689090" y="6217317"/>
                <a:ext cx="172440" cy="176400"/>
              </p14:xfrm>
            </p:contentPart>
          </mc:Choice>
          <mc:Fallback xmlns="">
            <p:pic>
              <p:nvPicPr>
                <p:cNvPr id="175" name="Ink 174">
                  <a:extLst>
                    <a:ext uri="{FF2B5EF4-FFF2-40B4-BE49-F238E27FC236}">
                      <a16:creationId xmlns:a16="http://schemas.microsoft.com/office/drawing/2014/main" id="{6943C70E-D19D-4C7F-8440-7286A262DA72}"/>
                    </a:ext>
                  </a:extLst>
                </p:cNvPr>
                <p:cNvPicPr/>
                <p:nvPr/>
              </p:nvPicPr>
              <p:blipFill>
                <a:blip r:embed="rId280"/>
                <a:stretch>
                  <a:fillRect/>
                </a:stretch>
              </p:blipFill>
              <p:spPr>
                <a:xfrm>
                  <a:off x="5671090" y="6199317"/>
                  <a:ext cx="208080" cy="212040"/>
                </a:xfrm>
                <a:prstGeom prst="rect">
                  <a:avLst/>
                </a:prstGeom>
              </p:spPr>
            </p:pic>
          </mc:Fallback>
        </mc:AlternateContent>
        <mc:AlternateContent xmlns:mc="http://schemas.openxmlformats.org/markup-compatibility/2006" xmlns:p14="http://schemas.microsoft.com/office/powerpoint/2010/main">
          <mc:Choice Requires="p14">
            <p:contentPart p14:bwMode="auto" r:id="rId281">
              <p14:nvContentPartPr>
                <p14:cNvPr id="176" name="Ink 175">
                  <a:extLst>
                    <a:ext uri="{FF2B5EF4-FFF2-40B4-BE49-F238E27FC236}">
                      <a16:creationId xmlns:a16="http://schemas.microsoft.com/office/drawing/2014/main" id="{CAEB31D7-DA1B-4E3D-9622-E1512E54C79D}"/>
                    </a:ext>
                  </a:extLst>
                </p14:cNvPr>
                <p14:cNvContentPartPr/>
                <p14:nvPr/>
              </p14:nvContentPartPr>
              <p14:xfrm>
                <a:off x="5801770" y="6113277"/>
                <a:ext cx="227520" cy="78840"/>
              </p14:xfrm>
            </p:contentPart>
          </mc:Choice>
          <mc:Fallback xmlns="">
            <p:pic>
              <p:nvPicPr>
                <p:cNvPr id="176" name="Ink 175">
                  <a:extLst>
                    <a:ext uri="{FF2B5EF4-FFF2-40B4-BE49-F238E27FC236}">
                      <a16:creationId xmlns:a16="http://schemas.microsoft.com/office/drawing/2014/main" id="{CAEB31D7-DA1B-4E3D-9622-E1512E54C79D}"/>
                    </a:ext>
                  </a:extLst>
                </p:cNvPr>
                <p:cNvPicPr/>
                <p:nvPr/>
              </p:nvPicPr>
              <p:blipFill>
                <a:blip r:embed="rId282"/>
                <a:stretch>
                  <a:fillRect/>
                </a:stretch>
              </p:blipFill>
              <p:spPr>
                <a:xfrm>
                  <a:off x="5783798" y="6095277"/>
                  <a:ext cx="263104" cy="114480"/>
                </a:xfrm>
                <a:prstGeom prst="rect">
                  <a:avLst/>
                </a:prstGeom>
              </p:spPr>
            </p:pic>
          </mc:Fallback>
        </mc:AlternateContent>
        <mc:AlternateContent xmlns:mc="http://schemas.openxmlformats.org/markup-compatibility/2006" xmlns:p14="http://schemas.microsoft.com/office/powerpoint/2010/main">
          <mc:Choice Requires="p14">
            <p:contentPart p14:bwMode="auto" r:id="rId283">
              <p14:nvContentPartPr>
                <p14:cNvPr id="177" name="Ink 176">
                  <a:extLst>
                    <a:ext uri="{FF2B5EF4-FFF2-40B4-BE49-F238E27FC236}">
                      <a16:creationId xmlns:a16="http://schemas.microsoft.com/office/drawing/2014/main" id="{F6D53F7B-6A32-40BE-A56D-3CC70C62E0A7}"/>
                    </a:ext>
                  </a:extLst>
                </p14:cNvPr>
                <p14:cNvContentPartPr/>
                <p14:nvPr/>
              </p14:nvContentPartPr>
              <p14:xfrm>
                <a:off x="6091930" y="6063957"/>
                <a:ext cx="100800" cy="178200"/>
              </p14:xfrm>
            </p:contentPart>
          </mc:Choice>
          <mc:Fallback xmlns="">
            <p:pic>
              <p:nvPicPr>
                <p:cNvPr id="177" name="Ink 176">
                  <a:extLst>
                    <a:ext uri="{FF2B5EF4-FFF2-40B4-BE49-F238E27FC236}">
                      <a16:creationId xmlns:a16="http://schemas.microsoft.com/office/drawing/2014/main" id="{F6D53F7B-6A32-40BE-A56D-3CC70C62E0A7}"/>
                    </a:ext>
                  </a:extLst>
                </p:cNvPr>
                <p:cNvPicPr/>
                <p:nvPr/>
              </p:nvPicPr>
              <p:blipFill>
                <a:blip r:embed="rId284"/>
                <a:stretch>
                  <a:fillRect/>
                </a:stretch>
              </p:blipFill>
              <p:spPr>
                <a:xfrm>
                  <a:off x="6073865" y="6045993"/>
                  <a:ext cx="136568" cy="213768"/>
                </a:xfrm>
                <a:prstGeom prst="rect">
                  <a:avLst/>
                </a:prstGeom>
              </p:spPr>
            </p:pic>
          </mc:Fallback>
        </mc:AlternateContent>
        <mc:AlternateContent xmlns:mc="http://schemas.openxmlformats.org/markup-compatibility/2006" xmlns:p14="http://schemas.microsoft.com/office/powerpoint/2010/main">
          <mc:Choice Requires="p14">
            <p:contentPart p14:bwMode="auto" r:id="rId285">
              <p14:nvContentPartPr>
                <p14:cNvPr id="178" name="Ink 177">
                  <a:extLst>
                    <a:ext uri="{FF2B5EF4-FFF2-40B4-BE49-F238E27FC236}">
                      <a16:creationId xmlns:a16="http://schemas.microsoft.com/office/drawing/2014/main" id="{A900A54E-0EDF-4424-9571-D983C9304BA5}"/>
                    </a:ext>
                  </a:extLst>
                </p14:cNvPr>
                <p14:cNvContentPartPr/>
                <p14:nvPr/>
              </p14:nvContentPartPr>
              <p14:xfrm>
                <a:off x="6108490" y="6052437"/>
                <a:ext cx="58680" cy="179640"/>
              </p14:xfrm>
            </p:contentPart>
          </mc:Choice>
          <mc:Fallback xmlns="">
            <p:pic>
              <p:nvPicPr>
                <p:cNvPr id="178" name="Ink 177">
                  <a:extLst>
                    <a:ext uri="{FF2B5EF4-FFF2-40B4-BE49-F238E27FC236}">
                      <a16:creationId xmlns:a16="http://schemas.microsoft.com/office/drawing/2014/main" id="{A900A54E-0EDF-4424-9571-D983C9304BA5}"/>
                    </a:ext>
                  </a:extLst>
                </p:cNvPr>
                <p:cNvPicPr/>
                <p:nvPr/>
              </p:nvPicPr>
              <p:blipFill>
                <a:blip r:embed="rId286"/>
                <a:stretch>
                  <a:fillRect/>
                </a:stretch>
              </p:blipFill>
              <p:spPr>
                <a:xfrm>
                  <a:off x="6090490" y="6034473"/>
                  <a:ext cx="94320" cy="215209"/>
                </a:xfrm>
                <a:prstGeom prst="rect">
                  <a:avLst/>
                </a:prstGeom>
              </p:spPr>
            </p:pic>
          </mc:Fallback>
        </mc:AlternateContent>
        <mc:AlternateContent xmlns:mc="http://schemas.openxmlformats.org/markup-compatibility/2006" xmlns:p14="http://schemas.microsoft.com/office/powerpoint/2010/main">
          <mc:Choice Requires="p14">
            <p:contentPart p14:bwMode="auto" r:id="rId287">
              <p14:nvContentPartPr>
                <p14:cNvPr id="179" name="Ink 178">
                  <a:extLst>
                    <a:ext uri="{FF2B5EF4-FFF2-40B4-BE49-F238E27FC236}">
                      <a16:creationId xmlns:a16="http://schemas.microsoft.com/office/drawing/2014/main" id="{309E1AB1-1692-46E5-8D16-4699A95DD7F8}"/>
                    </a:ext>
                  </a:extLst>
                </p14:cNvPr>
                <p14:cNvContentPartPr/>
                <p14:nvPr/>
              </p14:nvContentPartPr>
              <p14:xfrm>
                <a:off x="6216130" y="6063597"/>
                <a:ext cx="133920" cy="28800"/>
              </p14:xfrm>
            </p:contentPart>
          </mc:Choice>
          <mc:Fallback xmlns="">
            <p:pic>
              <p:nvPicPr>
                <p:cNvPr id="179" name="Ink 178">
                  <a:extLst>
                    <a:ext uri="{FF2B5EF4-FFF2-40B4-BE49-F238E27FC236}">
                      <a16:creationId xmlns:a16="http://schemas.microsoft.com/office/drawing/2014/main" id="{309E1AB1-1692-46E5-8D16-4699A95DD7F8}"/>
                    </a:ext>
                  </a:extLst>
                </p:cNvPr>
                <p:cNvPicPr/>
                <p:nvPr/>
              </p:nvPicPr>
              <p:blipFill>
                <a:blip r:embed="rId288"/>
                <a:stretch>
                  <a:fillRect/>
                </a:stretch>
              </p:blipFill>
              <p:spPr>
                <a:xfrm>
                  <a:off x="6198178" y="6045819"/>
                  <a:ext cx="169464" cy="64000"/>
                </a:xfrm>
                <a:prstGeom prst="rect">
                  <a:avLst/>
                </a:prstGeom>
              </p:spPr>
            </p:pic>
          </mc:Fallback>
        </mc:AlternateContent>
        <mc:AlternateContent xmlns:mc="http://schemas.openxmlformats.org/markup-compatibility/2006" xmlns:p14="http://schemas.microsoft.com/office/powerpoint/2010/main">
          <mc:Choice Requires="p14">
            <p:contentPart p14:bwMode="auto" r:id="rId289">
              <p14:nvContentPartPr>
                <p14:cNvPr id="180" name="Ink 179">
                  <a:extLst>
                    <a:ext uri="{FF2B5EF4-FFF2-40B4-BE49-F238E27FC236}">
                      <a16:creationId xmlns:a16="http://schemas.microsoft.com/office/drawing/2014/main" id="{E366F1A2-19AA-4B04-87EF-8C6A3E427736}"/>
                    </a:ext>
                  </a:extLst>
                </p14:cNvPr>
                <p14:cNvContentPartPr/>
                <p14:nvPr/>
              </p14:nvContentPartPr>
              <p14:xfrm>
                <a:off x="6312610" y="6040917"/>
                <a:ext cx="220320" cy="25560"/>
              </p14:xfrm>
            </p:contentPart>
          </mc:Choice>
          <mc:Fallback xmlns="">
            <p:pic>
              <p:nvPicPr>
                <p:cNvPr id="180" name="Ink 179">
                  <a:extLst>
                    <a:ext uri="{FF2B5EF4-FFF2-40B4-BE49-F238E27FC236}">
                      <a16:creationId xmlns:a16="http://schemas.microsoft.com/office/drawing/2014/main" id="{E366F1A2-19AA-4B04-87EF-8C6A3E427736}"/>
                    </a:ext>
                  </a:extLst>
                </p:cNvPr>
                <p:cNvPicPr/>
                <p:nvPr/>
              </p:nvPicPr>
              <p:blipFill>
                <a:blip r:embed="rId290"/>
                <a:stretch>
                  <a:fillRect/>
                </a:stretch>
              </p:blipFill>
              <p:spPr>
                <a:xfrm>
                  <a:off x="6294610" y="6022660"/>
                  <a:ext cx="255960" cy="61709"/>
                </a:xfrm>
                <a:prstGeom prst="rect">
                  <a:avLst/>
                </a:prstGeom>
              </p:spPr>
            </p:pic>
          </mc:Fallback>
        </mc:AlternateContent>
        <mc:AlternateContent xmlns:mc="http://schemas.openxmlformats.org/markup-compatibility/2006" xmlns:p14="http://schemas.microsoft.com/office/powerpoint/2010/main">
          <mc:Choice Requires="p14">
            <p:contentPart p14:bwMode="auto" r:id="rId291">
              <p14:nvContentPartPr>
                <p14:cNvPr id="181" name="Ink 180">
                  <a:extLst>
                    <a:ext uri="{FF2B5EF4-FFF2-40B4-BE49-F238E27FC236}">
                      <a16:creationId xmlns:a16="http://schemas.microsoft.com/office/drawing/2014/main" id="{D1691702-3BFA-4523-BF9B-C54DF7397337}"/>
                    </a:ext>
                  </a:extLst>
                </p14:cNvPr>
                <p14:cNvContentPartPr/>
                <p14:nvPr/>
              </p14:nvContentPartPr>
              <p14:xfrm>
                <a:off x="6241690" y="6077997"/>
                <a:ext cx="207000" cy="207360"/>
              </p14:xfrm>
            </p:contentPart>
          </mc:Choice>
          <mc:Fallback xmlns="">
            <p:pic>
              <p:nvPicPr>
                <p:cNvPr id="181" name="Ink 180">
                  <a:extLst>
                    <a:ext uri="{FF2B5EF4-FFF2-40B4-BE49-F238E27FC236}">
                      <a16:creationId xmlns:a16="http://schemas.microsoft.com/office/drawing/2014/main" id="{D1691702-3BFA-4523-BF9B-C54DF7397337}"/>
                    </a:ext>
                  </a:extLst>
                </p:cNvPr>
                <p:cNvPicPr/>
                <p:nvPr/>
              </p:nvPicPr>
              <p:blipFill>
                <a:blip r:embed="rId292"/>
                <a:stretch>
                  <a:fillRect/>
                </a:stretch>
              </p:blipFill>
              <p:spPr>
                <a:xfrm>
                  <a:off x="6223690" y="6059997"/>
                  <a:ext cx="242640" cy="243000"/>
                </a:xfrm>
                <a:prstGeom prst="rect">
                  <a:avLst/>
                </a:prstGeom>
              </p:spPr>
            </p:pic>
          </mc:Fallback>
        </mc:AlternateContent>
        <mc:AlternateContent xmlns:mc="http://schemas.openxmlformats.org/markup-compatibility/2006" xmlns:p14="http://schemas.microsoft.com/office/powerpoint/2010/main">
          <mc:Choice Requires="p14">
            <p:contentPart p14:bwMode="auto" r:id="rId293">
              <p14:nvContentPartPr>
                <p14:cNvPr id="183" name="Ink 182">
                  <a:extLst>
                    <a:ext uri="{FF2B5EF4-FFF2-40B4-BE49-F238E27FC236}">
                      <a16:creationId xmlns:a16="http://schemas.microsoft.com/office/drawing/2014/main" id="{C8E1F491-8231-4CA8-A1A7-D0150C8C44FB}"/>
                    </a:ext>
                  </a:extLst>
                </p14:cNvPr>
                <p14:cNvContentPartPr/>
                <p14:nvPr/>
              </p14:nvContentPartPr>
              <p14:xfrm>
                <a:off x="5213530" y="6382917"/>
                <a:ext cx="1648080" cy="91800"/>
              </p14:xfrm>
            </p:contentPart>
          </mc:Choice>
          <mc:Fallback xmlns="">
            <p:pic>
              <p:nvPicPr>
                <p:cNvPr id="183" name="Ink 182">
                  <a:extLst>
                    <a:ext uri="{FF2B5EF4-FFF2-40B4-BE49-F238E27FC236}">
                      <a16:creationId xmlns:a16="http://schemas.microsoft.com/office/drawing/2014/main" id="{C8E1F491-8231-4CA8-A1A7-D0150C8C44FB}"/>
                    </a:ext>
                  </a:extLst>
                </p:cNvPr>
                <p:cNvPicPr/>
                <p:nvPr/>
              </p:nvPicPr>
              <p:blipFill>
                <a:blip r:embed="rId294"/>
                <a:stretch>
                  <a:fillRect/>
                </a:stretch>
              </p:blipFill>
              <p:spPr>
                <a:xfrm>
                  <a:off x="5195530" y="6364917"/>
                  <a:ext cx="1683720" cy="127440"/>
                </a:xfrm>
                <a:prstGeom prst="rect">
                  <a:avLst/>
                </a:prstGeom>
              </p:spPr>
            </p:pic>
          </mc:Fallback>
        </mc:AlternateContent>
        <mc:AlternateContent xmlns:mc="http://schemas.openxmlformats.org/markup-compatibility/2006" xmlns:p14="http://schemas.microsoft.com/office/powerpoint/2010/main">
          <mc:Choice Requires="p14">
            <p:contentPart p14:bwMode="auto" r:id="rId295">
              <p14:nvContentPartPr>
                <p14:cNvPr id="184" name="Ink 183">
                  <a:extLst>
                    <a:ext uri="{FF2B5EF4-FFF2-40B4-BE49-F238E27FC236}">
                      <a16:creationId xmlns:a16="http://schemas.microsoft.com/office/drawing/2014/main" id="{FE3227F9-DFCE-4AF5-A843-A051224F977C}"/>
                    </a:ext>
                  </a:extLst>
                </p14:cNvPr>
                <p14:cNvContentPartPr/>
                <p14:nvPr/>
              </p14:nvContentPartPr>
              <p14:xfrm>
                <a:off x="5266450" y="6592077"/>
                <a:ext cx="270720" cy="236520"/>
              </p14:xfrm>
            </p:contentPart>
          </mc:Choice>
          <mc:Fallback xmlns="">
            <p:pic>
              <p:nvPicPr>
                <p:cNvPr id="184" name="Ink 183">
                  <a:extLst>
                    <a:ext uri="{FF2B5EF4-FFF2-40B4-BE49-F238E27FC236}">
                      <a16:creationId xmlns:a16="http://schemas.microsoft.com/office/drawing/2014/main" id="{FE3227F9-DFCE-4AF5-A843-A051224F977C}"/>
                    </a:ext>
                  </a:extLst>
                </p:cNvPr>
                <p:cNvPicPr/>
                <p:nvPr/>
              </p:nvPicPr>
              <p:blipFill>
                <a:blip r:embed="rId296"/>
                <a:stretch>
                  <a:fillRect/>
                </a:stretch>
              </p:blipFill>
              <p:spPr>
                <a:xfrm>
                  <a:off x="5248450" y="6574077"/>
                  <a:ext cx="306360" cy="272160"/>
                </a:xfrm>
                <a:prstGeom prst="rect">
                  <a:avLst/>
                </a:prstGeom>
              </p:spPr>
            </p:pic>
          </mc:Fallback>
        </mc:AlternateContent>
        <mc:AlternateContent xmlns:mc="http://schemas.openxmlformats.org/markup-compatibility/2006" xmlns:p14="http://schemas.microsoft.com/office/powerpoint/2010/main">
          <mc:Choice Requires="p14">
            <p:contentPart p14:bwMode="auto" r:id="rId297">
              <p14:nvContentPartPr>
                <p14:cNvPr id="185" name="Ink 184">
                  <a:extLst>
                    <a:ext uri="{FF2B5EF4-FFF2-40B4-BE49-F238E27FC236}">
                      <a16:creationId xmlns:a16="http://schemas.microsoft.com/office/drawing/2014/main" id="{CE6D7A09-B04B-4895-B0CC-F3F6C738DB54}"/>
                    </a:ext>
                  </a:extLst>
                </p14:cNvPr>
                <p14:cNvContentPartPr/>
                <p14:nvPr/>
              </p14:nvContentPartPr>
              <p14:xfrm>
                <a:off x="5529610" y="6762717"/>
                <a:ext cx="6480" cy="33840"/>
              </p14:xfrm>
            </p:contentPart>
          </mc:Choice>
          <mc:Fallback xmlns="">
            <p:pic>
              <p:nvPicPr>
                <p:cNvPr id="185" name="Ink 184">
                  <a:extLst>
                    <a:ext uri="{FF2B5EF4-FFF2-40B4-BE49-F238E27FC236}">
                      <a16:creationId xmlns:a16="http://schemas.microsoft.com/office/drawing/2014/main" id="{CE6D7A09-B04B-4895-B0CC-F3F6C738DB54}"/>
                    </a:ext>
                  </a:extLst>
                </p:cNvPr>
                <p:cNvPicPr/>
                <p:nvPr/>
              </p:nvPicPr>
              <p:blipFill>
                <a:blip r:embed="rId298"/>
                <a:stretch>
                  <a:fillRect/>
                </a:stretch>
              </p:blipFill>
              <p:spPr>
                <a:xfrm>
                  <a:off x="5512557" y="6744906"/>
                  <a:ext cx="40244" cy="69105"/>
                </a:xfrm>
                <a:prstGeom prst="rect">
                  <a:avLst/>
                </a:prstGeom>
              </p:spPr>
            </p:pic>
          </mc:Fallback>
        </mc:AlternateContent>
        <mc:AlternateContent xmlns:mc="http://schemas.openxmlformats.org/markup-compatibility/2006" xmlns:p14="http://schemas.microsoft.com/office/powerpoint/2010/main">
          <mc:Choice Requires="p14">
            <p:contentPart p14:bwMode="auto" r:id="rId299">
              <p14:nvContentPartPr>
                <p14:cNvPr id="186" name="Ink 185">
                  <a:extLst>
                    <a:ext uri="{FF2B5EF4-FFF2-40B4-BE49-F238E27FC236}">
                      <a16:creationId xmlns:a16="http://schemas.microsoft.com/office/drawing/2014/main" id="{8655660A-7BEA-4ED1-9276-9E3F1677BA71}"/>
                    </a:ext>
                  </a:extLst>
                </p14:cNvPr>
                <p14:cNvContentPartPr/>
                <p14:nvPr/>
              </p14:nvContentPartPr>
              <p14:xfrm>
                <a:off x="5596210" y="6606477"/>
                <a:ext cx="208080" cy="262440"/>
              </p14:xfrm>
            </p:contentPart>
          </mc:Choice>
          <mc:Fallback xmlns="">
            <p:pic>
              <p:nvPicPr>
                <p:cNvPr id="186" name="Ink 185">
                  <a:extLst>
                    <a:ext uri="{FF2B5EF4-FFF2-40B4-BE49-F238E27FC236}">
                      <a16:creationId xmlns:a16="http://schemas.microsoft.com/office/drawing/2014/main" id="{8655660A-7BEA-4ED1-9276-9E3F1677BA71}"/>
                    </a:ext>
                  </a:extLst>
                </p:cNvPr>
                <p:cNvPicPr/>
                <p:nvPr/>
              </p:nvPicPr>
              <p:blipFill>
                <a:blip r:embed="rId300"/>
                <a:stretch>
                  <a:fillRect/>
                </a:stretch>
              </p:blipFill>
              <p:spPr>
                <a:xfrm>
                  <a:off x="5578179" y="6588477"/>
                  <a:ext cx="243782" cy="298080"/>
                </a:xfrm>
                <a:prstGeom prst="rect">
                  <a:avLst/>
                </a:prstGeom>
              </p:spPr>
            </p:pic>
          </mc:Fallback>
        </mc:AlternateContent>
        <mc:AlternateContent xmlns:mc="http://schemas.openxmlformats.org/markup-compatibility/2006" xmlns:p14="http://schemas.microsoft.com/office/powerpoint/2010/main">
          <mc:Choice Requires="p14">
            <p:contentPart p14:bwMode="auto" r:id="rId301">
              <p14:nvContentPartPr>
                <p14:cNvPr id="187" name="Ink 186">
                  <a:extLst>
                    <a:ext uri="{FF2B5EF4-FFF2-40B4-BE49-F238E27FC236}">
                      <a16:creationId xmlns:a16="http://schemas.microsoft.com/office/drawing/2014/main" id="{E988196E-953C-486E-BC9D-03540A756B8E}"/>
                    </a:ext>
                  </a:extLst>
                </p14:cNvPr>
                <p14:cNvContentPartPr/>
                <p14:nvPr/>
              </p14:nvContentPartPr>
              <p14:xfrm>
                <a:off x="5895370" y="6662997"/>
                <a:ext cx="7560" cy="39600"/>
              </p14:xfrm>
            </p:contentPart>
          </mc:Choice>
          <mc:Fallback xmlns="">
            <p:pic>
              <p:nvPicPr>
                <p:cNvPr id="187" name="Ink 186">
                  <a:extLst>
                    <a:ext uri="{FF2B5EF4-FFF2-40B4-BE49-F238E27FC236}">
                      <a16:creationId xmlns:a16="http://schemas.microsoft.com/office/drawing/2014/main" id="{E988196E-953C-486E-BC9D-03540A756B8E}"/>
                    </a:ext>
                  </a:extLst>
                </p:cNvPr>
                <p:cNvPicPr/>
                <p:nvPr/>
              </p:nvPicPr>
              <p:blipFill>
                <a:blip r:embed="rId302"/>
                <a:stretch>
                  <a:fillRect/>
                </a:stretch>
              </p:blipFill>
              <p:spPr>
                <a:xfrm>
                  <a:off x="5877370" y="6644832"/>
                  <a:ext cx="43200" cy="75567"/>
                </a:xfrm>
                <a:prstGeom prst="rect">
                  <a:avLst/>
                </a:prstGeom>
              </p:spPr>
            </p:pic>
          </mc:Fallback>
        </mc:AlternateContent>
        <mc:AlternateContent xmlns:mc="http://schemas.openxmlformats.org/markup-compatibility/2006" xmlns:p14="http://schemas.microsoft.com/office/powerpoint/2010/main">
          <mc:Choice Requires="p14">
            <p:contentPart p14:bwMode="auto" r:id="rId303">
              <p14:nvContentPartPr>
                <p14:cNvPr id="188" name="Ink 187">
                  <a:extLst>
                    <a:ext uri="{FF2B5EF4-FFF2-40B4-BE49-F238E27FC236}">
                      <a16:creationId xmlns:a16="http://schemas.microsoft.com/office/drawing/2014/main" id="{6674A54C-2AFF-41F3-BF5B-6569D39B892F}"/>
                    </a:ext>
                  </a:extLst>
                </p14:cNvPr>
                <p14:cNvContentPartPr/>
                <p14:nvPr/>
              </p14:nvContentPartPr>
              <p14:xfrm>
                <a:off x="6017770" y="6601077"/>
                <a:ext cx="36360" cy="210240"/>
              </p14:xfrm>
            </p:contentPart>
          </mc:Choice>
          <mc:Fallback xmlns="">
            <p:pic>
              <p:nvPicPr>
                <p:cNvPr id="188" name="Ink 187">
                  <a:extLst>
                    <a:ext uri="{FF2B5EF4-FFF2-40B4-BE49-F238E27FC236}">
                      <a16:creationId xmlns:a16="http://schemas.microsoft.com/office/drawing/2014/main" id="{6674A54C-2AFF-41F3-BF5B-6569D39B892F}"/>
                    </a:ext>
                  </a:extLst>
                </p:cNvPr>
                <p:cNvPicPr/>
                <p:nvPr/>
              </p:nvPicPr>
              <p:blipFill>
                <a:blip r:embed="rId304"/>
                <a:stretch>
                  <a:fillRect/>
                </a:stretch>
              </p:blipFill>
              <p:spPr>
                <a:xfrm>
                  <a:off x="5999770" y="6583077"/>
                  <a:ext cx="72000" cy="245880"/>
                </a:xfrm>
                <a:prstGeom prst="rect">
                  <a:avLst/>
                </a:prstGeom>
              </p:spPr>
            </p:pic>
          </mc:Fallback>
        </mc:AlternateContent>
        <mc:AlternateContent xmlns:mc="http://schemas.openxmlformats.org/markup-compatibility/2006" xmlns:p14="http://schemas.microsoft.com/office/powerpoint/2010/main">
          <mc:Choice Requires="p14">
            <p:contentPart p14:bwMode="auto" r:id="rId305">
              <p14:nvContentPartPr>
                <p14:cNvPr id="189" name="Ink 188">
                  <a:extLst>
                    <a:ext uri="{FF2B5EF4-FFF2-40B4-BE49-F238E27FC236}">
                      <a16:creationId xmlns:a16="http://schemas.microsoft.com/office/drawing/2014/main" id="{0F7347E3-D583-474F-A4DF-A5F4E1B2AA49}"/>
                    </a:ext>
                  </a:extLst>
                </p14:cNvPr>
                <p14:cNvContentPartPr/>
                <p14:nvPr/>
              </p14:nvContentPartPr>
              <p14:xfrm>
                <a:off x="6133690" y="6601437"/>
                <a:ext cx="152640" cy="178560"/>
              </p14:xfrm>
            </p:contentPart>
          </mc:Choice>
          <mc:Fallback xmlns="">
            <p:pic>
              <p:nvPicPr>
                <p:cNvPr id="189" name="Ink 188">
                  <a:extLst>
                    <a:ext uri="{FF2B5EF4-FFF2-40B4-BE49-F238E27FC236}">
                      <a16:creationId xmlns:a16="http://schemas.microsoft.com/office/drawing/2014/main" id="{0F7347E3-D583-474F-A4DF-A5F4E1B2AA49}"/>
                    </a:ext>
                  </a:extLst>
                </p:cNvPr>
                <p:cNvPicPr/>
                <p:nvPr/>
              </p:nvPicPr>
              <p:blipFill>
                <a:blip r:embed="rId306"/>
                <a:stretch>
                  <a:fillRect/>
                </a:stretch>
              </p:blipFill>
              <p:spPr>
                <a:xfrm>
                  <a:off x="6115647" y="6583473"/>
                  <a:ext cx="188364" cy="214128"/>
                </a:xfrm>
                <a:prstGeom prst="rect">
                  <a:avLst/>
                </a:prstGeom>
              </p:spPr>
            </p:pic>
          </mc:Fallback>
        </mc:AlternateContent>
        <mc:AlternateContent xmlns:mc="http://schemas.openxmlformats.org/markup-compatibility/2006" xmlns:p14="http://schemas.microsoft.com/office/powerpoint/2010/main">
          <mc:Choice Requires="p14">
            <p:contentPart p14:bwMode="auto" r:id="rId307">
              <p14:nvContentPartPr>
                <p14:cNvPr id="190" name="Ink 189">
                  <a:extLst>
                    <a:ext uri="{FF2B5EF4-FFF2-40B4-BE49-F238E27FC236}">
                      <a16:creationId xmlns:a16="http://schemas.microsoft.com/office/drawing/2014/main" id="{7AA82D6A-14B7-457C-BAB6-2D0CE9B83F95}"/>
                    </a:ext>
                  </a:extLst>
                </p14:cNvPr>
                <p14:cNvContentPartPr/>
                <p14:nvPr/>
              </p14:nvContentPartPr>
              <p14:xfrm>
                <a:off x="6298570" y="6513957"/>
                <a:ext cx="52560" cy="27720"/>
              </p14:xfrm>
            </p:contentPart>
          </mc:Choice>
          <mc:Fallback xmlns="">
            <p:pic>
              <p:nvPicPr>
                <p:cNvPr id="190" name="Ink 189">
                  <a:extLst>
                    <a:ext uri="{FF2B5EF4-FFF2-40B4-BE49-F238E27FC236}">
                      <a16:creationId xmlns:a16="http://schemas.microsoft.com/office/drawing/2014/main" id="{7AA82D6A-14B7-457C-BAB6-2D0CE9B83F95}"/>
                    </a:ext>
                  </a:extLst>
                </p:cNvPr>
                <p:cNvPicPr/>
                <p:nvPr/>
              </p:nvPicPr>
              <p:blipFill>
                <a:blip r:embed="rId308"/>
                <a:stretch>
                  <a:fillRect/>
                </a:stretch>
              </p:blipFill>
              <p:spPr>
                <a:xfrm>
                  <a:off x="6280570" y="6495720"/>
                  <a:ext cx="88200" cy="63829"/>
                </a:xfrm>
                <a:prstGeom prst="rect">
                  <a:avLst/>
                </a:prstGeom>
              </p:spPr>
            </p:pic>
          </mc:Fallback>
        </mc:AlternateContent>
        <mc:AlternateContent xmlns:mc="http://schemas.openxmlformats.org/markup-compatibility/2006" xmlns:p14="http://schemas.microsoft.com/office/powerpoint/2010/main">
          <mc:Choice Requires="p14">
            <p:contentPart p14:bwMode="auto" r:id="rId309">
              <p14:nvContentPartPr>
                <p14:cNvPr id="191" name="Ink 190">
                  <a:extLst>
                    <a:ext uri="{FF2B5EF4-FFF2-40B4-BE49-F238E27FC236}">
                      <a16:creationId xmlns:a16="http://schemas.microsoft.com/office/drawing/2014/main" id="{15E0618E-4D11-488B-A292-804C1170FAB0}"/>
                    </a:ext>
                  </a:extLst>
                </p14:cNvPr>
                <p14:cNvContentPartPr/>
                <p14:nvPr/>
              </p14:nvContentPartPr>
              <p14:xfrm>
                <a:off x="6440050" y="6486957"/>
                <a:ext cx="74520" cy="146880"/>
              </p14:xfrm>
            </p:contentPart>
          </mc:Choice>
          <mc:Fallback xmlns="">
            <p:pic>
              <p:nvPicPr>
                <p:cNvPr id="191" name="Ink 190">
                  <a:extLst>
                    <a:ext uri="{FF2B5EF4-FFF2-40B4-BE49-F238E27FC236}">
                      <a16:creationId xmlns:a16="http://schemas.microsoft.com/office/drawing/2014/main" id="{15E0618E-4D11-488B-A292-804C1170FAB0}"/>
                    </a:ext>
                  </a:extLst>
                </p:cNvPr>
                <p:cNvPicPr/>
                <p:nvPr/>
              </p:nvPicPr>
              <p:blipFill>
                <a:blip r:embed="rId310"/>
                <a:stretch>
                  <a:fillRect/>
                </a:stretch>
              </p:blipFill>
              <p:spPr>
                <a:xfrm>
                  <a:off x="6422050" y="6468957"/>
                  <a:ext cx="110160" cy="182520"/>
                </a:xfrm>
                <a:prstGeom prst="rect">
                  <a:avLst/>
                </a:prstGeom>
              </p:spPr>
            </p:pic>
          </mc:Fallback>
        </mc:AlternateContent>
        <mc:AlternateContent xmlns:mc="http://schemas.openxmlformats.org/markup-compatibility/2006" xmlns:p14="http://schemas.microsoft.com/office/powerpoint/2010/main">
          <mc:Choice Requires="p14">
            <p:contentPart p14:bwMode="auto" r:id="rId311">
              <p14:nvContentPartPr>
                <p14:cNvPr id="192" name="Ink 191">
                  <a:extLst>
                    <a:ext uri="{FF2B5EF4-FFF2-40B4-BE49-F238E27FC236}">
                      <a16:creationId xmlns:a16="http://schemas.microsoft.com/office/drawing/2014/main" id="{44EAC049-C3F3-44DD-B714-549CD1D9D0AB}"/>
                    </a:ext>
                  </a:extLst>
                </p14:cNvPr>
                <p14:cNvContentPartPr/>
                <p14:nvPr/>
              </p14:nvContentPartPr>
              <p14:xfrm>
                <a:off x="6539410" y="6487677"/>
                <a:ext cx="56520" cy="174600"/>
              </p14:xfrm>
            </p:contentPart>
          </mc:Choice>
          <mc:Fallback xmlns="">
            <p:pic>
              <p:nvPicPr>
                <p:cNvPr id="192" name="Ink 191">
                  <a:extLst>
                    <a:ext uri="{FF2B5EF4-FFF2-40B4-BE49-F238E27FC236}">
                      <a16:creationId xmlns:a16="http://schemas.microsoft.com/office/drawing/2014/main" id="{44EAC049-C3F3-44DD-B714-549CD1D9D0AB}"/>
                    </a:ext>
                  </a:extLst>
                </p:cNvPr>
                <p:cNvPicPr/>
                <p:nvPr/>
              </p:nvPicPr>
              <p:blipFill>
                <a:blip r:embed="rId312"/>
                <a:stretch>
                  <a:fillRect/>
                </a:stretch>
              </p:blipFill>
              <p:spPr>
                <a:xfrm>
                  <a:off x="6521410" y="6469677"/>
                  <a:ext cx="92160" cy="210240"/>
                </a:xfrm>
                <a:prstGeom prst="rect">
                  <a:avLst/>
                </a:prstGeom>
              </p:spPr>
            </p:pic>
          </mc:Fallback>
        </mc:AlternateContent>
        <mc:AlternateContent xmlns:mc="http://schemas.openxmlformats.org/markup-compatibility/2006" xmlns:p14="http://schemas.microsoft.com/office/powerpoint/2010/main">
          <mc:Choice Requires="p14">
            <p:contentPart p14:bwMode="auto" r:id="rId313">
              <p14:nvContentPartPr>
                <p14:cNvPr id="194" name="Ink 193">
                  <a:extLst>
                    <a:ext uri="{FF2B5EF4-FFF2-40B4-BE49-F238E27FC236}">
                      <a16:creationId xmlns:a16="http://schemas.microsoft.com/office/drawing/2014/main" id="{19DBE01C-20CD-4EF7-A00A-EB3B2A16A9D3}"/>
                    </a:ext>
                  </a:extLst>
                </p14:cNvPr>
                <p14:cNvContentPartPr/>
                <p14:nvPr/>
              </p14:nvContentPartPr>
              <p14:xfrm>
                <a:off x="6735250" y="6511797"/>
                <a:ext cx="203400" cy="33840"/>
              </p14:xfrm>
            </p:contentPart>
          </mc:Choice>
          <mc:Fallback xmlns="">
            <p:pic>
              <p:nvPicPr>
                <p:cNvPr id="194" name="Ink 193">
                  <a:extLst>
                    <a:ext uri="{FF2B5EF4-FFF2-40B4-BE49-F238E27FC236}">
                      <a16:creationId xmlns:a16="http://schemas.microsoft.com/office/drawing/2014/main" id="{19DBE01C-20CD-4EF7-A00A-EB3B2A16A9D3}"/>
                    </a:ext>
                  </a:extLst>
                </p:cNvPr>
                <p:cNvPicPr/>
                <p:nvPr/>
              </p:nvPicPr>
              <p:blipFill>
                <a:blip r:embed="rId314"/>
                <a:stretch>
                  <a:fillRect/>
                </a:stretch>
              </p:blipFill>
              <p:spPr>
                <a:xfrm>
                  <a:off x="6717250" y="6493797"/>
                  <a:ext cx="239040" cy="69480"/>
                </a:xfrm>
                <a:prstGeom prst="rect">
                  <a:avLst/>
                </a:prstGeom>
              </p:spPr>
            </p:pic>
          </mc:Fallback>
        </mc:AlternateContent>
        <mc:AlternateContent xmlns:mc="http://schemas.openxmlformats.org/markup-compatibility/2006" xmlns:p14="http://schemas.microsoft.com/office/powerpoint/2010/main">
          <mc:Choice Requires="p14">
            <p:contentPart p14:bwMode="auto" r:id="rId315">
              <p14:nvContentPartPr>
                <p14:cNvPr id="195" name="Ink 194">
                  <a:extLst>
                    <a:ext uri="{FF2B5EF4-FFF2-40B4-BE49-F238E27FC236}">
                      <a16:creationId xmlns:a16="http://schemas.microsoft.com/office/drawing/2014/main" id="{A0EFCA55-90A6-4685-A761-5E50A9D6A341}"/>
                    </a:ext>
                  </a:extLst>
                </p14:cNvPr>
                <p14:cNvContentPartPr/>
                <p14:nvPr/>
              </p14:nvContentPartPr>
              <p14:xfrm>
                <a:off x="6745330" y="6559677"/>
                <a:ext cx="128160" cy="210960"/>
              </p14:xfrm>
            </p:contentPart>
          </mc:Choice>
          <mc:Fallback xmlns="">
            <p:pic>
              <p:nvPicPr>
                <p:cNvPr id="195" name="Ink 194">
                  <a:extLst>
                    <a:ext uri="{FF2B5EF4-FFF2-40B4-BE49-F238E27FC236}">
                      <a16:creationId xmlns:a16="http://schemas.microsoft.com/office/drawing/2014/main" id="{A0EFCA55-90A6-4685-A761-5E50A9D6A341}"/>
                    </a:ext>
                  </a:extLst>
                </p:cNvPr>
                <p:cNvPicPr/>
                <p:nvPr/>
              </p:nvPicPr>
              <p:blipFill>
                <a:blip r:embed="rId316"/>
                <a:stretch>
                  <a:fillRect/>
                </a:stretch>
              </p:blipFill>
              <p:spPr>
                <a:xfrm>
                  <a:off x="6727330" y="6541677"/>
                  <a:ext cx="163800" cy="246600"/>
                </a:xfrm>
                <a:prstGeom prst="rect">
                  <a:avLst/>
                </a:prstGeom>
              </p:spPr>
            </p:pic>
          </mc:Fallback>
        </mc:AlternateContent>
        <mc:AlternateContent xmlns:mc="http://schemas.openxmlformats.org/markup-compatibility/2006" xmlns:p14="http://schemas.microsoft.com/office/powerpoint/2010/main">
          <mc:Choice Requires="p14">
            <p:contentPart p14:bwMode="auto" r:id="rId317">
              <p14:nvContentPartPr>
                <p14:cNvPr id="196" name="Ink 195">
                  <a:extLst>
                    <a:ext uri="{FF2B5EF4-FFF2-40B4-BE49-F238E27FC236}">
                      <a16:creationId xmlns:a16="http://schemas.microsoft.com/office/drawing/2014/main" id="{83800835-D6C2-4042-9A95-5B118C1AC1DA}"/>
                    </a:ext>
                  </a:extLst>
                </p14:cNvPr>
                <p14:cNvContentPartPr/>
                <p14:nvPr/>
              </p14:nvContentPartPr>
              <p14:xfrm>
                <a:off x="6948370" y="6594597"/>
                <a:ext cx="91080" cy="32040"/>
              </p14:xfrm>
            </p:contentPart>
          </mc:Choice>
          <mc:Fallback xmlns="">
            <p:pic>
              <p:nvPicPr>
                <p:cNvPr id="196" name="Ink 195">
                  <a:extLst>
                    <a:ext uri="{FF2B5EF4-FFF2-40B4-BE49-F238E27FC236}">
                      <a16:creationId xmlns:a16="http://schemas.microsoft.com/office/drawing/2014/main" id="{83800835-D6C2-4042-9A95-5B118C1AC1DA}"/>
                    </a:ext>
                  </a:extLst>
                </p:cNvPr>
                <p:cNvPicPr/>
                <p:nvPr/>
              </p:nvPicPr>
              <p:blipFill>
                <a:blip r:embed="rId318"/>
                <a:stretch>
                  <a:fillRect/>
                </a:stretch>
              </p:blipFill>
              <p:spPr>
                <a:xfrm>
                  <a:off x="6930370" y="6576597"/>
                  <a:ext cx="126720" cy="67680"/>
                </a:xfrm>
                <a:prstGeom prst="rect">
                  <a:avLst/>
                </a:prstGeom>
              </p:spPr>
            </p:pic>
          </mc:Fallback>
        </mc:AlternateContent>
        <mc:AlternateContent xmlns:mc="http://schemas.openxmlformats.org/markup-compatibility/2006" xmlns:p14="http://schemas.microsoft.com/office/powerpoint/2010/main">
          <mc:Choice Requires="p14">
            <p:contentPart p14:bwMode="auto" r:id="rId319">
              <p14:nvContentPartPr>
                <p14:cNvPr id="197" name="Ink 196">
                  <a:extLst>
                    <a:ext uri="{FF2B5EF4-FFF2-40B4-BE49-F238E27FC236}">
                      <a16:creationId xmlns:a16="http://schemas.microsoft.com/office/drawing/2014/main" id="{E5149CE0-E72A-4190-8357-307C52CE9D72}"/>
                    </a:ext>
                  </a:extLst>
                </p14:cNvPr>
                <p14:cNvContentPartPr/>
                <p14:nvPr/>
              </p14:nvContentPartPr>
              <p14:xfrm>
                <a:off x="7075090" y="6620877"/>
                <a:ext cx="135720" cy="195840"/>
              </p14:xfrm>
            </p:contentPart>
          </mc:Choice>
          <mc:Fallback xmlns="">
            <p:pic>
              <p:nvPicPr>
                <p:cNvPr id="197" name="Ink 196">
                  <a:extLst>
                    <a:ext uri="{FF2B5EF4-FFF2-40B4-BE49-F238E27FC236}">
                      <a16:creationId xmlns:a16="http://schemas.microsoft.com/office/drawing/2014/main" id="{E5149CE0-E72A-4190-8357-307C52CE9D72}"/>
                    </a:ext>
                  </a:extLst>
                </p:cNvPr>
                <p:cNvPicPr/>
                <p:nvPr/>
              </p:nvPicPr>
              <p:blipFill>
                <a:blip r:embed="rId320"/>
                <a:stretch>
                  <a:fillRect/>
                </a:stretch>
              </p:blipFill>
              <p:spPr>
                <a:xfrm>
                  <a:off x="7057042" y="6602844"/>
                  <a:ext cx="171455" cy="231546"/>
                </a:xfrm>
                <a:prstGeom prst="rect">
                  <a:avLst/>
                </a:prstGeom>
              </p:spPr>
            </p:pic>
          </mc:Fallback>
        </mc:AlternateContent>
        <mc:AlternateContent xmlns:mc="http://schemas.openxmlformats.org/markup-compatibility/2006" xmlns:p14="http://schemas.microsoft.com/office/powerpoint/2010/main">
          <mc:Choice Requires="p14">
            <p:contentPart p14:bwMode="auto" r:id="rId321">
              <p14:nvContentPartPr>
                <p14:cNvPr id="198" name="Ink 197">
                  <a:extLst>
                    <a:ext uri="{FF2B5EF4-FFF2-40B4-BE49-F238E27FC236}">
                      <a16:creationId xmlns:a16="http://schemas.microsoft.com/office/drawing/2014/main" id="{A073C4F0-5826-4768-B5E2-AAF7330194B8}"/>
                    </a:ext>
                  </a:extLst>
                </p14:cNvPr>
                <p14:cNvContentPartPr/>
                <p14:nvPr/>
              </p14:nvContentPartPr>
              <p14:xfrm>
                <a:off x="6822370" y="6353397"/>
                <a:ext cx="439200" cy="91800"/>
              </p14:xfrm>
            </p:contentPart>
          </mc:Choice>
          <mc:Fallback xmlns="">
            <p:pic>
              <p:nvPicPr>
                <p:cNvPr id="198" name="Ink 197">
                  <a:extLst>
                    <a:ext uri="{FF2B5EF4-FFF2-40B4-BE49-F238E27FC236}">
                      <a16:creationId xmlns:a16="http://schemas.microsoft.com/office/drawing/2014/main" id="{A073C4F0-5826-4768-B5E2-AAF7330194B8}"/>
                    </a:ext>
                  </a:extLst>
                </p:cNvPr>
                <p:cNvPicPr/>
                <p:nvPr/>
              </p:nvPicPr>
              <p:blipFill>
                <a:blip r:embed="rId322"/>
                <a:stretch>
                  <a:fillRect/>
                </a:stretch>
              </p:blipFill>
              <p:spPr>
                <a:xfrm>
                  <a:off x="6804385" y="6335467"/>
                  <a:ext cx="474811" cy="127301"/>
                </a:xfrm>
                <a:prstGeom prst="rect">
                  <a:avLst/>
                </a:prstGeom>
              </p:spPr>
            </p:pic>
          </mc:Fallback>
        </mc:AlternateContent>
        <mc:AlternateContent xmlns:mc="http://schemas.openxmlformats.org/markup-compatibility/2006" xmlns:p14="http://schemas.microsoft.com/office/powerpoint/2010/main">
          <mc:Choice Requires="p14">
            <p:contentPart p14:bwMode="auto" r:id="rId323">
              <p14:nvContentPartPr>
                <p14:cNvPr id="200" name="Ink 199">
                  <a:extLst>
                    <a:ext uri="{FF2B5EF4-FFF2-40B4-BE49-F238E27FC236}">
                      <a16:creationId xmlns:a16="http://schemas.microsoft.com/office/drawing/2014/main" id="{27836434-C7BA-4595-B681-948C29E26D90}"/>
                    </a:ext>
                  </a:extLst>
                </p14:cNvPr>
                <p14:cNvContentPartPr/>
                <p14:nvPr/>
              </p14:nvContentPartPr>
              <p14:xfrm>
                <a:off x="7353010" y="6319917"/>
                <a:ext cx="135000" cy="17280"/>
              </p14:xfrm>
            </p:contentPart>
          </mc:Choice>
          <mc:Fallback xmlns="">
            <p:pic>
              <p:nvPicPr>
                <p:cNvPr id="200" name="Ink 199">
                  <a:extLst>
                    <a:ext uri="{FF2B5EF4-FFF2-40B4-BE49-F238E27FC236}">
                      <a16:creationId xmlns:a16="http://schemas.microsoft.com/office/drawing/2014/main" id="{27836434-C7BA-4595-B681-948C29E26D90}"/>
                    </a:ext>
                  </a:extLst>
                </p:cNvPr>
                <p:cNvPicPr/>
                <p:nvPr/>
              </p:nvPicPr>
              <p:blipFill>
                <a:blip r:embed="rId324"/>
                <a:stretch>
                  <a:fillRect/>
                </a:stretch>
              </p:blipFill>
              <p:spPr>
                <a:xfrm>
                  <a:off x="7335010" y="6302284"/>
                  <a:ext cx="170640" cy="52193"/>
                </a:xfrm>
                <a:prstGeom prst="rect">
                  <a:avLst/>
                </a:prstGeom>
              </p:spPr>
            </p:pic>
          </mc:Fallback>
        </mc:AlternateContent>
        <mc:AlternateContent xmlns:mc="http://schemas.openxmlformats.org/markup-compatibility/2006" xmlns:p14="http://schemas.microsoft.com/office/powerpoint/2010/main">
          <mc:Choice Requires="p14">
            <p:contentPart p14:bwMode="auto" r:id="rId325">
              <p14:nvContentPartPr>
                <p14:cNvPr id="201" name="Ink 200">
                  <a:extLst>
                    <a:ext uri="{FF2B5EF4-FFF2-40B4-BE49-F238E27FC236}">
                      <a16:creationId xmlns:a16="http://schemas.microsoft.com/office/drawing/2014/main" id="{F15EB6FF-AE15-4B20-8687-8734D7CB2B03}"/>
                    </a:ext>
                  </a:extLst>
                </p14:cNvPr>
                <p14:cNvContentPartPr/>
                <p14:nvPr/>
              </p14:nvContentPartPr>
              <p14:xfrm>
                <a:off x="7410250" y="6418917"/>
                <a:ext cx="96120" cy="19800"/>
              </p14:xfrm>
            </p:contentPart>
          </mc:Choice>
          <mc:Fallback xmlns="">
            <p:pic>
              <p:nvPicPr>
                <p:cNvPr id="201" name="Ink 200">
                  <a:extLst>
                    <a:ext uri="{FF2B5EF4-FFF2-40B4-BE49-F238E27FC236}">
                      <a16:creationId xmlns:a16="http://schemas.microsoft.com/office/drawing/2014/main" id="{F15EB6FF-AE15-4B20-8687-8734D7CB2B03}"/>
                    </a:ext>
                  </a:extLst>
                </p:cNvPr>
                <p:cNvPicPr/>
                <p:nvPr/>
              </p:nvPicPr>
              <p:blipFill>
                <a:blip r:embed="rId326"/>
                <a:stretch>
                  <a:fillRect/>
                </a:stretch>
              </p:blipFill>
              <p:spPr>
                <a:xfrm>
                  <a:off x="7392250" y="6400917"/>
                  <a:ext cx="131760" cy="55440"/>
                </a:xfrm>
                <a:prstGeom prst="rect">
                  <a:avLst/>
                </a:prstGeom>
              </p:spPr>
            </p:pic>
          </mc:Fallback>
        </mc:AlternateContent>
        <mc:AlternateContent xmlns:mc="http://schemas.openxmlformats.org/markup-compatibility/2006" xmlns:p14="http://schemas.microsoft.com/office/powerpoint/2010/main">
          <mc:Choice Requires="p14">
            <p:contentPart p14:bwMode="auto" r:id="rId327">
              <p14:nvContentPartPr>
                <p14:cNvPr id="203" name="Ink 202">
                  <a:extLst>
                    <a:ext uri="{FF2B5EF4-FFF2-40B4-BE49-F238E27FC236}">
                      <a16:creationId xmlns:a16="http://schemas.microsoft.com/office/drawing/2014/main" id="{D375D51A-BF89-40FF-9A7C-EF46E556A794}"/>
                    </a:ext>
                  </a:extLst>
                </p14:cNvPr>
                <p14:cNvContentPartPr/>
                <p14:nvPr/>
              </p14:nvContentPartPr>
              <p14:xfrm>
                <a:off x="7720210" y="6124437"/>
                <a:ext cx="273240" cy="336600"/>
              </p14:xfrm>
            </p:contentPart>
          </mc:Choice>
          <mc:Fallback xmlns="">
            <p:pic>
              <p:nvPicPr>
                <p:cNvPr id="203" name="Ink 202">
                  <a:extLst>
                    <a:ext uri="{FF2B5EF4-FFF2-40B4-BE49-F238E27FC236}">
                      <a16:creationId xmlns:a16="http://schemas.microsoft.com/office/drawing/2014/main" id="{D375D51A-BF89-40FF-9A7C-EF46E556A794}"/>
                    </a:ext>
                  </a:extLst>
                </p:cNvPr>
                <p:cNvPicPr/>
                <p:nvPr/>
              </p:nvPicPr>
              <p:blipFill>
                <a:blip r:embed="rId328"/>
                <a:stretch>
                  <a:fillRect/>
                </a:stretch>
              </p:blipFill>
              <p:spPr>
                <a:xfrm>
                  <a:off x="7702234" y="6106437"/>
                  <a:ext cx="308833" cy="372240"/>
                </a:xfrm>
                <a:prstGeom prst="rect">
                  <a:avLst/>
                </a:prstGeom>
              </p:spPr>
            </p:pic>
          </mc:Fallback>
        </mc:AlternateContent>
        <mc:AlternateContent xmlns:mc="http://schemas.openxmlformats.org/markup-compatibility/2006" xmlns:p14="http://schemas.microsoft.com/office/powerpoint/2010/main">
          <mc:Choice Requires="p14">
            <p:contentPart p14:bwMode="auto" r:id="rId329">
              <p14:nvContentPartPr>
                <p14:cNvPr id="204" name="Ink 203">
                  <a:extLst>
                    <a:ext uri="{FF2B5EF4-FFF2-40B4-BE49-F238E27FC236}">
                      <a16:creationId xmlns:a16="http://schemas.microsoft.com/office/drawing/2014/main" id="{5BA33A90-5E3C-40CA-830C-C22F33880B37}"/>
                    </a:ext>
                  </a:extLst>
                </p14:cNvPr>
                <p14:cNvContentPartPr/>
                <p14:nvPr/>
              </p14:nvContentPartPr>
              <p14:xfrm>
                <a:off x="7979770" y="6343317"/>
                <a:ext cx="7560" cy="53280"/>
              </p14:xfrm>
            </p:contentPart>
          </mc:Choice>
          <mc:Fallback xmlns="">
            <p:pic>
              <p:nvPicPr>
                <p:cNvPr id="204" name="Ink 203">
                  <a:extLst>
                    <a:ext uri="{FF2B5EF4-FFF2-40B4-BE49-F238E27FC236}">
                      <a16:creationId xmlns:a16="http://schemas.microsoft.com/office/drawing/2014/main" id="{5BA33A90-5E3C-40CA-830C-C22F33880B37}"/>
                    </a:ext>
                  </a:extLst>
                </p:cNvPr>
                <p:cNvPicPr/>
                <p:nvPr/>
              </p:nvPicPr>
              <p:blipFill>
                <a:blip r:embed="rId330"/>
                <a:stretch>
                  <a:fillRect/>
                </a:stretch>
              </p:blipFill>
              <p:spPr>
                <a:xfrm>
                  <a:off x="7961770" y="6325317"/>
                  <a:ext cx="43200" cy="88920"/>
                </a:xfrm>
                <a:prstGeom prst="rect">
                  <a:avLst/>
                </a:prstGeom>
              </p:spPr>
            </p:pic>
          </mc:Fallback>
        </mc:AlternateContent>
        <mc:AlternateContent xmlns:mc="http://schemas.openxmlformats.org/markup-compatibility/2006" xmlns:p14="http://schemas.microsoft.com/office/powerpoint/2010/main">
          <mc:Choice Requires="p14">
            <p:contentPart p14:bwMode="auto" r:id="rId331">
              <p14:nvContentPartPr>
                <p14:cNvPr id="206" name="Ink 205">
                  <a:extLst>
                    <a:ext uri="{FF2B5EF4-FFF2-40B4-BE49-F238E27FC236}">
                      <a16:creationId xmlns:a16="http://schemas.microsoft.com/office/drawing/2014/main" id="{B31DC81E-BA93-4BFC-8ECA-04816B8DBC60}"/>
                    </a:ext>
                  </a:extLst>
                </p14:cNvPr>
                <p14:cNvContentPartPr/>
                <p14:nvPr/>
              </p14:nvContentPartPr>
              <p14:xfrm>
                <a:off x="8139970" y="6106797"/>
                <a:ext cx="146160" cy="319680"/>
              </p14:xfrm>
            </p:contentPart>
          </mc:Choice>
          <mc:Fallback xmlns="">
            <p:pic>
              <p:nvPicPr>
                <p:cNvPr id="206" name="Ink 205">
                  <a:extLst>
                    <a:ext uri="{FF2B5EF4-FFF2-40B4-BE49-F238E27FC236}">
                      <a16:creationId xmlns:a16="http://schemas.microsoft.com/office/drawing/2014/main" id="{B31DC81E-BA93-4BFC-8ECA-04816B8DBC60}"/>
                    </a:ext>
                  </a:extLst>
                </p:cNvPr>
                <p:cNvPicPr/>
                <p:nvPr/>
              </p:nvPicPr>
              <p:blipFill>
                <a:blip r:embed="rId332"/>
                <a:stretch>
                  <a:fillRect/>
                </a:stretch>
              </p:blipFill>
              <p:spPr>
                <a:xfrm>
                  <a:off x="8121926" y="6088797"/>
                  <a:ext cx="181888" cy="355320"/>
                </a:xfrm>
                <a:prstGeom prst="rect">
                  <a:avLst/>
                </a:prstGeom>
              </p:spPr>
            </p:pic>
          </mc:Fallback>
        </mc:AlternateContent>
        <mc:AlternateContent xmlns:mc="http://schemas.openxmlformats.org/markup-compatibility/2006" xmlns:p14="http://schemas.microsoft.com/office/powerpoint/2010/main">
          <mc:Choice Requires="p14">
            <p:contentPart p14:bwMode="auto" r:id="rId333">
              <p14:nvContentPartPr>
                <p14:cNvPr id="207" name="Ink 206">
                  <a:extLst>
                    <a:ext uri="{FF2B5EF4-FFF2-40B4-BE49-F238E27FC236}">
                      <a16:creationId xmlns:a16="http://schemas.microsoft.com/office/drawing/2014/main" id="{17B1F6A2-60E2-464E-8959-F0144B3F9857}"/>
                    </a:ext>
                  </a:extLst>
                </p14:cNvPr>
                <p14:cNvContentPartPr/>
                <p14:nvPr/>
              </p14:nvContentPartPr>
              <p14:xfrm>
                <a:off x="8323210" y="6112197"/>
                <a:ext cx="94680" cy="243720"/>
              </p14:xfrm>
            </p:contentPart>
          </mc:Choice>
          <mc:Fallback xmlns="">
            <p:pic>
              <p:nvPicPr>
                <p:cNvPr id="207" name="Ink 206">
                  <a:extLst>
                    <a:ext uri="{FF2B5EF4-FFF2-40B4-BE49-F238E27FC236}">
                      <a16:creationId xmlns:a16="http://schemas.microsoft.com/office/drawing/2014/main" id="{17B1F6A2-60E2-464E-8959-F0144B3F9857}"/>
                    </a:ext>
                  </a:extLst>
                </p:cNvPr>
                <p:cNvPicPr/>
                <p:nvPr/>
              </p:nvPicPr>
              <p:blipFill>
                <a:blip r:embed="rId334"/>
                <a:stretch>
                  <a:fillRect/>
                </a:stretch>
              </p:blipFill>
              <p:spPr>
                <a:xfrm>
                  <a:off x="8305210" y="6094197"/>
                  <a:ext cx="130320" cy="279360"/>
                </a:xfrm>
                <a:prstGeom prst="rect">
                  <a:avLst/>
                </a:prstGeom>
              </p:spPr>
            </p:pic>
          </mc:Fallback>
        </mc:AlternateContent>
        <mc:AlternateContent xmlns:mc="http://schemas.openxmlformats.org/markup-compatibility/2006" xmlns:p14="http://schemas.microsoft.com/office/powerpoint/2010/main">
          <mc:Choice Requires="p14">
            <p:contentPart p14:bwMode="auto" r:id="rId335">
              <p14:nvContentPartPr>
                <p14:cNvPr id="208" name="Ink 207">
                  <a:extLst>
                    <a:ext uri="{FF2B5EF4-FFF2-40B4-BE49-F238E27FC236}">
                      <a16:creationId xmlns:a16="http://schemas.microsoft.com/office/drawing/2014/main" id="{08E615A4-36CF-491B-84D0-3DE7F77179D2}"/>
                    </a:ext>
                  </a:extLst>
                </p14:cNvPr>
                <p14:cNvContentPartPr/>
                <p14:nvPr/>
              </p14:nvContentPartPr>
              <p14:xfrm>
                <a:off x="8329330" y="6113997"/>
                <a:ext cx="88560" cy="9720"/>
              </p14:xfrm>
            </p:contentPart>
          </mc:Choice>
          <mc:Fallback xmlns="">
            <p:pic>
              <p:nvPicPr>
                <p:cNvPr id="208" name="Ink 207">
                  <a:extLst>
                    <a:ext uri="{FF2B5EF4-FFF2-40B4-BE49-F238E27FC236}">
                      <a16:creationId xmlns:a16="http://schemas.microsoft.com/office/drawing/2014/main" id="{08E615A4-36CF-491B-84D0-3DE7F77179D2}"/>
                    </a:ext>
                  </a:extLst>
                </p:cNvPr>
                <p:cNvPicPr/>
                <p:nvPr/>
              </p:nvPicPr>
              <p:blipFill>
                <a:blip r:embed="rId336"/>
                <a:stretch>
                  <a:fillRect/>
                </a:stretch>
              </p:blipFill>
              <p:spPr>
                <a:xfrm>
                  <a:off x="8311330" y="6095997"/>
                  <a:ext cx="124200" cy="45360"/>
                </a:xfrm>
                <a:prstGeom prst="rect">
                  <a:avLst/>
                </a:prstGeom>
              </p:spPr>
            </p:pic>
          </mc:Fallback>
        </mc:AlternateContent>
        <mc:AlternateContent xmlns:mc="http://schemas.openxmlformats.org/markup-compatibility/2006" xmlns:p14="http://schemas.microsoft.com/office/powerpoint/2010/main">
          <mc:Choice Requires="p14">
            <p:contentPart p14:bwMode="auto" r:id="rId337">
              <p14:nvContentPartPr>
                <p14:cNvPr id="209" name="Ink 208">
                  <a:extLst>
                    <a:ext uri="{FF2B5EF4-FFF2-40B4-BE49-F238E27FC236}">
                      <a16:creationId xmlns:a16="http://schemas.microsoft.com/office/drawing/2014/main" id="{CA3FF2D6-8265-428F-938E-4CAD4A223A14}"/>
                    </a:ext>
                  </a:extLst>
                </p14:cNvPr>
                <p14:cNvContentPartPr/>
                <p14:nvPr/>
              </p14:nvContentPartPr>
              <p14:xfrm>
                <a:off x="8502850" y="6166917"/>
                <a:ext cx="82800" cy="166680"/>
              </p14:xfrm>
            </p:contentPart>
          </mc:Choice>
          <mc:Fallback xmlns="">
            <p:pic>
              <p:nvPicPr>
                <p:cNvPr id="209" name="Ink 208">
                  <a:extLst>
                    <a:ext uri="{FF2B5EF4-FFF2-40B4-BE49-F238E27FC236}">
                      <a16:creationId xmlns:a16="http://schemas.microsoft.com/office/drawing/2014/main" id="{CA3FF2D6-8265-428F-938E-4CAD4A223A14}"/>
                    </a:ext>
                  </a:extLst>
                </p:cNvPr>
                <p:cNvPicPr/>
                <p:nvPr/>
              </p:nvPicPr>
              <p:blipFill>
                <a:blip r:embed="rId338"/>
                <a:stretch>
                  <a:fillRect/>
                </a:stretch>
              </p:blipFill>
              <p:spPr>
                <a:xfrm>
                  <a:off x="8484771" y="6148917"/>
                  <a:ext cx="118596" cy="202320"/>
                </a:xfrm>
                <a:prstGeom prst="rect">
                  <a:avLst/>
                </a:prstGeom>
              </p:spPr>
            </p:pic>
          </mc:Fallback>
        </mc:AlternateContent>
        <mc:AlternateContent xmlns:mc="http://schemas.openxmlformats.org/markup-compatibility/2006" xmlns:p14="http://schemas.microsoft.com/office/powerpoint/2010/main">
          <mc:Choice Requires="p14">
            <p:contentPart p14:bwMode="auto" r:id="rId339">
              <p14:nvContentPartPr>
                <p14:cNvPr id="210" name="Ink 209">
                  <a:extLst>
                    <a:ext uri="{FF2B5EF4-FFF2-40B4-BE49-F238E27FC236}">
                      <a16:creationId xmlns:a16="http://schemas.microsoft.com/office/drawing/2014/main" id="{B9B668A3-B72C-4BF0-A3AB-A10915E35862}"/>
                    </a:ext>
                  </a:extLst>
                </p14:cNvPr>
                <p14:cNvContentPartPr/>
                <p14:nvPr/>
              </p14:nvContentPartPr>
              <p14:xfrm>
                <a:off x="8615890" y="6186357"/>
                <a:ext cx="163800" cy="187560"/>
              </p14:xfrm>
            </p:contentPart>
          </mc:Choice>
          <mc:Fallback xmlns="">
            <p:pic>
              <p:nvPicPr>
                <p:cNvPr id="210" name="Ink 209">
                  <a:extLst>
                    <a:ext uri="{FF2B5EF4-FFF2-40B4-BE49-F238E27FC236}">
                      <a16:creationId xmlns:a16="http://schemas.microsoft.com/office/drawing/2014/main" id="{B9B668A3-B72C-4BF0-A3AB-A10915E35862}"/>
                    </a:ext>
                  </a:extLst>
                </p:cNvPr>
                <p:cNvPicPr/>
                <p:nvPr/>
              </p:nvPicPr>
              <p:blipFill>
                <a:blip r:embed="rId340"/>
                <a:stretch>
                  <a:fillRect/>
                </a:stretch>
              </p:blipFill>
              <p:spPr>
                <a:xfrm>
                  <a:off x="8597890" y="6168357"/>
                  <a:ext cx="199440" cy="223200"/>
                </a:xfrm>
                <a:prstGeom prst="rect">
                  <a:avLst/>
                </a:prstGeom>
              </p:spPr>
            </p:pic>
          </mc:Fallback>
        </mc:AlternateContent>
        <mc:AlternateContent xmlns:mc="http://schemas.openxmlformats.org/markup-compatibility/2006" xmlns:p14="http://schemas.microsoft.com/office/powerpoint/2010/main">
          <mc:Choice Requires="p14">
            <p:contentPart p14:bwMode="auto" r:id="rId341">
              <p14:nvContentPartPr>
                <p14:cNvPr id="212" name="Ink 211">
                  <a:extLst>
                    <a:ext uri="{FF2B5EF4-FFF2-40B4-BE49-F238E27FC236}">
                      <a16:creationId xmlns:a16="http://schemas.microsoft.com/office/drawing/2014/main" id="{FCD3B931-4A0F-4E36-830B-A21405B9E873}"/>
                    </a:ext>
                  </a:extLst>
                </p14:cNvPr>
                <p14:cNvContentPartPr/>
                <p14:nvPr/>
              </p14:nvContentPartPr>
              <p14:xfrm>
                <a:off x="8760970" y="5912757"/>
                <a:ext cx="5400" cy="155520"/>
              </p14:xfrm>
            </p:contentPart>
          </mc:Choice>
          <mc:Fallback xmlns="">
            <p:pic>
              <p:nvPicPr>
                <p:cNvPr id="212" name="Ink 211">
                  <a:extLst>
                    <a:ext uri="{FF2B5EF4-FFF2-40B4-BE49-F238E27FC236}">
                      <a16:creationId xmlns:a16="http://schemas.microsoft.com/office/drawing/2014/main" id="{FCD3B931-4A0F-4E36-830B-A21405B9E873}"/>
                    </a:ext>
                  </a:extLst>
                </p:cNvPr>
                <p:cNvPicPr/>
                <p:nvPr/>
              </p:nvPicPr>
              <p:blipFill>
                <a:blip r:embed="rId342"/>
                <a:stretch>
                  <a:fillRect/>
                </a:stretch>
              </p:blipFill>
              <p:spPr>
                <a:xfrm>
                  <a:off x="8744095" y="5894757"/>
                  <a:ext cx="38813" cy="191160"/>
                </a:xfrm>
                <a:prstGeom prst="rect">
                  <a:avLst/>
                </a:prstGeom>
              </p:spPr>
            </p:pic>
          </mc:Fallback>
        </mc:AlternateContent>
        <mc:AlternateContent xmlns:mc="http://schemas.openxmlformats.org/markup-compatibility/2006" xmlns:p14="http://schemas.microsoft.com/office/powerpoint/2010/main">
          <mc:Choice Requires="p14">
            <p:contentPart p14:bwMode="auto" r:id="rId343">
              <p14:nvContentPartPr>
                <p14:cNvPr id="213" name="Ink 212">
                  <a:extLst>
                    <a:ext uri="{FF2B5EF4-FFF2-40B4-BE49-F238E27FC236}">
                      <a16:creationId xmlns:a16="http://schemas.microsoft.com/office/drawing/2014/main" id="{6BE24AC6-5C1C-4453-97E7-DF4A49B90AF6}"/>
                    </a:ext>
                  </a:extLst>
                </p14:cNvPr>
                <p14:cNvContentPartPr/>
                <p14:nvPr/>
              </p14:nvContentPartPr>
              <p14:xfrm>
                <a:off x="8771410" y="5933997"/>
                <a:ext cx="78120" cy="222480"/>
              </p14:xfrm>
            </p:contentPart>
          </mc:Choice>
          <mc:Fallback xmlns="">
            <p:pic>
              <p:nvPicPr>
                <p:cNvPr id="213" name="Ink 212">
                  <a:extLst>
                    <a:ext uri="{FF2B5EF4-FFF2-40B4-BE49-F238E27FC236}">
                      <a16:creationId xmlns:a16="http://schemas.microsoft.com/office/drawing/2014/main" id="{6BE24AC6-5C1C-4453-97E7-DF4A49B90AF6}"/>
                    </a:ext>
                  </a:extLst>
                </p:cNvPr>
                <p:cNvPicPr/>
                <p:nvPr/>
              </p:nvPicPr>
              <p:blipFill>
                <a:blip r:embed="rId344"/>
                <a:stretch>
                  <a:fillRect/>
                </a:stretch>
              </p:blipFill>
              <p:spPr>
                <a:xfrm>
                  <a:off x="8753410" y="5915968"/>
                  <a:ext cx="113760" cy="258178"/>
                </a:xfrm>
                <a:prstGeom prst="rect">
                  <a:avLst/>
                </a:prstGeom>
              </p:spPr>
            </p:pic>
          </mc:Fallback>
        </mc:AlternateContent>
        <mc:AlternateContent xmlns:mc="http://schemas.openxmlformats.org/markup-compatibility/2006" xmlns:p14="http://schemas.microsoft.com/office/powerpoint/2010/main">
          <mc:Choice Requires="p14">
            <p:contentPart p14:bwMode="auto" r:id="rId345">
              <p14:nvContentPartPr>
                <p14:cNvPr id="215" name="Ink 214">
                  <a:extLst>
                    <a:ext uri="{FF2B5EF4-FFF2-40B4-BE49-F238E27FC236}">
                      <a16:creationId xmlns:a16="http://schemas.microsoft.com/office/drawing/2014/main" id="{D5E4966E-0993-4ADE-B7D3-3065C192DE44}"/>
                    </a:ext>
                  </a:extLst>
                </p14:cNvPr>
                <p14:cNvContentPartPr/>
                <p14:nvPr/>
              </p14:nvContentPartPr>
              <p14:xfrm>
                <a:off x="8670250" y="5877837"/>
                <a:ext cx="23040" cy="204120"/>
              </p14:xfrm>
            </p:contentPart>
          </mc:Choice>
          <mc:Fallback xmlns="">
            <p:pic>
              <p:nvPicPr>
                <p:cNvPr id="215" name="Ink 214">
                  <a:extLst>
                    <a:ext uri="{FF2B5EF4-FFF2-40B4-BE49-F238E27FC236}">
                      <a16:creationId xmlns:a16="http://schemas.microsoft.com/office/drawing/2014/main" id="{D5E4966E-0993-4ADE-B7D3-3065C192DE44}"/>
                    </a:ext>
                  </a:extLst>
                </p:cNvPr>
                <p:cNvPicPr/>
                <p:nvPr/>
              </p:nvPicPr>
              <p:blipFill>
                <a:blip r:embed="rId346"/>
                <a:stretch>
                  <a:fillRect/>
                </a:stretch>
              </p:blipFill>
              <p:spPr>
                <a:xfrm>
                  <a:off x="8652250" y="5859837"/>
                  <a:ext cx="58680" cy="239760"/>
                </a:xfrm>
                <a:prstGeom prst="rect">
                  <a:avLst/>
                </a:prstGeom>
              </p:spPr>
            </p:pic>
          </mc:Fallback>
        </mc:AlternateContent>
        <mc:AlternateContent xmlns:mc="http://schemas.openxmlformats.org/markup-compatibility/2006" xmlns:p14="http://schemas.microsoft.com/office/powerpoint/2010/main">
          <mc:Choice Requires="p14">
            <p:contentPart p14:bwMode="auto" r:id="rId347">
              <p14:nvContentPartPr>
                <p14:cNvPr id="216" name="Ink 215">
                  <a:extLst>
                    <a:ext uri="{FF2B5EF4-FFF2-40B4-BE49-F238E27FC236}">
                      <a16:creationId xmlns:a16="http://schemas.microsoft.com/office/drawing/2014/main" id="{B409E2E0-F0FC-4F17-97FA-745C0C630B14}"/>
                    </a:ext>
                  </a:extLst>
                </p14:cNvPr>
                <p14:cNvContentPartPr/>
                <p14:nvPr/>
              </p14:nvContentPartPr>
              <p14:xfrm>
                <a:off x="8731090" y="5887197"/>
                <a:ext cx="105120" cy="267120"/>
              </p14:xfrm>
            </p:contentPart>
          </mc:Choice>
          <mc:Fallback xmlns="">
            <p:pic>
              <p:nvPicPr>
                <p:cNvPr id="216" name="Ink 215">
                  <a:extLst>
                    <a:ext uri="{FF2B5EF4-FFF2-40B4-BE49-F238E27FC236}">
                      <a16:creationId xmlns:a16="http://schemas.microsoft.com/office/drawing/2014/main" id="{B409E2E0-F0FC-4F17-97FA-745C0C630B14}"/>
                    </a:ext>
                  </a:extLst>
                </p:cNvPr>
                <p:cNvPicPr/>
                <p:nvPr/>
              </p:nvPicPr>
              <p:blipFill>
                <a:blip r:embed="rId348"/>
                <a:stretch>
                  <a:fillRect/>
                </a:stretch>
              </p:blipFill>
              <p:spPr>
                <a:xfrm>
                  <a:off x="8713090" y="5869197"/>
                  <a:ext cx="140760" cy="302760"/>
                </a:xfrm>
                <a:prstGeom prst="rect">
                  <a:avLst/>
                </a:prstGeom>
              </p:spPr>
            </p:pic>
          </mc:Fallback>
        </mc:AlternateContent>
      </p:grpSp>
      <p:grpSp>
        <p:nvGrpSpPr>
          <p:cNvPr id="224" name="Group 223">
            <a:extLst>
              <a:ext uri="{FF2B5EF4-FFF2-40B4-BE49-F238E27FC236}">
                <a16:creationId xmlns:a16="http://schemas.microsoft.com/office/drawing/2014/main" id="{327DC53F-5F8E-47F4-B5F8-551A8ACEA138}"/>
              </a:ext>
            </a:extLst>
          </p:cNvPr>
          <p:cNvGrpSpPr/>
          <p:nvPr/>
        </p:nvGrpSpPr>
        <p:grpSpPr>
          <a:xfrm>
            <a:off x="9860890" y="6508445"/>
            <a:ext cx="376920" cy="313920"/>
            <a:chOff x="8336890" y="6508445"/>
            <a:chExt cx="376920" cy="313920"/>
          </a:xfrm>
        </p:grpSpPr>
        <mc:AlternateContent xmlns:mc="http://schemas.openxmlformats.org/markup-compatibility/2006" xmlns:p14="http://schemas.microsoft.com/office/powerpoint/2010/main">
          <mc:Choice Requires="p14">
            <p:contentPart p14:bwMode="auto" r:id="rId349">
              <p14:nvContentPartPr>
                <p14:cNvPr id="221" name="Ink 220">
                  <a:extLst>
                    <a:ext uri="{FF2B5EF4-FFF2-40B4-BE49-F238E27FC236}">
                      <a16:creationId xmlns:a16="http://schemas.microsoft.com/office/drawing/2014/main" id="{D7C3B73B-AFBE-4672-BC0D-0D01440B53D2}"/>
                    </a:ext>
                  </a:extLst>
                </p14:cNvPr>
                <p14:cNvContentPartPr/>
                <p14:nvPr/>
              </p14:nvContentPartPr>
              <p14:xfrm>
                <a:off x="8336890" y="6508445"/>
                <a:ext cx="50040" cy="259920"/>
              </p14:xfrm>
            </p:contentPart>
          </mc:Choice>
          <mc:Fallback xmlns="">
            <p:pic>
              <p:nvPicPr>
                <p:cNvPr id="221" name="Ink 220">
                  <a:extLst>
                    <a:ext uri="{FF2B5EF4-FFF2-40B4-BE49-F238E27FC236}">
                      <a16:creationId xmlns:a16="http://schemas.microsoft.com/office/drawing/2014/main" id="{D7C3B73B-AFBE-4672-BC0D-0D01440B53D2}"/>
                    </a:ext>
                  </a:extLst>
                </p:cNvPr>
                <p:cNvPicPr/>
                <p:nvPr/>
              </p:nvPicPr>
              <p:blipFill>
                <a:blip r:embed="rId350"/>
                <a:stretch>
                  <a:fillRect/>
                </a:stretch>
              </p:blipFill>
              <p:spPr>
                <a:xfrm>
                  <a:off x="8319019" y="6490445"/>
                  <a:ext cx="85425" cy="295560"/>
                </a:xfrm>
                <a:prstGeom prst="rect">
                  <a:avLst/>
                </a:prstGeom>
              </p:spPr>
            </p:pic>
          </mc:Fallback>
        </mc:AlternateContent>
        <mc:AlternateContent xmlns:mc="http://schemas.openxmlformats.org/markup-compatibility/2006" xmlns:p14="http://schemas.microsoft.com/office/powerpoint/2010/main">
          <mc:Choice Requires="p14">
            <p:contentPart p14:bwMode="auto" r:id="rId351">
              <p14:nvContentPartPr>
                <p14:cNvPr id="222" name="Ink 221">
                  <a:extLst>
                    <a:ext uri="{FF2B5EF4-FFF2-40B4-BE49-F238E27FC236}">
                      <a16:creationId xmlns:a16="http://schemas.microsoft.com/office/drawing/2014/main" id="{4D6B1704-5311-4D39-AD06-59C03470698B}"/>
                    </a:ext>
                  </a:extLst>
                </p14:cNvPr>
                <p14:cNvContentPartPr/>
                <p14:nvPr/>
              </p14:nvContentPartPr>
              <p14:xfrm>
                <a:off x="8382610" y="6528605"/>
                <a:ext cx="158040" cy="268920"/>
              </p14:xfrm>
            </p:contentPart>
          </mc:Choice>
          <mc:Fallback xmlns="">
            <p:pic>
              <p:nvPicPr>
                <p:cNvPr id="222" name="Ink 221">
                  <a:extLst>
                    <a:ext uri="{FF2B5EF4-FFF2-40B4-BE49-F238E27FC236}">
                      <a16:creationId xmlns:a16="http://schemas.microsoft.com/office/drawing/2014/main" id="{4D6B1704-5311-4D39-AD06-59C03470698B}"/>
                    </a:ext>
                  </a:extLst>
                </p:cNvPr>
                <p:cNvPicPr/>
                <p:nvPr/>
              </p:nvPicPr>
              <p:blipFill>
                <a:blip r:embed="rId352"/>
                <a:stretch>
                  <a:fillRect/>
                </a:stretch>
              </p:blipFill>
              <p:spPr>
                <a:xfrm>
                  <a:off x="8364651" y="6510581"/>
                  <a:ext cx="193599" cy="304608"/>
                </a:xfrm>
                <a:prstGeom prst="rect">
                  <a:avLst/>
                </a:prstGeom>
              </p:spPr>
            </p:pic>
          </mc:Fallback>
        </mc:AlternateContent>
        <mc:AlternateContent xmlns:mc="http://schemas.openxmlformats.org/markup-compatibility/2006" xmlns:p14="http://schemas.microsoft.com/office/powerpoint/2010/main">
          <mc:Choice Requires="p14">
            <p:contentPart p14:bwMode="auto" r:id="rId353">
              <p14:nvContentPartPr>
                <p14:cNvPr id="223" name="Ink 222">
                  <a:extLst>
                    <a:ext uri="{FF2B5EF4-FFF2-40B4-BE49-F238E27FC236}">
                      <a16:creationId xmlns:a16="http://schemas.microsoft.com/office/drawing/2014/main" id="{0AB04BF9-6E70-4475-B8DB-1CBD14FF8A7F}"/>
                    </a:ext>
                  </a:extLst>
                </p14:cNvPr>
                <p14:cNvContentPartPr/>
                <p14:nvPr/>
              </p14:nvContentPartPr>
              <p14:xfrm>
                <a:off x="8577010" y="6660725"/>
                <a:ext cx="136800" cy="161640"/>
              </p14:xfrm>
            </p:contentPart>
          </mc:Choice>
          <mc:Fallback xmlns="">
            <p:pic>
              <p:nvPicPr>
                <p:cNvPr id="223" name="Ink 222">
                  <a:extLst>
                    <a:ext uri="{FF2B5EF4-FFF2-40B4-BE49-F238E27FC236}">
                      <a16:creationId xmlns:a16="http://schemas.microsoft.com/office/drawing/2014/main" id="{0AB04BF9-6E70-4475-B8DB-1CBD14FF8A7F}"/>
                    </a:ext>
                  </a:extLst>
                </p:cNvPr>
                <p:cNvPicPr/>
                <p:nvPr/>
              </p:nvPicPr>
              <p:blipFill>
                <a:blip r:embed="rId354"/>
                <a:stretch>
                  <a:fillRect/>
                </a:stretch>
              </p:blipFill>
              <p:spPr>
                <a:xfrm>
                  <a:off x="8559057" y="6642725"/>
                  <a:ext cx="172346" cy="197280"/>
                </a:xfrm>
                <a:prstGeom prst="rect">
                  <a:avLst/>
                </a:prstGeom>
              </p:spPr>
            </p:pic>
          </mc:Fallback>
        </mc:AlternateContent>
      </p:grpSp>
      <p:sp>
        <p:nvSpPr>
          <p:cNvPr id="2" name="TextBox 1">
            <a:extLst>
              <a:ext uri="{FF2B5EF4-FFF2-40B4-BE49-F238E27FC236}">
                <a16:creationId xmlns:a16="http://schemas.microsoft.com/office/drawing/2014/main" id="{E2201469-BE29-4C13-93C4-AFF6CA8C0E1F}"/>
              </a:ext>
            </a:extLst>
          </p:cNvPr>
          <p:cNvSpPr txBox="1"/>
          <p:nvPr/>
        </p:nvSpPr>
        <p:spPr>
          <a:xfrm>
            <a:off x="1657794" y="5030448"/>
            <a:ext cx="1542737" cy="369332"/>
          </a:xfrm>
          <a:prstGeom prst="rect">
            <a:avLst/>
          </a:prstGeom>
          <a:noFill/>
        </p:spPr>
        <p:txBody>
          <a:bodyPr wrap="square" rtlCol="0">
            <a:spAutoFit/>
          </a:bodyPr>
          <a:lstStyle/>
          <a:p>
            <a:r>
              <a:rPr lang="en-GB" b="1">
                <a:solidFill>
                  <a:srgbClr val="7030A0"/>
                </a:solidFill>
              </a:rPr>
              <a:t>PURPLE</a:t>
            </a:r>
          </a:p>
        </p:txBody>
      </p:sp>
      <p:sp>
        <p:nvSpPr>
          <p:cNvPr id="10" name="Date Placeholder 9">
            <a:extLst>
              <a:ext uri="{FF2B5EF4-FFF2-40B4-BE49-F238E27FC236}">
                <a16:creationId xmlns:a16="http://schemas.microsoft.com/office/drawing/2014/main" id="{81DF1BA8-D56E-45E0-A5B8-4F5F615CE802}"/>
              </a:ext>
            </a:extLst>
          </p:cNvPr>
          <p:cNvSpPr>
            <a:spLocks noGrp="1"/>
          </p:cNvSpPr>
          <p:nvPr>
            <p:ph type="dt" sz="half" idx="10"/>
          </p:nvPr>
        </p:nvSpPr>
        <p:spPr>
          <a:xfrm>
            <a:off x="9468050" y="6520034"/>
            <a:ext cx="2743200" cy="365125"/>
          </a:xfrm>
        </p:spPr>
        <p:txBody>
          <a:bodyPr/>
          <a:lstStyle/>
          <a:p>
            <a:r>
              <a:rPr lang="en-US" altLang="en-US"/>
              <a:t>01/26/2023</a:t>
            </a:r>
            <a:endParaRPr lang="es-ES" altLang="en-US"/>
          </a:p>
        </p:txBody>
      </p:sp>
    </p:spTree>
    <p:extLst>
      <p:ext uri="{BB962C8B-B14F-4D97-AF65-F5344CB8AC3E}">
        <p14:creationId xmlns:p14="http://schemas.microsoft.com/office/powerpoint/2010/main" val="39273603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2738F71-6983-4B9C-977E-2DC6D556B84C}"/>
              </a:ext>
            </a:extLst>
          </p:cNvPr>
          <p:cNvSpPr txBox="1"/>
          <p:nvPr/>
        </p:nvSpPr>
        <p:spPr>
          <a:xfrm>
            <a:off x="4046492" y="1561313"/>
            <a:ext cx="4411272" cy="492443"/>
          </a:xfrm>
          <a:prstGeom prst="rect">
            <a:avLst/>
          </a:prstGeom>
          <a:noFill/>
        </p:spPr>
        <p:txBody>
          <a:bodyPr wrap="none" rtlCol="0">
            <a:spAutoFit/>
          </a:bodyPr>
          <a:lstStyle/>
          <a:p>
            <a:r>
              <a:rPr lang="en-GB" sz="2600" b="1" dirty="0">
                <a:solidFill>
                  <a:srgbClr val="0000FF"/>
                </a:solidFill>
                <a:cs typeface="Calibri" panose="020F0502020204030204" pitchFamily="34" charset="0"/>
              </a:rPr>
              <a:t>Aufbau Principle – building up</a:t>
            </a:r>
          </a:p>
        </p:txBody>
      </p:sp>
      <p:sp>
        <p:nvSpPr>
          <p:cNvPr id="5" name="TextBox 4">
            <a:extLst>
              <a:ext uri="{FF2B5EF4-FFF2-40B4-BE49-F238E27FC236}">
                <a16:creationId xmlns:a16="http://schemas.microsoft.com/office/drawing/2014/main" id="{57DA936C-677B-45B9-92E0-29687231612B}"/>
              </a:ext>
            </a:extLst>
          </p:cNvPr>
          <p:cNvSpPr txBox="1"/>
          <p:nvPr/>
        </p:nvSpPr>
        <p:spPr>
          <a:xfrm>
            <a:off x="4415924" y="766933"/>
            <a:ext cx="2425664" cy="1544012"/>
          </a:xfrm>
          <a:prstGeom prst="rect">
            <a:avLst/>
          </a:prstGeom>
          <a:noFill/>
        </p:spPr>
        <p:txBody>
          <a:bodyPr wrap="none" rtlCol="0">
            <a:spAutoFit/>
          </a:bodyPr>
          <a:lstStyle/>
          <a:p>
            <a:pPr>
              <a:lnSpc>
                <a:spcPts val="4120"/>
              </a:lnSpc>
            </a:pPr>
            <a:r>
              <a:rPr lang="en-GB" sz="2600" dirty="0">
                <a:cs typeface="Calibri" panose="020F0502020204030204" pitchFamily="34" charset="0"/>
              </a:rPr>
              <a:t>H:	1e</a:t>
            </a:r>
            <a:r>
              <a:rPr lang="en-GB" sz="2600" baseline="30000" dirty="0">
                <a:cs typeface="Calibri" panose="020F0502020204030204" pitchFamily="34" charset="0"/>
              </a:rPr>
              <a:t>-</a:t>
            </a:r>
            <a:r>
              <a:rPr lang="en-GB" sz="2600" dirty="0">
                <a:cs typeface="Calibri" panose="020F0502020204030204" pitchFamily="34" charset="0"/>
              </a:rPr>
              <a:t> 	(n=1)</a:t>
            </a:r>
            <a:r>
              <a:rPr lang="en-GB" sz="2600" baseline="30000" dirty="0">
                <a:cs typeface="Calibri" panose="020F0502020204030204" pitchFamily="34" charset="0"/>
              </a:rPr>
              <a:t>1</a:t>
            </a:r>
          </a:p>
          <a:p>
            <a:pPr>
              <a:lnSpc>
                <a:spcPts val="4120"/>
              </a:lnSpc>
            </a:pPr>
            <a:endParaRPr lang="en-GB" sz="2600" baseline="30000" dirty="0">
              <a:cs typeface="Calibri" panose="020F0502020204030204" pitchFamily="34" charset="0"/>
            </a:endParaRPr>
          </a:p>
          <a:p>
            <a:endParaRPr lang="en-GB" sz="2600" dirty="0">
              <a:cs typeface="Calibri" panose="020F0502020204030204" pitchFamily="34" charset="0"/>
            </a:endParaRPr>
          </a:p>
        </p:txBody>
      </p:sp>
      <p:sp>
        <p:nvSpPr>
          <p:cNvPr id="37" name="TextBox 36">
            <a:extLst>
              <a:ext uri="{FF2B5EF4-FFF2-40B4-BE49-F238E27FC236}">
                <a16:creationId xmlns:a16="http://schemas.microsoft.com/office/drawing/2014/main" id="{BD2059DC-CE64-422F-B9D5-C8029C348324}"/>
              </a:ext>
            </a:extLst>
          </p:cNvPr>
          <p:cNvSpPr txBox="1"/>
          <p:nvPr/>
        </p:nvSpPr>
        <p:spPr>
          <a:xfrm>
            <a:off x="4415924" y="2333319"/>
            <a:ext cx="3672408" cy="2893100"/>
          </a:xfrm>
          <a:prstGeom prst="rect">
            <a:avLst/>
          </a:prstGeom>
          <a:noFill/>
          <a:ln w="28575">
            <a:solidFill>
              <a:srgbClr val="FF0000"/>
            </a:solidFill>
          </a:ln>
        </p:spPr>
        <p:txBody>
          <a:bodyPr wrap="square" rtlCol="0">
            <a:spAutoFit/>
          </a:bodyPr>
          <a:lstStyle/>
          <a:p>
            <a:r>
              <a:rPr lang="en-GB" sz="2600">
                <a:cs typeface="Calibri" panose="020F0502020204030204" pitchFamily="34" charset="0"/>
              </a:rPr>
              <a:t> Shell (n)	Max number e</a:t>
            </a:r>
            <a:r>
              <a:rPr lang="en-GB" sz="2600" baseline="30000">
                <a:cs typeface="Calibri" panose="020F0502020204030204" pitchFamily="34" charset="0"/>
              </a:rPr>
              <a:t>-</a:t>
            </a:r>
          </a:p>
          <a:p>
            <a:pPr marL="1257300" lvl="2" indent="-342900">
              <a:buAutoNum type="arabicPlain"/>
            </a:pPr>
            <a:r>
              <a:rPr lang="en-GB" sz="2600">
                <a:cs typeface="Calibri" panose="020F0502020204030204" pitchFamily="34" charset="0"/>
              </a:rPr>
              <a:t> 	          2</a:t>
            </a:r>
          </a:p>
          <a:p>
            <a:pPr marL="1257300" lvl="2" indent="-342900">
              <a:buAutoNum type="arabicPlain"/>
            </a:pPr>
            <a:r>
              <a:rPr lang="en-GB" sz="2600">
                <a:cs typeface="Calibri" panose="020F0502020204030204" pitchFamily="34" charset="0"/>
              </a:rPr>
              <a:t>  	     8</a:t>
            </a:r>
          </a:p>
          <a:p>
            <a:r>
              <a:rPr lang="en-GB" sz="2600">
                <a:cs typeface="Calibri" panose="020F0502020204030204" pitchFamily="34" charset="0"/>
              </a:rPr>
              <a:t>         	3	         18</a:t>
            </a:r>
          </a:p>
          <a:p>
            <a:r>
              <a:rPr lang="en-GB" sz="2600">
                <a:cs typeface="Calibri" panose="020F0502020204030204" pitchFamily="34" charset="0"/>
              </a:rPr>
              <a:t>         	4	         32</a:t>
            </a:r>
          </a:p>
          <a:p>
            <a:r>
              <a:rPr lang="en-GB" sz="2600">
                <a:cs typeface="Calibri" panose="020F0502020204030204" pitchFamily="34" charset="0"/>
              </a:rPr>
              <a:t>         	5	         50</a:t>
            </a:r>
          </a:p>
          <a:p>
            <a:r>
              <a:rPr lang="en-GB" sz="2600">
                <a:cs typeface="Calibri" panose="020F0502020204030204" pitchFamily="34" charset="0"/>
                <a:sym typeface="Symbol" panose="05050102010706020507" pitchFamily="18" charset="2"/>
              </a:rPr>
              <a:t>         		         </a:t>
            </a:r>
            <a:r>
              <a:rPr lang="en-GB" sz="2600" b="1">
                <a:solidFill>
                  <a:srgbClr val="0000FF"/>
                </a:solidFill>
                <a:cs typeface="Calibri" panose="020F0502020204030204" pitchFamily="34" charset="0"/>
                <a:sym typeface="Symbol" panose="05050102010706020507" pitchFamily="18" charset="2"/>
              </a:rPr>
              <a:t>2n</a:t>
            </a:r>
            <a:r>
              <a:rPr lang="en-GB" sz="2600" b="1" baseline="30000">
                <a:solidFill>
                  <a:srgbClr val="0000FF"/>
                </a:solidFill>
                <a:cs typeface="Calibri" panose="020F0502020204030204" pitchFamily="34" charset="0"/>
                <a:sym typeface="Symbol" panose="05050102010706020507" pitchFamily="18" charset="2"/>
              </a:rPr>
              <a:t>2</a:t>
            </a:r>
            <a:endParaRPr lang="en-GB" sz="2600" b="1">
              <a:solidFill>
                <a:srgbClr val="0000FF"/>
              </a:solidFill>
              <a:cs typeface="Calibri" panose="020F0502020204030204" pitchFamily="34" charset="0"/>
            </a:endParaRPr>
          </a:p>
        </p:txBody>
      </p:sp>
      <p:sp>
        <p:nvSpPr>
          <p:cNvPr id="35" name="TextBox 34">
            <a:extLst>
              <a:ext uri="{FF2B5EF4-FFF2-40B4-BE49-F238E27FC236}">
                <a16:creationId xmlns:a16="http://schemas.microsoft.com/office/drawing/2014/main" id="{87821CC5-3F3F-465D-8B2B-380065887D5B}"/>
              </a:ext>
            </a:extLst>
          </p:cNvPr>
          <p:cNvSpPr txBox="1"/>
          <p:nvPr/>
        </p:nvSpPr>
        <p:spPr>
          <a:xfrm>
            <a:off x="0" y="6624218"/>
            <a:ext cx="4572000" cy="276999"/>
          </a:xfrm>
          <a:prstGeom prst="rect">
            <a:avLst/>
          </a:prstGeom>
          <a:noFill/>
        </p:spPr>
        <p:txBody>
          <a:bodyPr wrap="square">
            <a:spAutoFit/>
          </a:bodyPr>
          <a:lstStyle/>
          <a:p>
            <a:r>
              <a:rPr lang="en-GB" sz="1200">
                <a:solidFill>
                  <a:schemeClr val="accent2"/>
                </a:solidFill>
              </a:rPr>
              <a:t>https://www.rsc.org/periodic-table</a:t>
            </a:r>
          </a:p>
        </p:txBody>
      </p:sp>
      <p:sp>
        <p:nvSpPr>
          <p:cNvPr id="10" name="Title 9">
            <a:extLst>
              <a:ext uri="{FF2B5EF4-FFF2-40B4-BE49-F238E27FC236}">
                <a16:creationId xmlns:a16="http://schemas.microsoft.com/office/drawing/2014/main" id="{DE53BF30-8013-4ECD-9842-6C7A2ADB64E7}"/>
              </a:ext>
            </a:extLst>
          </p:cNvPr>
          <p:cNvSpPr>
            <a:spLocks noGrp="1"/>
          </p:cNvSpPr>
          <p:nvPr>
            <p:ph type="title"/>
          </p:nvPr>
        </p:nvSpPr>
        <p:spPr>
          <a:xfrm>
            <a:off x="476912" y="55090"/>
            <a:ext cx="4966201" cy="625342"/>
          </a:xfrm>
        </p:spPr>
        <p:txBody>
          <a:bodyPr/>
          <a:lstStyle/>
          <a:p>
            <a:r>
              <a:rPr lang="en-GB" dirty="0">
                <a:effectLst>
                  <a:outerShdw blurRad="38100" dist="38100" dir="2700000" algn="tl">
                    <a:srgbClr val="000000">
                      <a:alpha val="43137"/>
                    </a:srgbClr>
                  </a:outerShdw>
                </a:effectLst>
                <a:latin typeface="+mn-lt"/>
              </a:rPr>
              <a:t>All other atoms</a:t>
            </a:r>
          </a:p>
        </p:txBody>
      </p:sp>
      <p:pic>
        <p:nvPicPr>
          <p:cNvPr id="36" name="Picture 35">
            <a:extLst>
              <a:ext uri="{FF2B5EF4-FFF2-40B4-BE49-F238E27FC236}">
                <a16:creationId xmlns:a16="http://schemas.microsoft.com/office/drawing/2014/main" id="{23AD1438-463D-47D8-BC50-902D7A26ACEB}"/>
              </a:ext>
            </a:extLst>
          </p:cNvPr>
          <p:cNvPicPr>
            <a:picLocks noChangeAspect="1"/>
          </p:cNvPicPr>
          <p:nvPr/>
        </p:nvPicPr>
        <p:blipFill>
          <a:blip r:embed="rId2"/>
          <a:stretch>
            <a:fillRect/>
          </a:stretch>
        </p:blipFill>
        <p:spPr>
          <a:xfrm>
            <a:off x="8133479" y="-92660"/>
            <a:ext cx="3749747" cy="2153507"/>
          </a:xfrm>
          <a:prstGeom prst="rect">
            <a:avLst/>
          </a:prstGeom>
        </p:spPr>
      </p:pic>
      <p:pic>
        <p:nvPicPr>
          <p:cNvPr id="11" name="Picture 10">
            <a:extLst>
              <a:ext uri="{FF2B5EF4-FFF2-40B4-BE49-F238E27FC236}">
                <a16:creationId xmlns:a16="http://schemas.microsoft.com/office/drawing/2014/main" id="{047BE898-8336-46DB-89C0-3A8127557CD2}"/>
              </a:ext>
            </a:extLst>
          </p:cNvPr>
          <p:cNvPicPr>
            <a:picLocks noChangeAspect="1"/>
          </p:cNvPicPr>
          <p:nvPr/>
        </p:nvPicPr>
        <p:blipFill>
          <a:blip r:embed="rId3"/>
          <a:stretch>
            <a:fillRect/>
          </a:stretch>
        </p:blipFill>
        <p:spPr>
          <a:xfrm>
            <a:off x="17718" y="1538939"/>
            <a:ext cx="4112569" cy="3743410"/>
          </a:xfrm>
          <a:prstGeom prst="rect">
            <a:avLst/>
          </a:prstGeom>
        </p:spPr>
      </p:pic>
      <p:sp>
        <p:nvSpPr>
          <p:cNvPr id="12" name="TextBox 11">
            <a:extLst>
              <a:ext uri="{FF2B5EF4-FFF2-40B4-BE49-F238E27FC236}">
                <a16:creationId xmlns:a16="http://schemas.microsoft.com/office/drawing/2014/main" id="{CBBBDCF7-43F7-4E69-BC42-0A1BC5BDA1A2}"/>
              </a:ext>
            </a:extLst>
          </p:cNvPr>
          <p:cNvSpPr txBox="1"/>
          <p:nvPr/>
        </p:nvSpPr>
        <p:spPr>
          <a:xfrm>
            <a:off x="476912" y="680432"/>
            <a:ext cx="2933816" cy="646331"/>
          </a:xfrm>
          <a:prstGeom prst="rect">
            <a:avLst/>
          </a:prstGeom>
          <a:noFill/>
        </p:spPr>
        <p:txBody>
          <a:bodyPr wrap="none" rtlCol="0">
            <a:spAutoFit/>
          </a:bodyPr>
          <a:lstStyle/>
          <a:p>
            <a:r>
              <a:rPr lang="en-GB" sz="3600" dirty="0">
                <a:solidFill>
                  <a:srgbClr val="00B050"/>
                </a:solidFill>
              </a:rPr>
              <a:t>ORBIT = SHELL</a:t>
            </a:r>
          </a:p>
        </p:txBody>
      </p:sp>
      <p:sp>
        <p:nvSpPr>
          <p:cNvPr id="13" name="TextBox 12">
            <a:extLst>
              <a:ext uri="{FF2B5EF4-FFF2-40B4-BE49-F238E27FC236}">
                <a16:creationId xmlns:a16="http://schemas.microsoft.com/office/drawing/2014/main" id="{F82DC33E-8A6E-4446-AF52-BE5FB82AE631}"/>
              </a:ext>
            </a:extLst>
          </p:cNvPr>
          <p:cNvSpPr txBox="1"/>
          <p:nvPr/>
        </p:nvSpPr>
        <p:spPr>
          <a:xfrm>
            <a:off x="8516980" y="2608463"/>
            <a:ext cx="3342582" cy="3647152"/>
          </a:xfrm>
          <a:prstGeom prst="rect">
            <a:avLst/>
          </a:prstGeom>
          <a:noFill/>
        </p:spPr>
        <p:txBody>
          <a:bodyPr wrap="none" rtlCol="0">
            <a:spAutoFit/>
          </a:bodyPr>
          <a:lstStyle/>
          <a:p>
            <a:pPr>
              <a:lnSpc>
                <a:spcPts val="4120"/>
              </a:lnSpc>
            </a:pPr>
            <a:r>
              <a:rPr lang="en-GB" sz="2600" dirty="0">
                <a:cs typeface="Calibri" panose="020F0502020204030204" pitchFamily="34" charset="0"/>
              </a:rPr>
              <a:t>He:	2e</a:t>
            </a:r>
            <a:r>
              <a:rPr lang="en-GB" sz="2600" baseline="30000" dirty="0">
                <a:cs typeface="Calibri" panose="020F0502020204030204" pitchFamily="34" charset="0"/>
              </a:rPr>
              <a:t>-</a:t>
            </a:r>
            <a:r>
              <a:rPr lang="en-GB" sz="2600" dirty="0">
                <a:cs typeface="Calibri" panose="020F0502020204030204" pitchFamily="34" charset="0"/>
              </a:rPr>
              <a:t> 	(n=1)</a:t>
            </a:r>
            <a:r>
              <a:rPr lang="en-GB" sz="2600" baseline="30000" dirty="0">
                <a:cs typeface="Calibri" panose="020F0502020204030204" pitchFamily="34" charset="0"/>
              </a:rPr>
              <a:t>2</a:t>
            </a:r>
          </a:p>
          <a:p>
            <a:pPr>
              <a:lnSpc>
                <a:spcPts val="4120"/>
              </a:lnSpc>
            </a:pPr>
            <a:r>
              <a:rPr lang="en-GB" sz="2600" dirty="0">
                <a:cs typeface="Calibri" panose="020F0502020204030204" pitchFamily="34" charset="0"/>
              </a:rPr>
              <a:t>Li:	3e</a:t>
            </a:r>
            <a:r>
              <a:rPr lang="en-GB" sz="2600" baseline="30000" dirty="0">
                <a:cs typeface="Calibri" panose="020F0502020204030204" pitchFamily="34" charset="0"/>
              </a:rPr>
              <a:t>-</a:t>
            </a:r>
            <a:r>
              <a:rPr lang="en-GB" sz="2600" dirty="0">
                <a:cs typeface="Calibri" panose="020F0502020204030204" pitchFamily="34" charset="0"/>
              </a:rPr>
              <a:t> 	(n=1)</a:t>
            </a:r>
            <a:r>
              <a:rPr lang="en-GB" sz="2600" baseline="30000" dirty="0">
                <a:cs typeface="Calibri" panose="020F0502020204030204" pitchFamily="34" charset="0"/>
              </a:rPr>
              <a:t>2 </a:t>
            </a:r>
            <a:r>
              <a:rPr lang="en-GB" sz="2600" dirty="0">
                <a:cs typeface="Calibri" panose="020F0502020204030204" pitchFamily="34" charset="0"/>
              </a:rPr>
              <a:t>(n=2)</a:t>
            </a:r>
            <a:r>
              <a:rPr lang="en-GB" sz="2600" baseline="30000" dirty="0">
                <a:cs typeface="Calibri" panose="020F0502020204030204" pitchFamily="34" charset="0"/>
              </a:rPr>
              <a:t>1</a:t>
            </a:r>
          </a:p>
          <a:p>
            <a:pPr>
              <a:lnSpc>
                <a:spcPts val="4120"/>
              </a:lnSpc>
            </a:pPr>
            <a:r>
              <a:rPr lang="en-GB" sz="2600" dirty="0">
                <a:cs typeface="Calibri" panose="020F0502020204030204" pitchFamily="34" charset="0"/>
              </a:rPr>
              <a:t>Be:	4e</a:t>
            </a:r>
            <a:r>
              <a:rPr lang="en-GB" sz="2600" baseline="30000" dirty="0">
                <a:cs typeface="Calibri" panose="020F0502020204030204" pitchFamily="34" charset="0"/>
              </a:rPr>
              <a:t>-</a:t>
            </a:r>
            <a:r>
              <a:rPr lang="en-GB" sz="2600" dirty="0">
                <a:cs typeface="Calibri" panose="020F0502020204030204" pitchFamily="34" charset="0"/>
              </a:rPr>
              <a:t> 	(n=1)</a:t>
            </a:r>
            <a:r>
              <a:rPr lang="en-GB" sz="2600" baseline="30000" dirty="0">
                <a:cs typeface="Calibri" panose="020F0502020204030204" pitchFamily="34" charset="0"/>
              </a:rPr>
              <a:t>2 </a:t>
            </a:r>
            <a:r>
              <a:rPr lang="en-GB" sz="2600" dirty="0">
                <a:cs typeface="Calibri" panose="020F0502020204030204" pitchFamily="34" charset="0"/>
              </a:rPr>
              <a:t>(n=2)</a:t>
            </a:r>
            <a:r>
              <a:rPr lang="en-GB" sz="2600" baseline="30000" dirty="0">
                <a:cs typeface="Calibri" panose="020F0502020204030204" pitchFamily="34" charset="0"/>
              </a:rPr>
              <a:t>2</a:t>
            </a:r>
          </a:p>
          <a:p>
            <a:pPr>
              <a:lnSpc>
                <a:spcPts val="4120"/>
              </a:lnSpc>
            </a:pPr>
            <a:r>
              <a:rPr lang="en-GB" sz="2600" dirty="0">
                <a:cs typeface="Calibri" panose="020F0502020204030204" pitchFamily="34" charset="0"/>
              </a:rPr>
              <a:t>B:	5e</a:t>
            </a:r>
            <a:r>
              <a:rPr lang="en-GB" sz="2600" baseline="30000" dirty="0">
                <a:cs typeface="Calibri" panose="020F0502020204030204" pitchFamily="34" charset="0"/>
              </a:rPr>
              <a:t>-</a:t>
            </a:r>
            <a:r>
              <a:rPr lang="en-GB" sz="2600" dirty="0">
                <a:cs typeface="Calibri" panose="020F0502020204030204" pitchFamily="34" charset="0"/>
              </a:rPr>
              <a:t> 	(n=1)</a:t>
            </a:r>
            <a:r>
              <a:rPr lang="en-GB" sz="2600" baseline="30000" dirty="0">
                <a:cs typeface="Calibri" panose="020F0502020204030204" pitchFamily="34" charset="0"/>
              </a:rPr>
              <a:t>2 </a:t>
            </a:r>
            <a:r>
              <a:rPr lang="en-GB" sz="2600" dirty="0">
                <a:cs typeface="Calibri" panose="020F0502020204030204" pitchFamily="34" charset="0"/>
              </a:rPr>
              <a:t>(n=2)</a:t>
            </a:r>
            <a:r>
              <a:rPr lang="en-GB" sz="2600" baseline="30000" dirty="0">
                <a:cs typeface="Calibri" panose="020F0502020204030204" pitchFamily="34" charset="0"/>
              </a:rPr>
              <a:t>3</a:t>
            </a:r>
          </a:p>
          <a:p>
            <a:pPr>
              <a:lnSpc>
                <a:spcPts val="4120"/>
              </a:lnSpc>
            </a:pPr>
            <a:r>
              <a:rPr lang="en-GB" sz="2600" dirty="0">
                <a:cs typeface="Calibri" panose="020F0502020204030204" pitchFamily="34" charset="0"/>
              </a:rPr>
              <a:t>Ne:10e</a:t>
            </a:r>
            <a:r>
              <a:rPr lang="en-GB" sz="2600" baseline="30000" dirty="0">
                <a:cs typeface="Calibri" panose="020F0502020204030204" pitchFamily="34" charset="0"/>
              </a:rPr>
              <a:t>-</a:t>
            </a:r>
            <a:r>
              <a:rPr lang="en-GB" sz="2600" dirty="0">
                <a:cs typeface="Calibri" panose="020F0502020204030204" pitchFamily="34" charset="0"/>
              </a:rPr>
              <a:t> 	(n=1)</a:t>
            </a:r>
            <a:r>
              <a:rPr lang="en-GB" sz="2600" baseline="30000" dirty="0">
                <a:cs typeface="Calibri" panose="020F0502020204030204" pitchFamily="34" charset="0"/>
              </a:rPr>
              <a:t>2 </a:t>
            </a:r>
            <a:r>
              <a:rPr lang="en-GB" sz="2600" dirty="0">
                <a:cs typeface="Calibri" panose="020F0502020204030204" pitchFamily="34" charset="0"/>
              </a:rPr>
              <a:t>(n=2)</a:t>
            </a:r>
            <a:r>
              <a:rPr lang="en-GB" sz="2600" baseline="30000" dirty="0">
                <a:cs typeface="Calibri" panose="020F0502020204030204" pitchFamily="34" charset="0"/>
              </a:rPr>
              <a:t>8</a:t>
            </a:r>
          </a:p>
          <a:p>
            <a:pPr>
              <a:lnSpc>
                <a:spcPts val="4120"/>
              </a:lnSpc>
            </a:pPr>
            <a:endParaRPr lang="en-GB" sz="2600" baseline="30000" dirty="0">
              <a:cs typeface="Calibri" panose="020F0502020204030204" pitchFamily="34" charset="0"/>
            </a:endParaRPr>
          </a:p>
          <a:p>
            <a:endParaRPr lang="en-GB" sz="2600" dirty="0">
              <a:cs typeface="Calibri" panose="020F0502020204030204" pitchFamily="34" charset="0"/>
            </a:endParaRPr>
          </a:p>
        </p:txBody>
      </p:sp>
      <p:sp>
        <p:nvSpPr>
          <p:cNvPr id="2" name="TextBox 1">
            <a:extLst>
              <a:ext uri="{FF2B5EF4-FFF2-40B4-BE49-F238E27FC236}">
                <a16:creationId xmlns:a16="http://schemas.microsoft.com/office/drawing/2014/main" id="{8992C389-4338-4F71-B54B-4B5DB4653C58}"/>
              </a:ext>
            </a:extLst>
          </p:cNvPr>
          <p:cNvSpPr txBox="1"/>
          <p:nvPr/>
        </p:nvSpPr>
        <p:spPr>
          <a:xfrm>
            <a:off x="4339524" y="5562641"/>
            <a:ext cx="5870518" cy="523220"/>
          </a:xfrm>
          <a:prstGeom prst="rect">
            <a:avLst/>
          </a:prstGeom>
          <a:noFill/>
        </p:spPr>
        <p:txBody>
          <a:bodyPr wrap="none" rtlCol="0">
            <a:spAutoFit/>
          </a:bodyPr>
          <a:lstStyle/>
          <a:p>
            <a:r>
              <a:rPr lang="en-GB" sz="2800" dirty="0">
                <a:solidFill>
                  <a:srgbClr val="FF0000"/>
                </a:solidFill>
              </a:rPr>
              <a:t>Shell closest to the nucleus fills up first !!!</a:t>
            </a:r>
          </a:p>
        </p:txBody>
      </p:sp>
    </p:spTree>
    <p:extLst>
      <p:ext uri="{BB962C8B-B14F-4D97-AF65-F5344CB8AC3E}">
        <p14:creationId xmlns:p14="http://schemas.microsoft.com/office/powerpoint/2010/main" val="1320603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F864489-9EAD-4ACB-8DDF-E086E620A2D6}"/>
              </a:ext>
            </a:extLst>
          </p:cNvPr>
          <p:cNvPicPr>
            <a:picLocks noChangeAspect="1"/>
          </p:cNvPicPr>
          <p:nvPr/>
        </p:nvPicPr>
        <p:blipFill>
          <a:blip r:embed="rId2"/>
          <a:stretch>
            <a:fillRect/>
          </a:stretch>
        </p:blipFill>
        <p:spPr>
          <a:xfrm>
            <a:off x="0" y="1013730"/>
            <a:ext cx="8712968" cy="4830539"/>
          </a:xfrm>
          <a:prstGeom prst="rect">
            <a:avLst/>
          </a:prstGeom>
        </p:spPr>
      </p:pic>
      <p:sp>
        <p:nvSpPr>
          <p:cNvPr id="4" name="TextBox 3">
            <a:extLst>
              <a:ext uri="{FF2B5EF4-FFF2-40B4-BE49-F238E27FC236}">
                <a16:creationId xmlns:a16="http://schemas.microsoft.com/office/drawing/2014/main" id="{8522DC62-9C33-40E9-9885-3095C8D56906}"/>
              </a:ext>
            </a:extLst>
          </p:cNvPr>
          <p:cNvSpPr txBox="1"/>
          <p:nvPr/>
        </p:nvSpPr>
        <p:spPr>
          <a:xfrm>
            <a:off x="8712968" y="3356992"/>
            <a:ext cx="3479032" cy="1846659"/>
          </a:xfrm>
          <a:prstGeom prst="rect">
            <a:avLst/>
          </a:prstGeom>
          <a:noFill/>
        </p:spPr>
        <p:txBody>
          <a:bodyPr wrap="square" rtlCol="0">
            <a:spAutoFit/>
          </a:bodyPr>
          <a:lstStyle/>
          <a:p>
            <a:pPr>
              <a:spcBef>
                <a:spcPts val="1200"/>
              </a:spcBef>
            </a:pPr>
            <a:r>
              <a:rPr lang="en-GB" sz="2600" dirty="0">
                <a:solidFill>
                  <a:srgbClr val="0000FF"/>
                </a:solidFill>
                <a:cs typeface="Calibri" panose="020F0502020204030204" pitchFamily="34" charset="0"/>
              </a:rPr>
              <a:t>More lines mean more transitions </a:t>
            </a:r>
          </a:p>
          <a:p>
            <a:pPr>
              <a:spcBef>
                <a:spcPts val="1200"/>
              </a:spcBef>
            </a:pPr>
            <a:r>
              <a:rPr lang="en-GB" sz="2600" dirty="0">
                <a:solidFill>
                  <a:srgbClr val="0000FF"/>
                </a:solidFill>
                <a:cs typeface="Calibri" panose="020F0502020204030204" pitchFamily="34" charset="0"/>
              </a:rPr>
              <a:t>Energy levels (SHELLS) split into SUBSHELLS !!!</a:t>
            </a:r>
          </a:p>
        </p:txBody>
      </p:sp>
      <p:sp>
        <p:nvSpPr>
          <p:cNvPr id="2" name="Date Placeholder 1">
            <a:extLst>
              <a:ext uri="{FF2B5EF4-FFF2-40B4-BE49-F238E27FC236}">
                <a16:creationId xmlns:a16="http://schemas.microsoft.com/office/drawing/2014/main" id="{A1F7428E-7258-4EF4-BCE1-CDB839E7F7F6}"/>
              </a:ext>
            </a:extLst>
          </p:cNvPr>
          <p:cNvSpPr>
            <a:spLocks noGrp="1"/>
          </p:cNvSpPr>
          <p:nvPr>
            <p:ph type="dt" sz="half" idx="10"/>
          </p:nvPr>
        </p:nvSpPr>
        <p:spPr>
          <a:xfrm>
            <a:off x="9448800" y="6492875"/>
            <a:ext cx="2743200" cy="365125"/>
          </a:xfrm>
        </p:spPr>
        <p:txBody>
          <a:bodyPr/>
          <a:lstStyle/>
          <a:p>
            <a:r>
              <a:rPr lang="en-US" altLang="en-US"/>
              <a:t>01/26/2023</a:t>
            </a:r>
            <a:endParaRPr lang="es-ES" altLang="en-US"/>
          </a:p>
        </p:txBody>
      </p:sp>
      <p:sp>
        <p:nvSpPr>
          <p:cNvPr id="11" name="Title 13">
            <a:extLst>
              <a:ext uri="{FF2B5EF4-FFF2-40B4-BE49-F238E27FC236}">
                <a16:creationId xmlns:a16="http://schemas.microsoft.com/office/drawing/2014/main" id="{2314C630-C35B-4750-9963-5DB9B7486375}"/>
              </a:ext>
            </a:extLst>
          </p:cNvPr>
          <p:cNvSpPr txBox="1">
            <a:spLocks/>
          </p:cNvSpPr>
          <p:nvPr/>
        </p:nvSpPr>
        <p:spPr>
          <a:xfrm>
            <a:off x="913774" y="99287"/>
            <a:ext cx="10364451" cy="725027"/>
          </a:xfrm>
          <a:prstGeom prst="rect">
            <a:avLst/>
          </a:prstGeom>
        </p:spPr>
        <p:txBody>
          <a:bodyPr>
            <a:normAutofit/>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More complex spectra</a:t>
            </a:r>
          </a:p>
        </p:txBody>
      </p:sp>
    </p:spTree>
    <p:extLst>
      <p:ext uri="{BB962C8B-B14F-4D97-AF65-F5344CB8AC3E}">
        <p14:creationId xmlns:p14="http://schemas.microsoft.com/office/powerpoint/2010/main" val="196874929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extBox 40">
            <a:extLst>
              <a:ext uri="{FF2B5EF4-FFF2-40B4-BE49-F238E27FC236}">
                <a16:creationId xmlns:a16="http://schemas.microsoft.com/office/drawing/2014/main" id="{4137BA74-97D0-420F-9CB8-81605612EDF5}"/>
              </a:ext>
            </a:extLst>
          </p:cNvPr>
          <p:cNvSpPr txBox="1"/>
          <p:nvPr/>
        </p:nvSpPr>
        <p:spPr>
          <a:xfrm>
            <a:off x="2459596" y="732828"/>
            <a:ext cx="7272808" cy="892552"/>
          </a:xfrm>
          <a:prstGeom prst="rect">
            <a:avLst/>
          </a:prstGeom>
          <a:noFill/>
        </p:spPr>
        <p:txBody>
          <a:bodyPr wrap="square" rtlCol="0">
            <a:spAutoFit/>
          </a:bodyPr>
          <a:lstStyle/>
          <a:p>
            <a:r>
              <a:rPr lang="en-GB" sz="2600" dirty="0">
                <a:cs typeface="Calibri" panose="020F0502020204030204" pitchFamily="34" charset="0"/>
              </a:rPr>
              <a:t>Bohr’s (orbit) model does not work for heavier atoms </a:t>
            </a:r>
          </a:p>
          <a:p>
            <a:r>
              <a:rPr lang="en-GB" sz="2600" dirty="0">
                <a:solidFill>
                  <a:srgbClr val="0000FF"/>
                </a:solidFill>
                <a:cs typeface="Calibri" panose="020F0502020204030204" pitchFamily="34" charset="0"/>
              </a:rPr>
              <a:t>SHELLS</a:t>
            </a:r>
            <a:r>
              <a:rPr lang="en-GB" sz="2600" dirty="0">
                <a:cs typeface="Calibri" panose="020F0502020204030204" pitchFamily="34" charset="0"/>
              </a:rPr>
              <a:t> (1, 2,3,4…) split into </a:t>
            </a:r>
            <a:r>
              <a:rPr lang="en-GB" sz="2600" dirty="0">
                <a:solidFill>
                  <a:srgbClr val="00B050"/>
                </a:solidFill>
                <a:cs typeface="Calibri" panose="020F0502020204030204" pitchFamily="34" charset="0"/>
              </a:rPr>
              <a:t>SUBSHELLS </a:t>
            </a:r>
            <a:r>
              <a:rPr lang="en-GB" sz="2600" dirty="0">
                <a:cs typeface="Calibri" panose="020F0502020204030204" pitchFamily="34" charset="0"/>
              </a:rPr>
              <a:t>(s, p, d, f)</a:t>
            </a:r>
          </a:p>
        </p:txBody>
      </p:sp>
      <p:sp>
        <p:nvSpPr>
          <p:cNvPr id="7" name="Title 6">
            <a:extLst>
              <a:ext uri="{FF2B5EF4-FFF2-40B4-BE49-F238E27FC236}">
                <a16:creationId xmlns:a16="http://schemas.microsoft.com/office/drawing/2014/main" id="{32F98B8E-F394-4E0D-B659-0554C2BE42A7}"/>
              </a:ext>
            </a:extLst>
          </p:cNvPr>
          <p:cNvSpPr>
            <a:spLocks noGrp="1"/>
          </p:cNvSpPr>
          <p:nvPr>
            <p:ph type="title"/>
          </p:nvPr>
        </p:nvSpPr>
        <p:spPr>
          <a:xfrm>
            <a:off x="790748" y="6550"/>
            <a:ext cx="10364451" cy="648331"/>
          </a:xfrm>
        </p:spPr>
        <p:txBody>
          <a:bodyPr/>
          <a:lstStyle/>
          <a:p>
            <a:r>
              <a:rPr lang="en-GB" dirty="0">
                <a:effectLst>
                  <a:outerShdw blurRad="38100" dist="38100" dir="2700000" algn="tl">
                    <a:srgbClr val="000000">
                      <a:alpha val="43137"/>
                    </a:srgbClr>
                  </a:outerShdw>
                </a:effectLst>
              </a:rPr>
              <a:t>Periodic table: blocks - SUBSHELLS</a:t>
            </a:r>
          </a:p>
        </p:txBody>
      </p:sp>
      <p:pic>
        <p:nvPicPr>
          <p:cNvPr id="6" name="Picture 5">
            <a:extLst>
              <a:ext uri="{FF2B5EF4-FFF2-40B4-BE49-F238E27FC236}">
                <a16:creationId xmlns:a16="http://schemas.microsoft.com/office/drawing/2014/main" id="{947F38A4-141B-471B-9F10-FF99527A113B}"/>
              </a:ext>
            </a:extLst>
          </p:cNvPr>
          <p:cNvPicPr>
            <a:picLocks noChangeAspect="1"/>
          </p:cNvPicPr>
          <p:nvPr/>
        </p:nvPicPr>
        <p:blipFill>
          <a:blip r:embed="rId2"/>
          <a:stretch>
            <a:fillRect/>
          </a:stretch>
        </p:blipFill>
        <p:spPr>
          <a:xfrm>
            <a:off x="0" y="1844824"/>
            <a:ext cx="12192000" cy="4606654"/>
          </a:xfrm>
          <a:prstGeom prst="rect">
            <a:avLst/>
          </a:prstGeom>
        </p:spPr>
      </p:pic>
      <p:sp>
        <p:nvSpPr>
          <p:cNvPr id="2" name="TextBox 1">
            <a:extLst>
              <a:ext uri="{FF2B5EF4-FFF2-40B4-BE49-F238E27FC236}">
                <a16:creationId xmlns:a16="http://schemas.microsoft.com/office/drawing/2014/main" id="{8B1E81CC-FBF3-4B0A-B21B-EE6BB0101D38}"/>
              </a:ext>
            </a:extLst>
          </p:cNvPr>
          <p:cNvSpPr txBox="1"/>
          <p:nvPr/>
        </p:nvSpPr>
        <p:spPr>
          <a:xfrm>
            <a:off x="24678" y="5548540"/>
            <a:ext cx="720080" cy="1200329"/>
          </a:xfrm>
          <a:prstGeom prst="rect">
            <a:avLst/>
          </a:prstGeom>
          <a:noFill/>
          <a:ln>
            <a:solidFill>
              <a:srgbClr val="0000FF"/>
            </a:solidFill>
          </a:ln>
        </p:spPr>
        <p:txBody>
          <a:bodyPr wrap="square" rtlCol="0">
            <a:spAutoFit/>
          </a:bodyPr>
          <a:lstStyle/>
          <a:p>
            <a:r>
              <a:rPr lang="en-GB" b="1" dirty="0"/>
              <a:t>MAX</a:t>
            </a:r>
            <a:r>
              <a:rPr lang="en-GB" dirty="0"/>
              <a:t> # of e</a:t>
            </a:r>
            <a:r>
              <a:rPr lang="en-GB" baseline="30000" dirty="0"/>
              <a:t>-</a:t>
            </a:r>
            <a:r>
              <a:rPr lang="en-GB" dirty="0"/>
              <a:t> in SHELL</a:t>
            </a:r>
          </a:p>
        </p:txBody>
      </p:sp>
      <p:cxnSp>
        <p:nvCxnSpPr>
          <p:cNvPr id="4" name="Straight Arrow Connector 3">
            <a:extLst>
              <a:ext uri="{FF2B5EF4-FFF2-40B4-BE49-F238E27FC236}">
                <a16:creationId xmlns:a16="http://schemas.microsoft.com/office/drawing/2014/main" id="{3852314A-B25C-492F-A439-106BEEE2138B}"/>
              </a:ext>
            </a:extLst>
          </p:cNvPr>
          <p:cNvCxnSpPr>
            <a:cxnSpLocks/>
            <a:stCxn id="2" idx="0"/>
          </p:cNvCxnSpPr>
          <p:nvPr/>
        </p:nvCxnSpPr>
        <p:spPr>
          <a:xfrm flipV="1">
            <a:off x="384718" y="3717032"/>
            <a:ext cx="0" cy="18315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25F22435-7219-4F5E-94EB-0A7653B8656A}"/>
              </a:ext>
            </a:extLst>
          </p:cNvPr>
          <p:cNvSpPr txBox="1"/>
          <p:nvPr/>
        </p:nvSpPr>
        <p:spPr>
          <a:xfrm>
            <a:off x="793587" y="5661248"/>
            <a:ext cx="1080120" cy="369332"/>
          </a:xfrm>
          <a:prstGeom prst="rect">
            <a:avLst/>
          </a:prstGeom>
          <a:noFill/>
          <a:ln>
            <a:solidFill>
              <a:srgbClr val="0000FF"/>
            </a:solidFill>
          </a:ln>
        </p:spPr>
        <p:txBody>
          <a:bodyPr wrap="square" rtlCol="0">
            <a:spAutoFit/>
          </a:bodyPr>
          <a:lstStyle/>
          <a:p>
            <a:r>
              <a:rPr lang="en-GB" dirty="0"/>
              <a:t>Period #</a:t>
            </a:r>
          </a:p>
        </p:txBody>
      </p:sp>
      <p:cxnSp>
        <p:nvCxnSpPr>
          <p:cNvPr id="10" name="Straight Arrow Connector 9">
            <a:extLst>
              <a:ext uri="{FF2B5EF4-FFF2-40B4-BE49-F238E27FC236}">
                <a16:creationId xmlns:a16="http://schemas.microsoft.com/office/drawing/2014/main" id="{EDB11BEC-043A-47EF-861C-E939D2D27AD4}"/>
              </a:ext>
            </a:extLst>
          </p:cNvPr>
          <p:cNvCxnSpPr>
            <a:cxnSpLocks/>
          </p:cNvCxnSpPr>
          <p:nvPr/>
        </p:nvCxnSpPr>
        <p:spPr>
          <a:xfrm flipV="1">
            <a:off x="816237" y="5373216"/>
            <a:ext cx="0" cy="288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507860F2-C75F-4D7B-8D8F-2F9A40576276}"/>
              </a:ext>
            </a:extLst>
          </p:cNvPr>
          <p:cNvSpPr txBox="1"/>
          <p:nvPr/>
        </p:nvSpPr>
        <p:spPr>
          <a:xfrm>
            <a:off x="10408434" y="4171545"/>
            <a:ext cx="1493530" cy="923330"/>
          </a:xfrm>
          <a:prstGeom prst="rect">
            <a:avLst/>
          </a:prstGeom>
          <a:noFill/>
          <a:ln>
            <a:solidFill>
              <a:srgbClr val="0000FF"/>
            </a:solidFill>
          </a:ln>
        </p:spPr>
        <p:txBody>
          <a:bodyPr wrap="square" rtlCol="0">
            <a:spAutoFit/>
          </a:bodyPr>
          <a:lstStyle/>
          <a:p>
            <a:r>
              <a:rPr lang="en-GB" b="1" dirty="0"/>
              <a:t>Electron split between the subshells</a:t>
            </a:r>
            <a:endParaRPr lang="en-GB" dirty="0"/>
          </a:p>
        </p:txBody>
      </p:sp>
      <p:cxnSp>
        <p:nvCxnSpPr>
          <p:cNvPr id="13" name="Straight Arrow Connector 12">
            <a:extLst>
              <a:ext uri="{FF2B5EF4-FFF2-40B4-BE49-F238E27FC236}">
                <a16:creationId xmlns:a16="http://schemas.microsoft.com/office/drawing/2014/main" id="{97D88AB8-B9DA-4696-A26D-D7BF72E5D297}"/>
              </a:ext>
            </a:extLst>
          </p:cNvPr>
          <p:cNvCxnSpPr/>
          <p:nvPr/>
        </p:nvCxnSpPr>
        <p:spPr>
          <a:xfrm>
            <a:off x="1055440" y="2329459"/>
            <a:ext cx="93610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5858DEFD-5E94-4C18-B79D-67F5E777D3C6}"/>
              </a:ext>
            </a:extLst>
          </p:cNvPr>
          <p:cNvCxnSpPr>
            <a:cxnSpLocks/>
          </p:cNvCxnSpPr>
          <p:nvPr/>
        </p:nvCxnSpPr>
        <p:spPr>
          <a:xfrm>
            <a:off x="1055440" y="2780928"/>
            <a:ext cx="90010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Connector: Elbow 16">
            <a:extLst>
              <a:ext uri="{FF2B5EF4-FFF2-40B4-BE49-F238E27FC236}">
                <a16:creationId xmlns:a16="http://schemas.microsoft.com/office/drawing/2014/main" id="{9152ACE9-AE0B-4310-BFAA-9312DB4BA9AE}"/>
              </a:ext>
            </a:extLst>
          </p:cNvPr>
          <p:cNvCxnSpPr>
            <a:cxnSpLocks/>
          </p:cNvCxnSpPr>
          <p:nvPr/>
        </p:nvCxnSpPr>
        <p:spPr>
          <a:xfrm>
            <a:off x="1055440" y="3160603"/>
            <a:ext cx="5976664" cy="576064"/>
          </a:xfrm>
          <a:prstGeom prst="bentConnector3">
            <a:avLst>
              <a:gd name="adj1" fmla="val 19037"/>
            </a:avLst>
          </a:prstGeom>
          <a:ln>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5" name="Connector: Elbow 24">
            <a:extLst>
              <a:ext uri="{FF2B5EF4-FFF2-40B4-BE49-F238E27FC236}">
                <a16:creationId xmlns:a16="http://schemas.microsoft.com/office/drawing/2014/main" id="{C6022C09-2A12-423C-8717-2E4832C8CADA}"/>
              </a:ext>
            </a:extLst>
          </p:cNvPr>
          <p:cNvCxnSpPr/>
          <p:nvPr/>
        </p:nvCxnSpPr>
        <p:spPr>
          <a:xfrm flipV="1">
            <a:off x="7032104" y="3232397"/>
            <a:ext cx="3096344" cy="484635"/>
          </a:xfrm>
          <a:prstGeom prst="bentConnector3">
            <a:avLst>
              <a:gd name="adj1" fmla="val -626"/>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963155A5-58DF-4030-B760-6F8F9FACE135}"/>
              </a:ext>
            </a:extLst>
          </p:cNvPr>
          <p:cNvCxnSpPr>
            <a:cxnSpLocks/>
          </p:cNvCxnSpPr>
          <p:nvPr/>
        </p:nvCxnSpPr>
        <p:spPr>
          <a:xfrm flipV="1">
            <a:off x="11064552" y="3717032"/>
            <a:ext cx="0" cy="4545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53066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2F98B8E-F394-4E0D-B659-0554C2BE42A7}"/>
              </a:ext>
            </a:extLst>
          </p:cNvPr>
          <p:cNvSpPr>
            <a:spLocks noGrp="1"/>
          </p:cNvSpPr>
          <p:nvPr>
            <p:ph type="title"/>
          </p:nvPr>
        </p:nvSpPr>
        <p:spPr>
          <a:xfrm>
            <a:off x="790748" y="6550"/>
            <a:ext cx="10364451" cy="648331"/>
          </a:xfrm>
        </p:spPr>
        <p:txBody>
          <a:bodyPr/>
          <a:lstStyle/>
          <a:p>
            <a:r>
              <a:rPr lang="en-GB">
                <a:effectLst>
                  <a:outerShdw blurRad="38100" dist="38100" dir="2700000" algn="tl">
                    <a:srgbClr val="000000">
                      <a:alpha val="43137"/>
                    </a:srgbClr>
                  </a:outerShdw>
                </a:effectLst>
              </a:rPr>
              <a:t>Periodic table: blocks</a:t>
            </a:r>
          </a:p>
        </p:txBody>
      </p:sp>
      <p:sp>
        <p:nvSpPr>
          <p:cNvPr id="24" name="TextBox 23">
            <a:extLst>
              <a:ext uri="{FF2B5EF4-FFF2-40B4-BE49-F238E27FC236}">
                <a16:creationId xmlns:a16="http://schemas.microsoft.com/office/drawing/2014/main" id="{A162D70C-1B1F-4C25-83CC-9E5E9DECC48F}"/>
              </a:ext>
            </a:extLst>
          </p:cNvPr>
          <p:cNvSpPr txBox="1"/>
          <p:nvPr/>
        </p:nvSpPr>
        <p:spPr>
          <a:xfrm>
            <a:off x="695400" y="2755493"/>
            <a:ext cx="1398035" cy="2554545"/>
          </a:xfrm>
          <a:prstGeom prst="rect">
            <a:avLst/>
          </a:prstGeom>
          <a:noFill/>
        </p:spPr>
        <p:txBody>
          <a:bodyPr wrap="square" rtlCol="0">
            <a:spAutoFit/>
          </a:bodyPr>
          <a:lstStyle/>
          <a:p>
            <a:r>
              <a:rPr lang="en-GB" sz="3200" b="1" dirty="0">
                <a:solidFill>
                  <a:srgbClr val="0000FF"/>
                </a:solidFill>
                <a:cs typeface="Calibri" panose="020F0502020204030204" pitchFamily="34" charset="0"/>
              </a:rPr>
              <a:t> Shell</a:t>
            </a:r>
          </a:p>
          <a:p>
            <a:r>
              <a:rPr lang="en-GB" sz="3200" b="1" dirty="0">
                <a:cs typeface="Calibri" panose="020F0502020204030204" pitchFamily="34" charset="0"/>
              </a:rPr>
              <a:t>  n=1</a:t>
            </a:r>
          </a:p>
          <a:p>
            <a:r>
              <a:rPr lang="en-GB" sz="3200" b="1" dirty="0">
                <a:solidFill>
                  <a:srgbClr val="FF0000"/>
                </a:solidFill>
                <a:cs typeface="Calibri" panose="020F0502020204030204" pitchFamily="34" charset="0"/>
              </a:rPr>
              <a:t>  n=2</a:t>
            </a:r>
          </a:p>
          <a:p>
            <a:r>
              <a:rPr lang="en-GB" sz="3200" b="1" dirty="0">
                <a:solidFill>
                  <a:srgbClr val="00B0F0"/>
                </a:solidFill>
                <a:cs typeface="Calibri" panose="020F0502020204030204" pitchFamily="34" charset="0"/>
              </a:rPr>
              <a:t>  n=3</a:t>
            </a:r>
          </a:p>
          <a:p>
            <a:r>
              <a:rPr lang="en-GB" sz="3200" b="1" dirty="0">
                <a:solidFill>
                  <a:srgbClr val="7030A0"/>
                </a:solidFill>
                <a:cs typeface="Calibri" panose="020F0502020204030204" pitchFamily="34" charset="0"/>
              </a:rPr>
              <a:t>  n=4</a:t>
            </a:r>
          </a:p>
        </p:txBody>
      </p:sp>
      <p:sp>
        <p:nvSpPr>
          <p:cNvPr id="25" name="TextBox 24">
            <a:extLst>
              <a:ext uri="{FF2B5EF4-FFF2-40B4-BE49-F238E27FC236}">
                <a16:creationId xmlns:a16="http://schemas.microsoft.com/office/drawing/2014/main" id="{6E18B211-F09B-4DDE-BBDA-A039514C882E}"/>
              </a:ext>
            </a:extLst>
          </p:cNvPr>
          <p:cNvSpPr txBox="1"/>
          <p:nvPr/>
        </p:nvSpPr>
        <p:spPr>
          <a:xfrm>
            <a:off x="2855640" y="2743973"/>
            <a:ext cx="2823559" cy="2554545"/>
          </a:xfrm>
          <a:prstGeom prst="rect">
            <a:avLst/>
          </a:prstGeom>
          <a:noFill/>
        </p:spPr>
        <p:txBody>
          <a:bodyPr wrap="square" rtlCol="0">
            <a:spAutoFit/>
          </a:bodyPr>
          <a:lstStyle/>
          <a:p>
            <a:r>
              <a:rPr lang="en-GB" sz="3200" b="1" dirty="0">
                <a:solidFill>
                  <a:srgbClr val="00B050"/>
                </a:solidFill>
                <a:cs typeface="Calibri" panose="020F0502020204030204" pitchFamily="34" charset="0"/>
              </a:rPr>
              <a:t>    Subshell</a:t>
            </a:r>
          </a:p>
          <a:p>
            <a:r>
              <a:rPr lang="en-GB" sz="3200" b="1" dirty="0">
                <a:solidFill>
                  <a:srgbClr val="FF66FF"/>
                </a:solidFill>
                <a:cs typeface="Calibri" panose="020F0502020204030204" pitchFamily="34" charset="0"/>
              </a:rPr>
              <a:t>          s</a:t>
            </a:r>
          </a:p>
          <a:p>
            <a:r>
              <a:rPr lang="en-GB" sz="3200" b="1" dirty="0">
                <a:solidFill>
                  <a:srgbClr val="FF66FF"/>
                </a:solidFill>
                <a:cs typeface="Calibri" panose="020F0502020204030204" pitchFamily="34" charset="0"/>
              </a:rPr>
              <a:t>       s</a:t>
            </a:r>
            <a:r>
              <a:rPr lang="en-GB" sz="3200" b="1" dirty="0">
                <a:cs typeface="Calibri" panose="020F0502020204030204" pitchFamily="34" charset="0"/>
              </a:rPr>
              <a:t> + </a:t>
            </a:r>
            <a:r>
              <a:rPr lang="en-GB" sz="3200" b="1" dirty="0">
                <a:solidFill>
                  <a:srgbClr val="FFCC99"/>
                </a:solidFill>
                <a:cs typeface="Calibri" panose="020F0502020204030204" pitchFamily="34" charset="0"/>
              </a:rPr>
              <a:t>p</a:t>
            </a:r>
          </a:p>
          <a:p>
            <a:r>
              <a:rPr lang="en-GB" sz="3200" b="1" dirty="0">
                <a:solidFill>
                  <a:srgbClr val="FF66FF"/>
                </a:solidFill>
                <a:cs typeface="Calibri" panose="020F0502020204030204" pitchFamily="34" charset="0"/>
              </a:rPr>
              <a:t>    s</a:t>
            </a:r>
            <a:r>
              <a:rPr lang="en-GB" sz="3200" b="1" dirty="0">
                <a:cs typeface="Calibri" panose="020F0502020204030204" pitchFamily="34" charset="0"/>
              </a:rPr>
              <a:t> + </a:t>
            </a:r>
            <a:r>
              <a:rPr lang="en-GB" sz="3200" b="1" dirty="0">
                <a:solidFill>
                  <a:srgbClr val="FFCC99"/>
                </a:solidFill>
                <a:cs typeface="Calibri" panose="020F0502020204030204" pitchFamily="34" charset="0"/>
              </a:rPr>
              <a:t>p</a:t>
            </a:r>
            <a:r>
              <a:rPr lang="en-GB" sz="3200" b="1" dirty="0">
                <a:cs typeface="Calibri" panose="020F0502020204030204" pitchFamily="34" charset="0"/>
              </a:rPr>
              <a:t> + </a:t>
            </a:r>
            <a:r>
              <a:rPr lang="en-GB" sz="3200" b="1" dirty="0">
                <a:solidFill>
                  <a:srgbClr val="00B0F0"/>
                </a:solidFill>
                <a:cs typeface="Calibri" panose="020F0502020204030204" pitchFamily="34" charset="0"/>
              </a:rPr>
              <a:t>d</a:t>
            </a:r>
          </a:p>
          <a:p>
            <a:r>
              <a:rPr lang="en-GB" sz="3200" b="1" dirty="0">
                <a:solidFill>
                  <a:srgbClr val="FF66FF"/>
                </a:solidFill>
                <a:cs typeface="Calibri" panose="020F0502020204030204" pitchFamily="34" charset="0"/>
              </a:rPr>
              <a:t> s </a:t>
            </a:r>
            <a:r>
              <a:rPr lang="en-GB" sz="3200" b="1" dirty="0">
                <a:cs typeface="Calibri" panose="020F0502020204030204" pitchFamily="34" charset="0"/>
              </a:rPr>
              <a:t>+ </a:t>
            </a:r>
            <a:r>
              <a:rPr lang="en-GB" sz="3200" b="1" dirty="0">
                <a:solidFill>
                  <a:srgbClr val="FFCC99"/>
                </a:solidFill>
                <a:cs typeface="Calibri" panose="020F0502020204030204" pitchFamily="34" charset="0"/>
              </a:rPr>
              <a:t>p</a:t>
            </a:r>
            <a:r>
              <a:rPr lang="en-GB" sz="3200" b="1" dirty="0">
                <a:cs typeface="Calibri" panose="020F0502020204030204" pitchFamily="34" charset="0"/>
              </a:rPr>
              <a:t> + </a:t>
            </a:r>
            <a:r>
              <a:rPr lang="en-GB" sz="3200" b="1" dirty="0">
                <a:solidFill>
                  <a:srgbClr val="00B0F0"/>
                </a:solidFill>
                <a:cs typeface="Calibri" panose="020F0502020204030204" pitchFamily="34" charset="0"/>
              </a:rPr>
              <a:t>d</a:t>
            </a:r>
            <a:r>
              <a:rPr lang="en-GB" sz="3200" b="1" dirty="0">
                <a:cs typeface="Calibri" panose="020F0502020204030204" pitchFamily="34" charset="0"/>
              </a:rPr>
              <a:t> + </a:t>
            </a:r>
            <a:r>
              <a:rPr lang="en-GB" sz="3200" b="1" dirty="0">
                <a:solidFill>
                  <a:schemeClr val="accent3">
                    <a:lumMod val="75000"/>
                  </a:schemeClr>
                </a:solidFill>
                <a:cs typeface="Calibri" panose="020F0502020204030204" pitchFamily="34" charset="0"/>
              </a:rPr>
              <a:t>f</a:t>
            </a:r>
          </a:p>
        </p:txBody>
      </p:sp>
      <p:sp>
        <p:nvSpPr>
          <p:cNvPr id="26" name="TextBox 25">
            <a:extLst>
              <a:ext uri="{FF2B5EF4-FFF2-40B4-BE49-F238E27FC236}">
                <a16:creationId xmlns:a16="http://schemas.microsoft.com/office/drawing/2014/main" id="{6F9C3469-E920-4AB3-81DD-AB4783DA7531}"/>
              </a:ext>
            </a:extLst>
          </p:cNvPr>
          <p:cNvSpPr txBox="1"/>
          <p:nvPr/>
        </p:nvSpPr>
        <p:spPr>
          <a:xfrm>
            <a:off x="6240016" y="3244290"/>
            <a:ext cx="4432239" cy="1077218"/>
          </a:xfrm>
          <a:prstGeom prst="rect">
            <a:avLst/>
          </a:prstGeom>
          <a:noFill/>
        </p:spPr>
        <p:txBody>
          <a:bodyPr wrap="none" rtlCol="0">
            <a:spAutoFit/>
          </a:bodyPr>
          <a:lstStyle/>
          <a:p>
            <a:r>
              <a:rPr lang="en-GB" sz="3200" b="1" dirty="0">
                <a:solidFill>
                  <a:srgbClr val="FF66FF"/>
                </a:solidFill>
              </a:rPr>
              <a:t>s-block starts in period 1</a:t>
            </a:r>
          </a:p>
          <a:p>
            <a:r>
              <a:rPr lang="en-GB" sz="3200" b="1" dirty="0">
                <a:solidFill>
                  <a:srgbClr val="FFCC99"/>
                </a:solidFill>
              </a:rPr>
              <a:t>p-block starts in period 2</a:t>
            </a:r>
          </a:p>
        </p:txBody>
      </p:sp>
      <p:sp>
        <p:nvSpPr>
          <p:cNvPr id="27" name="TextBox 26">
            <a:extLst>
              <a:ext uri="{FF2B5EF4-FFF2-40B4-BE49-F238E27FC236}">
                <a16:creationId xmlns:a16="http://schemas.microsoft.com/office/drawing/2014/main" id="{73A72304-72F4-41D9-9B4B-6F80ACE2E2F5}"/>
              </a:ext>
            </a:extLst>
          </p:cNvPr>
          <p:cNvSpPr txBox="1"/>
          <p:nvPr/>
        </p:nvSpPr>
        <p:spPr>
          <a:xfrm>
            <a:off x="6240016" y="4232820"/>
            <a:ext cx="4432239" cy="1077218"/>
          </a:xfrm>
          <a:prstGeom prst="rect">
            <a:avLst/>
          </a:prstGeom>
          <a:noFill/>
          <a:ln w="19050">
            <a:solidFill>
              <a:srgbClr val="FF0000"/>
            </a:solidFill>
          </a:ln>
        </p:spPr>
        <p:txBody>
          <a:bodyPr wrap="none" rtlCol="0">
            <a:spAutoFit/>
          </a:bodyPr>
          <a:lstStyle/>
          <a:p>
            <a:r>
              <a:rPr lang="en-GB" sz="3200" b="1">
                <a:solidFill>
                  <a:srgbClr val="00B0F0"/>
                </a:solidFill>
              </a:rPr>
              <a:t>d-block starts in period 3</a:t>
            </a:r>
          </a:p>
          <a:p>
            <a:r>
              <a:rPr lang="en-GB" sz="3200" b="1">
                <a:solidFill>
                  <a:schemeClr val="accent3">
                    <a:lumMod val="75000"/>
                  </a:schemeClr>
                </a:solidFill>
              </a:rPr>
              <a:t>f-block starts in period 4</a:t>
            </a:r>
          </a:p>
        </p:txBody>
      </p:sp>
      <p:sp>
        <p:nvSpPr>
          <p:cNvPr id="28" name="TextBox 27">
            <a:extLst>
              <a:ext uri="{FF2B5EF4-FFF2-40B4-BE49-F238E27FC236}">
                <a16:creationId xmlns:a16="http://schemas.microsoft.com/office/drawing/2014/main" id="{C33DBFD1-5E62-427C-907D-D02F069F9E54}"/>
              </a:ext>
            </a:extLst>
          </p:cNvPr>
          <p:cNvSpPr txBox="1"/>
          <p:nvPr/>
        </p:nvSpPr>
        <p:spPr>
          <a:xfrm>
            <a:off x="407368" y="695549"/>
            <a:ext cx="11017224" cy="523220"/>
          </a:xfrm>
          <a:prstGeom prst="rect">
            <a:avLst/>
          </a:prstGeom>
          <a:noFill/>
        </p:spPr>
        <p:txBody>
          <a:bodyPr wrap="square" rtlCol="0">
            <a:spAutoFit/>
          </a:bodyPr>
          <a:lstStyle/>
          <a:p>
            <a:r>
              <a:rPr lang="en-GB" sz="2800" dirty="0">
                <a:cs typeface="Calibri" panose="020F0502020204030204" pitchFamily="34" charset="0"/>
              </a:rPr>
              <a:t>The </a:t>
            </a:r>
            <a:r>
              <a:rPr lang="en-GB" sz="2800" b="1" dirty="0">
                <a:solidFill>
                  <a:srgbClr val="0000FF"/>
                </a:solidFill>
                <a:cs typeface="Calibri" panose="020F0502020204030204" pitchFamily="34" charset="0"/>
              </a:rPr>
              <a:t>rows</a:t>
            </a:r>
            <a:r>
              <a:rPr lang="en-GB" sz="2800" dirty="0">
                <a:solidFill>
                  <a:srgbClr val="FF0000"/>
                </a:solidFill>
                <a:cs typeface="Calibri" panose="020F0502020204030204" pitchFamily="34" charset="0"/>
              </a:rPr>
              <a:t> </a:t>
            </a:r>
            <a:r>
              <a:rPr lang="en-GB" sz="2800" dirty="0">
                <a:cs typeface="Calibri" panose="020F0502020204030204" pitchFamily="34" charset="0"/>
              </a:rPr>
              <a:t>correspond to the number of </a:t>
            </a:r>
            <a:r>
              <a:rPr lang="en-GB" sz="2800" b="1" dirty="0">
                <a:solidFill>
                  <a:srgbClr val="0000FF"/>
                </a:solidFill>
                <a:cs typeface="Calibri" panose="020F0502020204030204" pitchFamily="34" charset="0"/>
              </a:rPr>
              <a:t>SHELLS</a:t>
            </a:r>
            <a:r>
              <a:rPr lang="en-GB" sz="2800" dirty="0">
                <a:cs typeface="Calibri" panose="020F0502020204030204" pitchFamily="34" charset="0"/>
              </a:rPr>
              <a:t> or energy levels in the atom </a:t>
            </a:r>
            <a:r>
              <a:rPr lang="en-GB" sz="2800" b="1" dirty="0">
                <a:solidFill>
                  <a:srgbClr val="0000FF"/>
                </a:solidFill>
                <a:cs typeface="Calibri" panose="020F0502020204030204" pitchFamily="34" charset="0"/>
              </a:rPr>
              <a:t> </a:t>
            </a:r>
          </a:p>
        </p:txBody>
      </p:sp>
      <p:sp>
        <p:nvSpPr>
          <p:cNvPr id="29" name="TextBox 28">
            <a:extLst>
              <a:ext uri="{FF2B5EF4-FFF2-40B4-BE49-F238E27FC236}">
                <a16:creationId xmlns:a16="http://schemas.microsoft.com/office/drawing/2014/main" id="{275B39BB-B8BB-475B-8101-8D03088B13C7}"/>
              </a:ext>
            </a:extLst>
          </p:cNvPr>
          <p:cNvSpPr txBox="1"/>
          <p:nvPr/>
        </p:nvSpPr>
        <p:spPr>
          <a:xfrm>
            <a:off x="414214" y="1547962"/>
            <a:ext cx="10740985" cy="954107"/>
          </a:xfrm>
          <a:prstGeom prst="rect">
            <a:avLst/>
          </a:prstGeom>
          <a:noFill/>
        </p:spPr>
        <p:txBody>
          <a:bodyPr wrap="square" rtlCol="0">
            <a:spAutoFit/>
          </a:bodyPr>
          <a:lstStyle/>
          <a:p>
            <a:r>
              <a:rPr lang="en-GB" sz="2800" dirty="0">
                <a:cs typeface="Calibri" panose="020F0502020204030204" pitchFamily="34" charset="0"/>
              </a:rPr>
              <a:t>The </a:t>
            </a:r>
            <a:r>
              <a:rPr lang="en-GB" sz="2800" b="1" dirty="0">
                <a:solidFill>
                  <a:srgbClr val="00B050"/>
                </a:solidFill>
                <a:cs typeface="Calibri" panose="020F0502020204030204" pitchFamily="34" charset="0"/>
              </a:rPr>
              <a:t>blocks</a:t>
            </a:r>
            <a:r>
              <a:rPr lang="en-GB" sz="2800" dirty="0">
                <a:cs typeface="Calibri" panose="020F0502020204030204" pitchFamily="34" charset="0"/>
              </a:rPr>
              <a:t> correspond to the type and number of </a:t>
            </a:r>
            <a:r>
              <a:rPr lang="en-GB" sz="2800" b="1" dirty="0">
                <a:solidFill>
                  <a:srgbClr val="00B050"/>
                </a:solidFill>
                <a:cs typeface="Calibri" panose="020F0502020204030204" pitchFamily="34" charset="0"/>
              </a:rPr>
              <a:t>SUBSHELLS</a:t>
            </a:r>
            <a:r>
              <a:rPr lang="en-GB" sz="2800" dirty="0">
                <a:cs typeface="Calibri" panose="020F0502020204030204" pitchFamily="34" charset="0"/>
              </a:rPr>
              <a:t> that electrons can be put on </a:t>
            </a:r>
          </a:p>
        </p:txBody>
      </p:sp>
      <p:sp>
        <p:nvSpPr>
          <p:cNvPr id="2" name="TextBox 1">
            <a:extLst>
              <a:ext uri="{FF2B5EF4-FFF2-40B4-BE49-F238E27FC236}">
                <a16:creationId xmlns:a16="http://schemas.microsoft.com/office/drawing/2014/main" id="{12581488-40DF-4CB9-86AB-959B00070B55}"/>
              </a:ext>
            </a:extLst>
          </p:cNvPr>
          <p:cNvSpPr txBox="1"/>
          <p:nvPr/>
        </p:nvSpPr>
        <p:spPr>
          <a:xfrm>
            <a:off x="10908088" y="4448263"/>
            <a:ext cx="487634" cy="646331"/>
          </a:xfrm>
          <a:prstGeom prst="rect">
            <a:avLst/>
          </a:prstGeom>
          <a:noFill/>
        </p:spPr>
        <p:txBody>
          <a:bodyPr wrap="none" rtlCol="0">
            <a:spAutoFit/>
          </a:bodyPr>
          <a:lstStyle/>
          <a:p>
            <a:r>
              <a:rPr lang="en-GB" sz="3600" dirty="0"/>
              <a:t>!!!</a:t>
            </a:r>
          </a:p>
        </p:txBody>
      </p:sp>
    </p:spTree>
    <p:extLst>
      <p:ext uri="{BB962C8B-B14F-4D97-AF65-F5344CB8AC3E}">
        <p14:creationId xmlns:p14="http://schemas.microsoft.com/office/powerpoint/2010/main" val="314568234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1" name="Group 50">
            <a:extLst>
              <a:ext uri="{FF2B5EF4-FFF2-40B4-BE49-F238E27FC236}">
                <a16:creationId xmlns:a16="http://schemas.microsoft.com/office/drawing/2014/main" id="{665548BF-DA32-4E13-A9D7-A6146ABBC36F}"/>
              </a:ext>
            </a:extLst>
          </p:cNvPr>
          <p:cNvGrpSpPr/>
          <p:nvPr/>
        </p:nvGrpSpPr>
        <p:grpSpPr>
          <a:xfrm>
            <a:off x="20026" y="1136357"/>
            <a:ext cx="11327960" cy="5587782"/>
            <a:chOff x="16653" y="1210780"/>
            <a:chExt cx="11327960" cy="5587782"/>
          </a:xfrm>
        </p:grpSpPr>
        <p:grpSp>
          <p:nvGrpSpPr>
            <p:cNvPr id="11" name="Group 10">
              <a:extLst>
                <a:ext uri="{FF2B5EF4-FFF2-40B4-BE49-F238E27FC236}">
                  <a16:creationId xmlns:a16="http://schemas.microsoft.com/office/drawing/2014/main" id="{98EEDA0B-14CA-41D5-B3E6-3B1A934A8654}"/>
                </a:ext>
              </a:extLst>
            </p:cNvPr>
            <p:cNvGrpSpPr/>
            <p:nvPr/>
          </p:nvGrpSpPr>
          <p:grpSpPr>
            <a:xfrm>
              <a:off x="16653" y="1210780"/>
              <a:ext cx="1804571" cy="4088478"/>
              <a:chOff x="83399" y="1211121"/>
              <a:chExt cx="1804571" cy="4088478"/>
            </a:xfrm>
          </p:grpSpPr>
          <p:grpSp>
            <p:nvGrpSpPr>
              <p:cNvPr id="2" name="Group 1">
                <a:extLst>
                  <a:ext uri="{FF2B5EF4-FFF2-40B4-BE49-F238E27FC236}">
                    <a16:creationId xmlns:a16="http://schemas.microsoft.com/office/drawing/2014/main" id="{B53F6968-98E5-4560-BF6B-7DA80C7DEAC6}"/>
                  </a:ext>
                </a:extLst>
              </p:cNvPr>
              <p:cNvGrpSpPr/>
              <p:nvPr/>
            </p:nvGrpSpPr>
            <p:grpSpPr>
              <a:xfrm>
                <a:off x="613553" y="1641237"/>
                <a:ext cx="1274417" cy="3579785"/>
                <a:chOff x="2135533" y="4001106"/>
                <a:chExt cx="745555" cy="2487232"/>
              </a:xfrm>
            </p:grpSpPr>
            <p:pic>
              <p:nvPicPr>
                <p:cNvPr id="15" name="Picture 14">
                  <a:extLst>
                    <a:ext uri="{FF2B5EF4-FFF2-40B4-BE49-F238E27FC236}">
                      <a16:creationId xmlns:a16="http://schemas.microsoft.com/office/drawing/2014/main" id="{898DB801-06FB-4580-9464-38FBFE2B2F59}"/>
                    </a:ext>
                  </a:extLst>
                </p:cNvPr>
                <p:cNvPicPr>
                  <a:picLocks noChangeAspect="1"/>
                </p:cNvPicPr>
                <p:nvPr/>
              </p:nvPicPr>
              <p:blipFill rotWithShape="1">
                <a:blip r:embed="rId2"/>
                <a:srcRect l="176" t="1024" r="88697" b="26115"/>
                <a:stretch/>
              </p:blipFill>
              <p:spPr>
                <a:xfrm>
                  <a:off x="2135533" y="4001106"/>
                  <a:ext cx="727791" cy="2487232"/>
                </a:xfrm>
                <a:prstGeom prst="rect">
                  <a:avLst/>
                </a:prstGeom>
              </p:spPr>
            </p:pic>
            <p:pic>
              <p:nvPicPr>
                <p:cNvPr id="13" name="Picture 12">
                  <a:extLst>
                    <a:ext uri="{FF2B5EF4-FFF2-40B4-BE49-F238E27FC236}">
                      <a16:creationId xmlns:a16="http://schemas.microsoft.com/office/drawing/2014/main" id="{206E2246-5948-4029-8637-E2467AD8FBF8}"/>
                    </a:ext>
                  </a:extLst>
                </p:cNvPr>
                <p:cNvPicPr>
                  <a:picLocks noChangeAspect="1"/>
                </p:cNvPicPr>
                <p:nvPr/>
              </p:nvPicPr>
              <p:blipFill rotWithShape="1">
                <a:blip r:embed="rId2"/>
                <a:srcRect l="91871" t="1516" r="2484" b="88455"/>
                <a:stretch/>
              </p:blipFill>
              <p:spPr>
                <a:xfrm>
                  <a:off x="2512185" y="4021657"/>
                  <a:ext cx="368903" cy="342149"/>
                </a:xfrm>
                <a:prstGeom prst="rect">
                  <a:avLst/>
                </a:prstGeom>
              </p:spPr>
            </p:pic>
          </p:grpSp>
          <p:sp>
            <p:nvSpPr>
              <p:cNvPr id="18" name="TextBox 17">
                <a:extLst>
                  <a:ext uri="{FF2B5EF4-FFF2-40B4-BE49-F238E27FC236}">
                    <a16:creationId xmlns:a16="http://schemas.microsoft.com/office/drawing/2014/main" id="{7323D9BF-FF6C-46EB-8F53-F1E29E3D8E39}"/>
                  </a:ext>
                </a:extLst>
              </p:cNvPr>
              <p:cNvSpPr txBox="1"/>
              <p:nvPr/>
            </p:nvSpPr>
            <p:spPr>
              <a:xfrm>
                <a:off x="691901" y="1211121"/>
                <a:ext cx="1165704" cy="492443"/>
              </a:xfrm>
              <a:prstGeom prst="rect">
                <a:avLst/>
              </a:prstGeom>
              <a:solidFill>
                <a:schemeClr val="bg1"/>
              </a:solidFill>
            </p:spPr>
            <p:txBody>
              <a:bodyPr wrap="none" rtlCol="0">
                <a:spAutoFit/>
              </a:bodyPr>
              <a:lstStyle/>
              <a:p>
                <a:r>
                  <a:rPr lang="en-GB" sz="2600" b="1">
                    <a:solidFill>
                      <a:srgbClr val="FF66FF"/>
                    </a:solidFill>
                    <a:cs typeface="Calibri" panose="020F0502020204030204" pitchFamily="34" charset="0"/>
                  </a:rPr>
                  <a:t>s-block</a:t>
                </a:r>
              </a:p>
            </p:txBody>
          </p:sp>
          <p:sp>
            <p:nvSpPr>
              <p:cNvPr id="22" name="TextBox 21">
                <a:extLst>
                  <a:ext uri="{FF2B5EF4-FFF2-40B4-BE49-F238E27FC236}">
                    <a16:creationId xmlns:a16="http://schemas.microsoft.com/office/drawing/2014/main" id="{5FF91EA1-0900-43E0-A7D6-FDAB662D7B39}"/>
                  </a:ext>
                </a:extLst>
              </p:cNvPr>
              <p:cNvSpPr txBox="1"/>
              <p:nvPr/>
            </p:nvSpPr>
            <p:spPr>
              <a:xfrm>
                <a:off x="89348" y="1697262"/>
                <a:ext cx="479618" cy="492443"/>
              </a:xfrm>
              <a:prstGeom prst="rect">
                <a:avLst/>
              </a:prstGeom>
              <a:noFill/>
            </p:spPr>
            <p:txBody>
              <a:bodyPr wrap="none" rtlCol="0">
                <a:spAutoFit/>
              </a:bodyPr>
              <a:lstStyle/>
              <a:p>
                <a:r>
                  <a:rPr lang="en-GB" sz="2600">
                    <a:cs typeface="Calibri" panose="020F0502020204030204" pitchFamily="34" charset="0"/>
                  </a:rPr>
                  <a:t>1s</a:t>
                </a:r>
              </a:p>
            </p:txBody>
          </p:sp>
          <p:sp>
            <p:nvSpPr>
              <p:cNvPr id="23" name="TextBox 22">
                <a:extLst>
                  <a:ext uri="{FF2B5EF4-FFF2-40B4-BE49-F238E27FC236}">
                    <a16:creationId xmlns:a16="http://schemas.microsoft.com/office/drawing/2014/main" id="{11227FC9-4837-42DF-BBD7-492EA743A551}"/>
                  </a:ext>
                </a:extLst>
              </p:cNvPr>
              <p:cNvSpPr txBox="1"/>
              <p:nvPr/>
            </p:nvSpPr>
            <p:spPr>
              <a:xfrm>
                <a:off x="93006" y="2264858"/>
                <a:ext cx="479618" cy="492443"/>
              </a:xfrm>
              <a:prstGeom prst="rect">
                <a:avLst/>
              </a:prstGeom>
              <a:noFill/>
            </p:spPr>
            <p:txBody>
              <a:bodyPr wrap="none" rtlCol="0">
                <a:spAutoFit/>
              </a:bodyPr>
              <a:lstStyle/>
              <a:p>
                <a:r>
                  <a:rPr lang="en-GB" sz="2600">
                    <a:cs typeface="Calibri" panose="020F0502020204030204" pitchFamily="34" charset="0"/>
                  </a:rPr>
                  <a:t>2s</a:t>
                </a:r>
              </a:p>
            </p:txBody>
          </p:sp>
          <p:sp>
            <p:nvSpPr>
              <p:cNvPr id="24" name="TextBox 23">
                <a:extLst>
                  <a:ext uri="{FF2B5EF4-FFF2-40B4-BE49-F238E27FC236}">
                    <a16:creationId xmlns:a16="http://schemas.microsoft.com/office/drawing/2014/main" id="{E9DA6C5E-89B0-44AF-88FE-2B26F451C2DA}"/>
                  </a:ext>
                </a:extLst>
              </p:cNvPr>
              <p:cNvSpPr txBox="1"/>
              <p:nvPr/>
            </p:nvSpPr>
            <p:spPr>
              <a:xfrm>
                <a:off x="101857" y="2803249"/>
                <a:ext cx="479618" cy="492443"/>
              </a:xfrm>
              <a:prstGeom prst="rect">
                <a:avLst/>
              </a:prstGeom>
              <a:noFill/>
            </p:spPr>
            <p:txBody>
              <a:bodyPr wrap="none" rtlCol="0">
                <a:spAutoFit/>
              </a:bodyPr>
              <a:lstStyle/>
              <a:p>
                <a:r>
                  <a:rPr lang="en-GB" sz="2600">
                    <a:cs typeface="Calibri" panose="020F0502020204030204" pitchFamily="34" charset="0"/>
                  </a:rPr>
                  <a:t>3s</a:t>
                </a:r>
              </a:p>
            </p:txBody>
          </p:sp>
          <p:sp>
            <p:nvSpPr>
              <p:cNvPr id="25" name="TextBox 24">
                <a:extLst>
                  <a:ext uri="{FF2B5EF4-FFF2-40B4-BE49-F238E27FC236}">
                    <a16:creationId xmlns:a16="http://schemas.microsoft.com/office/drawing/2014/main" id="{05B7AA5E-C00A-43EA-ADAE-56C98CFCF8E7}"/>
                  </a:ext>
                </a:extLst>
              </p:cNvPr>
              <p:cNvSpPr txBox="1"/>
              <p:nvPr/>
            </p:nvSpPr>
            <p:spPr>
              <a:xfrm>
                <a:off x="83399" y="3252565"/>
                <a:ext cx="479618" cy="492443"/>
              </a:xfrm>
              <a:prstGeom prst="rect">
                <a:avLst/>
              </a:prstGeom>
              <a:noFill/>
            </p:spPr>
            <p:txBody>
              <a:bodyPr wrap="none" rtlCol="0">
                <a:spAutoFit/>
              </a:bodyPr>
              <a:lstStyle/>
              <a:p>
                <a:r>
                  <a:rPr lang="en-GB" sz="2600">
                    <a:cs typeface="Calibri" panose="020F0502020204030204" pitchFamily="34" charset="0"/>
                  </a:rPr>
                  <a:t>4s</a:t>
                </a:r>
              </a:p>
            </p:txBody>
          </p:sp>
          <p:sp>
            <p:nvSpPr>
              <p:cNvPr id="26" name="TextBox 25">
                <a:extLst>
                  <a:ext uri="{FF2B5EF4-FFF2-40B4-BE49-F238E27FC236}">
                    <a16:creationId xmlns:a16="http://schemas.microsoft.com/office/drawing/2014/main" id="{149CEC42-5C4F-4DF8-A28C-2410FB78AC20}"/>
                  </a:ext>
                </a:extLst>
              </p:cNvPr>
              <p:cNvSpPr txBox="1"/>
              <p:nvPr/>
            </p:nvSpPr>
            <p:spPr>
              <a:xfrm>
                <a:off x="101857" y="3808529"/>
                <a:ext cx="479618" cy="492443"/>
              </a:xfrm>
              <a:prstGeom prst="rect">
                <a:avLst/>
              </a:prstGeom>
              <a:noFill/>
            </p:spPr>
            <p:txBody>
              <a:bodyPr wrap="none" rtlCol="0">
                <a:spAutoFit/>
              </a:bodyPr>
              <a:lstStyle/>
              <a:p>
                <a:r>
                  <a:rPr lang="en-GB" sz="2600">
                    <a:cs typeface="Calibri" panose="020F0502020204030204" pitchFamily="34" charset="0"/>
                  </a:rPr>
                  <a:t>5s</a:t>
                </a:r>
              </a:p>
            </p:txBody>
          </p:sp>
          <p:sp>
            <p:nvSpPr>
              <p:cNvPr id="27" name="TextBox 26">
                <a:extLst>
                  <a:ext uri="{FF2B5EF4-FFF2-40B4-BE49-F238E27FC236}">
                    <a16:creationId xmlns:a16="http://schemas.microsoft.com/office/drawing/2014/main" id="{FD30631B-086B-46B7-AD2B-4EE108FB1550}"/>
                  </a:ext>
                </a:extLst>
              </p:cNvPr>
              <p:cNvSpPr txBox="1"/>
              <p:nvPr/>
            </p:nvSpPr>
            <p:spPr>
              <a:xfrm>
                <a:off x="121635" y="4292161"/>
                <a:ext cx="479618" cy="492443"/>
              </a:xfrm>
              <a:prstGeom prst="rect">
                <a:avLst/>
              </a:prstGeom>
              <a:noFill/>
            </p:spPr>
            <p:txBody>
              <a:bodyPr wrap="none" rtlCol="0">
                <a:spAutoFit/>
              </a:bodyPr>
              <a:lstStyle/>
              <a:p>
                <a:r>
                  <a:rPr lang="en-GB" sz="2600">
                    <a:cs typeface="Calibri" panose="020F0502020204030204" pitchFamily="34" charset="0"/>
                  </a:rPr>
                  <a:t>6s</a:t>
                </a:r>
              </a:p>
            </p:txBody>
          </p:sp>
          <p:sp>
            <p:nvSpPr>
              <p:cNvPr id="28" name="TextBox 27">
                <a:extLst>
                  <a:ext uri="{FF2B5EF4-FFF2-40B4-BE49-F238E27FC236}">
                    <a16:creationId xmlns:a16="http://schemas.microsoft.com/office/drawing/2014/main" id="{145C3BE6-2113-4D04-8F07-A9D06738235F}"/>
                  </a:ext>
                </a:extLst>
              </p:cNvPr>
              <p:cNvSpPr txBox="1"/>
              <p:nvPr/>
            </p:nvSpPr>
            <p:spPr>
              <a:xfrm>
                <a:off x="132542" y="4807156"/>
                <a:ext cx="479618" cy="492443"/>
              </a:xfrm>
              <a:prstGeom prst="rect">
                <a:avLst/>
              </a:prstGeom>
              <a:noFill/>
            </p:spPr>
            <p:txBody>
              <a:bodyPr wrap="none" rtlCol="0">
                <a:spAutoFit/>
              </a:bodyPr>
              <a:lstStyle/>
              <a:p>
                <a:r>
                  <a:rPr lang="en-GB" sz="2600">
                    <a:cs typeface="Calibri" panose="020F0502020204030204" pitchFamily="34" charset="0"/>
                  </a:rPr>
                  <a:t>7s</a:t>
                </a:r>
              </a:p>
            </p:txBody>
          </p:sp>
        </p:grpSp>
        <p:grpSp>
          <p:nvGrpSpPr>
            <p:cNvPr id="14" name="Group 13">
              <a:extLst>
                <a:ext uri="{FF2B5EF4-FFF2-40B4-BE49-F238E27FC236}">
                  <a16:creationId xmlns:a16="http://schemas.microsoft.com/office/drawing/2014/main" id="{FA88BF1A-91E0-4297-B6A3-B834FC0587C0}"/>
                </a:ext>
              </a:extLst>
            </p:cNvPr>
            <p:cNvGrpSpPr/>
            <p:nvPr/>
          </p:nvGrpSpPr>
          <p:grpSpPr>
            <a:xfrm>
              <a:off x="1961062" y="2757933"/>
              <a:ext cx="5657596" cy="2573488"/>
              <a:chOff x="2417517" y="1878106"/>
              <a:chExt cx="5657596" cy="2573488"/>
            </a:xfrm>
          </p:grpSpPr>
          <p:pic>
            <p:nvPicPr>
              <p:cNvPr id="12" name="Picture 11">
                <a:extLst>
                  <a:ext uri="{FF2B5EF4-FFF2-40B4-BE49-F238E27FC236}">
                    <a16:creationId xmlns:a16="http://schemas.microsoft.com/office/drawing/2014/main" id="{5D1D75C6-B84D-4A7C-AE11-5AFBD16AF2E5}"/>
                  </a:ext>
                </a:extLst>
              </p:cNvPr>
              <p:cNvPicPr>
                <a:picLocks noChangeAspect="1"/>
              </p:cNvPicPr>
              <p:nvPr/>
            </p:nvPicPr>
            <p:blipFill rotWithShape="1">
              <a:blip r:embed="rId2"/>
              <a:srcRect l="11136" t="31805" r="34795" b="26058"/>
              <a:stretch/>
            </p:blipFill>
            <p:spPr>
              <a:xfrm>
                <a:off x="2928729" y="2266832"/>
                <a:ext cx="5146384" cy="2093352"/>
              </a:xfrm>
              <a:prstGeom prst="rect">
                <a:avLst/>
              </a:prstGeom>
            </p:spPr>
          </p:pic>
          <p:sp>
            <p:nvSpPr>
              <p:cNvPr id="20" name="TextBox 19">
                <a:extLst>
                  <a:ext uri="{FF2B5EF4-FFF2-40B4-BE49-F238E27FC236}">
                    <a16:creationId xmlns:a16="http://schemas.microsoft.com/office/drawing/2014/main" id="{9E91B5A6-9286-43D3-A18D-980CD378CD16}"/>
                  </a:ext>
                </a:extLst>
              </p:cNvPr>
              <p:cNvSpPr txBox="1"/>
              <p:nvPr/>
            </p:nvSpPr>
            <p:spPr>
              <a:xfrm>
                <a:off x="5144641" y="1878106"/>
                <a:ext cx="1199367" cy="492443"/>
              </a:xfrm>
              <a:prstGeom prst="rect">
                <a:avLst/>
              </a:prstGeom>
              <a:noFill/>
            </p:spPr>
            <p:txBody>
              <a:bodyPr wrap="none" rtlCol="0">
                <a:spAutoFit/>
              </a:bodyPr>
              <a:lstStyle/>
              <a:p>
                <a:r>
                  <a:rPr lang="en-GB" sz="2600" b="1">
                    <a:solidFill>
                      <a:srgbClr val="0070C0"/>
                    </a:solidFill>
                    <a:cs typeface="Calibri" panose="020F0502020204030204" pitchFamily="34" charset="0"/>
                  </a:rPr>
                  <a:t>d-block</a:t>
                </a:r>
              </a:p>
            </p:txBody>
          </p:sp>
          <p:sp>
            <p:nvSpPr>
              <p:cNvPr id="29" name="TextBox 28">
                <a:extLst>
                  <a:ext uri="{FF2B5EF4-FFF2-40B4-BE49-F238E27FC236}">
                    <a16:creationId xmlns:a16="http://schemas.microsoft.com/office/drawing/2014/main" id="{0BD77F19-811B-47C7-B596-57E22E2B9092}"/>
                  </a:ext>
                </a:extLst>
              </p:cNvPr>
              <p:cNvSpPr txBox="1"/>
              <p:nvPr/>
            </p:nvSpPr>
            <p:spPr>
              <a:xfrm>
                <a:off x="2434128" y="2405533"/>
                <a:ext cx="553357" cy="492443"/>
              </a:xfrm>
              <a:prstGeom prst="rect">
                <a:avLst/>
              </a:prstGeom>
              <a:noFill/>
            </p:spPr>
            <p:txBody>
              <a:bodyPr wrap="none" rtlCol="0">
                <a:spAutoFit/>
              </a:bodyPr>
              <a:lstStyle/>
              <a:p>
                <a:r>
                  <a:rPr lang="en-GB" sz="2600">
                    <a:cs typeface="Calibri" panose="020F0502020204030204" pitchFamily="34" charset="0"/>
                  </a:rPr>
                  <a:t>3d</a:t>
                </a:r>
              </a:p>
            </p:txBody>
          </p:sp>
          <p:sp>
            <p:nvSpPr>
              <p:cNvPr id="30" name="TextBox 29">
                <a:extLst>
                  <a:ext uri="{FF2B5EF4-FFF2-40B4-BE49-F238E27FC236}">
                    <a16:creationId xmlns:a16="http://schemas.microsoft.com/office/drawing/2014/main" id="{87DEF76E-7B52-4C5F-BFCF-2D24F63E6A9A}"/>
                  </a:ext>
                </a:extLst>
              </p:cNvPr>
              <p:cNvSpPr txBox="1"/>
              <p:nvPr/>
            </p:nvSpPr>
            <p:spPr>
              <a:xfrm>
                <a:off x="2434128" y="2895210"/>
                <a:ext cx="553357" cy="492443"/>
              </a:xfrm>
              <a:prstGeom prst="rect">
                <a:avLst/>
              </a:prstGeom>
              <a:noFill/>
            </p:spPr>
            <p:txBody>
              <a:bodyPr wrap="none" rtlCol="0">
                <a:spAutoFit/>
              </a:bodyPr>
              <a:lstStyle/>
              <a:p>
                <a:r>
                  <a:rPr lang="en-GB" sz="2600">
                    <a:cs typeface="Calibri" panose="020F0502020204030204" pitchFamily="34" charset="0"/>
                  </a:rPr>
                  <a:t>4d</a:t>
                </a:r>
              </a:p>
            </p:txBody>
          </p:sp>
          <p:sp>
            <p:nvSpPr>
              <p:cNvPr id="31" name="TextBox 30">
                <a:extLst>
                  <a:ext uri="{FF2B5EF4-FFF2-40B4-BE49-F238E27FC236}">
                    <a16:creationId xmlns:a16="http://schemas.microsoft.com/office/drawing/2014/main" id="{B9B8C949-A1F0-4FCE-A682-B216B1B52054}"/>
                  </a:ext>
                </a:extLst>
              </p:cNvPr>
              <p:cNvSpPr txBox="1"/>
              <p:nvPr/>
            </p:nvSpPr>
            <p:spPr>
              <a:xfrm>
                <a:off x="2463499" y="3429000"/>
                <a:ext cx="553357" cy="492443"/>
              </a:xfrm>
              <a:prstGeom prst="rect">
                <a:avLst/>
              </a:prstGeom>
              <a:noFill/>
            </p:spPr>
            <p:txBody>
              <a:bodyPr wrap="none" rtlCol="0">
                <a:spAutoFit/>
              </a:bodyPr>
              <a:lstStyle/>
              <a:p>
                <a:r>
                  <a:rPr lang="en-GB" sz="2600">
                    <a:cs typeface="Calibri" panose="020F0502020204030204" pitchFamily="34" charset="0"/>
                  </a:rPr>
                  <a:t>5d</a:t>
                </a:r>
              </a:p>
            </p:txBody>
          </p:sp>
          <p:sp>
            <p:nvSpPr>
              <p:cNvPr id="32" name="TextBox 31">
                <a:extLst>
                  <a:ext uri="{FF2B5EF4-FFF2-40B4-BE49-F238E27FC236}">
                    <a16:creationId xmlns:a16="http://schemas.microsoft.com/office/drawing/2014/main" id="{1928C1AD-0E65-45EF-9A6A-6F71705B6908}"/>
                  </a:ext>
                </a:extLst>
              </p:cNvPr>
              <p:cNvSpPr txBox="1"/>
              <p:nvPr/>
            </p:nvSpPr>
            <p:spPr>
              <a:xfrm>
                <a:off x="2417517" y="3959151"/>
                <a:ext cx="553357" cy="492443"/>
              </a:xfrm>
              <a:prstGeom prst="rect">
                <a:avLst/>
              </a:prstGeom>
              <a:noFill/>
            </p:spPr>
            <p:txBody>
              <a:bodyPr wrap="none" rtlCol="0">
                <a:spAutoFit/>
              </a:bodyPr>
              <a:lstStyle/>
              <a:p>
                <a:r>
                  <a:rPr lang="en-GB" sz="2600">
                    <a:cs typeface="Calibri" panose="020F0502020204030204" pitchFamily="34" charset="0"/>
                  </a:rPr>
                  <a:t>6d</a:t>
                </a:r>
              </a:p>
            </p:txBody>
          </p:sp>
        </p:grpSp>
        <p:grpSp>
          <p:nvGrpSpPr>
            <p:cNvPr id="16" name="Group 15">
              <a:extLst>
                <a:ext uri="{FF2B5EF4-FFF2-40B4-BE49-F238E27FC236}">
                  <a16:creationId xmlns:a16="http://schemas.microsoft.com/office/drawing/2014/main" id="{88EA4B51-731A-4617-A185-ACD5D1371327}"/>
                </a:ext>
              </a:extLst>
            </p:cNvPr>
            <p:cNvGrpSpPr/>
            <p:nvPr/>
          </p:nvGrpSpPr>
          <p:grpSpPr>
            <a:xfrm>
              <a:off x="7762392" y="1753524"/>
              <a:ext cx="3582221" cy="3486619"/>
              <a:chOff x="9009296" y="1076034"/>
              <a:chExt cx="3582221" cy="3486619"/>
            </a:xfrm>
          </p:grpSpPr>
          <p:pic>
            <p:nvPicPr>
              <p:cNvPr id="17" name="Picture 16">
                <a:extLst>
                  <a:ext uri="{FF2B5EF4-FFF2-40B4-BE49-F238E27FC236}">
                    <a16:creationId xmlns:a16="http://schemas.microsoft.com/office/drawing/2014/main" id="{C595575F-30B8-41C7-A9B2-B6A90F6D36A5}"/>
                  </a:ext>
                </a:extLst>
              </p:cNvPr>
              <p:cNvPicPr>
                <a:picLocks noChangeAspect="1"/>
              </p:cNvPicPr>
              <p:nvPr/>
            </p:nvPicPr>
            <p:blipFill rotWithShape="1">
              <a:blip r:embed="rId2"/>
              <a:srcRect l="64882" t="12128" r="2331" b="25812"/>
              <a:stretch/>
            </p:blipFill>
            <p:spPr>
              <a:xfrm>
                <a:off x="9514878" y="1509339"/>
                <a:ext cx="3076639" cy="3039677"/>
              </a:xfrm>
              <a:prstGeom prst="rect">
                <a:avLst/>
              </a:prstGeom>
            </p:spPr>
          </p:pic>
          <p:sp>
            <p:nvSpPr>
              <p:cNvPr id="19" name="TextBox 18">
                <a:extLst>
                  <a:ext uri="{FF2B5EF4-FFF2-40B4-BE49-F238E27FC236}">
                    <a16:creationId xmlns:a16="http://schemas.microsoft.com/office/drawing/2014/main" id="{9429DF15-6322-4A7C-8523-D51449458E7F}"/>
                  </a:ext>
                </a:extLst>
              </p:cNvPr>
              <p:cNvSpPr txBox="1"/>
              <p:nvPr/>
            </p:nvSpPr>
            <p:spPr>
              <a:xfrm>
                <a:off x="10419661" y="1076034"/>
                <a:ext cx="1199367" cy="492443"/>
              </a:xfrm>
              <a:prstGeom prst="rect">
                <a:avLst/>
              </a:prstGeom>
              <a:noFill/>
            </p:spPr>
            <p:txBody>
              <a:bodyPr wrap="none" rtlCol="0">
                <a:spAutoFit/>
              </a:bodyPr>
              <a:lstStyle/>
              <a:p>
                <a:r>
                  <a:rPr lang="en-GB" sz="2600" b="1">
                    <a:solidFill>
                      <a:srgbClr val="FFC000"/>
                    </a:solidFill>
                    <a:cs typeface="Calibri" panose="020F0502020204030204" pitchFamily="34" charset="0"/>
                  </a:rPr>
                  <a:t>p-block</a:t>
                </a:r>
              </a:p>
            </p:txBody>
          </p:sp>
          <p:sp>
            <p:nvSpPr>
              <p:cNvPr id="33" name="TextBox 32">
                <a:extLst>
                  <a:ext uri="{FF2B5EF4-FFF2-40B4-BE49-F238E27FC236}">
                    <a16:creationId xmlns:a16="http://schemas.microsoft.com/office/drawing/2014/main" id="{00313646-4EF9-4FCA-8592-C020996807AE}"/>
                  </a:ext>
                </a:extLst>
              </p:cNvPr>
              <p:cNvSpPr txBox="1"/>
              <p:nvPr/>
            </p:nvSpPr>
            <p:spPr>
              <a:xfrm>
                <a:off x="9022953" y="1537586"/>
                <a:ext cx="553357" cy="492443"/>
              </a:xfrm>
              <a:prstGeom prst="rect">
                <a:avLst/>
              </a:prstGeom>
              <a:noFill/>
            </p:spPr>
            <p:txBody>
              <a:bodyPr wrap="none" rtlCol="0">
                <a:spAutoFit/>
              </a:bodyPr>
              <a:lstStyle/>
              <a:p>
                <a:r>
                  <a:rPr lang="en-GB" sz="2600">
                    <a:cs typeface="Calibri" panose="020F0502020204030204" pitchFamily="34" charset="0"/>
                  </a:rPr>
                  <a:t>2p</a:t>
                </a:r>
              </a:p>
            </p:txBody>
          </p:sp>
          <p:sp>
            <p:nvSpPr>
              <p:cNvPr id="34" name="TextBox 33">
                <a:extLst>
                  <a:ext uri="{FF2B5EF4-FFF2-40B4-BE49-F238E27FC236}">
                    <a16:creationId xmlns:a16="http://schemas.microsoft.com/office/drawing/2014/main" id="{F5E5CF83-1B19-4F77-B0CC-6FF966A2AB60}"/>
                  </a:ext>
                </a:extLst>
              </p:cNvPr>
              <p:cNvSpPr txBox="1"/>
              <p:nvPr/>
            </p:nvSpPr>
            <p:spPr>
              <a:xfrm>
                <a:off x="9049612" y="2058275"/>
                <a:ext cx="553357" cy="492443"/>
              </a:xfrm>
              <a:prstGeom prst="rect">
                <a:avLst/>
              </a:prstGeom>
              <a:noFill/>
            </p:spPr>
            <p:txBody>
              <a:bodyPr wrap="none" rtlCol="0">
                <a:spAutoFit/>
              </a:bodyPr>
              <a:lstStyle/>
              <a:p>
                <a:r>
                  <a:rPr lang="en-GB" sz="2600">
                    <a:cs typeface="Calibri" panose="020F0502020204030204" pitchFamily="34" charset="0"/>
                  </a:rPr>
                  <a:t>3p</a:t>
                </a:r>
              </a:p>
            </p:txBody>
          </p:sp>
          <p:sp>
            <p:nvSpPr>
              <p:cNvPr id="35" name="TextBox 34">
                <a:extLst>
                  <a:ext uri="{FF2B5EF4-FFF2-40B4-BE49-F238E27FC236}">
                    <a16:creationId xmlns:a16="http://schemas.microsoft.com/office/drawing/2014/main" id="{D2819ACD-F9F4-4BF3-81DB-F451FF697C53}"/>
                  </a:ext>
                </a:extLst>
              </p:cNvPr>
              <p:cNvSpPr txBox="1"/>
              <p:nvPr/>
            </p:nvSpPr>
            <p:spPr>
              <a:xfrm>
                <a:off x="9009296" y="2586235"/>
                <a:ext cx="553357" cy="492443"/>
              </a:xfrm>
              <a:prstGeom prst="rect">
                <a:avLst/>
              </a:prstGeom>
              <a:noFill/>
            </p:spPr>
            <p:txBody>
              <a:bodyPr wrap="none" rtlCol="0">
                <a:spAutoFit/>
              </a:bodyPr>
              <a:lstStyle/>
              <a:p>
                <a:r>
                  <a:rPr lang="en-GB" sz="2600">
                    <a:cs typeface="Calibri" panose="020F0502020204030204" pitchFamily="34" charset="0"/>
                  </a:rPr>
                  <a:t>4p</a:t>
                </a:r>
              </a:p>
            </p:txBody>
          </p:sp>
          <p:sp>
            <p:nvSpPr>
              <p:cNvPr id="36" name="TextBox 35">
                <a:extLst>
                  <a:ext uri="{FF2B5EF4-FFF2-40B4-BE49-F238E27FC236}">
                    <a16:creationId xmlns:a16="http://schemas.microsoft.com/office/drawing/2014/main" id="{B25CF6E1-F8C7-4494-AD9E-335965A386E3}"/>
                  </a:ext>
                </a:extLst>
              </p:cNvPr>
              <p:cNvSpPr txBox="1"/>
              <p:nvPr/>
            </p:nvSpPr>
            <p:spPr>
              <a:xfrm>
                <a:off x="9057071" y="3107803"/>
                <a:ext cx="553357" cy="492443"/>
              </a:xfrm>
              <a:prstGeom prst="rect">
                <a:avLst/>
              </a:prstGeom>
              <a:noFill/>
            </p:spPr>
            <p:txBody>
              <a:bodyPr wrap="none" rtlCol="0">
                <a:spAutoFit/>
              </a:bodyPr>
              <a:lstStyle/>
              <a:p>
                <a:r>
                  <a:rPr lang="en-GB" sz="2600">
                    <a:cs typeface="Calibri" panose="020F0502020204030204" pitchFamily="34" charset="0"/>
                  </a:rPr>
                  <a:t>5p</a:t>
                </a:r>
              </a:p>
            </p:txBody>
          </p:sp>
          <p:sp>
            <p:nvSpPr>
              <p:cNvPr id="37" name="TextBox 36">
                <a:extLst>
                  <a:ext uri="{FF2B5EF4-FFF2-40B4-BE49-F238E27FC236}">
                    <a16:creationId xmlns:a16="http://schemas.microsoft.com/office/drawing/2014/main" id="{CD6B71DB-16BC-486B-B950-AE4573ED2F65}"/>
                  </a:ext>
                </a:extLst>
              </p:cNvPr>
              <p:cNvSpPr txBox="1"/>
              <p:nvPr/>
            </p:nvSpPr>
            <p:spPr>
              <a:xfrm>
                <a:off x="9057071" y="3609540"/>
                <a:ext cx="553357" cy="492443"/>
              </a:xfrm>
              <a:prstGeom prst="rect">
                <a:avLst/>
              </a:prstGeom>
              <a:noFill/>
            </p:spPr>
            <p:txBody>
              <a:bodyPr wrap="none" rtlCol="0">
                <a:spAutoFit/>
              </a:bodyPr>
              <a:lstStyle/>
              <a:p>
                <a:r>
                  <a:rPr lang="en-GB" sz="2600">
                    <a:cs typeface="Calibri" panose="020F0502020204030204" pitchFamily="34" charset="0"/>
                  </a:rPr>
                  <a:t>6p</a:t>
                </a:r>
              </a:p>
            </p:txBody>
          </p:sp>
          <p:sp>
            <p:nvSpPr>
              <p:cNvPr id="38" name="TextBox 37">
                <a:extLst>
                  <a:ext uri="{FF2B5EF4-FFF2-40B4-BE49-F238E27FC236}">
                    <a16:creationId xmlns:a16="http://schemas.microsoft.com/office/drawing/2014/main" id="{068D8194-3593-4442-A766-F3A856C08ECF}"/>
                  </a:ext>
                </a:extLst>
              </p:cNvPr>
              <p:cNvSpPr txBox="1"/>
              <p:nvPr/>
            </p:nvSpPr>
            <p:spPr>
              <a:xfrm>
                <a:off x="9057072" y="4070210"/>
                <a:ext cx="553357" cy="492443"/>
              </a:xfrm>
              <a:prstGeom prst="rect">
                <a:avLst/>
              </a:prstGeom>
              <a:noFill/>
            </p:spPr>
            <p:txBody>
              <a:bodyPr wrap="none" rtlCol="0">
                <a:spAutoFit/>
              </a:bodyPr>
              <a:lstStyle/>
              <a:p>
                <a:r>
                  <a:rPr lang="en-GB" sz="2600">
                    <a:cs typeface="Calibri" panose="020F0502020204030204" pitchFamily="34" charset="0"/>
                  </a:rPr>
                  <a:t>7p</a:t>
                </a:r>
              </a:p>
            </p:txBody>
          </p:sp>
        </p:grpSp>
        <p:grpSp>
          <p:nvGrpSpPr>
            <p:cNvPr id="43" name="Group 42">
              <a:extLst>
                <a:ext uri="{FF2B5EF4-FFF2-40B4-BE49-F238E27FC236}">
                  <a16:creationId xmlns:a16="http://schemas.microsoft.com/office/drawing/2014/main" id="{C864A75B-8B1D-4661-A358-BAE6E4127B5B}"/>
                </a:ext>
              </a:extLst>
            </p:cNvPr>
            <p:cNvGrpSpPr/>
            <p:nvPr/>
          </p:nvGrpSpPr>
          <p:grpSpPr>
            <a:xfrm>
              <a:off x="1168843" y="5231584"/>
              <a:ext cx="7697080" cy="1566978"/>
              <a:chOff x="2446198" y="4514182"/>
              <a:chExt cx="7697080" cy="1566978"/>
            </a:xfrm>
          </p:grpSpPr>
          <p:pic>
            <p:nvPicPr>
              <p:cNvPr id="10" name="Picture 9">
                <a:extLst>
                  <a:ext uri="{FF2B5EF4-FFF2-40B4-BE49-F238E27FC236}">
                    <a16:creationId xmlns:a16="http://schemas.microsoft.com/office/drawing/2014/main" id="{FB8F943F-BC2E-4520-AC83-32B1714457B3}"/>
                  </a:ext>
                </a:extLst>
              </p:cNvPr>
              <p:cNvPicPr>
                <a:picLocks noChangeAspect="1"/>
              </p:cNvPicPr>
              <p:nvPr/>
            </p:nvPicPr>
            <p:blipFill rotWithShape="1">
              <a:blip r:embed="rId2"/>
              <a:srcRect l="11019" t="76544" r="12953"/>
              <a:stretch/>
            </p:blipFill>
            <p:spPr>
              <a:xfrm>
                <a:off x="2897051" y="4880859"/>
                <a:ext cx="7246227" cy="1166879"/>
              </a:xfrm>
              <a:prstGeom prst="rect">
                <a:avLst/>
              </a:prstGeom>
            </p:spPr>
          </p:pic>
          <p:sp>
            <p:nvSpPr>
              <p:cNvPr id="21" name="TextBox 20">
                <a:extLst>
                  <a:ext uri="{FF2B5EF4-FFF2-40B4-BE49-F238E27FC236}">
                    <a16:creationId xmlns:a16="http://schemas.microsoft.com/office/drawing/2014/main" id="{E9221B28-EFD2-4A3E-8909-187F3733312E}"/>
                  </a:ext>
                </a:extLst>
              </p:cNvPr>
              <p:cNvSpPr txBox="1"/>
              <p:nvPr/>
            </p:nvSpPr>
            <p:spPr>
              <a:xfrm>
                <a:off x="5956548" y="4514182"/>
                <a:ext cx="1127232" cy="492443"/>
              </a:xfrm>
              <a:prstGeom prst="rect">
                <a:avLst/>
              </a:prstGeom>
              <a:noFill/>
            </p:spPr>
            <p:txBody>
              <a:bodyPr wrap="none" rtlCol="0">
                <a:spAutoFit/>
              </a:bodyPr>
              <a:lstStyle/>
              <a:p>
                <a:r>
                  <a:rPr lang="en-GB" sz="2600" b="1">
                    <a:solidFill>
                      <a:srgbClr val="00B050"/>
                    </a:solidFill>
                    <a:cs typeface="Calibri" panose="020F0502020204030204" pitchFamily="34" charset="0"/>
                  </a:rPr>
                  <a:t>f-block</a:t>
                </a:r>
              </a:p>
            </p:txBody>
          </p:sp>
          <p:sp>
            <p:nvSpPr>
              <p:cNvPr id="39" name="TextBox 38">
                <a:extLst>
                  <a:ext uri="{FF2B5EF4-FFF2-40B4-BE49-F238E27FC236}">
                    <a16:creationId xmlns:a16="http://schemas.microsoft.com/office/drawing/2014/main" id="{E5737A42-EA14-48C8-9840-BA90BFDD1DF9}"/>
                  </a:ext>
                </a:extLst>
              </p:cNvPr>
              <p:cNvSpPr txBox="1"/>
              <p:nvPr/>
            </p:nvSpPr>
            <p:spPr>
              <a:xfrm>
                <a:off x="2454386" y="5105797"/>
                <a:ext cx="479618" cy="492443"/>
              </a:xfrm>
              <a:prstGeom prst="rect">
                <a:avLst/>
              </a:prstGeom>
              <a:noFill/>
            </p:spPr>
            <p:txBody>
              <a:bodyPr wrap="none" rtlCol="0">
                <a:spAutoFit/>
              </a:bodyPr>
              <a:lstStyle/>
              <a:p>
                <a:r>
                  <a:rPr lang="en-GB" sz="2600">
                    <a:cs typeface="Calibri" panose="020F0502020204030204" pitchFamily="34" charset="0"/>
                  </a:rPr>
                  <a:t>4f</a:t>
                </a:r>
              </a:p>
            </p:txBody>
          </p:sp>
          <p:sp>
            <p:nvSpPr>
              <p:cNvPr id="40" name="TextBox 39">
                <a:extLst>
                  <a:ext uri="{FF2B5EF4-FFF2-40B4-BE49-F238E27FC236}">
                    <a16:creationId xmlns:a16="http://schemas.microsoft.com/office/drawing/2014/main" id="{C2DA057C-6EA0-494B-8FE7-F4D864621FAA}"/>
                  </a:ext>
                </a:extLst>
              </p:cNvPr>
              <p:cNvSpPr txBox="1"/>
              <p:nvPr/>
            </p:nvSpPr>
            <p:spPr>
              <a:xfrm>
                <a:off x="2446198" y="5588717"/>
                <a:ext cx="479618" cy="492443"/>
              </a:xfrm>
              <a:prstGeom prst="rect">
                <a:avLst/>
              </a:prstGeom>
              <a:noFill/>
            </p:spPr>
            <p:txBody>
              <a:bodyPr wrap="none" rtlCol="0">
                <a:spAutoFit/>
              </a:bodyPr>
              <a:lstStyle/>
              <a:p>
                <a:r>
                  <a:rPr lang="en-GB" sz="2600">
                    <a:cs typeface="Calibri" panose="020F0502020204030204" pitchFamily="34" charset="0"/>
                  </a:rPr>
                  <a:t>5f</a:t>
                </a:r>
              </a:p>
            </p:txBody>
          </p:sp>
        </p:grpSp>
      </p:grpSp>
      <p:sp>
        <p:nvSpPr>
          <p:cNvPr id="3" name="TextBox 2">
            <a:extLst>
              <a:ext uri="{FF2B5EF4-FFF2-40B4-BE49-F238E27FC236}">
                <a16:creationId xmlns:a16="http://schemas.microsoft.com/office/drawing/2014/main" id="{2E49D78E-6E94-4993-900C-F3C883E21667}"/>
              </a:ext>
            </a:extLst>
          </p:cNvPr>
          <p:cNvSpPr txBox="1"/>
          <p:nvPr/>
        </p:nvSpPr>
        <p:spPr>
          <a:xfrm>
            <a:off x="2442852" y="684098"/>
            <a:ext cx="1064715" cy="492443"/>
          </a:xfrm>
          <a:prstGeom prst="rect">
            <a:avLst/>
          </a:prstGeom>
          <a:noFill/>
        </p:spPr>
        <p:txBody>
          <a:bodyPr wrap="none" rtlCol="0">
            <a:spAutoFit/>
          </a:bodyPr>
          <a:lstStyle/>
          <a:p>
            <a:r>
              <a:rPr lang="en-GB" sz="2600">
                <a:cs typeface="Calibri" panose="020F0502020204030204" pitchFamily="34" charset="0"/>
              </a:rPr>
              <a:t>H	1s</a:t>
            </a:r>
            <a:r>
              <a:rPr lang="en-GB" sz="2600" baseline="30000">
                <a:cs typeface="Calibri" panose="020F0502020204030204" pitchFamily="34" charset="0"/>
              </a:rPr>
              <a:t>1</a:t>
            </a:r>
          </a:p>
        </p:txBody>
      </p:sp>
      <p:sp>
        <p:nvSpPr>
          <p:cNvPr id="49" name="TextBox 48">
            <a:extLst>
              <a:ext uri="{FF2B5EF4-FFF2-40B4-BE49-F238E27FC236}">
                <a16:creationId xmlns:a16="http://schemas.microsoft.com/office/drawing/2014/main" id="{3C98D43B-F950-4563-882A-158183CB8751}"/>
              </a:ext>
            </a:extLst>
          </p:cNvPr>
          <p:cNvSpPr txBox="1"/>
          <p:nvPr/>
        </p:nvSpPr>
        <p:spPr>
          <a:xfrm>
            <a:off x="2442852" y="1082953"/>
            <a:ext cx="1064715" cy="492443"/>
          </a:xfrm>
          <a:prstGeom prst="rect">
            <a:avLst/>
          </a:prstGeom>
          <a:noFill/>
        </p:spPr>
        <p:txBody>
          <a:bodyPr wrap="none" rtlCol="0">
            <a:spAutoFit/>
          </a:bodyPr>
          <a:lstStyle/>
          <a:p>
            <a:r>
              <a:rPr lang="en-GB" sz="2600">
                <a:cs typeface="Calibri" panose="020F0502020204030204" pitchFamily="34" charset="0"/>
              </a:rPr>
              <a:t>He	1s</a:t>
            </a:r>
            <a:r>
              <a:rPr lang="en-GB" sz="2600" baseline="30000">
                <a:cs typeface="Calibri" panose="020F0502020204030204" pitchFamily="34" charset="0"/>
              </a:rPr>
              <a:t>2</a:t>
            </a:r>
          </a:p>
        </p:txBody>
      </p:sp>
      <p:sp>
        <p:nvSpPr>
          <p:cNvPr id="50" name="TextBox 49">
            <a:extLst>
              <a:ext uri="{FF2B5EF4-FFF2-40B4-BE49-F238E27FC236}">
                <a16:creationId xmlns:a16="http://schemas.microsoft.com/office/drawing/2014/main" id="{1EFE4184-0CCD-49EC-BC04-6E037E3DCEC4}"/>
              </a:ext>
            </a:extLst>
          </p:cNvPr>
          <p:cNvSpPr txBox="1"/>
          <p:nvPr/>
        </p:nvSpPr>
        <p:spPr>
          <a:xfrm>
            <a:off x="2395732" y="1643584"/>
            <a:ext cx="1483098" cy="492443"/>
          </a:xfrm>
          <a:prstGeom prst="rect">
            <a:avLst/>
          </a:prstGeom>
          <a:noFill/>
        </p:spPr>
        <p:txBody>
          <a:bodyPr wrap="none" rtlCol="0">
            <a:spAutoFit/>
          </a:bodyPr>
          <a:lstStyle/>
          <a:p>
            <a:r>
              <a:rPr lang="en-GB" sz="2600">
                <a:cs typeface="Calibri" panose="020F0502020204030204" pitchFamily="34" charset="0"/>
              </a:rPr>
              <a:t>Li	1s</a:t>
            </a:r>
            <a:r>
              <a:rPr lang="en-GB" sz="2600" baseline="30000">
                <a:cs typeface="Calibri" panose="020F0502020204030204" pitchFamily="34" charset="0"/>
              </a:rPr>
              <a:t>2</a:t>
            </a:r>
            <a:r>
              <a:rPr lang="en-GB" sz="2600">
                <a:cs typeface="Calibri" panose="020F0502020204030204" pitchFamily="34" charset="0"/>
              </a:rPr>
              <a:t>2s</a:t>
            </a:r>
            <a:r>
              <a:rPr lang="en-GB" sz="2600" baseline="30000">
                <a:cs typeface="Calibri" panose="020F0502020204030204" pitchFamily="34" charset="0"/>
              </a:rPr>
              <a:t>1</a:t>
            </a:r>
          </a:p>
        </p:txBody>
      </p:sp>
      <p:sp>
        <p:nvSpPr>
          <p:cNvPr id="52" name="TextBox 51">
            <a:extLst>
              <a:ext uri="{FF2B5EF4-FFF2-40B4-BE49-F238E27FC236}">
                <a16:creationId xmlns:a16="http://schemas.microsoft.com/office/drawing/2014/main" id="{5A2CB891-AE21-4A35-9EBE-E32A5880A912}"/>
              </a:ext>
            </a:extLst>
          </p:cNvPr>
          <p:cNvSpPr txBox="1"/>
          <p:nvPr/>
        </p:nvSpPr>
        <p:spPr>
          <a:xfrm>
            <a:off x="5334037" y="675333"/>
            <a:ext cx="1975221" cy="492443"/>
          </a:xfrm>
          <a:prstGeom prst="rect">
            <a:avLst/>
          </a:prstGeom>
          <a:noFill/>
        </p:spPr>
        <p:txBody>
          <a:bodyPr wrap="none" rtlCol="0">
            <a:spAutoFit/>
          </a:bodyPr>
          <a:lstStyle/>
          <a:p>
            <a:r>
              <a:rPr lang="en-GB" sz="2600">
                <a:cs typeface="Calibri" panose="020F0502020204030204" pitchFamily="34" charset="0"/>
              </a:rPr>
              <a:t>B	1s</a:t>
            </a:r>
            <a:r>
              <a:rPr lang="en-GB" sz="2600" baseline="30000">
                <a:cs typeface="Calibri" panose="020F0502020204030204" pitchFamily="34" charset="0"/>
              </a:rPr>
              <a:t>2</a:t>
            </a:r>
            <a:r>
              <a:rPr lang="en-GB" sz="2600">
                <a:cs typeface="Calibri" panose="020F0502020204030204" pitchFamily="34" charset="0"/>
              </a:rPr>
              <a:t>2s</a:t>
            </a:r>
            <a:r>
              <a:rPr lang="en-GB" sz="2600" baseline="30000">
                <a:cs typeface="Calibri" panose="020F0502020204030204" pitchFamily="34" charset="0"/>
              </a:rPr>
              <a:t>2</a:t>
            </a:r>
            <a:r>
              <a:rPr lang="en-GB" sz="2600">
                <a:cs typeface="Calibri" panose="020F0502020204030204" pitchFamily="34" charset="0"/>
              </a:rPr>
              <a:t>2p</a:t>
            </a:r>
            <a:r>
              <a:rPr lang="en-GB" sz="2600" baseline="30000">
                <a:cs typeface="Calibri" panose="020F0502020204030204" pitchFamily="34" charset="0"/>
              </a:rPr>
              <a:t>1</a:t>
            </a:r>
          </a:p>
        </p:txBody>
      </p:sp>
      <p:sp>
        <p:nvSpPr>
          <p:cNvPr id="41" name="TextBox 40">
            <a:extLst>
              <a:ext uri="{FF2B5EF4-FFF2-40B4-BE49-F238E27FC236}">
                <a16:creationId xmlns:a16="http://schemas.microsoft.com/office/drawing/2014/main" id="{32CF52A3-9C04-4013-B443-F0B6E1AC2A37}"/>
              </a:ext>
            </a:extLst>
          </p:cNvPr>
          <p:cNvSpPr txBox="1"/>
          <p:nvPr/>
        </p:nvSpPr>
        <p:spPr>
          <a:xfrm>
            <a:off x="5321844" y="1047214"/>
            <a:ext cx="1975221" cy="492443"/>
          </a:xfrm>
          <a:prstGeom prst="rect">
            <a:avLst/>
          </a:prstGeom>
          <a:noFill/>
        </p:spPr>
        <p:txBody>
          <a:bodyPr wrap="none" rtlCol="0">
            <a:spAutoFit/>
          </a:bodyPr>
          <a:lstStyle/>
          <a:p>
            <a:r>
              <a:rPr lang="en-GB" sz="2600">
                <a:cs typeface="Calibri" panose="020F0502020204030204" pitchFamily="34" charset="0"/>
              </a:rPr>
              <a:t>C	1s</a:t>
            </a:r>
            <a:r>
              <a:rPr lang="en-GB" sz="2600" baseline="30000">
                <a:cs typeface="Calibri" panose="020F0502020204030204" pitchFamily="34" charset="0"/>
              </a:rPr>
              <a:t>2</a:t>
            </a:r>
            <a:r>
              <a:rPr lang="en-GB" sz="2600">
                <a:cs typeface="Calibri" panose="020F0502020204030204" pitchFamily="34" charset="0"/>
              </a:rPr>
              <a:t>2s</a:t>
            </a:r>
            <a:r>
              <a:rPr lang="en-GB" sz="2600" baseline="30000">
                <a:cs typeface="Calibri" panose="020F0502020204030204" pitchFamily="34" charset="0"/>
              </a:rPr>
              <a:t>2</a:t>
            </a:r>
            <a:r>
              <a:rPr lang="en-GB" sz="2600">
                <a:cs typeface="Calibri" panose="020F0502020204030204" pitchFamily="34" charset="0"/>
              </a:rPr>
              <a:t>2p</a:t>
            </a:r>
            <a:r>
              <a:rPr lang="en-GB" sz="2600" baseline="30000">
                <a:cs typeface="Calibri" panose="020F0502020204030204" pitchFamily="34" charset="0"/>
              </a:rPr>
              <a:t>2</a:t>
            </a:r>
            <a:endParaRPr lang="en-GB" sz="2600">
              <a:cs typeface="Calibri" panose="020F0502020204030204" pitchFamily="34" charset="0"/>
            </a:endParaRPr>
          </a:p>
        </p:txBody>
      </p:sp>
      <p:sp>
        <p:nvSpPr>
          <p:cNvPr id="42" name="TextBox 41">
            <a:extLst>
              <a:ext uri="{FF2B5EF4-FFF2-40B4-BE49-F238E27FC236}">
                <a16:creationId xmlns:a16="http://schemas.microsoft.com/office/drawing/2014/main" id="{17A887AA-97A5-4F7A-96BE-CD74616E5A7B}"/>
              </a:ext>
            </a:extLst>
          </p:cNvPr>
          <p:cNvSpPr txBox="1"/>
          <p:nvPr/>
        </p:nvSpPr>
        <p:spPr>
          <a:xfrm>
            <a:off x="2400124" y="2025396"/>
            <a:ext cx="1483098" cy="492443"/>
          </a:xfrm>
          <a:prstGeom prst="rect">
            <a:avLst/>
          </a:prstGeom>
          <a:noFill/>
        </p:spPr>
        <p:txBody>
          <a:bodyPr wrap="none" rtlCol="0">
            <a:spAutoFit/>
          </a:bodyPr>
          <a:lstStyle/>
          <a:p>
            <a:r>
              <a:rPr lang="en-GB" sz="2600">
                <a:cs typeface="Calibri" panose="020F0502020204030204" pitchFamily="34" charset="0"/>
              </a:rPr>
              <a:t>Be	1s</a:t>
            </a:r>
            <a:r>
              <a:rPr lang="en-GB" sz="2600" baseline="30000">
                <a:cs typeface="Calibri" panose="020F0502020204030204" pitchFamily="34" charset="0"/>
              </a:rPr>
              <a:t>2</a:t>
            </a:r>
            <a:r>
              <a:rPr lang="en-GB" sz="2600">
                <a:cs typeface="Calibri" panose="020F0502020204030204" pitchFamily="34" charset="0"/>
              </a:rPr>
              <a:t>2s</a:t>
            </a:r>
            <a:r>
              <a:rPr lang="en-GB" sz="2600" baseline="30000">
                <a:cs typeface="Calibri" panose="020F0502020204030204" pitchFamily="34" charset="0"/>
              </a:rPr>
              <a:t>2</a:t>
            </a:r>
          </a:p>
        </p:txBody>
      </p:sp>
      <p:sp>
        <p:nvSpPr>
          <p:cNvPr id="44" name="TextBox 43">
            <a:extLst>
              <a:ext uri="{FF2B5EF4-FFF2-40B4-BE49-F238E27FC236}">
                <a16:creationId xmlns:a16="http://schemas.microsoft.com/office/drawing/2014/main" id="{954A6644-8C44-4645-BCB9-AA8E6EADF6EC}"/>
              </a:ext>
            </a:extLst>
          </p:cNvPr>
          <p:cNvSpPr txBox="1"/>
          <p:nvPr/>
        </p:nvSpPr>
        <p:spPr>
          <a:xfrm>
            <a:off x="5364798" y="1400116"/>
            <a:ext cx="1975221" cy="492443"/>
          </a:xfrm>
          <a:prstGeom prst="rect">
            <a:avLst/>
          </a:prstGeom>
          <a:noFill/>
        </p:spPr>
        <p:txBody>
          <a:bodyPr wrap="none" rtlCol="0">
            <a:spAutoFit/>
          </a:bodyPr>
          <a:lstStyle/>
          <a:p>
            <a:r>
              <a:rPr lang="en-GB" sz="2600">
                <a:cs typeface="Calibri" panose="020F0502020204030204" pitchFamily="34" charset="0"/>
              </a:rPr>
              <a:t>N	1s</a:t>
            </a:r>
            <a:r>
              <a:rPr lang="en-GB" sz="2600" baseline="30000">
                <a:cs typeface="Calibri" panose="020F0502020204030204" pitchFamily="34" charset="0"/>
              </a:rPr>
              <a:t>2</a:t>
            </a:r>
            <a:r>
              <a:rPr lang="en-GB" sz="2600">
                <a:cs typeface="Calibri" panose="020F0502020204030204" pitchFamily="34" charset="0"/>
              </a:rPr>
              <a:t>2s</a:t>
            </a:r>
            <a:r>
              <a:rPr lang="en-GB" sz="2600" baseline="30000">
                <a:cs typeface="Calibri" panose="020F0502020204030204" pitchFamily="34" charset="0"/>
              </a:rPr>
              <a:t>2</a:t>
            </a:r>
            <a:r>
              <a:rPr lang="en-GB" sz="2600">
                <a:cs typeface="Calibri" panose="020F0502020204030204" pitchFamily="34" charset="0"/>
              </a:rPr>
              <a:t>2p</a:t>
            </a:r>
            <a:r>
              <a:rPr lang="en-GB" sz="2600" baseline="30000">
                <a:cs typeface="Calibri" panose="020F0502020204030204" pitchFamily="34" charset="0"/>
              </a:rPr>
              <a:t>3</a:t>
            </a:r>
            <a:endParaRPr lang="en-GB" sz="2600">
              <a:cs typeface="Calibri" panose="020F0502020204030204" pitchFamily="34" charset="0"/>
            </a:endParaRPr>
          </a:p>
        </p:txBody>
      </p:sp>
      <p:sp>
        <p:nvSpPr>
          <p:cNvPr id="45" name="TextBox 44">
            <a:extLst>
              <a:ext uri="{FF2B5EF4-FFF2-40B4-BE49-F238E27FC236}">
                <a16:creationId xmlns:a16="http://schemas.microsoft.com/office/drawing/2014/main" id="{266E122F-6CA5-4801-BB0E-B416D620C213}"/>
              </a:ext>
            </a:extLst>
          </p:cNvPr>
          <p:cNvSpPr txBox="1"/>
          <p:nvPr/>
        </p:nvSpPr>
        <p:spPr>
          <a:xfrm>
            <a:off x="5346549" y="1755117"/>
            <a:ext cx="1975221" cy="492443"/>
          </a:xfrm>
          <a:prstGeom prst="rect">
            <a:avLst/>
          </a:prstGeom>
          <a:noFill/>
        </p:spPr>
        <p:txBody>
          <a:bodyPr wrap="none" rtlCol="0">
            <a:spAutoFit/>
          </a:bodyPr>
          <a:lstStyle/>
          <a:p>
            <a:r>
              <a:rPr lang="en-GB" sz="2600">
                <a:cs typeface="Calibri" panose="020F0502020204030204" pitchFamily="34" charset="0"/>
              </a:rPr>
              <a:t>O	1s</a:t>
            </a:r>
            <a:r>
              <a:rPr lang="en-GB" sz="2600" baseline="30000">
                <a:cs typeface="Calibri" panose="020F0502020204030204" pitchFamily="34" charset="0"/>
              </a:rPr>
              <a:t>2</a:t>
            </a:r>
            <a:r>
              <a:rPr lang="en-GB" sz="2600">
                <a:cs typeface="Calibri" panose="020F0502020204030204" pitchFamily="34" charset="0"/>
              </a:rPr>
              <a:t>2s</a:t>
            </a:r>
            <a:r>
              <a:rPr lang="en-GB" sz="2600" baseline="30000">
                <a:cs typeface="Calibri" panose="020F0502020204030204" pitchFamily="34" charset="0"/>
              </a:rPr>
              <a:t>2</a:t>
            </a:r>
            <a:r>
              <a:rPr lang="en-GB" sz="2600">
                <a:cs typeface="Calibri" panose="020F0502020204030204" pitchFamily="34" charset="0"/>
              </a:rPr>
              <a:t>2p</a:t>
            </a:r>
            <a:r>
              <a:rPr lang="en-GB" sz="2600" baseline="30000">
                <a:cs typeface="Calibri" panose="020F0502020204030204" pitchFamily="34" charset="0"/>
              </a:rPr>
              <a:t>4</a:t>
            </a:r>
            <a:endParaRPr lang="en-GB" sz="2600">
              <a:cs typeface="Calibri" panose="020F0502020204030204" pitchFamily="34" charset="0"/>
            </a:endParaRPr>
          </a:p>
        </p:txBody>
      </p:sp>
      <p:sp>
        <p:nvSpPr>
          <p:cNvPr id="46" name="TextBox 45">
            <a:extLst>
              <a:ext uri="{FF2B5EF4-FFF2-40B4-BE49-F238E27FC236}">
                <a16:creationId xmlns:a16="http://schemas.microsoft.com/office/drawing/2014/main" id="{DBCF879C-0E61-4BC1-B638-8BE37A432A98}"/>
              </a:ext>
            </a:extLst>
          </p:cNvPr>
          <p:cNvSpPr txBox="1"/>
          <p:nvPr/>
        </p:nvSpPr>
        <p:spPr>
          <a:xfrm>
            <a:off x="5389909" y="2102203"/>
            <a:ext cx="1975221" cy="492443"/>
          </a:xfrm>
          <a:prstGeom prst="rect">
            <a:avLst/>
          </a:prstGeom>
          <a:noFill/>
        </p:spPr>
        <p:txBody>
          <a:bodyPr wrap="none" rtlCol="0">
            <a:spAutoFit/>
          </a:bodyPr>
          <a:lstStyle/>
          <a:p>
            <a:r>
              <a:rPr lang="en-GB" sz="2600">
                <a:cs typeface="Calibri" panose="020F0502020204030204" pitchFamily="34" charset="0"/>
              </a:rPr>
              <a:t>F	1s</a:t>
            </a:r>
            <a:r>
              <a:rPr lang="en-GB" sz="2600" baseline="30000">
                <a:cs typeface="Calibri" panose="020F0502020204030204" pitchFamily="34" charset="0"/>
              </a:rPr>
              <a:t>2</a:t>
            </a:r>
            <a:r>
              <a:rPr lang="en-GB" sz="2600">
                <a:cs typeface="Calibri" panose="020F0502020204030204" pitchFamily="34" charset="0"/>
              </a:rPr>
              <a:t>2s</a:t>
            </a:r>
            <a:r>
              <a:rPr lang="en-GB" sz="2600" baseline="30000">
                <a:cs typeface="Calibri" panose="020F0502020204030204" pitchFamily="34" charset="0"/>
              </a:rPr>
              <a:t>2</a:t>
            </a:r>
            <a:r>
              <a:rPr lang="en-GB" sz="2600">
                <a:cs typeface="Calibri" panose="020F0502020204030204" pitchFamily="34" charset="0"/>
              </a:rPr>
              <a:t>2p</a:t>
            </a:r>
            <a:r>
              <a:rPr lang="en-GB" sz="2600" baseline="30000">
                <a:cs typeface="Calibri" panose="020F0502020204030204" pitchFamily="34" charset="0"/>
              </a:rPr>
              <a:t>5</a:t>
            </a:r>
            <a:endParaRPr lang="en-GB" sz="2600">
              <a:cs typeface="Calibri" panose="020F0502020204030204" pitchFamily="34" charset="0"/>
            </a:endParaRPr>
          </a:p>
        </p:txBody>
      </p:sp>
      <p:sp>
        <p:nvSpPr>
          <p:cNvPr id="47" name="TextBox 46">
            <a:extLst>
              <a:ext uri="{FF2B5EF4-FFF2-40B4-BE49-F238E27FC236}">
                <a16:creationId xmlns:a16="http://schemas.microsoft.com/office/drawing/2014/main" id="{8F3D596E-3040-422B-B230-08228D96DBB2}"/>
              </a:ext>
            </a:extLst>
          </p:cNvPr>
          <p:cNvSpPr txBox="1"/>
          <p:nvPr/>
        </p:nvSpPr>
        <p:spPr>
          <a:xfrm>
            <a:off x="5389908" y="2439199"/>
            <a:ext cx="1975221" cy="492443"/>
          </a:xfrm>
          <a:prstGeom prst="rect">
            <a:avLst/>
          </a:prstGeom>
          <a:noFill/>
        </p:spPr>
        <p:txBody>
          <a:bodyPr wrap="none" rtlCol="0">
            <a:spAutoFit/>
          </a:bodyPr>
          <a:lstStyle/>
          <a:p>
            <a:r>
              <a:rPr lang="en-GB" sz="2600">
                <a:cs typeface="Calibri" panose="020F0502020204030204" pitchFamily="34" charset="0"/>
              </a:rPr>
              <a:t>Ne	1s</a:t>
            </a:r>
            <a:r>
              <a:rPr lang="en-GB" sz="2600" baseline="30000">
                <a:cs typeface="Calibri" panose="020F0502020204030204" pitchFamily="34" charset="0"/>
              </a:rPr>
              <a:t>2</a:t>
            </a:r>
            <a:r>
              <a:rPr lang="en-GB" sz="2600">
                <a:cs typeface="Calibri" panose="020F0502020204030204" pitchFamily="34" charset="0"/>
              </a:rPr>
              <a:t>2s</a:t>
            </a:r>
            <a:r>
              <a:rPr lang="en-GB" sz="2600" baseline="30000">
                <a:cs typeface="Calibri" panose="020F0502020204030204" pitchFamily="34" charset="0"/>
              </a:rPr>
              <a:t>2</a:t>
            </a:r>
            <a:r>
              <a:rPr lang="en-GB" sz="2600">
                <a:cs typeface="Calibri" panose="020F0502020204030204" pitchFamily="34" charset="0"/>
              </a:rPr>
              <a:t>2p</a:t>
            </a:r>
            <a:r>
              <a:rPr lang="en-GB" sz="2600" baseline="30000">
                <a:cs typeface="Calibri" panose="020F0502020204030204" pitchFamily="34" charset="0"/>
              </a:rPr>
              <a:t>6</a:t>
            </a:r>
            <a:endParaRPr lang="en-GB" sz="2600">
              <a:cs typeface="Calibri" panose="020F0502020204030204" pitchFamily="34" charset="0"/>
            </a:endParaRPr>
          </a:p>
        </p:txBody>
      </p:sp>
      <p:sp>
        <p:nvSpPr>
          <p:cNvPr id="54" name="TextBox 53">
            <a:extLst>
              <a:ext uri="{FF2B5EF4-FFF2-40B4-BE49-F238E27FC236}">
                <a16:creationId xmlns:a16="http://schemas.microsoft.com/office/drawing/2014/main" id="{C1759A6A-68B8-4130-8F76-DCCD872C168A}"/>
              </a:ext>
            </a:extLst>
          </p:cNvPr>
          <p:cNvSpPr txBox="1"/>
          <p:nvPr/>
        </p:nvSpPr>
        <p:spPr>
          <a:xfrm>
            <a:off x="-54123" y="6634030"/>
            <a:ext cx="4572000" cy="276999"/>
          </a:xfrm>
          <a:prstGeom prst="rect">
            <a:avLst/>
          </a:prstGeom>
          <a:noFill/>
        </p:spPr>
        <p:txBody>
          <a:bodyPr wrap="square">
            <a:spAutoFit/>
          </a:bodyPr>
          <a:lstStyle/>
          <a:p>
            <a:r>
              <a:rPr lang="en-GB" sz="1200">
                <a:solidFill>
                  <a:schemeClr val="accent2"/>
                </a:solidFill>
              </a:rPr>
              <a:t>https://www.rsc.org/periodic-table</a:t>
            </a:r>
          </a:p>
        </p:txBody>
      </p:sp>
      <p:sp>
        <p:nvSpPr>
          <p:cNvPr id="5" name="Title 4">
            <a:extLst>
              <a:ext uri="{FF2B5EF4-FFF2-40B4-BE49-F238E27FC236}">
                <a16:creationId xmlns:a16="http://schemas.microsoft.com/office/drawing/2014/main" id="{590A75AD-BC32-4053-9143-57C02A67B069}"/>
              </a:ext>
            </a:extLst>
          </p:cNvPr>
          <p:cNvSpPr>
            <a:spLocks noGrp="1"/>
          </p:cNvSpPr>
          <p:nvPr>
            <p:ph type="title"/>
          </p:nvPr>
        </p:nvSpPr>
        <p:spPr>
          <a:xfrm>
            <a:off x="983432" y="66568"/>
            <a:ext cx="10364451" cy="690268"/>
          </a:xfrm>
        </p:spPr>
        <p:txBody>
          <a:bodyPr/>
          <a:lstStyle/>
          <a:p>
            <a:r>
              <a:rPr lang="en-GB">
                <a:effectLst>
                  <a:outerShdw blurRad="38100" dist="38100" dir="2700000" algn="tl">
                    <a:srgbClr val="000000">
                      <a:alpha val="43137"/>
                    </a:srgbClr>
                  </a:outerShdw>
                </a:effectLst>
              </a:rPr>
              <a:t>Electron configuration</a:t>
            </a:r>
          </a:p>
        </p:txBody>
      </p:sp>
      <p:sp>
        <p:nvSpPr>
          <p:cNvPr id="4" name="Date Placeholder 3">
            <a:extLst>
              <a:ext uri="{FF2B5EF4-FFF2-40B4-BE49-F238E27FC236}">
                <a16:creationId xmlns:a16="http://schemas.microsoft.com/office/drawing/2014/main" id="{8D27E500-88CA-4455-8C6F-AF74B0418113}"/>
              </a:ext>
            </a:extLst>
          </p:cNvPr>
          <p:cNvSpPr>
            <a:spLocks noGrp="1"/>
          </p:cNvSpPr>
          <p:nvPr>
            <p:ph type="dt" sz="half" idx="10"/>
          </p:nvPr>
        </p:nvSpPr>
        <p:spPr>
          <a:xfrm>
            <a:off x="9438935" y="6480505"/>
            <a:ext cx="2743200" cy="365125"/>
          </a:xfrm>
        </p:spPr>
        <p:txBody>
          <a:bodyPr/>
          <a:lstStyle/>
          <a:p>
            <a:r>
              <a:rPr lang="en-US" altLang="en-US"/>
              <a:t>01/26/2023</a:t>
            </a:r>
            <a:endParaRPr lang="es-ES" altLang="en-US"/>
          </a:p>
        </p:txBody>
      </p:sp>
    </p:spTree>
    <p:extLst>
      <p:ext uri="{BB962C8B-B14F-4D97-AF65-F5344CB8AC3E}">
        <p14:creationId xmlns:p14="http://schemas.microsoft.com/office/powerpoint/2010/main" val="680259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9" grpId="0"/>
      <p:bldP spid="50" grpId="0"/>
      <p:bldP spid="52" grpId="0"/>
      <p:bldP spid="41" grpId="0"/>
      <p:bldP spid="42" grpId="0"/>
      <p:bldP spid="44" grpId="0"/>
      <p:bldP spid="45" grpId="0"/>
      <p:bldP spid="46" grpId="0"/>
      <p:bldP spid="47"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3F072CA-37F3-4A55-9DD6-90A7BE7A26E7}"/>
              </a:ext>
            </a:extLst>
          </p:cNvPr>
          <p:cNvPicPr>
            <a:picLocks noChangeAspect="1"/>
          </p:cNvPicPr>
          <p:nvPr/>
        </p:nvPicPr>
        <p:blipFill>
          <a:blip r:embed="rId2"/>
          <a:stretch>
            <a:fillRect/>
          </a:stretch>
        </p:blipFill>
        <p:spPr>
          <a:xfrm>
            <a:off x="4669963" y="1584080"/>
            <a:ext cx="5463602" cy="2781024"/>
          </a:xfrm>
          <a:prstGeom prst="rect">
            <a:avLst/>
          </a:prstGeom>
        </p:spPr>
      </p:pic>
      <p:sp>
        <p:nvSpPr>
          <p:cNvPr id="4" name="TextBox 3">
            <a:extLst>
              <a:ext uri="{FF2B5EF4-FFF2-40B4-BE49-F238E27FC236}">
                <a16:creationId xmlns:a16="http://schemas.microsoft.com/office/drawing/2014/main" id="{014914F4-F2EC-4B8B-AE53-1462D4A8FB92}"/>
              </a:ext>
            </a:extLst>
          </p:cNvPr>
          <p:cNvSpPr txBox="1"/>
          <p:nvPr/>
        </p:nvSpPr>
        <p:spPr>
          <a:xfrm>
            <a:off x="2404806" y="763948"/>
            <a:ext cx="9165201" cy="492443"/>
          </a:xfrm>
          <a:prstGeom prst="rect">
            <a:avLst/>
          </a:prstGeom>
          <a:noFill/>
        </p:spPr>
        <p:txBody>
          <a:bodyPr wrap="none" rtlCol="0">
            <a:spAutoFit/>
          </a:bodyPr>
          <a:lstStyle/>
          <a:p>
            <a:r>
              <a:rPr lang="en-GB" sz="2600" b="1">
                <a:solidFill>
                  <a:srgbClr val="00B0F0"/>
                </a:solidFill>
                <a:cs typeface="Calibri" panose="020F0502020204030204" pitchFamily="34" charset="0"/>
              </a:rPr>
              <a:t>orbital – volume of space in which an electron is probably found</a:t>
            </a:r>
          </a:p>
        </p:txBody>
      </p:sp>
      <p:sp>
        <p:nvSpPr>
          <p:cNvPr id="5" name="TextBox 4">
            <a:extLst>
              <a:ext uri="{FF2B5EF4-FFF2-40B4-BE49-F238E27FC236}">
                <a16:creationId xmlns:a16="http://schemas.microsoft.com/office/drawing/2014/main" id="{80BF8DBE-BFBA-440F-81C6-A56D8FD1A2A6}"/>
              </a:ext>
            </a:extLst>
          </p:cNvPr>
          <p:cNvSpPr txBox="1"/>
          <p:nvPr/>
        </p:nvSpPr>
        <p:spPr>
          <a:xfrm>
            <a:off x="260040" y="1490734"/>
            <a:ext cx="3805850" cy="492443"/>
          </a:xfrm>
          <a:prstGeom prst="rect">
            <a:avLst/>
          </a:prstGeom>
          <a:noFill/>
        </p:spPr>
        <p:txBody>
          <a:bodyPr wrap="none" rtlCol="0">
            <a:spAutoFit/>
          </a:bodyPr>
          <a:lstStyle/>
          <a:p>
            <a:r>
              <a:rPr lang="en-GB" sz="2600" b="1">
                <a:solidFill>
                  <a:srgbClr val="FF66FF"/>
                </a:solidFill>
                <a:cs typeface="Calibri" panose="020F0502020204030204" pitchFamily="34" charset="0"/>
              </a:rPr>
              <a:t>s subshell          </a:t>
            </a:r>
            <a:r>
              <a:rPr lang="en-GB" sz="2600">
                <a:cs typeface="Calibri" panose="020F0502020204030204" pitchFamily="34" charset="0"/>
              </a:rPr>
              <a:t>1 s orbital</a:t>
            </a:r>
          </a:p>
        </p:txBody>
      </p:sp>
      <p:sp>
        <p:nvSpPr>
          <p:cNvPr id="11" name="TextBox 10">
            <a:extLst>
              <a:ext uri="{FF2B5EF4-FFF2-40B4-BE49-F238E27FC236}">
                <a16:creationId xmlns:a16="http://schemas.microsoft.com/office/drawing/2014/main" id="{FCA24456-0871-409E-8F4D-7F7076AE1381}"/>
              </a:ext>
            </a:extLst>
          </p:cNvPr>
          <p:cNvSpPr txBox="1"/>
          <p:nvPr/>
        </p:nvSpPr>
        <p:spPr>
          <a:xfrm>
            <a:off x="219269" y="2460256"/>
            <a:ext cx="4023858" cy="492443"/>
          </a:xfrm>
          <a:prstGeom prst="rect">
            <a:avLst/>
          </a:prstGeom>
          <a:noFill/>
        </p:spPr>
        <p:txBody>
          <a:bodyPr wrap="none" rtlCol="0">
            <a:spAutoFit/>
          </a:bodyPr>
          <a:lstStyle/>
          <a:p>
            <a:r>
              <a:rPr lang="en-GB" sz="2600" b="1">
                <a:solidFill>
                  <a:srgbClr val="FFC000"/>
                </a:solidFill>
                <a:cs typeface="Calibri" panose="020F0502020204030204" pitchFamily="34" charset="0"/>
              </a:rPr>
              <a:t>p subshell          </a:t>
            </a:r>
            <a:r>
              <a:rPr lang="en-GB" sz="2600">
                <a:cs typeface="Calibri" panose="020F0502020204030204" pitchFamily="34" charset="0"/>
              </a:rPr>
              <a:t>3 p orbitals</a:t>
            </a:r>
          </a:p>
        </p:txBody>
      </p:sp>
      <p:sp>
        <p:nvSpPr>
          <p:cNvPr id="12" name="TextBox 11">
            <a:extLst>
              <a:ext uri="{FF2B5EF4-FFF2-40B4-BE49-F238E27FC236}">
                <a16:creationId xmlns:a16="http://schemas.microsoft.com/office/drawing/2014/main" id="{57473963-B052-4F4A-BBF2-8E29B2B1267E}"/>
              </a:ext>
            </a:extLst>
          </p:cNvPr>
          <p:cNvSpPr txBox="1"/>
          <p:nvPr/>
        </p:nvSpPr>
        <p:spPr>
          <a:xfrm>
            <a:off x="278632" y="3549255"/>
            <a:ext cx="3935693" cy="492443"/>
          </a:xfrm>
          <a:prstGeom prst="rect">
            <a:avLst/>
          </a:prstGeom>
          <a:noFill/>
        </p:spPr>
        <p:txBody>
          <a:bodyPr wrap="none" rtlCol="0">
            <a:spAutoFit/>
          </a:bodyPr>
          <a:lstStyle/>
          <a:p>
            <a:r>
              <a:rPr lang="en-GB" sz="2600" b="1">
                <a:solidFill>
                  <a:srgbClr val="00B0F0"/>
                </a:solidFill>
                <a:cs typeface="Calibri" panose="020F0502020204030204" pitchFamily="34" charset="0"/>
              </a:rPr>
              <a:t>d subshell         </a:t>
            </a:r>
            <a:r>
              <a:rPr lang="en-GB" sz="2600">
                <a:cs typeface="Calibri" panose="020F0502020204030204" pitchFamily="34" charset="0"/>
              </a:rPr>
              <a:t>5 d orbitals</a:t>
            </a:r>
          </a:p>
        </p:txBody>
      </p:sp>
      <p:sp>
        <p:nvSpPr>
          <p:cNvPr id="13" name="TextBox 12">
            <a:extLst>
              <a:ext uri="{FF2B5EF4-FFF2-40B4-BE49-F238E27FC236}">
                <a16:creationId xmlns:a16="http://schemas.microsoft.com/office/drawing/2014/main" id="{422E94AA-D2BB-4258-8F13-714DB829DA77}"/>
              </a:ext>
            </a:extLst>
          </p:cNvPr>
          <p:cNvSpPr txBox="1"/>
          <p:nvPr/>
        </p:nvSpPr>
        <p:spPr>
          <a:xfrm>
            <a:off x="263352" y="4350826"/>
            <a:ext cx="10856305" cy="492443"/>
          </a:xfrm>
          <a:prstGeom prst="rect">
            <a:avLst/>
          </a:prstGeom>
          <a:noFill/>
        </p:spPr>
        <p:txBody>
          <a:bodyPr wrap="none" rtlCol="0">
            <a:spAutoFit/>
          </a:bodyPr>
          <a:lstStyle/>
          <a:p>
            <a:r>
              <a:rPr lang="en-GB" sz="2600" b="1">
                <a:solidFill>
                  <a:srgbClr val="00B050"/>
                </a:solidFill>
                <a:cs typeface="Calibri" panose="020F0502020204030204" pitchFamily="34" charset="0"/>
              </a:rPr>
              <a:t>f subshell          </a:t>
            </a:r>
            <a:r>
              <a:rPr lang="en-GB" sz="2600">
                <a:cs typeface="Calibri" panose="020F0502020204030204" pitchFamily="34" charset="0"/>
              </a:rPr>
              <a:t>7 f orbitals          </a:t>
            </a:r>
            <a:r>
              <a:rPr lang="en-GB" sz="1400" b="1">
                <a:cs typeface="Calibri" panose="020F0502020204030204" pitchFamily="34" charset="0"/>
              </a:rPr>
              <a:t>https://pixels.com/featured/4f-electron-orbitals-general-set-dr-mark-j-winter.html</a:t>
            </a:r>
          </a:p>
        </p:txBody>
      </p:sp>
      <p:sp>
        <p:nvSpPr>
          <p:cNvPr id="14" name="Rectangle 13">
            <a:extLst>
              <a:ext uri="{FF2B5EF4-FFF2-40B4-BE49-F238E27FC236}">
                <a16:creationId xmlns:a16="http://schemas.microsoft.com/office/drawing/2014/main" id="{1FD466A7-F1A0-4545-AF4A-3DC3BB562A31}"/>
              </a:ext>
            </a:extLst>
          </p:cNvPr>
          <p:cNvSpPr>
            <a:spLocks noChangeAspect="1"/>
          </p:cNvSpPr>
          <p:nvPr/>
        </p:nvSpPr>
        <p:spPr>
          <a:xfrm>
            <a:off x="10215891" y="1592193"/>
            <a:ext cx="410719" cy="406396"/>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grpSp>
        <p:nvGrpSpPr>
          <p:cNvPr id="22" name="Group 21">
            <a:extLst>
              <a:ext uri="{FF2B5EF4-FFF2-40B4-BE49-F238E27FC236}">
                <a16:creationId xmlns:a16="http://schemas.microsoft.com/office/drawing/2014/main" id="{86A3EF23-7FE7-4A78-9F16-F46BEBC0567A}"/>
              </a:ext>
            </a:extLst>
          </p:cNvPr>
          <p:cNvGrpSpPr/>
          <p:nvPr/>
        </p:nvGrpSpPr>
        <p:grpSpPr>
          <a:xfrm>
            <a:off x="10177465" y="2482622"/>
            <a:ext cx="1032308" cy="407323"/>
            <a:chOff x="7989116" y="2383686"/>
            <a:chExt cx="767528" cy="253180"/>
          </a:xfrm>
        </p:grpSpPr>
        <p:sp>
          <p:nvSpPr>
            <p:cNvPr id="17" name="Rectangle 16">
              <a:extLst>
                <a:ext uri="{FF2B5EF4-FFF2-40B4-BE49-F238E27FC236}">
                  <a16:creationId xmlns:a16="http://schemas.microsoft.com/office/drawing/2014/main" id="{42EA44D4-6411-4EC3-A31B-D0BA4540C12B}"/>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sp>
          <p:nvSpPr>
            <p:cNvPr id="18" name="Rectangle 17">
              <a:extLst>
                <a:ext uri="{FF2B5EF4-FFF2-40B4-BE49-F238E27FC236}">
                  <a16:creationId xmlns:a16="http://schemas.microsoft.com/office/drawing/2014/main" id="{16B89560-AFEF-4AB9-9E68-366F4550C572}"/>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sp>
          <p:nvSpPr>
            <p:cNvPr id="20" name="Rectangle 19">
              <a:extLst>
                <a:ext uri="{FF2B5EF4-FFF2-40B4-BE49-F238E27FC236}">
                  <a16:creationId xmlns:a16="http://schemas.microsoft.com/office/drawing/2014/main" id="{19645773-C906-4865-A95A-A2C268DBD504}"/>
                </a:ext>
              </a:extLst>
            </p:cNvPr>
            <p:cNvSpPr>
              <a:spLocks noChangeAspect="1"/>
            </p:cNvSpPr>
            <p:nvPr/>
          </p:nvSpPr>
          <p:spPr>
            <a:xfrm>
              <a:off x="8501353"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cs typeface="Calibri" panose="020F0502020204030204" pitchFamily="34" charset="0"/>
              </a:endParaRPr>
            </a:p>
          </p:txBody>
        </p:sp>
      </p:grpSp>
      <p:grpSp>
        <p:nvGrpSpPr>
          <p:cNvPr id="23" name="Group 22">
            <a:extLst>
              <a:ext uri="{FF2B5EF4-FFF2-40B4-BE49-F238E27FC236}">
                <a16:creationId xmlns:a16="http://schemas.microsoft.com/office/drawing/2014/main" id="{93202EA3-E3CF-4CBE-8CA6-E5147F36161D}"/>
              </a:ext>
            </a:extLst>
          </p:cNvPr>
          <p:cNvGrpSpPr/>
          <p:nvPr/>
        </p:nvGrpSpPr>
        <p:grpSpPr>
          <a:xfrm>
            <a:off x="9167393" y="5186586"/>
            <a:ext cx="1080120" cy="1068751"/>
            <a:chOff x="2771800" y="5075202"/>
            <a:chExt cx="1080120" cy="1068751"/>
          </a:xfrm>
        </p:grpSpPr>
        <p:sp>
          <p:nvSpPr>
            <p:cNvPr id="32" name="Rectangle 31">
              <a:extLst>
                <a:ext uri="{FF2B5EF4-FFF2-40B4-BE49-F238E27FC236}">
                  <a16:creationId xmlns:a16="http://schemas.microsoft.com/office/drawing/2014/main" id="{8326BCC4-3506-49F1-B706-484857FA7A79}"/>
                </a:ext>
              </a:extLst>
            </p:cNvPr>
            <p:cNvSpPr>
              <a:spLocks noChangeAspect="1"/>
            </p:cNvSpPr>
            <p:nvPr/>
          </p:nvSpPr>
          <p:spPr>
            <a:xfrm>
              <a:off x="2771800" y="5075202"/>
              <a:ext cx="1080120" cy="1068751"/>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cs typeface="Calibri" panose="020F0502020204030204" pitchFamily="34" charset="0"/>
              </a:endParaRPr>
            </a:p>
          </p:txBody>
        </p:sp>
        <p:cxnSp>
          <p:nvCxnSpPr>
            <p:cNvPr id="34" name="Straight Arrow Connector 33">
              <a:extLst>
                <a:ext uri="{FF2B5EF4-FFF2-40B4-BE49-F238E27FC236}">
                  <a16:creationId xmlns:a16="http://schemas.microsoft.com/office/drawing/2014/main" id="{76D927B6-9769-4A50-9F04-823A2D7142D3}"/>
                </a:ext>
              </a:extLst>
            </p:cNvPr>
            <p:cNvCxnSpPr>
              <a:cxnSpLocks/>
            </p:cNvCxnSpPr>
            <p:nvPr/>
          </p:nvCxnSpPr>
          <p:spPr>
            <a:xfrm flipV="1">
              <a:off x="3145963" y="5153141"/>
              <a:ext cx="0" cy="914754"/>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0C1C020C-F3DE-4800-912C-47EC053F95D9}"/>
                </a:ext>
              </a:extLst>
            </p:cNvPr>
            <p:cNvCxnSpPr>
              <a:cxnSpLocks/>
            </p:cNvCxnSpPr>
            <p:nvPr/>
          </p:nvCxnSpPr>
          <p:spPr>
            <a:xfrm>
              <a:off x="3419872" y="5192431"/>
              <a:ext cx="0" cy="875464"/>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36" name="TextBox 35">
            <a:extLst>
              <a:ext uri="{FF2B5EF4-FFF2-40B4-BE49-F238E27FC236}">
                <a16:creationId xmlns:a16="http://schemas.microsoft.com/office/drawing/2014/main" id="{0349EBEE-C46B-4092-943C-50DDB69EA2C9}"/>
              </a:ext>
            </a:extLst>
          </p:cNvPr>
          <p:cNvSpPr txBox="1"/>
          <p:nvPr/>
        </p:nvSpPr>
        <p:spPr>
          <a:xfrm>
            <a:off x="159889" y="5167912"/>
            <a:ext cx="8724199" cy="1228221"/>
          </a:xfrm>
          <a:prstGeom prst="rect">
            <a:avLst/>
          </a:prstGeom>
          <a:noFill/>
          <a:ln w="28575">
            <a:solidFill>
              <a:srgbClr val="0070C0"/>
            </a:solidFill>
          </a:ln>
        </p:spPr>
        <p:txBody>
          <a:bodyPr wrap="square" rtlCol="0">
            <a:spAutoFit/>
          </a:bodyPr>
          <a:lstStyle/>
          <a:p>
            <a:pPr>
              <a:lnSpc>
                <a:spcPct val="150000"/>
              </a:lnSpc>
            </a:pPr>
            <a:r>
              <a:rPr lang="en-GB" sz="2600" dirty="0">
                <a:cs typeface="Calibri" panose="020F0502020204030204" pitchFamily="34" charset="0"/>
              </a:rPr>
              <a:t>no more than two electrons may occupy any given orbital. If two electrons occupy the same orbital their spins must be paired.</a:t>
            </a:r>
          </a:p>
        </p:txBody>
      </p:sp>
      <p:sp>
        <p:nvSpPr>
          <p:cNvPr id="15" name="Title 14">
            <a:extLst>
              <a:ext uri="{FF2B5EF4-FFF2-40B4-BE49-F238E27FC236}">
                <a16:creationId xmlns:a16="http://schemas.microsoft.com/office/drawing/2014/main" id="{CD85D9E3-8378-4064-9D93-6395233B9671}"/>
              </a:ext>
            </a:extLst>
          </p:cNvPr>
          <p:cNvSpPr>
            <a:spLocks noGrp="1"/>
          </p:cNvSpPr>
          <p:nvPr>
            <p:ph type="title"/>
          </p:nvPr>
        </p:nvSpPr>
        <p:spPr>
          <a:xfrm>
            <a:off x="913774" y="21750"/>
            <a:ext cx="10364451" cy="784980"/>
          </a:xfrm>
        </p:spPr>
        <p:txBody>
          <a:bodyPr/>
          <a:lstStyle/>
          <a:p>
            <a:r>
              <a:rPr lang="en-GB">
                <a:effectLst>
                  <a:outerShdw blurRad="38100" dist="38100" dir="2700000" algn="tl">
                    <a:srgbClr val="000000">
                      <a:alpha val="43137"/>
                    </a:srgbClr>
                  </a:outerShdw>
                </a:effectLst>
              </a:rPr>
              <a:t>orbitals</a:t>
            </a:r>
          </a:p>
        </p:txBody>
      </p:sp>
      <p:sp>
        <p:nvSpPr>
          <p:cNvPr id="7" name="TextBox 6">
            <a:extLst>
              <a:ext uri="{FF2B5EF4-FFF2-40B4-BE49-F238E27FC236}">
                <a16:creationId xmlns:a16="http://schemas.microsoft.com/office/drawing/2014/main" id="{AD656110-DCFE-48EA-8A4E-A69B339A72DE}"/>
              </a:ext>
            </a:extLst>
          </p:cNvPr>
          <p:cNvSpPr txBox="1"/>
          <p:nvPr/>
        </p:nvSpPr>
        <p:spPr>
          <a:xfrm>
            <a:off x="10437103" y="5153078"/>
            <a:ext cx="1743607" cy="1200329"/>
          </a:xfrm>
          <a:prstGeom prst="rect">
            <a:avLst/>
          </a:prstGeom>
          <a:noFill/>
        </p:spPr>
        <p:txBody>
          <a:bodyPr wrap="square" rtlCol="0">
            <a:spAutoFit/>
          </a:bodyPr>
          <a:lstStyle/>
          <a:p>
            <a:r>
              <a:rPr lang="en-GB" b="1" dirty="0"/>
              <a:t>Spin:</a:t>
            </a:r>
            <a:r>
              <a:rPr lang="en-GB" dirty="0"/>
              <a:t> one electron spins clockwise, other anticlockwise</a:t>
            </a:r>
          </a:p>
        </p:txBody>
      </p:sp>
      <p:sp>
        <p:nvSpPr>
          <p:cNvPr id="9" name="Arrow: Curved Right 8">
            <a:extLst>
              <a:ext uri="{FF2B5EF4-FFF2-40B4-BE49-F238E27FC236}">
                <a16:creationId xmlns:a16="http://schemas.microsoft.com/office/drawing/2014/main" id="{C65E8A2B-DF98-497E-95C2-5C2940674083}"/>
              </a:ext>
            </a:extLst>
          </p:cNvPr>
          <p:cNvSpPr/>
          <p:nvPr/>
        </p:nvSpPr>
        <p:spPr>
          <a:xfrm>
            <a:off x="9413333" y="5831115"/>
            <a:ext cx="256445" cy="216024"/>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5" name="Arrow: Curved Right 24">
            <a:extLst>
              <a:ext uri="{FF2B5EF4-FFF2-40B4-BE49-F238E27FC236}">
                <a16:creationId xmlns:a16="http://schemas.microsoft.com/office/drawing/2014/main" id="{34679EDE-7A22-4B08-9133-DFE48959411B}"/>
              </a:ext>
            </a:extLst>
          </p:cNvPr>
          <p:cNvSpPr/>
          <p:nvPr/>
        </p:nvSpPr>
        <p:spPr>
          <a:xfrm flipH="1">
            <a:off x="9711910" y="5404489"/>
            <a:ext cx="221760" cy="216024"/>
          </a:xfrm>
          <a:prstGeom prst="curv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8" name="Picture 7">
            <a:extLst>
              <a:ext uri="{FF2B5EF4-FFF2-40B4-BE49-F238E27FC236}">
                <a16:creationId xmlns:a16="http://schemas.microsoft.com/office/drawing/2014/main" id="{E62B3FBA-F6DB-4884-AB13-42EB41821078}"/>
              </a:ext>
            </a:extLst>
          </p:cNvPr>
          <p:cNvPicPr>
            <a:picLocks noChangeAspect="1"/>
          </p:cNvPicPr>
          <p:nvPr/>
        </p:nvPicPr>
        <p:blipFill>
          <a:blip r:embed="rId3"/>
          <a:stretch>
            <a:fillRect/>
          </a:stretch>
        </p:blipFill>
        <p:spPr>
          <a:xfrm>
            <a:off x="10177465" y="3688492"/>
            <a:ext cx="1743607" cy="426757"/>
          </a:xfrm>
          <a:prstGeom prst="rect">
            <a:avLst/>
          </a:prstGeom>
        </p:spPr>
      </p:pic>
    </p:spTree>
    <p:extLst>
      <p:ext uri="{BB962C8B-B14F-4D97-AF65-F5344CB8AC3E}">
        <p14:creationId xmlns:p14="http://schemas.microsoft.com/office/powerpoint/2010/main" val="16848707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FD35C08B-16D3-44B3-B81B-25D7E925042A}"/>
              </a:ext>
            </a:extLst>
          </p:cNvPr>
          <p:cNvSpPr txBox="1"/>
          <p:nvPr/>
        </p:nvSpPr>
        <p:spPr>
          <a:xfrm>
            <a:off x="1110118" y="5077970"/>
            <a:ext cx="9632687" cy="1228221"/>
          </a:xfrm>
          <a:prstGeom prst="rect">
            <a:avLst/>
          </a:prstGeom>
          <a:noFill/>
          <a:ln w="28575">
            <a:solidFill>
              <a:srgbClr val="0070C0"/>
            </a:solidFill>
          </a:ln>
        </p:spPr>
        <p:txBody>
          <a:bodyPr wrap="square" rtlCol="0">
            <a:spAutoFit/>
          </a:bodyPr>
          <a:lstStyle/>
          <a:p>
            <a:pPr>
              <a:lnSpc>
                <a:spcPct val="150000"/>
              </a:lnSpc>
            </a:pPr>
            <a:r>
              <a:rPr lang="en-GB" sz="2600" b="1">
                <a:solidFill>
                  <a:srgbClr val="0000FF"/>
                </a:solidFill>
              </a:rPr>
              <a:t>Hund’s Rule </a:t>
            </a:r>
            <a:r>
              <a:rPr lang="en-GB" sz="2600"/>
              <a:t>– If more than one orbital in subshell is available, electrons will fill empty orbitals before pairing in one of them</a:t>
            </a:r>
          </a:p>
        </p:txBody>
      </p:sp>
      <p:grpSp>
        <p:nvGrpSpPr>
          <p:cNvPr id="9" name="Group 8">
            <a:extLst>
              <a:ext uri="{FF2B5EF4-FFF2-40B4-BE49-F238E27FC236}">
                <a16:creationId xmlns:a16="http://schemas.microsoft.com/office/drawing/2014/main" id="{733E4410-D30F-47AD-826C-F1F755ECA030}"/>
              </a:ext>
            </a:extLst>
          </p:cNvPr>
          <p:cNvGrpSpPr/>
          <p:nvPr/>
        </p:nvGrpSpPr>
        <p:grpSpPr>
          <a:xfrm>
            <a:off x="1199456" y="2917646"/>
            <a:ext cx="7292061" cy="1495920"/>
            <a:chOff x="1489512" y="3363387"/>
            <a:chExt cx="7292061" cy="1495920"/>
          </a:xfrm>
        </p:grpSpPr>
        <p:sp>
          <p:nvSpPr>
            <p:cNvPr id="52" name="TextBox 51">
              <a:extLst>
                <a:ext uri="{FF2B5EF4-FFF2-40B4-BE49-F238E27FC236}">
                  <a16:creationId xmlns:a16="http://schemas.microsoft.com/office/drawing/2014/main" id="{5A2CB891-AE21-4A35-9EBE-E32A5880A912}"/>
                </a:ext>
              </a:extLst>
            </p:cNvPr>
            <p:cNvSpPr txBox="1"/>
            <p:nvPr/>
          </p:nvSpPr>
          <p:spPr>
            <a:xfrm>
              <a:off x="1508494" y="3624402"/>
              <a:ext cx="1612942" cy="400110"/>
            </a:xfrm>
            <a:prstGeom prst="rect">
              <a:avLst/>
            </a:prstGeom>
            <a:noFill/>
          </p:spPr>
          <p:txBody>
            <a:bodyPr wrap="none" rtlCol="0">
              <a:spAutoFit/>
            </a:bodyPr>
            <a:lstStyle/>
            <a:p>
              <a:r>
                <a:rPr lang="en-GB" sz="2000">
                  <a:cs typeface="Calibri" panose="020F0502020204030204" pitchFamily="34" charset="0"/>
                </a:rPr>
                <a:t>B    1s</a:t>
              </a:r>
              <a:r>
                <a:rPr lang="en-GB" sz="2000" baseline="30000">
                  <a:cs typeface="Calibri" panose="020F0502020204030204" pitchFamily="34" charset="0"/>
                </a:rPr>
                <a:t>2</a:t>
              </a:r>
              <a:r>
                <a:rPr lang="en-GB" sz="2000">
                  <a:cs typeface="Calibri" panose="020F0502020204030204" pitchFamily="34" charset="0"/>
                </a:rPr>
                <a:t>2s</a:t>
              </a:r>
              <a:r>
                <a:rPr lang="en-GB" sz="2000" baseline="30000">
                  <a:cs typeface="Calibri" panose="020F0502020204030204" pitchFamily="34" charset="0"/>
                </a:rPr>
                <a:t>2</a:t>
              </a:r>
              <a:r>
                <a:rPr lang="en-GB" sz="2000">
                  <a:cs typeface="Calibri" panose="020F0502020204030204" pitchFamily="34" charset="0"/>
                </a:rPr>
                <a:t>2p</a:t>
              </a:r>
              <a:r>
                <a:rPr lang="en-GB" sz="2000" baseline="30000">
                  <a:cs typeface="Calibri" panose="020F0502020204030204" pitchFamily="34" charset="0"/>
                </a:rPr>
                <a:t>1</a:t>
              </a:r>
            </a:p>
          </p:txBody>
        </p:sp>
        <p:sp>
          <p:nvSpPr>
            <p:cNvPr id="41" name="TextBox 40">
              <a:extLst>
                <a:ext uri="{FF2B5EF4-FFF2-40B4-BE49-F238E27FC236}">
                  <a16:creationId xmlns:a16="http://schemas.microsoft.com/office/drawing/2014/main" id="{32CF52A3-9C04-4013-B443-F0B6E1AC2A37}"/>
                </a:ext>
              </a:extLst>
            </p:cNvPr>
            <p:cNvSpPr txBox="1"/>
            <p:nvPr/>
          </p:nvSpPr>
          <p:spPr>
            <a:xfrm>
              <a:off x="1489512" y="4012854"/>
              <a:ext cx="1640193" cy="400110"/>
            </a:xfrm>
            <a:prstGeom prst="rect">
              <a:avLst/>
            </a:prstGeom>
            <a:noFill/>
          </p:spPr>
          <p:txBody>
            <a:bodyPr wrap="none" rtlCol="0">
              <a:spAutoFit/>
            </a:bodyPr>
            <a:lstStyle/>
            <a:p>
              <a:r>
                <a:rPr lang="en-GB" sz="2000">
                  <a:cs typeface="Calibri" panose="020F0502020204030204" pitchFamily="34" charset="0"/>
                </a:rPr>
                <a:t>C    1s</a:t>
              </a:r>
              <a:r>
                <a:rPr lang="en-GB" sz="2000" baseline="30000">
                  <a:cs typeface="Calibri" panose="020F0502020204030204" pitchFamily="34" charset="0"/>
                </a:rPr>
                <a:t>2</a:t>
              </a:r>
              <a:r>
                <a:rPr lang="en-GB" sz="2000">
                  <a:cs typeface="Calibri" panose="020F0502020204030204" pitchFamily="34" charset="0"/>
                </a:rPr>
                <a:t>2s</a:t>
              </a:r>
              <a:r>
                <a:rPr lang="en-GB" sz="2000" baseline="30000">
                  <a:cs typeface="Calibri" panose="020F0502020204030204" pitchFamily="34" charset="0"/>
                </a:rPr>
                <a:t>2</a:t>
              </a:r>
              <a:r>
                <a:rPr lang="en-GB" sz="2000">
                  <a:cs typeface="Calibri" panose="020F0502020204030204" pitchFamily="34" charset="0"/>
                </a:rPr>
                <a:t>2p</a:t>
              </a:r>
              <a:r>
                <a:rPr lang="en-GB" sz="2000" baseline="30000">
                  <a:cs typeface="Calibri" panose="020F0502020204030204" pitchFamily="34" charset="0"/>
                </a:rPr>
                <a:t>2</a:t>
              </a:r>
              <a:endParaRPr lang="en-GB" sz="2000">
                <a:cs typeface="Calibri" panose="020F0502020204030204" pitchFamily="34" charset="0"/>
              </a:endParaRPr>
            </a:p>
          </p:txBody>
        </p:sp>
        <p:sp>
          <p:nvSpPr>
            <p:cNvPr id="44" name="TextBox 43">
              <a:extLst>
                <a:ext uri="{FF2B5EF4-FFF2-40B4-BE49-F238E27FC236}">
                  <a16:creationId xmlns:a16="http://schemas.microsoft.com/office/drawing/2014/main" id="{954A6644-8C44-4645-BCB9-AA8E6EADF6EC}"/>
                </a:ext>
              </a:extLst>
            </p:cNvPr>
            <p:cNvSpPr txBox="1"/>
            <p:nvPr/>
          </p:nvSpPr>
          <p:spPr>
            <a:xfrm>
              <a:off x="1495667" y="4430491"/>
              <a:ext cx="1656223" cy="400110"/>
            </a:xfrm>
            <a:prstGeom prst="rect">
              <a:avLst/>
            </a:prstGeom>
            <a:noFill/>
          </p:spPr>
          <p:txBody>
            <a:bodyPr wrap="none" rtlCol="0">
              <a:spAutoFit/>
            </a:bodyPr>
            <a:lstStyle/>
            <a:p>
              <a:r>
                <a:rPr lang="en-GB" sz="2000">
                  <a:cs typeface="Calibri" panose="020F0502020204030204" pitchFamily="34" charset="0"/>
                </a:rPr>
                <a:t>N    1s</a:t>
              </a:r>
              <a:r>
                <a:rPr lang="en-GB" sz="2000" baseline="30000">
                  <a:cs typeface="Calibri" panose="020F0502020204030204" pitchFamily="34" charset="0"/>
                </a:rPr>
                <a:t>2</a:t>
              </a:r>
              <a:r>
                <a:rPr lang="en-GB" sz="2000">
                  <a:cs typeface="Calibri" panose="020F0502020204030204" pitchFamily="34" charset="0"/>
                </a:rPr>
                <a:t>2s</a:t>
              </a:r>
              <a:r>
                <a:rPr lang="en-GB" sz="2000" baseline="30000">
                  <a:cs typeface="Calibri" panose="020F0502020204030204" pitchFamily="34" charset="0"/>
                </a:rPr>
                <a:t>2</a:t>
              </a:r>
              <a:r>
                <a:rPr lang="en-GB" sz="2000">
                  <a:cs typeface="Calibri" panose="020F0502020204030204" pitchFamily="34" charset="0"/>
                </a:rPr>
                <a:t>2p</a:t>
              </a:r>
              <a:r>
                <a:rPr lang="en-GB" sz="2000" baseline="30000">
                  <a:cs typeface="Calibri" panose="020F0502020204030204" pitchFamily="34" charset="0"/>
                </a:rPr>
                <a:t>3</a:t>
              </a:r>
              <a:endParaRPr lang="en-GB" sz="2000">
                <a:cs typeface="Calibri" panose="020F0502020204030204" pitchFamily="34" charset="0"/>
              </a:endParaRPr>
            </a:p>
          </p:txBody>
        </p:sp>
        <p:sp>
          <p:nvSpPr>
            <p:cNvPr id="45" name="TextBox 44">
              <a:extLst>
                <a:ext uri="{FF2B5EF4-FFF2-40B4-BE49-F238E27FC236}">
                  <a16:creationId xmlns:a16="http://schemas.microsoft.com/office/drawing/2014/main" id="{266E122F-6CA5-4801-BB0E-B416D620C213}"/>
                </a:ext>
              </a:extLst>
            </p:cNvPr>
            <p:cNvSpPr txBox="1"/>
            <p:nvPr/>
          </p:nvSpPr>
          <p:spPr>
            <a:xfrm>
              <a:off x="5550379" y="3624402"/>
              <a:ext cx="1681871" cy="400110"/>
            </a:xfrm>
            <a:prstGeom prst="rect">
              <a:avLst/>
            </a:prstGeom>
            <a:noFill/>
          </p:spPr>
          <p:txBody>
            <a:bodyPr wrap="none" rtlCol="0">
              <a:spAutoFit/>
            </a:bodyPr>
            <a:lstStyle/>
            <a:p>
              <a:r>
                <a:rPr lang="en-GB" sz="2000">
                  <a:cs typeface="Calibri" panose="020F0502020204030204" pitchFamily="34" charset="0"/>
                </a:rPr>
                <a:t>O    1s</a:t>
              </a:r>
              <a:r>
                <a:rPr lang="en-GB" sz="2000" baseline="30000">
                  <a:cs typeface="Calibri" panose="020F0502020204030204" pitchFamily="34" charset="0"/>
                </a:rPr>
                <a:t>2</a:t>
              </a:r>
              <a:r>
                <a:rPr lang="en-GB" sz="2000">
                  <a:cs typeface="Calibri" panose="020F0502020204030204" pitchFamily="34" charset="0"/>
                </a:rPr>
                <a:t>2s</a:t>
              </a:r>
              <a:r>
                <a:rPr lang="en-GB" sz="2000" baseline="30000">
                  <a:cs typeface="Calibri" panose="020F0502020204030204" pitchFamily="34" charset="0"/>
                </a:rPr>
                <a:t>2</a:t>
              </a:r>
              <a:r>
                <a:rPr lang="en-GB" sz="2000">
                  <a:cs typeface="Calibri" panose="020F0502020204030204" pitchFamily="34" charset="0"/>
                </a:rPr>
                <a:t>2p</a:t>
              </a:r>
              <a:r>
                <a:rPr lang="en-GB" sz="2000" baseline="30000">
                  <a:cs typeface="Calibri" panose="020F0502020204030204" pitchFamily="34" charset="0"/>
                </a:rPr>
                <a:t>4</a:t>
              </a:r>
              <a:endParaRPr lang="en-GB" sz="2000">
                <a:cs typeface="Calibri" panose="020F0502020204030204" pitchFamily="34" charset="0"/>
              </a:endParaRPr>
            </a:p>
          </p:txBody>
        </p:sp>
        <p:sp>
          <p:nvSpPr>
            <p:cNvPr id="46" name="TextBox 45">
              <a:extLst>
                <a:ext uri="{FF2B5EF4-FFF2-40B4-BE49-F238E27FC236}">
                  <a16:creationId xmlns:a16="http://schemas.microsoft.com/office/drawing/2014/main" id="{DBCF879C-0E61-4BC1-B638-8BE37A432A98}"/>
                </a:ext>
              </a:extLst>
            </p:cNvPr>
            <p:cNvSpPr txBox="1"/>
            <p:nvPr/>
          </p:nvSpPr>
          <p:spPr>
            <a:xfrm>
              <a:off x="5569320" y="4070373"/>
              <a:ext cx="1667444" cy="400110"/>
            </a:xfrm>
            <a:prstGeom prst="rect">
              <a:avLst/>
            </a:prstGeom>
            <a:noFill/>
          </p:spPr>
          <p:txBody>
            <a:bodyPr wrap="none" rtlCol="0">
              <a:spAutoFit/>
            </a:bodyPr>
            <a:lstStyle/>
            <a:p>
              <a:r>
                <a:rPr lang="en-GB" sz="2000">
                  <a:cs typeface="Calibri" panose="020F0502020204030204" pitchFamily="34" charset="0"/>
                </a:rPr>
                <a:t>F     1s</a:t>
              </a:r>
              <a:r>
                <a:rPr lang="en-GB" sz="2000" baseline="30000">
                  <a:cs typeface="Calibri" panose="020F0502020204030204" pitchFamily="34" charset="0"/>
                </a:rPr>
                <a:t>2</a:t>
              </a:r>
              <a:r>
                <a:rPr lang="en-GB" sz="2000">
                  <a:cs typeface="Calibri" panose="020F0502020204030204" pitchFamily="34" charset="0"/>
                </a:rPr>
                <a:t>2s</a:t>
              </a:r>
              <a:r>
                <a:rPr lang="en-GB" sz="2000" baseline="30000">
                  <a:cs typeface="Calibri" panose="020F0502020204030204" pitchFamily="34" charset="0"/>
                </a:rPr>
                <a:t>2</a:t>
              </a:r>
              <a:r>
                <a:rPr lang="en-GB" sz="2000">
                  <a:cs typeface="Calibri" panose="020F0502020204030204" pitchFamily="34" charset="0"/>
                </a:rPr>
                <a:t>2p</a:t>
              </a:r>
              <a:r>
                <a:rPr lang="en-GB" sz="2000" baseline="30000">
                  <a:cs typeface="Calibri" panose="020F0502020204030204" pitchFamily="34" charset="0"/>
                </a:rPr>
                <a:t>5</a:t>
              </a:r>
              <a:endParaRPr lang="en-GB" sz="2000">
                <a:cs typeface="Calibri" panose="020F0502020204030204" pitchFamily="34" charset="0"/>
              </a:endParaRPr>
            </a:p>
          </p:txBody>
        </p:sp>
        <p:sp>
          <p:nvSpPr>
            <p:cNvPr id="47" name="TextBox 46">
              <a:extLst>
                <a:ext uri="{FF2B5EF4-FFF2-40B4-BE49-F238E27FC236}">
                  <a16:creationId xmlns:a16="http://schemas.microsoft.com/office/drawing/2014/main" id="{8F3D596E-3040-422B-B230-08228D96DBB2}"/>
                </a:ext>
              </a:extLst>
            </p:cNvPr>
            <p:cNvSpPr txBox="1"/>
            <p:nvPr/>
          </p:nvSpPr>
          <p:spPr>
            <a:xfrm>
              <a:off x="5521162" y="4459197"/>
              <a:ext cx="1713931" cy="400110"/>
            </a:xfrm>
            <a:prstGeom prst="rect">
              <a:avLst/>
            </a:prstGeom>
            <a:noFill/>
          </p:spPr>
          <p:txBody>
            <a:bodyPr wrap="none" rtlCol="0">
              <a:spAutoFit/>
            </a:bodyPr>
            <a:lstStyle/>
            <a:p>
              <a:r>
                <a:rPr lang="en-GB" sz="2000">
                  <a:cs typeface="Calibri" panose="020F0502020204030204" pitchFamily="34" charset="0"/>
                </a:rPr>
                <a:t>Ne   1s</a:t>
              </a:r>
              <a:r>
                <a:rPr lang="en-GB" sz="2000" baseline="30000">
                  <a:cs typeface="Calibri" panose="020F0502020204030204" pitchFamily="34" charset="0"/>
                </a:rPr>
                <a:t>2</a:t>
              </a:r>
              <a:r>
                <a:rPr lang="en-GB" sz="2000">
                  <a:cs typeface="Calibri" panose="020F0502020204030204" pitchFamily="34" charset="0"/>
                </a:rPr>
                <a:t>2s</a:t>
              </a:r>
              <a:r>
                <a:rPr lang="en-GB" sz="2000" baseline="30000">
                  <a:cs typeface="Calibri" panose="020F0502020204030204" pitchFamily="34" charset="0"/>
                </a:rPr>
                <a:t>2</a:t>
              </a:r>
              <a:r>
                <a:rPr lang="en-GB" sz="2000">
                  <a:cs typeface="Calibri" panose="020F0502020204030204" pitchFamily="34" charset="0"/>
                </a:rPr>
                <a:t>2p</a:t>
              </a:r>
              <a:r>
                <a:rPr lang="en-GB" sz="2000" baseline="30000">
                  <a:cs typeface="Calibri" panose="020F0502020204030204" pitchFamily="34" charset="0"/>
                </a:rPr>
                <a:t>6</a:t>
              </a:r>
              <a:endParaRPr lang="en-GB" sz="2000">
                <a:cs typeface="Calibri" panose="020F0502020204030204" pitchFamily="34" charset="0"/>
              </a:endParaRPr>
            </a:p>
          </p:txBody>
        </p:sp>
        <p:grpSp>
          <p:nvGrpSpPr>
            <p:cNvPr id="70" name="Group 69">
              <a:extLst>
                <a:ext uri="{FF2B5EF4-FFF2-40B4-BE49-F238E27FC236}">
                  <a16:creationId xmlns:a16="http://schemas.microsoft.com/office/drawing/2014/main" id="{C115809F-48D4-4035-8D85-A229DF8E3508}"/>
                </a:ext>
              </a:extLst>
            </p:cNvPr>
            <p:cNvGrpSpPr/>
            <p:nvPr/>
          </p:nvGrpSpPr>
          <p:grpSpPr>
            <a:xfrm>
              <a:off x="3485296" y="3734583"/>
              <a:ext cx="567545" cy="253381"/>
              <a:chOff x="3943177" y="1435517"/>
              <a:chExt cx="567545" cy="253381"/>
            </a:xfrm>
          </p:grpSpPr>
          <p:grpSp>
            <p:nvGrpSpPr>
              <p:cNvPr id="71" name="Group 70">
                <a:extLst>
                  <a:ext uri="{FF2B5EF4-FFF2-40B4-BE49-F238E27FC236}">
                    <a16:creationId xmlns:a16="http://schemas.microsoft.com/office/drawing/2014/main" id="{3AE421C5-1EBE-481E-8C9B-00CAE25BF2B3}"/>
                  </a:ext>
                </a:extLst>
              </p:cNvPr>
              <p:cNvGrpSpPr/>
              <p:nvPr/>
            </p:nvGrpSpPr>
            <p:grpSpPr>
              <a:xfrm>
                <a:off x="4255431" y="1435517"/>
                <a:ext cx="255291" cy="252604"/>
                <a:chOff x="3832903" y="876329"/>
                <a:chExt cx="255291" cy="252604"/>
              </a:xfrm>
            </p:grpSpPr>
            <p:sp>
              <p:nvSpPr>
                <p:cNvPr id="76" name="Rectangle 75">
                  <a:extLst>
                    <a:ext uri="{FF2B5EF4-FFF2-40B4-BE49-F238E27FC236}">
                      <a16:creationId xmlns:a16="http://schemas.microsoft.com/office/drawing/2014/main" id="{782FBC58-DCC1-4C53-B4BB-AE4E480BB4AD}"/>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77" name="Straight Arrow Connector 76">
                  <a:extLst>
                    <a:ext uri="{FF2B5EF4-FFF2-40B4-BE49-F238E27FC236}">
                      <a16:creationId xmlns:a16="http://schemas.microsoft.com/office/drawing/2014/main" id="{2E2E8B66-5787-423D-B2CB-6F9F2C3747D1}"/>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8" name="Straight Arrow Connector 77">
                  <a:extLst>
                    <a:ext uri="{FF2B5EF4-FFF2-40B4-BE49-F238E27FC236}">
                      <a16:creationId xmlns:a16="http://schemas.microsoft.com/office/drawing/2014/main" id="{1BB96BE9-F61A-48F4-8F5E-760FB7F44633}"/>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72" name="Group 71">
                <a:extLst>
                  <a:ext uri="{FF2B5EF4-FFF2-40B4-BE49-F238E27FC236}">
                    <a16:creationId xmlns:a16="http://schemas.microsoft.com/office/drawing/2014/main" id="{1ACE7AFA-22A8-468C-B5FD-89271D100E68}"/>
                  </a:ext>
                </a:extLst>
              </p:cNvPr>
              <p:cNvGrpSpPr/>
              <p:nvPr/>
            </p:nvGrpSpPr>
            <p:grpSpPr>
              <a:xfrm>
                <a:off x="3943177" y="1436294"/>
                <a:ext cx="255291" cy="252604"/>
                <a:chOff x="3832903" y="876329"/>
                <a:chExt cx="255291" cy="252604"/>
              </a:xfrm>
            </p:grpSpPr>
            <p:sp>
              <p:nvSpPr>
                <p:cNvPr id="73" name="Rectangle 72">
                  <a:extLst>
                    <a:ext uri="{FF2B5EF4-FFF2-40B4-BE49-F238E27FC236}">
                      <a16:creationId xmlns:a16="http://schemas.microsoft.com/office/drawing/2014/main" id="{B0634C16-33E6-42EA-B947-6D84A1C2BFB1}"/>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74" name="Straight Arrow Connector 73">
                  <a:extLst>
                    <a:ext uri="{FF2B5EF4-FFF2-40B4-BE49-F238E27FC236}">
                      <a16:creationId xmlns:a16="http://schemas.microsoft.com/office/drawing/2014/main" id="{4DC37090-190E-4FE1-A186-245A771E017C}"/>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5" name="Straight Arrow Connector 74">
                  <a:extLst>
                    <a:ext uri="{FF2B5EF4-FFF2-40B4-BE49-F238E27FC236}">
                      <a16:creationId xmlns:a16="http://schemas.microsoft.com/office/drawing/2014/main" id="{319FD171-612D-4C89-A404-07DDA2684A4F}"/>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79" name="Group 78">
              <a:extLst>
                <a:ext uri="{FF2B5EF4-FFF2-40B4-BE49-F238E27FC236}">
                  <a16:creationId xmlns:a16="http://schemas.microsoft.com/office/drawing/2014/main" id="{BA3A8614-897E-49AA-982C-9AA7A6844CD0}"/>
                </a:ext>
              </a:extLst>
            </p:cNvPr>
            <p:cNvGrpSpPr/>
            <p:nvPr/>
          </p:nvGrpSpPr>
          <p:grpSpPr>
            <a:xfrm>
              <a:off x="3474772" y="4079538"/>
              <a:ext cx="567545" cy="253381"/>
              <a:chOff x="3943177" y="1435517"/>
              <a:chExt cx="567545" cy="253381"/>
            </a:xfrm>
          </p:grpSpPr>
          <p:grpSp>
            <p:nvGrpSpPr>
              <p:cNvPr id="80" name="Group 79">
                <a:extLst>
                  <a:ext uri="{FF2B5EF4-FFF2-40B4-BE49-F238E27FC236}">
                    <a16:creationId xmlns:a16="http://schemas.microsoft.com/office/drawing/2014/main" id="{A41B4D6B-A14C-4BD9-9412-6D2608DE1A09}"/>
                  </a:ext>
                </a:extLst>
              </p:cNvPr>
              <p:cNvGrpSpPr/>
              <p:nvPr/>
            </p:nvGrpSpPr>
            <p:grpSpPr>
              <a:xfrm>
                <a:off x="4255431" y="1435517"/>
                <a:ext cx="255291" cy="252604"/>
                <a:chOff x="3832903" y="876329"/>
                <a:chExt cx="255291" cy="252604"/>
              </a:xfrm>
            </p:grpSpPr>
            <p:sp>
              <p:nvSpPr>
                <p:cNvPr id="85" name="Rectangle 84">
                  <a:extLst>
                    <a:ext uri="{FF2B5EF4-FFF2-40B4-BE49-F238E27FC236}">
                      <a16:creationId xmlns:a16="http://schemas.microsoft.com/office/drawing/2014/main" id="{A5AA9D12-84A4-4E93-80A5-7186BF76C408}"/>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86" name="Straight Arrow Connector 85">
                  <a:extLst>
                    <a:ext uri="{FF2B5EF4-FFF2-40B4-BE49-F238E27FC236}">
                      <a16:creationId xmlns:a16="http://schemas.microsoft.com/office/drawing/2014/main" id="{A0EF8CF2-02EA-4EBD-96B0-8639EEC4B658}"/>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7" name="Straight Arrow Connector 86">
                  <a:extLst>
                    <a:ext uri="{FF2B5EF4-FFF2-40B4-BE49-F238E27FC236}">
                      <a16:creationId xmlns:a16="http://schemas.microsoft.com/office/drawing/2014/main" id="{51660953-841E-4663-A4EB-D410AF02FC26}"/>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81" name="Group 80">
                <a:extLst>
                  <a:ext uri="{FF2B5EF4-FFF2-40B4-BE49-F238E27FC236}">
                    <a16:creationId xmlns:a16="http://schemas.microsoft.com/office/drawing/2014/main" id="{556F239A-DC05-45C3-8307-5B88BAE145A4}"/>
                  </a:ext>
                </a:extLst>
              </p:cNvPr>
              <p:cNvGrpSpPr/>
              <p:nvPr/>
            </p:nvGrpSpPr>
            <p:grpSpPr>
              <a:xfrm>
                <a:off x="3943177" y="1436294"/>
                <a:ext cx="255291" cy="252604"/>
                <a:chOff x="3832903" y="876329"/>
                <a:chExt cx="255291" cy="252604"/>
              </a:xfrm>
            </p:grpSpPr>
            <p:sp>
              <p:nvSpPr>
                <p:cNvPr id="82" name="Rectangle 81">
                  <a:extLst>
                    <a:ext uri="{FF2B5EF4-FFF2-40B4-BE49-F238E27FC236}">
                      <a16:creationId xmlns:a16="http://schemas.microsoft.com/office/drawing/2014/main" id="{29D822AC-8FE6-414C-AD76-767EF4678C52}"/>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83" name="Straight Arrow Connector 82">
                  <a:extLst>
                    <a:ext uri="{FF2B5EF4-FFF2-40B4-BE49-F238E27FC236}">
                      <a16:creationId xmlns:a16="http://schemas.microsoft.com/office/drawing/2014/main" id="{B8B12524-91BB-4C45-927B-A11145040F43}"/>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4" name="Straight Arrow Connector 83">
                  <a:extLst>
                    <a:ext uri="{FF2B5EF4-FFF2-40B4-BE49-F238E27FC236}">
                      <a16:creationId xmlns:a16="http://schemas.microsoft.com/office/drawing/2014/main" id="{8ECD20D9-2202-4384-9FF9-2147C7BFD1CE}"/>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88" name="Group 87">
              <a:extLst>
                <a:ext uri="{FF2B5EF4-FFF2-40B4-BE49-F238E27FC236}">
                  <a16:creationId xmlns:a16="http://schemas.microsoft.com/office/drawing/2014/main" id="{812F726A-CB7C-480F-B0B7-D25C5046470B}"/>
                </a:ext>
              </a:extLst>
            </p:cNvPr>
            <p:cNvGrpSpPr/>
            <p:nvPr/>
          </p:nvGrpSpPr>
          <p:grpSpPr>
            <a:xfrm>
              <a:off x="3479669" y="4470483"/>
              <a:ext cx="567545" cy="253381"/>
              <a:chOff x="3943177" y="1435517"/>
              <a:chExt cx="567545" cy="253381"/>
            </a:xfrm>
          </p:grpSpPr>
          <p:grpSp>
            <p:nvGrpSpPr>
              <p:cNvPr id="89" name="Group 88">
                <a:extLst>
                  <a:ext uri="{FF2B5EF4-FFF2-40B4-BE49-F238E27FC236}">
                    <a16:creationId xmlns:a16="http://schemas.microsoft.com/office/drawing/2014/main" id="{5ECA9975-4F90-46DE-A143-9F0FB3C9FE21}"/>
                  </a:ext>
                </a:extLst>
              </p:cNvPr>
              <p:cNvGrpSpPr/>
              <p:nvPr/>
            </p:nvGrpSpPr>
            <p:grpSpPr>
              <a:xfrm>
                <a:off x="4255431" y="1435517"/>
                <a:ext cx="255291" cy="252604"/>
                <a:chOff x="3832903" y="876329"/>
                <a:chExt cx="255291" cy="252604"/>
              </a:xfrm>
            </p:grpSpPr>
            <p:sp>
              <p:nvSpPr>
                <p:cNvPr id="94" name="Rectangle 93">
                  <a:extLst>
                    <a:ext uri="{FF2B5EF4-FFF2-40B4-BE49-F238E27FC236}">
                      <a16:creationId xmlns:a16="http://schemas.microsoft.com/office/drawing/2014/main" id="{1304DDFB-77E7-4153-8084-521B2148623D}"/>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95" name="Straight Arrow Connector 94">
                  <a:extLst>
                    <a:ext uri="{FF2B5EF4-FFF2-40B4-BE49-F238E27FC236}">
                      <a16:creationId xmlns:a16="http://schemas.microsoft.com/office/drawing/2014/main" id="{A874BA91-2BD0-429E-BC9D-50AFF2C42F38}"/>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6" name="Straight Arrow Connector 95">
                  <a:extLst>
                    <a:ext uri="{FF2B5EF4-FFF2-40B4-BE49-F238E27FC236}">
                      <a16:creationId xmlns:a16="http://schemas.microsoft.com/office/drawing/2014/main" id="{88572494-9809-459F-8980-0643580F1824}"/>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90" name="Group 89">
                <a:extLst>
                  <a:ext uri="{FF2B5EF4-FFF2-40B4-BE49-F238E27FC236}">
                    <a16:creationId xmlns:a16="http://schemas.microsoft.com/office/drawing/2014/main" id="{36599CF3-2429-4586-9C9F-AB17041E4B7F}"/>
                  </a:ext>
                </a:extLst>
              </p:cNvPr>
              <p:cNvGrpSpPr/>
              <p:nvPr/>
            </p:nvGrpSpPr>
            <p:grpSpPr>
              <a:xfrm>
                <a:off x="3943177" y="1436294"/>
                <a:ext cx="255291" cy="252604"/>
                <a:chOff x="3832903" y="876329"/>
                <a:chExt cx="255291" cy="252604"/>
              </a:xfrm>
            </p:grpSpPr>
            <p:sp>
              <p:nvSpPr>
                <p:cNvPr id="91" name="Rectangle 90">
                  <a:extLst>
                    <a:ext uri="{FF2B5EF4-FFF2-40B4-BE49-F238E27FC236}">
                      <a16:creationId xmlns:a16="http://schemas.microsoft.com/office/drawing/2014/main" id="{236C225B-72E2-4459-8696-34E374E71F73}"/>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92" name="Straight Arrow Connector 91">
                  <a:extLst>
                    <a:ext uri="{FF2B5EF4-FFF2-40B4-BE49-F238E27FC236}">
                      <a16:creationId xmlns:a16="http://schemas.microsoft.com/office/drawing/2014/main" id="{5A678A17-D784-48B8-86C7-520CF3853023}"/>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3" name="Straight Arrow Connector 92">
                  <a:extLst>
                    <a:ext uri="{FF2B5EF4-FFF2-40B4-BE49-F238E27FC236}">
                      <a16:creationId xmlns:a16="http://schemas.microsoft.com/office/drawing/2014/main" id="{65B141F3-AD69-481F-99F2-D4E4A8E6E0D8}"/>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97" name="Group 96">
              <a:extLst>
                <a:ext uri="{FF2B5EF4-FFF2-40B4-BE49-F238E27FC236}">
                  <a16:creationId xmlns:a16="http://schemas.microsoft.com/office/drawing/2014/main" id="{65D02562-49E4-41A3-A92B-082FB6B71509}"/>
                </a:ext>
              </a:extLst>
            </p:cNvPr>
            <p:cNvGrpSpPr/>
            <p:nvPr/>
          </p:nvGrpSpPr>
          <p:grpSpPr>
            <a:xfrm>
              <a:off x="7403735" y="3727373"/>
              <a:ext cx="567545" cy="253381"/>
              <a:chOff x="3943177" y="1435517"/>
              <a:chExt cx="567545" cy="253381"/>
            </a:xfrm>
          </p:grpSpPr>
          <p:grpSp>
            <p:nvGrpSpPr>
              <p:cNvPr id="98" name="Group 97">
                <a:extLst>
                  <a:ext uri="{FF2B5EF4-FFF2-40B4-BE49-F238E27FC236}">
                    <a16:creationId xmlns:a16="http://schemas.microsoft.com/office/drawing/2014/main" id="{8E7D31EF-7C1B-4B4F-997F-B0CC74C24BD2}"/>
                  </a:ext>
                </a:extLst>
              </p:cNvPr>
              <p:cNvGrpSpPr/>
              <p:nvPr/>
            </p:nvGrpSpPr>
            <p:grpSpPr>
              <a:xfrm>
                <a:off x="4255431" y="1435517"/>
                <a:ext cx="255291" cy="252604"/>
                <a:chOff x="3832903" y="876329"/>
                <a:chExt cx="255291" cy="252604"/>
              </a:xfrm>
            </p:grpSpPr>
            <p:sp>
              <p:nvSpPr>
                <p:cNvPr id="103" name="Rectangle 102">
                  <a:extLst>
                    <a:ext uri="{FF2B5EF4-FFF2-40B4-BE49-F238E27FC236}">
                      <a16:creationId xmlns:a16="http://schemas.microsoft.com/office/drawing/2014/main" id="{7FE7489E-0D69-471C-A4B8-708EBCB3BDA4}"/>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04" name="Straight Arrow Connector 103">
                  <a:extLst>
                    <a:ext uri="{FF2B5EF4-FFF2-40B4-BE49-F238E27FC236}">
                      <a16:creationId xmlns:a16="http://schemas.microsoft.com/office/drawing/2014/main" id="{37E613B2-5039-4670-AA34-30E424A4C19B}"/>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5" name="Straight Arrow Connector 104">
                  <a:extLst>
                    <a:ext uri="{FF2B5EF4-FFF2-40B4-BE49-F238E27FC236}">
                      <a16:creationId xmlns:a16="http://schemas.microsoft.com/office/drawing/2014/main" id="{A418EC9E-A551-48E4-88C6-5531B5390A50}"/>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99" name="Group 98">
                <a:extLst>
                  <a:ext uri="{FF2B5EF4-FFF2-40B4-BE49-F238E27FC236}">
                    <a16:creationId xmlns:a16="http://schemas.microsoft.com/office/drawing/2014/main" id="{1B502527-4DC6-4F0B-B21F-7CDB285207D1}"/>
                  </a:ext>
                </a:extLst>
              </p:cNvPr>
              <p:cNvGrpSpPr/>
              <p:nvPr/>
            </p:nvGrpSpPr>
            <p:grpSpPr>
              <a:xfrm>
                <a:off x="3943177" y="1436294"/>
                <a:ext cx="255291" cy="252604"/>
                <a:chOff x="3832903" y="876329"/>
                <a:chExt cx="255291" cy="252604"/>
              </a:xfrm>
            </p:grpSpPr>
            <p:sp>
              <p:nvSpPr>
                <p:cNvPr id="100" name="Rectangle 99">
                  <a:extLst>
                    <a:ext uri="{FF2B5EF4-FFF2-40B4-BE49-F238E27FC236}">
                      <a16:creationId xmlns:a16="http://schemas.microsoft.com/office/drawing/2014/main" id="{4D1AE94D-3E98-4DEF-9EB2-861E96DAABE2}"/>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01" name="Straight Arrow Connector 100">
                  <a:extLst>
                    <a:ext uri="{FF2B5EF4-FFF2-40B4-BE49-F238E27FC236}">
                      <a16:creationId xmlns:a16="http://schemas.microsoft.com/office/drawing/2014/main" id="{6A2A66B7-C1DA-4381-9C0C-F1774089DF36}"/>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2" name="Straight Arrow Connector 101">
                  <a:extLst>
                    <a:ext uri="{FF2B5EF4-FFF2-40B4-BE49-F238E27FC236}">
                      <a16:creationId xmlns:a16="http://schemas.microsoft.com/office/drawing/2014/main" id="{F6161955-D68D-4B88-8A31-B402E8FD59EF}"/>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106" name="Group 105">
              <a:extLst>
                <a:ext uri="{FF2B5EF4-FFF2-40B4-BE49-F238E27FC236}">
                  <a16:creationId xmlns:a16="http://schemas.microsoft.com/office/drawing/2014/main" id="{CA2C5F78-0B7A-49A8-BF8C-560924EF931B}"/>
                </a:ext>
              </a:extLst>
            </p:cNvPr>
            <p:cNvGrpSpPr/>
            <p:nvPr/>
          </p:nvGrpSpPr>
          <p:grpSpPr>
            <a:xfrm>
              <a:off x="7399488" y="4090620"/>
              <a:ext cx="567545" cy="253381"/>
              <a:chOff x="3943177" y="1435517"/>
              <a:chExt cx="567545" cy="253381"/>
            </a:xfrm>
          </p:grpSpPr>
          <p:grpSp>
            <p:nvGrpSpPr>
              <p:cNvPr id="107" name="Group 106">
                <a:extLst>
                  <a:ext uri="{FF2B5EF4-FFF2-40B4-BE49-F238E27FC236}">
                    <a16:creationId xmlns:a16="http://schemas.microsoft.com/office/drawing/2014/main" id="{F9C51AA8-E159-470F-848F-41B79F248A7C}"/>
                  </a:ext>
                </a:extLst>
              </p:cNvPr>
              <p:cNvGrpSpPr/>
              <p:nvPr/>
            </p:nvGrpSpPr>
            <p:grpSpPr>
              <a:xfrm>
                <a:off x="4255431" y="1435517"/>
                <a:ext cx="255291" cy="252604"/>
                <a:chOff x="3832903" y="876329"/>
                <a:chExt cx="255291" cy="252604"/>
              </a:xfrm>
            </p:grpSpPr>
            <p:sp>
              <p:nvSpPr>
                <p:cNvPr id="112" name="Rectangle 111">
                  <a:extLst>
                    <a:ext uri="{FF2B5EF4-FFF2-40B4-BE49-F238E27FC236}">
                      <a16:creationId xmlns:a16="http://schemas.microsoft.com/office/drawing/2014/main" id="{7A103407-A870-4047-8876-E03B477F45A2}"/>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13" name="Straight Arrow Connector 112">
                  <a:extLst>
                    <a:ext uri="{FF2B5EF4-FFF2-40B4-BE49-F238E27FC236}">
                      <a16:creationId xmlns:a16="http://schemas.microsoft.com/office/drawing/2014/main" id="{9BDE52C7-11C4-49BD-9BBA-0646F0358014}"/>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4" name="Straight Arrow Connector 113">
                  <a:extLst>
                    <a:ext uri="{FF2B5EF4-FFF2-40B4-BE49-F238E27FC236}">
                      <a16:creationId xmlns:a16="http://schemas.microsoft.com/office/drawing/2014/main" id="{C3B351F2-8D17-4A4D-9D1D-118A12CBF345}"/>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08" name="Group 107">
                <a:extLst>
                  <a:ext uri="{FF2B5EF4-FFF2-40B4-BE49-F238E27FC236}">
                    <a16:creationId xmlns:a16="http://schemas.microsoft.com/office/drawing/2014/main" id="{13C85ED8-A3B7-4A6E-B0AF-6FE4398FF0F7}"/>
                  </a:ext>
                </a:extLst>
              </p:cNvPr>
              <p:cNvGrpSpPr/>
              <p:nvPr/>
            </p:nvGrpSpPr>
            <p:grpSpPr>
              <a:xfrm>
                <a:off x="3943177" y="1436294"/>
                <a:ext cx="255291" cy="252604"/>
                <a:chOff x="3832903" y="876329"/>
                <a:chExt cx="255291" cy="252604"/>
              </a:xfrm>
            </p:grpSpPr>
            <p:sp>
              <p:nvSpPr>
                <p:cNvPr id="109" name="Rectangle 108">
                  <a:extLst>
                    <a:ext uri="{FF2B5EF4-FFF2-40B4-BE49-F238E27FC236}">
                      <a16:creationId xmlns:a16="http://schemas.microsoft.com/office/drawing/2014/main" id="{BAE3E732-2D68-4250-9F37-736FB03E232D}"/>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10" name="Straight Arrow Connector 109">
                  <a:extLst>
                    <a:ext uri="{FF2B5EF4-FFF2-40B4-BE49-F238E27FC236}">
                      <a16:creationId xmlns:a16="http://schemas.microsoft.com/office/drawing/2014/main" id="{00C889C1-87F4-4C11-AAE0-99ED3CE84985}"/>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1" name="Straight Arrow Connector 110">
                  <a:extLst>
                    <a:ext uri="{FF2B5EF4-FFF2-40B4-BE49-F238E27FC236}">
                      <a16:creationId xmlns:a16="http://schemas.microsoft.com/office/drawing/2014/main" id="{7CC04544-58A1-4C3A-92F5-2F1139AE21CA}"/>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115" name="Group 114">
              <a:extLst>
                <a:ext uri="{FF2B5EF4-FFF2-40B4-BE49-F238E27FC236}">
                  <a16:creationId xmlns:a16="http://schemas.microsoft.com/office/drawing/2014/main" id="{5A40EE64-34C2-497D-A414-F86A74B3BED7}"/>
                </a:ext>
              </a:extLst>
            </p:cNvPr>
            <p:cNvGrpSpPr/>
            <p:nvPr/>
          </p:nvGrpSpPr>
          <p:grpSpPr>
            <a:xfrm>
              <a:off x="7397286" y="4496114"/>
              <a:ext cx="567545" cy="253381"/>
              <a:chOff x="3943177" y="1435517"/>
              <a:chExt cx="567545" cy="253381"/>
            </a:xfrm>
          </p:grpSpPr>
          <p:grpSp>
            <p:nvGrpSpPr>
              <p:cNvPr id="116" name="Group 115">
                <a:extLst>
                  <a:ext uri="{FF2B5EF4-FFF2-40B4-BE49-F238E27FC236}">
                    <a16:creationId xmlns:a16="http://schemas.microsoft.com/office/drawing/2014/main" id="{37055432-4DD0-4250-A263-6FDB95A19D3E}"/>
                  </a:ext>
                </a:extLst>
              </p:cNvPr>
              <p:cNvGrpSpPr/>
              <p:nvPr/>
            </p:nvGrpSpPr>
            <p:grpSpPr>
              <a:xfrm>
                <a:off x="4255431" y="1435517"/>
                <a:ext cx="255291" cy="252604"/>
                <a:chOff x="3832903" y="876329"/>
                <a:chExt cx="255291" cy="252604"/>
              </a:xfrm>
            </p:grpSpPr>
            <p:sp>
              <p:nvSpPr>
                <p:cNvPr id="121" name="Rectangle 120">
                  <a:extLst>
                    <a:ext uri="{FF2B5EF4-FFF2-40B4-BE49-F238E27FC236}">
                      <a16:creationId xmlns:a16="http://schemas.microsoft.com/office/drawing/2014/main" id="{73AB3549-FBAD-4901-AD17-DF455C030823}"/>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22" name="Straight Arrow Connector 121">
                  <a:extLst>
                    <a:ext uri="{FF2B5EF4-FFF2-40B4-BE49-F238E27FC236}">
                      <a16:creationId xmlns:a16="http://schemas.microsoft.com/office/drawing/2014/main" id="{18373996-4E62-40F3-82B6-F502EC7237C7}"/>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3" name="Straight Arrow Connector 122">
                  <a:extLst>
                    <a:ext uri="{FF2B5EF4-FFF2-40B4-BE49-F238E27FC236}">
                      <a16:creationId xmlns:a16="http://schemas.microsoft.com/office/drawing/2014/main" id="{DFE3CCE6-5E0E-4F5C-BECE-0D9F417F0B35}"/>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17" name="Group 116">
                <a:extLst>
                  <a:ext uri="{FF2B5EF4-FFF2-40B4-BE49-F238E27FC236}">
                    <a16:creationId xmlns:a16="http://schemas.microsoft.com/office/drawing/2014/main" id="{B5E999FD-59D2-4B46-B641-97C056456F42}"/>
                  </a:ext>
                </a:extLst>
              </p:cNvPr>
              <p:cNvGrpSpPr/>
              <p:nvPr/>
            </p:nvGrpSpPr>
            <p:grpSpPr>
              <a:xfrm>
                <a:off x="3943177" y="1436294"/>
                <a:ext cx="255291" cy="252604"/>
                <a:chOff x="3832903" y="876329"/>
                <a:chExt cx="255291" cy="252604"/>
              </a:xfrm>
            </p:grpSpPr>
            <p:sp>
              <p:nvSpPr>
                <p:cNvPr id="118" name="Rectangle 117">
                  <a:extLst>
                    <a:ext uri="{FF2B5EF4-FFF2-40B4-BE49-F238E27FC236}">
                      <a16:creationId xmlns:a16="http://schemas.microsoft.com/office/drawing/2014/main" id="{9C2B3E19-2F64-4F81-8C75-70641E858AC3}"/>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19" name="Straight Arrow Connector 118">
                  <a:extLst>
                    <a:ext uri="{FF2B5EF4-FFF2-40B4-BE49-F238E27FC236}">
                      <a16:creationId xmlns:a16="http://schemas.microsoft.com/office/drawing/2014/main" id="{21DFF777-F4C6-4CF2-81FD-83E25882C3D6}"/>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Straight Arrow Connector 119">
                  <a:extLst>
                    <a:ext uri="{FF2B5EF4-FFF2-40B4-BE49-F238E27FC236}">
                      <a16:creationId xmlns:a16="http://schemas.microsoft.com/office/drawing/2014/main" id="{485AD443-1597-49B2-AC5C-A6261F6ACA63}"/>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124" name="Group 123">
              <a:extLst>
                <a:ext uri="{FF2B5EF4-FFF2-40B4-BE49-F238E27FC236}">
                  <a16:creationId xmlns:a16="http://schemas.microsoft.com/office/drawing/2014/main" id="{C35E6D85-30F8-4346-B577-A999BB417E68}"/>
                </a:ext>
              </a:extLst>
            </p:cNvPr>
            <p:cNvGrpSpPr/>
            <p:nvPr/>
          </p:nvGrpSpPr>
          <p:grpSpPr>
            <a:xfrm>
              <a:off x="4099280" y="4079537"/>
              <a:ext cx="759779" cy="253180"/>
              <a:chOff x="4993360" y="4108950"/>
              <a:chExt cx="759779" cy="253180"/>
            </a:xfrm>
          </p:grpSpPr>
          <p:grpSp>
            <p:nvGrpSpPr>
              <p:cNvPr id="125" name="Group 124">
                <a:extLst>
                  <a:ext uri="{FF2B5EF4-FFF2-40B4-BE49-F238E27FC236}">
                    <a16:creationId xmlns:a16="http://schemas.microsoft.com/office/drawing/2014/main" id="{B8B21542-1D8F-4D90-91E5-A00700874B3D}"/>
                  </a:ext>
                </a:extLst>
              </p:cNvPr>
              <p:cNvGrpSpPr/>
              <p:nvPr/>
            </p:nvGrpSpPr>
            <p:grpSpPr>
              <a:xfrm>
                <a:off x="4993360" y="4108950"/>
                <a:ext cx="759779" cy="253180"/>
                <a:chOff x="7989116" y="2383110"/>
                <a:chExt cx="759779" cy="253180"/>
              </a:xfrm>
            </p:grpSpPr>
            <p:sp>
              <p:nvSpPr>
                <p:cNvPr id="128" name="Rectangle 127">
                  <a:extLst>
                    <a:ext uri="{FF2B5EF4-FFF2-40B4-BE49-F238E27FC236}">
                      <a16:creationId xmlns:a16="http://schemas.microsoft.com/office/drawing/2014/main" id="{D73F7A3A-49A7-47FF-A3D6-DE678F8587AF}"/>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29" name="Rectangle 128">
                  <a:extLst>
                    <a:ext uri="{FF2B5EF4-FFF2-40B4-BE49-F238E27FC236}">
                      <a16:creationId xmlns:a16="http://schemas.microsoft.com/office/drawing/2014/main" id="{E5474095-06F7-4B89-8762-D624D2E5CD03}"/>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30" name="Rectangle 129">
                  <a:extLst>
                    <a:ext uri="{FF2B5EF4-FFF2-40B4-BE49-F238E27FC236}">
                      <a16:creationId xmlns:a16="http://schemas.microsoft.com/office/drawing/2014/main" id="{F0B093AF-7678-46E9-9F3A-57E77F07CD3B}"/>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26" name="Straight Arrow Connector 125">
                <a:extLst>
                  <a:ext uri="{FF2B5EF4-FFF2-40B4-BE49-F238E27FC236}">
                    <a16:creationId xmlns:a16="http://schemas.microsoft.com/office/drawing/2014/main" id="{A5511E74-361F-4B08-A289-80D2C5EEBC27}"/>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7" name="Straight Arrow Connector 126">
                <a:extLst>
                  <a:ext uri="{FF2B5EF4-FFF2-40B4-BE49-F238E27FC236}">
                    <a16:creationId xmlns:a16="http://schemas.microsoft.com/office/drawing/2014/main" id="{A84C9A15-8032-494E-B6C1-A55E1BE2D16F}"/>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31" name="Group 130">
              <a:extLst>
                <a:ext uri="{FF2B5EF4-FFF2-40B4-BE49-F238E27FC236}">
                  <a16:creationId xmlns:a16="http://schemas.microsoft.com/office/drawing/2014/main" id="{DA173C82-090A-42E7-B932-E082BA6E0703}"/>
                </a:ext>
              </a:extLst>
            </p:cNvPr>
            <p:cNvGrpSpPr/>
            <p:nvPr/>
          </p:nvGrpSpPr>
          <p:grpSpPr>
            <a:xfrm>
              <a:off x="4099280" y="4470914"/>
              <a:ext cx="759779" cy="253180"/>
              <a:chOff x="4993360" y="4108950"/>
              <a:chExt cx="759779" cy="253180"/>
            </a:xfrm>
          </p:grpSpPr>
          <p:grpSp>
            <p:nvGrpSpPr>
              <p:cNvPr id="132" name="Group 131">
                <a:extLst>
                  <a:ext uri="{FF2B5EF4-FFF2-40B4-BE49-F238E27FC236}">
                    <a16:creationId xmlns:a16="http://schemas.microsoft.com/office/drawing/2014/main" id="{A557FCB2-242F-4FE8-90F8-0D90BBB0B5F0}"/>
                  </a:ext>
                </a:extLst>
              </p:cNvPr>
              <p:cNvGrpSpPr/>
              <p:nvPr/>
            </p:nvGrpSpPr>
            <p:grpSpPr>
              <a:xfrm>
                <a:off x="4993360" y="4108950"/>
                <a:ext cx="759779" cy="253180"/>
                <a:chOff x="7989116" y="2383110"/>
                <a:chExt cx="759779" cy="253180"/>
              </a:xfrm>
            </p:grpSpPr>
            <p:sp>
              <p:nvSpPr>
                <p:cNvPr id="136" name="Rectangle 135">
                  <a:extLst>
                    <a:ext uri="{FF2B5EF4-FFF2-40B4-BE49-F238E27FC236}">
                      <a16:creationId xmlns:a16="http://schemas.microsoft.com/office/drawing/2014/main" id="{5FB526C5-C993-48D7-BEC6-03423B13466E}"/>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37" name="Rectangle 136">
                  <a:extLst>
                    <a:ext uri="{FF2B5EF4-FFF2-40B4-BE49-F238E27FC236}">
                      <a16:creationId xmlns:a16="http://schemas.microsoft.com/office/drawing/2014/main" id="{69F543F2-6742-4A83-9E19-3D0A6411348A}"/>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38" name="Rectangle 137">
                  <a:extLst>
                    <a:ext uri="{FF2B5EF4-FFF2-40B4-BE49-F238E27FC236}">
                      <a16:creationId xmlns:a16="http://schemas.microsoft.com/office/drawing/2014/main" id="{A5798757-8EC4-4D8F-A427-52800F352AA1}"/>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33" name="Straight Arrow Connector 132">
                <a:extLst>
                  <a:ext uri="{FF2B5EF4-FFF2-40B4-BE49-F238E27FC236}">
                    <a16:creationId xmlns:a16="http://schemas.microsoft.com/office/drawing/2014/main" id="{CCA4A451-2554-42AA-A80F-A57D88C5AD7A}"/>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4" name="Straight Arrow Connector 133">
                <a:extLst>
                  <a:ext uri="{FF2B5EF4-FFF2-40B4-BE49-F238E27FC236}">
                    <a16:creationId xmlns:a16="http://schemas.microsoft.com/office/drawing/2014/main" id="{13E18141-41DA-4320-AC99-EFAA46F5AAA3}"/>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5" name="Straight Arrow Connector 134">
                <a:extLst>
                  <a:ext uri="{FF2B5EF4-FFF2-40B4-BE49-F238E27FC236}">
                    <a16:creationId xmlns:a16="http://schemas.microsoft.com/office/drawing/2014/main" id="{4FD1957A-4D10-4772-A1A3-2B1819FD9615}"/>
                  </a:ext>
                </a:extLst>
              </p:cNvPr>
              <p:cNvCxnSpPr>
                <a:cxnSpLocks/>
              </p:cNvCxnSpPr>
              <p:nvPr/>
            </p:nvCxnSpPr>
            <p:spPr>
              <a:xfrm flipV="1">
                <a:off x="5577092" y="414203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39" name="Group 138">
              <a:extLst>
                <a:ext uri="{FF2B5EF4-FFF2-40B4-BE49-F238E27FC236}">
                  <a16:creationId xmlns:a16="http://schemas.microsoft.com/office/drawing/2014/main" id="{5541D3EF-2153-4A74-ABC4-10B1B4069F2A}"/>
                </a:ext>
              </a:extLst>
            </p:cNvPr>
            <p:cNvGrpSpPr/>
            <p:nvPr/>
          </p:nvGrpSpPr>
          <p:grpSpPr>
            <a:xfrm>
              <a:off x="8004604" y="3734989"/>
              <a:ext cx="759779" cy="253359"/>
              <a:chOff x="4993360" y="4108771"/>
              <a:chExt cx="759779" cy="253359"/>
            </a:xfrm>
          </p:grpSpPr>
          <p:grpSp>
            <p:nvGrpSpPr>
              <p:cNvPr id="140" name="Group 139">
                <a:extLst>
                  <a:ext uri="{FF2B5EF4-FFF2-40B4-BE49-F238E27FC236}">
                    <a16:creationId xmlns:a16="http://schemas.microsoft.com/office/drawing/2014/main" id="{FB285981-5D6D-43DF-AC5F-448141B8958D}"/>
                  </a:ext>
                </a:extLst>
              </p:cNvPr>
              <p:cNvGrpSpPr/>
              <p:nvPr/>
            </p:nvGrpSpPr>
            <p:grpSpPr>
              <a:xfrm>
                <a:off x="4993360" y="4108771"/>
                <a:ext cx="759779" cy="253359"/>
                <a:chOff x="7989116" y="2382931"/>
                <a:chExt cx="759779" cy="253359"/>
              </a:xfrm>
            </p:grpSpPr>
            <p:sp>
              <p:nvSpPr>
                <p:cNvPr id="145" name="Rectangle 144">
                  <a:extLst>
                    <a:ext uri="{FF2B5EF4-FFF2-40B4-BE49-F238E27FC236}">
                      <a16:creationId xmlns:a16="http://schemas.microsoft.com/office/drawing/2014/main" id="{798322FF-6979-4953-8D58-0B411204D75A}"/>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46" name="Rectangle 145">
                  <a:extLst>
                    <a:ext uri="{FF2B5EF4-FFF2-40B4-BE49-F238E27FC236}">
                      <a16:creationId xmlns:a16="http://schemas.microsoft.com/office/drawing/2014/main" id="{D1821069-B507-4FD9-8A68-3AD91B069A94}"/>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47" name="Rectangle 146">
                  <a:extLst>
                    <a:ext uri="{FF2B5EF4-FFF2-40B4-BE49-F238E27FC236}">
                      <a16:creationId xmlns:a16="http://schemas.microsoft.com/office/drawing/2014/main" id="{A7195378-8281-4ACF-BD3D-0F8D107A601C}"/>
                    </a:ext>
                  </a:extLst>
                </p:cNvPr>
                <p:cNvSpPr>
                  <a:spLocks noChangeAspect="1"/>
                </p:cNvSpPr>
                <p:nvPr/>
              </p:nvSpPr>
              <p:spPr>
                <a:xfrm>
                  <a:off x="8493604" y="2382931"/>
                  <a:ext cx="255291" cy="25278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41" name="Straight Arrow Connector 140">
                <a:extLst>
                  <a:ext uri="{FF2B5EF4-FFF2-40B4-BE49-F238E27FC236}">
                    <a16:creationId xmlns:a16="http://schemas.microsoft.com/office/drawing/2014/main" id="{FE757F49-0EAF-4152-A9D6-AD7B29332850}"/>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2" name="Straight Arrow Connector 141">
                <a:extLst>
                  <a:ext uri="{FF2B5EF4-FFF2-40B4-BE49-F238E27FC236}">
                    <a16:creationId xmlns:a16="http://schemas.microsoft.com/office/drawing/2014/main" id="{F0989430-2A67-4684-BB0B-2437C78DB5A7}"/>
                  </a:ext>
                </a:extLst>
              </p:cNvPr>
              <p:cNvCxnSpPr>
                <a:cxnSpLocks/>
              </p:cNvCxnSpPr>
              <p:nvPr/>
            </p:nvCxnSpPr>
            <p:spPr>
              <a:xfrm>
                <a:off x="5167343" y="4116570"/>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3" name="Straight Arrow Connector 142">
                <a:extLst>
                  <a:ext uri="{FF2B5EF4-FFF2-40B4-BE49-F238E27FC236}">
                    <a16:creationId xmlns:a16="http://schemas.microsoft.com/office/drawing/2014/main" id="{23945F02-E66B-4570-AB60-D305CEB7D5E5}"/>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4" name="Straight Arrow Connector 143">
                <a:extLst>
                  <a:ext uri="{FF2B5EF4-FFF2-40B4-BE49-F238E27FC236}">
                    <a16:creationId xmlns:a16="http://schemas.microsoft.com/office/drawing/2014/main" id="{FCAF2AD3-9B82-480E-8B03-1F4398DB9D10}"/>
                  </a:ext>
                </a:extLst>
              </p:cNvPr>
              <p:cNvCxnSpPr>
                <a:cxnSpLocks/>
              </p:cNvCxnSpPr>
              <p:nvPr/>
            </p:nvCxnSpPr>
            <p:spPr>
              <a:xfrm flipV="1">
                <a:off x="5577092" y="414203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48" name="Group 147">
              <a:extLst>
                <a:ext uri="{FF2B5EF4-FFF2-40B4-BE49-F238E27FC236}">
                  <a16:creationId xmlns:a16="http://schemas.microsoft.com/office/drawing/2014/main" id="{ED952D63-DA3A-43B6-AB81-BA92EAE18F47}"/>
                </a:ext>
              </a:extLst>
            </p:cNvPr>
            <p:cNvGrpSpPr/>
            <p:nvPr/>
          </p:nvGrpSpPr>
          <p:grpSpPr>
            <a:xfrm>
              <a:off x="8021794" y="4090043"/>
              <a:ext cx="759779" cy="253180"/>
              <a:chOff x="4993360" y="4108950"/>
              <a:chExt cx="759779" cy="253180"/>
            </a:xfrm>
          </p:grpSpPr>
          <p:grpSp>
            <p:nvGrpSpPr>
              <p:cNvPr id="149" name="Group 148">
                <a:extLst>
                  <a:ext uri="{FF2B5EF4-FFF2-40B4-BE49-F238E27FC236}">
                    <a16:creationId xmlns:a16="http://schemas.microsoft.com/office/drawing/2014/main" id="{BA7467B3-C0E8-49F8-BAB9-DA06F9E2663D}"/>
                  </a:ext>
                </a:extLst>
              </p:cNvPr>
              <p:cNvGrpSpPr/>
              <p:nvPr/>
            </p:nvGrpSpPr>
            <p:grpSpPr>
              <a:xfrm>
                <a:off x="4993360" y="4108950"/>
                <a:ext cx="759779" cy="253180"/>
                <a:chOff x="7989116" y="2383110"/>
                <a:chExt cx="759779" cy="253180"/>
              </a:xfrm>
            </p:grpSpPr>
            <p:sp>
              <p:nvSpPr>
                <p:cNvPr id="155" name="Rectangle 154">
                  <a:extLst>
                    <a:ext uri="{FF2B5EF4-FFF2-40B4-BE49-F238E27FC236}">
                      <a16:creationId xmlns:a16="http://schemas.microsoft.com/office/drawing/2014/main" id="{34964D76-8854-4554-BB1E-EA48B0C4A715}"/>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56" name="Rectangle 155">
                  <a:extLst>
                    <a:ext uri="{FF2B5EF4-FFF2-40B4-BE49-F238E27FC236}">
                      <a16:creationId xmlns:a16="http://schemas.microsoft.com/office/drawing/2014/main" id="{485C5C2D-63B9-4962-AB0F-7163189DB649}"/>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57" name="Rectangle 156">
                  <a:extLst>
                    <a:ext uri="{FF2B5EF4-FFF2-40B4-BE49-F238E27FC236}">
                      <a16:creationId xmlns:a16="http://schemas.microsoft.com/office/drawing/2014/main" id="{8FD78DC7-0682-475A-8977-A0ADC05B9F72}"/>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50" name="Straight Arrow Connector 149">
                <a:extLst>
                  <a:ext uri="{FF2B5EF4-FFF2-40B4-BE49-F238E27FC236}">
                    <a16:creationId xmlns:a16="http://schemas.microsoft.com/office/drawing/2014/main" id="{7EB24227-D7A0-443A-95C1-1310DE5C9958}"/>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1" name="Straight Arrow Connector 150">
                <a:extLst>
                  <a:ext uri="{FF2B5EF4-FFF2-40B4-BE49-F238E27FC236}">
                    <a16:creationId xmlns:a16="http://schemas.microsoft.com/office/drawing/2014/main" id="{08BE6B75-BDB9-470A-BC00-28A25B920056}"/>
                  </a:ext>
                </a:extLst>
              </p:cNvPr>
              <p:cNvCxnSpPr>
                <a:cxnSpLocks/>
              </p:cNvCxnSpPr>
              <p:nvPr/>
            </p:nvCxnSpPr>
            <p:spPr>
              <a:xfrm>
                <a:off x="5167343" y="4116570"/>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2" name="Straight Arrow Connector 151">
                <a:extLst>
                  <a:ext uri="{FF2B5EF4-FFF2-40B4-BE49-F238E27FC236}">
                    <a16:creationId xmlns:a16="http://schemas.microsoft.com/office/drawing/2014/main" id="{F9978EF3-C90D-48A0-B237-1C8EC15D50D8}"/>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3" name="Straight Arrow Connector 152">
                <a:extLst>
                  <a:ext uri="{FF2B5EF4-FFF2-40B4-BE49-F238E27FC236}">
                    <a16:creationId xmlns:a16="http://schemas.microsoft.com/office/drawing/2014/main" id="{16090879-4E89-42E1-A28F-74A6FA03EDA4}"/>
                  </a:ext>
                </a:extLst>
              </p:cNvPr>
              <p:cNvCxnSpPr>
                <a:cxnSpLocks/>
              </p:cNvCxnSpPr>
              <p:nvPr/>
            </p:nvCxnSpPr>
            <p:spPr>
              <a:xfrm>
                <a:off x="5420856" y="4126626"/>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4" name="Straight Arrow Connector 153">
                <a:extLst>
                  <a:ext uri="{FF2B5EF4-FFF2-40B4-BE49-F238E27FC236}">
                    <a16:creationId xmlns:a16="http://schemas.microsoft.com/office/drawing/2014/main" id="{E5F0FBC1-F8C6-4CD3-82AD-673B0F8FDFFA}"/>
                  </a:ext>
                </a:extLst>
              </p:cNvPr>
              <p:cNvCxnSpPr>
                <a:cxnSpLocks/>
              </p:cNvCxnSpPr>
              <p:nvPr/>
            </p:nvCxnSpPr>
            <p:spPr>
              <a:xfrm flipV="1">
                <a:off x="5577092" y="414203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58" name="Group 157">
              <a:extLst>
                <a:ext uri="{FF2B5EF4-FFF2-40B4-BE49-F238E27FC236}">
                  <a16:creationId xmlns:a16="http://schemas.microsoft.com/office/drawing/2014/main" id="{03878179-0DF5-4A6B-8D72-AECBBC4A8CE6}"/>
                </a:ext>
              </a:extLst>
            </p:cNvPr>
            <p:cNvGrpSpPr/>
            <p:nvPr/>
          </p:nvGrpSpPr>
          <p:grpSpPr>
            <a:xfrm>
              <a:off x="8021794" y="4489828"/>
              <a:ext cx="759779" cy="253180"/>
              <a:chOff x="4993360" y="4108950"/>
              <a:chExt cx="759779" cy="253180"/>
            </a:xfrm>
          </p:grpSpPr>
          <p:grpSp>
            <p:nvGrpSpPr>
              <p:cNvPr id="159" name="Group 158">
                <a:extLst>
                  <a:ext uri="{FF2B5EF4-FFF2-40B4-BE49-F238E27FC236}">
                    <a16:creationId xmlns:a16="http://schemas.microsoft.com/office/drawing/2014/main" id="{89858D8B-981B-4E42-91E4-14D6F02B4BD1}"/>
                  </a:ext>
                </a:extLst>
              </p:cNvPr>
              <p:cNvGrpSpPr/>
              <p:nvPr/>
            </p:nvGrpSpPr>
            <p:grpSpPr>
              <a:xfrm>
                <a:off x="4993360" y="4108950"/>
                <a:ext cx="759779" cy="253180"/>
                <a:chOff x="7989116" y="2383110"/>
                <a:chExt cx="759779" cy="253180"/>
              </a:xfrm>
            </p:grpSpPr>
            <p:sp>
              <p:nvSpPr>
                <p:cNvPr id="166" name="Rectangle 165">
                  <a:extLst>
                    <a:ext uri="{FF2B5EF4-FFF2-40B4-BE49-F238E27FC236}">
                      <a16:creationId xmlns:a16="http://schemas.microsoft.com/office/drawing/2014/main" id="{D017372D-DEFF-470E-BBF8-F3FF62B07DB0}"/>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67" name="Rectangle 166">
                  <a:extLst>
                    <a:ext uri="{FF2B5EF4-FFF2-40B4-BE49-F238E27FC236}">
                      <a16:creationId xmlns:a16="http://schemas.microsoft.com/office/drawing/2014/main" id="{CA997AFE-78D9-4F44-BF8E-3814EA0746BC}"/>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68" name="Rectangle 167">
                  <a:extLst>
                    <a:ext uri="{FF2B5EF4-FFF2-40B4-BE49-F238E27FC236}">
                      <a16:creationId xmlns:a16="http://schemas.microsoft.com/office/drawing/2014/main" id="{61308837-F373-47A7-ACF0-39B7B584F70C}"/>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60" name="Straight Arrow Connector 159">
                <a:extLst>
                  <a:ext uri="{FF2B5EF4-FFF2-40B4-BE49-F238E27FC236}">
                    <a16:creationId xmlns:a16="http://schemas.microsoft.com/office/drawing/2014/main" id="{4D0FBBE3-D8A9-477F-88B3-922F710EC356}"/>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1" name="Straight Arrow Connector 160">
                <a:extLst>
                  <a:ext uri="{FF2B5EF4-FFF2-40B4-BE49-F238E27FC236}">
                    <a16:creationId xmlns:a16="http://schemas.microsoft.com/office/drawing/2014/main" id="{1B2A2E99-A704-4047-A42C-CE77E14CD32D}"/>
                  </a:ext>
                </a:extLst>
              </p:cNvPr>
              <p:cNvCxnSpPr>
                <a:cxnSpLocks/>
              </p:cNvCxnSpPr>
              <p:nvPr/>
            </p:nvCxnSpPr>
            <p:spPr>
              <a:xfrm>
                <a:off x="5167343" y="4116570"/>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2" name="Straight Arrow Connector 161">
                <a:extLst>
                  <a:ext uri="{FF2B5EF4-FFF2-40B4-BE49-F238E27FC236}">
                    <a16:creationId xmlns:a16="http://schemas.microsoft.com/office/drawing/2014/main" id="{08FCB3A1-AD4F-4113-B3BD-156547E52E53}"/>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3" name="Straight Arrow Connector 162">
                <a:extLst>
                  <a:ext uri="{FF2B5EF4-FFF2-40B4-BE49-F238E27FC236}">
                    <a16:creationId xmlns:a16="http://schemas.microsoft.com/office/drawing/2014/main" id="{FF31DA7A-3346-4F85-A7E1-86B269DDE413}"/>
                  </a:ext>
                </a:extLst>
              </p:cNvPr>
              <p:cNvCxnSpPr>
                <a:cxnSpLocks/>
              </p:cNvCxnSpPr>
              <p:nvPr/>
            </p:nvCxnSpPr>
            <p:spPr>
              <a:xfrm>
                <a:off x="5420856" y="4126626"/>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4" name="Straight Arrow Connector 163">
                <a:extLst>
                  <a:ext uri="{FF2B5EF4-FFF2-40B4-BE49-F238E27FC236}">
                    <a16:creationId xmlns:a16="http://schemas.microsoft.com/office/drawing/2014/main" id="{A9E22033-0D35-4747-A4DF-CD95FEA36FD6}"/>
                  </a:ext>
                </a:extLst>
              </p:cNvPr>
              <p:cNvCxnSpPr>
                <a:cxnSpLocks/>
              </p:cNvCxnSpPr>
              <p:nvPr/>
            </p:nvCxnSpPr>
            <p:spPr>
              <a:xfrm flipV="1">
                <a:off x="5577092" y="414203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5" name="Straight Arrow Connector 164">
                <a:extLst>
                  <a:ext uri="{FF2B5EF4-FFF2-40B4-BE49-F238E27FC236}">
                    <a16:creationId xmlns:a16="http://schemas.microsoft.com/office/drawing/2014/main" id="{AF58AD15-83FB-447F-A273-D20406487610}"/>
                  </a:ext>
                </a:extLst>
              </p:cNvPr>
              <p:cNvCxnSpPr>
                <a:cxnSpLocks/>
              </p:cNvCxnSpPr>
              <p:nvPr/>
            </p:nvCxnSpPr>
            <p:spPr>
              <a:xfrm>
                <a:off x="5664340" y="414447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69" name="Group 168">
              <a:extLst>
                <a:ext uri="{FF2B5EF4-FFF2-40B4-BE49-F238E27FC236}">
                  <a16:creationId xmlns:a16="http://schemas.microsoft.com/office/drawing/2014/main" id="{38C245A7-1611-4BFD-9DCB-59CEBC8883E8}"/>
                </a:ext>
              </a:extLst>
            </p:cNvPr>
            <p:cNvGrpSpPr/>
            <p:nvPr/>
          </p:nvGrpSpPr>
          <p:grpSpPr>
            <a:xfrm>
              <a:off x="4109804" y="3742198"/>
              <a:ext cx="759779" cy="253180"/>
              <a:chOff x="4993360" y="4108950"/>
              <a:chExt cx="759779" cy="253180"/>
            </a:xfrm>
          </p:grpSpPr>
          <p:grpSp>
            <p:nvGrpSpPr>
              <p:cNvPr id="170" name="Group 169">
                <a:extLst>
                  <a:ext uri="{FF2B5EF4-FFF2-40B4-BE49-F238E27FC236}">
                    <a16:creationId xmlns:a16="http://schemas.microsoft.com/office/drawing/2014/main" id="{C4C78849-6CCA-40FC-AB45-8A20F5917C95}"/>
                  </a:ext>
                </a:extLst>
              </p:cNvPr>
              <p:cNvGrpSpPr/>
              <p:nvPr/>
            </p:nvGrpSpPr>
            <p:grpSpPr>
              <a:xfrm>
                <a:off x="4993360" y="4108950"/>
                <a:ext cx="759779" cy="253180"/>
                <a:chOff x="7989116" y="2383110"/>
                <a:chExt cx="759779" cy="253180"/>
              </a:xfrm>
            </p:grpSpPr>
            <p:sp>
              <p:nvSpPr>
                <p:cNvPr id="173" name="Rectangle 172">
                  <a:extLst>
                    <a:ext uri="{FF2B5EF4-FFF2-40B4-BE49-F238E27FC236}">
                      <a16:creationId xmlns:a16="http://schemas.microsoft.com/office/drawing/2014/main" id="{B1FABC4C-30E2-4C45-878A-9CB5745CC588}"/>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74" name="Rectangle 173">
                  <a:extLst>
                    <a:ext uri="{FF2B5EF4-FFF2-40B4-BE49-F238E27FC236}">
                      <a16:creationId xmlns:a16="http://schemas.microsoft.com/office/drawing/2014/main" id="{D47B1930-0D9B-4ECC-A28C-2BD14F51A081}"/>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75" name="Rectangle 174">
                  <a:extLst>
                    <a:ext uri="{FF2B5EF4-FFF2-40B4-BE49-F238E27FC236}">
                      <a16:creationId xmlns:a16="http://schemas.microsoft.com/office/drawing/2014/main" id="{36F3CB54-363F-4A46-BE73-680D4B10853F}"/>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71" name="Straight Arrow Connector 170">
                <a:extLst>
                  <a:ext uri="{FF2B5EF4-FFF2-40B4-BE49-F238E27FC236}">
                    <a16:creationId xmlns:a16="http://schemas.microsoft.com/office/drawing/2014/main" id="{55FAA29C-1BD6-4D58-82BB-2B6CC0629225}"/>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179" name="TextBox 178">
              <a:extLst>
                <a:ext uri="{FF2B5EF4-FFF2-40B4-BE49-F238E27FC236}">
                  <a16:creationId xmlns:a16="http://schemas.microsoft.com/office/drawing/2014/main" id="{2FD6D76F-ED90-4142-8D0E-043200E96038}"/>
                </a:ext>
              </a:extLst>
            </p:cNvPr>
            <p:cNvSpPr txBox="1"/>
            <p:nvPr/>
          </p:nvSpPr>
          <p:spPr>
            <a:xfrm>
              <a:off x="3395190" y="3375029"/>
              <a:ext cx="679688" cy="400110"/>
            </a:xfrm>
            <a:prstGeom prst="rect">
              <a:avLst/>
            </a:prstGeom>
            <a:noFill/>
          </p:spPr>
          <p:txBody>
            <a:bodyPr wrap="square">
              <a:spAutoFit/>
            </a:bodyPr>
            <a:lstStyle/>
            <a:p>
              <a:r>
                <a:rPr lang="en-GB" sz="2000" b="1">
                  <a:solidFill>
                    <a:srgbClr val="FF66FF"/>
                  </a:solidFill>
                  <a:cs typeface="Calibri" panose="020F0502020204030204" pitchFamily="34" charset="0"/>
                </a:rPr>
                <a:t>1s</a:t>
              </a:r>
              <a:endParaRPr lang="en-GB" sz="2000" b="1">
                <a:solidFill>
                  <a:srgbClr val="FF66FF"/>
                </a:solidFill>
              </a:endParaRPr>
            </a:p>
          </p:txBody>
        </p:sp>
        <p:sp>
          <p:nvSpPr>
            <p:cNvPr id="180" name="TextBox 179">
              <a:extLst>
                <a:ext uri="{FF2B5EF4-FFF2-40B4-BE49-F238E27FC236}">
                  <a16:creationId xmlns:a16="http://schemas.microsoft.com/office/drawing/2014/main" id="{35AD3E44-1BC8-4A53-9A39-F4A1E4206A38}"/>
                </a:ext>
              </a:extLst>
            </p:cNvPr>
            <p:cNvSpPr txBox="1"/>
            <p:nvPr/>
          </p:nvSpPr>
          <p:spPr>
            <a:xfrm>
              <a:off x="3716200" y="3375605"/>
              <a:ext cx="679688" cy="400110"/>
            </a:xfrm>
            <a:prstGeom prst="rect">
              <a:avLst/>
            </a:prstGeom>
            <a:noFill/>
          </p:spPr>
          <p:txBody>
            <a:bodyPr wrap="square">
              <a:spAutoFit/>
            </a:bodyPr>
            <a:lstStyle/>
            <a:p>
              <a:r>
                <a:rPr lang="en-GB" sz="2000" b="1">
                  <a:solidFill>
                    <a:srgbClr val="FF66FF"/>
                  </a:solidFill>
                  <a:cs typeface="Calibri" panose="020F0502020204030204" pitchFamily="34" charset="0"/>
                </a:rPr>
                <a:t>2s</a:t>
              </a:r>
              <a:endParaRPr lang="en-GB" sz="2000" b="1">
                <a:solidFill>
                  <a:srgbClr val="FF66FF"/>
                </a:solidFill>
              </a:endParaRPr>
            </a:p>
          </p:txBody>
        </p:sp>
        <p:sp>
          <p:nvSpPr>
            <p:cNvPr id="181" name="TextBox 180">
              <a:extLst>
                <a:ext uri="{FF2B5EF4-FFF2-40B4-BE49-F238E27FC236}">
                  <a16:creationId xmlns:a16="http://schemas.microsoft.com/office/drawing/2014/main" id="{B11BFDF3-62A8-4E78-8C16-72A1A918FB0F}"/>
                </a:ext>
              </a:extLst>
            </p:cNvPr>
            <p:cNvSpPr txBox="1"/>
            <p:nvPr/>
          </p:nvSpPr>
          <p:spPr>
            <a:xfrm>
              <a:off x="4244629" y="3405663"/>
              <a:ext cx="679688" cy="400110"/>
            </a:xfrm>
            <a:prstGeom prst="rect">
              <a:avLst/>
            </a:prstGeom>
            <a:noFill/>
          </p:spPr>
          <p:txBody>
            <a:bodyPr wrap="square">
              <a:spAutoFit/>
            </a:bodyPr>
            <a:lstStyle/>
            <a:p>
              <a:r>
                <a:rPr lang="en-GB" sz="2000" b="1">
                  <a:solidFill>
                    <a:srgbClr val="FFC000"/>
                  </a:solidFill>
                  <a:cs typeface="Calibri" panose="020F0502020204030204" pitchFamily="34" charset="0"/>
                </a:rPr>
                <a:t>2p</a:t>
              </a:r>
              <a:endParaRPr lang="en-GB" sz="2000" b="1">
                <a:solidFill>
                  <a:srgbClr val="FFC000"/>
                </a:solidFill>
              </a:endParaRPr>
            </a:p>
          </p:txBody>
        </p:sp>
        <p:sp>
          <p:nvSpPr>
            <p:cNvPr id="182" name="TextBox 181">
              <a:extLst>
                <a:ext uri="{FF2B5EF4-FFF2-40B4-BE49-F238E27FC236}">
                  <a16:creationId xmlns:a16="http://schemas.microsoft.com/office/drawing/2014/main" id="{15173730-C079-482A-BE14-9E481AA8A835}"/>
                </a:ext>
              </a:extLst>
            </p:cNvPr>
            <p:cNvSpPr txBox="1"/>
            <p:nvPr/>
          </p:nvSpPr>
          <p:spPr>
            <a:xfrm>
              <a:off x="7302247" y="3363387"/>
              <a:ext cx="679688" cy="400110"/>
            </a:xfrm>
            <a:prstGeom prst="rect">
              <a:avLst/>
            </a:prstGeom>
            <a:noFill/>
          </p:spPr>
          <p:txBody>
            <a:bodyPr wrap="square">
              <a:spAutoFit/>
            </a:bodyPr>
            <a:lstStyle/>
            <a:p>
              <a:r>
                <a:rPr lang="en-GB" sz="2000" b="1">
                  <a:solidFill>
                    <a:srgbClr val="FF66FF"/>
                  </a:solidFill>
                  <a:cs typeface="Calibri" panose="020F0502020204030204" pitchFamily="34" charset="0"/>
                </a:rPr>
                <a:t>1s</a:t>
              </a:r>
              <a:endParaRPr lang="en-GB" sz="2000" b="1">
                <a:solidFill>
                  <a:srgbClr val="FF66FF"/>
                </a:solidFill>
              </a:endParaRPr>
            </a:p>
          </p:txBody>
        </p:sp>
        <p:sp>
          <p:nvSpPr>
            <p:cNvPr id="183" name="TextBox 182">
              <a:extLst>
                <a:ext uri="{FF2B5EF4-FFF2-40B4-BE49-F238E27FC236}">
                  <a16:creationId xmlns:a16="http://schemas.microsoft.com/office/drawing/2014/main" id="{9AB38CF2-C006-4AB4-B6CC-F20F44AAD457}"/>
                </a:ext>
              </a:extLst>
            </p:cNvPr>
            <p:cNvSpPr txBox="1"/>
            <p:nvPr/>
          </p:nvSpPr>
          <p:spPr>
            <a:xfrm>
              <a:off x="7657327" y="3367250"/>
              <a:ext cx="679688" cy="400110"/>
            </a:xfrm>
            <a:prstGeom prst="rect">
              <a:avLst/>
            </a:prstGeom>
            <a:noFill/>
          </p:spPr>
          <p:txBody>
            <a:bodyPr wrap="square">
              <a:spAutoFit/>
            </a:bodyPr>
            <a:lstStyle/>
            <a:p>
              <a:r>
                <a:rPr lang="en-GB" sz="2000">
                  <a:solidFill>
                    <a:srgbClr val="FF66FF"/>
                  </a:solidFill>
                  <a:cs typeface="Calibri" panose="020F0502020204030204" pitchFamily="34" charset="0"/>
                </a:rPr>
                <a:t>2s</a:t>
              </a:r>
              <a:endParaRPr lang="en-GB" sz="2000">
                <a:solidFill>
                  <a:srgbClr val="FF66FF"/>
                </a:solidFill>
              </a:endParaRPr>
            </a:p>
          </p:txBody>
        </p:sp>
        <p:sp>
          <p:nvSpPr>
            <p:cNvPr id="184" name="TextBox 183">
              <a:extLst>
                <a:ext uri="{FF2B5EF4-FFF2-40B4-BE49-F238E27FC236}">
                  <a16:creationId xmlns:a16="http://schemas.microsoft.com/office/drawing/2014/main" id="{C02B6248-6E1E-4284-AB5E-824A838BA915}"/>
                </a:ext>
              </a:extLst>
            </p:cNvPr>
            <p:cNvSpPr txBox="1"/>
            <p:nvPr/>
          </p:nvSpPr>
          <p:spPr>
            <a:xfrm>
              <a:off x="8094106" y="3377656"/>
              <a:ext cx="586867" cy="400110"/>
            </a:xfrm>
            <a:prstGeom prst="rect">
              <a:avLst/>
            </a:prstGeom>
            <a:noFill/>
          </p:spPr>
          <p:txBody>
            <a:bodyPr wrap="square">
              <a:spAutoFit/>
            </a:bodyPr>
            <a:lstStyle/>
            <a:p>
              <a:r>
                <a:rPr lang="en-GB" sz="2000" b="1">
                  <a:solidFill>
                    <a:srgbClr val="FFC000"/>
                  </a:solidFill>
                  <a:cs typeface="Calibri" panose="020F0502020204030204" pitchFamily="34" charset="0"/>
                </a:rPr>
                <a:t>2p</a:t>
              </a:r>
              <a:endParaRPr lang="en-GB" sz="2000" b="1">
                <a:solidFill>
                  <a:srgbClr val="FFC000"/>
                </a:solidFill>
              </a:endParaRPr>
            </a:p>
          </p:txBody>
        </p:sp>
      </p:grpSp>
      <p:sp>
        <p:nvSpPr>
          <p:cNvPr id="187" name="Title 186">
            <a:extLst>
              <a:ext uri="{FF2B5EF4-FFF2-40B4-BE49-F238E27FC236}">
                <a16:creationId xmlns:a16="http://schemas.microsoft.com/office/drawing/2014/main" id="{48A0B81D-3480-4419-AC2C-8B9694EF98B0}"/>
              </a:ext>
            </a:extLst>
          </p:cNvPr>
          <p:cNvSpPr>
            <a:spLocks noGrp="1"/>
          </p:cNvSpPr>
          <p:nvPr>
            <p:ph type="title"/>
          </p:nvPr>
        </p:nvSpPr>
        <p:spPr>
          <a:xfrm>
            <a:off x="1127448" y="-35383"/>
            <a:ext cx="10364451" cy="631283"/>
          </a:xfrm>
        </p:spPr>
        <p:txBody>
          <a:bodyPr/>
          <a:lstStyle/>
          <a:p>
            <a:r>
              <a:rPr lang="en-GB"/>
              <a:t>Electron configuration – row 1 and 2</a:t>
            </a:r>
          </a:p>
        </p:txBody>
      </p:sp>
      <p:sp>
        <p:nvSpPr>
          <p:cNvPr id="172" name="Date Placeholder 171">
            <a:extLst>
              <a:ext uri="{FF2B5EF4-FFF2-40B4-BE49-F238E27FC236}">
                <a16:creationId xmlns:a16="http://schemas.microsoft.com/office/drawing/2014/main" id="{BC09E82F-9122-4106-8D23-6FF43A8AB943}"/>
              </a:ext>
            </a:extLst>
          </p:cNvPr>
          <p:cNvSpPr>
            <a:spLocks noGrp="1"/>
          </p:cNvSpPr>
          <p:nvPr>
            <p:ph type="dt" sz="half" idx="10"/>
          </p:nvPr>
        </p:nvSpPr>
        <p:spPr>
          <a:xfrm>
            <a:off x="11303801" y="6506746"/>
            <a:ext cx="888199" cy="365125"/>
          </a:xfrm>
        </p:spPr>
        <p:txBody>
          <a:bodyPr/>
          <a:lstStyle/>
          <a:p>
            <a:r>
              <a:rPr lang="en-US" altLang="en-US"/>
              <a:t>01/26/2023</a:t>
            </a:r>
            <a:endParaRPr lang="es-ES" altLang="en-US"/>
          </a:p>
        </p:txBody>
      </p:sp>
      <p:pic>
        <p:nvPicPr>
          <p:cNvPr id="6" name="Picture 5">
            <a:extLst>
              <a:ext uri="{FF2B5EF4-FFF2-40B4-BE49-F238E27FC236}">
                <a16:creationId xmlns:a16="http://schemas.microsoft.com/office/drawing/2014/main" id="{2C89EED3-7993-43BA-A822-24F5C316D7DF}"/>
              </a:ext>
            </a:extLst>
          </p:cNvPr>
          <p:cNvPicPr>
            <a:picLocks noChangeAspect="1"/>
          </p:cNvPicPr>
          <p:nvPr/>
        </p:nvPicPr>
        <p:blipFill rotWithShape="1">
          <a:blip r:embed="rId3"/>
          <a:srcRect b="72944"/>
          <a:stretch/>
        </p:blipFill>
        <p:spPr>
          <a:xfrm>
            <a:off x="0" y="1167681"/>
            <a:ext cx="11443184" cy="1578549"/>
          </a:xfrm>
          <a:prstGeom prst="rect">
            <a:avLst/>
          </a:prstGeom>
        </p:spPr>
      </p:pic>
      <p:pic>
        <p:nvPicPr>
          <p:cNvPr id="188" name="Picture 187">
            <a:extLst>
              <a:ext uri="{FF2B5EF4-FFF2-40B4-BE49-F238E27FC236}">
                <a16:creationId xmlns:a16="http://schemas.microsoft.com/office/drawing/2014/main" id="{F3EF35EB-83C4-419F-8B2A-524F67E327C3}"/>
              </a:ext>
            </a:extLst>
          </p:cNvPr>
          <p:cNvPicPr>
            <a:picLocks noChangeAspect="1"/>
          </p:cNvPicPr>
          <p:nvPr/>
        </p:nvPicPr>
        <p:blipFill>
          <a:blip r:embed="rId4"/>
          <a:stretch>
            <a:fillRect/>
          </a:stretch>
        </p:blipFill>
        <p:spPr>
          <a:xfrm>
            <a:off x="2066944" y="2348861"/>
            <a:ext cx="5833727" cy="895357"/>
          </a:xfrm>
          <a:prstGeom prst="rect">
            <a:avLst/>
          </a:prstGeom>
        </p:spPr>
      </p:pic>
      <p:grpSp>
        <p:nvGrpSpPr>
          <p:cNvPr id="7" name="Group 6">
            <a:extLst>
              <a:ext uri="{FF2B5EF4-FFF2-40B4-BE49-F238E27FC236}">
                <a16:creationId xmlns:a16="http://schemas.microsoft.com/office/drawing/2014/main" id="{9E68219B-45DD-425F-8A51-989A42B8BDFB}"/>
              </a:ext>
            </a:extLst>
          </p:cNvPr>
          <p:cNvGrpSpPr/>
          <p:nvPr/>
        </p:nvGrpSpPr>
        <p:grpSpPr>
          <a:xfrm>
            <a:off x="3073599" y="1387880"/>
            <a:ext cx="4397991" cy="1086022"/>
            <a:chOff x="3115475" y="629644"/>
            <a:chExt cx="4397991" cy="1086022"/>
          </a:xfrm>
        </p:grpSpPr>
        <p:sp>
          <p:nvSpPr>
            <p:cNvPr id="3" name="TextBox 2">
              <a:extLst>
                <a:ext uri="{FF2B5EF4-FFF2-40B4-BE49-F238E27FC236}">
                  <a16:creationId xmlns:a16="http://schemas.microsoft.com/office/drawing/2014/main" id="{2E49D78E-6E94-4993-900C-F3C883E21667}"/>
                </a:ext>
              </a:extLst>
            </p:cNvPr>
            <p:cNvSpPr txBox="1"/>
            <p:nvPr/>
          </p:nvSpPr>
          <p:spPr>
            <a:xfrm>
              <a:off x="3115475" y="996665"/>
              <a:ext cx="942887" cy="400110"/>
            </a:xfrm>
            <a:prstGeom prst="rect">
              <a:avLst/>
            </a:prstGeom>
            <a:noFill/>
          </p:spPr>
          <p:txBody>
            <a:bodyPr wrap="none" rtlCol="0">
              <a:spAutoFit/>
            </a:bodyPr>
            <a:lstStyle/>
            <a:p>
              <a:r>
                <a:rPr lang="en-GB" sz="2000">
                  <a:cs typeface="Calibri" panose="020F0502020204030204" pitchFamily="34" charset="0"/>
                </a:rPr>
                <a:t>H    1s</a:t>
              </a:r>
              <a:r>
                <a:rPr lang="en-GB" sz="2000" baseline="30000">
                  <a:cs typeface="Calibri" panose="020F0502020204030204" pitchFamily="34" charset="0"/>
                </a:rPr>
                <a:t>1</a:t>
              </a:r>
            </a:p>
          </p:txBody>
        </p:sp>
        <p:sp>
          <p:nvSpPr>
            <p:cNvPr id="49" name="TextBox 48">
              <a:extLst>
                <a:ext uri="{FF2B5EF4-FFF2-40B4-BE49-F238E27FC236}">
                  <a16:creationId xmlns:a16="http://schemas.microsoft.com/office/drawing/2014/main" id="{3C98D43B-F950-4563-882A-158183CB8751}"/>
                </a:ext>
              </a:extLst>
            </p:cNvPr>
            <p:cNvSpPr txBox="1"/>
            <p:nvPr/>
          </p:nvSpPr>
          <p:spPr>
            <a:xfrm>
              <a:off x="3118645" y="1314709"/>
              <a:ext cx="930063" cy="400110"/>
            </a:xfrm>
            <a:prstGeom prst="rect">
              <a:avLst/>
            </a:prstGeom>
            <a:noFill/>
          </p:spPr>
          <p:txBody>
            <a:bodyPr wrap="none" rtlCol="0">
              <a:spAutoFit/>
            </a:bodyPr>
            <a:lstStyle/>
            <a:p>
              <a:r>
                <a:rPr lang="en-GB" sz="2000">
                  <a:cs typeface="Calibri" panose="020F0502020204030204" pitchFamily="34" charset="0"/>
                </a:rPr>
                <a:t>He  1s</a:t>
              </a:r>
              <a:r>
                <a:rPr lang="en-GB" sz="2000" baseline="30000">
                  <a:cs typeface="Calibri" panose="020F0502020204030204" pitchFamily="34" charset="0"/>
                </a:rPr>
                <a:t>2</a:t>
              </a:r>
            </a:p>
          </p:txBody>
        </p:sp>
        <p:grpSp>
          <p:nvGrpSpPr>
            <p:cNvPr id="51" name="Group 50">
              <a:extLst>
                <a:ext uri="{FF2B5EF4-FFF2-40B4-BE49-F238E27FC236}">
                  <a16:creationId xmlns:a16="http://schemas.microsoft.com/office/drawing/2014/main" id="{F3D743B8-A76B-4D20-9CF7-00BF0D2F41FF}"/>
                </a:ext>
              </a:extLst>
            </p:cNvPr>
            <p:cNvGrpSpPr/>
            <p:nvPr/>
          </p:nvGrpSpPr>
          <p:grpSpPr>
            <a:xfrm>
              <a:off x="4049614" y="1045132"/>
              <a:ext cx="255291" cy="252604"/>
              <a:chOff x="3524703" y="3159591"/>
              <a:chExt cx="255291" cy="252604"/>
            </a:xfrm>
          </p:grpSpPr>
          <p:sp>
            <p:nvSpPr>
              <p:cNvPr id="53" name="Rectangle 52">
                <a:extLst>
                  <a:ext uri="{FF2B5EF4-FFF2-40B4-BE49-F238E27FC236}">
                    <a16:creationId xmlns:a16="http://schemas.microsoft.com/office/drawing/2014/main" id="{0AD63F54-0708-42B8-8A76-0F6434046ED8}"/>
                  </a:ext>
                </a:extLst>
              </p:cNvPr>
              <p:cNvSpPr>
                <a:spLocks noChangeAspect="1"/>
              </p:cNvSpPr>
              <p:nvPr/>
            </p:nvSpPr>
            <p:spPr>
              <a:xfrm>
                <a:off x="3524703" y="3159591"/>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54" name="Straight Arrow Connector 53">
                <a:extLst>
                  <a:ext uri="{FF2B5EF4-FFF2-40B4-BE49-F238E27FC236}">
                    <a16:creationId xmlns:a16="http://schemas.microsoft.com/office/drawing/2014/main" id="{2921DCDB-378A-464C-8C25-A8F5CEE7131D}"/>
                  </a:ext>
                </a:extLst>
              </p:cNvPr>
              <p:cNvCxnSpPr>
                <a:cxnSpLocks/>
              </p:cNvCxnSpPr>
              <p:nvPr/>
            </p:nvCxnSpPr>
            <p:spPr>
              <a:xfrm flipV="1">
                <a:off x="3616143" y="3190504"/>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 name="Group 3">
              <a:extLst>
                <a:ext uri="{FF2B5EF4-FFF2-40B4-BE49-F238E27FC236}">
                  <a16:creationId xmlns:a16="http://schemas.microsoft.com/office/drawing/2014/main" id="{50123FAB-5C8F-4AD3-81CB-E9A56DB67756}"/>
                </a:ext>
              </a:extLst>
            </p:cNvPr>
            <p:cNvGrpSpPr/>
            <p:nvPr/>
          </p:nvGrpSpPr>
          <p:grpSpPr>
            <a:xfrm>
              <a:off x="4038502" y="1399930"/>
              <a:ext cx="255291" cy="252604"/>
              <a:chOff x="3832903" y="876329"/>
              <a:chExt cx="255291" cy="252604"/>
            </a:xfrm>
          </p:grpSpPr>
          <p:sp>
            <p:nvSpPr>
              <p:cNvPr id="55" name="Rectangle 54">
                <a:extLst>
                  <a:ext uri="{FF2B5EF4-FFF2-40B4-BE49-F238E27FC236}">
                    <a16:creationId xmlns:a16="http://schemas.microsoft.com/office/drawing/2014/main" id="{B07DDFEE-00FD-4995-BF7D-83009B1FC337}"/>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56" name="Straight Arrow Connector 55">
                <a:extLst>
                  <a:ext uri="{FF2B5EF4-FFF2-40B4-BE49-F238E27FC236}">
                    <a16:creationId xmlns:a16="http://schemas.microsoft.com/office/drawing/2014/main" id="{BFFCB4A1-0378-41F4-848E-DBFA2BF688B6}"/>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30357430-2DEA-42AE-9114-3F3F766E2F7C}"/>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50" name="TextBox 49">
              <a:extLst>
                <a:ext uri="{FF2B5EF4-FFF2-40B4-BE49-F238E27FC236}">
                  <a16:creationId xmlns:a16="http://schemas.microsoft.com/office/drawing/2014/main" id="{1EFE4184-0CCD-49EC-BC04-6E037E3DCEC4}"/>
                </a:ext>
              </a:extLst>
            </p:cNvPr>
            <p:cNvSpPr txBox="1"/>
            <p:nvPr/>
          </p:nvSpPr>
          <p:spPr>
            <a:xfrm>
              <a:off x="5283445" y="983623"/>
              <a:ext cx="1334020" cy="400110"/>
            </a:xfrm>
            <a:prstGeom prst="rect">
              <a:avLst/>
            </a:prstGeom>
            <a:noFill/>
          </p:spPr>
          <p:txBody>
            <a:bodyPr wrap="none" rtlCol="0">
              <a:spAutoFit/>
            </a:bodyPr>
            <a:lstStyle/>
            <a:p>
              <a:r>
                <a:rPr lang="en-GB" sz="2000">
                  <a:cs typeface="Calibri" panose="020F0502020204030204" pitchFamily="34" charset="0"/>
                </a:rPr>
                <a:t>Li     1s</a:t>
              </a:r>
              <a:r>
                <a:rPr lang="en-GB" sz="2000" baseline="30000">
                  <a:cs typeface="Calibri" panose="020F0502020204030204" pitchFamily="34" charset="0"/>
                </a:rPr>
                <a:t>2</a:t>
              </a:r>
              <a:r>
                <a:rPr lang="en-GB" sz="2000">
                  <a:cs typeface="Calibri" panose="020F0502020204030204" pitchFamily="34" charset="0"/>
                </a:rPr>
                <a:t>2s</a:t>
              </a:r>
              <a:r>
                <a:rPr lang="en-GB" sz="2000" baseline="30000">
                  <a:cs typeface="Calibri" panose="020F0502020204030204" pitchFamily="34" charset="0"/>
                </a:rPr>
                <a:t>1</a:t>
              </a:r>
            </a:p>
          </p:txBody>
        </p:sp>
        <p:sp>
          <p:nvSpPr>
            <p:cNvPr id="42" name="TextBox 41">
              <a:extLst>
                <a:ext uri="{FF2B5EF4-FFF2-40B4-BE49-F238E27FC236}">
                  <a16:creationId xmlns:a16="http://schemas.microsoft.com/office/drawing/2014/main" id="{17A887AA-97A5-4F7A-96BE-CD74616E5A7B}"/>
                </a:ext>
              </a:extLst>
            </p:cNvPr>
            <p:cNvSpPr txBox="1"/>
            <p:nvPr/>
          </p:nvSpPr>
          <p:spPr>
            <a:xfrm>
              <a:off x="5287062" y="1315556"/>
              <a:ext cx="1293944" cy="400110"/>
            </a:xfrm>
            <a:prstGeom prst="rect">
              <a:avLst/>
            </a:prstGeom>
            <a:noFill/>
          </p:spPr>
          <p:txBody>
            <a:bodyPr wrap="none" rtlCol="0">
              <a:spAutoFit/>
            </a:bodyPr>
            <a:lstStyle/>
            <a:p>
              <a:r>
                <a:rPr lang="en-GB" sz="2000">
                  <a:cs typeface="Calibri" panose="020F0502020204030204" pitchFamily="34" charset="0"/>
                </a:rPr>
                <a:t>Be   1s</a:t>
              </a:r>
              <a:r>
                <a:rPr lang="en-GB" sz="2000" baseline="30000">
                  <a:cs typeface="Calibri" panose="020F0502020204030204" pitchFamily="34" charset="0"/>
                </a:rPr>
                <a:t>2</a:t>
              </a:r>
              <a:r>
                <a:rPr lang="en-GB" sz="2000">
                  <a:cs typeface="Calibri" panose="020F0502020204030204" pitchFamily="34" charset="0"/>
                </a:rPr>
                <a:t>2s</a:t>
              </a:r>
              <a:r>
                <a:rPr lang="en-GB" sz="2000" baseline="30000">
                  <a:cs typeface="Calibri" panose="020F0502020204030204" pitchFamily="34" charset="0"/>
                </a:rPr>
                <a:t>2</a:t>
              </a:r>
            </a:p>
          </p:txBody>
        </p:sp>
        <p:grpSp>
          <p:nvGrpSpPr>
            <p:cNvPr id="58" name="Group 57">
              <a:extLst>
                <a:ext uri="{FF2B5EF4-FFF2-40B4-BE49-F238E27FC236}">
                  <a16:creationId xmlns:a16="http://schemas.microsoft.com/office/drawing/2014/main" id="{2BA07A0D-9801-4B57-AFC8-B96E7507CD75}"/>
                </a:ext>
              </a:extLst>
            </p:cNvPr>
            <p:cNvGrpSpPr/>
            <p:nvPr/>
          </p:nvGrpSpPr>
          <p:grpSpPr>
            <a:xfrm>
              <a:off x="6625453" y="1014551"/>
              <a:ext cx="255291" cy="252604"/>
              <a:chOff x="3832903" y="876329"/>
              <a:chExt cx="255291" cy="252604"/>
            </a:xfrm>
          </p:grpSpPr>
          <p:sp>
            <p:nvSpPr>
              <p:cNvPr id="59" name="Rectangle 58">
                <a:extLst>
                  <a:ext uri="{FF2B5EF4-FFF2-40B4-BE49-F238E27FC236}">
                    <a16:creationId xmlns:a16="http://schemas.microsoft.com/office/drawing/2014/main" id="{672A209E-935E-41C9-8D61-E0F53DFF8E0C}"/>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60" name="Straight Arrow Connector 59">
                <a:extLst>
                  <a:ext uri="{FF2B5EF4-FFF2-40B4-BE49-F238E27FC236}">
                    <a16:creationId xmlns:a16="http://schemas.microsoft.com/office/drawing/2014/main" id="{EC1E00AE-BB3F-4B40-9BE5-39BCE04E7847}"/>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39526739-364F-4CCF-8375-F5AD05B03517}"/>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5" name="Group 4">
              <a:extLst>
                <a:ext uri="{FF2B5EF4-FFF2-40B4-BE49-F238E27FC236}">
                  <a16:creationId xmlns:a16="http://schemas.microsoft.com/office/drawing/2014/main" id="{D365BF81-72A3-433E-86C6-01FC56B81BEB}"/>
                </a:ext>
              </a:extLst>
            </p:cNvPr>
            <p:cNvGrpSpPr/>
            <p:nvPr/>
          </p:nvGrpSpPr>
          <p:grpSpPr>
            <a:xfrm>
              <a:off x="6606077" y="1394041"/>
              <a:ext cx="567545" cy="253381"/>
              <a:chOff x="3943177" y="1435517"/>
              <a:chExt cx="567545" cy="253381"/>
            </a:xfrm>
          </p:grpSpPr>
          <p:grpSp>
            <p:nvGrpSpPr>
              <p:cNvPr id="62" name="Group 61">
                <a:extLst>
                  <a:ext uri="{FF2B5EF4-FFF2-40B4-BE49-F238E27FC236}">
                    <a16:creationId xmlns:a16="http://schemas.microsoft.com/office/drawing/2014/main" id="{E78A8970-FF00-4078-A1ED-2B5EEEF36EB9}"/>
                  </a:ext>
                </a:extLst>
              </p:cNvPr>
              <p:cNvGrpSpPr/>
              <p:nvPr/>
            </p:nvGrpSpPr>
            <p:grpSpPr>
              <a:xfrm>
                <a:off x="4255431" y="1435517"/>
                <a:ext cx="255291" cy="252604"/>
                <a:chOff x="3832903" y="876329"/>
                <a:chExt cx="255291" cy="252604"/>
              </a:xfrm>
            </p:grpSpPr>
            <p:sp>
              <p:nvSpPr>
                <p:cNvPr id="63" name="Rectangle 62">
                  <a:extLst>
                    <a:ext uri="{FF2B5EF4-FFF2-40B4-BE49-F238E27FC236}">
                      <a16:creationId xmlns:a16="http://schemas.microsoft.com/office/drawing/2014/main" id="{B9A085D6-D879-4994-A88D-73CF17B9DFDD}"/>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64" name="Straight Arrow Connector 63">
                  <a:extLst>
                    <a:ext uri="{FF2B5EF4-FFF2-40B4-BE49-F238E27FC236}">
                      <a16:creationId xmlns:a16="http://schemas.microsoft.com/office/drawing/2014/main" id="{AC915285-EFEF-4205-90FB-C36F298C9A8B}"/>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5" name="Straight Arrow Connector 64">
                  <a:extLst>
                    <a:ext uri="{FF2B5EF4-FFF2-40B4-BE49-F238E27FC236}">
                      <a16:creationId xmlns:a16="http://schemas.microsoft.com/office/drawing/2014/main" id="{A2A62730-B9D0-4AAE-827B-59CABF12E6CE}"/>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66" name="Group 65">
                <a:extLst>
                  <a:ext uri="{FF2B5EF4-FFF2-40B4-BE49-F238E27FC236}">
                    <a16:creationId xmlns:a16="http://schemas.microsoft.com/office/drawing/2014/main" id="{5DEC8F2B-ECFE-4797-B4E2-72663AFB0AB4}"/>
                  </a:ext>
                </a:extLst>
              </p:cNvPr>
              <p:cNvGrpSpPr/>
              <p:nvPr/>
            </p:nvGrpSpPr>
            <p:grpSpPr>
              <a:xfrm>
                <a:off x="3943177" y="1436294"/>
                <a:ext cx="255291" cy="252604"/>
                <a:chOff x="3832903" y="876329"/>
                <a:chExt cx="255291" cy="252604"/>
              </a:xfrm>
            </p:grpSpPr>
            <p:sp>
              <p:nvSpPr>
                <p:cNvPr id="67" name="Rectangle 66">
                  <a:extLst>
                    <a:ext uri="{FF2B5EF4-FFF2-40B4-BE49-F238E27FC236}">
                      <a16:creationId xmlns:a16="http://schemas.microsoft.com/office/drawing/2014/main" id="{A2C6CBAD-A280-4D63-BFBF-FE737E75B7D6}"/>
                    </a:ext>
                  </a:extLst>
                </p:cNvPr>
                <p:cNvSpPr>
                  <a:spLocks noChangeAspect="1"/>
                </p:cNvSpPr>
                <p:nvPr/>
              </p:nvSpPr>
              <p:spPr>
                <a:xfrm>
                  <a:off x="3832903" y="87632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68" name="Straight Arrow Connector 67">
                  <a:extLst>
                    <a:ext uri="{FF2B5EF4-FFF2-40B4-BE49-F238E27FC236}">
                      <a16:creationId xmlns:a16="http://schemas.microsoft.com/office/drawing/2014/main" id="{C1E792A6-7428-4BCD-BC61-7319250499DA}"/>
                    </a:ext>
                  </a:extLst>
                </p:cNvPr>
                <p:cNvCxnSpPr>
                  <a:cxnSpLocks/>
                </p:cNvCxnSpPr>
                <p:nvPr/>
              </p:nvCxnSpPr>
              <p:spPr>
                <a:xfrm flipV="1">
                  <a:off x="3919503" y="88150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5A0A7F56-EA80-407A-99B5-2451FCE27CB2}"/>
                    </a:ext>
                  </a:extLst>
                </p:cNvPr>
                <p:cNvCxnSpPr>
                  <a:cxnSpLocks/>
                </p:cNvCxnSpPr>
                <p:nvPr/>
              </p:nvCxnSpPr>
              <p:spPr>
                <a:xfrm>
                  <a:off x="4006751" y="883945"/>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sp>
          <p:nvSpPr>
            <p:cNvPr id="176" name="TextBox 175">
              <a:extLst>
                <a:ext uri="{FF2B5EF4-FFF2-40B4-BE49-F238E27FC236}">
                  <a16:creationId xmlns:a16="http://schemas.microsoft.com/office/drawing/2014/main" id="{06FDE5D3-A1C2-465E-A482-96A858497B01}"/>
                </a:ext>
              </a:extLst>
            </p:cNvPr>
            <p:cNvSpPr txBox="1"/>
            <p:nvPr/>
          </p:nvSpPr>
          <p:spPr>
            <a:xfrm>
              <a:off x="3937611" y="649983"/>
              <a:ext cx="679688" cy="430887"/>
            </a:xfrm>
            <a:prstGeom prst="rect">
              <a:avLst/>
            </a:prstGeom>
            <a:noFill/>
          </p:spPr>
          <p:txBody>
            <a:bodyPr wrap="square">
              <a:spAutoFit/>
            </a:bodyPr>
            <a:lstStyle/>
            <a:p>
              <a:r>
                <a:rPr lang="en-GB" sz="2200" b="1" dirty="0">
                  <a:solidFill>
                    <a:srgbClr val="FF66FF"/>
                  </a:solidFill>
                  <a:cs typeface="Calibri" panose="020F0502020204030204" pitchFamily="34" charset="0"/>
                </a:rPr>
                <a:t>1s</a:t>
              </a:r>
              <a:endParaRPr lang="en-GB" sz="2200" b="1" dirty="0">
                <a:solidFill>
                  <a:srgbClr val="FF66FF"/>
                </a:solidFill>
              </a:endParaRPr>
            </a:p>
          </p:txBody>
        </p:sp>
        <p:sp>
          <p:nvSpPr>
            <p:cNvPr id="177" name="TextBox 176">
              <a:extLst>
                <a:ext uri="{FF2B5EF4-FFF2-40B4-BE49-F238E27FC236}">
                  <a16:creationId xmlns:a16="http://schemas.microsoft.com/office/drawing/2014/main" id="{418126E0-5E5F-4115-B8A5-BD7D783474FA}"/>
                </a:ext>
              </a:extLst>
            </p:cNvPr>
            <p:cNvSpPr txBox="1"/>
            <p:nvPr/>
          </p:nvSpPr>
          <p:spPr>
            <a:xfrm>
              <a:off x="6540900" y="629644"/>
              <a:ext cx="679688" cy="430887"/>
            </a:xfrm>
            <a:prstGeom prst="rect">
              <a:avLst/>
            </a:prstGeom>
            <a:noFill/>
          </p:spPr>
          <p:txBody>
            <a:bodyPr wrap="square">
              <a:spAutoFit/>
            </a:bodyPr>
            <a:lstStyle/>
            <a:p>
              <a:r>
                <a:rPr lang="en-GB" sz="2200" b="1">
                  <a:solidFill>
                    <a:srgbClr val="FF66FF"/>
                  </a:solidFill>
                  <a:cs typeface="Calibri" panose="020F0502020204030204" pitchFamily="34" charset="0"/>
                </a:rPr>
                <a:t>1s</a:t>
              </a:r>
              <a:endParaRPr lang="en-GB" sz="2200" b="1">
                <a:solidFill>
                  <a:srgbClr val="FF66FF"/>
                </a:solidFill>
              </a:endParaRPr>
            </a:p>
          </p:txBody>
        </p:sp>
        <p:sp>
          <p:nvSpPr>
            <p:cNvPr id="178" name="TextBox 177">
              <a:extLst>
                <a:ext uri="{FF2B5EF4-FFF2-40B4-BE49-F238E27FC236}">
                  <a16:creationId xmlns:a16="http://schemas.microsoft.com/office/drawing/2014/main" id="{F2741A8E-D413-45C5-A209-00055C9D39BF}"/>
                </a:ext>
              </a:extLst>
            </p:cNvPr>
            <p:cNvSpPr txBox="1"/>
            <p:nvPr/>
          </p:nvSpPr>
          <p:spPr>
            <a:xfrm>
              <a:off x="6833778" y="631928"/>
              <a:ext cx="679688" cy="430887"/>
            </a:xfrm>
            <a:prstGeom prst="rect">
              <a:avLst/>
            </a:prstGeom>
            <a:noFill/>
          </p:spPr>
          <p:txBody>
            <a:bodyPr wrap="square">
              <a:spAutoFit/>
            </a:bodyPr>
            <a:lstStyle/>
            <a:p>
              <a:r>
                <a:rPr lang="en-GB" sz="2200" b="1">
                  <a:solidFill>
                    <a:srgbClr val="FF66FF"/>
                  </a:solidFill>
                  <a:cs typeface="Calibri" panose="020F0502020204030204" pitchFamily="34" charset="0"/>
                </a:rPr>
                <a:t>2s</a:t>
              </a:r>
              <a:endParaRPr lang="en-GB" sz="2200" b="1">
                <a:solidFill>
                  <a:srgbClr val="FF66FF"/>
                </a:solidFill>
              </a:endParaRPr>
            </a:p>
          </p:txBody>
        </p:sp>
        <p:grpSp>
          <p:nvGrpSpPr>
            <p:cNvPr id="43" name="Group 42">
              <a:extLst>
                <a:ext uri="{FF2B5EF4-FFF2-40B4-BE49-F238E27FC236}">
                  <a16:creationId xmlns:a16="http://schemas.microsoft.com/office/drawing/2014/main" id="{D00064A0-7847-4851-A359-895E9084742A}"/>
                </a:ext>
              </a:extLst>
            </p:cNvPr>
            <p:cNvGrpSpPr/>
            <p:nvPr/>
          </p:nvGrpSpPr>
          <p:grpSpPr>
            <a:xfrm>
              <a:off x="6934687" y="1021056"/>
              <a:ext cx="255291" cy="252604"/>
              <a:chOff x="3631798" y="890126"/>
              <a:chExt cx="255291" cy="252604"/>
            </a:xfrm>
          </p:grpSpPr>
          <p:sp>
            <p:nvSpPr>
              <p:cNvPr id="185" name="Rectangle 184">
                <a:extLst>
                  <a:ext uri="{FF2B5EF4-FFF2-40B4-BE49-F238E27FC236}">
                    <a16:creationId xmlns:a16="http://schemas.microsoft.com/office/drawing/2014/main" id="{609F9357-198D-480B-A36C-8DE7B8029415}"/>
                  </a:ext>
                </a:extLst>
              </p:cNvPr>
              <p:cNvSpPr>
                <a:spLocks noChangeAspect="1"/>
              </p:cNvSpPr>
              <p:nvPr/>
            </p:nvSpPr>
            <p:spPr>
              <a:xfrm>
                <a:off x="3631798" y="89012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86" name="Straight Arrow Connector 185">
                <a:extLst>
                  <a:ext uri="{FF2B5EF4-FFF2-40B4-BE49-F238E27FC236}">
                    <a16:creationId xmlns:a16="http://schemas.microsoft.com/office/drawing/2014/main" id="{C6D1391E-5415-4C6D-A2BF-0F9F9B327469}"/>
                  </a:ext>
                </a:extLst>
              </p:cNvPr>
              <p:cNvCxnSpPr>
                <a:cxnSpLocks/>
              </p:cNvCxnSpPr>
              <p:nvPr/>
            </p:nvCxnSpPr>
            <p:spPr>
              <a:xfrm flipV="1">
                <a:off x="3723238" y="92103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spTree>
    <p:extLst>
      <p:ext uri="{BB962C8B-B14F-4D97-AF65-F5344CB8AC3E}">
        <p14:creationId xmlns:p14="http://schemas.microsoft.com/office/powerpoint/2010/main" val="10003381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TextBox 56">
            <a:extLst>
              <a:ext uri="{FF2B5EF4-FFF2-40B4-BE49-F238E27FC236}">
                <a16:creationId xmlns:a16="http://schemas.microsoft.com/office/drawing/2014/main" id="{4435018E-AF36-452B-B1E0-5D5E5C2A426E}"/>
              </a:ext>
            </a:extLst>
          </p:cNvPr>
          <p:cNvSpPr txBox="1"/>
          <p:nvPr/>
        </p:nvSpPr>
        <p:spPr>
          <a:xfrm>
            <a:off x="-19978" y="5160218"/>
            <a:ext cx="3060422" cy="707886"/>
          </a:xfrm>
          <a:prstGeom prst="rect">
            <a:avLst/>
          </a:prstGeom>
          <a:noFill/>
        </p:spPr>
        <p:txBody>
          <a:bodyPr wrap="square">
            <a:spAutoFit/>
          </a:bodyPr>
          <a:lstStyle/>
          <a:p>
            <a:r>
              <a:rPr lang="en-GB" sz="2000">
                <a:cs typeface="Calibri" panose="020F0502020204030204" pitchFamily="34" charset="0"/>
              </a:rPr>
              <a:t>     </a:t>
            </a:r>
          </a:p>
          <a:p>
            <a:r>
              <a:rPr lang="en-GB" sz="2000">
                <a:cs typeface="Calibri" panose="020F0502020204030204" pitchFamily="34" charset="0"/>
              </a:rPr>
              <a:t>        Mg    </a:t>
            </a:r>
            <a:r>
              <a:rPr lang="en-GB" sz="2000" b="1">
                <a:solidFill>
                  <a:srgbClr val="0000FF"/>
                </a:solidFill>
                <a:cs typeface="Calibri" panose="020F0502020204030204" pitchFamily="34" charset="0"/>
              </a:rPr>
              <a:t>[Ne] 3s</a:t>
            </a:r>
            <a:r>
              <a:rPr lang="en-GB" sz="2000" b="1" baseline="30000">
                <a:solidFill>
                  <a:srgbClr val="0000FF"/>
                </a:solidFill>
                <a:cs typeface="Calibri" panose="020F0502020204030204" pitchFamily="34" charset="0"/>
              </a:rPr>
              <a:t>2</a:t>
            </a:r>
          </a:p>
        </p:txBody>
      </p:sp>
      <p:grpSp>
        <p:nvGrpSpPr>
          <p:cNvPr id="61" name="Group 60">
            <a:extLst>
              <a:ext uri="{FF2B5EF4-FFF2-40B4-BE49-F238E27FC236}">
                <a16:creationId xmlns:a16="http://schemas.microsoft.com/office/drawing/2014/main" id="{D1744EE1-DFF1-4F72-AA6F-6819C5426007}"/>
              </a:ext>
            </a:extLst>
          </p:cNvPr>
          <p:cNvGrpSpPr/>
          <p:nvPr/>
        </p:nvGrpSpPr>
        <p:grpSpPr>
          <a:xfrm>
            <a:off x="2287418" y="5038020"/>
            <a:ext cx="356590" cy="291350"/>
            <a:chOff x="3524703" y="3159591"/>
            <a:chExt cx="255291" cy="252604"/>
          </a:xfrm>
        </p:grpSpPr>
        <p:sp>
          <p:nvSpPr>
            <p:cNvPr id="59" name="Rectangle 58">
              <a:extLst>
                <a:ext uri="{FF2B5EF4-FFF2-40B4-BE49-F238E27FC236}">
                  <a16:creationId xmlns:a16="http://schemas.microsoft.com/office/drawing/2014/main" id="{918A282D-1E18-41A7-A878-8AAE9F844B00}"/>
                </a:ext>
              </a:extLst>
            </p:cNvPr>
            <p:cNvSpPr>
              <a:spLocks noChangeAspect="1"/>
            </p:cNvSpPr>
            <p:nvPr/>
          </p:nvSpPr>
          <p:spPr>
            <a:xfrm>
              <a:off x="3524703" y="3159591"/>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60" name="Straight Arrow Connector 59">
              <a:extLst>
                <a:ext uri="{FF2B5EF4-FFF2-40B4-BE49-F238E27FC236}">
                  <a16:creationId xmlns:a16="http://schemas.microsoft.com/office/drawing/2014/main" id="{DAC0B9B7-7ACB-4631-BAA3-21DC757F8FEB}"/>
                </a:ext>
              </a:extLst>
            </p:cNvPr>
            <p:cNvCxnSpPr>
              <a:cxnSpLocks/>
            </p:cNvCxnSpPr>
            <p:nvPr/>
          </p:nvCxnSpPr>
          <p:spPr>
            <a:xfrm flipV="1">
              <a:off x="3616143" y="3190504"/>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34" name="Group 33">
            <a:extLst>
              <a:ext uri="{FF2B5EF4-FFF2-40B4-BE49-F238E27FC236}">
                <a16:creationId xmlns:a16="http://schemas.microsoft.com/office/drawing/2014/main" id="{89195203-BE9B-4C78-A330-90EBE8FD0F48}"/>
              </a:ext>
            </a:extLst>
          </p:cNvPr>
          <p:cNvGrpSpPr/>
          <p:nvPr/>
        </p:nvGrpSpPr>
        <p:grpSpPr>
          <a:xfrm>
            <a:off x="2287418" y="5438130"/>
            <a:ext cx="342901" cy="329615"/>
            <a:chOff x="3599712" y="4941384"/>
            <a:chExt cx="255291" cy="252604"/>
          </a:xfrm>
        </p:grpSpPr>
        <p:sp>
          <p:nvSpPr>
            <p:cNvPr id="62" name="Rectangle 61">
              <a:extLst>
                <a:ext uri="{FF2B5EF4-FFF2-40B4-BE49-F238E27FC236}">
                  <a16:creationId xmlns:a16="http://schemas.microsoft.com/office/drawing/2014/main" id="{C673C306-A360-426A-B252-5BBD1CB21A2B}"/>
                </a:ext>
              </a:extLst>
            </p:cNvPr>
            <p:cNvSpPr>
              <a:spLocks noChangeAspect="1"/>
            </p:cNvSpPr>
            <p:nvPr/>
          </p:nvSpPr>
          <p:spPr>
            <a:xfrm>
              <a:off x="3599712" y="4941384"/>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63" name="Straight Arrow Connector 62">
              <a:extLst>
                <a:ext uri="{FF2B5EF4-FFF2-40B4-BE49-F238E27FC236}">
                  <a16:creationId xmlns:a16="http://schemas.microsoft.com/office/drawing/2014/main" id="{2E30FFA1-D38A-4ED3-B8E6-723B5AD3D2AE}"/>
                </a:ext>
              </a:extLst>
            </p:cNvPr>
            <p:cNvCxnSpPr>
              <a:cxnSpLocks/>
            </p:cNvCxnSpPr>
            <p:nvPr/>
          </p:nvCxnSpPr>
          <p:spPr>
            <a:xfrm flipV="1">
              <a:off x="3693145" y="4946603"/>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4" name="Straight Arrow Connector 63">
              <a:extLst>
                <a:ext uri="{FF2B5EF4-FFF2-40B4-BE49-F238E27FC236}">
                  <a16:creationId xmlns:a16="http://schemas.microsoft.com/office/drawing/2014/main" id="{6AF82096-4049-48B2-9398-1262ECF40EA8}"/>
                </a:ext>
              </a:extLst>
            </p:cNvPr>
            <p:cNvCxnSpPr>
              <a:cxnSpLocks/>
            </p:cNvCxnSpPr>
            <p:nvPr/>
          </p:nvCxnSpPr>
          <p:spPr>
            <a:xfrm>
              <a:off x="3780393" y="4949039"/>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66" name="TextBox 65">
            <a:extLst>
              <a:ext uri="{FF2B5EF4-FFF2-40B4-BE49-F238E27FC236}">
                <a16:creationId xmlns:a16="http://schemas.microsoft.com/office/drawing/2014/main" id="{B7F0D88D-7F96-41AD-9EBF-3D15853C1F40}"/>
              </a:ext>
            </a:extLst>
          </p:cNvPr>
          <p:cNvSpPr txBox="1"/>
          <p:nvPr/>
        </p:nvSpPr>
        <p:spPr>
          <a:xfrm>
            <a:off x="587586" y="4117435"/>
            <a:ext cx="4160003" cy="830997"/>
          </a:xfrm>
          <a:prstGeom prst="rect">
            <a:avLst/>
          </a:prstGeom>
          <a:noFill/>
          <a:ln w="28575">
            <a:solidFill>
              <a:srgbClr val="0000FF"/>
            </a:solidFill>
          </a:ln>
        </p:spPr>
        <p:txBody>
          <a:bodyPr wrap="square" rtlCol="0">
            <a:spAutoFit/>
          </a:bodyPr>
          <a:lstStyle/>
          <a:p>
            <a:r>
              <a:rPr lang="en-GB" sz="2400" b="1">
                <a:solidFill>
                  <a:srgbClr val="0000FF"/>
                </a:solidFill>
                <a:cs typeface="Calibri" panose="020F0502020204030204" pitchFamily="34" charset="0"/>
              </a:rPr>
              <a:t>Valence electrons </a:t>
            </a:r>
            <a:r>
              <a:rPr lang="en-GB" sz="2400">
                <a:cs typeface="Calibri" panose="020F0502020204030204" pitchFamily="34" charset="0"/>
              </a:rPr>
              <a:t>- electrons in the outermost shell</a:t>
            </a:r>
            <a:r>
              <a:rPr lang="en-GB" sz="2400" b="1">
                <a:cs typeface="Calibri" panose="020F0502020204030204" pitchFamily="34" charset="0"/>
              </a:rPr>
              <a:t> </a:t>
            </a:r>
          </a:p>
        </p:txBody>
      </p:sp>
      <p:sp>
        <p:nvSpPr>
          <p:cNvPr id="68" name="TextBox 67">
            <a:extLst>
              <a:ext uri="{FF2B5EF4-FFF2-40B4-BE49-F238E27FC236}">
                <a16:creationId xmlns:a16="http://schemas.microsoft.com/office/drawing/2014/main" id="{41FE260B-A767-485B-9AE2-9E8CA617B9D0}"/>
              </a:ext>
            </a:extLst>
          </p:cNvPr>
          <p:cNvSpPr txBox="1"/>
          <p:nvPr/>
        </p:nvSpPr>
        <p:spPr>
          <a:xfrm>
            <a:off x="2836495" y="5004266"/>
            <a:ext cx="2040302" cy="400110"/>
          </a:xfrm>
          <a:prstGeom prst="rect">
            <a:avLst/>
          </a:prstGeom>
          <a:noFill/>
        </p:spPr>
        <p:txBody>
          <a:bodyPr wrap="none" rtlCol="0">
            <a:spAutoFit/>
          </a:bodyPr>
          <a:lstStyle/>
          <a:p>
            <a:r>
              <a:rPr lang="en-GB" sz="2000">
                <a:cs typeface="Calibri" panose="020F0502020204030204" pitchFamily="34" charset="0"/>
              </a:rPr>
              <a:t>1 valence electron</a:t>
            </a:r>
          </a:p>
        </p:txBody>
      </p:sp>
      <p:sp>
        <p:nvSpPr>
          <p:cNvPr id="69" name="TextBox 68">
            <a:extLst>
              <a:ext uri="{FF2B5EF4-FFF2-40B4-BE49-F238E27FC236}">
                <a16:creationId xmlns:a16="http://schemas.microsoft.com/office/drawing/2014/main" id="{D76A652B-3206-405E-B584-55E961463882}"/>
              </a:ext>
            </a:extLst>
          </p:cNvPr>
          <p:cNvSpPr txBox="1"/>
          <p:nvPr/>
        </p:nvSpPr>
        <p:spPr>
          <a:xfrm>
            <a:off x="2837646" y="5434446"/>
            <a:ext cx="2040302" cy="400110"/>
          </a:xfrm>
          <a:prstGeom prst="rect">
            <a:avLst/>
          </a:prstGeom>
          <a:noFill/>
        </p:spPr>
        <p:txBody>
          <a:bodyPr wrap="none" rtlCol="0">
            <a:spAutoFit/>
          </a:bodyPr>
          <a:lstStyle/>
          <a:p>
            <a:r>
              <a:rPr lang="en-GB" sz="2000">
                <a:cs typeface="Calibri" panose="020F0502020204030204" pitchFamily="34" charset="0"/>
              </a:rPr>
              <a:t>2 valence electron</a:t>
            </a:r>
          </a:p>
        </p:txBody>
      </p:sp>
      <p:sp>
        <p:nvSpPr>
          <p:cNvPr id="91" name="Rectangle 90">
            <a:extLst>
              <a:ext uri="{FF2B5EF4-FFF2-40B4-BE49-F238E27FC236}">
                <a16:creationId xmlns:a16="http://schemas.microsoft.com/office/drawing/2014/main" id="{C30E38F9-01A4-43F4-9C40-36032F7CA496}"/>
              </a:ext>
            </a:extLst>
          </p:cNvPr>
          <p:cNvSpPr>
            <a:spLocks noChangeAspect="1"/>
          </p:cNvSpPr>
          <p:nvPr/>
        </p:nvSpPr>
        <p:spPr>
          <a:xfrm>
            <a:off x="7615625" y="4194725"/>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92" name="Straight Arrow Connector 91">
            <a:extLst>
              <a:ext uri="{FF2B5EF4-FFF2-40B4-BE49-F238E27FC236}">
                <a16:creationId xmlns:a16="http://schemas.microsoft.com/office/drawing/2014/main" id="{322DA8F7-20E7-4652-97E3-EF59FA82967F}"/>
              </a:ext>
            </a:extLst>
          </p:cNvPr>
          <p:cNvCxnSpPr>
            <a:cxnSpLocks/>
          </p:cNvCxnSpPr>
          <p:nvPr/>
        </p:nvCxnSpPr>
        <p:spPr>
          <a:xfrm flipV="1">
            <a:off x="7707064" y="4225638"/>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3" name="Straight Arrow Connector 92">
            <a:extLst>
              <a:ext uri="{FF2B5EF4-FFF2-40B4-BE49-F238E27FC236}">
                <a16:creationId xmlns:a16="http://schemas.microsoft.com/office/drawing/2014/main" id="{431C5F7F-4FDE-47CA-AC2B-9D7A453D4997}"/>
              </a:ext>
            </a:extLst>
          </p:cNvPr>
          <p:cNvCxnSpPr>
            <a:cxnSpLocks/>
          </p:cNvCxnSpPr>
          <p:nvPr/>
        </p:nvCxnSpPr>
        <p:spPr>
          <a:xfrm>
            <a:off x="7794312" y="4228074"/>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94" name="Group 93">
            <a:extLst>
              <a:ext uri="{FF2B5EF4-FFF2-40B4-BE49-F238E27FC236}">
                <a16:creationId xmlns:a16="http://schemas.microsoft.com/office/drawing/2014/main" id="{DF8AA027-9350-4E8D-AA37-62AB135EEF18}"/>
              </a:ext>
            </a:extLst>
          </p:cNvPr>
          <p:cNvGrpSpPr/>
          <p:nvPr/>
        </p:nvGrpSpPr>
        <p:grpSpPr>
          <a:xfrm>
            <a:off x="7950329" y="4199278"/>
            <a:ext cx="759779" cy="253180"/>
            <a:chOff x="4993360" y="4108950"/>
            <a:chExt cx="759779" cy="253180"/>
          </a:xfrm>
        </p:grpSpPr>
        <p:grpSp>
          <p:nvGrpSpPr>
            <p:cNvPr id="95" name="Group 94">
              <a:extLst>
                <a:ext uri="{FF2B5EF4-FFF2-40B4-BE49-F238E27FC236}">
                  <a16:creationId xmlns:a16="http://schemas.microsoft.com/office/drawing/2014/main" id="{41F9ADDE-FE84-49DA-B73F-CF3D8BB1A8F7}"/>
                </a:ext>
              </a:extLst>
            </p:cNvPr>
            <p:cNvGrpSpPr/>
            <p:nvPr/>
          </p:nvGrpSpPr>
          <p:grpSpPr>
            <a:xfrm>
              <a:off x="4993360" y="4108950"/>
              <a:ext cx="759779" cy="253180"/>
              <a:chOff x="7989116" y="2383110"/>
              <a:chExt cx="759779" cy="253180"/>
            </a:xfrm>
          </p:grpSpPr>
          <p:sp>
            <p:nvSpPr>
              <p:cNvPr id="102" name="Rectangle 101">
                <a:extLst>
                  <a:ext uri="{FF2B5EF4-FFF2-40B4-BE49-F238E27FC236}">
                    <a16:creationId xmlns:a16="http://schemas.microsoft.com/office/drawing/2014/main" id="{47D8F37B-63CD-4D4A-A364-AD761145675D}"/>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03" name="Rectangle 102">
                <a:extLst>
                  <a:ext uri="{FF2B5EF4-FFF2-40B4-BE49-F238E27FC236}">
                    <a16:creationId xmlns:a16="http://schemas.microsoft.com/office/drawing/2014/main" id="{6491C3AF-96CD-4DEA-98DA-C3DD743E67FC}"/>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04" name="Rectangle 103">
                <a:extLst>
                  <a:ext uri="{FF2B5EF4-FFF2-40B4-BE49-F238E27FC236}">
                    <a16:creationId xmlns:a16="http://schemas.microsoft.com/office/drawing/2014/main" id="{2164C531-FBB1-4811-A439-5AB6DA203610}"/>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96" name="Straight Arrow Connector 95">
              <a:extLst>
                <a:ext uri="{FF2B5EF4-FFF2-40B4-BE49-F238E27FC236}">
                  <a16:creationId xmlns:a16="http://schemas.microsoft.com/office/drawing/2014/main" id="{16A0518E-5151-439C-B28D-356957D54CE2}"/>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8" name="Straight Arrow Connector 97">
              <a:extLst>
                <a:ext uri="{FF2B5EF4-FFF2-40B4-BE49-F238E27FC236}">
                  <a16:creationId xmlns:a16="http://schemas.microsoft.com/office/drawing/2014/main" id="{576BC705-8A26-4C66-8547-68386B20ACEB}"/>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105" name="Rectangle 104">
            <a:extLst>
              <a:ext uri="{FF2B5EF4-FFF2-40B4-BE49-F238E27FC236}">
                <a16:creationId xmlns:a16="http://schemas.microsoft.com/office/drawing/2014/main" id="{B732FA1E-6785-4954-B455-721FE3E82462}"/>
              </a:ext>
            </a:extLst>
          </p:cNvPr>
          <p:cNvSpPr>
            <a:spLocks noChangeAspect="1"/>
          </p:cNvSpPr>
          <p:nvPr/>
        </p:nvSpPr>
        <p:spPr>
          <a:xfrm>
            <a:off x="7615625" y="453608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06" name="Straight Arrow Connector 105">
            <a:extLst>
              <a:ext uri="{FF2B5EF4-FFF2-40B4-BE49-F238E27FC236}">
                <a16:creationId xmlns:a16="http://schemas.microsoft.com/office/drawing/2014/main" id="{3BFE9E73-7E86-4BCB-9C32-5103388AFB7C}"/>
              </a:ext>
            </a:extLst>
          </p:cNvPr>
          <p:cNvCxnSpPr>
            <a:cxnSpLocks/>
          </p:cNvCxnSpPr>
          <p:nvPr/>
        </p:nvCxnSpPr>
        <p:spPr>
          <a:xfrm flipV="1">
            <a:off x="7707064" y="4567002"/>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7" name="Straight Arrow Connector 106">
            <a:extLst>
              <a:ext uri="{FF2B5EF4-FFF2-40B4-BE49-F238E27FC236}">
                <a16:creationId xmlns:a16="http://schemas.microsoft.com/office/drawing/2014/main" id="{4CEBBB19-5BAC-4506-B01F-D5CE1120EA70}"/>
              </a:ext>
            </a:extLst>
          </p:cNvPr>
          <p:cNvCxnSpPr>
            <a:cxnSpLocks/>
          </p:cNvCxnSpPr>
          <p:nvPr/>
        </p:nvCxnSpPr>
        <p:spPr>
          <a:xfrm>
            <a:off x="7794312" y="4569438"/>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08" name="Group 107">
            <a:extLst>
              <a:ext uri="{FF2B5EF4-FFF2-40B4-BE49-F238E27FC236}">
                <a16:creationId xmlns:a16="http://schemas.microsoft.com/office/drawing/2014/main" id="{2A1CCC84-3FAD-4D52-9513-13A15D96D52A}"/>
              </a:ext>
            </a:extLst>
          </p:cNvPr>
          <p:cNvGrpSpPr/>
          <p:nvPr/>
        </p:nvGrpSpPr>
        <p:grpSpPr>
          <a:xfrm>
            <a:off x="7950329" y="4540642"/>
            <a:ext cx="759779" cy="253180"/>
            <a:chOff x="4993360" y="4108950"/>
            <a:chExt cx="759779" cy="253180"/>
          </a:xfrm>
        </p:grpSpPr>
        <p:grpSp>
          <p:nvGrpSpPr>
            <p:cNvPr id="109" name="Group 108">
              <a:extLst>
                <a:ext uri="{FF2B5EF4-FFF2-40B4-BE49-F238E27FC236}">
                  <a16:creationId xmlns:a16="http://schemas.microsoft.com/office/drawing/2014/main" id="{645B623C-2291-45C7-A4FE-15ED3093AF7A}"/>
                </a:ext>
              </a:extLst>
            </p:cNvPr>
            <p:cNvGrpSpPr/>
            <p:nvPr/>
          </p:nvGrpSpPr>
          <p:grpSpPr>
            <a:xfrm>
              <a:off x="4993360" y="4108950"/>
              <a:ext cx="759779" cy="253180"/>
              <a:chOff x="7989116" y="2383110"/>
              <a:chExt cx="759779" cy="253180"/>
            </a:xfrm>
          </p:grpSpPr>
          <p:sp>
            <p:nvSpPr>
              <p:cNvPr id="116" name="Rectangle 115">
                <a:extLst>
                  <a:ext uri="{FF2B5EF4-FFF2-40B4-BE49-F238E27FC236}">
                    <a16:creationId xmlns:a16="http://schemas.microsoft.com/office/drawing/2014/main" id="{1F7EEF68-05D1-4895-8759-6F13C456EA84}"/>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17" name="Rectangle 116">
                <a:extLst>
                  <a:ext uri="{FF2B5EF4-FFF2-40B4-BE49-F238E27FC236}">
                    <a16:creationId xmlns:a16="http://schemas.microsoft.com/office/drawing/2014/main" id="{803621BF-0997-4BDB-8ACC-505F4BFC7845}"/>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18" name="Rectangle 117">
                <a:extLst>
                  <a:ext uri="{FF2B5EF4-FFF2-40B4-BE49-F238E27FC236}">
                    <a16:creationId xmlns:a16="http://schemas.microsoft.com/office/drawing/2014/main" id="{F4CBAB36-D08C-4F0B-A3E2-0DEF4B7D4698}"/>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10" name="Straight Arrow Connector 109">
              <a:extLst>
                <a:ext uri="{FF2B5EF4-FFF2-40B4-BE49-F238E27FC236}">
                  <a16:creationId xmlns:a16="http://schemas.microsoft.com/office/drawing/2014/main" id="{B8A26FCE-5F55-41B7-B32F-F2DDA25BE618}"/>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2" name="Straight Arrow Connector 111">
              <a:extLst>
                <a:ext uri="{FF2B5EF4-FFF2-40B4-BE49-F238E27FC236}">
                  <a16:creationId xmlns:a16="http://schemas.microsoft.com/office/drawing/2014/main" id="{A2D2115C-EB29-41C0-B369-F6362D806E5C}"/>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4" name="Straight Arrow Connector 113">
              <a:extLst>
                <a:ext uri="{FF2B5EF4-FFF2-40B4-BE49-F238E27FC236}">
                  <a16:creationId xmlns:a16="http://schemas.microsoft.com/office/drawing/2014/main" id="{C76458AB-16D1-4162-A29A-05789EAD0E98}"/>
                </a:ext>
              </a:extLst>
            </p:cNvPr>
            <p:cNvCxnSpPr>
              <a:cxnSpLocks/>
            </p:cNvCxnSpPr>
            <p:nvPr/>
          </p:nvCxnSpPr>
          <p:spPr>
            <a:xfrm flipV="1">
              <a:off x="5577092" y="414203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119" name="Rectangle 118">
            <a:extLst>
              <a:ext uri="{FF2B5EF4-FFF2-40B4-BE49-F238E27FC236}">
                <a16:creationId xmlns:a16="http://schemas.microsoft.com/office/drawing/2014/main" id="{A83D8F2E-2880-4CD7-8DFF-D9B762CE80E7}"/>
              </a:ext>
            </a:extLst>
          </p:cNvPr>
          <p:cNvSpPr>
            <a:spLocks noChangeAspect="1"/>
          </p:cNvSpPr>
          <p:nvPr/>
        </p:nvSpPr>
        <p:spPr>
          <a:xfrm>
            <a:off x="7615625" y="4894431"/>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20" name="Straight Arrow Connector 119">
            <a:extLst>
              <a:ext uri="{FF2B5EF4-FFF2-40B4-BE49-F238E27FC236}">
                <a16:creationId xmlns:a16="http://schemas.microsoft.com/office/drawing/2014/main" id="{99C089C5-658D-4CC3-B4AF-0DFC868FB93A}"/>
              </a:ext>
            </a:extLst>
          </p:cNvPr>
          <p:cNvCxnSpPr>
            <a:cxnSpLocks/>
          </p:cNvCxnSpPr>
          <p:nvPr/>
        </p:nvCxnSpPr>
        <p:spPr>
          <a:xfrm flipV="1">
            <a:off x="7707064" y="4925344"/>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1" name="Straight Arrow Connector 120">
            <a:extLst>
              <a:ext uri="{FF2B5EF4-FFF2-40B4-BE49-F238E27FC236}">
                <a16:creationId xmlns:a16="http://schemas.microsoft.com/office/drawing/2014/main" id="{F6B7AC3E-0139-457F-A1C8-F3C29F85ABF2}"/>
              </a:ext>
            </a:extLst>
          </p:cNvPr>
          <p:cNvCxnSpPr>
            <a:cxnSpLocks/>
          </p:cNvCxnSpPr>
          <p:nvPr/>
        </p:nvCxnSpPr>
        <p:spPr>
          <a:xfrm>
            <a:off x="7794312" y="4927780"/>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22" name="Group 121">
            <a:extLst>
              <a:ext uri="{FF2B5EF4-FFF2-40B4-BE49-F238E27FC236}">
                <a16:creationId xmlns:a16="http://schemas.microsoft.com/office/drawing/2014/main" id="{3270C0CB-49F9-457F-A791-F5F5D9496A40}"/>
              </a:ext>
            </a:extLst>
          </p:cNvPr>
          <p:cNvGrpSpPr/>
          <p:nvPr/>
        </p:nvGrpSpPr>
        <p:grpSpPr>
          <a:xfrm>
            <a:off x="7950329" y="4898806"/>
            <a:ext cx="759779" cy="253359"/>
            <a:chOff x="4993360" y="4108771"/>
            <a:chExt cx="759779" cy="253359"/>
          </a:xfrm>
        </p:grpSpPr>
        <p:grpSp>
          <p:nvGrpSpPr>
            <p:cNvPr id="123" name="Group 122">
              <a:extLst>
                <a:ext uri="{FF2B5EF4-FFF2-40B4-BE49-F238E27FC236}">
                  <a16:creationId xmlns:a16="http://schemas.microsoft.com/office/drawing/2014/main" id="{4B0661CD-C250-4586-91FC-6CC38ECCAF26}"/>
                </a:ext>
              </a:extLst>
            </p:cNvPr>
            <p:cNvGrpSpPr/>
            <p:nvPr/>
          </p:nvGrpSpPr>
          <p:grpSpPr>
            <a:xfrm>
              <a:off x="4993360" y="4108771"/>
              <a:ext cx="759779" cy="253359"/>
              <a:chOff x="7989116" y="2382931"/>
              <a:chExt cx="759779" cy="253359"/>
            </a:xfrm>
          </p:grpSpPr>
          <p:sp>
            <p:nvSpPr>
              <p:cNvPr id="130" name="Rectangle 129">
                <a:extLst>
                  <a:ext uri="{FF2B5EF4-FFF2-40B4-BE49-F238E27FC236}">
                    <a16:creationId xmlns:a16="http://schemas.microsoft.com/office/drawing/2014/main" id="{F99040AB-A633-4F70-B53F-5EBB92D21F1B}"/>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31" name="Rectangle 130">
                <a:extLst>
                  <a:ext uri="{FF2B5EF4-FFF2-40B4-BE49-F238E27FC236}">
                    <a16:creationId xmlns:a16="http://schemas.microsoft.com/office/drawing/2014/main" id="{64FB7648-4BC2-44DF-8FBC-3F97CE21DDBA}"/>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32" name="Rectangle 131">
                <a:extLst>
                  <a:ext uri="{FF2B5EF4-FFF2-40B4-BE49-F238E27FC236}">
                    <a16:creationId xmlns:a16="http://schemas.microsoft.com/office/drawing/2014/main" id="{6879EA36-0BBF-4A9D-BC6A-D52139110214}"/>
                  </a:ext>
                </a:extLst>
              </p:cNvPr>
              <p:cNvSpPr>
                <a:spLocks noChangeAspect="1"/>
              </p:cNvSpPr>
              <p:nvPr/>
            </p:nvSpPr>
            <p:spPr>
              <a:xfrm>
                <a:off x="8493604" y="2382931"/>
                <a:ext cx="255291" cy="25278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24" name="Straight Arrow Connector 123">
              <a:extLst>
                <a:ext uri="{FF2B5EF4-FFF2-40B4-BE49-F238E27FC236}">
                  <a16:creationId xmlns:a16="http://schemas.microsoft.com/office/drawing/2014/main" id="{BF069D06-2105-485E-90F1-8AAAD713C041}"/>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5" name="Straight Arrow Connector 124">
              <a:extLst>
                <a:ext uri="{FF2B5EF4-FFF2-40B4-BE49-F238E27FC236}">
                  <a16:creationId xmlns:a16="http://schemas.microsoft.com/office/drawing/2014/main" id="{FC724C08-9A9D-4ECA-938C-BDA18C27CB11}"/>
                </a:ext>
              </a:extLst>
            </p:cNvPr>
            <p:cNvCxnSpPr>
              <a:cxnSpLocks/>
            </p:cNvCxnSpPr>
            <p:nvPr/>
          </p:nvCxnSpPr>
          <p:spPr>
            <a:xfrm>
              <a:off x="5167343" y="4116570"/>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6" name="Straight Arrow Connector 125">
              <a:extLst>
                <a:ext uri="{FF2B5EF4-FFF2-40B4-BE49-F238E27FC236}">
                  <a16:creationId xmlns:a16="http://schemas.microsoft.com/office/drawing/2014/main" id="{59E26ECC-FBAB-433A-991C-E99BC24B1F3C}"/>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8" name="Straight Arrow Connector 127">
              <a:extLst>
                <a:ext uri="{FF2B5EF4-FFF2-40B4-BE49-F238E27FC236}">
                  <a16:creationId xmlns:a16="http://schemas.microsoft.com/office/drawing/2014/main" id="{6C5F09F6-98B9-4302-BD9B-3C703C1A8341}"/>
                </a:ext>
              </a:extLst>
            </p:cNvPr>
            <p:cNvCxnSpPr>
              <a:cxnSpLocks/>
            </p:cNvCxnSpPr>
            <p:nvPr/>
          </p:nvCxnSpPr>
          <p:spPr>
            <a:xfrm flipV="1">
              <a:off x="5577092" y="414203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133" name="Rectangle 132">
            <a:extLst>
              <a:ext uri="{FF2B5EF4-FFF2-40B4-BE49-F238E27FC236}">
                <a16:creationId xmlns:a16="http://schemas.microsoft.com/office/drawing/2014/main" id="{C6B5CF8C-D444-4CF0-8921-5D2450A05BDA}"/>
              </a:ext>
            </a:extLst>
          </p:cNvPr>
          <p:cNvSpPr>
            <a:spLocks noChangeAspect="1"/>
          </p:cNvSpPr>
          <p:nvPr/>
        </p:nvSpPr>
        <p:spPr>
          <a:xfrm>
            <a:off x="7608326" y="5244198"/>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34" name="Straight Arrow Connector 133">
            <a:extLst>
              <a:ext uri="{FF2B5EF4-FFF2-40B4-BE49-F238E27FC236}">
                <a16:creationId xmlns:a16="http://schemas.microsoft.com/office/drawing/2014/main" id="{15CA0804-371C-47F5-B509-89B7ADFDE16F}"/>
              </a:ext>
            </a:extLst>
          </p:cNvPr>
          <p:cNvCxnSpPr>
            <a:cxnSpLocks/>
          </p:cNvCxnSpPr>
          <p:nvPr/>
        </p:nvCxnSpPr>
        <p:spPr>
          <a:xfrm flipV="1">
            <a:off x="7699765" y="5275111"/>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5" name="Straight Arrow Connector 134">
            <a:extLst>
              <a:ext uri="{FF2B5EF4-FFF2-40B4-BE49-F238E27FC236}">
                <a16:creationId xmlns:a16="http://schemas.microsoft.com/office/drawing/2014/main" id="{A25F7023-86A1-4719-82F4-C51F9C9B6D2E}"/>
              </a:ext>
            </a:extLst>
          </p:cNvPr>
          <p:cNvCxnSpPr>
            <a:cxnSpLocks/>
          </p:cNvCxnSpPr>
          <p:nvPr/>
        </p:nvCxnSpPr>
        <p:spPr>
          <a:xfrm>
            <a:off x="7787013" y="5277547"/>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36" name="Group 135">
            <a:extLst>
              <a:ext uri="{FF2B5EF4-FFF2-40B4-BE49-F238E27FC236}">
                <a16:creationId xmlns:a16="http://schemas.microsoft.com/office/drawing/2014/main" id="{67F4541D-5CBF-4714-81AF-CA469FE1F8FE}"/>
              </a:ext>
            </a:extLst>
          </p:cNvPr>
          <p:cNvGrpSpPr/>
          <p:nvPr/>
        </p:nvGrpSpPr>
        <p:grpSpPr>
          <a:xfrm>
            <a:off x="7943030" y="5248751"/>
            <a:ext cx="759779" cy="253180"/>
            <a:chOff x="4993360" y="4108950"/>
            <a:chExt cx="759779" cy="253180"/>
          </a:xfrm>
        </p:grpSpPr>
        <p:grpSp>
          <p:nvGrpSpPr>
            <p:cNvPr id="137" name="Group 136">
              <a:extLst>
                <a:ext uri="{FF2B5EF4-FFF2-40B4-BE49-F238E27FC236}">
                  <a16:creationId xmlns:a16="http://schemas.microsoft.com/office/drawing/2014/main" id="{9A0A57F1-1FC8-4E5F-BE1C-2BAC1F4641BE}"/>
                </a:ext>
              </a:extLst>
            </p:cNvPr>
            <p:cNvGrpSpPr/>
            <p:nvPr/>
          </p:nvGrpSpPr>
          <p:grpSpPr>
            <a:xfrm>
              <a:off x="4993360" y="4108950"/>
              <a:ext cx="759779" cy="253180"/>
              <a:chOff x="7989116" y="2383110"/>
              <a:chExt cx="759779" cy="253180"/>
            </a:xfrm>
          </p:grpSpPr>
          <p:sp>
            <p:nvSpPr>
              <p:cNvPr id="144" name="Rectangle 143">
                <a:extLst>
                  <a:ext uri="{FF2B5EF4-FFF2-40B4-BE49-F238E27FC236}">
                    <a16:creationId xmlns:a16="http://schemas.microsoft.com/office/drawing/2014/main" id="{0A2E1066-BBE7-4E23-A0A2-43BC37CFA31E}"/>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45" name="Rectangle 144">
                <a:extLst>
                  <a:ext uri="{FF2B5EF4-FFF2-40B4-BE49-F238E27FC236}">
                    <a16:creationId xmlns:a16="http://schemas.microsoft.com/office/drawing/2014/main" id="{FCC10FDB-C112-405D-B5F7-2D4A099D386F}"/>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46" name="Rectangle 145">
                <a:extLst>
                  <a:ext uri="{FF2B5EF4-FFF2-40B4-BE49-F238E27FC236}">
                    <a16:creationId xmlns:a16="http://schemas.microsoft.com/office/drawing/2014/main" id="{764C406E-5A02-4203-B1A4-7B0F7930FB7B}"/>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38" name="Straight Arrow Connector 137">
              <a:extLst>
                <a:ext uri="{FF2B5EF4-FFF2-40B4-BE49-F238E27FC236}">
                  <a16:creationId xmlns:a16="http://schemas.microsoft.com/office/drawing/2014/main" id="{CB596BDF-163E-48A5-A931-CB5554528406}"/>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9" name="Straight Arrow Connector 138">
              <a:extLst>
                <a:ext uri="{FF2B5EF4-FFF2-40B4-BE49-F238E27FC236}">
                  <a16:creationId xmlns:a16="http://schemas.microsoft.com/office/drawing/2014/main" id="{7C30AA7A-9061-49C3-AD78-DF4078E30780}"/>
                </a:ext>
              </a:extLst>
            </p:cNvPr>
            <p:cNvCxnSpPr>
              <a:cxnSpLocks/>
            </p:cNvCxnSpPr>
            <p:nvPr/>
          </p:nvCxnSpPr>
          <p:spPr>
            <a:xfrm>
              <a:off x="5167343" y="4116570"/>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0" name="Straight Arrow Connector 139">
              <a:extLst>
                <a:ext uri="{FF2B5EF4-FFF2-40B4-BE49-F238E27FC236}">
                  <a16:creationId xmlns:a16="http://schemas.microsoft.com/office/drawing/2014/main" id="{F6959ABE-827D-4FA9-9881-AFA053932DA6}"/>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Straight Arrow Connector 140">
              <a:extLst>
                <a:ext uri="{FF2B5EF4-FFF2-40B4-BE49-F238E27FC236}">
                  <a16:creationId xmlns:a16="http://schemas.microsoft.com/office/drawing/2014/main" id="{6518C432-F316-47C7-8FDB-3F775DBEA0B8}"/>
                </a:ext>
              </a:extLst>
            </p:cNvPr>
            <p:cNvCxnSpPr>
              <a:cxnSpLocks/>
            </p:cNvCxnSpPr>
            <p:nvPr/>
          </p:nvCxnSpPr>
          <p:spPr>
            <a:xfrm>
              <a:off x="5420856" y="4126626"/>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2" name="Straight Arrow Connector 141">
              <a:extLst>
                <a:ext uri="{FF2B5EF4-FFF2-40B4-BE49-F238E27FC236}">
                  <a16:creationId xmlns:a16="http://schemas.microsoft.com/office/drawing/2014/main" id="{E3F0C103-8ACE-4074-8A3B-EBD29FC1FD1D}"/>
                </a:ext>
              </a:extLst>
            </p:cNvPr>
            <p:cNvCxnSpPr>
              <a:cxnSpLocks/>
            </p:cNvCxnSpPr>
            <p:nvPr/>
          </p:nvCxnSpPr>
          <p:spPr>
            <a:xfrm flipV="1">
              <a:off x="5577092" y="414203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147" name="Rectangle 146">
            <a:extLst>
              <a:ext uri="{FF2B5EF4-FFF2-40B4-BE49-F238E27FC236}">
                <a16:creationId xmlns:a16="http://schemas.microsoft.com/office/drawing/2014/main" id="{7E1DFC50-2910-4094-9E66-BCB6DDFD9FD1}"/>
              </a:ext>
            </a:extLst>
          </p:cNvPr>
          <p:cNvSpPr>
            <a:spLocks noChangeAspect="1"/>
          </p:cNvSpPr>
          <p:nvPr/>
        </p:nvSpPr>
        <p:spPr>
          <a:xfrm>
            <a:off x="7608326" y="559179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cxnSp>
        <p:nvCxnSpPr>
          <p:cNvPr id="148" name="Straight Arrow Connector 147">
            <a:extLst>
              <a:ext uri="{FF2B5EF4-FFF2-40B4-BE49-F238E27FC236}">
                <a16:creationId xmlns:a16="http://schemas.microsoft.com/office/drawing/2014/main" id="{CF39ADB4-273F-4BB7-8CF5-7E67FD81C0D4}"/>
              </a:ext>
            </a:extLst>
          </p:cNvPr>
          <p:cNvCxnSpPr>
            <a:cxnSpLocks/>
          </p:cNvCxnSpPr>
          <p:nvPr/>
        </p:nvCxnSpPr>
        <p:spPr>
          <a:xfrm flipV="1">
            <a:off x="7699765" y="5622712"/>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9" name="Straight Arrow Connector 148">
            <a:extLst>
              <a:ext uri="{FF2B5EF4-FFF2-40B4-BE49-F238E27FC236}">
                <a16:creationId xmlns:a16="http://schemas.microsoft.com/office/drawing/2014/main" id="{E0421549-531A-48C9-9EDA-97D681DAD7E1}"/>
              </a:ext>
            </a:extLst>
          </p:cNvPr>
          <p:cNvCxnSpPr>
            <a:cxnSpLocks/>
          </p:cNvCxnSpPr>
          <p:nvPr/>
        </p:nvCxnSpPr>
        <p:spPr>
          <a:xfrm>
            <a:off x="7787013" y="5625148"/>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50" name="Group 149">
            <a:extLst>
              <a:ext uri="{FF2B5EF4-FFF2-40B4-BE49-F238E27FC236}">
                <a16:creationId xmlns:a16="http://schemas.microsoft.com/office/drawing/2014/main" id="{FD3B67B1-2DBE-426F-A993-18F1783E11FD}"/>
              </a:ext>
            </a:extLst>
          </p:cNvPr>
          <p:cNvGrpSpPr/>
          <p:nvPr/>
        </p:nvGrpSpPr>
        <p:grpSpPr>
          <a:xfrm>
            <a:off x="7943030" y="5596352"/>
            <a:ext cx="759779" cy="253180"/>
            <a:chOff x="4993360" y="4108950"/>
            <a:chExt cx="759779" cy="253180"/>
          </a:xfrm>
        </p:grpSpPr>
        <p:grpSp>
          <p:nvGrpSpPr>
            <p:cNvPr id="151" name="Group 150">
              <a:extLst>
                <a:ext uri="{FF2B5EF4-FFF2-40B4-BE49-F238E27FC236}">
                  <a16:creationId xmlns:a16="http://schemas.microsoft.com/office/drawing/2014/main" id="{DEDFD92E-25F4-4418-9CF9-D39C53B13708}"/>
                </a:ext>
              </a:extLst>
            </p:cNvPr>
            <p:cNvGrpSpPr/>
            <p:nvPr/>
          </p:nvGrpSpPr>
          <p:grpSpPr>
            <a:xfrm>
              <a:off x="4993360" y="4108950"/>
              <a:ext cx="759779" cy="253180"/>
              <a:chOff x="7989116" y="2383110"/>
              <a:chExt cx="759779" cy="253180"/>
            </a:xfrm>
          </p:grpSpPr>
          <p:sp>
            <p:nvSpPr>
              <p:cNvPr id="158" name="Rectangle 157">
                <a:extLst>
                  <a:ext uri="{FF2B5EF4-FFF2-40B4-BE49-F238E27FC236}">
                    <a16:creationId xmlns:a16="http://schemas.microsoft.com/office/drawing/2014/main" id="{2CA4AB96-1AE1-4214-884A-75AE732F7981}"/>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59" name="Rectangle 158">
                <a:extLst>
                  <a:ext uri="{FF2B5EF4-FFF2-40B4-BE49-F238E27FC236}">
                    <a16:creationId xmlns:a16="http://schemas.microsoft.com/office/drawing/2014/main" id="{5E7D567C-382B-4B78-BD90-028D97A78893}"/>
                  </a:ext>
                </a:extLst>
              </p:cNvPr>
              <p:cNvSpPr>
                <a:spLocks noChangeAspect="1"/>
              </p:cNvSpPr>
              <p:nvPr/>
            </p:nvSpPr>
            <p:spPr>
              <a:xfrm>
                <a:off x="8244407" y="2383110"/>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160" name="Rectangle 159">
                <a:extLst>
                  <a:ext uri="{FF2B5EF4-FFF2-40B4-BE49-F238E27FC236}">
                    <a16:creationId xmlns:a16="http://schemas.microsoft.com/office/drawing/2014/main" id="{0359237E-9421-4E93-B8A7-94933BFEBA3E}"/>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grpSp>
        <p:cxnSp>
          <p:nvCxnSpPr>
            <p:cNvPr id="152" name="Straight Arrow Connector 151">
              <a:extLst>
                <a:ext uri="{FF2B5EF4-FFF2-40B4-BE49-F238E27FC236}">
                  <a16:creationId xmlns:a16="http://schemas.microsoft.com/office/drawing/2014/main" id="{7581D0E9-1028-4DB0-9F88-492426EED784}"/>
                </a:ext>
              </a:extLst>
            </p:cNvPr>
            <p:cNvCxnSpPr>
              <a:cxnSpLocks/>
            </p:cNvCxnSpPr>
            <p:nvPr/>
          </p:nvCxnSpPr>
          <p:spPr>
            <a:xfrm flipV="1">
              <a:off x="5080095" y="4114134"/>
              <a:ext cx="0" cy="21305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3" name="Straight Arrow Connector 152">
              <a:extLst>
                <a:ext uri="{FF2B5EF4-FFF2-40B4-BE49-F238E27FC236}">
                  <a16:creationId xmlns:a16="http://schemas.microsoft.com/office/drawing/2014/main" id="{59C8F3D8-1255-42FC-8C68-82D1DF2C9A08}"/>
                </a:ext>
              </a:extLst>
            </p:cNvPr>
            <p:cNvCxnSpPr>
              <a:cxnSpLocks/>
            </p:cNvCxnSpPr>
            <p:nvPr/>
          </p:nvCxnSpPr>
          <p:spPr>
            <a:xfrm>
              <a:off x="5167343" y="4116570"/>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4" name="Straight Arrow Connector 153">
              <a:extLst>
                <a:ext uri="{FF2B5EF4-FFF2-40B4-BE49-F238E27FC236}">
                  <a16:creationId xmlns:a16="http://schemas.microsoft.com/office/drawing/2014/main" id="{397CC1D6-A876-4DE1-988D-96D61345BC1B}"/>
                </a:ext>
              </a:extLst>
            </p:cNvPr>
            <p:cNvCxnSpPr>
              <a:cxnSpLocks/>
            </p:cNvCxnSpPr>
            <p:nvPr/>
          </p:nvCxnSpPr>
          <p:spPr>
            <a:xfrm flipV="1">
              <a:off x="5333608" y="4124190"/>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5" name="Straight Arrow Connector 154">
              <a:extLst>
                <a:ext uri="{FF2B5EF4-FFF2-40B4-BE49-F238E27FC236}">
                  <a16:creationId xmlns:a16="http://schemas.microsoft.com/office/drawing/2014/main" id="{73AF5D23-C26A-4867-8C2A-9FE23DCB909F}"/>
                </a:ext>
              </a:extLst>
            </p:cNvPr>
            <p:cNvCxnSpPr>
              <a:cxnSpLocks/>
            </p:cNvCxnSpPr>
            <p:nvPr/>
          </p:nvCxnSpPr>
          <p:spPr>
            <a:xfrm>
              <a:off x="5420856" y="4126626"/>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6" name="Straight Arrow Connector 155">
              <a:extLst>
                <a:ext uri="{FF2B5EF4-FFF2-40B4-BE49-F238E27FC236}">
                  <a16:creationId xmlns:a16="http://schemas.microsoft.com/office/drawing/2014/main" id="{9E073B51-C7E8-483F-ABD5-3226624E53AF}"/>
                </a:ext>
              </a:extLst>
            </p:cNvPr>
            <p:cNvCxnSpPr>
              <a:cxnSpLocks/>
            </p:cNvCxnSpPr>
            <p:nvPr/>
          </p:nvCxnSpPr>
          <p:spPr>
            <a:xfrm flipV="1">
              <a:off x="5577092" y="414203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7" name="Straight Arrow Connector 156">
              <a:extLst>
                <a:ext uri="{FF2B5EF4-FFF2-40B4-BE49-F238E27FC236}">
                  <a16:creationId xmlns:a16="http://schemas.microsoft.com/office/drawing/2014/main" id="{55421AAA-D62C-4B2C-A7BB-D2B93896149F}"/>
                </a:ext>
              </a:extLst>
            </p:cNvPr>
            <p:cNvCxnSpPr>
              <a:cxnSpLocks/>
            </p:cNvCxnSpPr>
            <p:nvPr/>
          </p:nvCxnSpPr>
          <p:spPr>
            <a:xfrm>
              <a:off x="5664340" y="414447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161" name="TextBox 160">
            <a:extLst>
              <a:ext uri="{FF2B5EF4-FFF2-40B4-BE49-F238E27FC236}">
                <a16:creationId xmlns:a16="http://schemas.microsoft.com/office/drawing/2014/main" id="{B010689B-0AA1-480E-97C8-048F75AE04B2}"/>
              </a:ext>
            </a:extLst>
          </p:cNvPr>
          <p:cNvSpPr txBox="1"/>
          <p:nvPr/>
        </p:nvSpPr>
        <p:spPr>
          <a:xfrm>
            <a:off x="8945630" y="4072920"/>
            <a:ext cx="2326214" cy="430887"/>
          </a:xfrm>
          <a:prstGeom prst="rect">
            <a:avLst/>
          </a:prstGeom>
          <a:noFill/>
        </p:spPr>
        <p:txBody>
          <a:bodyPr wrap="none" rtlCol="0">
            <a:spAutoFit/>
          </a:bodyPr>
          <a:lstStyle/>
          <a:p>
            <a:r>
              <a:rPr lang="en-GB" sz="2200">
                <a:cs typeface="Calibri" panose="020F0502020204030204" pitchFamily="34" charset="0"/>
              </a:rPr>
              <a:t>4 valence electrons</a:t>
            </a:r>
          </a:p>
        </p:txBody>
      </p:sp>
      <p:sp>
        <p:nvSpPr>
          <p:cNvPr id="162" name="TextBox 161">
            <a:extLst>
              <a:ext uri="{FF2B5EF4-FFF2-40B4-BE49-F238E27FC236}">
                <a16:creationId xmlns:a16="http://schemas.microsoft.com/office/drawing/2014/main" id="{E275698E-D02F-42F6-8DC2-637137A2FE9B}"/>
              </a:ext>
            </a:extLst>
          </p:cNvPr>
          <p:cNvSpPr txBox="1"/>
          <p:nvPr/>
        </p:nvSpPr>
        <p:spPr>
          <a:xfrm>
            <a:off x="8976896" y="4411586"/>
            <a:ext cx="2326214" cy="430887"/>
          </a:xfrm>
          <a:prstGeom prst="rect">
            <a:avLst/>
          </a:prstGeom>
          <a:noFill/>
        </p:spPr>
        <p:txBody>
          <a:bodyPr wrap="none" rtlCol="0">
            <a:spAutoFit/>
          </a:bodyPr>
          <a:lstStyle/>
          <a:p>
            <a:r>
              <a:rPr lang="en-GB" sz="2200">
                <a:cs typeface="Calibri" panose="020F0502020204030204" pitchFamily="34" charset="0"/>
              </a:rPr>
              <a:t>5 valence electrons</a:t>
            </a:r>
          </a:p>
        </p:txBody>
      </p:sp>
      <p:sp>
        <p:nvSpPr>
          <p:cNvPr id="163" name="TextBox 162">
            <a:extLst>
              <a:ext uri="{FF2B5EF4-FFF2-40B4-BE49-F238E27FC236}">
                <a16:creationId xmlns:a16="http://schemas.microsoft.com/office/drawing/2014/main" id="{EF1B2263-A834-40A6-AEF8-94E848DB85DD}"/>
              </a:ext>
            </a:extLst>
          </p:cNvPr>
          <p:cNvSpPr txBox="1"/>
          <p:nvPr/>
        </p:nvSpPr>
        <p:spPr>
          <a:xfrm>
            <a:off x="8998856" y="4764159"/>
            <a:ext cx="2326214" cy="430887"/>
          </a:xfrm>
          <a:prstGeom prst="rect">
            <a:avLst/>
          </a:prstGeom>
          <a:noFill/>
        </p:spPr>
        <p:txBody>
          <a:bodyPr wrap="none" rtlCol="0">
            <a:spAutoFit/>
          </a:bodyPr>
          <a:lstStyle/>
          <a:p>
            <a:r>
              <a:rPr lang="en-GB" sz="2200">
                <a:cs typeface="Calibri" panose="020F0502020204030204" pitchFamily="34" charset="0"/>
              </a:rPr>
              <a:t>6 valence electrons</a:t>
            </a:r>
          </a:p>
        </p:txBody>
      </p:sp>
      <p:sp>
        <p:nvSpPr>
          <p:cNvPr id="164" name="TextBox 163">
            <a:extLst>
              <a:ext uri="{FF2B5EF4-FFF2-40B4-BE49-F238E27FC236}">
                <a16:creationId xmlns:a16="http://schemas.microsoft.com/office/drawing/2014/main" id="{EA4C87D5-F108-4046-9CE6-7CBB368F4115}"/>
              </a:ext>
            </a:extLst>
          </p:cNvPr>
          <p:cNvSpPr txBox="1"/>
          <p:nvPr/>
        </p:nvSpPr>
        <p:spPr>
          <a:xfrm>
            <a:off x="8991557" y="5118369"/>
            <a:ext cx="2326214" cy="430887"/>
          </a:xfrm>
          <a:prstGeom prst="rect">
            <a:avLst/>
          </a:prstGeom>
          <a:noFill/>
        </p:spPr>
        <p:txBody>
          <a:bodyPr wrap="none" rtlCol="0">
            <a:spAutoFit/>
          </a:bodyPr>
          <a:lstStyle/>
          <a:p>
            <a:r>
              <a:rPr lang="en-GB" sz="2200">
                <a:cs typeface="Calibri" panose="020F0502020204030204" pitchFamily="34" charset="0"/>
              </a:rPr>
              <a:t>7 valence electrons</a:t>
            </a:r>
          </a:p>
        </p:txBody>
      </p:sp>
      <p:sp>
        <p:nvSpPr>
          <p:cNvPr id="165" name="TextBox 164">
            <a:extLst>
              <a:ext uri="{FF2B5EF4-FFF2-40B4-BE49-F238E27FC236}">
                <a16:creationId xmlns:a16="http://schemas.microsoft.com/office/drawing/2014/main" id="{3BC91C98-6CF3-4B72-96FB-8222C996830C}"/>
              </a:ext>
            </a:extLst>
          </p:cNvPr>
          <p:cNvSpPr txBox="1"/>
          <p:nvPr/>
        </p:nvSpPr>
        <p:spPr>
          <a:xfrm>
            <a:off x="8992864" y="5494887"/>
            <a:ext cx="2326214" cy="430887"/>
          </a:xfrm>
          <a:prstGeom prst="rect">
            <a:avLst/>
          </a:prstGeom>
          <a:noFill/>
        </p:spPr>
        <p:txBody>
          <a:bodyPr wrap="none" rtlCol="0">
            <a:spAutoFit/>
          </a:bodyPr>
          <a:lstStyle/>
          <a:p>
            <a:r>
              <a:rPr lang="en-GB" sz="2200">
                <a:cs typeface="Calibri" panose="020F0502020204030204" pitchFamily="34" charset="0"/>
              </a:rPr>
              <a:t>8 valence electrons</a:t>
            </a:r>
          </a:p>
        </p:txBody>
      </p:sp>
      <p:sp>
        <p:nvSpPr>
          <p:cNvPr id="129" name="TextBox 128">
            <a:extLst>
              <a:ext uri="{FF2B5EF4-FFF2-40B4-BE49-F238E27FC236}">
                <a16:creationId xmlns:a16="http://schemas.microsoft.com/office/drawing/2014/main" id="{C5726FA8-742B-4964-BB58-02FA3ED25BA8}"/>
              </a:ext>
            </a:extLst>
          </p:cNvPr>
          <p:cNvSpPr txBox="1"/>
          <p:nvPr/>
        </p:nvSpPr>
        <p:spPr>
          <a:xfrm>
            <a:off x="14926" y="5005940"/>
            <a:ext cx="2272492" cy="400110"/>
          </a:xfrm>
          <a:prstGeom prst="rect">
            <a:avLst/>
          </a:prstGeom>
          <a:noFill/>
        </p:spPr>
        <p:txBody>
          <a:bodyPr wrap="square">
            <a:spAutoFit/>
          </a:bodyPr>
          <a:lstStyle/>
          <a:p>
            <a:r>
              <a:rPr lang="en-GB" sz="2000">
                <a:cs typeface="Calibri" panose="020F0502020204030204" pitchFamily="34" charset="0"/>
              </a:rPr>
              <a:t>        Na    </a:t>
            </a:r>
            <a:r>
              <a:rPr lang="en-GB" sz="2000" b="1">
                <a:solidFill>
                  <a:srgbClr val="0000FF"/>
                </a:solidFill>
                <a:cs typeface="Calibri" panose="020F0502020204030204" pitchFamily="34" charset="0"/>
              </a:rPr>
              <a:t>[Ne] 3s</a:t>
            </a:r>
            <a:r>
              <a:rPr lang="en-GB" sz="2000" b="1" baseline="30000">
                <a:solidFill>
                  <a:srgbClr val="0000FF"/>
                </a:solidFill>
                <a:cs typeface="Calibri" panose="020F0502020204030204" pitchFamily="34" charset="0"/>
              </a:rPr>
              <a:t>1</a:t>
            </a:r>
            <a:r>
              <a:rPr lang="en-GB" sz="2000" b="1">
                <a:solidFill>
                  <a:srgbClr val="0000FF"/>
                </a:solidFill>
                <a:cs typeface="Calibri" panose="020F0502020204030204" pitchFamily="34" charset="0"/>
              </a:rPr>
              <a:t> </a:t>
            </a:r>
            <a:endParaRPr lang="en-GB" sz="2000" b="1">
              <a:solidFill>
                <a:srgbClr val="0000FF"/>
              </a:solidFill>
            </a:endParaRPr>
          </a:p>
        </p:txBody>
      </p:sp>
      <p:sp>
        <p:nvSpPr>
          <p:cNvPr id="166" name="TextBox 165">
            <a:extLst>
              <a:ext uri="{FF2B5EF4-FFF2-40B4-BE49-F238E27FC236}">
                <a16:creationId xmlns:a16="http://schemas.microsoft.com/office/drawing/2014/main" id="{C391687B-FC2F-42BD-AD9B-4C090A696B75}"/>
              </a:ext>
            </a:extLst>
          </p:cNvPr>
          <p:cNvSpPr txBox="1"/>
          <p:nvPr/>
        </p:nvSpPr>
        <p:spPr>
          <a:xfrm>
            <a:off x="5251156" y="4091951"/>
            <a:ext cx="2497399" cy="430887"/>
          </a:xfrm>
          <a:prstGeom prst="rect">
            <a:avLst/>
          </a:prstGeom>
          <a:noFill/>
        </p:spPr>
        <p:txBody>
          <a:bodyPr wrap="square">
            <a:spAutoFit/>
          </a:bodyPr>
          <a:lstStyle/>
          <a:p>
            <a:r>
              <a:rPr lang="en-GB" sz="2200">
                <a:cs typeface="Calibri" panose="020F0502020204030204" pitchFamily="34" charset="0"/>
              </a:rPr>
              <a:t>Si     [Ne]3s</a:t>
            </a:r>
            <a:r>
              <a:rPr lang="en-GB" sz="2200" baseline="30000">
                <a:cs typeface="Calibri" panose="020F0502020204030204" pitchFamily="34" charset="0"/>
              </a:rPr>
              <a:t>2</a:t>
            </a:r>
            <a:r>
              <a:rPr lang="en-GB" sz="2200">
                <a:cs typeface="Calibri" panose="020F0502020204030204" pitchFamily="34" charset="0"/>
              </a:rPr>
              <a:t>3p</a:t>
            </a:r>
            <a:r>
              <a:rPr lang="en-GB" sz="2200" baseline="30000">
                <a:cs typeface="Calibri" panose="020F0502020204030204" pitchFamily="34" charset="0"/>
              </a:rPr>
              <a:t>2</a:t>
            </a:r>
            <a:endParaRPr lang="en-GB" sz="2200">
              <a:cs typeface="Calibri" panose="020F0502020204030204" pitchFamily="34" charset="0"/>
            </a:endParaRPr>
          </a:p>
        </p:txBody>
      </p:sp>
      <p:sp>
        <p:nvSpPr>
          <p:cNvPr id="167" name="TextBox 166">
            <a:extLst>
              <a:ext uri="{FF2B5EF4-FFF2-40B4-BE49-F238E27FC236}">
                <a16:creationId xmlns:a16="http://schemas.microsoft.com/office/drawing/2014/main" id="{C29FC784-8A1E-43B8-9396-A4CF6F5BD2D0}"/>
              </a:ext>
            </a:extLst>
          </p:cNvPr>
          <p:cNvSpPr txBox="1"/>
          <p:nvPr/>
        </p:nvSpPr>
        <p:spPr>
          <a:xfrm>
            <a:off x="5267918" y="4435292"/>
            <a:ext cx="2266218" cy="430887"/>
          </a:xfrm>
          <a:prstGeom prst="rect">
            <a:avLst/>
          </a:prstGeom>
          <a:noFill/>
        </p:spPr>
        <p:txBody>
          <a:bodyPr wrap="square">
            <a:spAutoFit/>
          </a:bodyPr>
          <a:lstStyle/>
          <a:p>
            <a:r>
              <a:rPr lang="en-GB" sz="2200">
                <a:cs typeface="Calibri" panose="020F0502020204030204" pitchFamily="34" charset="0"/>
              </a:rPr>
              <a:t>P      [Ne]3s</a:t>
            </a:r>
            <a:r>
              <a:rPr lang="en-GB" sz="2200" baseline="30000">
                <a:cs typeface="Calibri" panose="020F0502020204030204" pitchFamily="34" charset="0"/>
              </a:rPr>
              <a:t>2</a:t>
            </a:r>
            <a:r>
              <a:rPr lang="en-GB" sz="2200">
                <a:cs typeface="Calibri" panose="020F0502020204030204" pitchFamily="34" charset="0"/>
              </a:rPr>
              <a:t>3p</a:t>
            </a:r>
            <a:r>
              <a:rPr lang="en-GB" sz="2200" baseline="30000">
                <a:cs typeface="Calibri" panose="020F0502020204030204" pitchFamily="34" charset="0"/>
              </a:rPr>
              <a:t>3</a:t>
            </a:r>
            <a:endParaRPr lang="en-GB" sz="2200">
              <a:cs typeface="Calibri" panose="020F0502020204030204" pitchFamily="34" charset="0"/>
            </a:endParaRPr>
          </a:p>
        </p:txBody>
      </p:sp>
      <p:sp>
        <p:nvSpPr>
          <p:cNvPr id="168" name="TextBox 167">
            <a:extLst>
              <a:ext uri="{FF2B5EF4-FFF2-40B4-BE49-F238E27FC236}">
                <a16:creationId xmlns:a16="http://schemas.microsoft.com/office/drawing/2014/main" id="{EC70FCDE-6CD4-40DE-9571-71F2ACB8074B}"/>
              </a:ext>
            </a:extLst>
          </p:cNvPr>
          <p:cNvSpPr txBox="1"/>
          <p:nvPr/>
        </p:nvSpPr>
        <p:spPr>
          <a:xfrm>
            <a:off x="5238017" y="4784631"/>
            <a:ext cx="2635703" cy="430887"/>
          </a:xfrm>
          <a:prstGeom prst="rect">
            <a:avLst/>
          </a:prstGeom>
          <a:noFill/>
        </p:spPr>
        <p:txBody>
          <a:bodyPr wrap="square">
            <a:spAutoFit/>
          </a:bodyPr>
          <a:lstStyle/>
          <a:p>
            <a:r>
              <a:rPr lang="en-GB" sz="2200">
                <a:cs typeface="Calibri" panose="020F0502020204030204" pitchFamily="34" charset="0"/>
              </a:rPr>
              <a:t>S      [Ne]3s</a:t>
            </a:r>
            <a:r>
              <a:rPr lang="en-GB" sz="2200" baseline="30000">
                <a:cs typeface="Calibri" panose="020F0502020204030204" pitchFamily="34" charset="0"/>
              </a:rPr>
              <a:t>2</a:t>
            </a:r>
            <a:r>
              <a:rPr lang="en-GB" sz="2200">
                <a:cs typeface="Calibri" panose="020F0502020204030204" pitchFamily="34" charset="0"/>
              </a:rPr>
              <a:t>3p</a:t>
            </a:r>
            <a:r>
              <a:rPr lang="en-GB" sz="2200" baseline="30000">
                <a:cs typeface="Calibri" panose="020F0502020204030204" pitchFamily="34" charset="0"/>
              </a:rPr>
              <a:t>4</a:t>
            </a:r>
            <a:endParaRPr lang="en-GB" sz="2200">
              <a:cs typeface="Calibri" panose="020F0502020204030204" pitchFamily="34" charset="0"/>
            </a:endParaRPr>
          </a:p>
        </p:txBody>
      </p:sp>
      <p:sp>
        <p:nvSpPr>
          <p:cNvPr id="169" name="TextBox 168">
            <a:extLst>
              <a:ext uri="{FF2B5EF4-FFF2-40B4-BE49-F238E27FC236}">
                <a16:creationId xmlns:a16="http://schemas.microsoft.com/office/drawing/2014/main" id="{0BDB5858-2F02-4ADF-8B29-529F264D70DE}"/>
              </a:ext>
            </a:extLst>
          </p:cNvPr>
          <p:cNvSpPr txBox="1"/>
          <p:nvPr/>
        </p:nvSpPr>
        <p:spPr>
          <a:xfrm>
            <a:off x="5237419" y="5149334"/>
            <a:ext cx="2458668" cy="430887"/>
          </a:xfrm>
          <a:prstGeom prst="rect">
            <a:avLst/>
          </a:prstGeom>
          <a:noFill/>
        </p:spPr>
        <p:txBody>
          <a:bodyPr wrap="square">
            <a:spAutoFit/>
          </a:bodyPr>
          <a:lstStyle/>
          <a:p>
            <a:r>
              <a:rPr lang="en-GB" sz="2200">
                <a:cs typeface="Calibri" panose="020F0502020204030204" pitchFamily="34" charset="0"/>
              </a:rPr>
              <a:t>Cl     [Ne]3s</a:t>
            </a:r>
            <a:r>
              <a:rPr lang="en-GB" sz="2200" baseline="30000">
                <a:cs typeface="Calibri" panose="020F0502020204030204" pitchFamily="34" charset="0"/>
              </a:rPr>
              <a:t>2</a:t>
            </a:r>
            <a:r>
              <a:rPr lang="en-GB" sz="2200">
                <a:cs typeface="Calibri" panose="020F0502020204030204" pitchFamily="34" charset="0"/>
              </a:rPr>
              <a:t>3p</a:t>
            </a:r>
            <a:r>
              <a:rPr lang="en-GB" sz="2200" baseline="30000">
                <a:cs typeface="Calibri" panose="020F0502020204030204" pitchFamily="34" charset="0"/>
              </a:rPr>
              <a:t>5</a:t>
            </a:r>
            <a:endParaRPr lang="en-GB" sz="2200">
              <a:cs typeface="Calibri" panose="020F0502020204030204" pitchFamily="34" charset="0"/>
            </a:endParaRPr>
          </a:p>
        </p:txBody>
      </p:sp>
      <p:sp>
        <p:nvSpPr>
          <p:cNvPr id="170" name="TextBox 169">
            <a:extLst>
              <a:ext uri="{FF2B5EF4-FFF2-40B4-BE49-F238E27FC236}">
                <a16:creationId xmlns:a16="http://schemas.microsoft.com/office/drawing/2014/main" id="{6AEEFA79-4084-475A-A773-8AA6B2A25056}"/>
              </a:ext>
            </a:extLst>
          </p:cNvPr>
          <p:cNvSpPr txBox="1"/>
          <p:nvPr/>
        </p:nvSpPr>
        <p:spPr>
          <a:xfrm>
            <a:off x="5200910" y="5466798"/>
            <a:ext cx="2821985" cy="430887"/>
          </a:xfrm>
          <a:prstGeom prst="rect">
            <a:avLst/>
          </a:prstGeom>
          <a:noFill/>
        </p:spPr>
        <p:txBody>
          <a:bodyPr wrap="square">
            <a:spAutoFit/>
          </a:bodyPr>
          <a:lstStyle/>
          <a:p>
            <a:r>
              <a:rPr lang="en-GB" sz="2200" err="1">
                <a:cs typeface="Calibri" panose="020F0502020204030204" pitchFamily="34" charset="0"/>
              </a:rPr>
              <a:t>Ar</a:t>
            </a:r>
            <a:r>
              <a:rPr lang="en-GB" sz="2200">
                <a:cs typeface="Calibri" panose="020F0502020204030204" pitchFamily="34" charset="0"/>
              </a:rPr>
              <a:t>    [Ne]3s</a:t>
            </a:r>
            <a:r>
              <a:rPr lang="en-GB" sz="2200" baseline="30000">
                <a:cs typeface="Calibri" panose="020F0502020204030204" pitchFamily="34" charset="0"/>
              </a:rPr>
              <a:t>2</a:t>
            </a:r>
            <a:r>
              <a:rPr lang="en-GB" sz="2200">
                <a:cs typeface="Calibri" panose="020F0502020204030204" pitchFamily="34" charset="0"/>
              </a:rPr>
              <a:t>3p</a:t>
            </a:r>
            <a:r>
              <a:rPr lang="en-GB" sz="2200" baseline="30000">
                <a:cs typeface="Calibri" panose="020F0502020204030204" pitchFamily="34" charset="0"/>
              </a:rPr>
              <a:t>6</a:t>
            </a:r>
            <a:endParaRPr lang="en-GB" sz="2200">
              <a:cs typeface="Calibri" panose="020F0502020204030204" pitchFamily="34" charset="0"/>
            </a:endParaRPr>
          </a:p>
        </p:txBody>
      </p:sp>
      <p:sp>
        <p:nvSpPr>
          <p:cNvPr id="30" name="TextBox 29">
            <a:extLst>
              <a:ext uri="{FF2B5EF4-FFF2-40B4-BE49-F238E27FC236}">
                <a16:creationId xmlns:a16="http://schemas.microsoft.com/office/drawing/2014/main" id="{B6052569-013D-4906-B18B-999B1A0893DB}"/>
              </a:ext>
            </a:extLst>
          </p:cNvPr>
          <p:cNvSpPr txBox="1"/>
          <p:nvPr/>
        </p:nvSpPr>
        <p:spPr>
          <a:xfrm>
            <a:off x="1510233" y="6176180"/>
            <a:ext cx="8492389" cy="523220"/>
          </a:xfrm>
          <a:prstGeom prst="rect">
            <a:avLst/>
          </a:prstGeom>
          <a:noFill/>
          <a:ln w="19050">
            <a:solidFill>
              <a:srgbClr val="0070C0"/>
            </a:solidFill>
          </a:ln>
        </p:spPr>
        <p:txBody>
          <a:bodyPr wrap="none" rtlCol="0">
            <a:spAutoFit/>
          </a:bodyPr>
          <a:lstStyle/>
          <a:p>
            <a:r>
              <a:rPr lang="en-GB" sz="2800"/>
              <a:t>In the shorthand method only </a:t>
            </a:r>
            <a:r>
              <a:rPr lang="en-GB" sz="2800" b="1">
                <a:solidFill>
                  <a:srgbClr val="0000FF"/>
                </a:solidFill>
              </a:rPr>
              <a:t>valence electrons </a:t>
            </a:r>
            <a:r>
              <a:rPr lang="en-GB" sz="2800"/>
              <a:t>are shown</a:t>
            </a:r>
          </a:p>
        </p:txBody>
      </p:sp>
      <p:sp>
        <p:nvSpPr>
          <p:cNvPr id="143" name="TextBox 142">
            <a:extLst>
              <a:ext uri="{FF2B5EF4-FFF2-40B4-BE49-F238E27FC236}">
                <a16:creationId xmlns:a16="http://schemas.microsoft.com/office/drawing/2014/main" id="{9F82909B-B856-4154-8DCF-9538476053FF}"/>
              </a:ext>
            </a:extLst>
          </p:cNvPr>
          <p:cNvSpPr txBox="1"/>
          <p:nvPr/>
        </p:nvSpPr>
        <p:spPr>
          <a:xfrm>
            <a:off x="7543413" y="3840866"/>
            <a:ext cx="586867" cy="400110"/>
          </a:xfrm>
          <a:prstGeom prst="rect">
            <a:avLst/>
          </a:prstGeom>
          <a:noFill/>
        </p:spPr>
        <p:txBody>
          <a:bodyPr wrap="square">
            <a:spAutoFit/>
          </a:bodyPr>
          <a:lstStyle/>
          <a:p>
            <a:r>
              <a:rPr lang="en-GB" sz="2000" b="1">
                <a:solidFill>
                  <a:srgbClr val="FF66FF"/>
                </a:solidFill>
                <a:cs typeface="Calibri" panose="020F0502020204030204" pitchFamily="34" charset="0"/>
              </a:rPr>
              <a:t>2s</a:t>
            </a:r>
            <a:endParaRPr lang="en-GB" sz="2000" b="1">
              <a:solidFill>
                <a:srgbClr val="FF66FF"/>
              </a:solidFill>
            </a:endParaRPr>
          </a:p>
        </p:txBody>
      </p:sp>
      <p:sp>
        <p:nvSpPr>
          <p:cNvPr id="173" name="TextBox 172">
            <a:extLst>
              <a:ext uri="{FF2B5EF4-FFF2-40B4-BE49-F238E27FC236}">
                <a16:creationId xmlns:a16="http://schemas.microsoft.com/office/drawing/2014/main" id="{4DA77F63-F301-4134-A9B9-D9F429A08F3D}"/>
              </a:ext>
            </a:extLst>
          </p:cNvPr>
          <p:cNvSpPr txBox="1"/>
          <p:nvPr/>
        </p:nvSpPr>
        <p:spPr>
          <a:xfrm>
            <a:off x="8060676" y="3820224"/>
            <a:ext cx="586867" cy="400110"/>
          </a:xfrm>
          <a:prstGeom prst="rect">
            <a:avLst/>
          </a:prstGeom>
          <a:noFill/>
        </p:spPr>
        <p:txBody>
          <a:bodyPr wrap="square">
            <a:spAutoFit/>
          </a:bodyPr>
          <a:lstStyle/>
          <a:p>
            <a:r>
              <a:rPr lang="en-GB" sz="2000" b="1">
                <a:solidFill>
                  <a:srgbClr val="FFC000"/>
                </a:solidFill>
                <a:cs typeface="Calibri" panose="020F0502020204030204" pitchFamily="34" charset="0"/>
              </a:rPr>
              <a:t>2p   </a:t>
            </a:r>
            <a:endParaRPr lang="en-GB" sz="2000" b="1">
              <a:solidFill>
                <a:srgbClr val="FFC000"/>
              </a:solidFill>
            </a:endParaRPr>
          </a:p>
        </p:txBody>
      </p:sp>
      <p:sp>
        <p:nvSpPr>
          <p:cNvPr id="174" name="TextBox 173">
            <a:extLst>
              <a:ext uri="{FF2B5EF4-FFF2-40B4-BE49-F238E27FC236}">
                <a16:creationId xmlns:a16="http://schemas.microsoft.com/office/drawing/2014/main" id="{8EEBDE26-2621-432E-8D77-C890D9709315}"/>
              </a:ext>
            </a:extLst>
          </p:cNvPr>
          <p:cNvSpPr txBox="1"/>
          <p:nvPr/>
        </p:nvSpPr>
        <p:spPr>
          <a:xfrm>
            <a:off x="-39721" y="6569847"/>
            <a:ext cx="4572000" cy="276999"/>
          </a:xfrm>
          <a:prstGeom prst="rect">
            <a:avLst/>
          </a:prstGeom>
          <a:noFill/>
        </p:spPr>
        <p:txBody>
          <a:bodyPr wrap="square">
            <a:spAutoFit/>
          </a:bodyPr>
          <a:lstStyle/>
          <a:p>
            <a:r>
              <a:rPr lang="en-GB" sz="1200">
                <a:solidFill>
                  <a:schemeClr val="accent2"/>
                </a:solidFill>
              </a:rPr>
              <a:t>https://www.rsc.org/periodic-table</a:t>
            </a:r>
          </a:p>
        </p:txBody>
      </p:sp>
      <p:sp>
        <p:nvSpPr>
          <p:cNvPr id="3" name="Title 2">
            <a:extLst>
              <a:ext uri="{FF2B5EF4-FFF2-40B4-BE49-F238E27FC236}">
                <a16:creationId xmlns:a16="http://schemas.microsoft.com/office/drawing/2014/main" id="{655C61E0-AC5F-47CD-BB83-0E3F17DBDF2D}"/>
              </a:ext>
            </a:extLst>
          </p:cNvPr>
          <p:cNvSpPr>
            <a:spLocks noGrp="1"/>
          </p:cNvSpPr>
          <p:nvPr>
            <p:ph type="title"/>
          </p:nvPr>
        </p:nvSpPr>
        <p:spPr>
          <a:xfrm>
            <a:off x="1487873" y="130838"/>
            <a:ext cx="10364451" cy="657324"/>
          </a:xfrm>
        </p:spPr>
        <p:txBody>
          <a:bodyPr/>
          <a:lstStyle/>
          <a:p>
            <a:r>
              <a:rPr lang="en-GB"/>
              <a:t>Third row and shorthand configuration</a:t>
            </a:r>
          </a:p>
        </p:txBody>
      </p:sp>
      <p:pic>
        <p:nvPicPr>
          <p:cNvPr id="175" name="Picture 174">
            <a:extLst>
              <a:ext uri="{FF2B5EF4-FFF2-40B4-BE49-F238E27FC236}">
                <a16:creationId xmlns:a16="http://schemas.microsoft.com/office/drawing/2014/main" id="{B9038399-2625-41B7-AE01-7702EE7E6491}"/>
              </a:ext>
            </a:extLst>
          </p:cNvPr>
          <p:cNvPicPr>
            <a:picLocks noChangeAspect="1"/>
          </p:cNvPicPr>
          <p:nvPr/>
        </p:nvPicPr>
        <p:blipFill rotWithShape="1">
          <a:blip r:embed="rId2"/>
          <a:srcRect b="56171"/>
          <a:stretch/>
        </p:blipFill>
        <p:spPr>
          <a:xfrm>
            <a:off x="119336" y="309449"/>
            <a:ext cx="11519893" cy="2574291"/>
          </a:xfrm>
          <a:prstGeom prst="rect">
            <a:avLst/>
          </a:prstGeom>
        </p:spPr>
      </p:pic>
      <p:sp>
        <p:nvSpPr>
          <p:cNvPr id="24" name="TextBox 23">
            <a:extLst>
              <a:ext uri="{FF2B5EF4-FFF2-40B4-BE49-F238E27FC236}">
                <a16:creationId xmlns:a16="http://schemas.microsoft.com/office/drawing/2014/main" id="{AE026B7C-C97B-4BBB-BFB7-14EF60A6EB86}"/>
              </a:ext>
            </a:extLst>
          </p:cNvPr>
          <p:cNvSpPr txBox="1"/>
          <p:nvPr/>
        </p:nvSpPr>
        <p:spPr>
          <a:xfrm>
            <a:off x="1126145" y="3130173"/>
            <a:ext cx="3482208" cy="430887"/>
          </a:xfrm>
          <a:prstGeom prst="rect">
            <a:avLst/>
          </a:prstGeom>
          <a:noFill/>
        </p:spPr>
        <p:txBody>
          <a:bodyPr wrap="square">
            <a:spAutoFit/>
          </a:bodyPr>
          <a:lstStyle/>
          <a:p>
            <a:r>
              <a:rPr lang="en-GB" sz="2200">
                <a:cs typeface="Calibri" panose="020F0502020204030204" pitchFamily="34" charset="0"/>
              </a:rPr>
              <a:t>Na  1s</a:t>
            </a:r>
            <a:r>
              <a:rPr lang="en-GB" sz="2200" baseline="30000">
                <a:cs typeface="Calibri" panose="020F0502020204030204" pitchFamily="34" charset="0"/>
              </a:rPr>
              <a:t>2</a:t>
            </a:r>
            <a:r>
              <a:rPr lang="en-GB" sz="2200">
                <a:cs typeface="Calibri" panose="020F0502020204030204" pitchFamily="34" charset="0"/>
              </a:rPr>
              <a:t>2s</a:t>
            </a:r>
            <a:r>
              <a:rPr lang="en-GB" sz="2200" baseline="30000">
                <a:cs typeface="Calibri" panose="020F0502020204030204" pitchFamily="34" charset="0"/>
              </a:rPr>
              <a:t>2       </a:t>
            </a:r>
            <a:r>
              <a:rPr lang="en-GB" sz="2200">
                <a:cs typeface="Calibri" panose="020F0502020204030204" pitchFamily="34" charset="0"/>
              </a:rPr>
              <a:t>2p</a:t>
            </a:r>
            <a:r>
              <a:rPr lang="en-GB" sz="2200" baseline="30000">
                <a:cs typeface="Calibri" panose="020F0502020204030204" pitchFamily="34" charset="0"/>
              </a:rPr>
              <a:t>6      </a:t>
            </a:r>
            <a:r>
              <a:rPr lang="en-GB" sz="2200">
                <a:cs typeface="Calibri" panose="020F0502020204030204" pitchFamily="34" charset="0"/>
              </a:rPr>
              <a:t>3s</a:t>
            </a:r>
            <a:r>
              <a:rPr lang="en-GB" sz="2200" baseline="30000">
                <a:cs typeface="Calibri" panose="020F0502020204030204" pitchFamily="34" charset="0"/>
              </a:rPr>
              <a:t>1</a:t>
            </a:r>
            <a:endParaRPr lang="en-GB" sz="2200">
              <a:cs typeface="Calibri" panose="020F0502020204030204" pitchFamily="34" charset="0"/>
            </a:endParaRPr>
          </a:p>
        </p:txBody>
      </p:sp>
      <p:sp>
        <p:nvSpPr>
          <p:cNvPr id="65" name="Oval 64">
            <a:extLst>
              <a:ext uri="{FF2B5EF4-FFF2-40B4-BE49-F238E27FC236}">
                <a16:creationId xmlns:a16="http://schemas.microsoft.com/office/drawing/2014/main" id="{381E4CCB-4AE0-4BA9-9D2C-E1D282C5BF49}"/>
              </a:ext>
            </a:extLst>
          </p:cNvPr>
          <p:cNvSpPr/>
          <p:nvPr/>
        </p:nvSpPr>
        <p:spPr>
          <a:xfrm>
            <a:off x="3323069" y="3155862"/>
            <a:ext cx="587237" cy="748841"/>
          </a:xfrm>
          <a:prstGeom prst="ellipse">
            <a:avLst/>
          </a:prstGeom>
          <a:noFill/>
          <a:ln w="2857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pic>
        <p:nvPicPr>
          <p:cNvPr id="31" name="Picture 30">
            <a:extLst>
              <a:ext uri="{FF2B5EF4-FFF2-40B4-BE49-F238E27FC236}">
                <a16:creationId xmlns:a16="http://schemas.microsoft.com/office/drawing/2014/main" id="{BBAB9DD9-EE58-46E1-9803-A82D390A29F5}"/>
              </a:ext>
            </a:extLst>
          </p:cNvPr>
          <p:cNvPicPr>
            <a:picLocks noChangeAspect="1"/>
          </p:cNvPicPr>
          <p:nvPr/>
        </p:nvPicPr>
        <p:blipFill>
          <a:blip r:embed="rId3"/>
          <a:stretch>
            <a:fillRect/>
          </a:stretch>
        </p:blipFill>
        <p:spPr>
          <a:xfrm>
            <a:off x="1658725" y="3404495"/>
            <a:ext cx="2069045" cy="469268"/>
          </a:xfrm>
          <a:prstGeom prst="rect">
            <a:avLst/>
          </a:prstGeom>
        </p:spPr>
      </p:pic>
      <p:sp>
        <p:nvSpPr>
          <p:cNvPr id="70" name="TextBox 69">
            <a:extLst>
              <a:ext uri="{FF2B5EF4-FFF2-40B4-BE49-F238E27FC236}">
                <a16:creationId xmlns:a16="http://schemas.microsoft.com/office/drawing/2014/main" id="{3E59E89A-FDB0-4C4A-A942-77CA99231B47}"/>
              </a:ext>
            </a:extLst>
          </p:cNvPr>
          <p:cNvSpPr txBox="1"/>
          <p:nvPr/>
        </p:nvSpPr>
        <p:spPr>
          <a:xfrm>
            <a:off x="4906440" y="3277248"/>
            <a:ext cx="6891448" cy="430887"/>
          </a:xfrm>
          <a:prstGeom prst="rect">
            <a:avLst/>
          </a:prstGeom>
          <a:noFill/>
        </p:spPr>
        <p:txBody>
          <a:bodyPr wrap="square">
            <a:spAutoFit/>
          </a:bodyPr>
          <a:lstStyle/>
          <a:p>
            <a:r>
              <a:rPr lang="en-GB" sz="2200">
                <a:cs typeface="Calibri" panose="020F0502020204030204" pitchFamily="34" charset="0"/>
              </a:rPr>
              <a:t>Al    1s</a:t>
            </a:r>
            <a:r>
              <a:rPr lang="en-GB" sz="2200" baseline="30000">
                <a:cs typeface="Calibri" panose="020F0502020204030204" pitchFamily="34" charset="0"/>
              </a:rPr>
              <a:t>2</a:t>
            </a:r>
            <a:r>
              <a:rPr lang="en-GB" sz="2200">
                <a:cs typeface="Calibri" panose="020F0502020204030204" pitchFamily="34" charset="0"/>
              </a:rPr>
              <a:t>2s</a:t>
            </a:r>
            <a:r>
              <a:rPr lang="en-GB" sz="2200" baseline="30000">
                <a:cs typeface="Calibri" panose="020F0502020204030204" pitchFamily="34" charset="0"/>
              </a:rPr>
              <a:t>2</a:t>
            </a:r>
            <a:r>
              <a:rPr lang="en-GB" sz="2200">
                <a:cs typeface="Calibri" panose="020F0502020204030204" pitchFamily="34" charset="0"/>
              </a:rPr>
              <a:t>2p</a:t>
            </a:r>
            <a:r>
              <a:rPr lang="en-GB" sz="2200" baseline="30000">
                <a:cs typeface="Calibri" panose="020F0502020204030204" pitchFamily="34" charset="0"/>
              </a:rPr>
              <a:t>6</a:t>
            </a:r>
            <a:r>
              <a:rPr lang="en-GB" sz="2200">
                <a:cs typeface="Calibri" panose="020F0502020204030204" pitchFamily="34" charset="0"/>
              </a:rPr>
              <a:t>3s</a:t>
            </a:r>
            <a:r>
              <a:rPr lang="en-GB" sz="2200" baseline="30000">
                <a:cs typeface="Calibri" panose="020F0502020204030204" pitchFamily="34" charset="0"/>
              </a:rPr>
              <a:t>2</a:t>
            </a:r>
            <a:r>
              <a:rPr lang="en-GB" sz="2200">
                <a:cs typeface="Calibri" panose="020F0502020204030204" pitchFamily="34" charset="0"/>
              </a:rPr>
              <a:t>3p</a:t>
            </a:r>
            <a:r>
              <a:rPr lang="en-GB" sz="2200" baseline="30000">
                <a:cs typeface="Calibri" panose="020F0502020204030204" pitchFamily="34" charset="0"/>
              </a:rPr>
              <a:t>1				   	</a:t>
            </a:r>
          </a:p>
        </p:txBody>
      </p:sp>
      <p:sp>
        <p:nvSpPr>
          <p:cNvPr id="171" name="TextBox 170">
            <a:extLst>
              <a:ext uri="{FF2B5EF4-FFF2-40B4-BE49-F238E27FC236}">
                <a16:creationId xmlns:a16="http://schemas.microsoft.com/office/drawing/2014/main" id="{34DADE7C-9CDF-4397-8AF2-31133BFB7C11}"/>
              </a:ext>
            </a:extLst>
          </p:cNvPr>
          <p:cNvSpPr txBox="1"/>
          <p:nvPr/>
        </p:nvSpPr>
        <p:spPr>
          <a:xfrm>
            <a:off x="7600405" y="2991238"/>
            <a:ext cx="685718" cy="400110"/>
          </a:xfrm>
          <a:prstGeom prst="rect">
            <a:avLst/>
          </a:prstGeom>
          <a:noFill/>
        </p:spPr>
        <p:txBody>
          <a:bodyPr wrap="square">
            <a:spAutoFit/>
          </a:bodyPr>
          <a:lstStyle/>
          <a:p>
            <a:r>
              <a:rPr lang="en-GB" sz="2000" b="1">
                <a:solidFill>
                  <a:srgbClr val="FF66FF"/>
                </a:solidFill>
                <a:cs typeface="Calibri" panose="020F0502020204030204" pitchFamily="34" charset="0"/>
              </a:rPr>
              <a:t>2s</a:t>
            </a:r>
            <a:endParaRPr lang="en-GB" sz="2000" b="1">
              <a:solidFill>
                <a:srgbClr val="FF66FF"/>
              </a:solidFill>
            </a:endParaRPr>
          </a:p>
        </p:txBody>
      </p:sp>
      <p:sp>
        <p:nvSpPr>
          <p:cNvPr id="172" name="TextBox 171">
            <a:extLst>
              <a:ext uri="{FF2B5EF4-FFF2-40B4-BE49-F238E27FC236}">
                <a16:creationId xmlns:a16="http://schemas.microsoft.com/office/drawing/2014/main" id="{14018ED5-62D7-4DC7-BE36-F40825A4F959}"/>
              </a:ext>
            </a:extLst>
          </p:cNvPr>
          <p:cNvSpPr txBox="1"/>
          <p:nvPr/>
        </p:nvSpPr>
        <p:spPr>
          <a:xfrm>
            <a:off x="8345154" y="2974632"/>
            <a:ext cx="685718" cy="400110"/>
          </a:xfrm>
          <a:prstGeom prst="rect">
            <a:avLst/>
          </a:prstGeom>
          <a:noFill/>
        </p:spPr>
        <p:txBody>
          <a:bodyPr wrap="square">
            <a:spAutoFit/>
          </a:bodyPr>
          <a:lstStyle/>
          <a:p>
            <a:r>
              <a:rPr lang="en-GB" sz="2000" b="1">
                <a:solidFill>
                  <a:srgbClr val="FFC000"/>
                </a:solidFill>
                <a:cs typeface="Calibri" panose="020F0502020204030204" pitchFamily="34" charset="0"/>
              </a:rPr>
              <a:t>2p   </a:t>
            </a:r>
            <a:endParaRPr lang="en-GB" sz="2000" b="1">
              <a:solidFill>
                <a:srgbClr val="FFC000"/>
              </a:solidFill>
            </a:endParaRPr>
          </a:p>
        </p:txBody>
      </p:sp>
      <p:pic>
        <p:nvPicPr>
          <p:cNvPr id="39" name="Picture 38">
            <a:extLst>
              <a:ext uri="{FF2B5EF4-FFF2-40B4-BE49-F238E27FC236}">
                <a16:creationId xmlns:a16="http://schemas.microsoft.com/office/drawing/2014/main" id="{7A18B764-0A61-4FC9-B238-C097021D2191}"/>
              </a:ext>
            </a:extLst>
          </p:cNvPr>
          <p:cNvPicPr>
            <a:picLocks noChangeAspect="1"/>
          </p:cNvPicPr>
          <p:nvPr/>
        </p:nvPicPr>
        <p:blipFill>
          <a:blip r:embed="rId4"/>
          <a:stretch>
            <a:fillRect/>
          </a:stretch>
        </p:blipFill>
        <p:spPr>
          <a:xfrm>
            <a:off x="7655479" y="3232111"/>
            <a:ext cx="1397260" cy="495059"/>
          </a:xfrm>
          <a:prstGeom prst="rect">
            <a:avLst/>
          </a:prstGeom>
        </p:spPr>
      </p:pic>
      <p:sp>
        <p:nvSpPr>
          <p:cNvPr id="206" name="Oval 205">
            <a:extLst>
              <a:ext uri="{FF2B5EF4-FFF2-40B4-BE49-F238E27FC236}">
                <a16:creationId xmlns:a16="http://schemas.microsoft.com/office/drawing/2014/main" id="{A20A0B2A-A9F1-4A98-9751-13D95B8BDBFD}"/>
              </a:ext>
            </a:extLst>
          </p:cNvPr>
          <p:cNvSpPr/>
          <p:nvPr/>
        </p:nvSpPr>
        <p:spPr>
          <a:xfrm>
            <a:off x="6646860" y="3123122"/>
            <a:ext cx="821213" cy="748841"/>
          </a:xfrm>
          <a:prstGeom prst="ellipse">
            <a:avLst/>
          </a:prstGeom>
          <a:noFill/>
          <a:ln w="2857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000">
              <a:cs typeface="Calibri" panose="020F0502020204030204" pitchFamily="34" charset="0"/>
            </a:endParaRPr>
          </a:p>
        </p:txBody>
      </p:sp>
      <p:sp>
        <p:nvSpPr>
          <p:cNvPr id="207" name="TextBox 206">
            <a:extLst>
              <a:ext uri="{FF2B5EF4-FFF2-40B4-BE49-F238E27FC236}">
                <a16:creationId xmlns:a16="http://schemas.microsoft.com/office/drawing/2014/main" id="{ADAB1052-34CA-418E-9733-55B831605EEC}"/>
              </a:ext>
            </a:extLst>
          </p:cNvPr>
          <p:cNvSpPr txBox="1"/>
          <p:nvPr/>
        </p:nvSpPr>
        <p:spPr>
          <a:xfrm>
            <a:off x="9145905" y="3282132"/>
            <a:ext cx="2012978" cy="430887"/>
          </a:xfrm>
          <a:prstGeom prst="rect">
            <a:avLst/>
          </a:prstGeom>
          <a:noFill/>
        </p:spPr>
        <p:txBody>
          <a:bodyPr wrap="square">
            <a:spAutoFit/>
          </a:bodyPr>
          <a:lstStyle/>
          <a:p>
            <a:r>
              <a:rPr lang="en-GB" sz="2200">
                <a:cs typeface="Calibri" panose="020F0502020204030204" pitchFamily="34" charset="0"/>
              </a:rPr>
              <a:t>[Ne] 3s</a:t>
            </a:r>
            <a:r>
              <a:rPr lang="en-GB" sz="2200" baseline="30000">
                <a:cs typeface="Calibri" panose="020F0502020204030204" pitchFamily="34" charset="0"/>
              </a:rPr>
              <a:t>2</a:t>
            </a:r>
            <a:r>
              <a:rPr lang="en-GB" sz="2200">
                <a:cs typeface="Calibri" panose="020F0502020204030204" pitchFamily="34" charset="0"/>
              </a:rPr>
              <a:t>3p</a:t>
            </a:r>
            <a:r>
              <a:rPr lang="en-GB" sz="2200" baseline="30000">
                <a:cs typeface="Calibri" panose="020F0502020204030204" pitchFamily="34" charset="0"/>
              </a:rPr>
              <a:t>1</a:t>
            </a:r>
            <a:r>
              <a:rPr lang="en-GB" sz="2200">
                <a:cs typeface="Calibri" panose="020F0502020204030204" pitchFamily="34" charset="0"/>
              </a:rPr>
              <a:t> </a:t>
            </a:r>
            <a:endParaRPr lang="en-GB" sz="2200"/>
          </a:p>
        </p:txBody>
      </p:sp>
    </p:spTree>
    <p:extLst>
      <p:ext uri="{BB962C8B-B14F-4D97-AF65-F5344CB8AC3E}">
        <p14:creationId xmlns:p14="http://schemas.microsoft.com/office/powerpoint/2010/main" val="23093009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2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7"/>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4"/>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6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0"/>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06"/>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9"/>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71"/>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72"/>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07"/>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91"/>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92"/>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93"/>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94"/>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105"/>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106"/>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107"/>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108"/>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119"/>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120"/>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121"/>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122"/>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133"/>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134"/>
                                        </p:tgtEl>
                                        <p:attrNameLst>
                                          <p:attrName>style.visibility</p:attrName>
                                        </p:attrNameLst>
                                      </p:cBhvr>
                                      <p:to>
                                        <p:strVal val="visible"/>
                                      </p:to>
                                    </p:set>
                                  </p:childTnLst>
                                </p:cTn>
                              </p:par>
                              <p:par>
                                <p:cTn id="71" presetID="1" presetClass="entr" presetSubtype="0" fill="hold" nodeType="withEffect">
                                  <p:stCondLst>
                                    <p:cond delay="0"/>
                                  </p:stCondLst>
                                  <p:childTnLst>
                                    <p:set>
                                      <p:cBhvr>
                                        <p:cTn id="72" dur="1" fill="hold">
                                          <p:stCondLst>
                                            <p:cond delay="0"/>
                                          </p:stCondLst>
                                        </p:cTn>
                                        <p:tgtEl>
                                          <p:spTgt spid="135"/>
                                        </p:tgtEl>
                                        <p:attrNameLst>
                                          <p:attrName>style.visibility</p:attrName>
                                        </p:attrNameLst>
                                      </p:cBhvr>
                                      <p:to>
                                        <p:strVal val="visible"/>
                                      </p:to>
                                    </p:set>
                                  </p:childTnLst>
                                </p:cTn>
                              </p:par>
                              <p:par>
                                <p:cTn id="73" presetID="1" presetClass="entr" presetSubtype="0" fill="hold" nodeType="withEffect">
                                  <p:stCondLst>
                                    <p:cond delay="0"/>
                                  </p:stCondLst>
                                  <p:childTnLst>
                                    <p:set>
                                      <p:cBhvr>
                                        <p:cTn id="74" dur="1" fill="hold">
                                          <p:stCondLst>
                                            <p:cond delay="0"/>
                                          </p:stCondLst>
                                        </p:cTn>
                                        <p:tgtEl>
                                          <p:spTgt spid="136"/>
                                        </p:tgtEl>
                                        <p:attrNameLst>
                                          <p:attrName>style.visibility</p:attrName>
                                        </p:attrNameLst>
                                      </p:cBhvr>
                                      <p:to>
                                        <p:strVal val="visible"/>
                                      </p:to>
                                    </p:set>
                                  </p:childTnLst>
                                </p:cTn>
                              </p:par>
                              <p:par>
                                <p:cTn id="75" presetID="1" presetClass="entr" presetSubtype="0" fill="hold" grpId="0" nodeType="withEffect">
                                  <p:stCondLst>
                                    <p:cond delay="0"/>
                                  </p:stCondLst>
                                  <p:childTnLst>
                                    <p:set>
                                      <p:cBhvr>
                                        <p:cTn id="76" dur="1" fill="hold">
                                          <p:stCondLst>
                                            <p:cond delay="0"/>
                                          </p:stCondLst>
                                        </p:cTn>
                                        <p:tgtEl>
                                          <p:spTgt spid="147"/>
                                        </p:tgtEl>
                                        <p:attrNameLst>
                                          <p:attrName>style.visibility</p:attrName>
                                        </p:attrNameLst>
                                      </p:cBhvr>
                                      <p:to>
                                        <p:strVal val="visible"/>
                                      </p:to>
                                    </p:set>
                                  </p:childTnLst>
                                </p:cTn>
                              </p:par>
                              <p:par>
                                <p:cTn id="77" presetID="1" presetClass="entr" presetSubtype="0" fill="hold" nodeType="withEffect">
                                  <p:stCondLst>
                                    <p:cond delay="0"/>
                                  </p:stCondLst>
                                  <p:childTnLst>
                                    <p:set>
                                      <p:cBhvr>
                                        <p:cTn id="78" dur="1" fill="hold">
                                          <p:stCondLst>
                                            <p:cond delay="0"/>
                                          </p:stCondLst>
                                        </p:cTn>
                                        <p:tgtEl>
                                          <p:spTgt spid="148"/>
                                        </p:tgtEl>
                                        <p:attrNameLst>
                                          <p:attrName>style.visibility</p:attrName>
                                        </p:attrNameLst>
                                      </p:cBhvr>
                                      <p:to>
                                        <p:strVal val="visible"/>
                                      </p:to>
                                    </p:set>
                                  </p:childTnLst>
                                </p:cTn>
                              </p:par>
                              <p:par>
                                <p:cTn id="79" presetID="1" presetClass="entr" presetSubtype="0" fill="hold" nodeType="withEffect">
                                  <p:stCondLst>
                                    <p:cond delay="0"/>
                                  </p:stCondLst>
                                  <p:childTnLst>
                                    <p:set>
                                      <p:cBhvr>
                                        <p:cTn id="80" dur="1" fill="hold">
                                          <p:stCondLst>
                                            <p:cond delay="0"/>
                                          </p:stCondLst>
                                        </p:cTn>
                                        <p:tgtEl>
                                          <p:spTgt spid="149"/>
                                        </p:tgtEl>
                                        <p:attrNameLst>
                                          <p:attrName>style.visibility</p:attrName>
                                        </p:attrNameLst>
                                      </p:cBhvr>
                                      <p:to>
                                        <p:strVal val="visible"/>
                                      </p:to>
                                    </p:set>
                                  </p:childTnLst>
                                </p:cTn>
                              </p:par>
                              <p:par>
                                <p:cTn id="81" presetID="1" presetClass="entr" presetSubtype="0" fill="hold" nodeType="withEffect">
                                  <p:stCondLst>
                                    <p:cond delay="0"/>
                                  </p:stCondLst>
                                  <p:childTnLst>
                                    <p:set>
                                      <p:cBhvr>
                                        <p:cTn id="82" dur="1" fill="hold">
                                          <p:stCondLst>
                                            <p:cond delay="0"/>
                                          </p:stCondLst>
                                        </p:cTn>
                                        <p:tgtEl>
                                          <p:spTgt spid="150"/>
                                        </p:tgtEl>
                                        <p:attrNameLst>
                                          <p:attrName>style.visibility</p:attrName>
                                        </p:attrNameLst>
                                      </p:cBhvr>
                                      <p:to>
                                        <p:strVal val="visible"/>
                                      </p:to>
                                    </p:set>
                                  </p:childTnLst>
                                </p:cTn>
                              </p:par>
                              <p:par>
                                <p:cTn id="83" presetID="1" presetClass="entr" presetSubtype="0" fill="hold" grpId="0" nodeType="withEffect">
                                  <p:stCondLst>
                                    <p:cond delay="0"/>
                                  </p:stCondLst>
                                  <p:childTnLst>
                                    <p:set>
                                      <p:cBhvr>
                                        <p:cTn id="84" dur="1" fill="hold">
                                          <p:stCondLst>
                                            <p:cond delay="0"/>
                                          </p:stCondLst>
                                        </p:cTn>
                                        <p:tgtEl>
                                          <p:spTgt spid="161"/>
                                        </p:tgtEl>
                                        <p:attrNameLst>
                                          <p:attrName>style.visibility</p:attrName>
                                        </p:attrNameLst>
                                      </p:cBhvr>
                                      <p:to>
                                        <p:strVal val="visible"/>
                                      </p:to>
                                    </p:set>
                                  </p:childTnLst>
                                </p:cTn>
                              </p:par>
                              <p:par>
                                <p:cTn id="85" presetID="1" presetClass="entr" presetSubtype="0" fill="hold" grpId="0" nodeType="withEffect">
                                  <p:stCondLst>
                                    <p:cond delay="0"/>
                                  </p:stCondLst>
                                  <p:childTnLst>
                                    <p:set>
                                      <p:cBhvr>
                                        <p:cTn id="86" dur="1" fill="hold">
                                          <p:stCondLst>
                                            <p:cond delay="0"/>
                                          </p:stCondLst>
                                        </p:cTn>
                                        <p:tgtEl>
                                          <p:spTgt spid="162"/>
                                        </p:tgtEl>
                                        <p:attrNameLst>
                                          <p:attrName>style.visibility</p:attrName>
                                        </p:attrNameLst>
                                      </p:cBhvr>
                                      <p:to>
                                        <p:strVal val="visible"/>
                                      </p:to>
                                    </p:set>
                                  </p:childTnLst>
                                </p:cTn>
                              </p:par>
                              <p:par>
                                <p:cTn id="87" presetID="1" presetClass="entr" presetSubtype="0" fill="hold" grpId="0" nodeType="withEffect">
                                  <p:stCondLst>
                                    <p:cond delay="0"/>
                                  </p:stCondLst>
                                  <p:childTnLst>
                                    <p:set>
                                      <p:cBhvr>
                                        <p:cTn id="88" dur="1" fill="hold">
                                          <p:stCondLst>
                                            <p:cond delay="0"/>
                                          </p:stCondLst>
                                        </p:cTn>
                                        <p:tgtEl>
                                          <p:spTgt spid="163"/>
                                        </p:tgtEl>
                                        <p:attrNameLst>
                                          <p:attrName>style.visibility</p:attrName>
                                        </p:attrNameLst>
                                      </p:cBhvr>
                                      <p:to>
                                        <p:strVal val="visible"/>
                                      </p:to>
                                    </p:set>
                                  </p:childTnLst>
                                </p:cTn>
                              </p:par>
                              <p:par>
                                <p:cTn id="89" presetID="1" presetClass="entr" presetSubtype="0" fill="hold" grpId="0" nodeType="withEffect">
                                  <p:stCondLst>
                                    <p:cond delay="0"/>
                                  </p:stCondLst>
                                  <p:childTnLst>
                                    <p:set>
                                      <p:cBhvr>
                                        <p:cTn id="90" dur="1" fill="hold">
                                          <p:stCondLst>
                                            <p:cond delay="0"/>
                                          </p:stCondLst>
                                        </p:cTn>
                                        <p:tgtEl>
                                          <p:spTgt spid="164"/>
                                        </p:tgtEl>
                                        <p:attrNameLst>
                                          <p:attrName>style.visibility</p:attrName>
                                        </p:attrNameLst>
                                      </p:cBhvr>
                                      <p:to>
                                        <p:strVal val="visible"/>
                                      </p:to>
                                    </p:set>
                                  </p:childTnLst>
                                </p:cTn>
                              </p:par>
                              <p:par>
                                <p:cTn id="91" presetID="1" presetClass="entr" presetSubtype="0" fill="hold" grpId="0" nodeType="withEffect">
                                  <p:stCondLst>
                                    <p:cond delay="0"/>
                                  </p:stCondLst>
                                  <p:childTnLst>
                                    <p:set>
                                      <p:cBhvr>
                                        <p:cTn id="92" dur="1" fill="hold">
                                          <p:stCondLst>
                                            <p:cond delay="0"/>
                                          </p:stCondLst>
                                        </p:cTn>
                                        <p:tgtEl>
                                          <p:spTgt spid="165"/>
                                        </p:tgtEl>
                                        <p:attrNameLst>
                                          <p:attrName>style.visibility</p:attrName>
                                        </p:attrNameLst>
                                      </p:cBhvr>
                                      <p:to>
                                        <p:strVal val="visible"/>
                                      </p:to>
                                    </p:set>
                                  </p:childTnLst>
                                </p:cTn>
                              </p:par>
                              <p:par>
                                <p:cTn id="93" presetID="1" presetClass="entr" presetSubtype="0" fill="hold" grpId="0" nodeType="withEffect">
                                  <p:stCondLst>
                                    <p:cond delay="0"/>
                                  </p:stCondLst>
                                  <p:childTnLst>
                                    <p:set>
                                      <p:cBhvr>
                                        <p:cTn id="94" dur="1" fill="hold">
                                          <p:stCondLst>
                                            <p:cond delay="0"/>
                                          </p:stCondLst>
                                        </p:cTn>
                                        <p:tgtEl>
                                          <p:spTgt spid="166"/>
                                        </p:tgtEl>
                                        <p:attrNameLst>
                                          <p:attrName>style.visibility</p:attrName>
                                        </p:attrNameLst>
                                      </p:cBhvr>
                                      <p:to>
                                        <p:strVal val="visible"/>
                                      </p:to>
                                    </p:set>
                                  </p:childTnLst>
                                </p:cTn>
                              </p:par>
                              <p:par>
                                <p:cTn id="95" presetID="1" presetClass="entr" presetSubtype="0" fill="hold" grpId="0" nodeType="withEffect">
                                  <p:stCondLst>
                                    <p:cond delay="0"/>
                                  </p:stCondLst>
                                  <p:childTnLst>
                                    <p:set>
                                      <p:cBhvr>
                                        <p:cTn id="96" dur="1" fill="hold">
                                          <p:stCondLst>
                                            <p:cond delay="0"/>
                                          </p:stCondLst>
                                        </p:cTn>
                                        <p:tgtEl>
                                          <p:spTgt spid="167"/>
                                        </p:tgtEl>
                                        <p:attrNameLst>
                                          <p:attrName>style.visibility</p:attrName>
                                        </p:attrNameLst>
                                      </p:cBhvr>
                                      <p:to>
                                        <p:strVal val="visible"/>
                                      </p:to>
                                    </p:set>
                                  </p:childTnLst>
                                </p:cTn>
                              </p:par>
                              <p:par>
                                <p:cTn id="97" presetID="1" presetClass="entr" presetSubtype="0" fill="hold" grpId="0" nodeType="withEffect">
                                  <p:stCondLst>
                                    <p:cond delay="0"/>
                                  </p:stCondLst>
                                  <p:childTnLst>
                                    <p:set>
                                      <p:cBhvr>
                                        <p:cTn id="98" dur="1" fill="hold">
                                          <p:stCondLst>
                                            <p:cond delay="0"/>
                                          </p:stCondLst>
                                        </p:cTn>
                                        <p:tgtEl>
                                          <p:spTgt spid="168"/>
                                        </p:tgtEl>
                                        <p:attrNameLst>
                                          <p:attrName>style.visibility</p:attrName>
                                        </p:attrNameLst>
                                      </p:cBhvr>
                                      <p:to>
                                        <p:strVal val="visible"/>
                                      </p:to>
                                    </p:set>
                                  </p:childTnLst>
                                </p:cTn>
                              </p:par>
                              <p:par>
                                <p:cTn id="99" presetID="1" presetClass="entr" presetSubtype="0" fill="hold" grpId="0" nodeType="withEffect">
                                  <p:stCondLst>
                                    <p:cond delay="0"/>
                                  </p:stCondLst>
                                  <p:childTnLst>
                                    <p:set>
                                      <p:cBhvr>
                                        <p:cTn id="100" dur="1" fill="hold">
                                          <p:stCondLst>
                                            <p:cond delay="0"/>
                                          </p:stCondLst>
                                        </p:cTn>
                                        <p:tgtEl>
                                          <p:spTgt spid="169"/>
                                        </p:tgtEl>
                                        <p:attrNameLst>
                                          <p:attrName>style.visibility</p:attrName>
                                        </p:attrNameLst>
                                      </p:cBhvr>
                                      <p:to>
                                        <p:strVal val="visible"/>
                                      </p:to>
                                    </p:set>
                                  </p:childTnLst>
                                </p:cTn>
                              </p:par>
                              <p:par>
                                <p:cTn id="101" presetID="1" presetClass="entr" presetSubtype="0" fill="hold" grpId="0" nodeType="withEffect">
                                  <p:stCondLst>
                                    <p:cond delay="0"/>
                                  </p:stCondLst>
                                  <p:childTnLst>
                                    <p:set>
                                      <p:cBhvr>
                                        <p:cTn id="102" dur="1" fill="hold">
                                          <p:stCondLst>
                                            <p:cond delay="0"/>
                                          </p:stCondLst>
                                        </p:cTn>
                                        <p:tgtEl>
                                          <p:spTgt spid="170"/>
                                        </p:tgtEl>
                                        <p:attrNameLst>
                                          <p:attrName>style.visibility</p:attrName>
                                        </p:attrNameLst>
                                      </p:cBhvr>
                                      <p:to>
                                        <p:strVal val="visible"/>
                                      </p:to>
                                    </p:set>
                                  </p:childTnLst>
                                </p:cTn>
                              </p:par>
                              <p:par>
                                <p:cTn id="103" presetID="1" presetClass="entr" presetSubtype="0" fill="hold" grpId="0" nodeType="withEffect">
                                  <p:stCondLst>
                                    <p:cond delay="0"/>
                                  </p:stCondLst>
                                  <p:childTnLst>
                                    <p:set>
                                      <p:cBhvr>
                                        <p:cTn id="104" dur="1" fill="hold">
                                          <p:stCondLst>
                                            <p:cond delay="0"/>
                                          </p:stCondLst>
                                        </p:cTn>
                                        <p:tgtEl>
                                          <p:spTgt spid="173"/>
                                        </p:tgtEl>
                                        <p:attrNameLst>
                                          <p:attrName>style.visibility</p:attrName>
                                        </p:attrNameLst>
                                      </p:cBhvr>
                                      <p:to>
                                        <p:strVal val="visible"/>
                                      </p:to>
                                    </p:set>
                                  </p:childTnLst>
                                </p:cTn>
                              </p:par>
                              <p:par>
                                <p:cTn id="105" presetID="1" presetClass="entr" presetSubtype="0" fill="hold" grpId="0" nodeType="withEffect">
                                  <p:stCondLst>
                                    <p:cond delay="0"/>
                                  </p:stCondLst>
                                  <p:childTnLst>
                                    <p:set>
                                      <p:cBhvr>
                                        <p:cTn id="106" dur="1" fill="hold">
                                          <p:stCondLst>
                                            <p:cond delay="0"/>
                                          </p:stCondLst>
                                        </p:cTn>
                                        <p:tgtEl>
                                          <p:spTgt spid="143"/>
                                        </p:tgtEl>
                                        <p:attrNameLst>
                                          <p:attrName>style.visibility</p:attrName>
                                        </p:attrNameLst>
                                      </p:cBhvr>
                                      <p:to>
                                        <p:strVal val="visible"/>
                                      </p:to>
                                    </p:set>
                                  </p:childTnLst>
                                </p:cTn>
                              </p:par>
                            </p:childTnLst>
                          </p:cTn>
                        </p:par>
                      </p:childTnLst>
                    </p:cTn>
                  </p:par>
                  <p:par>
                    <p:cTn id="107" fill="hold">
                      <p:stCondLst>
                        <p:cond delay="indefinite"/>
                      </p:stCondLst>
                      <p:childTnLst>
                        <p:par>
                          <p:cTn id="108" fill="hold">
                            <p:stCondLst>
                              <p:cond delay="0"/>
                            </p:stCondLst>
                            <p:childTnLst>
                              <p:par>
                                <p:cTn id="109" presetID="1" presetClass="entr" presetSubtype="0" fill="hold" grpId="0" nodeType="clickEffect">
                                  <p:stCondLst>
                                    <p:cond delay="0"/>
                                  </p:stCondLst>
                                  <p:childTnLst>
                                    <p:set>
                                      <p:cBhvr>
                                        <p:cTn id="110"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 grpId="0"/>
      <p:bldP spid="66" grpId="0" animBg="1"/>
      <p:bldP spid="68" grpId="0"/>
      <p:bldP spid="69" grpId="0"/>
      <p:bldP spid="91" grpId="0" animBg="1"/>
      <p:bldP spid="105" grpId="0" animBg="1"/>
      <p:bldP spid="119" grpId="0" animBg="1"/>
      <p:bldP spid="133" grpId="0" animBg="1"/>
      <p:bldP spid="147" grpId="0" animBg="1"/>
      <p:bldP spid="161" grpId="0"/>
      <p:bldP spid="162" grpId="0"/>
      <p:bldP spid="163" grpId="0"/>
      <p:bldP spid="164" grpId="0"/>
      <p:bldP spid="165" grpId="0"/>
      <p:bldP spid="129" grpId="0"/>
      <p:bldP spid="166" grpId="0"/>
      <p:bldP spid="167" grpId="0"/>
      <p:bldP spid="168" grpId="0"/>
      <p:bldP spid="169" grpId="0"/>
      <p:bldP spid="170" grpId="0"/>
      <p:bldP spid="30" grpId="0" animBg="1"/>
      <p:bldP spid="143" grpId="0"/>
      <p:bldP spid="173" grpId="0"/>
      <p:bldP spid="65" grpId="0" animBg="1"/>
      <p:bldP spid="70" grpId="0"/>
      <p:bldP spid="171" grpId="0"/>
      <p:bldP spid="172" grpId="0"/>
      <p:bldP spid="206" grpId="0" animBg="1"/>
      <p:bldP spid="207"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FB97BE05-1ED8-4F75-B35F-AD65900C7C12}"/>
              </a:ext>
            </a:extLst>
          </p:cNvPr>
          <p:cNvGrpSpPr/>
          <p:nvPr/>
        </p:nvGrpSpPr>
        <p:grpSpPr>
          <a:xfrm>
            <a:off x="4816570" y="3324469"/>
            <a:ext cx="255291" cy="252604"/>
            <a:chOff x="3524703" y="3159591"/>
            <a:chExt cx="255291" cy="252604"/>
          </a:xfrm>
        </p:grpSpPr>
        <p:sp>
          <p:nvSpPr>
            <p:cNvPr id="26" name="Rectangle 25">
              <a:extLst>
                <a:ext uri="{FF2B5EF4-FFF2-40B4-BE49-F238E27FC236}">
                  <a16:creationId xmlns:a16="http://schemas.microsoft.com/office/drawing/2014/main" id="{1B70E1DD-5CEE-4263-94CE-CE792753111E}"/>
                </a:ext>
              </a:extLst>
            </p:cNvPr>
            <p:cNvSpPr>
              <a:spLocks noChangeAspect="1"/>
            </p:cNvSpPr>
            <p:nvPr/>
          </p:nvSpPr>
          <p:spPr>
            <a:xfrm>
              <a:off x="3524703" y="3159591"/>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cxnSp>
          <p:nvCxnSpPr>
            <p:cNvPr id="27" name="Straight Arrow Connector 26">
              <a:extLst>
                <a:ext uri="{FF2B5EF4-FFF2-40B4-BE49-F238E27FC236}">
                  <a16:creationId xmlns:a16="http://schemas.microsoft.com/office/drawing/2014/main" id="{B35C6BC2-6D4A-489C-A5A9-AC4AB033AFD8}"/>
                </a:ext>
              </a:extLst>
            </p:cNvPr>
            <p:cNvCxnSpPr>
              <a:cxnSpLocks/>
            </p:cNvCxnSpPr>
            <p:nvPr/>
          </p:nvCxnSpPr>
          <p:spPr>
            <a:xfrm flipV="1">
              <a:off x="3616143" y="3190504"/>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sp>
        <p:nvSpPr>
          <p:cNvPr id="28" name="Rectangle 27">
            <a:extLst>
              <a:ext uri="{FF2B5EF4-FFF2-40B4-BE49-F238E27FC236}">
                <a16:creationId xmlns:a16="http://schemas.microsoft.com/office/drawing/2014/main" id="{EB94C643-D6AB-413A-8B62-8702E0E703CB}"/>
              </a:ext>
            </a:extLst>
          </p:cNvPr>
          <p:cNvSpPr>
            <a:spLocks noChangeAspect="1"/>
          </p:cNvSpPr>
          <p:nvPr/>
        </p:nvSpPr>
        <p:spPr>
          <a:xfrm>
            <a:off x="4816570" y="3653759"/>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cxnSp>
        <p:nvCxnSpPr>
          <p:cNvPr id="29" name="Straight Arrow Connector 28">
            <a:extLst>
              <a:ext uri="{FF2B5EF4-FFF2-40B4-BE49-F238E27FC236}">
                <a16:creationId xmlns:a16="http://schemas.microsoft.com/office/drawing/2014/main" id="{BFFD6FBC-F242-4CC6-A46A-59202F4B31CB}"/>
              </a:ext>
            </a:extLst>
          </p:cNvPr>
          <p:cNvCxnSpPr>
            <a:cxnSpLocks/>
          </p:cNvCxnSpPr>
          <p:nvPr/>
        </p:nvCxnSpPr>
        <p:spPr>
          <a:xfrm flipV="1">
            <a:off x="4908009" y="3684672"/>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EFEB923-5AE4-4FE1-B8EC-FDAF23D78E29}"/>
              </a:ext>
            </a:extLst>
          </p:cNvPr>
          <p:cNvCxnSpPr>
            <a:cxnSpLocks/>
          </p:cNvCxnSpPr>
          <p:nvPr/>
        </p:nvCxnSpPr>
        <p:spPr>
          <a:xfrm>
            <a:off x="4995257" y="3687108"/>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9E727F0D-8F43-4FDB-8605-6426359D59DD}"/>
              </a:ext>
            </a:extLst>
          </p:cNvPr>
          <p:cNvSpPr txBox="1"/>
          <p:nvPr/>
        </p:nvSpPr>
        <p:spPr>
          <a:xfrm>
            <a:off x="5387408" y="3232657"/>
            <a:ext cx="2231637" cy="430887"/>
          </a:xfrm>
          <a:prstGeom prst="rect">
            <a:avLst/>
          </a:prstGeom>
          <a:noFill/>
        </p:spPr>
        <p:txBody>
          <a:bodyPr wrap="none" rtlCol="0">
            <a:spAutoFit/>
          </a:bodyPr>
          <a:lstStyle/>
          <a:p>
            <a:r>
              <a:rPr lang="en-GB" sz="2200"/>
              <a:t>1 valence electron</a:t>
            </a:r>
          </a:p>
        </p:txBody>
      </p:sp>
      <p:sp>
        <p:nvSpPr>
          <p:cNvPr id="32" name="TextBox 31">
            <a:extLst>
              <a:ext uri="{FF2B5EF4-FFF2-40B4-BE49-F238E27FC236}">
                <a16:creationId xmlns:a16="http://schemas.microsoft.com/office/drawing/2014/main" id="{D0F48F34-2497-4F34-889F-08CA33AFFF14}"/>
              </a:ext>
            </a:extLst>
          </p:cNvPr>
          <p:cNvSpPr txBox="1"/>
          <p:nvPr/>
        </p:nvSpPr>
        <p:spPr>
          <a:xfrm>
            <a:off x="5387407" y="3548864"/>
            <a:ext cx="2326214" cy="430887"/>
          </a:xfrm>
          <a:prstGeom prst="rect">
            <a:avLst/>
          </a:prstGeom>
          <a:noFill/>
        </p:spPr>
        <p:txBody>
          <a:bodyPr wrap="none" rtlCol="0">
            <a:spAutoFit/>
          </a:bodyPr>
          <a:lstStyle/>
          <a:p>
            <a:r>
              <a:rPr lang="en-GB" sz="2200"/>
              <a:t>2 valence electrons</a:t>
            </a:r>
          </a:p>
        </p:txBody>
      </p:sp>
      <p:sp>
        <p:nvSpPr>
          <p:cNvPr id="2" name="TextBox 1">
            <a:extLst>
              <a:ext uri="{FF2B5EF4-FFF2-40B4-BE49-F238E27FC236}">
                <a16:creationId xmlns:a16="http://schemas.microsoft.com/office/drawing/2014/main" id="{24232E7E-373C-444D-B21E-F8C820980555}"/>
              </a:ext>
            </a:extLst>
          </p:cNvPr>
          <p:cNvSpPr txBox="1"/>
          <p:nvPr/>
        </p:nvSpPr>
        <p:spPr>
          <a:xfrm>
            <a:off x="4688602" y="2911713"/>
            <a:ext cx="453970" cy="430887"/>
          </a:xfrm>
          <a:prstGeom prst="rect">
            <a:avLst/>
          </a:prstGeom>
          <a:noFill/>
        </p:spPr>
        <p:txBody>
          <a:bodyPr wrap="none" rtlCol="0">
            <a:spAutoFit/>
          </a:bodyPr>
          <a:lstStyle/>
          <a:p>
            <a:r>
              <a:rPr lang="en-GB" sz="2200" b="1">
                <a:solidFill>
                  <a:srgbClr val="FF66FF"/>
                </a:solidFill>
              </a:rPr>
              <a:t>4s</a:t>
            </a:r>
          </a:p>
        </p:txBody>
      </p:sp>
      <p:sp>
        <p:nvSpPr>
          <p:cNvPr id="34" name="Rectangle 33">
            <a:extLst>
              <a:ext uri="{FF2B5EF4-FFF2-40B4-BE49-F238E27FC236}">
                <a16:creationId xmlns:a16="http://schemas.microsoft.com/office/drawing/2014/main" id="{DCBA91BF-3102-49EE-931D-03A484898752}"/>
              </a:ext>
            </a:extLst>
          </p:cNvPr>
          <p:cNvSpPr>
            <a:spLocks noChangeAspect="1"/>
          </p:cNvSpPr>
          <p:nvPr/>
        </p:nvSpPr>
        <p:spPr>
          <a:xfrm>
            <a:off x="4802868" y="4319093"/>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cxnSp>
        <p:nvCxnSpPr>
          <p:cNvPr id="35" name="Straight Arrow Connector 34">
            <a:extLst>
              <a:ext uri="{FF2B5EF4-FFF2-40B4-BE49-F238E27FC236}">
                <a16:creationId xmlns:a16="http://schemas.microsoft.com/office/drawing/2014/main" id="{0ABB0481-5EE2-4C28-BE2D-30329D1E1EEA}"/>
              </a:ext>
            </a:extLst>
          </p:cNvPr>
          <p:cNvCxnSpPr>
            <a:cxnSpLocks/>
          </p:cNvCxnSpPr>
          <p:nvPr/>
        </p:nvCxnSpPr>
        <p:spPr>
          <a:xfrm flipV="1">
            <a:off x="4899946" y="4351462"/>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CA69C026-BA2E-4877-809E-1C3AA3A60272}"/>
              </a:ext>
            </a:extLst>
          </p:cNvPr>
          <p:cNvCxnSpPr>
            <a:cxnSpLocks/>
          </p:cNvCxnSpPr>
          <p:nvPr/>
        </p:nvCxnSpPr>
        <p:spPr>
          <a:xfrm>
            <a:off x="4992574" y="4354013"/>
            <a:ext cx="0" cy="22053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37" name="Group 36">
            <a:extLst>
              <a:ext uri="{FF2B5EF4-FFF2-40B4-BE49-F238E27FC236}">
                <a16:creationId xmlns:a16="http://schemas.microsoft.com/office/drawing/2014/main" id="{69A03101-DCBE-4891-AD80-BA33B7DA750B}"/>
              </a:ext>
            </a:extLst>
          </p:cNvPr>
          <p:cNvGrpSpPr/>
          <p:nvPr/>
        </p:nvGrpSpPr>
        <p:grpSpPr>
          <a:xfrm>
            <a:off x="5172787" y="4316850"/>
            <a:ext cx="1355161" cy="266746"/>
            <a:chOff x="7892568" y="3302410"/>
            <a:chExt cx="1276455" cy="254746"/>
          </a:xfrm>
        </p:grpSpPr>
        <p:grpSp>
          <p:nvGrpSpPr>
            <p:cNvPr id="38" name="Group 37">
              <a:extLst>
                <a:ext uri="{FF2B5EF4-FFF2-40B4-BE49-F238E27FC236}">
                  <a16:creationId xmlns:a16="http://schemas.microsoft.com/office/drawing/2014/main" id="{0633FA69-272B-4BB3-AF5D-FD6118DBF93B}"/>
                </a:ext>
              </a:extLst>
            </p:cNvPr>
            <p:cNvGrpSpPr/>
            <p:nvPr/>
          </p:nvGrpSpPr>
          <p:grpSpPr>
            <a:xfrm>
              <a:off x="7892568" y="3302410"/>
              <a:ext cx="767399" cy="253180"/>
              <a:chOff x="7989116" y="2383686"/>
              <a:chExt cx="767399" cy="253180"/>
            </a:xfrm>
          </p:grpSpPr>
          <p:sp>
            <p:nvSpPr>
              <p:cNvPr id="42" name="Rectangle 41">
                <a:extLst>
                  <a:ext uri="{FF2B5EF4-FFF2-40B4-BE49-F238E27FC236}">
                    <a16:creationId xmlns:a16="http://schemas.microsoft.com/office/drawing/2014/main" id="{B5430D15-73EE-4B05-9E3A-DC30FEDC464F}"/>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43" name="Rectangle 42">
                <a:extLst>
                  <a:ext uri="{FF2B5EF4-FFF2-40B4-BE49-F238E27FC236}">
                    <a16:creationId xmlns:a16="http://schemas.microsoft.com/office/drawing/2014/main" id="{4087B765-9BCA-426E-AF00-C4B8350CB2A1}"/>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44" name="Rectangle 43">
                <a:extLst>
                  <a:ext uri="{FF2B5EF4-FFF2-40B4-BE49-F238E27FC236}">
                    <a16:creationId xmlns:a16="http://schemas.microsoft.com/office/drawing/2014/main" id="{3F9A6CFB-0A22-415D-8FCA-355A68DFA468}"/>
                  </a:ext>
                </a:extLst>
              </p:cNvPr>
              <p:cNvSpPr>
                <a:spLocks noChangeAspect="1"/>
              </p:cNvSpPr>
              <p:nvPr/>
            </p:nvSpPr>
            <p:spPr>
              <a:xfrm>
                <a:off x="850122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nvGrpSpPr>
            <p:cNvPr id="39" name="Group 38">
              <a:extLst>
                <a:ext uri="{FF2B5EF4-FFF2-40B4-BE49-F238E27FC236}">
                  <a16:creationId xmlns:a16="http://schemas.microsoft.com/office/drawing/2014/main" id="{18D76DF2-BDB2-4528-89BA-9C27EC60F549}"/>
                </a:ext>
              </a:extLst>
            </p:cNvPr>
            <p:cNvGrpSpPr/>
            <p:nvPr/>
          </p:nvGrpSpPr>
          <p:grpSpPr>
            <a:xfrm>
              <a:off x="8658441" y="3303976"/>
              <a:ext cx="510582" cy="253180"/>
              <a:chOff x="7981367" y="2383686"/>
              <a:chExt cx="510582" cy="253180"/>
            </a:xfrm>
          </p:grpSpPr>
          <p:sp>
            <p:nvSpPr>
              <p:cNvPr id="40" name="Rectangle 39">
                <a:extLst>
                  <a:ext uri="{FF2B5EF4-FFF2-40B4-BE49-F238E27FC236}">
                    <a16:creationId xmlns:a16="http://schemas.microsoft.com/office/drawing/2014/main" id="{662B3AEE-6D99-45C2-96B2-4881ACCD0FF5}"/>
                  </a:ext>
                </a:extLst>
              </p:cNvPr>
              <p:cNvSpPr>
                <a:spLocks noChangeAspect="1"/>
              </p:cNvSpPr>
              <p:nvPr/>
            </p:nvSpPr>
            <p:spPr>
              <a:xfrm>
                <a:off x="7981367"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41" name="Rectangle 40">
                <a:extLst>
                  <a:ext uri="{FF2B5EF4-FFF2-40B4-BE49-F238E27FC236}">
                    <a16:creationId xmlns:a16="http://schemas.microsoft.com/office/drawing/2014/main" id="{A5F003F2-4050-427F-BCB2-0DA5FAC1A4F3}"/>
                  </a:ext>
                </a:extLst>
              </p:cNvPr>
              <p:cNvSpPr>
                <a:spLocks noChangeAspect="1"/>
              </p:cNvSpPr>
              <p:nvPr/>
            </p:nvSpPr>
            <p:spPr>
              <a:xfrm>
                <a:off x="8236658"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cxnSp>
        <p:nvCxnSpPr>
          <p:cNvPr id="45" name="Straight Arrow Connector 44">
            <a:extLst>
              <a:ext uri="{FF2B5EF4-FFF2-40B4-BE49-F238E27FC236}">
                <a16:creationId xmlns:a16="http://schemas.microsoft.com/office/drawing/2014/main" id="{43966EF5-F4F2-438B-8407-D690F67B4550}"/>
              </a:ext>
            </a:extLst>
          </p:cNvPr>
          <p:cNvCxnSpPr>
            <a:cxnSpLocks/>
          </p:cNvCxnSpPr>
          <p:nvPr/>
        </p:nvCxnSpPr>
        <p:spPr>
          <a:xfrm flipV="1">
            <a:off x="5267853" y="4345152"/>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6" name="Rectangle 45">
            <a:extLst>
              <a:ext uri="{FF2B5EF4-FFF2-40B4-BE49-F238E27FC236}">
                <a16:creationId xmlns:a16="http://schemas.microsoft.com/office/drawing/2014/main" id="{0799BF5B-DA52-4868-A6A1-6388413FB59E}"/>
              </a:ext>
            </a:extLst>
          </p:cNvPr>
          <p:cNvSpPr>
            <a:spLocks noChangeAspect="1"/>
          </p:cNvSpPr>
          <p:nvPr/>
        </p:nvSpPr>
        <p:spPr>
          <a:xfrm>
            <a:off x="4802868" y="4750435"/>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cxnSp>
        <p:nvCxnSpPr>
          <p:cNvPr id="47" name="Straight Arrow Connector 46">
            <a:extLst>
              <a:ext uri="{FF2B5EF4-FFF2-40B4-BE49-F238E27FC236}">
                <a16:creationId xmlns:a16="http://schemas.microsoft.com/office/drawing/2014/main" id="{F53E8726-D820-40FA-A137-6B9B8C7F6695}"/>
              </a:ext>
            </a:extLst>
          </p:cNvPr>
          <p:cNvCxnSpPr>
            <a:cxnSpLocks/>
          </p:cNvCxnSpPr>
          <p:nvPr/>
        </p:nvCxnSpPr>
        <p:spPr>
          <a:xfrm flipV="1">
            <a:off x="4899946" y="4782804"/>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983CAE60-1BC7-435E-87A9-4F6F16967A2B}"/>
              </a:ext>
            </a:extLst>
          </p:cNvPr>
          <p:cNvCxnSpPr>
            <a:cxnSpLocks/>
          </p:cNvCxnSpPr>
          <p:nvPr/>
        </p:nvCxnSpPr>
        <p:spPr>
          <a:xfrm>
            <a:off x="4992574" y="4785355"/>
            <a:ext cx="0" cy="22053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49" name="Group 48">
            <a:extLst>
              <a:ext uri="{FF2B5EF4-FFF2-40B4-BE49-F238E27FC236}">
                <a16:creationId xmlns:a16="http://schemas.microsoft.com/office/drawing/2014/main" id="{36A3F145-E6E2-4B22-8BEB-47D3522E9358}"/>
              </a:ext>
            </a:extLst>
          </p:cNvPr>
          <p:cNvGrpSpPr/>
          <p:nvPr/>
        </p:nvGrpSpPr>
        <p:grpSpPr>
          <a:xfrm>
            <a:off x="5194665" y="4756794"/>
            <a:ext cx="1355161" cy="266746"/>
            <a:chOff x="7892568" y="3302410"/>
            <a:chExt cx="1276455" cy="254746"/>
          </a:xfrm>
        </p:grpSpPr>
        <p:grpSp>
          <p:nvGrpSpPr>
            <p:cNvPr id="50" name="Group 49">
              <a:extLst>
                <a:ext uri="{FF2B5EF4-FFF2-40B4-BE49-F238E27FC236}">
                  <a16:creationId xmlns:a16="http://schemas.microsoft.com/office/drawing/2014/main" id="{A2A54DEB-36ED-477A-9398-646516500CA0}"/>
                </a:ext>
              </a:extLst>
            </p:cNvPr>
            <p:cNvGrpSpPr/>
            <p:nvPr/>
          </p:nvGrpSpPr>
          <p:grpSpPr>
            <a:xfrm>
              <a:off x="7892568" y="3302410"/>
              <a:ext cx="759779" cy="253180"/>
              <a:chOff x="7989116" y="2383686"/>
              <a:chExt cx="759779" cy="253180"/>
            </a:xfrm>
          </p:grpSpPr>
          <p:sp>
            <p:nvSpPr>
              <p:cNvPr id="54" name="Rectangle 53">
                <a:extLst>
                  <a:ext uri="{FF2B5EF4-FFF2-40B4-BE49-F238E27FC236}">
                    <a16:creationId xmlns:a16="http://schemas.microsoft.com/office/drawing/2014/main" id="{E163C30A-FFC6-4640-A2CD-493B88D2C659}"/>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55" name="Rectangle 54">
                <a:extLst>
                  <a:ext uri="{FF2B5EF4-FFF2-40B4-BE49-F238E27FC236}">
                    <a16:creationId xmlns:a16="http://schemas.microsoft.com/office/drawing/2014/main" id="{4BE475DA-83D3-4846-9283-51B3EFF09531}"/>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56" name="Rectangle 55">
                <a:extLst>
                  <a:ext uri="{FF2B5EF4-FFF2-40B4-BE49-F238E27FC236}">
                    <a16:creationId xmlns:a16="http://schemas.microsoft.com/office/drawing/2014/main" id="{5747DB8E-7057-40EC-8D31-A5FAA13C33A6}"/>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nvGrpSpPr>
            <p:cNvPr id="51" name="Group 50">
              <a:extLst>
                <a:ext uri="{FF2B5EF4-FFF2-40B4-BE49-F238E27FC236}">
                  <a16:creationId xmlns:a16="http://schemas.microsoft.com/office/drawing/2014/main" id="{65A79212-C6A2-43D0-A722-35D017440F4D}"/>
                </a:ext>
              </a:extLst>
            </p:cNvPr>
            <p:cNvGrpSpPr/>
            <p:nvPr/>
          </p:nvGrpSpPr>
          <p:grpSpPr>
            <a:xfrm>
              <a:off x="8658441" y="3303976"/>
              <a:ext cx="510582" cy="253180"/>
              <a:chOff x="7981367" y="2383686"/>
              <a:chExt cx="510582" cy="253180"/>
            </a:xfrm>
          </p:grpSpPr>
          <p:sp>
            <p:nvSpPr>
              <p:cNvPr id="52" name="Rectangle 51">
                <a:extLst>
                  <a:ext uri="{FF2B5EF4-FFF2-40B4-BE49-F238E27FC236}">
                    <a16:creationId xmlns:a16="http://schemas.microsoft.com/office/drawing/2014/main" id="{13231AF7-9809-4BD2-8CF8-33598F6C69F0}"/>
                  </a:ext>
                </a:extLst>
              </p:cNvPr>
              <p:cNvSpPr>
                <a:spLocks noChangeAspect="1"/>
              </p:cNvSpPr>
              <p:nvPr/>
            </p:nvSpPr>
            <p:spPr>
              <a:xfrm>
                <a:off x="7981367"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53" name="Rectangle 52">
                <a:extLst>
                  <a:ext uri="{FF2B5EF4-FFF2-40B4-BE49-F238E27FC236}">
                    <a16:creationId xmlns:a16="http://schemas.microsoft.com/office/drawing/2014/main" id="{B7F803EF-596E-4FD9-9061-0DB04A82551E}"/>
                  </a:ext>
                </a:extLst>
              </p:cNvPr>
              <p:cNvSpPr>
                <a:spLocks noChangeAspect="1"/>
              </p:cNvSpPr>
              <p:nvPr/>
            </p:nvSpPr>
            <p:spPr>
              <a:xfrm>
                <a:off x="8236658"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cxnSp>
        <p:nvCxnSpPr>
          <p:cNvPr id="57" name="Straight Arrow Connector 56">
            <a:extLst>
              <a:ext uri="{FF2B5EF4-FFF2-40B4-BE49-F238E27FC236}">
                <a16:creationId xmlns:a16="http://schemas.microsoft.com/office/drawing/2014/main" id="{65453ED7-B88C-479F-933A-D57666C6B351}"/>
              </a:ext>
            </a:extLst>
          </p:cNvPr>
          <p:cNvCxnSpPr>
            <a:cxnSpLocks/>
          </p:cNvCxnSpPr>
          <p:nvPr/>
        </p:nvCxnSpPr>
        <p:spPr>
          <a:xfrm flipV="1">
            <a:off x="5267853" y="4776494"/>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8" name="Rectangle 57">
            <a:extLst>
              <a:ext uri="{FF2B5EF4-FFF2-40B4-BE49-F238E27FC236}">
                <a16:creationId xmlns:a16="http://schemas.microsoft.com/office/drawing/2014/main" id="{4A012C90-0026-486B-AAA8-F89B9EF2C6B7}"/>
              </a:ext>
            </a:extLst>
          </p:cNvPr>
          <p:cNvSpPr>
            <a:spLocks noChangeAspect="1"/>
          </p:cNvSpPr>
          <p:nvPr/>
        </p:nvSpPr>
        <p:spPr>
          <a:xfrm>
            <a:off x="4802868" y="5152624"/>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cxnSp>
        <p:nvCxnSpPr>
          <p:cNvPr id="59" name="Straight Arrow Connector 58">
            <a:extLst>
              <a:ext uri="{FF2B5EF4-FFF2-40B4-BE49-F238E27FC236}">
                <a16:creationId xmlns:a16="http://schemas.microsoft.com/office/drawing/2014/main" id="{B7F60DF7-662A-4305-AC17-EA16F3E649A5}"/>
              </a:ext>
            </a:extLst>
          </p:cNvPr>
          <p:cNvCxnSpPr>
            <a:cxnSpLocks/>
          </p:cNvCxnSpPr>
          <p:nvPr/>
        </p:nvCxnSpPr>
        <p:spPr>
          <a:xfrm flipV="1">
            <a:off x="4899946" y="5184994"/>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E2B35B1A-39DF-44F4-8BE0-9006C0DCF27C}"/>
              </a:ext>
            </a:extLst>
          </p:cNvPr>
          <p:cNvCxnSpPr>
            <a:cxnSpLocks/>
          </p:cNvCxnSpPr>
          <p:nvPr/>
        </p:nvCxnSpPr>
        <p:spPr>
          <a:xfrm>
            <a:off x="4992574" y="5187544"/>
            <a:ext cx="0" cy="22053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61" name="Group 60">
            <a:extLst>
              <a:ext uri="{FF2B5EF4-FFF2-40B4-BE49-F238E27FC236}">
                <a16:creationId xmlns:a16="http://schemas.microsoft.com/office/drawing/2014/main" id="{09B8D1E6-9437-47FC-8880-CDE452D1B440}"/>
              </a:ext>
            </a:extLst>
          </p:cNvPr>
          <p:cNvGrpSpPr/>
          <p:nvPr/>
        </p:nvGrpSpPr>
        <p:grpSpPr>
          <a:xfrm>
            <a:off x="5172787" y="5144042"/>
            <a:ext cx="1355161" cy="273085"/>
            <a:chOff x="7892568" y="3296356"/>
            <a:chExt cx="1276455" cy="260800"/>
          </a:xfrm>
        </p:grpSpPr>
        <p:grpSp>
          <p:nvGrpSpPr>
            <p:cNvPr id="62" name="Group 61">
              <a:extLst>
                <a:ext uri="{FF2B5EF4-FFF2-40B4-BE49-F238E27FC236}">
                  <a16:creationId xmlns:a16="http://schemas.microsoft.com/office/drawing/2014/main" id="{15B8287B-B224-4A57-8E19-DD8F849B3859}"/>
                </a:ext>
              </a:extLst>
            </p:cNvPr>
            <p:cNvGrpSpPr/>
            <p:nvPr/>
          </p:nvGrpSpPr>
          <p:grpSpPr>
            <a:xfrm>
              <a:off x="7892568" y="3302410"/>
              <a:ext cx="759779" cy="252604"/>
              <a:chOff x="7989116" y="2383686"/>
              <a:chExt cx="759779" cy="252604"/>
            </a:xfrm>
          </p:grpSpPr>
          <p:sp>
            <p:nvSpPr>
              <p:cNvPr id="66" name="Rectangle 65">
                <a:extLst>
                  <a:ext uri="{FF2B5EF4-FFF2-40B4-BE49-F238E27FC236}">
                    <a16:creationId xmlns:a16="http://schemas.microsoft.com/office/drawing/2014/main" id="{29DB52D3-D067-45BD-8C5E-1E5DA8D6D036}"/>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67" name="Rectangle 66">
                <a:extLst>
                  <a:ext uri="{FF2B5EF4-FFF2-40B4-BE49-F238E27FC236}">
                    <a16:creationId xmlns:a16="http://schemas.microsoft.com/office/drawing/2014/main" id="{D961E3B6-D119-4E4C-8979-4973D017A60D}"/>
                  </a:ext>
                </a:extLst>
              </p:cNvPr>
              <p:cNvSpPr>
                <a:spLocks noChangeAspect="1"/>
              </p:cNvSpPr>
              <p:nvPr/>
            </p:nvSpPr>
            <p:spPr>
              <a:xfrm>
                <a:off x="8244407" y="2384262"/>
                <a:ext cx="255291" cy="252028"/>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68" name="Rectangle 67">
                <a:extLst>
                  <a:ext uri="{FF2B5EF4-FFF2-40B4-BE49-F238E27FC236}">
                    <a16:creationId xmlns:a16="http://schemas.microsoft.com/office/drawing/2014/main" id="{7714981B-87EB-44D7-9DDD-E75BE0C2776C}"/>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nvGrpSpPr>
            <p:cNvPr id="63" name="Group 62">
              <a:extLst>
                <a:ext uri="{FF2B5EF4-FFF2-40B4-BE49-F238E27FC236}">
                  <a16:creationId xmlns:a16="http://schemas.microsoft.com/office/drawing/2014/main" id="{26101BE0-7956-4062-A1C2-74437E7FC1A0}"/>
                </a:ext>
              </a:extLst>
            </p:cNvPr>
            <p:cNvGrpSpPr/>
            <p:nvPr/>
          </p:nvGrpSpPr>
          <p:grpSpPr>
            <a:xfrm>
              <a:off x="8658441" y="3296356"/>
              <a:ext cx="510582" cy="260800"/>
              <a:chOff x="7981367" y="2376066"/>
              <a:chExt cx="510582" cy="260800"/>
            </a:xfrm>
          </p:grpSpPr>
          <p:sp>
            <p:nvSpPr>
              <p:cNvPr id="64" name="Rectangle 63">
                <a:extLst>
                  <a:ext uri="{FF2B5EF4-FFF2-40B4-BE49-F238E27FC236}">
                    <a16:creationId xmlns:a16="http://schemas.microsoft.com/office/drawing/2014/main" id="{021CBDAB-8269-4B4B-991B-79CEE09A2321}"/>
                  </a:ext>
                </a:extLst>
              </p:cNvPr>
              <p:cNvSpPr>
                <a:spLocks noChangeAspect="1"/>
              </p:cNvSpPr>
              <p:nvPr/>
            </p:nvSpPr>
            <p:spPr>
              <a:xfrm>
                <a:off x="7981367" y="237606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65" name="Rectangle 64">
                <a:extLst>
                  <a:ext uri="{FF2B5EF4-FFF2-40B4-BE49-F238E27FC236}">
                    <a16:creationId xmlns:a16="http://schemas.microsoft.com/office/drawing/2014/main" id="{DB8D2A0D-2A33-42D0-A197-B1E0F14A45C7}"/>
                  </a:ext>
                </a:extLst>
              </p:cNvPr>
              <p:cNvSpPr>
                <a:spLocks noChangeAspect="1"/>
              </p:cNvSpPr>
              <p:nvPr/>
            </p:nvSpPr>
            <p:spPr>
              <a:xfrm>
                <a:off x="8236658"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cxnSp>
        <p:nvCxnSpPr>
          <p:cNvPr id="69" name="Straight Arrow Connector 68">
            <a:extLst>
              <a:ext uri="{FF2B5EF4-FFF2-40B4-BE49-F238E27FC236}">
                <a16:creationId xmlns:a16="http://schemas.microsoft.com/office/drawing/2014/main" id="{2FCBB2A8-4F65-4275-895C-C738518CA277}"/>
              </a:ext>
            </a:extLst>
          </p:cNvPr>
          <p:cNvCxnSpPr>
            <a:cxnSpLocks/>
          </p:cNvCxnSpPr>
          <p:nvPr/>
        </p:nvCxnSpPr>
        <p:spPr>
          <a:xfrm flipV="1">
            <a:off x="5267853" y="5178684"/>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0" name="Rectangle 69">
            <a:extLst>
              <a:ext uri="{FF2B5EF4-FFF2-40B4-BE49-F238E27FC236}">
                <a16:creationId xmlns:a16="http://schemas.microsoft.com/office/drawing/2014/main" id="{4F93ED61-DE87-4641-AABB-7E7D518409A5}"/>
              </a:ext>
            </a:extLst>
          </p:cNvPr>
          <p:cNvSpPr>
            <a:spLocks noChangeAspect="1"/>
          </p:cNvSpPr>
          <p:nvPr/>
        </p:nvSpPr>
        <p:spPr>
          <a:xfrm>
            <a:off x="4802868" y="5539163"/>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cxnSp>
        <p:nvCxnSpPr>
          <p:cNvPr id="71" name="Straight Arrow Connector 70">
            <a:extLst>
              <a:ext uri="{FF2B5EF4-FFF2-40B4-BE49-F238E27FC236}">
                <a16:creationId xmlns:a16="http://schemas.microsoft.com/office/drawing/2014/main" id="{A0131CAC-78B9-424B-AF9B-0147B8B25962}"/>
              </a:ext>
            </a:extLst>
          </p:cNvPr>
          <p:cNvCxnSpPr>
            <a:cxnSpLocks/>
          </p:cNvCxnSpPr>
          <p:nvPr/>
        </p:nvCxnSpPr>
        <p:spPr>
          <a:xfrm flipV="1">
            <a:off x="4899946" y="5571532"/>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2" name="Straight Arrow Connector 71">
            <a:extLst>
              <a:ext uri="{FF2B5EF4-FFF2-40B4-BE49-F238E27FC236}">
                <a16:creationId xmlns:a16="http://schemas.microsoft.com/office/drawing/2014/main" id="{AE84CD3F-86F1-4B31-96F6-0A522C2D5E0C}"/>
              </a:ext>
            </a:extLst>
          </p:cNvPr>
          <p:cNvCxnSpPr>
            <a:cxnSpLocks/>
          </p:cNvCxnSpPr>
          <p:nvPr/>
        </p:nvCxnSpPr>
        <p:spPr>
          <a:xfrm>
            <a:off x="4992574" y="5574083"/>
            <a:ext cx="0" cy="22053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73" name="Group 72">
            <a:extLst>
              <a:ext uri="{FF2B5EF4-FFF2-40B4-BE49-F238E27FC236}">
                <a16:creationId xmlns:a16="http://schemas.microsoft.com/office/drawing/2014/main" id="{9A4599A3-5354-46E3-925E-B4A98F40864B}"/>
              </a:ext>
            </a:extLst>
          </p:cNvPr>
          <p:cNvGrpSpPr/>
          <p:nvPr/>
        </p:nvGrpSpPr>
        <p:grpSpPr>
          <a:xfrm>
            <a:off x="5172787" y="5536920"/>
            <a:ext cx="1355161" cy="266746"/>
            <a:chOff x="7892568" y="3302410"/>
            <a:chExt cx="1276455" cy="254746"/>
          </a:xfrm>
        </p:grpSpPr>
        <p:grpSp>
          <p:nvGrpSpPr>
            <p:cNvPr id="74" name="Group 73">
              <a:extLst>
                <a:ext uri="{FF2B5EF4-FFF2-40B4-BE49-F238E27FC236}">
                  <a16:creationId xmlns:a16="http://schemas.microsoft.com/office/drawing/2014/main" id="{592B43BC-405E-4154-A062-A100BBEC8CC7}"/>
                </a:ext>
              </a:extLst>
            </p:cNvPr>
            <p:cNvGrpSpPr/>
            <p:nvPr/>
          </p:nvGrpSpPr>
          <p:grpSpPr>
            <a:xfrm>
              <a:off x="7892568" y="3302410"/>
              <a:ext cx="759779" cy="253180"/>
              <a:chOff x="7989116" y="2383686"/>
              <a:chExt cx="759779" cy="253180"/>
            </a:xfrm>
          </p:grpSpPr>
          <p:sp>
            <p:nvSpPr>
              <p:cNvPr id="78" name="Rectangle 77">
                <a:extLst>
                  <a:ext uri="{FF2B5EF4-FFF2-40B4-BE49-F238E27FC236}">
                    <a16:creationId xmlns:a16="http://schemas.microsoft.com/office/drawing/2014/main" id="{01196C2A-C59D-47F2-81E5-CD1669B78209}"/>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79" name="Rectangle 78">
                <a:extLst>
                  <a:ext uri="{FF2B5EF4-FFF2-40B4-BE49-F238E27FC236}">
                    <a16:creationId xmlns:a16="http://schemas.microsoft.com/office/drawing/2014/main" id="{38E9D391-6E28-42E1-ADC9-3EEB2489CEA9}"/>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80" name="Rectangle 79">
                <a:extLst>
                  <a:ext uri="{FF2B5EF4-FFF2-40B4-BE49-F238E27FC236}">
                    <a16:creationId xmlns:a16="http://schemas.microsoft.com/office/drawing/2014/main" id="{8FEDB992-2769-4E42-905B-40F5BE2796C8}"/>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nvGrpSpPr>
            <p:cNvPr id="75" name="Group 74">
              <a:extLst>
                <a:ext uri="{FF2B5EF4-FFF2-40B4-BE49-F238E27FC236}">
                  <a16:creationId xmlns:a16="http://schemas.microsoft.com/office/drawing/2014/main" id="{AA644A64-B46E-4EC4-84F9-43DCC6837598}"/>
                </a:ext>
              </a:extLst>
            </p:cNvPr>
            <p:cNvGrpSpPr/>
            <p:nvPr/>
          </p:nvGrpSpPr>
          <p:grpSpPr>
            <a:xfrm>
              <a:off x="8658441" y="3303976"/>
              <a:ext cx="510582" cy="253180"/>
              <a:chOff x="7981367" y="2383686"/>
              <a:chExt cx="510582" cy="253180"/>
            </a:xfrm>
          </p:grpSpPr>
          <p:sp>
            <p:nvSpPr>
              <p:cNvPr id="76" name="Rectangle 75">
                <a:extLst>
                  <a:ext uri="{FF2B5EF4-FFF2-40B4-BE49-F238E27FC236}">
                    <a16:creationId xmlns:a16="http://schemas.microsoft.com/office/drawing/2014/main" id="{BBD50F9E-F537-40CF-BDA6-4EDD05E07B58}"/>
                  </a:ext>
                </a:extLst>
              </p:cNvPr>
              <p:cNvSpPr>
                <a:spLocks noChangeAspect="1"/>
              </p:cNvSpPr>
              <p:nvPr/>
            </p:nvSpPr>
            <p:spPr>
              <a:xfrm>
                <a:off x="7981367"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77" name="Rectangle 76">
                <a:extLst>
                  <a:ext uri="{FF2B5EF4-FFF2-40B4-BE49-F238E27FC236}">
                    <a16:creationId xmlns:a16="http://schemas.microsoft.com/office/drawing/2014/main" id="{5F3831E6-8B0C-49DD-9A85-3B4D325CEAEF}"/>
                  </a:ext>
                </a:extLst>
              </p:cNvPr>
              <p:cNvSpPr>
                <a:spLocks noChangeAspect="1"/>
              </p:cNvSpPr>
              <p:nvPr/>
            </p:nvSpPr>
            <p:spPr>
              <a:xfrm>
                <a:off x="8236658"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cxnSp>
        <p:nvCxnSpPr>
          <p:cNvPr id="81" name="Straight Arrow Connector 80">
            <a:extLst>
              <a:ext uri="{FF2B5EF4-FFF2-40B4-BE49-F238E27FC236}">
                <a16:creationId xmlns:a16="http://schemas.microsoft.com/office/drawing/2014/main" id="{AAC5C72C-67B2-4E68-BD84-9878719DE572}"/>
              </a:ext>
            </a:extLst>
          </p:cNvPr>
          <p:cNvCxnSpPr>
            <a:cxnSpLocks/>
          </p:cNvCxnSpPr>
          <p:nvPr/>
        </p:nvCxnSpPr>
        <p:spPr>
          <a:xfrm flipV="1">
            <a:off x="5267853" y="5565222"/>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2" name="Rectangle 81">
            <a:extLst>
              <a:ext uri="{FF2B5EF4-FFF2-40B4-BE49-F238E27FC236}">
                <a16:creationId xmlns:a16="http://schemas.microsoft.com/office/drawing/2014/main" id="{10DE13C5-5204-4C6A-BD74-945A08EBC64F}"/>
              </a:ext>
            </a:extLst>
          </p:cNvPr>
          <p:cNvSpPr>
            <a:spLocks noChangeAspect="1"/>
          </p:cNvSpPr>
          <p:nvPr/>
        </p:nvSpPr>
        <p:spPr>
          <a:xfrm>
            <a:off x="4802868" y="5914409"/>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cxnSp>
        <p:nvCxnSpPr>
          <p:cNvPr id="83" name="Straight Arrow Connector 82">
            <a:extLst>
              <a:ext uri="{FF2B5EF4-FFF2-40B4-BE49-F238E27FC236}">
                <a16:creationId xmlns:a16="http://schemas.microsoft.com/office/drawing/2014/main" id="{D325CE17-B048-46A3-99AB-61BC21EF61DE}"/>
              </a:ext>
            </a:extLst>
          </p:cNvPr>
          <p:cNvCxnSpPr>
            <a:cxnSpLocks/>
          </p:cNvCxnSpPr>
          <p:nvPr/>
        </p:nvCxnSpPr>
        <p:spPr>
          <a:xfrm flipV="1">
            <a:off x="4899946" y="5946778"/>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85" name="Group 84">
            <a:extLst>
              <a:ext uri="{FF2B5EF4-FFF2-40B4-BE49-F238E27FC236}">
                <a16:creationId xmlns:a16="http://schemas.microsoft.com/office/drawing/2014/main" id="{554DA962-697F-4C53-92AE-DA620F140B44}"/>
              </a:ext>
            </a:extLst>
          </p:cNvPr>
          <p:cNvGrpSpPr/>
          <p:nvPr/>
        </p:nvGrpSpPr>
        <p:grpSpPr>
          <a:xfrm>
            <a:off x="5172787" y="5912166"/>
            <a:ext cx="1355161" cy="266746"/>
            <a:chOff x="7892568" y="3302410"/>
            <a:chExt cx="1276455" cy="254746"/>
          </a:xfrm>
        </p:grpSpPr>
        <p:grpSp>
          <p:nvGrpSpPr>
            <p:cNvPr id="86" name="Group 85">
              <a:extLst>
                <a:ext uri="{FF2B5EF4-FFF2-40B4-BE49-F238E27FC236}">
                  <a16:creationId xmlns:a16="http://schemas.microsoft.com/office/drawing/2014/main" id="{C4C0023D-424D-4564-9F6B-3C6D1C248F62}"/>
                </a:ext>
              </a:extLst>
            </p:cNvPr>
            <p:cNvGrpSpPr/>
            <p:nvPr/>
          </p:nvGrpSpPr>
          <p:grpSpPr>
            <a:xfrm>
              <a:off x="7892568" y="3302410"/>
              <a:ext cx="759779" cy="253180"/>
              <a:chOff x="7989116" y="2383686"/>
              <a:chExt cx="759779" cy="253180"/>
            </a:xfrm>
          </p:grpSpPr>
          <p:sp>
            <p:nvSpPr>
              <p:cNvPr id="90" name="Rectangle 89">
                <a:extLst>
                  <a:ext uri="{FF2B5EF4-FFF2-40B4-BE49-F238E27FC236}">
                    <a16:creationId xmlns:a16="http://schemas.microsoft.com/office/drawing/2014/main" id="{786AE77B-C593-4B74-8CA0-6533E4F112E0}"/>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91" name="Rectangle 90">
                <a:extLst>
                  <a:ext uri="{FF2B5EF4-FFF2-40B4-BE49-F238E27FC236}">
                    <a16:creationId xmlns:a16="http://schemas.microsoft.com/office/drawing/2014/main" id="{2FFA0DF0-06C0-402D-BACB-F9BAFD6308B6}"/>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92" name="Rectangle 91">
                <a:extLst>
                  <a:ext uri="{FF2B5EF4-FFF2-40B4-BE49-F238E27FC236}">
                    <a16:creationId xmlns:a16="http://schemas.microsoft.com/office/drawing/2014/main" id="{A2514204-C49D-4B5D-AC2B-1CE391D4B303}"/>
                  </a:ext>
                </a:extLst>
              </p:cNvPr>
              <p:cNvSpPr>
                <a:spLocks noChangeAspect="1"/>
              </p:cNvSpPr>
              <p:nvPr/>
            </p:nvSpPr>
            <p:spPr>
              <a:xfrm>
                <a:off x="8493604"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nvGrpSpPr>
            <p:cNvPr id="87" name="Group 86">
              <a:extLst>
                <a:ext uri="{FF2B5EF4-FFF2-40B4-BE49-F238E27FC236}">
                  <a16:creationId xmlns:a16="http://schemas.microsoft.com/office/drawing/2014/main" id="{6C79CF18-CE07-45A1-95F5-4A78AA010651}"/>
                </a:ext>
              </a:extLst>
            </p:cNvPr>
            <p:cNvGrpSpPr/>
            <p:nvPr/>
          </p:nvGrpSpPr>
          <p:grpSpPr>
            <a:xfrm>
              <a:off x="8658441" y="3303976"/>
              <a:ext cx="510582" cy="253180"/>
              <a:chOff x="7981367" y="2383686"/>
              <a:chExt cx="510582" cy="253180"/>
            </a:xfrm>
          </p:grpSpPr>
          <p:sp>
            <p:nvSpPr>
              <p:cNvPr id="88" name="Rectangle 87">
                <a:extLst>
                  <a:ext uri="{FF2B5EF4-FFF2-40B4-BE49-F238E27FC236}">
                    <a16:creationId xmlns:a16="http://schemas.microsoft.com/office/drawing/2014/main" id="{A86BFB43-8FB5-4E8A-95A0-18C55AAD81D0}"/>
                  </a:ext>
                </a:extLst>
              </p:cNvPr>
              <p:cNvSpPr>
                <a:spLocks noChangeAspect="1"/>
              </p:cNvSpPr>
              <p:nvPr/>
            </p:nvSpPr>
            <p:spPr>
              <a:xfrm>
                <a:off x="7981367"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89" name="Rectangle 88">
                <a:extLst>
                  <a:ext uri="{FF2B5EF4-FFF2-40B4-BE49-F238E27FC236}">
                    <a16:creationId xmlns:a16="http://schemas.microsoft.com/office/drawing/2014/main" id="{DF53C264-702C-4AE4-B328-663E62C139A9}"/>
                  </a:ext>
                </a:extLst>
              </p:cNvPr>
              <p:cNvSpPr>
                <a:spLocks noChangeAspect="1"/>
              </p:cNvSpPr>
              <p:nvPr/>
            </p:nvSpPr>
            <p:spPr>
              <a:xfrm>
                <a:off x="8236658"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grpSp>
      <p:cxnSp>
        <p:nvCxnSpPr>
          <p:cNvPr id="93" name="Straight Arrow Connector 92">
            <a:extLst>
              <a:ext uri="{FF2B5EF4-FFF2-40B4-BE49-F238E27FC236}">
                <a16:creationId xmlns:a16="http://schemas.microsoft.com/office/drawing/2014/main" id="{A191E5FB-9398-4B87-B800-6B8111D3FF69}"/>
              </a:ext>
            </a:extLst>
          </p:cNvPr>
          <p:cNvCxnSpPr>
            <a:cxnSpLocks/>
          </p:cNvCxnSpPr>
          <p:nvPr/>
        </p:nvCxnSpPr>
        <p:spPr>
          <a:xfrm flipV="1">
            <a:off x="5267853" y="5940469"/>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6" name="Straight Arrow Connector 105">
            <a:extLst>
              <a:ext uri="{FF2B5EF4-FFF2-40B4-BE49-F238E27FC236}">
                <a16:creationId xmlns:a16="http://schemas.microsoft.com/office/drawing/2014/main" id="{8EB314DC-C87E-4828-B8FE-453A5115AF47}"/>
              </a:ext>
            </a:extLst>
          </p:cNvPr>
          <p:cNvCxnSpPr>
            <a:cxnSpLocks/>
          </p:cNvCxnSpPr>
          <p:nvPr/>
        </p:nvCxnSpPr>
        <p:spPr>
          <a:xfrm flipV="1">
            <a:off x="5544536" y="4773651"/>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7" name="Straight Arrow Connector 106">
            <a:extLst>
              <a:ext uri="{FF2B5EF4-FFF2-40B4-BE49-F238E27FC236}">
                <a16:creationId xmlns:a16="http://schemas.microsoft.com/office/drawing/2014/main" id="{7F1B78D9-06FD-4D80-BA12-15C4F970A08F}"/>
              </a:ext>
            </a:extLst>
          </p:cNvPr>
          <p:cNvCxnSpPr>
            <a:cxnSpLocks/>
          </p:cNvCxnSpPr>
          <p:nvPr/>
        </p:nvCxnSpPr>
        <p:spPr>
          <a:xfrm flipV="1">
            <a:off x="5544536" y="5177481"/>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8" name="Straight Arrow Connector 107">
            <a:extLst>
              <a:ext uri="{FF2B5EF4-FFF2-40B4-BE49-F238E27FC236}">
                <a16:creationId xmlns:a16="http://schemas.microsoft.com/office/drawing/2014/main" id="{21F6B317-0406-4597-AFE2-2215C5C9649B}"/>
              </a:ext>
            </a:extLst>
          </p:cNvPr>
          <p:cNvCxnSpPr>
            <a:cxnSpLocks/>
          </p:cNvCxnSpPr>
          <p:nvPr/>
        </p:nvCxnSpPr>
        <p:spPr>
          <a:xfrm flipV="1">
            <a:off x="5834149" y="5191799"/>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09" name="Straight Arrow Connector 108">
            <a:extLst>
              <a:ext uri="{FF2B5EF4-FFF2-40B4-BE49-F238E27FC236}">
                <a16:creationId xmlns:a16="http://schemas.microsoft.com/office/drawing/2014/main" id="{617DC4B6-31FD-4467-886C-DFE821D8E59F}"/>
              </a:ext>
            </a:extLst>
          </p:cNvPr>
          <p:cNvCxnSpPr>
            <a:cxnSpLocks/>
          </p:cNvCxnSpPr>
          <p:nvPr/>
        </p:nvCxnSpPr>
        <p:spPr>
          <a:xfrm flipV="1">
            <a:off x="5550976" y="5578337"/>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0" name="Straight Arrow Connector 109">
            <a:extLst>
              <a:ext uri="{FF2B5EF4-FFF2-40B4-BE49-F238E27FC236}">
                <a16:creationId xmlns:a16="http://schemas.microsoft.com/office/drawing/2014/main" id="{FA241142-CEFA-4595-B9AB-BA9C68A6FF72}"/>
              </a:ext>
            </a:extLst>
          </p:cNvPr>
          <p:cNvCxnSpPr>
            <a:cxnSpLocks/>
          </p:cNvCxnSpPr>
          <p:nvPr/>
        </p:nvCxnSpPr>
        <p:spPr>
          <a:xfrm flipV="1">
            <a:off x="5824409" y="5574083"/>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1" name="Straight Arrow Connector 110">
            <a:extLst>
              <a:ext uri="{FF2B5EF4-FFF2-40B4-BE49-F238E27FC236}">
                <a16:creationId xmlns:a16="http://schemas.microsoft.com/office/drawing/2014/main" id="{DE1459E5-7750-4046-BE64-CA2474CAF3C4}"/>
              </a:ext>
            </a:extLst>
          </p:cNvPr>
          <p:cNvCxnSpPr>
            <a:cxnSpLocks/>
          </p:cNvCxnSpPr>
          <p:nvPr/>
        </p:nvCxnSpPr>
        <p:spPr>
          <a:xfrm flipV="1">
            <a:off x="6089418" y="5574083"/>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2" name="Straight Arrow Connector 111">
            <a:extLst>
              <a:ext uri="{FF2B5EF4-FFF2-40B4-BE49-F238E27FC236}">
                <a16:creationId xmlns:a16="http://schemas.microsoft.com/office/drawing/2014/main" id="{6A2F2608-061A-4FD6-9168-DA6C53404113}"/>
              </a:ext>
            </a:extLst>
          </p:cNvPr>
          <p:cNvCxnSpPr>
            <a:cxnSpLocks/>
          </p:cNvCxnSpPr>
          <p:nvPr/>
        </p:nvCxnSpPr>
        <p:spPr>
          <a:xfrm flipV="1">
            <a:off x="5559066" y="5912166"/>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3" name="Straight Arrow Connector 112">
            <a:extLst>
              <a:ext uri="{FF2B5EF4-FFF2-40B4-BE49-F238E27FC236}">
                <a16:creationId xmlns:a16="http://schemas.microsoft.com/office/drawing/2014/main" id="{1258804F-8EC3-4EF5-8DF8-3D533C57DC65}"/>
              </a:ext>
            </a:extLst>
          </p:cNvPr>
          <p:cNvCxnSpPr>
            <a:cxnSpLocks/>
          </p:cNvCxnSpPr>
          <p:nvPr/>
        </p:nvCxnSpPr>
        <p:spPr>
          <a:xfrm flipV="1">
            <a:off x="5822759" y="5940469"/>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4" name="Straight Arrow Connector 113">
            <a:extLst>
              <a:ext uri="{FF2B5EF4-FFF2-40B4-BE49-F238E27FC236}">
                <a16:creationId xmlns:a16="http://schemas.microsoft.com/office/drawing/2014/main" id="{4605A24D-D31E-444B-8638-C204A33080A5}"/>
              </a:ext>
            </a:extLst>
          </p:cNvPr>
          <p:cNvCxnSpPr>
            <a:cxnSpLocks/>
          </p:cNvCxnSpPr>
          <p:nvPr/>
        </p:nvCxnSpPr>
        <p:spPr>
          <a:xfrm flipV="1">
            <a:off x="6074888" y="5953584"/>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5" name="Straight Arrow Connector 114">
            <a:extLst>
              <a:ext uri="{FF2B5EF4-FFF2-40B4-BE49-F238E27FC236}">
                <a16:creationId xmlns:a16="http://schemas.microsoft.com/office/drawing/2014/main" id="{76724A0D-72F5-4543-A1BB-176B695789D5}"/>
              </a:ext>
            </a:extLst>
          </p:cNvPr>
          <p:cNvCxnSpPr>
            <a:cxnSpLocks/>
          </p:cNvCxnSpPr>
          <p:nvPr/>
        </p:nvCxnSpPr>
        <p:spPr>
          <a:xfrm flipV="1">
            <a:off x="6369285" y="5940469"/>
            <a:ext cx="0" cy="223086"/>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6" name="TextBox 115">
            <a:extLst>
              <a:ext uri="{FF2B5EF4-FFF2-40B4-BE49-F238E27FC236}">
                <a16:creationId xmlns:a16="http://schemas.microsoft.com/office/drawing/2014/main" id="{03297320-36C7-42F8-B7DE-A6D4D0379100}"/>
              </a:ext>
            </a:extLst>
          </p:cNvPr>
          <p:cNvSpPr txBox="1"/>
          <p:nvPr/>
        </p:nvSpPr>
        <p:spPr>
          <a:xfrm>
            <a:off x="7036128" y="4195496"/>
            <a:ext cx="4367255" cy="430887"/>
          </a:xfrm>
          <a:prstGeom prst="rect">
            <a:avLst/>
          </a:prstGeom>
          <a:noFill/>
        </p:spPr>
        <p:txBody>
          <a:bodyPr wrap="square">
            <a:spAutoFit/>
          </a:bodyPr>
          <a:lstStyle/>
          <a:p>
            <a:r>
              <a:rPr lang="en-GB" sz="2200"/>
              <a:t>1 unpaired e</a:t>
            </a:r>
            <a:r>
              <a:rPr lang="en-GB" sz="2200" baseline="30000"/>
              <a:t>- 	</a:t>
            </a:r>
          </a:p>
        </p:txBody>
      </p:sp>
      <p:sp>
        <p:nvSpPr>
          <p:cNvPr id="121" name="TextBox 120">
            <a:extLst>
              <a:ext uri="{FF2B5EF4-FFF2-40B4-BE49-F238E27FC236}">
                <a16:creationId xmlns:a16="http://schemas.microsoft.com/office/drawing/2014/main" id="{0C0D44EA-76BF-4412-BDFC-B6D252D74145}"/>
              </a:ext>
            </a:extLst>
          </p:cNvPr>
          <p:cNvSpPr txBox="1"/>
          <p:nvPr/>
        </p:nvSpPr>
        <p:spPr>
          <a:xfrm>
            <a:off x="2612254" y="6423723"/>
            <a:ext cx="3210505" cy="430887"/>
          </a:xfrm>
          <a:prstGeom prst="rect">
            <a:avLst/>
          </a:prstGeom>
          <a:noFill/>
        </p:spPr>
        <p:txBody>
          <a:bodyPr wrap="square">
            <a:spAutoFit/>
          </a:bodyPr>
          <a:lstStyle/>
          <a:p>
            <a:r>
              <a:rPr lang="en-GB" sz="2200" b="1">
                <a:solidFill>
                  <a:srgbClr val="FF0000"/>
                </a:solidFill>
              </a:rPr>
              <a:t>Half filled d subshell</a:t>
            </a:r>
          </a:p>
        </p:txBody>
      </p:sp>
      <p:sp>
        <p:nvSpPr>
          <p:cNvPr id="138" name="TextBox 137">
            <a:extLst>
              <a:ext uri="{FF2B5EF4-FFF2-40B4-BE49-F238E27FC236}">
                <a16:creationId xmlns:a16="http://schemas.microsoft.com/office/drawing/2014/main" id="{351057AC-2602-4304-914F-4A43773A318B}"/>
              </a:ext>
            </a:extLst>
          </p:cNvPr>
          <p:cNvSpPr txBox="1"/>
          <p:nvPr/>
        </p:nvSpPr>
        <p:spPr>
          <a:xfrm>
            <a:off x="2170876" y="3207167"/>
            <a:ext cx="1879880" cy="430887"/>
          </a:xfrm>
          <a:prstGeom prst="rect">
            <a:avLst/>
          </a:prstGeom>
          <a:noFill/>
        </p:spPr>
        <p:txBody>
          <a:bodyPr wrap="square">
            <a:spAutoFit/>
          </a:bodyPr>
          <a:lstStyle/>
          <a:p>
            <a:r>
              <a:rPr lang="en-GB" sz="2200"/>
              <a:t>K      [</a:t>
            </a:r>
            <a:r>
              <a:rPr lang="en-GB" sz="2200" err="1"/>
              <a:t>Ar</a:t>
            </a:r>
            <a:r>
              <a:rPr lang="en-GB" sz="2200"/>
              <a:t>] 4s</a:t>
            </a:r>
            <a:r>
              <a:rPr lang="en-GB" sz="2200" baseline="30000"/>
              <a:t>1</a:t>
            </a:r>
            <a:r>
              <a:rPr lang="en-GB" sz="2200"/>
              <a:t>            </a:t>
            </a:r>
            <a:endParaRPr lang="en-GB" sz="2200" baseline="30000"/>
          </a:p>
        </p:txBody>
      </p:sp>
      <p:sp>
        <p:nvSpPr>
          <p:cNvPr id="252" name="TextBox 251">
            <a:extLst>
              <a:ext uri="{FF2B5EF4-FFF2-40B4-BE49-F238E27FC236}">
                <a16:creationId xmlns:a16="http://schemas.microsoft.com/office/drawing/2014/main" id="{8B6EA680-C10F-48BE-A479-89D114D5F718}"/>
              </a:ext>
            </a:extLst>
          </p:cNvPr>
          <p:cNvSpPr txBox="1"/>
          <p:nvPr/>
        </p:nvSpPr>
        <p:spPr>
          <a:xfrm>
            <a:off x="2157516" y="3602163"/>
            <a:ext cx="2029374" cy="430887"/>
          </a:xfrm>
          <a:prstGeom prst="rect">
            <a:avLst/>
          </a:prstGeom>
          <a:noFill/>
        </p:spPr>
        <p:txBody>
          <a:bodyPr wrap="square">
            <a:spAutoFit/>
          </a:bodyPr>
          <a:lstStyle/>
          <a:p>
            <a:r>
              <a:rPr lang="en-GB" sz="2200"/>
              <a:t>Ca    [</a:t>
            </a:r>
            <a:r>
              <a:rPr lang="en-GB" sz="2200" err="1"/>
              <a:t>Ar</a:t>
            </a:r>
            <a:r>
              <a:rPr lang="en-GB" sz="2200"/>
              <a:t>] 4s</a:t>
            </a:r>
            <a:r>
              <a:rPr lang="en-GB" sz="2200" baseline="30000"/>
              <a:t>2</a:t>
            </a:r>
            <a:r>
              <a:rPr lang="en-GB" sz="2200"/>
              <a:t>	</a:t>
            </a:r>
            <a:endParaRPr lang="en-GB" sz="2200" baseline="30000"/>
          </a:p>
        </p:txBody>
      </p:sp>
      <p:sp>
        <p:nvSpPr>
          <p:cNvPr id="271" name="TextBox 270">
            <a:extLst>
              <a:ext uri="{FF2B5EF4-FFF2-40B4-BE49-F238E27FC236}">
                <a16:creationId xmlns:a16="http://schemas.microsoft.com/office/drawing/2014/main" id="{CBDCC28E-53FB-4463-9F04-70BE97F068E1}"/>
              </a:ext>
            </a:extLst>
          </p:cNvPr>
          <p:cNvSpPr txBox="1"/>
          <p:nvPr/>
        </p:nvSpPr>
        <p:spPr>
          <a:xfrm>
            <a:off x="2135980" y="4265569"/>
            <a:ext cx="2580161" cy="430887"/>
          </a:xfrm>
          <a:prstGeom prst="rect">
            <a:avLst/>
          </a:prstGeom>
          <a:noFill/>
        </p:spPr>
        <p:txBody>
          <a:bodyPr wrap="square">
            <a:spAutoFit/>
          </a:bodyPr>
          <a:lstStyle/>
          <a:p>
            <a:r>
              <a:rPr lang="en-GB" sz="2200"/>
              <a:t>Sc     [</a:t>
            </a:r>
            <a:r>
              <a:rPr lang="en-GB" sz="2200" err="1"/>
              <a:t>Ar</a:t>
            </a:r>
            <a:r>
              <a:rPr lang="en-GB" sz="2200"/>
              <a:t>] 4s</a:t>
            </a:r>
            <a:r>
              <a:rPr lang="en-GB" sz="2200" baseline="30000"/>
              <a:t>2 </a:t>
            </a:r>
            <a:r>
              <a:rPr lang="en-GB" sz="2200"/>
              <a:t>3d</a:t>
            </a:r>
            <a:r>
              <a:rPr lang="en-GB" sz="2200" baseline="30000"/>
              <a:t>1</a:t>
            </a:r>
            <a:r>
              <a:rPr lang="en-GB" sz="2200"/>
              <a:t>	</a:t>
            </a:r>
            <a:endParaRPr lang="en-GB" sz="2200" baseline="30000"/>
          </a:p>
        </p:txBody>
      </p:sp>
      <p:sp>
        <p:nvSpPr>
          <p:cNvPr id="272" name="TextBox 271">
            <a:extLst>
              <a:ext uri="{FF2B5EF4-FFF2-40B4-BE49-F238E27FC236}">
                <a16:creationId xmlns:a16="http://schemas.microsoft.com/office/drawing/2014/main" id="{EFE0A422-2BAB-4E04-9AF6-87273F237538}"/>
              </a:ext>
            </a:extLst>
          </p:cNvPr>
          <p:cNvSpPr txBox="1"/>
          <p:nvPr/>
        </p:nvSpPr>
        <p:spPr>
          <a:xfrm>
            <a:off x="2157542" y="4730818"/>
            <a:ext cx="2462360" cy="769441"/>
          </a:xfrm>
          <a:prstGeom prst="rect">
            <a:avLst/>
          </a:prstGeom>
          <a:noFill/>
        </p:spPr>
        <p:txBody>
          <a:bodyPr wrap="square">
            <a:spAutoFit/>
          </a:bodyPr>
          <a:lstStyle/>
          <a:p>
            <a:r>
              <a:rPr lang="en-GB" sz="2200" err="1"/>
              <a:t>Ti</a:t>
            </a:r>
            <a:r>
              <a:rPr lang="en-GB" sz="2200"/>
              <a:t>      [</a:t>
            </a:r>
            <a:r>
              <a:rPr lang="en-GB" sz="2200" err="1"/>
              <a:t>Ar</a:t>
            </a:r>
            <a:r>
              <a:rPr lang="en-GB" sz="2200"/>
              <a:t>] 4s</a:t>
            </a:r>
            <a:r>
              <a:rPr lang="en-GB" sz="2200" baseline="30000"/>
              <a:t>2</a:t>
            </a:r>
            <a:r>
              <a:rPr lang="en-GB" sz="2200"/>
              <a:t> 3d</a:t>
            </a:r>
            <a:r>
              <a:rPr lang="en-GB" sz="2200" baseline="30000"/>
              <a:t>2</a:t>
            </a:r>
            <a:r>
              <a:rPr lang="en-GB" sz="2200"/>
              <a:t>	</a:t>
            </a:r>
            <a:endParaRPr lang="en-GB" sz="2200" baseline="30000"/>
          </a:p>
        </p:txBody>
      </p:sp>
      <p:sp>
        <p:nvSpPr>
          <p:cNvPr id="273" name="TextBox 272">
            <a:extLst>
              <a:ext uri="{FF2B5EF4-FFF2-40B4-BE49-F238E27FC236}">
                <a16:creationId xmlns:a16="http://schemas.microsoft.com/office/drawing/2014/main" id="{61D4E655-F5D3-4A1D-90EB-816098CEFAF6}"/>
              </a:ext>
            </a:extLst>
          </p:cNvPr>
          <p:cNvSpPr txBox="1"/>
          <p:nvPr/>
        </p:nvSpPr>
        <p:spPr>
          <a:xfrm>
            <a:off x="2156084" y="5135989"/>
            <a:ext cx="2410603" cy="430887"/>
          </a:xfrm>
          <a:prstGeom prst="rect">
            <a:avLst/>
          </a:prstGeom>
          <a:noFill/>
        </p:spPr>
        <p:txBody>
          <a:bodyPr wrap="square">
            <a:spAutoFit/>
          </a:bodyPr>
          <a:lstStyle/>
          <a:p>
            <a:r>
              <a:rPr lang="en-GB" sz="2200"/>
              <a:t>V      [</a:t>
            </a:r>
            <a:r>
              <a:rPr lang="en-GB" sz="2200" err="1"/>
              <a:t>Ar</a:t>
            </a:r>
            <a:r>
              <a:rPr lang="en-GB" sz="2200"/>
              <a:t>] 4s</a:t>
            </a:r>
            <a:r>
              <a:rPr lang="en-GB" sz="2200" baseline="30000"/>
              <a:t>2</a:t>
            </a:r>
            <a:r>
              <a:rPr lang="en-GB" sz="2200"/>
              <a:t> 3d</a:t>
            </a:r>
            <a:r>
              <a:rPr lang="en-GB" sz="2200" baseline="30000"/>
              <a:t>3</a:t>
            </a:r>
            <a:endParaRPr lang="en-GB" sz="2200"/>
          </a:p>
        </p:txBody>
      </p:sp>
      <p:sp>
        <p:nvSpPr>
          <p:cNvPr id="274" name="TextBox 273">
            <a:extLst>
              <a:ext uri="{FF2B5EF4-FFF2-40B4-BE49-F238E27FC236}">
                <a16:creationId xmlns:a16="http://schemas.microsoft.com/office/drawing/2014/main" id="{A237710C-F3B0-436F-94A5-DA48E2E1BF8A}"/>
              </a:ext>
            </a:extLst>
          </p:cNvPr>
          <p:cNvSpPr txBox="1"/>
          <p:nvPr/>
        </p:nvSpPr>
        <p:spPr>
          <a:xfrm>
            <a:off x="2135560" y="5560222"/>
            <a:ext cx="2461725" cy="1107996"/>
          </a:xfrm>
          <a:prstGeom prst="rect">
            <a:avLst/>
          </a:prstGeom>
          <a:noFill/>
        </p:spPr>
        <p:txBody>
          <a:bodyPr wrap="square">
            <a:spAutoFit/>
          </a:bodyPr>
          <a:lstStyle/>
          <a:p>
            <a:r>
              <a:rPr lang="en-GB" sz="2200"/>
              <a:t>Cr     [</a:t>
            </a:r>
            <a:r>
              <a:rPr lang="en-GB" sz="2200" err="1"/>
              <a:t>Ar</a:t>
            </a:r>
            <a:r>
              <a:rPr lang="en-GB" sz="2200"/>
              <a:t>] 4s</a:t>
            </a:r>
            <a:r>
              <a:rPr lang="en-GB" sz="2200" baseline="30000"/>
              <a:t>2 </a:t>
            </a:r>
            <a:r>
              <a:rPr lang="en-GB" sz="2200"/>
              <a:t>3d</a:t>
            </a:r>
            <a:r>
              <a:rPr lang="en-GB" sz="2200" baseline="30000"/>
              <a:t>4</a:t>
            </a:r>
          </a:p>
          <a:p>
            <a:r>
              <a:rPr lang="en-GB" sz="2200" baseline="30000"/>
              <a:t>             </a:t>
            </a:r>
            <a:r>
              <a:rPr lang="en-GB" sz="2200"/>
              <a:t>[</a:t>
            </a:r>
            <a:r>
              <a:rPr lang="en-GB" sz="2200" err="1"/>
              <a:t>Ar</a:t>
            </a:r>
            <a:r>
              <a:rPr lang="en-GB" sz="2200"/>
              <a:t>] 4s</a:t>
            </a:r>
            <a:r>
              <a:rPr lang="en-GB" sz="2200" baseline="30000"/>
              <a:t>1 </a:t>
            </a:r>
            <a:r>
              <a:rPr lang="en-GB" sz="2200"/>
              <a:t>3d</a:t>
            </a:r>
            <a:r>
              <a:rPr lang="en-GB" sz="2200" baseline="30000"/>
              <a:t>5 </a:t>
            </a:r>
            <a:r>
              <a:rPr lang="en-GB" sz="2200"/>
              <a:t>	</a:t>
            </a:r>
            <a:endParaRPr lang="en-GB" sz="2200" baseline="30000"/>
          </a:p>
        </p:txBody>
      </p:sp>
      <p:sp>
        <p:nvSpPr>
          <p:cNvPr id="208" name="TextBox 207">
            <a:extLst>
              <a:ext uri="{FF2B5EF4-FFF2-40B4-BE49-F238E27FC236}">
                <a16:creationId xmlns:a16="http://schemas.microsoft.com/office/drawing/2014/main" id="{EF43CE8A-0E14-4803-8A62-F51860AAEAF1}"/>
              </a:ext>
            </a:extLst>
          </p:cNvPr>
          <p:cNvSpPr txBox="1"/>
          <p:nvPr/>
        </p:nvSpPr>
        <p:spPr>
          <a:xfrm>
            <a:off x="5624422" y="3959936"/>
            <a:ext cx="495649" cy="430887"/>
          </a:xfrm>
          <a:prstGeom prst="rect">
            <a:avLst/>
          </a:prstGeom>
          <a:noFill/>
        </p:spPr>
        <p:txBody>
          <a:bodyPr wrap="none" rtlCol="0">
            <a:spAutoFit/>
          </a:bodyPr>
          <a:lstStyle/>
          <a:p>
            <a:r>
              <a:rPr lang="en-GB" sz="2200">
                <a:solidFill>
                  <a:srgbClr val="0000FF"/>
                </a:solidFill>
              </a:rPr>
              <a:t>3d</a:t>
            </a:r>
          </a:p>
        </p:txBody>
      </p:sp>
      <p:sp>
        <p:nvSpPr>
          <p:cNvPr id="5" name="Rectangle 4">
            <a:extLst>
              <a:ext uri="{FF2B5EF4-FFF2-40B4-BE49-F238E27FC236}">
                <a16:creationId xmlns:a16="http://schemas.microsoft.com/office/drawing/2014/main" id="{95573A12-E145-4A28-B53B-5763052FF324}"/>
              </a:ext>
            </a:extLst>
          </p:cNvPr>
          <p:cNvSpPr/>
          <p:nvPr/>
        </p:nvSpPr>
        <p:spPr>
          <a:xfrm>
            <a:off x="2074638" y="5480053"/>
            <a:ext cx="4718840" cy="851490"/>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311" name="TextBox 310">
            <a:extLst>
              <a:ext uri="{FF2B5EF4-FFF2-40B4-BE49-F238E27FC236}">
                <a16:creationId xmlns:a16="http://schemas.microsoft.com/office/drawing/2014/main" id="{5E37FB0D-A218-4514-B83D-21DF7DD3453E}"/>
              </a:ext>
            </a:extLst>
          </p:cNvPr>
          <p:cNvSpPr txBox="1"/>
          <p:nvPr/>
        </p:nvSpPr>
        <p:spPr>
          <a:xfrm>
            <a:off x="-99949" y="6602899"/>
            <a:ext cx="4572000" cy="276999"/>
          </a:xfrm>
          <a:prstGeom prst="rect">
            <a:avLst/>
          </a:prstGeom>
          <a:noFill/>
        </p:spPr>
        <p:txBody>
          <a:bodyPr wrap="square">
            <a:spAutoFit/>
          </a:bodyPr>
          <a:lstStyle/>
          <a:p>
            <a:r>
              <a:rPr lang="en-GB" sz="1200">
                <a:solidFill>
                  <a:schemeClr val="accent2"/>
                </a:solidFill>
              </a:rPr>
              <a:t>https://www.rsc.org/periodic-table</a:t>
            </a:r>
          </a:p>
        </p:txBody>
      </p:sp>
      <p:sp>
        <p:nvSpPr>
          <p:cNvPr id="4" name="Date Placeholder 3">
            <a:extLst>
              <a:ext uri="{FF2B5EF4-FFF2-40B4-BE49-F238E27FC236}">
                <a16:creationId xmlns:a16="http://schemas.microsoft.com/office/drawing/2014/main" id="{3CC0C4BD-E84E-4626-9BE9-0B1E76F02074}"/>
              </a:ext>
            </a:extLst>
          </p:cNvPr>
          <p:cNvSpPr>
            <a:spLocks noGrp="1"/>
          </p:cNvSpPr>
          <p:nvPr>
            <p:ph type="dt" sz="half" idx="10"/>
          </p:nvPr>
        </p:nvSpPr>
        <p:spPr>
          <a:xfrm>
            <a:off x="9426323" y="6491538"/>
            <a:ext cx="2743200" cy="365125"/>
          </a:xfrm>
        </p:spPr>
        <p:txBody>
          <a:bodyPr/>
          <a:lstStyle/>
          <a:p>
            <a:r>
              <a:rPr lang="en-US" altLang="en-US"/>
              <a:t>01/26/2023</a:t>
            </a:r>
            <a:endParaRPr lang="es-ES" altLang="en-US"/>
          </a:p>
        </p:txBody>
      </p:sp>
      <p:pic>
        <p:nvPicPr>
          <p:cNvPr id="464" name="Picture 463">
            <a:extLst>
              <a:ext uri="{FF2B5EF4-FFF2-40B4-BE49-F238E27FC236}">
                <a16:creationId xmlns:a16="http://schemas.microsoft.com/office/drawing/2014/main" id="{DFB688F5-CBA5-4847-99B7-7F332DE743E5}"/>
              </a:ext>
            </a:extLst>
          </p:cNvPr>
          <p:cNvPicPr>
            <a:picLocks noChangeAspect="1"/>
          </p:cNvPicPr>
          <p:nvPr/>
        </p:nvPicPr>
        <p:blipFill rotWithShape="1">
          <a:blip r:embed="rId2"/>
          <a:srcRect b="56171"/>
          <a:stretch/>
        </p:blipFill>
        <p:spPr>
          <a:xfrm>
            <a:off x="-116509" y="54299"/>
            <a:ext cx="11519893" cy="2574291"/>
          </a:xfrm>
          <a:prstGeom prst="rect">
            <a:avLst/>
          </a:prstGeom>
        </p:spPr>
      </p:pic>
      <p:sp>
        <p:nvSpPr>
          <p:cNvPr id="465" name="Title 2">
            <a:extLst>
              <a:ext uri="{FF2B5EF4-FFF2-40B4-BE49-F238E27FC236}">
                <a16:creationId xmlns:a16="http://schemas.microsoft.com/office/drawing/2014/main" id="{7AFDD163-F60C-49AF-92D6-C0775CE802C0}"/>
              </a:ext>
            </a:extLst>
          </p:cNvPr>
          <p:cNvSpPr txBox="1">
            <a:spLocks/>
          </p:cNvSpPr>
          <p:nvPr/>
        </p:nvSpPr>
        <p:spPr>
          <a:xfrm>
            <a:off x="1487873" y="130838"/>
            <a:ext cx="10364451" cy="657324"/>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t>fourth row and shorthand configuration</a:t>
            </a:r>
          </a:p>
        </p:txBody>
      </p:sp>
      <p:sp>
        <p:nvSpPr>
          <p:cNvPr id="472" name="TextBox 471">
            <a:extLst>
              <a:ext uri="{FF2B5EF4-FFF2-40B4-BE49-F238E27FC236}">
                <a16:creationId xmlns:a16="http://schemas.microsoft.com/office/drawing/2014/main" id="{EC3C53DB-ED65-4A93-A003-9641F04A2F0F}"/>
              </a:ext>
            </a:extLst>
          </p:cNvPr>
          <p:cNvSpPr txBox="1"/>
          <p:nvPr/>
        </p:nvSpPr>
        <p:spPr>
          <a:xfrm>
            <a:off x="7047569" y="4626684"/>
            <a:ext cx="4367255" cy="430887"/>
          </a:xfrm>
          <a:prstGeom prst="rect">
            <a:avLst/>
          </a:prstGeom>
          <a:noFill/>
        </p:spPr>
        <p:txBody>
          <a:bodyPr wrap="square">
            <a:spAutoFit/>
          </a:bodyPr>
          <a:lstStyle/>
          <a:p>
            <a:r>
              <a:rPr lang="en-GB" sz="2200"/>
              <a:t>2 unpaired e</a:t>
            </a:r>
            <a:r>
              <a:rPr lang="en-GB" sz="2200" baseline="30000"/>
              <a:t>- 	</a:t>
            </a:r>
          </a:p>
        </p:txBody>
      </p:sp>
      <p:sp>
        <p:nvSpPr>
          <p:cNvPr id="473" name="TextBox 472">
            <a:extLst>
              <a:ext uri="{FF2B5EF4-FFF2-40B4-BE49-F238E27FC236}">
                <a16:creationId xmlns:a16="http://schemas.microsoft.com/office/drawing/2014/main" id="{6424F4D8-0EDB-4867-9A52-F1513530606F}"/>
              </a:ext>
            </a:extLst>
          </p:cNvPr>
          <p:cNvSpPr txBox="1"/>
          <p:nvPr/>
        </p:nvSpPr>
        <p:spPr>
          <a:xfrm>
            <a:off x="7059010" y="5049390"/>
            <a:ext cx="4367255" cy="430887"/>
          </a:xfrm>
          <a:prstGeom prst="rect">
            <a:avLst/>
          </a:prstGeom>
          <a:noFill/>
        </p:spPr>
        <p:txBody>
          <a:bodyPr wrap="square">
            <a:spAutoFit/>
          </a:bodyPr>
          <a:lstStyle/>
          <a:p>
            <a:r>
              <a:rPr lang="en-GB" sz="2200"/>
              <a:t>3 unpaired e</a:t>
            </a:r>
            <a:r>
              <a:rPr lang="en-GB" sz="2200" baseline="30000"/>
              <a:t>- 	</a:t>
            </a:r>
          </a:p>
        </p:txBody>
      </p:sp>
      <p:sp>
        <p:nvSpPr>
          <p:cNvPr id="474" name="TextBox 473">
            <a:extLst>
              <a:ext uri="{FF2B5EF4-FFF2-40B4-BE49-F238E27FC236}">
                <a16:creationId xmlns:a16="http://schemas.microsoft.com/office/drawing/2014/main" id="{2F3BC758-78E5-4E3C-97E9-47C8DB5125C2}"/>
              </a:ext>
            </a:extLst>
          </p:cNvPr>
          <p:cNvSpPr txBox="1"/>
          <p:nvPr/>
        </p:nvSpPr>
        <p:spPr>
          <a:xfrm>
            <a:off x="7059010" y="5468906"/>
            <a:ext cx="4367255" cy="430887"/>
          </a:xfrm>
          <a:prstGeom prst="rect">
            <a:avLst/>
          </a:prstGeom>
          <a:noFill/>
        </p:spPr>
        <p:txBody>
          <a:bodyPr wrap="square">
            <a:spAutoFit/>
          </a:bodyPr>
          <a:lstStyle/>
          <a:p>
            <a:r>
              <a:rPr lang="en-GB" sz="2200"/>
              <a:t>4 unpaired e</a:t>
            </a:r>
            <a:r>
              <a:rPr lang="en-GB" sz="2200" baseline="30000"/>
              <a:t>- 	</a:t>
            </a:r>
          </a:p>
        </p:txBody>
      </p:sp>
      <p:sp>
        <p:nvSpPr>
          <p:cNvPr id="475" name="TextBox 474">
            <a:extLst>
              <a:ext uri="{FF2B5EF4-FFF2-40B4-BE49-F238E27FC236}">
                <a16:creationId xmlns:a16="http://schemas.microsoft.com/office/drawing/2014/main" id="{16BD32AD-7FE3-49C3-B4C5-9579B62C516C}"/>
              </a:ext>
            </a:extLst>
          </p:cNvPr>
          <p:cNvSpPr txBox="1"/>
          <p:nvPr/>
        </p:nvSpPr>
        <p:spPr>
          <a:xfrm>
            <a:off x="7059009" y="5893574"/>
            <a:ext cx="4367255" cy="430887"/>
          </a:xfrm>
          <a:prstGeom prst="rect">
            <a:avLst/>
          </a:prstGeom>
          <a:noFill/>
        </p:spPr>
        <p:txBody>
          <a:bodyPr wrap="square">
            <a:spAutoFit/>
          </a:bodyPr>
          <a:lstStyle/>
          <a:p>
            <a:r>
              <a:rPr lang="en-GB" sz="2200"/>
              <a:t>6 unpaired e</a:t>
            </a:r>
            <a:r>
              <a:rPr lang="en-GB" sz="2200" baseline="30000"/>
              <a:t>- 	</a:t>
            </a:r>
          </a:p>
        </p:txBody>
      </p:sp>
    </p:spTree>
    <p:extLst>
      <p:ext uri="{BB962C8B-B14F-4D97-AF65-F5344CB8AC3E}">
        <p14:creationId xmlns:p14="http://schemas.microsoft.com/office/powerpoint/2010/main" val="4016309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8"/>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5"/>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6"/>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7"/>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5"/>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6"/>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8"/>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49"/>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57"/>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58"/>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59"/>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60"/>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61"/>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69"/>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70"/>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71"/>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72"/>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73"/>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81"/>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82"/>
                                        </p:tgtEl>
                                        <p:attrNameLst>
                                          <p:attrName>style.visibility</p:attrName>
                                        </p:attrNameLst>
                                      </p:cBhvr>
                                      <p:to>
                                        <p:strVal val="visible"/>
                                      </p:to>
                                    </p:set>
                                  </p:childTnLst>
                                </p:cTn>
                              </p:par>
                              <p:par>
                                <p:cTn id="59" presetID="1" presetClass="entr" presetSubtype="0" fill="hold" nodeType="withEffect">
                                  <p:stCondLst>
                                    <p:cond delay="0"/>
                                  </p:stCondLst>
                                  <p:childTnLst>
                                    <p:set>
                                      <p:cBhvr>
                                        <p:cTn id="60" dur="1" fill="hold">
                                          <p:stCondLst>
                                            <p:cond delay="0"/>
                                          </p:stCondLst>
                                        </p:cTn>
                                        <p:tgtEl>
                                          <p:spTgt spid="83"/>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85"/>
                                        </p:tgtEl>
                                        <p:attrNameLst>
                                          <p:attrName>style.visibility</p:attrName>
                                        </p:attrNameLst>
                                      </p:cBhvr>
                                      <p:to>
                                        <p:strVal val="visible"/>
                                      </p:to>
                                    </p:set>
                                  </p:childTnLst>
                                </p:cTn>
                              </p:par>
                              <p:par>
                                <p:cTn id="63" presetID="1" presetClass="entr" presetSubtype="0" fill="hold" nodeType="withEffect">
                                  <p:stCondLst>
                                    <p:cond delay="0"/>
                                  </p:stCondLst>
                                  <p:childTnLst>
                                    <p:set>
                                      <p:cBhvr>
                                        <p:cTn id="64" dur="1" fill="hold">
                                          <p:stCondLst>
                                            <p:cond delay="0"/>
                                          </p:stCondLst>
                                        </p:cTn>
                                        <p:tgtEl>
                                          <p:spTgt spid="93"/>
                                        </p:tgtEl>
                                        <p:attrNameLst>
                                          <p:attrName>style.visibility</p:attrName>
                                        </p:attrNameLst>
                                      </p:cBhvr>
                                      <p:to>
                                        <p:strVal val="visible"/>
                                      </p:to>
                                    </p:set>
                                  </p:childTnLst>
                                </p:cTn>
                              </p:par>
                              <p:par>
                                <p:cTn id="65" presetID="1" presetClass="entr" presetSubtype="0" fill="hold" nodeType="withEffect">
                                  <p:stCondLst>
                                    <p:cond delay="0"/>
                                  </p:stCondLst>
                                  <p:childTnLst>
                                    <p:set>
                                      <p:cBhvr>
                                        <p:cTn id="66" dur="1" fill="hold">
                                          <p:stCondLst>
                                            <p:cond delay="0"/>
                                          </p:stCondLst>
                                        </p:cTn>
                                        <p:tgtEl>
                                          <p:spTgt spid="106"/>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107"/>
                                        </p:tgtEl>
                                        <p:attrNameLst>
                                          <p:attrName>style.visibility</p:attrName>
                                        </p:attrNameLst>
                                      </p:cBhvr>
                                      <p:to>
                                        <p:strVal val="visible"/>
                                      </p:to>
                                    </p:set>
                                  </p:childTnLst>
                                </p:cTn>
                              </p:par>
                              <p:par>
                                <p:cTn id="69" presetID="1" presetClass="entr" presetSubtype="0" fill="hold" nodeType="withEffect">
                                  <p:stCondLst>
                                    <p:cond delay="0"/>
                                  </p:stCondLst>
                                  <p:childTnLst>
                                    <p:set>
                                      <p:cBhvr>
                                        <p:cTn id="70" dur="1" fill="hold">
                                          <p:stCondLst>
                                            <p:cond delay="0"/>
                                          </p:stCondLst>
                                        </p:cTn>
                                        <p:tgtEl>
                                          <p:spTgt spid="108"/>
                                        </p:tgtEl>
                                        <p:attrNameLst>
                                          <p:attrName>style.visibility</p:attrName>
                                        </p:attrNameLst>
                                      </p:cBhvr>
                                      <p:to>
                                        <p:strVal val="visible"/>
                                      </p:to>
                                    </p:set>
                                  </p:childTnLst>
                                </p:cTn>
                              </p:par>
                              <p:par>
                                <p:cTn id="71" presetID="1" presetClass="entr" presetSubtype="0" fill="hold" nodeType="withEffect">
                                  <p:stCondLst>
                                    <p:cond delay="0"/>
                                  </p:stCondLst>
                                  <p:childTnLst>
                                    <p:set>
                                      <p:cBhvr>
                                        <p:cTn id="72" dur="1" fill="hold">
                                          <p:stCondLst>
                                            <p:cond delay="0"/>
                                          </p:stCondLst>
                                        </p:cTn>
                                        <p:tgtEl>
                                          <p:spTgt spid="109"/>
                                        </p:tgtEl>
                                        <p:attrNameLst>
                                          <p:attrName>style.visibility</p:attrName>
                                        </p:attrNameLst>
                                      </p:cBhvr>
                                      <p:to>
                                        <p:strVal val="visible"/>
                                      </p:to>
                                    </p:set>
                                  </p:childTnLst>
                                </p:cTn>
                              </p:par>
                              <p:par>
                                <p:cTn id="73" presetID="1" presetClass="entr" presetSubtype="0" fill="hold" nodeType="withEffect">
                                  <p:stCondLst>
                                    <p:cond delay="0"/>
                                  </p:stCondLst>
                                  <p:childTnLst>
                                    <p:set>
                                      <p:cBhvr>
                                        <p:cTn id="74" dur="1" fill="hold">
                                          <p:stCondLst>
                                            <p:cond delay="0"/>
                                          </p:stCondLst>
                                        </p:cTn>
                                        <p:tgtEl>
                                          <p:spTgt spid="110"/>
                                        </p:tgtEl>
                                        <p:attrNameLst>
                                          <p:attrName>style.visibility</p:attrName>
                                        </p:attrNameLst>
                                      </p:cBhvr>
                                      <p:to>
                                        <p:strVal val="visible"/>
                                      </p:to>
                                    </p:set>
                                  </p:childTnLst>
                                </p:cTn>
                              </p:par>
                              <p:par>
                                <p:cTn id="75" presetID="1" presetClass="entr" presetSubtype="0" fill="hold" nodeType="withEffect">
                                  <p:stCondLst>
                                    <p:cond delay="0"/>
                                  </p:stCondLst>
                                  <p:childTnLst>
                                    <p:set>
                                      <p:cBhvr>
                                        <p:cTn id="76" dur="1" fill="hold">
                                          <p:stCondLst>
                                            <p:cond delay="0"/>
                                          </p:stCondLst>
                                        </p:cTn>
                                        <p:tgtEl>
                                          <p:spTgt spid="111"/>
                                        </p:tgtEl>
                                        <p:attrNameLst>
                                          <p:attrName>style.visibility</p:attrName>
                                        </p:attrNameLst>
                                      </p:cBhvr>
                                      <p:to>
                                        <p:strVal val="visible"/>
                                      </p:to>
                                    </p:set>
                                  </p:childTnLst>
                                </p:cTn>
                              </p:par>
                              <p:par>
                                <p:cTn id="77" presetID="1" presetClass="entr" presetSubtype="0" fill="hold" nodeType="withEffect">
                                  <p:stCondLst>
                                    <p:cond delay="0"/>
                                  </p:stCondLst>
                                  <p:childTnLst>
                                    <p:set>
                                      <p:cBhvr>
                                        <p:cTn id="78" dur="1" fill="hold">
                                          <p:stCondLst>
                                            <p:cond delay="0"/>
                                          </p:stCondLst>
                                        </p:cTn>
                                        <p:tgtEl>
                                          <p:spTgt spid="112"/>
                                        </p:tgtEl>
                                        <p:attrNameLst>
                                          <p:attrName>style.visibility</p:attrName>
                                        </p:attrNameLst>
                                      </p:cBhvr>
                                      <p:to>
                                        <p:strVal val="visible"/>
                                      </p:to>
                                    </p:set>
                                  </p:childTnLst>
                                </p:cTn>
                              </p:par>
                              <p:par>
                                <p:cTn id="79" presetID="1" presetClass="entr" presetSubtype="0" fill="hold" nodeType="withEffect">
                                  <p:stCondLst>
                                    <p:cond delay="0"/>
                                  </p:stCondLst>
                                  <p:childTnLst>
                                    <p:set>
                                      <p:cBhvr>
                                        <p:cTn id="80" dur="1" fill="hold">
                                          <p:stCondLst>
                                            <p:cond delay="0"/>
                                          </p:stCondLst>
                                        </p:cTn>
                                        <p:tgtEl>
                                          <p:spTgt spid="113"/>
                                        </p:tgtEl>
                                        <p:attrNameLst>
                                          <p:attrName>style.visibility</p:attrName>
                                        </p:attrNameLst>
                                      </p:cBhvr>
                                      <p:to>
                                        <p:strVal val="visible"/>
                                      </p:to>
                                    </p:set>
                                  </p:childTnLst>
                                </p:cTn>
                              </p:par>
                              <p:par>
                                <p:cTn id="81" presetID="1" presetClass="entr" presetSubtype="0" fill="hold" nodeType="withEffect">
                                  <p:stCondLst>
                                    <p:cond delay="0"/>
                                  </p:stCondLst>
                                  <p:childTnLst>
                                    <p:set>
                                      <p:cBhvr>
                                        <p:cTn id="82" dur="1" fill="hold">
                                          <p:stCondLst>
                                            <p:cond delay="0"/>
                                          </p:stCondLst>
                                        </p:cTn>
                                        <p:tgtEl>
                                          <p:spTgt spid="114"/>
                                        </p:tgtEl>
                                        <p:attrNameLst>
                                          <p:attrName>style.visibility</p:attrName>
                                        </p:attrNameLst>
                                      </p:cBhvr>
                                      <p:to>
                                        <p:strVal val="visible"/>
                                      </p:to>
                                    </p:set>
                                  </p:childTnLst>
                                </p:cTn>
                              </p:par>
                              <p:par>
                                <p:cTn id="83" presetID="1" presetClass="entr" presetSubtype="0" fill="hold" nodeType="withEffect">
                                  <p:stCondLst>
                                    <p:cond delay="0"/>
                                  </p:stCondLst>
                                  <p:childTnLst>
                                    <p:set>
                                      <p:cBhvr>
                                        <p:cTn id="84" dur="1" fill="hold">
                                          <p:stCondLst>
                                            <p:cond delay="0"/>
                                          </p:stCondLst>
                                        </p:cTn>
                                        <p:tgtEl>
                                          <p:spTgt spid="115"/>
                                        </p:tgtEl>
                                        <p:attrNameLst>
                                          <p:attrName>style.visibility</p:attrName>
                                        </p:attrNameLst>
                                      </p:cBhvr>
                                      <p:to>
                                        <p:strVal val="visible"/>
                                      </p:to>
                                    </p:set>
                                  </p:childTnLst>
                                </p:cTn>
                              </p:par>
                              <p:par>
                                <p:cTn id="85" presetID="1" presetClass="entr" presetSubtype="0" fill="hold" grpId="0" nodeType="withEffect">
                                  <p:stCondLst>
                                    <p:cond delay="0"/>
                                  </p:stCondLst>
                                  <p:childTnLst>
                                    <p:set>
                                      <p:cBhvr>
                                        <p:cTn id="86" dur="1" fill="hold">
                                          <p:stCondLst>
                                            <p:cond delay="0"/>
                                          </p:stCondLst>
                                        </p:cTn>
                                        <p:tgtEl>
                                          <p:spTgt spid="116"/>
                                        </p:tgtEl>
                                        <p:attrNameLst>
                                          <p:attrName>style.visibility</p:attrName>
                                        </p:attrNameLst>
                                      </p:cBhvr>
                                      <p:to>
                                        <p:strVal val="visible"/>
                                      </p:to>
                                    </p:set>
                                  </p:childTnLst>
                                </p:cTn>
                              </p:par>
                              <p:par>
                                <p:cTn id="87" presetID="1" presetClass="entr" presetSubtype="0" fill="hold" grpId="0" nodeType="withEffect">
                                  <p:stCondLst>
                                    <p:cond delay="0"/>
                                  </p:stCondLst>
                                  <p:childTnLst>
                                    <p:set>
                                      <p:cBhvr>
                                        <p:cTn id="88" dur="1" fill="hold">
                                          <p:stCondLst>
                                            <p:cond delay="0"/>
                                          </p:stCondLst>
                                        </p:cTn>
                                        <p:tgtEl>
                                          <p:spTgt spid="121"/>
                                        </p:tgtEl>
                                        <p:attrNameLst>
                                          <p:attrName>style.visibility</p:attrName>
                                        </p:attrNameLst>
                                      </p:cBhvr>
                                      <p:to>
                                        <p:strVal val="visible"/>
                                      </p:to>
                                    </p:set>
                                  </p:childTnLst>
                                </p:cTn>
                              </p:par>
                              <p:par>
                                <p:cTn id="89" presetID="1" presetClass="entr" presetSubtype="0" fill="hold" grpId="0" nodeType="withEffect">
                                  <p:stCondLst>
                                    <p:cond delay="0"/>
                                  </p:stCondLst>
                                  <p:childTnLst>
                                    <p:set>
                                      <p:cBhvr>
                                        <p:cTn id="90" dur="1" fill="hold">
                                          <p:stCondLst>
                                            <p:cond delay="0"/>
                                          </p:stCondLst>
                                        </p:cTn>
                                        <p:tgtEl>
                                          <p:spTgt spid="138"/>
                                        </p:tgtEl>
                                        <p:attrNameLst>
                                          <p:attrName>style.visibility</p:attrName>
                                        </p:attrNameLst>
                                      </p:cBhvr>
                                      <p:to>
                                        <p:strVal val="visible"/>
                                      </p:to>
                                    </p:set>
                                  </p:childTnLst>
                                </p:cTn>
                              </p:par>
                              <p:par>
                                <p:cTn id="91" presetID="1" presetClass="entr" presetSubtype="0" fill="hold" grpId="0" nodeType="withEffect">
                                  <p:stCondLst>
                                    <p:cond delay="0"/>
                                  </p:stCondLst>
                                  <p:childTnLst>
                                    <p:set>
                                      <p:cBhvr>
                                        <p:cTn id="92" dur="1" fill="hold">
                                          <p:stCondLst>
                                            <p:cond delay="0"/>
                                          </p:stCondLst>
                                        </p:cTn>
                                        <p:tgtEl>
                                          <p:spTgt spid="252"/>
                                        </p:tgtEl>
                                        <p:attrNameLst>
                                          <p:attrName>style.visibility</p:attrName>
                                        </p:attrNameLst>
                                      </p:cBhvr>
                                      <p:to>
                                        <p:strVal val="visible"/>
                                      </p:to>
                                    </p:set>
                                  </p:childTnLst>
                                </p:cTn>
                              </p:par>
                              <p:par>
                                <p:cTn id="93" presetID="1" presetClass="entr" presetSubtype="0" fill="hold" grpId="0" nodeType="withEffect">
                                  <p:stCondLst>
                                    <p:cond delay="0"/>
                                  </p:stCondLst>
                                  <p:childTnLst>
                                    <p:set>
                                      <p:cBhvr>
                                        <p:cTn id="94" dur="1" fill="hold">
                                          <p:stCondLst>
                                            <p:cond delay="0"/>
                                          </p:stCondLst>
                                        </p:cTn>
                                        <p:tgtEl>
                                          <p:spTgt spid="271"/>
                                        </p:tgtEl>
                                        <p:attrNameLst>
                                          <p:attrName>style.visibility</p:attrName>
                                        </p:attrNameLst>
                                      </p:cBhvr>
                                      <p:to>
                                        <p:strVal val="visible"/>
                                      </p:to>
                                    </p:set>
                                  </p:childTnLst>
                                </p:cTn>
                              </p:par>
                              <p:par>
                                <p:cTn id="95" presetID="1" presetClass="entr" presetSubtype="0" fill="hold" grpId="0" nodeType="withEffect">
                                  <p:stCondLst>
                                    <p:cond delay="0"/>
                                  </p:stCondLst>
                                  <p:childTnLst>
                                    <p:set>
                                      <p:cBhvr>
                                        <p:cTn id="96" dur="1" fill="hold">
                                          <p:stCondLst>
                                            <p:cond delay="0"/>
                                          </p:stCondLst>
                                        </p:cTn>
                                        <p:tgtEl>
                                          <p:spTgt spid="272"/>
                                        </p:tgtEl>
                                        <p:attrNameLst>
                                          <p:attrName>style.visibility</p:attrName>
                                        </p:attrNameLst>
                                      </p:cBhvr>
                                      <p:to>
                                        <p:strVal val="visible"/>
                                      </p:to>
                                    </p:set>
                                  </p:childTnLst>
                                </p:cTn>
                              </p:par>
                              <p:par>
                                <p:cTn id="97" presetID="1" presetClass="entr" presetSubtype="0" fill="hold" grpId="0" nodeType="withEffect">
                                  <p:stCondLst>
                                    <p:cond delay="0"/>
                                  </p:stCondLst>
                                  <p:childTnLst>
                                    <p:set>
                                      <p:cBhvr>
                                        <p:cTn id="98" dur="1" fill="hold">
                                          <p:stCondLst>
                                            <p:cond delay="0"/>
                                          </p:stCondLst>
                                        </p:cTn>
                                        <p:tgtEl>
                                          <p:spTgt spid="273"/>
                                        </p:tgtEl>
                                        <p:attrNameLst>
                                          <p:attrName>style.visibility</p:attrName>
                                        </p:attrNameLst>
                                      </p:cBhvr>
                                      <p:to>
                                        <p:strVal val="visible"/>
                                      </p:to>
                                    </p:set>
                                  </p:childTnLst>
                                </p:cTn>
                              </p:par>
                              <p:par>
                                <p:cTn id="99" presetID="1" presetClass="entr" presetSubtype="0" fill="hold" grpId="0" nodeType="withEffect">
                                  <p:stCondLst>
                                    <p:cond delay="0"/>
                                  </p:stCondLst>
                                  <p:childTnLst>
                                    <p:set>
                                      <p:cBhvr>
                                        <p:cTn id="100" dur="1" fill="hold">
                                          <p:stCondLst>
                                            <p:cond delay="0"/>
                                          </p:stCondLst>
                                        </p:cTn>
                                        <p:tgtEl>
                                          <p:spTgt spid="274"/>
                                        </p:tgtEl>
                                        <p:attrNameLst>
                                          <p:attrName>style.visibility</p:attrName>
                                        </p:attrNameLst>
                                      </p:cBhvr>
                                      <p:to>
                                        <p:strVal val="visible"/>
                                      </p:to>
                                    </p:set>
                                  </p:childTnLst>
                                </p:cTn>
                              </p:par>
                              <p:par>
                                <p:cTn id="101" presetID="1" presetClass="entr" presetSubtype="0" fill="hold" grpId="0" nodeType="withEffect">
                                  <p:stCondLst>
                                    <p:cond delay="0"/>
                                  </p:stCondLst>
                                  <p:childTnLst>
                                    <p:set>
                                      <p:cBhvr>
                                        <p:cTn id="102" dur="1" fill="hold">
                                          <p:stCondLst>
                                            <p:cond delay="0"/>
                                          </p:stCondLst>
                                        </p:cTn>
                                        <p:tgtEl>
                                          <p:spTgt spid="208"/>
                                        </p:tgtEl>
                                        <p:attrNameLst>
                                          <p:attrName>style.visibility</p:attrName>
                                        </p:attrNameLst>
                                      </p:cBhvr>
                                      <p:to>
                                        <p:strVal val="visible"/>
                                      </p:to>
                                    </p:set>
                                  </p:childTnLst>
                                </p:cTn>
                              </p:par>
                              <p:par>
                                <p:cTn id="103" presetID="1" presetClass="entr" presetSubtype="0" fill="hold" grpId="0" nodeType="withEffect">
                                  <p:stCondLst>
                                    <p:cond delay="0"/>
                                  </p:stCondLst>
                                  <p:childTnLst>
                                    <p:set>
                                      <p:cBhvr>
                                        <p:cTn id="104" dur="1" fill="hold">
                                          <p:stCondLst>
                                            <p:cond delay="0"/>
                                          </p:stCondLst>
                                        </p:cTn>
                                        <p:tgtEl>
                                          <p:spTgt spid="5"/>
                                        </p:tgtEl>
                                        <p:attrNameLst>
                                          <p:attrName>style.visibility</p:attrName>
                                        </p:attrNameLst>
                                      </p:cBhvr>
                                      <p:to>
                                        <p:strVal val="visible"/>
                                      </p:to>
                                    </p:set>
                                  </p:childTnLst>
                                </p:cTn>
                              </p:par>
                              <p:par>
                                <p:cTn id="105" presetID="1" presetClass="entr" presetSubtype="0" fill="hold" grpId="0" nodeType="withEffect">
                                  <p:stCondLst>
                                    <p:cond delay="0"/>
                                  </p:stCondLst>
                                  <p:childTnLst>
                                    <p:set>
                                      <p:cBhvr>
                                        <p:cTn id="106" dur="1" fill="hold">
                                          <p:stCondLst>
                                            <p:cond delay="0"/>
                                          </p:stCondLst>
                                        </p:cTn>
                                        <p:tgtEl>
                                          <p:spTgt spid="472"/>
                                        </p:tgtEl>
                                        <p:attrNameLst>
                                          <p:attrName>style.visibility</p:attrName>
                                        </p:attrNameLst>
                                      </p:cBhvr>
                                      <p:to>
                                        <p:strVal val="visible"/>
                                      </p:to>
                                    </p:set>
                                  </p:childTnLst>
                                </p:cTn>
                              </p:par>
                              <p:par>
                                <p:cTn id="107" presetID="1" presetClass="entr" presetSubtype="0" fill="hold" grpId="0" nodeType="withEffect">
                                  <p:stCondLst>
                                    <p:cond delay="0"/>
                                  </p:stCondLst>
                                  <p:childTnLst>
                                    <p:set>
                                      <p:cBhvr>
                                        <p:cTn id="108" dur="1" fill="hold">
                                          <p:stCondLst>
                                            <p:cond delay="0"/>
                                          </p:stCondLst>
                                        </p:cTn>
                                        <p:tgtEl>
                                          <p:spTgt spid="473"/>
                                        </p:tgtEl>
                                        <p:attrNameLst>
                                          <p:attrName>style.visibility</p:attrName>
                                        </p:attrNameLst>
                                      </p:cBhvr>
                                      <p:to>
                                        <p:strVal val="visible"/>
                                      </p:to>
                                    </p:set>
                                  </p:childTnLst>
                                </p:cTn>
                              </p:par>
                              <p:par>
                                <p:cTn id="109" presetID="1" presetClass="entr" presetSubtype="0" fill="hold" grpId="0" nodeType="withEffect">
                                  <p:stCondLst>
                                    <p:cond delay="0"/>
                                  </p:stCondLst>
                                  <p:childTnLst>
                                    <p:set>
                                      <p:cBhvr>
                                        <p:cTn id="110" dur="1" fill="hold">
                                          <p:stCondLst>
                                            <p:cond delay="0"/>
                                          </p:stCondLst>
                                        </p:cTn>
                                        <p:tgtEl>
                                          <p:spTgt spid="474"/>
                                        </p:tgtEl>
                                        <p:attrNameLst>
                                          <p:attrName>style.visibility</p:attrName>
                                        </p:attrNameLst>
                                      </p:cBhvr>
                                      <p:to>
                                        <p:strVal val="visible"/>
                                      </p:to>
                                    </p:set>
                                  </p:childTnLst>
                                </p:cTn>
                              </p:par>
                              <p:par>
                                <p:cTn id="111" presetID="1" presetClass="entr" presetSubtype="0" fill="hold" grpId="0" nodeType="withEffect">
                                  <p:stCondLst>
                                    <p:cond delay="0"/>
                                  </p:stCondLst>
                                  <p:childTnLst>
                                    <p:set>
                                      <p:cBhvr>
                                        <p:cTn id="112" dur="1" fill="hold">
                                          <p:stCondLst>
                                            <p:cond delay="0"/>
                                          </p:stCondLst>
                                        </p:cTn>
                                        <p:tgtEl>
                                          <p:spTgt spid="475"/>
                                        </p:tgtEl>
                                        <p:attrNameLst>
                                          <p:attrName>style.visibility</p:attrName>
                                        </p:attrNameLst>
                                      </p:cBhvr>
                                      <p:to>
                                        <p:strVal val="visible"/>
                                      </p:to>
                                    </p:set>
                                  </p:childTnLst>
                                </p:cTn>
                              </p:par>
                              <p:par>
                                <p:cTn id="113" presetID="1" presetClass="entr" presetSubtype="0" fill="hold" grpId="0" nodeType="withEffect">
                                  <p:stCondLst>
                                    <p:cond delay="0"/>
                                  </p:stCondLst>
                                  <p:childTnLst>
                                    <p:set>
                                      <p:cBhvr>
                                        <p:cTn id="1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animBg="1"/>
      <p:bldP spid="31" grpId="0"/>
      <p:bldP spid="32" grpId="0"/>
      <p:bldP spid="2" grpId="0"/>
      <p:bldP spid="34" grpId="0" animBg="1"/>
      <p:bldP spid="46" grpId="0" animBg="1"/>
      <p:bldP spid="58" grpId="0" animBg="1"/>
      <p:bldP spid="70" grpId="0" animBg="1"/>
      <p:bldP spid="82" grpId="0" animBg="1"/>
      <p:bldP spid="116" grpId="0"/>
      <p:bldP spid="121" grpId="0"/>
      <p:bldP spid="138" grpId="0"/>
      <p:bldP spid="252" grpId="0"/>
      <p:bldP spid="271" grpId="0"/>
      <p:bldP spid="272" grpId="0"/>
      <p:bldP spid="273" grpId="0"/>
      <p:bldP spid="274" grpId="0"/>
      <p:bldP spid="208" grpId="0"/>
      <p:bldP spid="5" grpId="0" animBg="1"/>
      <p:bldP spid="472" grpId="0"/>
      <p:bldP spid="473" grpId="0"/>
      <p:bldP spid="474" grpId="0"/>
      <p:bldP spid="475"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982A27-7BA5-4FA9-A551-10692998D483}"/>
              </a:ext>
            </a:extLst>
          </p:cNvPr>
          <p:cNvSpPr>
            <a:spLocks noGrp="1"/>
          </p:cNvSpPr>
          <p:nvPr>
            <p:ph type="dt" sz="half" idx="10"/>
          </p:nvPr>
        </p:nvSpPr>
        <p:spPr>
          <a:xfrm>
            <a:off x="9446923" y="6513090"/>
            <a:ext cx="2743200" cy="365125"/>
          </a:xfrm>
        </p:spPr>
        <p:txBody>
          <a:bodyPr/>
          <a:lstStyle/>
          <a:p>
            <a:r>
              <a:rPr lang="en-US" altLang="en-US"/>
              <a:t>01/26/2023</a:t>
            </a:r>
            <a:endParaRPr lang="es-ES" altLang="en-US"/>
          </a:p>
        </p:txBody>
      </p:sp>
      <p:grpSp>
        <p:nvGrpSpPr>
          <p:cNvPr id="281" name="Group 280">
            <a:extLst>
              <a:ext uri="{FF2B5EF4-FFF2-40B4-BE49-F238E27FC236}">
                <a16:creationId xmlns:a16="http://schemas.microsoft.com/office/drawing/2014/main" id="{843B0443-DFBF-44A5-B14B-E2A4556DA5B0}"/>
              </a:ext>
            </a:extLst>
          </p:cNvPr>
          <p:cNvGrpSpPr/>
          <p:nvPr/>
        </p:nvGrpSpPr>
        <p:grpSpPr>
          <a:xfrm>
            <a:off x="1919536" y="2780928"/>
            <a:ext cx="7287939" cy="3845874"/>
            <a:chOff x="284915" y="833193"/>
            <a:chExt cx="7287939" cy="3845874"/>
          </a:xfrm>
        </p:grpSpPr>
        <p:sp>
          <p:nvSpPr>
            <p:cNvPr id="3" name="TextBox 2">
              <a:extLst>
                <a:ext uri="{FF2B5EF4-FFF2-40B4-BE49-F238E27FC236}">
                  <a16:creationId xmlns:a16="http://schemas.microsoft.com/office/drawing/2014/main" id="{775114E0-C73D-439C-9315-B2F1CEB15BEA}"/>
                </a:ext>
              </a:extLst>
            </p:cNvPr>
            <p:cNvSpPr txBox="1"/>
            <p:nvPr/>
          </p:nvSpPr>
          <p:spPr>
            <a:xfrm>
              <a:off x="284915" y="1103345"/>
              <a:ext cx="2779816" cy="3575722"/>
            </a:xfrm>
            <a:prstGeom prst="rect">
              <a:avLst/>
            </a:prstGeom>
            <a:noFill/>
          </p:spPr>
          <p:txBody>
            <a:bodyPr wrap="square">
              <a:spAutoFit/>
            </a:bodyPr>
            <a:lstStyle/>
            <a:p>
              <a:pPr>
                <a:lnSpc>
                  <a:spcPct val="130000"/>
                </a:lnSpc>
              </a:pPr>
              <a:r>
                <a:rPr lang="en-GB" sz="2200"/>
                <a:t>Mn	[</a:t>
              </a:r>
              <a:r>
                <a:rPr lang="en-GB" sz="2200" err="1"/>
                <a:t>Ar</a:t>
              </a:r>
              <a:r>
                <a:rPr lang="en-GB" sz="2200"/>
                <a:t>] 4s</a:t>
              </a:r>
              <a:r>
                <a:rPr lang="en-GB" sz="2200" baseline="30000"/>
                <a:t>2 </a:t>
              </a:r>
              <a:r>
                <a:rPr lang="en-GB" sz="2200"/>
                <a:t>3d</a:t>
              </a:r>
              <a:r>
                <a:rPr lang="en-GB" sz="2200" baseline="30000"/>
                <a:t>5</a:t>
              </a:r>
              <a:r>
                <a:rPr lang="en-GB" sz="2200"/>
                <a:t>            </a:t>
              </a:r>
            </a:p>
            <a:p>
              <a:pPr>
                <a:lnSpc>
                  <a:spcPct val="130000"/>
                </a:lnSpc>
              </a:pPr>
              <a:r>
                <a:rPr lang="en-GB" sz="2200"/>
                <a:t>Fe	[</a:t>
              </a:r>
              <a:r>
                <a:rPr lang="en-GB" sz="2200" err="1"/>
                <a:t>Ar</a:t>
              </a:r>
              <a:r>
                <a:rPr lang="en-GB" sz="2200"/>
                <a:t>] 4s</a:t>
              </a:r>
              <a:r>
                <a:rPr lang="en-GB" sz="2200" baseline="30000"/>
                <a:t>2 </a:t>
              </a:r>
              <a:r>
                <a:rPr lang="en-GB" sz="2200"/>
                <a:t>3d</a:t>
              </a:r>
              <a:r>
                <a:rPr lang="en-GB" sz="2200" baseline="30000"/>
                <a:t>6</a:t>
              </a:r>
              <a:endParaRPr lang="en-GB" sz="2200"/>
            </a:p>
            <a:p>
              <a:pPr>
                <a:lnSpc>
                  <a:spcPct val="130000"/>
                </a:lnSpc>
              </a:pPr>
              <a:r>
                <a:rPr lang="en-GB" sz="2200"/>
                <a:t>Co	[</a:t>
              </a:r>
              <a:r>
                <a:rPr lang="en-GB" sz="2200" err="1"/>
                <a:t>Ar</a:t>
              </a:r>
              <a:r>
                <a:rPr lang="en-GB" sz="2200"/>
                <a:t>] 4s</a:t>
              </a:r>
              <a:r>
                <a:rPr lang="en-GB" sz="2200" baseline="30000"/>
                <a:t>2 </a:t>
              </a:r>
              <a:r>
                <a:rPr lang="en-GB" sz="2200"/>
                <a:t>3d</a:t>
              </a:r>
              <a:r>
                <a:rPr lang="en-GB" sz="2200" baseline="30000"/>
                <a:t>7</a:t>
              </a:r>
              <a:endParaRPr lang="en-GB" sz="2200"/>
            </a:p>
            <a:p>
              <a:pPr>
                <a:lnSpc>
                  <a:spcPct val="130000"/>
                </a:lnSpc>
              </a:pPr>
              <a:r>
                <a:rPr lang="en-GB" sz="2200"/>
                <a:t>Ni	[</a:t>
              </a:r>
              <a:r>
                <a:rPr lang="en-GB" sz="2200" err="1"/>
                <a:t>Ar</a:t>
              </a:r>
              <a:r>
                <a:rPr lang="en-GB" sz="2200"/>
                <a:t>] 4s</a:t>
              </a:r>
              <a:r>
                <a:rPr lang="en-GB" sz="2200" baseline="30000"/>
                <a:t>2</a:t>
              </a:r>
              <a:r>
                <a:rPr lang="en-GB" sz="2200"/>
                <a:t> 3d</a:t>
              </a:r>
              <a:r>
                <a:rPr lang="en-GB" sz="2200" baseline="30000"/>
                <a:t>8</a:t>
              </a:r>
              <a:endParaRPr lang="en-GB" sz="2200"/>
            </a:p>
            <a:p>
              <a:pPr>
                <a:lnSpc>
                  <a:spcPct val="130000"/>
                </a:lnSpc>
              </a:pPr>
              <a:r>
                <a:rPr lang="en-GB" sz="2200"/>
                <a:t>Cu	[</a:t>
              </a:r>
              <a:r>
                <a:rPr lang="en-GB" sz="2200" err="1"/>
                <a:t>Ar</a:t>
              </a:r>
              <a:r>
                <a:rPr lang="en-GB" sz="2200"/>
                <a:t>] 4s</a:t>
              </a:r>
              <a:r>
                <a:rPr lang="en-GB" sz="2200" baseline="30000"/>
                <a:t>2</a:t>
              </a:r>
              <a:r>
                <a:rPr lang="en-GB" sz="2200"/>
                <a:t> 3d</a:t>
              </a:r>
              <a:r>
                <a:rPr lang="en-GB" sz="2200" baseline="30000"/>
                <a:t>9</a:t>
              </a:r>
              <a:endParaRPr lang="en-GB" sz="2200"/>
            </a:p>
            <a:p>
              <a:pPr>
                <a:lnSpc>
                  <a:spcPct val="130000"/>
                </a:lnSpc>
              </a:pPr>
              <a:r>
                <a:rPr lang="en-GB" sz="2200"/>
                <a:t>    	[</a:t>
              </a:r>
              <a:r>
                <a:rPr lang="en-GB" sz="2200" err="1"/>
                <a:t>Ar</a:t>
              </a:r>
              <a:r>
                <a:rPr lang="en-GB" sz="2200"/>
                <a:t>] 4s</a:t>
              </a:r>
              <a:r>
                <a:rPr lang="en-GB" sz="2200" baseline="30000"/>
                <a:t>1 </a:t>
              </a:r>
              <a:r>
                <a:rPr lang="en-GB" sz="2200"/>
                <a:t>3d</a:t>
              </a:r>
              <a:r>
                <a:rPr lang="en-GB" sz="2200" baseline="30000"/>
                <a:t>10</a:t>
              </a:r>
            </a:p>
            <a:p>
              <a:pPr>
                <a:lnSpc>
                  <a:spcPct val="130000"/>
                </a:lnSpc>
              </a:pPr>
              <a:endParaRPr lang="en-GB" sz="2200"/>
            </a:p>
            <a:p>
              <a:pPr>
                <a:lnSpc>
                  <a:spcPct val="130000"/>
                </a:lnSpc>
              </a:pPr>
              <a:r>
                <a:rPr lang="en-GB" sz="2200"/>
                <a:t>Zn	[</a:t>
              </a:r>
              <a:r>
                <a:rPr lang="en-GB" sz="2200" err="1"/>
                <a:t>Ar</a:t>
              </a:r>
              <a:r>
                <a:rPr lang="en-GB" sz="2200"/>
                <a:t>] 4s</a:t>
              </a:r>
              <a:r>
                <a:rPr lang="en-GB" sz="2200" baseline="30000"/>
                <a:t>2 </a:t>
              </a:r>
              <a:r>
                <a:rPr lang="en-GB" sz="2200"/>
                <a:t>3d</a:t>
              </a:r>
              <a:r>
                <a:rPr lang="en-GB" sz="2200" baseline="30000"/>
                <a:t>10 </a:t>
              </a:r>
              <a:r>
                <a:rPr lang="en-GB" sz="2200"/>
                <a:t>	</a:t>
              </a:r>
              <a:endParaRPr lang="en-GB" sz="2200" baseline="30000"/>
            </a:p>
          </p:txBody>
        </p:sp>
        <p:sp>
          <p:nvSpPr>
            <p:cNvPr id="64" name="TextBox 63">
              <a:extLst>
                <a:ext uri="{FF2B5EF4-FFF2-40B4-BE49-F238E27FC236}">
                  <a16:creationId xmlns:a16="http://schemas.microsoft.com/office/drawing/2014/main" id="{2C257658-FCD8-4059-9982-E9C3D12373C0}"/>
                </a:ext>
              </a:extLst>
            </p:cNvPr>
            <p:cNvSpPr txBox="1"/>
            <p:nvPr/>
          </p:nvSpPr>
          <p:spPr>
            <a:xfrm>
              <a:off x="5295192" y="1219371"/>
              <a:ext cx="2160240" cy="430887"/>
            </a:xfrm>
            <a:prstGeom prst="rect">
              <a:avLst/>
            </a:prstGeom>
            <a:noFill/>
          </p:spPr>
          <p:txBody>
            <a:bodyPr wrap="square">
              <a:spAutoFit/>
            </a:bodyPr>
            <a:lstStyle/>
            <a:p>
              <a:r>
                <a:rPr lang="en-GB" sz="2200"/>
                <a:t>5 unpaired e</a:t>
              </a:r>
              <a:r>
                <a:rPr lang="en-GB" sz="2200" baseline="30000"/>
                <a:t>-</a:t>
              </a:r>
              <a:endParaRPr lang="en-GB" sz="2200"/>
            </a:p>
          </p:txBody>
        </p:sp>
        <p:sp>
          <p:nvSpPr>
            <p:cNvPr id="65" name="TextBox 64">
              <a:extLst>
                <a:ext uri="{FF2B5EF4-FFF2-40B4-BE49-F238E27FC236}">
                  <a16:creationId xmlns:a16="http://schemas.microsoft.com/office/drawing/2014/main" id="{5D600EF9-BE47-4A0E-BFDE-C179E3BD59C5}"/>
                </a:ext>
              </a:extLst>
            </p:cNvPr>
            <p:cNvSpPr txBox="1"/>
            <p:nvPr/>
          </p:nvSpPr>
          <p:spPr>
            <a:xfrm>
              <a:off x="5281723" y="1591810"/>
              <a:ext cx="2258948" cy="430887"/>
            </a:xfrm>
            <a:prstGeom prst="rect">
              <a:avLst/>
            </a:prstGeom>
            <a:noFill/>
          </p:spPr>
          <p:txBody>
            <a:bodyPr wrap="square">
              <a:spAutoFit/>
            </a:bodyPr>
            <a:lstStyle/>
            <a:p>
              <a:r>
                <a:rPr lang="en-GB" sz="2200"/>
                <a:t>4 unpaired e</a:t>
              </a:r>
              <a:r>
                <a:rPr lang="en-GB" sz="2200" baseline="30000"/>
                <a:t>-</a:t>
              </a:r>
              <a:endParaRPr lang="en-GB" sz="2200"/>
            </a:p>
          </p:txBody>
        </p:sp>
        <p:sp>
          <p:nvSpPr>
            <p:cNvPr id="66" name="TextBox 65">
              <a:extLst>
                <a:ext uri="{FF2B5EF4-FFF2-40B4-BE49-F238E27FC236}">
                  <a16:creationId xmlns:a16="http://schemas.microsoft.com/office/drawing/2014/main" id="{2FB115E0-D49D-4F28-87CB-308460DB30DE}"/>
                </a:ext>
              </a:extLst>
            </p:cNvPr>
            <p:cNvSpPr txBox="1"/>
            <p:nvPr/>
          </p:nvSpPr>
          <p:spPr>
            <a:xfrm>
              <a:off x="5313906" y="2002960"/>
              <a:ext cx="2258948" cy="430887"/>
            </a:xfrm>
            <a:prstGeom prst="rect">
              <a:avLst/>
            </a:prstGeom>
            <a:noFill/>
          </p:spPr>
          <p:txBody>
            <a:bodyPr wrap="square">
              <a:spAutoFit/>
            </a:bodyPr>
            <a:lstStyle/>
            <a:p>
              <a:r>
                <a:rPr lang="en-GB" sz="2200"/>
                <a:t>3 unpaired e</a:t>
              </a:r>
              <a:r>
                <a:rPr lang="en-GB" sz="2200" baseline="30000"/>
                <a:t>-</a:t>
              </a:r>
              <a:endParaRPr lang="en-GB" sz="2200"/>
            </a:p>
          </p:txBody>
        </p:sp>
        <p:sp>
          <p:nvSpPr>
            <p:cNvPr id="67" name="TextBox 66">
              <a:extLst>
                <a:ext uri="{FF2B5EF4-FFF2-40B4-BE49-F238E27FC236}">
                  <a16:creationId xmlns:a16="http://schemas.microsoft.com/office/drawing/2014/main" id="{E808AA02-D90A-4B73-8513-061A8D657D79}"/>
                </a:ext>
              </a:extLst>
            </p:cNvPr>
            <p:cNvSpPr txBox="1"/>
            <p:nvPr/>
          </p:nvSpPr>
          <p:spPr>
            <a:xfrm>
              <a:off x="5310525" y="2487952"/>
              <a:ext cx="2258948" cy="430887"/>
            </a:xfrm>
            <a:prstGeom prst="rect">
              <a:avLst/>
            </a:prstGeom>
            <a:noFill/>
          </p:spPr>
          <p:txBody>
            <a:bodyPr wrap="square">
              <a:spAutoFit/>
            </a:bodyPr>
            <a:lstStyle/>
            <a:p>
              <a:r>
                <a:rPr lang="en-GB" sz="2200"/>
                <a:t>2 unpaired e</a:t>
              </a:r>
              <a:r>
                <a:rPr lang="en-GB" sz="2200" baseline="30000"/>
                <a:t>-</a:t>
              </a:r>
              <a:endParaRPr lang="en-GB" sz="2200"/>
            </a:p>
          </p:txBody>
        </p:sp>
        <p:sp>
          <p:nvSpPr>
            <p:cNvPr id="68" name="TextBox 67">
              <a:extLst>
                <a:ext uri="{FF2B5EF4-FFF2-40B4-BE49-F238E27FC236}">
                  <a16:creationId xmlns:a16="http://schemas.microsoft.com/office/drawing/2014/main" id="{38E7EEC8-FD13-49A4-8B6B-0E5C57CE2D04}"/>
                </a:ext>
              </a:extLst>
            </p:cNvPr>
            <p:cNvSpPr txBox="1"/>
            <p:nvPr/>
          </p:nvSpPr>
          <p:spPr>
            <a:xfrm>
              <a:off x="2678091" y="3830216"/>
              <a:ext cx="2258948" cy="430887"/>
            </a:xfrm>
            <a:prstGeom prst="rect">
              <a:avLst/>
            </a:prstGeom>
            <a:noFill/>
          </p:spPr>
          <p:txBody>
            <a:bodyPr wrap="square">
              <a:spAutoFit/>
            </a:bodyPr>
            <a:lstStyle/>
            <a:p>
              <a:r>
                <a:rPr lang="en-GB" sz="2200" b="1">
                  <a:solidFill>
                    <a:srgbClr val="FF0000"/>
                  </a:solidFill>
                </a:rPr>
                <a:t>Full d subshell</a:t>
              </a:r>
            </a:p>
          </p:txBody>
        </p:sp>
        <p:sp>
          <p:nvSpPr>
            <p:cNvPr id="69" name="TextBox 68">
              <a:extLst>
                <a:ext uri="{FF2B5EF4-FFF2-40B4-BE49-F238E27FC236}">
                  <a16:creationId xmlns:a16="http://schemas.microsoft.com/office/drawing/2014/main" id="{3B0372AD-37AB-40F5-8213-E3B5FE06E992}"/>
                </a:ext>
              </a:extLst>
            </p:cNvPr>
            <p:cNvSpPr txBox="1"/>
            <p:nvPr/>
          </p:nvSpPr>
          <p:spPr>
            <a:xfrm>
              <a:off x="2795400" y="833193"/>
              <a:ext cx="453970" cy="430887"/>
            </a:xfrm>
            <a:prstGeom prst="rect">
              <a:avLst/>
            </a:prstGeom>
            <a:noFill/>
          </p:spPr>
          <p:txBody>
            <a:bodyPr wrap="none" rtlCol="0">
              <a:spAutoFit/>
            </a:bodyPr>
            <a:lstStyle/>
            <a:p>
              <a:r>
                <a:rPr lang="en-GB" sz="2200" b="1">
                  <a:solidFill>
                    <a:srgbClr val="FF66FF"/>
                  </a:solidFill>
                </a:rPr>
                <a:t>4s</a:t>
              </a:r>
            </a:p>
          </p:txBody>
        </p:sp>
        <p:sp>
          <p:nvSpPr>
            <p:cNvPr id="70" name="TextBox 69">
              <a:extLst>
                <a:ext uri="{FF2B5EF4-FFF2-40B4-BE49-F238E27FC236}">
                  <a16:creationId xmlns:a16="http://schemas.microsoft.com/office/drawing/2014/main" id="{DD2C82C8-8965-4260-9AA1-4FCD29D00205}"/>
                </a:ext>
              </a:extLst>
            </p:cNvPr>
            <p:cNvSpPr txBox="1"/>
            <p:nvPr/>
          </p:nvSpPr>
          <p:spPr>
            <a:xfrm>
              <a:off x="3575250" y="850270"/>
              <a:ext cx="495649" cy="430887"/>
            </a:xfrm>
            <a:prstGeom prst="rect">
              <a:avLst/>
            </a:prstGeom>
            <a:noFill/>
          </p:spPr>
          <p:txBody>
            <a:bodyPr wrap="none" rtlCol="0">
              <a:spAutoFit/>
            </a:bodyPr>
            <a:lstStyle/>
            <a:p>
              <a:r>
                <a:rPr lang="en-GB" sz="2200" b="1">
                  <a:solidFill>
                    <a:srgbClr val="0000FF"/>
                  </a:solidFill>
                </a:rPr>
                <a:t>3d</a:t>
              </a:r>
            </a:p>
          </p:txBody>
        </p:sp>
        <p:sp>
          <p:nvSpPr>
            <p:cNvPr id="101" name="TextBox 100">
              <a:extLst>
                <a:ext uri="{FF2B5EF4-FFF2-40B4-BE49-F238E27FC236}">
                  <a16:creationId xmlns:a16="http://schemas.microsoft.com/office/drawing/2014/main" id="{37F76A12-06A4-4875-A4F5-106D29F02E66}"/>
                </a:ext>
              </a:extLst>
            </p:cNvPr>
            <p:cNvSpPr txBox="1"/>
            <p:nvPr/>
          </p:nvSpPr>
          <p:spPr>
            <a:xfrm>
              <a:off x="5255051" y="3398809"/>
              <a:ext cx="2258948" cy="430887"/>
            </a:xfrm>
            <a:prstGeom prst="rect">
              <a:avLst/>
            </a:prstGeom>
            <a:noFill/>
          </p:spPr>
          <p:txBody>
            <a:bodyPr wrap="square">
              <a:spAutoFit/>
            </a:bodyPr>
            <a:lstStyle/>
            <a:p>
              <a:r>
                <a:rPr lang="en-GB" sz="2200"/>
                <a:t>1 unpaired e</a:t>
              </a:r>
              <a:r>
                <a:rPr lang="en-GB" sz="2200" baseline="30000"/>
                <a:t>-</a:t>
              </a:r>
              <a:endParaRPr lang="en-GB" sz="2200"/>
            </a:p>
          </p:txBody>
        </p:sp>
        <p:sp>
          <p:nvSpPr>
            <p:cNvPr id="102" name="TextBox 101">
              <a:extLst>
                <a:ext uri="{FF2B5EF4-FFF2-40B4-BE49-F238E27FC236}">
                  <a16:creationId xmlns:a16="http://schemas.microsoft.com/office/drawing/2014/main" id="{3AA46E5B-D510-42A9-92BD-642432DA4B9C}"/>
                </a:ext>
              </a:extLst>
            </p:cNvPr>
            <p:cNvSpPr txBox="1"/>
            <p:nvPr/>
          </p:nvSpPr>
          <p:spPr>
            <a:xfrm>
              <a:off x="5245838" y="2933554"/>
              <a:ext cx="2258948" cy="430887"/>
            </a:xfrm>
            <a:prstGeom prst="rect">
              <a:avLst/>
            </a:prstGeom>
            <a:noFill/>
          </p:spPr>
          <p:txBody>
            <a:bodyPr wrap="square">
              <a:spAutoFit/>
            </a:bodyPr>
            <a:lstStyle/>
            <a:p>
              <a:r>
                <a:rPr lang="en-GB" sz="2200"/>
                <a:t>1 unpaired e</a:t>
              </a:r>
              <a:r>
                <a:rPr lang="en-GB" sz="2200" baseline="30000"/>
                <a:t>-</a:t>
              </a:r>
              <a:endParaRPr lang="en-GB" sz="2200"/>
            </a:p>
          </p:txBody>
        </p:sp>
        <p:sp>
          <p:nvSpPr>
            <p:cNvPr id="103" name="TextBox 102">
              <a:extLst>
                <a:ext uri="{FF2B5EF4-FFF2-40B4-BE49-F238E27FC236}">
                  <a16:creationId xmlns:a16="http://schemas.microsoft.com/office/drawing/2014/main" id="{AB43E34C-DD6F-4EEE-9295-9013C394C1FD}"/>
                </a:ext>
              </a:extLst>
            </p:cNvPr>
            <p:cNvSpPr txBox="1"/>
            <p:nvPr/>
          </p:nvSpPr>
          <p:spPr>
            <a:xfrm>
              <a:off x="5303537" y="4217659"/>
              <a:ext cx="2258948" cy="430887"/>
            </a:xfrm>
            <a:prstGeom prst="rect">
              <a:avLst/>
            </a:prstGeom>
            <a:noFill/>
          </p:spPr>
          <p:txBody>
            <a:bodyPr wrap="square">
              <a:spAutoFit/>
            </a:bodyPr>
            <a:lstStyle/>
            <a:p>
              <a:r>
                <a:rPr lang="en-GB" sz="2200"/>
                <a:t>0 unpaired e</a:t>
              </a:r>
              <a:r>
                <a:rPr lang="en-GB" sz="2200" baseline="30000"/>
                <a:t>-</a:t>
              </a:r>
              <a:endParaRPr lang="en-GB" sz="2200"/>
            </a:p>
          </p:txBody>
        </p:sp>
        <p:sp>
          <p:nvSpPr>
            <p:cNvPr id="104" name="Rectangle 103">
              <a:extLst>
                <a:ext uri="{FF2B5EF4-FFF2-40B4-BE49-F238E27FC236}">
                  <a16:creationId xmlns:a16="http://schemas.microsoft.com/office/drawing/2014/main" id="{4D606D63-0E5A-4E8C-9FAE-48DBF47B0D53}"/>
                </a:ext>
              </a:extLst>
            </p:cNvPr>
            <p:cNvSpPr/>
            <p:nvPr/>
          </p:nvSpPr>
          <p:spPr>
            <a:xfrm>
              <a:off x="289240" y="2937361"/>
              <a:ext cx="4453896" cy="812203"/>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43" name="Group 142">
              <a:extLst>
                <a:ext uri="{FF2B5EF4-FFF2-40B4-BE49-F238E27FC236}">
                  <a16:creationId xmlns:a16="http://schemas.microsoft.com/office/drawing/2014/main" id="{20DFCEAC-2C6B-47D7-A0C2-5858CA80A318}"/>
                </a:ext>
              </a:extLst>
            </p:cNvPr>
            <p:cNvGrpSpPr/>
            <p:nvPr/>
          </p:nvGrpSpPr>
          <p:grpSpPr>
            <a:xfrm>
              <a:off x="3355837" y="1681273"/>
              <a:ext cx="87248" cy="213050"/>
              <a:chOff x="2592876" y="3253766"/>
              <a:chExt cx="87248" cy="213050"/>
            </a:xfrm>
          </p:grpSpPr>
          <p:cxnSp>
            <p:nvCxnSpPr>
              <p:cNvPr id="119" name="Straight Arrow Connector 118">
                <a:extLst>
                  <a:ext uri="{FF2B5EF4-FFF2-40B4-BE49-F238E27FC236}">
                    <a16:creationId xmlns:a16="http://schemas.microsoft.com/office/drawing/2014/main" id="{5E9CEBFF-A0EA-4E2F-899D-7D5C0AE2C02E}"/>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0" name="Straight Arrow Connector 119">
                <a:extLst>
                  <a:ext uri="{FF2B5EF4-FFF2-40B4-BE49-F238E27FC236}">
                    <a16:creationId xmlns:a16="http://schemas.microsoft.com/office/drawing/2014/main" id="{8E5B746B-7C84-4C52-AAE7-A18429717E27}"/>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26" name="Group 125">
              <a:extLst>
                <a:ext uri="{FF2B5EF4-FFF2-40B4-BE49-F238E27FC236}">
                  <a16:creationId xmlns:a16="http://schemas.microsoft.com/office/drawing/2014/main" id="{EA74F3E4-034B-4058-A8E8-79794870506C}"/>
                </a:ext>
              </a:extLst>
            </p:cNvPr>
            <p:cNvGrpSpPr/>
            <p:nvPr/>
          </p:nvGrpSpPr>
          <p:grpSpPr>
            <a:xfrm>
              <a:off x="2878607" y="1219371"/>
              <a:ext cx="1755322" cy="265108"/>
              <a:chOff x="2878607" y="1219371"/>
              <a:chExt cx="1755322" cy="265108"/>
            </a:xfrm>
          </p:grpSpPr>
          <p:sp>
            <p:nvSpPr>
              <p:cNvPr id="106" name="Rectangle 105">
                <a:extLst>
                  <a:ext uri="{FF2B5EF4-FFF2-40B4-BE49-F238E27FC236}">
                    <a16:creationId xmlns:a16="http://schemas.microsoft.com/office/drawing/2014/main" id="{FB861844-EB49-499A-AD3C-71F5CD9E6284}"/>
                  </a:ext>
                </a:extLst>
              </p:cNvPr>
              <p:cNvSpPr>
                <a:spLocks noChangeAspect="1"/>
              </p:cNvSpPr>
              <p:nvPr/>
            </p:nvSpPr>
            <p:spPr>
              <a:xfrm>
                <a:off x="2878607" y="1219372"/>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08" name="Group 107">
                <a:extLst>
                  <a:ext uri="{FF2B5EF4-FFF2-40B4-BE49-F238E27FC236}">
                    <a16:creationId xmlns:a16="http://schemas.microsoft.com/office/drawing/2014/main" id="{EA47238A-3989-47BB-9220-F45AD7DB7BB2}"/>
                  </a:ext>
                </a:extLst>
              </p:cNvPr>
              <p:cNvGrpSpPr/>
              <p:nvPr/>
            </p:nvGrpSpPr>
            <p:grpSpPr>
              <a:xfrm>
                <a:off x="3281757" y="1219372"/>
                <a:ext cx="811943" cy="265106"/>
                <a:chOff x="7989116" y="2383686"/>
                <a:chExt cx="764786" cy="253180"/>
              </a:xfrm>
            </p:grpSpPr>
            <p:sp>
              <p:nvSpPr>
                <p:cNvPr id="112" name="Rectangle 111">
                  <a:extLst>
                    <a:ext uri="{FF2B5EF4-FFF2-40B4-BE49-F238E27FC236}">
                      <a16:creationId xmlns:a16="http://schemas.microsoft.com/office/drawing/2014/main" id="{89A8FC31-BB3A-4B9C-B6C6-4F23A9AC9AF1}"/>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13" name="Rectangle 112">
                  <a:extLst>
                    <a:ext uri="{FF2B5EF4-FFF2-40B4-BE49-F238E27FC236}">
                      <a16:creationId xmlns:a16="http://schemas.microsoft.com/office/drawing/2014/main" id="{F4D6D259-2F70-4E03-BC4C-FB3C3484800F}"/>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14" name="Rectangle 113">
                  <a:extLst>
                    <a:ext uri="{FF2B5EF4-FFF2-40B4-BE49-F238E27FC236}">
                      <a16:creationId xmlns:a16="http://schemas.microsoft.com/office/drawing/2014/main" id="{8FED63CE-B36C-40A3-B69D-572144B4AA8D}"/>
                    </a:ext>
                  </a:extLst>
                </p:cNvPr>
                <p:cNvSpPr>
                  <a:spLocks noChangeAspect="1"/>
                </p:cNvSpPr>
                <p:nvPr/>
              </p:nvSpPr>
              <p:spPr>
                <a:xfrm>
                  <a:off x="8498611"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sp>
            <p:nvSpPr>
              <p:cNvPr id="110" name="Rectangle 109">
                <a:extLst>
                  <a:ext uri="{FF2B5EF4-FFF2-40B4-BE49-F238E27FC236}">
                    <a16:creationId xmlns:a16="http://schemas.microsoft.com/office/drawing/2014/main" id="{7A139D79-627F-40E6-B0E1-99F6F8912EF5}"/>
                  </a:ext>
                </a:extLst>
              </p:cNvPr>
              <p:cNvSpPr>
                <a:spLocks noChangeAspect="1"/>
              </p:cNvSpPr>
              <p:nvPr/>
            </p:nvSpPr>
            <p:spPr>
              <a:xfrm>
                <a:off x="4093359" y="1219976"/>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15" name="Rectangle 114">
                <a:extLst>
                  <a:ext uri="{FF2B5EF4-FFF2-40B4-BE49-F238E27FC236}">
                    <a16:creationId xmlns:a16="http://schemas.microsoft.com/office/drawing/2014/main" id="{7CA1CDEA-C518-4679-AC3D-C50998F12FFB}"/>
                  </a:ext>
                </a:extLst>
              </p:cNvPr>
              <p:cNvSpPr>
                <a:spLocks noChangeAspect="1"/>
              </p:cNvSpPr>
              <p:nvPr/>
            </p:nvSpPr>
            <p:spPr>
              <a:xfrm>
                <a:off x="4362897" y="1219371"/>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18" name="Group 117">
                <a:extLst>
                  <a:ext uri="{FF2B5EF4-FFF2-40B4-BE49-F238E27FC236}">
                    <a16:creationId xmlns:a16="http://schemas.microsoft.com/office/drawing/2014/main" id="{264CA541-56E7-4731-8B15-93C9B66C341D}"/>
                  </a:ext>
                </a:extLst>
              </p:cNvPr>
              <p:cNvGrpSpPr/>
              <p:nvPr/>
            </p:nvGrpSpPr>
            <p:grpSpPr>
              <a:xfrm>
                <a:off x="2976313" y="1245097"/>
                <a:ext cx="87248" cy="213050"/>
                <a:chOff x="2592876" y="3253766"/>
                <a:chExt cx="87248" cy="213050"/>
              </a:xfrm>
            </p:grpSpPr>
            <p:cxnSp>
              <p:nvCxnSpPr>
                <p:cNvPr id="116" name="Straight Arrow Connector 115">
                  <a:extLst>
                    <a:ext uri="{FF2B5EF4-FFF2-40B4-BE49-F238E27FC236}">
                      <a16:creationId xmlns:a16="http://schemas.microsoft.com/office/drawing/2014/main" id="{3142CA4B-274D-4511-B03C-F45BFA75CF70}"/>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17" name="Straight Arrow Connector 116">
                  <a:extLst>
                    <a:ext uri="{FF2B5EF4-FFF2-40B4-BE49-F238E27FC236}">
                      <a16:creationId xmlns:a16="http://schemas.microsoft.com/office/drawing/2014/main" id="{CAD34334-54CE-4D9F-B894-4157F3B65F1C}"/>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21" name="Straight Arrow Connector 120">
                <a:extLst>
                  <a:ext uri="{FF2B5EF4-FFF2-40B4-BE49-F238E27FC236}">
                    <a16:creationId xmlns:a16="http://schemas.microsoft.com/office/drawing/2014/main" id="{F9EA0938-0A4C-4864-962C-723C0C6145A9}"/>
                  </a:ext>
                </a:extLst>
              </p:cNvPr>
              <p:cNvCxnSpPr>
                <a:cxnSpLocks/>
              </p:cNvCxnSpPr>
              <p:nvPr/>
            </p:nvCxnSpPr>
            <p:spPr>
              <a:xfrm flipV="1">
                <a:off x="3359581" y="1245097"/>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2" name="Straight Arrow Connector 121">
                <a:extLst>
                  <a:ext uri="{FF2B5EF4-FFF2-40B4-BE49-F238E27FC236}">
                    <a16:creationId xmlns:a16="http://schemas.microsoft.com/office/drawing/2014/main" id="{B8F974DE-1E9E-4167-8EE9-2FA7254CF263}"/>
                  </a:ext>
                </a:extLst>
              </p:cNvPr>
              <p:cNvCxnSpPr>
                <a:cxnSpLocks/>
              </p:cNvCxnSpPr>
              <p:nvPr/>
            </p:nvCxnSpPr>
            <p:spPr>
              <a:xfrm flipV="1">
                <a:off x="3628272" y="1259032"/>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3" name="Straight Arrow Connector 122">
                <a:extLst>
                  <a:ext uri="{FF2B5EF4-FFF2-40B4-BE49-F238E27FC236}">
                    <a16:creationId xmlns:a16="http://schemas.microsoft.com/office/drawing/2014/main" id="{EB0B4A28-E605-4C21-AC46-B540F3B98C80}"/>
                  </a:ext>
                </a:extLst>
              </p:cNvPr>
              <p:cNvCxnSpPr>
                <a:cxnSpLocks/>
              </p:cNvCxnSpPr>
              <p:nvPr/>
            </p:nvCxnSpPr>
            <p:spPr>
              <a:xfrm flipV="1">
                <a:off x="3887120" y="1255784"/>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4" name="Straight Arrow Connector 123">
                <a:extLst>
                  <a:ext uri="{FF2B5EF4-FFF2-40B4-BE49-F238E27FC236}">
                    <a16:creationId xmlns:a16="http://schemas.microsoft.com/office/drawing/2014/main" id="{1ABE2008-26CE-4AB6-BF12-EF52B5198597}"/>
                  </a:ext>
                </a:extLst>
              </p:cNvPr>
              <p:cNvCxnSpPr>
                <a:cxnSpLocks/>
              </p:cNvCxnSpPr>
              <p:nvPr/>
            </p:nvCxnSpPr>
            <p:spPr>
              <a:xfrm flipV="1">
                <a:off x="4179512" y="1236328"/>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5" name="Straight Arrow Connector 124">
                <a:extLst>
                  <a:ext uri="{FF2B5EF4-FFF2-40B4-BE49-F238E27FC236}">
                    <a16:creationId xmlns:a16="http://schemas.microsoft.com/office/drawing/2014/main" id="{06352CC1-A273-4FB1-87B8-909C461E4CA8}"/>
                  </a:ext>
                </a:extLst>
              </p:cNvPr>
              <p:cNvCxnSpPr>
                <a:cxnSpLocks/>
              </p:cNvCxnSpPr>
              <p:nvPr/>
            </p:nvCxnSpPr>
            <p:spPr>
              <a:xfrm flipV="1">
                <a:off x="4461607" y="123632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27" name="Group 126">
              <a:extLst>
                <a:ext uri="{FF2B5EF4-FFF2-40B4-BE49-F238E27FC236}">
                  <a16:creationId xmlns:a16="http://schemas.microsoft.com/office/drawing/2014/main" id="{B4006B6B-BFA9-4F31-B65A-B1E2FEFBD042}"/>
                </a:ext>
              </a:extLst>
            </p:cNvPr>
            <p:cNvGrpSpPr/>
            <p:nvPr/>
          </p:nvGrpSpPr>
          <p:grpSpPr>
            <a:xfrm>
              <a:off x="2872717" y="1664316"/>
              <a:ext cx="1755322" cy="265108"/>
              <a:chOff x="2878607" y="1219371"/>
              <a:chExt cx="1755322" cy="265108"/>
            </a:xfrm>
          </p:grpSpPr>
          <p:sp>
            <p:nvSpPr>
              <p:cNvPr id="128" name="Rectangle 127">
                <a:extLst>
                  <a:ext uri="{FF2B5EF4-FFF2-40B4-BE49-F238E27FC236}">
                    <a16:creationId xmlns:a16="http://schemas.microsoft.com/office/drawing/2014/main" id="{F216EAB1-8333-474C-B83D-9FE326B6E4E5}"/>
                  </a:ext>
                </a:extLst>
              </p:cNvPr>
              <p:cNvSpPr>
                <a:spLocks noChangeAspect="1"/>
              </p:cNvSpPr>
              <p:nvPr/>
            </p:nvSpPr>
            <p:spPr>
              <a:xfrm>
                <a:off x="2878607" y="1219372"/>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29" name="Group 128">
                <a:extLst>
                  <a:ext uri="{FF2B5EF4-FFF2-40B4-BE49-F238E27FC236}">
                    <a16:creationId xmlns:a16="http://schemas.microsoft.com/office/drawing/2014/main" id="{CE5962F5-AE2B-40B5-A163-7EE614B3D632}"/>
                  </a:ext>
                </a:extLst>
              </p:cNvPr>
              <p:cNvGrpSpPr/>
              <p:nvPr/>
            </p:nvGrpSpPr>
            <p:grpSpPr>
              <a:xfrm>
                <a:off x="3281757" y="1219372"/>
                <a:ext cx="811943" cy="265106"/>
                <a:chOff x="7989116" y="2383686"/>
                <a:chExt cx="764786" cy="253180"/>
              </a:xfrm>
            </p:grpSpPr>
            <p:sp>
              <p:nvSpPr>
                <p:cNvPr id="140" name="Rectangle 139">
                  <a:extLst>
                    <a:ext uri="{FF2B5EF4-FFF2-40B4-BE49-F238E27FC236}">
                      <a16:creationId xmlns:a16="http://schemas.microsoft.com/office/drawing/2014/main" id="{F09C90B0-6A49-44FD-9A33-907352644893}"/>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41" name="Rectangle 140">
                  <a:extLst>
                    <a:ext uri="{FF2B5EF4-FFF2-40B4-BE49-F238E27FC236}">
                      <a16:creationId xmlns:a16="http://schemas.microsoft.com/office/drawing/2014/main" id="{D9A93222-5306-4B9C-8190-8BA93A3561CC}"/>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42" name="Rectangle 141">
                  <a:extLst>
                    <a:ext uri="{FF2B5EF4-FFF2-40B4-BE49-F238E27FC236}">
                      <a16:creationId xmlns:a16="http://schemas.microsoft.com/office/drawing/2014/main" id="{9F96ACAC-B237-4363-B940-7F5D3918E49B}"/>
                    </a:ext>
                  </a:extLst>
                </p:cNvPr>
                <p:cNvSpPr>
                  <a:spLocks noChangeAspect="1"/>
                </p:cNvSpPr>
                <p:nvPr/>
              </p:nvSpPr>
              <p:spPr>
                <a:xfrm>
                  <a:off x="8498611"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sp>
            <p:nvSpPr>
              <p:cNvPr id="130" name="Rectangle 129">
                <a:extLst>
                  <a:ext uri="{FF2B5EF4-FFF2-40B4-BE49-F238E27FC236}">
                    <a16:creationId xmlns:a16="http://schemas.microsoft.com/office/drawing/2014/main" id="{C5CBF6BE-EB56-4E23-9A9D-3B89FAA5C07B}"/>
                  </a:ext>
                </a:extLst>
              </p:cNvPr>
              <p:cNvSpPr>
                <a:spLocks noChangeAspect="1"/>
              </p:cNvSpPr>
              <p:nvPr/>
            </p:nvSpPr>
            <p:spPr>
              <a:xfrm>
                <a:off x="4093359" y="1219976"/>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31" name="Rectangle 130">
                <a:extLst>
                  <a:ext uri="{FF2B5EF4-FFF2-40B4-BE49-F238E27FC236}">
                    <a16:creationId xmlns:a16="http://schemas.microsoft.com/office/drawing/2014/main" id="{A9CDC862-4493-42CB-8351-640825A1BC90}"/>
                  </a:ext>
                </a:extLst>
              </p:cNvPr>
              <p:cNvSpPr>
                <a:spLocks noChangeAspect="1"/>
              </p:cNvSpPr>
              <p:nvPr/>
            </p:nvSpPr>
            <p:spPr>
              <a:xfrm>
                <a:off x="4362897" y="1219371"/>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32" name="Group 131">
                <a:extLst>
                  <a:ext uri="{FF2B5EF4-FFF2-40B4-BE49-F238E27FC236}">
                    <a16:creationId xmlns:a16="http://schemas.microsoft.com/office/drawing/2014/main" id="{D0582B75-811F-498F-9C4B-826789DA3FB2}"/>
                  </a:ext>
                </a:extLst>
              </p:cNvPr>
              <p:cNvGrpSpPr/>
              <p:nvPr/>
            </p:nvGrpSpPr>
            <p:grpSpPr>
              <a:xfrm>
                <a:off x="2976313" y="1245097"/>
                <a:ext cx="87248" cy="213050"/>
                <a:chOff x="2592876" y="3253766"/>
                <a:chExt cx="87248" cy="213050"/>
              </a:xfrm>
            </p:grpSpPr>
            <p:cxnSp>
              <p:nvCxnSpPr>
                <p:cNvPr id="138" name="Straight Arrow Connector 137">
                  <a:extLst>
                    <a:ext uri="{FF2B5EF4-FFF2-40B4-BE49-F238E27FC236}">
                      <a16:creationId xmlns:a16="http://schemas.microsoft.com/office/drawing/2014/main" id="{060B0AE6-6098-4A10-B14D-106295B0A719}"/>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9" name="Straight Arrow Connector 138">
                  <a:extLst>
                    <a:ext uri="{FF2B5EF4-FFF2-40B4-BE49-F238E27FC236}">
                      <a16:creationId xmlns:a16="http://schemas.microsoft.com/office/drawing/2014/main" id="{3030ADCB-6E26-4CDE-A5BB-8E96ABB35323}"/>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34" name="Straight Arrow Connector 133">
                <a:extLst>
                  <a:ext uri="{FF2B5EF4-FFF2-40B4-BE49-F238E27FC236}">
                    <a16:creationId xmlns:a16="http://schemas.microsoft.com/office/drawing/2014/main" id="{D0D931A3-D9D7-41D1-8D4F-62FBB957C806}"/>
                  </a:ext>
                </a:extLst>
              </p:cNvPr>
              <p:cNvCxnSpPr>
                <a:cxnSpLocks/>
              </p:cNvCxnSpPr>
              <p:nvPr/>
            </p:nvCxnSpPr>
            <p:spPr>
              <a:xfrm flipV="1">
                <a:off x="3628272" y="1259032"/>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5" name="Straight Arrow Connector 134">
                <a:extLst>
                  <a:ext uri="{FF2B5EF4-FFF2-40B4-BE49-F238E27FC236}">
                    <a16:creationId xmlns:a16="http://schemas.microsoft.com/office/drawing/2014/main" id="{8D867093-8973-4971-9575-DF39A4DB72B9}"/>
                  </a:ext>
                </a:extLst>
              </p:cNvPr>
              <p:cNvCxnSpPr>
                <a:cxnSpLocks/>
              </p:cNvCxnSpPr>
              <p:nvPr/>
            </p:nvCxnSpPr>
            <p:spPr>
              <a:xfrm flipV="1">
                <a:off x="3887120" y="1255784"/>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6" name="Straight Arrow Connector 135">
                <a:extLst>
                  <a:ext uri="{FF2B5EF4-FFF2-40B4-BE49-F238E27FC236}">
                    <a16:creationId xmlns:a16="http://schemas.microsoft.com/office/drawing/2014/main" id="{C105998B-EA36-4585-AF87-4CAD5E23743B}"/>
                  </a:ext>
                </a:extLst>
              </p:cNvPr>
              <p:cNvCxnSpPr>
                <a:cxnSpLocks/>
              </p:cNvCxnSpPr>
              <p:nvPr/>
            </p:nvCxnSpPr>
            <p:spPr>
              <a:xfrm flipV="1">
                <a:off x="4179512" y="1236328"/>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7" name="Straight Arrow Connector 136">
                <a:extLst>
                  <a:ext uri="{FF2B5EF4-FFF2-40B4-BE49-F238E27FC236}">
                    <a16:creationId xmlns:a16="http://schemas.microsoft.com/office/drawing/2014/main" id="{B3DCC4E4-7C87-42A7-AB17-39425BC8C60D}"/>
                  </a:ext>
                </a:extLst>
              </p:cNvPr>
              <p:cNvCxnSpPr>
                <a:cxnSpLocks/>
              </p:cNvCxnSpPr>
              <p:nvPr/>
            </p:nvCxnSpPr>
            <p:spPr>
              <a:xfrm flipV="1">
                <a:off x="4461607" y="123632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44" name="Group 143">
              <a:extLst>
                <a:ext uri="{FF2B5EF4-FFF2-40B4-BE49-F238E27FC236}">
                  <a16:creationId xmlns:a16="http://schemas.microsoft.com/office/drawing/2014/main" id="{E06A1F18-6A8F-4FE7-93F9-FDA4A329C997}"/>
                </a:ext>
              </a:extLst>
            </p:cNvPr>
            <p:cNvGrpSpPr/>
            <p:nvPr/>
          </p:nvGrpSpPr>
          <p:grpSpPr>
            <a:xfrm>
              <a:off x="2828510" y="2094922"/>
              <a:ext cx="1755322" cy="265108"/>
              <a:chOff x="2878607" y="1219371"/>
              <a:chExt cx="1755322" cy="265108"/>
            </a:xfrm>
          </p:grpSpPr>
          <p:sp>
            <p:nvSpPr>
              <p:cNvPr id="145" name="Rectangle 144">
                <a:extLst>
                  <a:ext uri="{FF2B5EF4-FFF2-40B4-BE49-F238E27FC236}">
                    <a16:creationId xmlns:a16="http://schemas.microsoft.com/office/drawing/2014/main" id="{1540723A-30EF-4327-9264-508A100B12AB}"/>
                  </a:ext>
                </a:extLst>
              </p:cNvPr>
              <p:cNvSpPr>
                <a:spLocks noChangeAspect="1"/>
              </p:cNvSpPr>
              <p:nvPr/>
            </p:nvSpPr>
            <p:spPr>
              <a:xfrm>
                <a:off x="2878607" y="1219372"/>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46" name="Group 145">
                <a:extLst>
                  <a:ext uri="{FF2B5EF4-FFF2-40B4-BE49-F238E27FC236}">
                    <a16:creationId xmlns:a16="http://schemas.microsoft.com/office/drawing/2014/main" id="{39301D84-0DA4-4F7D-9C03-CEB954E06CB9}"/>
                  </a:ext>
                </a:extLst>
              </p:cNvPr>
              <p:cNvGrpSpPr/>
              <p:nvPr/>
            </p:nvGrpSpPr>
            <p:grpSpPr>
              <a:xfrm>
                <a:off x="3281757" y="1219372"/>
                <a:ext cx="811943" cy="265106"/>
                <a:chOff x="7989116" y="2383686"/>
                <a:chExt cx="764786" cy="253180"/>
              </a:xfrm>
            </p:grpSpPr>
            <p:sp>
              <p:nvSpPr>
                <p:cNvPr id="157" name="Rectangle 156">
                  <a:extLst>
                    <a:ext uri="{FF2B5EF4-FFF2-40B4-BE49-F238E27FC236}">
                      <a16:creationId xmlns:a16="http://schemas.microsoft.com/office/drawing/2014/main" id="{45BB8AE0-93AC-4C33-B1F6-77708C8EF13A}"/>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58" name="Rectangle 157">
                  <a:extLst>
                    <a:ext uri="{FF2B5EF4-FFF2-40B4-BE49-F238E27FC236}">
                      <a16:creationId xmlns:a16="http://schemas.microsoft.com/office/drawing/2014/main" id="{AB2D02DD-487B-4438-8104-3B4303420004}"/>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59" name="Rectangle 158">
                  <a:extLst>
                    <a:ext uri="{FF2B5EF4-FFF2-40B4-BE49-F238E27FC236}">
                      <a16:creationId xmlns:a16="http://schemas.microsoft.com/office/drawing/2014/main" id="{F44FDC42-595A-45FC-8D10-7430C5FA1181}"/>
                    </a:ext>
                  </a:extLst>
                </p:cNvPr>
                <p:cNvSpPr>
                  <a:spLocks noChangeAspect="1"/>
                </p:cNvSpPr>
                <p:nvPr/>
              </p:nvSpPr>
              <p:spPr>
                <a:xfrm>
                  <a:off x="8498611"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sp>
            <p:nvSpPr>
              <p:cNvPr id="147" name="Rectangle 146">
                <a:extLst>
                  <a:ext uri="{FF2B5EF4-FFF2-40B4-BE49-F238E27FC236}">
                    <a16:creationId xmlns:a16="http://schemas.microsoft.com/office/drawing/2014/main" id="{8A6A428E-E353-465E-B2E0-E0D5D37441CC}"/>
                  </a:ext>
                </a:extLst>
              </p:cNvPr>
              <p:cNvSpPr>
                <a:spLocks noChangeAspect="1"/>
              </p:cNvSpPr>
              <p:nvPr/>
            </p:nvSpPr>
            <p:spPr>
              <a:xfrm>
                <a:off x="4093359" y="1219976"/>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48" name="Rectangle 147">
                <a:extLst>
                  <a:ext uri="{FF2B5EF4-FFF2-40B4-BE49-F238E27FC236}">
                    <a16:creationId xmlns:a16="http://schemas.microsoft.com/office/drawing/2014/main" id="{8BBBC817-23BC-4E06-B943-4A66E09F4B53}"/>
                  </a:ext>
                </a:extLst>
              </p:cNvPr>
              <p:cNvSpPr>
                <a:spLocks noChangeAspect="1"/>
              </p:cNvSpPr>
              <p:nvPr/>
            </p:nvSpPr>
            <p:spPr>
              <a:xfrm>
                <a:off x="4362897" y="1219371"/>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49" name="Group 148">
                <a:extLst>
                  <a:ext uri="{FF2B5EF4-FFF2-40B4-BE49-F238E27FC236}">
                    <a16:creationId xmlns:a16="http://schemas.microsoft.com/office/drawing/2014/main" id="{F0C928A2-FDFE-4E3E-B351-0C2F37BC8FB8}"/>
                  </a:ext>
                </a:extLst>
              </p:cNvPr>
              <p:cNvGrpSpPr/>
              <p:nvPr/>
            </p:nvGrpSpPr>
            <p:grpSpPr>
              <a:xfrm>
                <a:off x="2976313" y="1245097"/>
                <a:ext cx="87248" cy="213050"/>
                <a:chOff x="2592876" y="3253766"/>
                <a:chExt cx="87248" cy="213050"/>
              </a:xfrm>
            </p:grpSpPr>
            <p:cxnSp>
              <p:nvCxnSpPr>
                <p:cNvPr id="155" name="Straight Arrow Connector 154">
                  <a:extLst>
                    <a:ext uri="{FF2B5EF4-FFF2-40B4-BE49-F238E27FC236}">
                      <a16:creationId xmlns:a16="http://schemas.microsoft.com/office/drawing/2014/main" id="{34847B6B-FD2F-4BD0-94E8-A70BA0424F53}"/>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6" name="Straight Arrow Connector 155">
                  <a:extLst>
                    <a:ext uri="{FF2B5EF4-FFF2-40B4-BE49-F238E27FC236}">
                      <a16:creationId xmlns:a16="http://schemas.microsoft.com/office/drawing/2014/main" id="{863EBB6B-50CA-4751-B9AD-C2DFAC6D2086}"/>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52" name="Straight Arrow Connector 151">
                <a:extLst>
                  <a:ext uri="{FF2B5EF4-FFF2-40B4-BE49-F238E27FC236}">
                    <a16:creationId xmlns:a16="http://schemas.microsoft.com/office/drawing/2014/main" id="{4E6D35C0-BAB6-4B26-BE8C-BF2C26AC7487}"/>
                  </a:ext>
                </a:extLst>
              </p:cNvPr>
              <p:cNvCxnSpPr>
                <a:cxnSpLocks/>
              </p:cNvCxnSpPr>
              <p:nvPr/>
            </p:nvCxnSpPr>
            <p:spPr>
              <a:xfrm flipV="1">
                <a:off x="3887120" y="1255784"/>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3" name="Straight Arrow Connector 152">
                <a:extLst>
                  <a:ext uri="{FF2B5EF4-FFF2-40B4-BE49-F238E27FC236}">
                    <a16:creationId xmlns:a16="http://schemas.microsoft.com/office/drawing/2014/main" id="{5EF8D563-43C7-4801-9C38-FBE938B8789C}"/>
                  </a:ext>
                </a:extLst>
              </p:cNvPr>
              <p:cNvCxnSpPr>
                <a:cxnSpLocks/>
              </p:cNvCxnSpPr>
              <p:nvPr/>
            </p:nvCxnSpPr>
            <p:spPr>
              <a:xfrm flipV="1">
                <a:off x="4179512" y="1236328"/>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4" name="Straight Arrow Connector 153">
                <a:extLst>
                  <a:ext uri="{FF2B5EF4-FFF2-40B4-BE49-F238E27FC236}">
                    <a16:creationId xmlns:a16="http://schemas.microsoft.com/office/drawing/2014/main" id="{C1782958-AC7E-4564-A5B9-8B8622554FE2}"/>
                  </a:ext>
                </a:extLst>
              </p:cNvPr>
              <p:cNvCxnSpPr>
                <a:cxnSpLocks/>
              </p:cNvCxnSpPr>
              <p:nvPr/>
            </p:nvCxnSpPr>
            <p:spPr>
              <a:xfrm flipV="1">
                <a:off x="4461607" y="123632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60" name="Group 159">
              <a:extLst>
                <a:ext uri="{FF2B5EF4-FFF2-40B4-BE49-F238E27FC236}">
                  <a16:creationId xmlns:a16="http://schemas.microsoft.com/office/drawing/2014/main" id="{82BBD807-63A7-47F2-A424-9BB5ECB7159A}"/>
                </a:ext>
              </a:extLst>
            </p:cNvPr>
            <p:cNvGrpSpPr/>
            <p:nvPr/>
          </p:nvGrpSpPr>
          <p:grpSpPr>
            <a:xfrm>
              <a:off x="3320554" y="2107483"/>
              <a:ext cx="87248" cy="213050"/>
              <a:chOff x="2592876" y="3253766"/>
              <a:chExt cx="87248" cy="213050"/>
            </a:xfrm>
          </p:grpSpPr>
          <p:cxnSp>
            <p:nvCxnSpPr>
              <p:cNvPr id="161" name="Straight Arrow Connector 160">
                <a:extLst>
                  <a:ext uri="{FF2B5EF4-FFF2-40B4-BE49-F238E27FC236}">
                    <a16:creationId xmlns:a16="http://schemas.microsoft.com/office/drawing/2014/main" id="{70AEE86C-E163-4346-B2C5-549E797AAAF5}"/>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2" name="Straight Arrow Connector 161">
                <a:extLst>
                  <a:ext uri="{FF2B5EF4-FFF2-40B4-BE49-F238E27FC236}">
                    <a16:creationId xmlns:a16="http://schemas.microsoft.com/office/drawing/2014/main" id="{AC89BF51-EBA9-489F-BD17-D7DF70FAFA87}"/>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63" name="Group 162">
              <a:extLst>
                <a:ext uri="{FF2B5EF4-FFF2-40B4-BE49-F238E27FC236}">
                  <a16:creationId xmlns:a16="http://schemas.microsoft.com/office/drawing/2014/main" id="{A4F4CB15-91E7-402C-9F1B-86EED1229A84}"/>
                </a:ext>
              </a:extLst>
            </p:cNvPr>
            <p:cNvGrpSpPr/>
            <p:nvPr/>
          </p:nvGrpSpPr>
          <p:grpSpPr>
            <a:xfrm>
              <a:off x="3579245" y="2104243"/>
              <a:ext cx="87248" cy="213050"/>
              <a:chOff x="2592876" y="3253766"/>
              <a:chExt cx="87248" cy="213050"/>
            </a:xfrm>
          </p:grpSpPr>
          <p:cxnSp>
            <p:nvCxnSpPr>
              <p:cNvPr id="164" name="Straight Arrow Connector 163">
                <a:extLst>
                  <a:ext uri="{FF2B5EF4-FFF2-40B4-BE49-F238E27FC236}">
                    <a16:creationId xmlns:a16="http://schemas.microsoft.com/office/drawing/2014/main" id="{759AE536-21FE-418E-A469-68109405C05B}"/>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5" name="Straight Arrow Connector 164">
                <a:extLst>
                  <a:ext uri="{FF2B5EF4-FFF2-40B4-BE49-F238E27FC236}">
                    <a16:creationId xmlns:a16="http://schemas.microsoft.com/office/drawing/2014/main" id="{7F5EF1EB-E408-4380-988B-C8FBBB9A23EF}"/>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66" name="Group 165">
              <a:extLst>
                <a:ext uri="{FF2B5EF4-FFF2-40B4-BE49-F238E27FC236}">
                  <a16:creationId xmlns:a16="http://schemas.microsoft.com/office/drawing/2014/main" id="{B63356FF-B526-4C65-B293-BB741FCB49B5}"/>
                </a:ext>
              </a:extLst>
            </p:cNvPr>
            <p:cNvGrpSpPr/>
            <p:nvPr/>
          </p:nvGrpSpPr>
          <p:grpSpPr>
            <a:xfrm>
              <a:off x="2836153" y="2571145"/>
              <a:ext cx="1755322" cy="265108"/>
              <a:chOff x="2878607" y="1219371"/>
              <a:chExt cx="1755322" cy="265108"/>
            </a:xfrm>
          </p:grpSpPr>
          <p:sp>
            <p:nvSpPr>
              <p:cNvPr id="167" name="Rectangle 166">
                <a:extLst>
                  <a:ext uri="{FF2B5EF4-FFF2-40B4-BE49-F238E27FC236}">
                    <a16:creationId xmlns:a16="http://schemas.microsoft.com/office/drawing/2014/main" id="{90156885-99A9-4DBB-A94C-0690D5BAB292}"/>
                  </a:ext>
                </a:extLst>
              </p:cNvPr>
              <p:cNvSpPr>
                <a:spLocks noChangeAspect="1"/>
              </p:cNvSpPr>
              <p:nvPr/>
            </p:nvSpPr>
            <p:spPr>
              <a:xfrm>
                <a:off x="2878607" y="1219372"/>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68" name="Group 167">
                <a:extLst>
                  <a:ext uri="{FF2B5EF4-FFF2-40B4-BE49-F238E27FC236}">
                    <a16:creationId xmlns:a16="http://schemas.microsoft.com/office/drawing/2014/main" id="{C78B5F83-99C9-45EF-94EE-419D5347FE08}"/>
                  </a:ext>
                </a:extLst>
              </p:cNvPr>
              <p:cNvGrpSpPr/>
              <p:nvPr/>
            </p:nvGrpSpPr>
            <p:grpSpPr>
              <a:xfrm>
                <a:off x="3281757" y="1219372"/>
                <a:ext cx="811943" cy="265106"/>
                <a:chOff x="7989116" y="2383686"/>
                <a:chExt cx="764786" cy="253180"/>
              </a:xfrm>
            </p:grpSpPr>
            <p:sp>
              <p:nvSpPr>
                <p:cNvPr id="179" name="Rectangle 178">
                  <a:extLst>
                    <a:ext uri="{FF2B5EF4-FFF2-40B4-BE49-F238E27FC236}">
                      <a16:creationId xmlns:a16="http://schemas.microsoft.com/office/drawing/2014/main" id="{3E8AE2B9-5BC9-449B-A0D6-C79D91FBC161}"/>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80" name="Rectangle 179">
                  <a:extLst>
                    <a:ext uri="{FF2B5EF4-FFF2-40B4-BE49-F238E27FC236}">
                      <a16:creationId xmlns:a16="http://schemas.microsoft.com/office/drawing/2014/main" id="{362BD74C-ED2C-4C5B-BB32-FC1AA6AFD7F7}"/>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81" name="Rectangle 180">
                  <a:extLst>
                    <a:ext uri="{FF2B5EF4-FFF2-40B4-BE49-F238E27FC236}">
                      <a16:creationId xmlns:a16="http://schemas.microsoft.com/office/drawing/2014/main" id="{5124F3F1-709B-4013-8DF2-694E2524FFBC}"/>
                    </a:ext>
                  </a:extLst>
                </p:cNvPr>
                <p:cNvSpPr>
                  <a:spLocks noChangeAspect="1"/>
                </p:cNvSpPr>
                <p:nvPr/>
              </p:nvSpPr>
              <p:spPr>
                <a:xfrm>
                  <a:off x="8498611"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sp>
            <p:nvSpPr>
              <p:cNvPr id="169" name="Rectangle 168">
                <a:extLst>
                  <a:ext uri="{FF2B5EF4-FFF2-40B4-BE49-F238E27FC236}">
                    <a16:creationId xmlns:a16="http://schemas.microsoft.com/office/drawing/2014/main" id="{2EAB708E-9F96-41F4-8405-E1DD5EFC1951}"/>
                  </a:ext>
                </a:extLst>
              </p:cNvPr>
              <p:cNvSpPr>
                <a:spLocks noChangeAspect="1"/>
              </p:cNvSpPr>
              <p:nvPr/>
            </p:nvSpPr>
            <p:spPr>
              <a:xfrm>
                <a:off x="4093359" y="1219976"/>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70" name="Rectangle 169">
                <a:extLst>
                  <a:ext uri="{FF2B5EF4-FFF2-40B4-BE49-F238E27FC236}">
                    <a16:creationId xmlns:a16="http://schemas.microsoft.com/office/drawing/2014/main" id="{C569C3E7-2657-4C94-AD6B-680229C7CA4F}"/>
                  </a:ext>
                </a:extLst>
              </p:cNvPr>
              <p:cNvSpPr>
                <a:spLocks noChangeAspect="1"/>
              </p:cNvSpPr>
              <p:nvPr/>
            </p:nvSpPr>
            <p:spPr>
              <a:xfrm>
                <a:off x="4362897" y="1219371"/>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71" name="Group 170">
                <a:extLst>
                  <a:ext uri="{FF2B5EF4-FFF2-40B4-BE49-F238E27FC236}">
                    <a16:creationId xmlns:a16="http://schemas.microsoft.com/office/drawing/2014/main" id="{59947612-3F03-4BFF-9B62-8BE82FB2F4EE}"/>
                  </a:ext>
                </a:extLst>
              </p:cNvPr>
              <p:cNvGrpSpPr/>
              <p:nvPr/>
            </p:nvGrpSpPr>
            <p:grpSpPr>
              <a:xfrm>
                <a:off x="2976313" y="1245097"/>
                <a:ext cx="87248" cy="213050"/>
                <a:chOff x="2592876" y="3253766"/>
                <a:chExt cx="87248" cy="213050"/>
              </a:xfrm>
            </p:grpSpPr>
            <p:cxnSp>
              <p:nvCxnSpPr>
                <p:cNvPr id="177" name="Straight Arrow Connector 176">
                  <a:extLst>
                    <a:ext uri="{FF2B5EF4-FFF2-40B4-BE49-F238E27FC236}">
                      <a16:creationId xmlns:a16="http://schemas.microsoft.com/office/drawing/2014/main" id="{9C38A676-8BE3-4335-8A2D-2D305CB5DB8F}"/>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8" name="Straight Arrow Connector 177">
                  <a:extLst>
                    <a:ext uri="{FF2B5EF4-FFF2-40B4-BE49-F238E27FC236}">
                      <a16:creationId xmlns:a16="http://schemas.microsoft.com/office/drawing/2014/main" id="{F18D1570-E331-44E0-899E-C99E0039C75E}"/>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75" name="Straight Arrow Connector 174">
                <a:extLst>
                  <a:ext uri="{FF2B5EF4-FFF2-40B4-BE49-F238E27FC236}">
                    <a16:creationId xmlns:a16="http://schemas.microsoft.com/office/drawing/2014/main" id="{A078D9AA-ECF3-4416-8BCA-3641749A02F4}"/>
                  </a:ext>
                </a:extLst>
              </p:cNvPr>
              <p:cNvCxnSpPr>
                <a:cxnSpLocks/>
              </p:cNvCxnSpPr>
              <p:nvPr/>
            </p:nvCxnSpPr>
            <p:spPr>
              <a:xfrm flipV="1">
                <a:off x="4179512" y="1236328"/>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6" name="Straight Arrow Connector 175">
                <a:extLst>
                  <a:ext uri="{FF2B5EF4-FFF2-40B4-BE49-F238E27FC236}">
                    <a16:creationId xmlns:a16="http://schemas.microsoft.com/office/drawing/2014/main" id="{7C3FC29F-7947-4727-8700-7813EFADDCD9}"/>
                  </a:ext>
                </a:extLst>
              </p:cNvPr>
              <p:cNvCxnSpPr>
                <a:cxnSpLocks/>
              </p:cNvCxnSpPr>
              <p:nvPr/>
            </p:nvCxnSpPr>
            <p:spPr>
              <a:xfrm flipV="1">
                <a:off x="4461607" y="123632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82" name="Group 181">
              <a:extLst>
                <a:ext uri="{FF2B5EF4-FFF2-40B4-BE49-F238E27FC236}">
                  <a16:creationId xmlns:a16="http://schemas.microsoft.com/office/drawing/2014/main" id="{0893E832-D911-4781-9C6C-898FF3313B09}"/>
                </a:ext>
              </a:extLst>
            </p:cNvPr>
            <p:cNvGrpSpPr/>
            <p:nvPr/>
          </p:nvGrpSpPr>
          <p:grpSpPr>
            <a:xfrm>
              <a:off x="2836153" y="2994770"/>
              <a:ext cx="1755322" cy="265108"/>
              <a:chOff x="2878607" y="1219371"/>
              <a:chExt cx="1755322" cy="265108"/>
            </a:xfrm>
          </p:grpSpPr>
          <p:sp>
            <p:nvSpPr>
              <p:cNvPr id="183" name="Rectangle 182">
                <a:extLst>
                  <a:ext uri="{FF2B5EF4-FFF2-40B4-BE49-F238E27FC236}">
                    <a16:creationId xmlns:a16="http://schemas.microsoft.com/office/drawing/2014/main" id="{36D9D42C-8D1F-40A2-A26B-5D593794ED6A}"/>
                  </a:ext>
                </a:extLst>
              </p:cNvPr>
              <p:cNvSpPr>
                <a:spLocks noChangeAspect="1"/>
              </p:cNvSpPr>
              <p:nvPr/>
            </p:nvSpPr>
            <p:spPr>
              <a:xfrm>
                <a:off x="2878607" y="1219372"/>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84" name="Group 183">
                <a:extLst>
                  <a:ext uri="{FF2B5EF4-FFF2-40B4-BE49-F238E27FC236}">
                    <a16:creationId xmlns:a16="http://schemas.microsoft.com/office/drawing/2014/main" id="{22B38C56-A994-44D2-89CC-BDD0444F8D86}"/>
                  </a:ext>
                </a:extLst>
              </p:cNvPr>
              <p:cNvGrpSpPr/>
              <p:nvPr/>
            </p:nvGrpSpPr>
            <p:grpSpPr>
              <a:xfrm>
                <a:off x="3281757" y="1219372"/>
                <a:ext cx="811943" cy="265106"/>
                <a:chOff x="7989116" y="2383686"/>
                <a:chExt cx="764786" cy="253180"/>
              </a:xfrm>
            </p:grpSpPr>
            <p:sp>
              <p:nvSpPr>
                <p:cNvPr id="195" name="Rectangle 194">
                  <a:extLst>
                    <a:ext uri="{FF2B5EF4-FFF2-40B4-BE49-F238E27FC236}">
                      <a16:creationId xmlns:a16="http://schemas.microsoft.com/office/drawing/2014/main" id="{CB49765A-F211-4FF2-AE12-959E53636C1C}"/>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96" name="Rectangle 195">
                  <a:extLst>
                    <a:ext uri="{FF2B5EF4-FFF2-40B4-BE49-F238E27FC236}">
                      <a16:creationId xmlns:a16="http://schemas.microsoft.com/office/drawing/2014/main" id="{3EEA1CF0-2245-4345-B461-CF59413500AD}"/>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97" name="Rectangle 196">
                  <a:extLst>
                    <a:ext uri="{FF2B5EF4-FFF2-40B4-BE49-F238E27FC236}">
                      <a16:creationId xmlns:a16="http://schemas.microsoft.com/office/drawing/2014/main" id="{371C94D1-02A0-4A97-908E-0AE76295D469}"/>
                    </a:ext>
                  </a:extLst>
                </p:cNvPr>
                <p:cNvSpPr>
                  <a:spLocks noChangeAspect="1"/>
                </p:cNvSpPr>
                <p:nvPr/>
              </p:nvSpPr>
              <p:spPr>
                <a:xfrm>
                  <a:off x="8498611"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sp>
            <p:nvSpPr>
              <p:cNvPr id="185" name="Rectangle 184">
                <a:extLst>
                  <a:ext uri="{FF2B5EF4-FFF2-40B4-BE49-F238E27FC236}">
                    <a16:creationId xmlns:a16="http://schemas.microsoft.com/office/drawing/2014/main" id="{6C4AB8DC-5BB9-4439-966C-07DFFB7081DD}"/>
                  </a:ext>
                </a:extLst>
              </p:cNvPr>
              <p:cNvSpPr>
                <a:spLocks noChangeAspect="1"/>
              </p:cNvSpPr>
              <p:nvPr/>
            </p:nvSpPr>
            <p:spPr>
              <a:xfrm>
                <a:off x="4093359" y="1219976"/>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186" name="Rectangle 185">
                <a:extLst>
                  <a:ext uri="{FF2B5EF4-FFF2-40B4-BE49-F238E27FC236}">
                    <a16:creationId xmlns:a16="http://schemas.microsoft.com/office/drawing/2014/main" id="{325BCA63-3D0B-4C9E-B59E-A39CDEB1FB13}"/>
                  </a:ext>
                </a:extLst>
              </p:cNvPr>
              <p:cNvSpPr>
                <a:spLocks noChangeAspect="1"/>
              </p:cNvSpPr>
              <p:nvPr/>
            </p:nvSpPr>
            <p:spPr>
              <a:xfrm>
                <a:off x="4362897" y="1219371"/>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187" name="Group 186">
                <a:extLst>
                  <a:ext uri="{FF2B5EF4-FFF2-40B4-BE49-F238E27FC236}">
                    <a16:creationId xmlns:a16="http://schemas.microsoft.com/office/drawing/2014/main" id="{45D4782C-FDF7-4CF3-BE74-224AFE97CC53}"/>
                  </a:ext>
                </a:extLst>
              </p:cNvPr>
              <p:cNvGrpSpPr/>
              <p:nvPr/>
            </p:nvGrpSpPr>
            <p:grpSpPr>
              <a:xfrm>
                <a:off x="2976313" y="1245097"/>
                <a:ext cx="87248" cy="213050"/>
                <a:chOff x="2592876" y="3253766"/>
                <a:chExt cx="87248" cy="213050"/>
              </a:xfrm>
            </p:grpSpPr>
            <p:cxnSp>
              <p:nvCxnSpPr>
                <p:cNvPr id="193" name="Straight Arrow Connector 192">
                  <a:extLst>
                    <a:ext uri="{FF2B5EF4-FFF2-40B4-BE49-F238E27FC236}">
                      <a16:creationId xmlns:a16="http://schemas.microsoft.com/office/drawing/2014/main" id="{47BE119A-7B80-4841-A54A-74722F366566}"/>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4" name="Straight Arrow Connector 193">
                  <a:extLst>
                    <a:ext uri="{FF2B5EF4-FFF2-40B4-BE49-F238E27FC236}">
                      <a16:creationId xmlns:a16="http://schemas.microsoft.com/office/drawing/2014/main" id="{7EDFC0EC-0887-444F-95DE-E4AC8F3C01D6}"/>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92" name="Straight Arrow Connector 191">
                <a:extLst>
                  <a:ext uri="{FF2B5EF4-FFF2-40B4-BE49-F238E27FC236}">
                    <a16:creationId xmlns:a16="http://schemas.microsoft.com/office/drawing/2014/main" id="{3CFE8CFE-C9FF-4B28-937B-6F29278F8F57}"/>
                  </a:ext>
                </a:extLst>
              </p:cNvPr>
              <p:cNvCxnSpPr>
                <a:cxnSpLocks/>
              </p:cNvCxnSpPr>
              <p:nvPr/>
            </p:nvCxnSpPr>
            <p:spPr>
              <a:xfrm flipV="1">
                <a:off x="4461607" y="1236329"/>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198" name="Group 197">
              <a:extLst>
                <a:ext uri="{FF2B5EF4-FFF2-40B4-BE49-F238E27FC236}">
                  <a16:creationId xmlns:a16="http://schemas.microsoft.com/office/drawing/2014/main" id="{79E7A248-D9FB-4666-9133-64851EFE8124}"/>
                </a:ext>
              </a:extLst>
            </p:cNvPr>
            <p:cNvGrpSpPr/>
            <p:nvPr/>
          </p:nvGrpSpPr>
          <p:grpSpPr>
            <a:xfrm>
              <a:off x="2828510" y="3429000"/>
              <a:ext cx="1755322" cy="265108"/>
              <a:chOff x="2878607" y="1219371"/>
              <a:chExt cx="1755322" cy="265108"/>
            </a:xfrm>
          </p:grpSpPr>
          <p:sp>
            <p:nvSpPr>
              <p:cNvPr id="199" name="Rectangle 198">
                <a:extLst>
                  <a:ext uri="{FF2B5EF4-FFF2-40B4-BE49-F238E27FC236}">
                    <a16:creationId xmlns:a16="http://schemas.microsoft.com/office/drawing/2014/main" id="{586B3617-9819-47E9-8B2E-85500F7D1F78}"/>
                  </a:ext>
                </a:extLst>
              </p:cNvPr>
              <p:cNvSpPr>
                <a:spLocks noChangeAspect="1"/>
              </p:cNvSpPr>
              <p:nvPr/>
            </p:nvSpPr>
            <p:spPr>
              <a:xfrm>
                <a:off x="2878607" y="1219372"/>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200" name="Group 199">
                <a:extLst>
                  <a:ext uri="{FF2B5EF4-FFF2-40B4-BE49-F238E27FC236}">
                    <a16:creationId xmlns:a16="http://schemas.microsoft.com/office/drawing/2014/main" id="{36F50B77-3545-4BFD-A2E9-17D24C0037D6}"/>
                  </a:ext>
                </a:extLst>
              </p:cNvPr>
              <p:cNvGrpSpPr/>
              <p:nvPr/>
            </p:nvGrpSpPr>
            <p:grpSpPr>
              <a:xfrm>
                <a:off x="3281757" y="1219372"/>
                <a:ext cx="811943" cy="265106"/>
                <a:chOff x="7989116" y="2383686"/>
                <a:chExt cx="764786" cy="253180"/>
              </a:xfrm>
            </p:grpSpPr>
            <p:sp>
              <p:nvSpPr>
                <p:cNvPr id="211" name="Rectangle 210">
                  <a:extLst>
                    <a:ext uri="{FF2B5EF4-FFF2-40B4-BE49-F238E27FC236}">
                      <a16:creationId xmlns:a16="http://schemas.microsoft.com/office/drawing/2014/main" id="{ECBB7461-D8CF-42C9-BEE7-5AA0DFB823A3}"/>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212" name="Rectangle 211">
                  <a:extLst>
                    <a:ext uri="{FF2B5EF4-FFF2-40B4-BE49-F238E27FC236}">
                      <a16:creationId xmlns:a16="http://schemas.microsoft.com/office/drawing/2014/main" id="{E02C97EE-5E46-47BA-88DA-A712D7B1C1F5}"/>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213" name="Rectangle 212">
                  <a:extLst>
                    <a:ext uri="{FF2B5EF4-FFF2-40B4-BE49-F238E27FC236}">
                      <a16:creationId xmlns:a16="http://schemas.microsoft.com/office/drawing/2014/main" id="{7EC39626-F362-488F-ABA0-A102F11C5896}"/>
                    </a:ext>
                  </a:extLst>
                </p:cNvPr>
                <p:cNvSpPr>
                  <a:spLocks noChangeAspect="1"/>
                </p:cNvSpPr>
                <p:nvPr/>
              </p:nvSpPr>
              <p:spPr>
                <a:xfrm>
                  <a:off x="8498611"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sp>
            <p:nvSpPr>
              <p:cNvPr id="201" name="Rectangle 200">
                <a:extLst>
                  <a:ext uri="{FF2B5EF4-FFF2-40B4-BE49-F238E27FC236}">
                    <a16:creationId xmlns:a16="http://schemas.microsoft.com/office/drawing/2014/main" id="{187FFB12-6CCF-4CAF-8336-A98F227D2FDD}"/>
                  </a:ext>
                </a:extLst>
              </p:cNvPr>
              <p:cNvSpPr>
                <a:spLocks noChangeAspect="1"/>
              </p:cNvSpPr>
              <p:nvPr/>
            </p:nvSpPr>
            <p:spPr>
              <a:xfrm>
                <a:off x="4093359" y="1219976"/>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202" name="Rectangle 201">
                <a:extLst>
                  <a:ext uri="{FF2B5EF4-FFF2-40B4-BE49-F238E27FC236}">
                    <a16:creationId xmlns:a16="http://schemas.microsoft.com/office/drawing/2014/main" id="{B5D4CD53-C14F-4BAA-B260-4B42E4BD6457}"/>
                  </a:ext>
                </a:extLst>
              </p:cNvPr>
              <p:cNvSpPr>
                <a:spLocks noChangeAspect="1"/>
              </p:cNvSpPr>
              <p:nvPr/>
            </p:nvSpPr>
            <p:spPr>
              <a:xfrm>
                <a:off x="4362897" y="1219371"/>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cxnSp>
            <p:nvCxnSpPr>
              <p:cNvPr id="209" name="Straight Arrow Connector 208">
                <a:extLst>
                  <a:ext uri="{FF2B5EF4-FFF2-40B4-BE49-F238E27FC236}">
                    <a16:creationId xmlns:a16="http://schemas.microsoft.com/office/drawing/2014/main" id="{5936FA2F-7EEE-4598-BCA1-E084472A21B5}"/>
                  </a:ext>
                </a:extLst>
              </p:cNvPr>
              <p:cNvCxnSpPr>
                <a:cxnSpLocks/>
              </p:cNvCxnSpPr>
              <p:nvPr/>
            </p:nvCxnSpPr>
            <p:spPr>
              <a:xfrm flipV="1">
                <a:off x="2976313" y="1245097"/>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14" name="Group 213">
              <a:extLst>
                <a:ext uri="{FF2B5EF4-FFF2-40B4-BE49-F238E27FC236}">
                  <a16:creationId xmlns:a16="http://schemas.microsoft.com/office/drawing/2014/main" id="{25DC9356-6017-44CC-BDAD-81645C59C056}"/>
                </a:ext>
              </a:extLst>
            </p:cNvPr>
            <p:cNvGrpSpPr/>
            <p:nvPr/>
          </p:nvGrpSpPr>
          <p:grpSpPr>
            <a:xfrm>
              <a:off x="2816654" y="4300852"/>
              <a:ext cx="1755322" cy="265108"/>
              <a:chOff x="2878607" y="1219371"/>
              <a:chExt cx="1755322" cy="265108"/>
            </a:xfrm>
          </p:grpSpPr>
          <p:sp>
            <p:nvSpPr>
              <p:cNvPr id="215" name="Rectangle 214">
                <a:extLst>
                  <a:ext uri="{FF2B5EF4-FFF2-40B4-BE49-F238E27FC236}">
                    <a16:creationId xmlns:a16="http://schemas.microsoft.com/office/drawing/2014/main" id="{968C783C-C44C-46F2-B41C-D0C971C8F7B1}"/>
                  </a:ext>
                </a:extLst>
              </p:cNvPr>
              <p:cNvSpPr>
                <a:spLocks noChangeAspect="1"/>
              </p:cNvSpPr>
              <p:nvPr/>
            </p:nvSpPr>
            <p:spPr>
              <a:xfrm>
                <a:off x="2878607" y="1219372"/>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216" name="Group 215">
                <a:extLst>
                  <a:ext uri="{FF2B5EF4-FFF2-40B4-BE49-F238E27FC236}">
                    <a16:creationId xmlns:a16="http://schemas.microsoft.com/office/drawing/2014/main" id="{B576D211-73FA-49D8-BCCC-B9ACF36E43E0}"/>
                  </a:ext>
                </a:extLst>
              </p:cNvPr>
              <p:cNvGrpSpPr/>
              <p:nvPr/>
            </p:nvGrpSpPr>
            <p:grpSpPr>
              <a:xfrm>
                <a:off x="3281757" y="1219372"/>
                <a:ext cx="811943" cy="265106"/>
                <a:chOff x="7989116" y="2383686"/>
                <a:chExt cx="764786" cy="253180"/>
              </a:xfrm>
            </p:grpSpPr>
            <p:sp>
              <p:nvSpPr>
                <p:cNvPr id="227" name="Rectangle 226">
                  <a:extLst>
                    <a:ext uri="{FF2B5EF4-FFF2-40B4-BE49-F238E27FC236}">
                      <a16:creationId xmlns:a16="http://schemas.microsoft.com/office/drawing/2014/main" id="{57F73A3F-EE06-4E28-B465-9AC14E1CFB0E}"/>
                    </a:ext>
                  </a:extLst>
                </p:cNvPr>
                <p:cNvSpPr>
                  <a:spLocks noChangeAspect="1"/>
                </p:cNvSpPr>
                <p:nvPr/>
              </p:nvSpPr>
              <p:spPr>
                <a:xfrm>
                  <a:off x="7989116"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228" name="Rectangle 227">
                  <a:extLst>
                    <a:ext uri="{FF2B5EF4-FFF2-40B4-BE49-F238E27FC236}">
                      <a16:creationId xmlns:a16="http://schemas.microsoft.com/office/drawing/2014/main" id="{AFE8C0C3-C37E-43C1-BE4A-A73FC0688F57}"/>
                    </a:ext>
                  </a:extLst>
                </p:cNvPr>
                <p:cNvSpPr>
                  <a:spLocks noChangeAspect="1"/>
                </p:cNvSpPr>
                <p:nvPr/>
              </p:nvSpPr>
              <p:spPr>
                <a:xfrm>
                  <a:off x="8244407" y="2384262"/>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229" name="Rectangle 228">
                  <a:extLst>
                    <a:ext uri="{FF2B5EF4-FFF2-40B4-BE49-F238E27FC236}">
                      <a16:creationId xmlns:a16="http://schemas.microsoft.com/office/drawing/2014/main" id="{29F62F26-0DE5-49DB-BB26-3B88F7F25C17}"/>
                    </a:ext>
                  </a:extLst>
                </p:cNvPr>
                <p:cNvSpPr>
                  <a:spLocks noChangeAspect="1"/>
                </p:cNvSpPr>
                <p:nvPr/>
              </p:nvSpPr>
              <p:spPr>
                <a:xfrm>
                  <a:off x="8498611" y="2383686"/>
                  <a:ext cx="255291" cy="252604"/>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sp>
            <p:nvSpPr>
              <p:cNvPr id="217" name="Rectangle 216">
                <a:extLst>
                  <a:ext uri="{FF2B5EF4-FFF2-40B4-BE49-F238E27FC236}">
                    <a16:creationId xmlns:a16="http://schemas.microsoft.com/office/drawing/2014/main" id="{355DAB1F-294D-4C2D-9FB4-D03574FC3153}"/>
                  </a:ext>
                </a:extLst>
              </p:cNvPr>
              <p:cNvSpPr>
                <a:spLocks noChangeAspect="1"/>
              </p:cNvSpPr>
              <p:nvPr/>
            </p:nvSpPr>
            <p:spPr>
              <a:xfrm>
                <a:off x="4093359" y="1219976"/>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sp>
            <p:nvSpPr>
              <p:cNvPr id="218" name="Rectangle 217">
                <a:extLst>
                  <a:ext uri="{FF2B5EF4-FFF2-40B4-BE49-F238E27FC236}">
                    <a16:creationId xmlns:a16="http://schemas.microsoft.com/office/drawing/2014/main" id="{BB1AEA84-8F0D-4410-87C1-92CCE668F69E}"/>
                  </a:ext>
                </a:extLst>
              </p:cNvPr>
              <p:cNvSpPr>
                <a:spLocks noChangeAspect="1"/>
              </p:cNvSpPr>
              <p:nvPr/>
            </p:nvSpPr>
            <p:spPr>
              <a:xfrm>
                <a:off x="4362897" y="1219371"/>
                <a:ext cx="271032" cy="264503"/>
              </a:xfrm>
              <a:prstGeom prst="rect">
                <a:avLst/>
              </a:prstGeom>
              <a:no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200"/>
              </a:p>
            </p:txBody>
          </p:sp>
          <p:grpSp>
            <p:nvGrpSpPr>
              <p:cNvPr id="219" name="Group 218">
                <a:extLst>
                  <a:ext uri="{FF2B5EF4-FFF2-40B4-BE49-F238E27FC236}">
                    <a16:creationId xmlns:a16="http://schemas.microsoft.com/office/drawing/2014/main" id="{DC080D44-C9C4-474A-B8DF-64ACD49E6032}"/>
                  </a:ext>
                </a:extLst>
              </p:cNvPr>
              <p:cNvGrpSpPr/>
              <p:nvPr/>
            </p:nvGrpSpPr>
            <p:grpSpPr>
              <a:xfrm>
                <a:off x="2976313" y="1245097"/>
                <a:ext cx="87248" cy="213050"/>
                <a:chOff x="2592876" y="3253766"/>
                <a:chExt cx="87248" cy="213050"/>
              </a:xfrm>
            </p:grpSpPr>
            <p:cxnSp>
              <p:nvCxnSpPr>
                <p:cNvPr id="225" name="Straight Arrow Connector 224">
                  <a:extLst>
                    <a:ext uri="{FF2B5EF4-FFF2-40B4-BE49-F238E27FC236}">
                      <a16:creationId xmlns:a16="http://schemas.microsoft.com/office/drawing/2014/main" id="{CB2C4415-0A00-4BA7-A7C7-985DAF801494}"/>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6" name="Straight Arrow Connector 225">
                  <a:extLst>
                    <a:ext uri="{FF2B5EF4-FFF2-40B4-BE49-F238E27FC236}">
                      <a16:creationId xmlns:a16="http://schemas.microsoft.com/office/drawing/2014/main" id="{1BA9DF6D-E943-4142-9DE5-AC2F9C56D5E5}"/>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230" name="Group 229">
              <a:extLst>
                <a:ext uri="{FF2B5EF4-FFF2-40B4-BE49-F238E27FC236}">
                  <a16:creationId xmlns:a16="http://schemas.microsoft.com/office/drawing/2014/main" id="{1143969C-33B9-4074-8125-F5D0C5C52358}"/>
                </a:ext>
              </a:extLst>
            </p:cNvPr>
            <p:cNvGrpSpPr/>
            <p:nvPr/>
          </p:nvGrpSpPr>
          <p:grpSpPr>
            <a:xfrm>
              <a:off x="3323552" y="2553450"/>
              <a:ext cx="87248" cy="213050"/>
              <a:chOff x="2592876" y="3253766"/>
              <a:chExt cx="87248" cy="213050"/>
            </a:xfrm>
          </p:grpSpPr>
          <p:cxnSp>
            <p:nvCxnSpPr>
              <p:cNvPr id="231" name="Straight Arrow Connector 230">
                <a:extLst>
                  <a:ext uri="{FF2B5EF4-FFF2-40B4-BE49-F238E27FC236}">
                    <a16:creationId xmlns:a16="http://schemas.microsoft.com/office/drawing/2014/main" id="{92759D26-F75F-4C57-ADA1-177E913FCF6A}"/>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2" name="Straight Arrow Connector 231">
                <a:extLst>
                  <a:ext uri="{FF2B5EF4-FFF2-40B4-BE49-F238E27FC236}">
                    <a16:creationId xmlns:a16="http://schemas.microsoft.com/office/drawing/2014/main" id="{83737D0F-7CB9-4E1F-A652-D14EDCDE1D2C}"/>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33" name="Group 232">
              <a:extLst>
                <a:ext uri="{FF2B5EF4-FFF2-40B4-BE49-F238E27FC236}">
                  <a16:creationId xmlns:a16="http://schemas.microsoft.com/office/drawing/2014/main" id="{19EBF8EC-5810-4679-9352-8EBC6FCBE11C}"/>
                </a:ext>
              </a:extLst>
            </p:cNvPr>
            <p:cNvGrpSpPr/>
            <p:nvPr/>
          </p:nvGrpSpPr>
          <p:grpSpPr>
            <a:xfrm>
              <a:off x="3585818" y="2583488"/>
              <a:ext cx="87248" cy="213050"/>
              <a:chOff x="2592876" y="3253766"/>
              <a:chExt cx="87248" cy="213050"/>
            </a:xfrm>
          </p:grpSpPr>
          <p:cxnSp>
            <p:nvCxnSpPr>
              <p:cNvPr id="234" name="Straight Arrow Connector 233">
                <a:extLst>
                  <a:ext uri="{FF2B5EF4-FFF2-40B4-BE49-F238E27FC236}">
                    <a16:creationId xmlns:a16="http://schemas.microsoft.com/office/drawing/2014/main" id="{F25EC489-0E80-4D0D-97A5-7A42C3989F4F}"/>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5" name="Straight Arrow Connector 234">
                <a:extLst>
                  <a:ext uri="{FF2B5EF4-FFF2-40B4-BE49-F238E27FC236}">
                    <a16:creationId xmlns:a16="http://schemas.microsoft.com/office/drawing/2014/main" id="{C15AC55F-915A-4D15-8EC4-FC5A27518D56}"/>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36" name="Group 235">
              <a:extLst>
                <a:ext uri="{FF2B5EF4-FFF2-40B4-BE49-F238E27FC236}">
                  <a16:creationId xmlns:a16="http://schemas.microsoft.com/office/drawing/2014/main" id="{C93DE497-4223-422B-88B8-F6A846DB9566}"/>
                </a:ext>
              </a:extLst>
            </p:cNvPr>
            <p:cNvGrpSpPr/>
            <p:nvPr/>
          </p:nvGrpSpPr>
          <p:grpSpPr>
            <a:xfrm>
              <a:off x="3877489" y="2570542"/>
              <a:ext cx="87248" cy="213050"/>
              <a:chOff x="2592876" y="3253766"/>
              <a:chExt cx="87248" cy="213050"/>
            </a:xfrm>
          </p:grpSpPr>
          <p:cxnSp>
            <p:nvCxnSpPr>
              <p:cNvPr id="237" name="Straight Arrow Connector 236">
                <a:extLst>
                  <a:ext uri="{FF2B5EF4-FFF2-40B4-BE49-F238E27FC236}">
                    <a16:creationId xmlns:a16="http://schemas.microsoft.com/office/drawing/2014/main" id="{258E91D8-6930-4B7F-A688-90FA2F9D1D09}"/>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38" name="Straight Arrow Connector 237">
                <a:extLst>
                  <a:ext uri="{FF2B5EF4-FFF2-40B4-BE49-F238E27FC236}">
                    <a16:creationId xmlns:a16="http://schemas.microsoft.com/office/drawing/2014/main" id="{90DDD545-0639-4A86-86F9-145DCB00199A}"/>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39" name="Group 238">
              <a:extLst>
                <a:ext uri="{FF2B5EF4-FFF2-40B4-BE49-F238E27FC236}">
                  <a16:creationId xmlns:a16="http://schemas.microsoft.com/office/drawing/2014/main" id="{55663F0F-76A2-4FC2-AD3B-3A1097971FDC}"/>
                </a:ext>
              </a:extLst>
            </p:cNvPr>
            <p:cNvGrpSpPr/>
            <p:nvPr/>
          </p:nvGrpSpPr>
          <p:grpSpPr>
            <a:xfrm>
              <a:off x="3351255" y="3018802"/>
              <a:ext cx="87248" cy="213050"/>
              <a:chOff x="2592876" y="3253766"/>
              <a:chExt cx="87248" cy="213050"/>
            </a:xfrm>
          </p:grpSpPr>
          <p:cxnSp>
            <p:nvCxnSpPr>
              <p:cNvPr id="240" name="Straight Arrow Connector 239">
                <a:extLst>
                  <a:ext uri="{FF2B5EF4-FFF2-40B4-BE49-F238E27FC236}">
                    <a16:creationId xmlns:a16="http://schemas.microsoft.com/office/drawing/2014/main" id="{0B7E76BE-C029-4351-B0A2-76E87F3B5482}"/>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1" name="Straight Arrow Connector 240">
                <a:extLst>
                  <a:ext uri="{FF2B5EF4-FFF2-40B4-BE49-F238E27FC236}">
                    <a16:creationId xmlns:a16="http://schemas.microsoft.com/office/drawing/2014/main" id="{9A2EE6F4-95A0-42C3-8AA0-84928390E927}"/>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42" name="Group 241">
              <a:extLst>
                <a:ext uri="{FF2B5EF4-FFF2-40B4-BE49-F238E27FC236}">
                  <a16:creationId xmlns:a16="http://schemas.microsoft.com/office/drawing/2014/main" id="{8DFAF3C6-9917-4F71-90AD-B3DF0A392BF2}"/>
                </a:ext>
              </a:extLst>
            </p:cNvPr>
            <p:cNvGrpSpPr/>
            <p:nvPr/>
          </p:nvGrpSpPr>
          <p:grpSpPr>
            <a:xfrm>
              <a:off x="3584331" y="3020496"/>
              <a:ext cx="87248" cy="213050"/>
              <a:chOff x="2592876" y="3253766"/>
              <a:chExt cx="87248" cy="213050"/>
            </a:xfrm>
          </p:grpSpPr>
          <p:cxnSp>
            <p:nvCxnSpPr>
              <p:cNvPr id="243" name="Straight Arrow Connector 242">
                <a:extLst>
                  <a:ext uri="{FF2B5EF4-FFF2-40B4-BE49-F238E27FC236}">
                    <a16:creationId xmlns:a16="http://schemas.microsoft.com/office/drawing/2014/main" id="{2E702062-FB08-431B-94D2-A34E7C948D0C}"/>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4" name="Straight Arrow Connector 243">
                <a:extLst>
                  <a:ext uri="{FF2B5EF4-FFF2-40B4-BE49-F238E27FC236}">
                    <a16:creationId xmlns:a16="http://schemas.microsoft.com/office/drawing/2014/main" id="{018D1F6E-B7B2-405A-9CA6-C7E11A323743}"/>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45" name="Group 244">
              <a:extLst>
                <a:ext uri="{FF2B5EF4-FFF2-40B4-BE49-F238E27FC236}">
                  <a16:creationId xmlns:a16="http://schemas.microsoft.com/office/drawing/2014/main" id="{C41659B3-8A4B-4D25-9A1A-E278258368DD}"/>
                </a:ext>
              </a:extLst>
            </p:cNvPr>
            <p:cNvGrpSpPr/>
            <p:nvPr/>
          </p:nvGrpSpPr>
          <p:grpSpPr>
            <a:xfrm>
              <a:off x="3873242" y="3024506"/>
              <a:ext cx="87248" cy="213050"/>
              <a:chOff x="2592876" y="3253766"/>
              <a:chExt cx="87248" cy="213050"/>
            </a:xfrm>
          </p:grpSpPr>
          <p:cxnSp>
            <p:nvCxnSpPr>
              <p:cNvPr id="246" name="Straight Arrow Connector 245">
                <a:extLst>
                  <a:ext uri="{FF2B5EF4-FFF2-40B4-BE49-F238E27FC236}">
                    <a16:creationId xmlns:a16="http://schemas.microsoft.com/office/drawing/2014/main" id="{F66EEFFD-9D6E-4076-85A6-E238F1D9EBB8}"/>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47" name="Straight Arrow Connector 246">
                <a:extLst>
                  <a:ext uri="{FF2B5EF4-FFF2-40B4-BE49-F238E27FC236}">
                    <a16:creationId xmlns:a16="http://schemas.microsoft.com/office/drawing/2014/main" id="{F696B0D3-E0B9-445E-A6A4-84D601D6382F}"/>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48" name="Group 247">
              <a:extLst>
                <a:ext uri="{FF2B5EF4-FFF2-40B4-BE49-F238E27FC236}">
                  <a16:creationId xmlns:a16="http://schemas.microsoft.com/office/drawing/2014/main" id="{4A7E4F21-99B7-4929-A5E2-4DD7A32D6D01}"/>
                </a:ext>
              </a:extLst>
            </p:cNvPr>
            <p:cNvGrpSpPr/>
            <p:nvPr/>
          </p:nvGrpSpPr>
          <p:grpSpPr>
            <a:xfrm>
              <a:off x="4135283" y="3005980"/>
              <a:ext cx="87248" cy="213050"/>
              <a:chOff x="2592876" y="3253766"/>
              <a:chExt cx="87248" cy="213050"/>
            </a:xfrm>
          </p:grpSpPr>
          <p:cxnSp>
            <p:nvCxnSpPr>
              <p:cNvPr id="249" name="Straight Arrow Connector 248">
                <a:extLst>
                  <a:ext uri="{FF2B5EF4-FFF2-40B4-BE49-F238E27FC236}">
                    <a16:creationId xmlns:a16="http://schemas.microsoft.com/office/drawing/2014/main" id="{0D77DE8E-0659-442B-9524-294DB6ABEE68}"/>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0" name="Straight Arrow Connector 249">
                <a:extLst>
                  <a:ext uri="{FF2B5EF4-FFF2-40B4-BE49-F238E27FC236}">
                    <a16:creationId xmlns:a16="http://schemas.microsoft.com/office/drawing/2014/main" id="{9366C422-F0FF-43D2-AD4A-174D4B8A34D1}"/>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51" name="Group 250">
              <a:extLst>
                <a:ext uri="{FF2B5EF4-FFF2-40B4-BE49-F238E27FC236}">
                  <a16:creationId xmlns:a16="http://schemas.microsoft.com/office/drawing/2014/main" id="{481626EF-F037-4743-9CC8-DC90C8D9D5A0}"/>
                </a:ext>
              </a:extLst>
            </p:cNvPr>
            <p:cNvGrpSpPr/>
            <p:nvPr/>
          </p:nvGrpSpPr>
          <p:grpSpPr>
            <a:xfrm>
              <a:off x="4397828" y="3465522"/>
              <a:ext cx="87248" cy="213050"/>
              <a:chOff x="2592876" y="3253766"/>
              <a:chExt cx="87248" cy="213050"/>
            </a:xfrm>
          </p:grpSpPr>
          <p:cxnSp>
            <p:nvCxnSpPr>
              <p:cNvPr id="252" name="Straight Arrow Connector 251">
                <a:extLst>
                  <a:ext uri="{FF2B5EF4-FFF2-40B4-BE49-F238E27FC236}">
                    <a16:creationId xmlns:a16="http://schemas.microsoft.com/office/drawing/2014/main" id="{C14CBE22-95CC-46CF-B160-DE1A289B1034}"/>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3" name="Straight Arrow Connector 252">
                <a:extLst>
                  <a:ext uri="{FF2B5EF4-FFF2-40B4-BE49-F238E27FC236}">
                    <a16:creationId xmlns:a16="http://schemas.microsoft.com/office/drawing/2014/main" id="{38C78982-0965-4D66-BB21-D6A712E93922}"/>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54" name="Group 253">
              <a:extLst>
                <a:ext uri="{FF2B5EF4-FFF2-40B4-BE49-F238E27FC236}">
                  <a16:creationId xmlns:a16="http://schemas.microsoft.com/office/drawing/2014/main" id="{23E030AC-BD06-422D-8384-AF4E36BDA17B}"/>
                </a:ext>
              </a:extLst>
            </p:cNvPr>
            <p:cNvGrpSpPr/>
            <p:nvPr/>
          </p:nvGrpSpPr>
          <p:grpSpPr>
            <a:xfrm>
              <a:off x="3337606" y="3453656"/>
              <a:ext cx="87248" cy="213050"/>
              <a:chOff x="2592876" y="3253766"/>
              <a:chExt cx="87248" cy="213050"/>
            </a:xfrm>
          </p:grpSpPr>
          <p:cxnSp>
            <p:nvCxnSpPr>
              <p:cNvPr id="255" name="Straight Arrow Connector 254">
                <a:extLst>
                  <a:ext uri="{FF2B5EF4-FFF2-40B4-BE49-F238E27FC236}">
                    <a16:creationId xmlns:a16="http://schemas.microsoft.com/office/drawing/2014/main" id="{749D8EEB-DD10-444E-B3EE-8866A5208EC0}"/>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6" name="Straight Arrow Connector 255">
                <a:extLst>
                  <a:ext uri="{FF2B5EF4-FFF2-40B4-BE49-F238E27FC236}">
                    <a16:creationId xmlns:a16="http://schemas.microsoft.com/office/drawing/2014/main" id="{EEE7D9D1-ED15-4EB1-B8F0-7F681285DEB1}"/>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57" name="Group 256">
              <a:extLst>
                <a:ext uri="{FF2B5EF4-FFF2-40B4-BE49-F238E27FC236}">
                  <a16:creationId xmlns:a16="http://schemas.microsoft.com/office/drawing/2014/main" id="{300EC207-FA65-43A5-BABE-ECA4A4FE752B}"/>
                </a:ext>
              </a:extLst>
            </p:cNvPr>
            <p:cNvGrpSpPr/>
            <p:nvPr/>
          </p:nvGrpSpPr>
          <p:grpSpPr>
            <a:xfrm>
              <a:off x="3570682" y="3455350"/>
              <a:ext cx="87248" cy="213050"/>
              <a:chOff x="2592876" y="3253766"/>
              <a:chExt cx="87248" cy="213050"/>
            </a:xfrm>
          </p:grpSpPr>
          <p:cxnSp>
            <p:nvCxnSpPr>
              <p:cNvPr id="258" name="Straight Arrow Connector 257">
                <a:extLst>
                  <a:ext uri="{FF2B5EF4-FFF2-40B4-BE49-F238E27FC236}">
                    <a16:creationId xmlns:a16="http://schemas.microsoft.com/office/drawing/2014/main" id="{78A61ADE-30A7-40C2-98D1-8F9956215799}"/>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59" name="Straight Arrow Connector 258">
                <a:extLst>
                  <a:ext uri="{FF2B5EF4-FFF2-40B4-BE49-F238E27FC236}">
                    <a16:creationId xmlns:a16="http://schemas.microsoft.com/office/drawing/2014/main" id="{00EEF126-2948-45B1-90F6-C12632BD47C2}"/>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60" name="Group 259">
              <a:extLst>
                <a:ext uri="{FF2B5EF4-FFF2-40B4-BE49-F238E27FC236}">
                  <a16:creationId xmlns:a16="http://schemas.microsoft.com/office/drawing/2014/main" id="{7873A791-69BF-466E-A7E5-C21D61724C5C}"/>
                </a:ext>
              </a:extLst>
            </p:cNvPr>
            <p:cNvGrpSpPr/>
            <p:nvPr/>
          </p:nvGrpSpPr>
          <p:grpSpPr>
            <a:xfrm>
              <a:off x="3859593" y="3459360"/>
              <a:ext cx="87248" cy="213050"/>
              <a:chOff x="2592876" y="3253766"/>
              <a:chExt cx="87248" cy="213050"/>
            </a:xfrm>
          </p:grpSpPr>
          <p:cxnSp>
            <p:nvCxnSpPr>
              <p:cNvPr id="261" name="Straight Arrow Connector 260">
                <a:extLst>
                  <a:ext uri="{FF2B5EF4-FFF2-40B4-BE49-F238E27FC236}">
                    <a16:creationId xmlns:a16="http://schemas.microsoft.com/office/drawing/2014/main" id="{BBEB988A-A6C9-405B-8652-D23CF289E0E3}"/>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2" name="Straight Arrow Connector 261">
                <a:extLst>
                  <a:ext uri="{FF2B5EF4-FFF2-40B4-BE49-F238E27FC236}">
                    <a16:creationId xmlns:a16="http://schemas.microsoft.com/office/drawing/2014/main" id="{45E5F388-1547-486E-B31C-FEE4C5A3962F}"/>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63" name="Group 262">
              <a:extLst>
                <a:ext uri="{FF2B5EF4-FFF2-40B4-BE49-F238E27FC236}">
                  <a16:creationId xmlns:a16="http://schemas.microsoft.com/office/drawing/2014/main" id="{CDCAA418-59E6-4A57-B31C-A7CF3B72F31C}"/>
                </a:ext>
              </a:extLst>
            </p:cNvPr>
            <p:cNvGrpSpPr/>
            <p:nvPr/>
          </p:nvGrpSpPr>
          <p:grpSpPr>
            <a:xfrm>
              <a:off x="4121634" y="3440834"/>
              <a:ext cx="87248" cy="213050"/>
              <a:chOff x="2592876" y="3253766"/>
              <a:chExt cx="87248" cy="213050"/>
            </a:xfrm>
          </p:grpSpPr>
          <p:cxnSp>
            <p:nvCxnSpPr>
              <p:cNvPr id="264" name="Straight Arrow Connector 263">
                <a:extLst>
                  <a:ext uri="{FF2B5EF4-FFF2-40B4-BE49-F238E27FC236}">
                    <a16:creationId xmlns:a16="http://schemas.microsoft.com/office/drawing/2014/main" id="{BCCEA8CD-EB48-4FFB-9DF9-544066315BD7}"/>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5" name="Straight Arrow Connector 264">
                <a:extLst>
                  <a:ext uri="{FF2B5EF4-FFF2-40B4-BE49-F238E27FC236}">
                    <a16:creationId xmlns:a16="http://schemas.microsoft.com/office/drawing/2014/main" id="{34AE9434-60F5-4588-BE8B-5F07619F11BA}"/>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66" name="Group 265">
              <a:extLst>
                <a:ext uri="{FF2B5EF4-FFF2-40B4-BE49-F238E27FC236}">
                  <a16:creationId xmlns:a16="http://schemas.microsoft.com/office/drawing/2014/main" id="{849EC787-1859-4F2D-A630-23C7F411CED7}"/>
                </a:ext>
              </a:extLst>
            </p:cNvPr>
            <p:cNvGrpSpPr/>
            <p:nvPr/>
          </p:nvGrpSpPr>
          <p:grpSpPr>
            <a:xfrm>
              <a:off x="4364979" y="4319048"/>
              <a:ext cx="87248" cy="213050"/>
              <a:chOff x="2592876" y="3253766"/>
              <a:chExt cx="87248" cy="213050"/>
            </a:xfrm>
          </p:grpSpPr>
          <p:cxnSp>
            <p:nvCxnSpPr>
              <p:cNvPr id="267" name="Straight Arrow Connector 266">
                <a:extLst>
                  <a:ext uri="{FF2B5EF4-FFF2-40B4-BE49-F238E27FC236}">
                    <a16:creationId xmlns:a16="http://schemas.microsoft.com/office/drawing/2014/main" id="{CCCF5981-2C2B-4493-8976-CEF3D4840F55}"/>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8" name="Straight Arrow Connector 267">
                <a:extLst>
                  <a:ext uri="{FF2B5EF4-FFF2-40B4-BE49-F238E27FC236}">
                    <a16:creationId xmlns:a16="http://schemas.microsoft.com/office/drawing/2014/main" id="{217D4B4B-C591-4672-9F8D-3F232D5A1370}"/>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69" name="Group 268">
              <a:extLst>
                <a:ext uri="{FF2B5EF4-FFF2-40B4-BE49-F238E27FC236}">
                  <a16:creationId xmlns:a16="http://schemas.microsoft.com/office/drawing/2014/main" id="{06406D45-8F02-4E9E-94E5-E238A200AF4E}"/>
                </a:ext>
              </a:extLst>
            </p:cNvPr>
            <p:cNvGrpSpPr/>
            <p:nvPr/>
          </p:nvGrpSpPr>
          <p:grpSpPr>
            <a:xfrm>
              <a:off x="3304757" y="4307182"/>
              <a:ext cx="87248" cy="213050"/>
              <a:chOff x="2592876" y="3253766"/>
              <a:chExt cx="87248" cy="213050"/>
            </a:xfrm>
          </p:grpSpPr>
          <p:cxnSp>
            <p:nvCxnSpPr>
              <p:cNvPr id="270" name="Straight Arrow Connector 269">
                <a:extLst>
                  <a:ext uri="{FF2B5EF4-FFF2-40B4-BE49-F238E27FC236}">
                    <a16:creationId xmlns:a16="http://schemas.microsoft.com/office/drawing/2014/main" id="{60FB5D68-CD69-4A9F-A4BB-24BC9B04CAD7}"/>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1" name="Straight Arrow Connector 270">
                <a:extLst>
                  <a:ext uri="{FF2B5EF4-FFF2-40B4-BE49-F238E27FC236}">
                    <a16:creationId xmlns:a16="http://schemas.microsoft.com/office/drawing/2014/main" id="{13E4FA38-BB38-4BE4-823D-E57A0D90DB0F}"/>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72" name="Group 271">
              <a:extLst>
                <a:ext uri="{FF2B5EF4-FFF2-40B4-BE49-F238E27FC236}">
                  <a16:creationId xmlns:a16="http://schemas.microsoft.com/office/drawing/2014/main" id="{E2B07D34-469F-4357-8E07-690660D8DDD0}"/>
                </a:ext>
              </a:extLst>
            </p:cNvPr>
            <p:cNvGrpSpPr/>
            <p:nvPr/>
          </p:nvGrpSpPr>
          <p:grpSpPr>
            <a:xfrm>
              <a:off x="3537833" y="4308876"/>
              <a:ext cx="87248" cy="213050"/>
              <a:chOff x="2592876" y="3253766"/>
              <a:chExt cx="87248" cy="213050"/>
            </a:xfrm>
          </p:grpSpPr>
          <p:cxnSp>
            <p:nvCxnSpPr>
              <p:cNvPr id="273" name="Straight Arrow Connector 272">
                <a:extLst>
                  <a:ext uri="{FF2B5EF4-FFF2-40B4-BE49-F238E27FC236}">
                    <a16:creationId xmlns:a16="http://schemas.microsoft.com/office/drawing/2014/main" id="{1F09FD2A-2D91-4164-80CF-59EFB9E50975}"/>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4" name="Straight Arrow Connector 273">
                <a:extLst>
                  <a:ext uri="{FF2B5EF4-FFF2-40B4-BE49-F238E27FC236}">
                    <a16:creationId xmlns:a16="http://schemas.microsoft.com/office/drawing/2014/main" id="{09C15016-26DA-44DE-890C-9BFD5039525F}"/>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75" name="Group 274">
              <a:extLst>
                <a:ext uri="{FF2B5EF4-FFF2-40B4-BE49-F238E27FC236}">
                  <a16:creationId xmlns:a16="http://schemas.microsoft.com/office/drawing/2014/main" id="{BC079C51-109D-4A41-838A-EC0247AEEED6}"/>
                </a:ext>
              </a:extLst>
            </p:cNvPr>
            <p:cNvGrpSpPr/>
            <p:nvPr/>
          </p:nvGrpSpPr>
          <p:grpSpPr>
            <a:xfrm>
              <a:off x="3826744" y="4312886"/>
              <a:ext cx="87248" cy="213050"/>
              <a:chOff x="2592876" y="3253766"/>
              <a:chExt cx="87248" cy="213050"/>
            </a:xfrm>
          </p:grpSpPr>
          <p:cxnSp>
            <p:nvCxnSpPr>
              <p:cNvPr id="276" name="Straight Arrow Connector 275">
                <a:extLst>
                  <a:ext uri="{FF2B5EF4-FFF2-40B4-BE49-F238E27FC236}">
                    <a16:creationId xmlns:a16="http://schemas.microsoft.com/office/drawing/2014/main" id="{F8B3D409-1782-444C-A8B7-0DB14855E2AC}"/>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77" name="Straight Arrow Connector 276">
                <a:extLst>
                  <a:ext uri="{FF2B5EF4-FFF2-40B4-BE49-F238E27FC236}">
                    <a16:creationId xmlns:a16="http://schemas.microsoft.com/office/drawing/2014/main" id="{B1BA957A-040C-4BC6-905E-933971EF5841}"/>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278" name="Group 277">
              <a:extLst>
                <a:ext uri="{FF2B5EF4-FFF2-40B4-BE49-F238E27FC236}">
                  <a16:creationId xmlns:a16="http://schemas.microsoft.com/office/drawing/2014/main" id="{2C01506C-FAE6-4F27-8D54-933EFE709402}"/>
                </a:ext>
              </a:extLst>
            </p:cNvPr>
            <p:cNvGrpSpPr/>
            <p:nvPr/>
          </p:nvGrpSpPr>
          <p:grpSpPr>
            <a:xfrm>
              <a:off x="4088785" y="4294360"/>
              <a:ext cx="87248" cy="213050"/>
              <a:chOff x="2592876" y="3253766"/>
              <a:chExt cx="87248" cy="213050"/>
            </a:xfrm>
          </p:grpSpPr>
          <p:cxnSp>
            <p:nvCxnSpPr>
              <p:cNvPr id="279" name="Straight Arrow Connector 278">
                <a:extLst>
                  <a:ext uri="{FF2B5EF4-FFF2-40B4-BE49-F238E27FC236}">
                    <a16:creationId xmlns:a16="http://schemas.microsoft.com/office/drawing/2014/main" id="{751C17F4-476E-4A36-97B0-EE51B4A495E5}"/>
                  </a:ext>
                </a:extLst>
              </p:cNvPr>
              <p:cNvCxnSpPr>
                <a:cxnSpLocks/>
              </p:cNvCxnSpPr>
              <p:nvPr/>
            </p:nvCxnSpPr>
            <p:spPr>
              <a:xfrm flipV="1">
                <a:off x="2592876" y="3253766"/>
                <a:ext cx="0" cy="213050"/>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80" name="Straight Arrow Connector 279">
                <a:extLst>
                  <a:ext uri="{FF2B5EF4-FFF2-40B4-BE49-F238E27FC236}">
                    <a16:creationId xmlns:a16="http://schemas.microsoft.com/office/drawing/2014/main" id="{708142E7-5520-41D6-9E49-E5EEAD668B2A}"/>
                  </a:ext>
                </a:extLst>
              </p:cNvPr>
              <p:cNvCxnSpPr>
                <a:cxnSpLocks/>
              </p:cNvCxnSpPr>
              <p:nvPr/>
            </p:nvCxnSpPr>
            <p:spPr>
              <a:xfrm>
                <a:off x="2680124" y="3256202"/>
                <a:ext cx="0" cy="21061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sp>
        <p:nvSpPr>
          <p:cNvPr id="282" name="Title 2">
            <a:extLst>
              <a:ext uri="{FF2B5EF4-FFF2-40B4-BE49-F238E27FC236}">
                <a16:creationId xmlns:a16="http://schemas.microsoft.com/office/drawing/2014/main" id="{2F37E695-C8C3-4AE5-8C11-B40C692BD219}"/>
              </a:ext>
            </a:extLst>
          </p:cNvPr>
          <p:cNvSpPr txBox="1">
            <a:spLocks/>
          </p:cNvSpPr>
          <p:nvPr/>
        </p:nvSpPr>
        <p:spPr>
          <a:xfrm>
            <a:off x="1487873" y="130838"/>
            <a:ext cx="10364451" cy="657324"/>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t>fourth row and shorthand configuration</a:t>
            </a:r>
          </a:p>
        </p:txBody>
      </p:sp>
      <p:pic>
        <p:nvPicPr>
          <p:cNvPr id="283" name="Picture 282">
            <a:extLst>
              <a:ext uri="{FF2B5EF4-FFF2-40B4-BE49-F238E27FC236}">
                <a16:creationId xmlns:a16="http://schemas.microsoft.com/office/drawing/2014/main" id="{B4EB5DEE-4548-4546-AC0E-2FEC723A8016}"/>
              </a:ext>
            </a:extLst>
          </p:cNvPr>
          <p:cNvPicPr>
            <a:picLocks noChangeAspect="1"/>
          </p:cNvPicPr>
          <p:nvPr/>
        </p:nvPicPr>
        <p:blipFill rotWithShape="1">
          <a:blip r:embed="rId2"/>
          <a:srcRect b="56171"/>
          <a:stretch/>
        </p:blipFill>
        <p:spPr>
          <a:xfrm>
            <a:off x="-167142" y="100474"/>
            <a:ext cx="11519893" cy="2574291"/>
          </a:xfrm>
          <a:prstGeom prst="rect">
            <a:avLst/>
          </a:prstGeom>
        </p:spPr>
      </p:pic>
    </p:spTree>
    <p:extLst>
      <p:ext uri="{BB962C8B-B14F-4D97-AF65-F5344CB8AC3E}">
        <p14:creationId xmlns:p14="http://schemas.microsoft.com/office/powerpoint/2010/main" val="87487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E8AC1C69-00C2-460B-BAF5-25832260C413}"/>
              </a:ext>
            </a:extLst>
          </p:cNvPr>
          <p:cNvSpPr txBox="1"/>
          <p:nvPr/>
        </p:nvSpPr>
        <p:spPr>
          <a:xfrm>
            <a:off x="2360873" y="3444581"/>
            <a:ext cx="3098567" cy="1569660"/>
          </a:xfrm>
          <a:prstGeom prst="rect">
            <a:avLst/>
          </a:prstGeom>
          <a:noFill/>
        </p:spPr>
        <p:txBody>
          <a:bodyPr wrap="square">
            <a:spAutoFit/>
          </a:bodyPr>
          <a:lstStyle/>
          <a:p>
            <a:r>
              <a:rPr lang="en-GB" sz="1600">
                <a:latin typeface="Calibri" panose="020F0502020204030204" pitchFamily="34" charset="0"/>
                <a:cs typeface="Calibri" panose="020F0502020204030204" pitchFamily="34" charset="0"/>
              </a:rPr>
              <a:t>Ga	[</a:t>
            </a:r>
            <a:r>
              <a:rPr lang="en-GB" sz="1600" err="1">
                <a:latin typeface="Calibri" panose="020F0502020204030204" pitchFamily="34" charset="0"/>
                <a:cs typeface="Calibri" panose="020F0502020204030204" pitchFamily="34" charset="0"/>
              </a:rPr>
              <a:t>Ar</a:t>
            </a:r>
            <a:r>
              <a:rPr lang="en-GB" sz="1600">
                <a:latin typeface="Calibri" panose="020F0502020204030204" pitchFamily="34" charset="0"/>
                <a:cs typeface="Calibri" panose="020F0502020204030204" pitchFamily="34" charset="0"/>
              </a:rPr>
              <a:t>] 4s</a:t>
            </a:r>
            <a:r>
              <a:rPr lang="en-GB" sz="1600" baseline="30000">
                <a:latin typeface="Calibri" panose="020F0502020204030204" pitchFamily="34" charset="0"/>
                <a:cs typeface="Calibri" panose="020F0502020204030204" pitchFamily="34" charset="0"/>
              </a:rPr>
              <a:t>2 </a:t>
            </a:r>
            <a:r>
              <a:rPr lang="en-GB" sz="1600">
                <a:latin typeface="Calibri" panose="020F0502020204030204" pitchFamily="34" charset="0"/>
                <a:cs typeface="Calibri" panose="020F0502020204030204" pitchFamily="34" charset="0"/>
              </a:rPr>
              <a:t>3d</a:t>
            </a:r>
            <a:r>
              <a:rPr lang="en-GB" sz="1600" baseline="30000">
                <a:latin typeface="Calibri" panose="020F0502020204030204" pitchFamily="34" charset="0"/>
                <a:cs typeface="Calibri" panose="020F0502020204030204" pitchFamily="34" charset="0"/>
              </a:rPr>
              <a:t>10 </a:t>
            </a:r>
            <a:r>
              <a:rPr lang="en-GB" sz="1600">
                <a:latin typeface="Calibri" panose="020F0502020204030204" pitchFamily="34" charset="0"/>
                <a:cs typeface="Calibri" panose="020F0502020204030204" pitchFamily="34" charset="0"/>
              </a:rPr>
              <a:t>4p</a:t>
            </a:r>
            <a:r>
              <a:rPr lang="en-GB" sz="1600" baseline="30000">
                <a:latin typeface="Calibri" panose="020F0502020204030204" pitchFamily="34" charset="0"/>
                <a:cs typeface="Calibri" panose="020F0502020204030204" pitchFamily="34" charset="0"/>
              </a:rPr>
              <a:t>1	</a:t>
            </a:r>
            <a:endParaRPr lang="en-GB" sz="1600">
              <a:latin typeface="Calibri" panose="020F0502020204030204" pitchFamily="34" charset="0"/>
              <a:cs typeface="Calibri" panose="020F0502020204030204" pitchFamily="34" charset="0"/>
            </a:endParaRPr>
          </a:p>
          <a:p>
            <a:r>
              <a:rPr lang="en-GB" sz="1600">
                <a:latin typeface="Calibri" panose="020F0502020204030204" pitchFamily="34" charset="0"/>
                <a:cs typeface="Calibri" panose="020F0502020204030204" pitchFamily="34" charset="0"/>
              </a:rPr>
              <a:t>Ge	[</a:t>
            </a:r>
            <a:r>
              <a:rPr lang="en-GB" sz="1600" err="1">
                <a:latin typeface="Calibri" panose="020F0502020204030204" pitchFamily="34" charset="0"/>
                <a:cs typeface="Calibri" panose="020F0502020204030204" pitchFamily="34" charset="0"/>
              </a:rPr>
              <a:t>Ar</a:t>
            </a:r>
            <a:r>
              <a:rPr lang="en-GB" sz="1600">
                <a:latin typeface="Calibri" panose="020F0502020204030204" pitchFamily="34" charset="0"/>
                <a:cs typeface="Calibri" panose="020F0502020204030204" pitchFamily="34" charset="0"/>
              </a:rPr>
              <a:t>] 4s</a:t>
            </a:r>
            <a:r>
              <a:rPr lang="en-GB" sz="1600" baseline="30000">
                <a:latin typeface="Calibri" panose="020F0502020204030204" pitchFamily="34" charset="0"/>
                <a:cs typeface="Calibri" panose="020F0502020204030204" pitchFamily="34" charset="0"/>
              </a:rPr>
              <a:t>2 </a:t>
            </a:r>
            <a:r>
              <a:rPr lang="en-GB" sz="1600">
                <a:latin typeface="Calibri" panose="020F0502020204030204" pitchFamily="34" charset="0"/>
                <a:cs typeface="Calibri" panose="020F0502020204030204" pitchFamily="34" charset="0"/>
              </a:rPr>
              <a:t>3d</a:t>
            </a:r>
            <a:r>
              <a:rPr lang="en-GB" sz="1600" baseline="30000">
                <a:latin typeface="Calibri" panose="020F0502020204030204" pitchFamily="34" charset="0"/>
                <a:cs typeface="Calibri" panose="020F0502020204030204" pitchFamily="34" charset="0"/>
              </a:rPr>
              <a:t>10 </a:t>
            </a:r>
            <a:r>
              <a:rPr lang="en-GB" sz="1600">
                <a:latin typeface="Calibri" panose="020F0502020204030204" pitchFamily="34" charset="0"/>
                <a:cs typeface="Calibri" panose="020F0502020204030204" pitchFamily="34" charset="0"/>
              </a:rPr>
              <a:t>4p</a:t>
            </a:r>
            <a:r>
              <a:rPr lang="en-GB" sz="1600" baseline="30000">
                <a:latin typeface="Calibri" panose="020F0502020204030204" pitchFamily="34" charset="0"/>
                <a:cs typeface="Calibri" panose="020F0502020204030204" pitchFamily="34" charset="0"/>
              </a:rPr>
              <a:t>2</a:t>
            </a:r>
            <a:endParaRPr lang="en-GB" sz="1600">
              <a:latin typeface="Calibri" panose="020F0502020204030204" pitchFamily="34" charset="0"/>
              <a:cs typeface="Calibri" panose="020F0502020204030204" pitchFamily="34" charset="0"/>
            </a:endParaRPr>
          </a:p>
          <a:p>
            <a:r>
              <a:rPr lang="en-GB" sz="1600">
                <a:latin typeface="Calibri" panose="020F0502020204030204" pitchFamily="34" charset="0"/>
                <a:cs typeface="Calibri" panose="020F0502020204030204" pitchFamily="34" charset="0"/>
              </a:rPr>
              <a:t>As 	[</a:t>
            </a:r>
            <a:r>
              <a:rPr lang="en-GB" sz="1600" err="1">
                <a:latin typeface="Calibri" panose="020F0502020204030204" pitchFamily="34" charset="0"/>
                <a:cs typeface="Calibri" panose="020F0502020204030204" pitchFamily="34" charset="0"/>
              </a:rPr>
              <a:t>Ar</a:t>
            </a:r>
            <a:r>
              <a:rPr lang="en-GB" sz="1600">
                <a:latin typeface="Calibri" panose="020F0502020204030204" pitchFamily="34" charset="0"/>
                <a:cs typeface="Calibri" panose="020F0502020204030204" pitchFamily="34" charset="0"/>
              </a:rPr>
              <a:t>] 4s</a:t>
            </a:r>
            <a:r>
              <a:rPr lang="en-GB" sz="1600" baseline="30000">
                <a:latin typeface="Calibri" panose="020F0502020204030204" pitchFamily="34" charset="0"/>
                <a:cs typeface="Calibri" panose="020F0502020204030204" pitchFamily="34" charset="0"/>
              </a:rPr>
              <a:t>2 </a:t>
            </a:r>
            <a:r>
              <a:rPr lang="en-GB" sz="1600">
                <a:latin typeface="Calibri" panose="020F0502020204030204" pitchFamily="34" charset="0"/>
                <a:cs typeface="Calibri" panose="020F0502020204030204" pitchFamily="34" charset="0"/>
              </a:rPr>
              <a:t>3d</a:t>
            </a:r>
            <a:r>
              <a:rPr lang="en-GB" sz="1600" baseline="30000">
                <a:latin typeface="Calibri" panose="020F0502020204030204" pitchFamily="34" charset="0"/>
                <a:cs typeface="Calibri" panose="020F0502020204030204" pitchFamily="34" charset="0"/>
              </a:rPr>
              <a:t>10 </a:t>
            </a:r>
            <a:r>
              <a:rPr lang="en-GB" sz="1600">
                <a:latin typeface="Calibri" panose="020F0502020204030204" pitchFamily="34" charset="0"/>
                <a:cs typeface="Calibri" panose="020F0502020204030204" pitchFamily="34" charset="0"/>
              </a:rPr>
              <a:t>4p</a:t>
            </a:r>
            <a:r>
              <a:rPr lang="en-GB" sz="1600" baseline="30000">
                <a:latin typeface="Calibri" panose="020F0502020204030204" pitchFamily="34" charset="0"/>
                <a:cs typeface="Calibri" panose="020F0502020204030204" pitchFamily="34" charset="0"/>
              </a:rPr>
              <a:t>3</a:t>
            </a:r>
            <a:endParaRPr lang="en-GB" sz="1600">
              <a:latin typeface="Calibri" panose="020F0502020204030204" pitchFamily="34" charset="0"/>
              <a:cs typeface="Calibri" panose="020F0502020204030204" pitchFamily="34" charset="0"/>
            </a:endParaRPr>
          </a:p>
          <a:p>
            <a:r>
              <a:rPr lang="en-GB" sz="1600">
                <a:latin typeface="Calibri" panose="020F0502020204030204" pitchFamily="34" charset="0"/>
                <a:cs typeface="Calibri" panose="020F0502020204030204" pitchFamily="34" charset="0"/>
              </a:rPr>
              <a:t>Se 	[</a:t>
            </a:r>
            <a:r>
              <a:rPr lang="en-GB" sz="1600" err="1">
                <a:latin typeface="Calibri" panose="020F0502020204030204" pitchFamily="34" charset="0"/>
                <a:cs typeface="Calibri" panose="020F0502020204030204" pitchFamily="34" charset="0"/>
              </a:rPr>
              <a:t>Ar</a:t>
            </a:r>
            <a:r>
              <a:rPr lang="en-GB" sz="1600">
                <a:latin typeface="Calibri" panose="020F0502020204030204" pitchFamily="34" charset="0"/>
                <a:cs typeface="Calibri" panose="020F0502020204030204" pitchFamily="34" charset="0"/>
              </a:rPr>
              <a:t>] 4s</a:t>
            </a:r>
            <a:r>
              <a:rPr lang="en-GB" sz="1600" baseline="30000">
                <a:latin typeface="Calibri" panose="020F0502020204030204" pitchFamily="34" charset="0"/>
                <a:cs typeface="Calibri" panose="020F0502020204030204" pitchFamily="34" charset="0"/>
              </a:rPr>
              <a:t>2 </a:t>
            </a:r>
            <a:r>
              <a:rPr lang="en-GB" sz="1600">
                <a:latin typeface="Calibri" panose="020F0502020204030204" pitchFamily="34" charset="0"/>
                <a:cs typeface="Calibri" panose="020F0502020204030204" pitchFamily="34" charset="0"/>
              </a:rPr>
              <a:t>3d</a:t>
            </a:r>
            <a:r>
              <a:rPr lang="en-GB" sz="1600" baseline="30000">
                <a:latin typeface="Calibri" panose="020F0502020204030204" pitchFamily="34" charset="0"/>
                <a:cs typeface="Calibri" panose="020F0502020204030204" pitchFamily="34" charset="0"/>
              </a:rPr>
              <a:t>10 </a:t>
            </a:r>
            <a:r>
              <a:rPr lang="en-GB" sz="1600">
                <a:latin typeface="Calibri" panose="020F0502020204030204" pitchFamily="34" charset="0"/>
                <a:cs typeface="Calibri" panose="020F0502020204030204" pitchFamily="34" charset="0"/>
              </a:rPr>
              <a:t>4p</a:t>
            </a:r>
            <a:r>
              <a:rPr lang="en-GB" sz="1600" baseline="30000">
                <a:latin typeface="Calibri" panose="020F0502020204030204" pitchFamily="34" charset="0"/>
                <a:cs typeface="Calibri" panose="020F0502020204030204" pitchFamily="34" charset="0"/>
              </a:rPr>
              <a:t>4</a:t>
            </a:r>
            <a:endParaRPr lang="en-GB" sz="1600">
              <a:latin typeface="Calibri" panose="020F0502020204030204" pitchFamily="34" charset="0"/>
              <a:cs typeface="Calibri" panose="020F0502020204030204" pitchFamily="34" charset="0"/>
            </a:endParaRPr>
          </a:p>
          <a:p>
            <a:r>
              <a:rPr lang="en-GB" sz="1600">
                <a:latin typeface="Calibri" panose="020F0502020204030204" pitchFamily="34" charset="0"/>
                <a:cs typeface="Calibri" panose="020F0502020204030204" pitchFamily="34" charset="0"/>
              </a:rPr>
              <a:t>Br 	[</a:t>
            </a:r>
            <a:r>
              <a:rPr lang="en-GB" sz="1600" err="1">
                <a:latin typeface="Calibri" panose="020F0502020204030204" pitchFamily="34" charset="0"/>
                <a:cs typeface="Calibri" panose="020F0502020204030204" pitchFamily="34" charset="0"/>
              </a:rPr>
              <a:t>Ar</a:t>
            </a:r>
            <a:r>
              <a:rPr lang="en-GB" sz="1600">
                <a:latin typeface="Calibri" panose="020F0502020204030204" pitchFamily="34" charset="0"/>
                <a:cs typeface="Calibri" panose="020F0502020204030204" pitchFamily="34" charset="0"/>
              </a:rPr>
              <a:t>] 4s</a:t>
            </a:r>
            <a:r>
              <a:rPr lang="en-GB" sz="1600" baseline="30000">
                <a:latin typeface="Calibri" panose="020F0502020204030204" pitchFamily="34" charset="0"/>
                <a:cs typeface="Calibri" panose="020F0502020204030204" pitchFamily="34" charset="0"/>
              </a:rPr>
              <a:t>2 </a:t>
            </a:r>
            <a:r>
              <a:rPr lang="en-GB" sz="1600">
                <a:latin typeface="Calibri" panose="020F0502020204030204" pitchFamily="34" charset="0"/>
                <a:cs typeface="Calibri" panose="020F0502020204030204" pitchFamily="34" charset="0"/>
              </a:rPr>
              <a:t>3d</a:t>
            </a:r>
            <a:r>
              <a:rPr lang="en-GB" sz="1600" baseline="30000">
                <a:latin typeface="Calibri" panose="020F0502020204030204" pitchFamily="34" charset="0"/>
                <a:cs typeface="Calibri" panose="020F0502020204030204" pitchFamily="34" charset="0"/>
              </a:rPr>
              <a:t>10 </a:t>
            </a:r>
            <a:r>
              <a:rPr lang="en-GB" sz="1600">
                <a:latin typeface="Calibri" panose="020F0502020204030204" pitchFamily="34" charset="0"/>
                <a:cs typeface="Calibri" panose="020F0502020204030204" pitchFamily="34" charset="0"/>
              </a:rPr>
              <a:t>4p</a:t>
            </a:r>
            <a:r>
              <a:rPr lang="en-GB" sz="1600" baseline="30000">
                <a:latin typeface="Calibri" panose="020F0502020204030204" pitchFamily="34" charset="0"/>
                <a:cs typeface="Calibri" panose="020F0502020204030204" pitchFamily="34" charset="0"/>
              </a:rPr>
              <a:t>5</a:t>
            </a:r>
            <a:endParaRPr lang="en-GB" sz="1600">
              <a:latin typeface="Calibri" panose="020F0502020204030204" pitchFamily="34" charset="0"/>
              <a:cs typeface="Calibri" panose="020F0502020204030204" pitchFamily="34" charset="0"/>
            </a:endParaRPr>
          </a:p>
          <a:p>
            <a:r>
              <a:rPr lang="en-GB" sz="1600">
                <a:latin typeface="Calibri" panose="020F0502020204030204" pitchFamily="34" charset="0"/>
                <a:cs typeface="Calibri" panose="020F0502020204030204" pitchFamily="34" charset="0"/>
              </a:rPr>
              <a:t>Kr 	[</a:t>
            </a:r>
            <a:r>
              <a:rPr lang="en-GB" sz="1600" err="1">
                <a:latin typeface="Calibri" panose="020F0502020204030204" pitchFamily="34" charset="0"/>
                <a:cs typeface="Calibri" panose="020F0502020204030204" pitchFamily="34" charset="0"/>
              </a:rPr>
              <a:t>Ar</a:t>
            </a:r>
            <a:r>
              <a:rPr lang="en-GB" sz="1600">
                <a:latin typeface="Calibri" panose="020F0502020204030204" pitchFamily="34" charset="0"/>
                <a:cs typeface="Calibri" panose="020F0502020204030204" pitchFamily="34" charset="0"/>
              </a:rPr>
              <a:t>] 4s</a:t>
            </a:r>
            <a:r>
              <a:rPr lang="en-GB" sz="1600" baseline="30000">
                <a:latin typeface="Calibri" panose="020F0502020204030204" pitchFamily="34" charset="0"/>
                <a:cs typeface="Calibri" panose="020F0502020204030204" pitchFamily="34" charset="0"/>
              </a:rPr>
              <a:t>2 </a:t>
            </a:r>
            <a:r>
              <a:rPr lang="en-GB" sz="1600">
                <a:latin typeface="Calibri" panose="020F0502020204030204" pitchFamily="34" charset="0"/>
                <a:cs typeface="Calibri" panose="020F0502020204030204" pitchFamily="34" charset="0"/>
              </a:rPr>
              <a:t>3d</a:t>
            </a:r>
            <a:r>
              <a:rPr lang="en-GB" sz="1600" baseline="30000">
                <a:latin typeface="Calibri" panose="020F0502020204030204" pitchFamily="34" charset="0"/>
                <a:cs typeface="Calibri" panose="020F0502020204030204" pitchFamily="34" charset="0"/>
              </a:rPr>
              <a:t>10 </a:t>
            </a:r>
            <a:r>
              <a:rPr lang="en-GB" sz="1600">
                <a:latin typeface="Calibri" panose="020F0502020204030204" pitchFamily="34" charset="0"/>
                <a:cs typeface="Calibri" panose="020F0502020204030204" pitchFamily="34" charset="0"/>
              </a:rPr>
              <a:t>4p</a:t>
            </a:r>
            <a:r>
              <a:rPr lang="en-GB" sz="1600" baseline="30000">
                <a:latin typeface="Calibri" panose="020F0502020204030204" pitchFamily="34" charset="0"/>
                <a:cs typeface="Calibri" panose="020F0502020204030204" pitchFamily="34" charset="0"/>
              </a:rPr>
              <a:t>6 </a:t>
            </a:r>
            <a:r>
              <a:rPr lang="en-GB" sz="1600">
                <a:latin typeface="Calibri" panose="020F0502020204030204" pitchFamily="34" charset="0"/>
                <a:cs typeface="Calibri" panose="020F0502020204030204" pitchFamily="34" charset="0"/>
              </a:rPr>
              <a:t>	</a:t>
            </a:r>
          </a:p>
        </p:txBody>
      </p:sp>
      <p:grpSp>
        <p:nvGrpSpPr>
          <p:cNvPr id="3" name="Group 2">
            <a:extLst>
              <a:ext uri="{FF2B5EF4-FFF2-40B4-BE49-F238E27FC236}">
                <a16:creationId xmlns:a16="http://schemas.microsoft.com/office/drawing/2014/main" id="{CE96C5EA-5C2E-408D-8D9A-63C2D8B8B32C}"/>
              </a:ext>
            </a:extLst>
          </p:cNvPr>
          <p:cNvGrpSpPr/>
          <p:nvPr/>
        </p:nvGrpSpPr>
        <p:grpSpPr>
          <a:xfrm>
            <a:off x="5119552" y="3399984"/>
            <a:ext cx="2058301" cy="276790"/>
            <a:chOff x="4564316" y="3192787"/>
            <a:chExt cx="2058301" cy="276790"/>
          </a:xfrm>
        </p:grpSpPr>
        <p:grpSp>
          <p:nvGrpSpPr>
            <p:cNvPr id="23" name="Group 22">
              <a:extLst>
                <a:ext uri="{FF2B5EF4-FFF2-40B4-BE49-F238E27FC236}">
                  <a16:creationId xmlns:a16="http://schemas.microsoft.com/office/drawing/2014/main" id="{72D04207-D2CE-4FCF-AA78-387823CCDC45}"/>
                </a:ext>
              </a:extLst>
            </p:cNvPr>
            <p:cNvGrpSpPr/>
            <p:nvPr/>
          </p:nvGrpSpPr>
          <p:grpSpPr>
            <a:xfrm>
              <a:off x="4564316" y="3208636"/>
              <a:ext cx="237870" cy="246268"/>
              <a:chOff x="7758630" y="3653810"/>
              <a:chExt cx="237870" cy="246268"/>
            </a:xfrm>
          </p:grpSpPr>
          <p:pic>
            <p:nvPicPr>
              <p:cNvPr id="24" name="Picture 23">
                <a:extLst>
                  <a:ext uri="{FF2B5EF4-FFF2-40B4-BE49-F238E27FC236}">
                    <a16:creationId xmlns:a16="http://schemas.microsoft.com/office/drawing/2014/main" id="{EA969916-FCF8-4FAF-9AF1-993F30D9246D}"/>
                  </a:ext>
                </a:extLst>
              </p:cNvPr>
              <p:cNvPicPr>
                <a:picLocks noChangeAspect="1"/>
              </p:cNvPicPr>
              <p:nvPr/>
            </p:nvPicPr>
            <p:blipFill rotWithShape="1">
              <a:blip r:embed="rId2"/>
              <a:srcRect l="1541" t="28966" r="77521" b="44956"/>
              <a:stretch/>
            </p:blipFill>
            <p:spPr>
              <a:xfrm>
                <a:off x="7758630" y="3653810"/>
                <a:ext cx="237870" cy="246268"/>
              </a:xfrm>
              <a:prstGeom prst="rect">
                <a:avLst/>
              </a:prstGeom>
            </p:spPr>
          </p:pic>
          <p:cxnSp>
            <p:nvCxnSpPr>
              <p:cNvPr id="25" name="Straight Arrow Connector 24">
                <a:extLst>
                  <a:ext uri="{FF2B5EF4-FFF2-40B4-BE49-F238E27FC236}">
                    <a16:creationId xmlns:a16="http://schemas.microsoft.com/office/drawing/2014/main" id="{E0BACE50-0903-4B73-BA7F-DC1736931C46}"/>
                  </a:ext>
                </a:extLst>
              </p:cNvPr>
              <p:cNvCxnSpPr>
                <a:cxnSpLocks/>
              </p:cNvCxnSpPr>
              <p:nvPr/>
            </p:nvCxnSpPr>
            <p:spPr>
              <a:xfrm flipV="1">
                <a:off x="7842164" y="367835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72084E20-F168-4F81-91C1-A1312E3224E9}"/>
                  </a:ext>
                </a:extLst>
              </p:cNvPr>
              <p:cNvCxnSpPr>
                <a:cxnSpLocks/>
              </p:cNvCxnSpPr>
              <p:nvPr/>
            </p:nvCxnSpPr>
            <p:spPr>
              <a:xfrm>
                <a:off x="7927698" y="369265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pic>
          <p:nvPicPr>
            <p:cNvPr id="27" name="Picture 26">
              <a:extLst>
                <a:ext uri="{FF2B5EF4-FFF2-40B4-BE49-F238E27FC236}">
                  <a16:creationId xmlns:a16="http://schemas.microsoft.com/office/drawing/2014/main" id="{8446E19C-B31F-4A02-9C30-8FA410A55BE6}"/>
                </a:ext>
              </a:extLst>
            </p:cNvPr>
            <p:cNvPicPr>
              <a:picLocks noChangeAspect="1"/>
            </p:cNvPicPr>
            <p:nvPr/>
          </p:nvPicPr>
          <p:blipFill rotWithShape="1">
            <a:blip r:embed="rId2"/>
            <a:srcRect t="72412" r="2924"/>
            <a:stretch/>
          </p:blipFill>
          <p:spPr>
            <a:xfrm>
              <a:off x="4810249" y="3206768"/>
              <a:ext cx="1112567" cy="262809"/>
            </a:xfrm>
            <a:prstGeom prst="rect">
              <a:avLst/>
            </a:prstGeom>
          </p:spPr>
        </p:pic>
        <p:cxnSp>
          <p:nvCxnSpPr>
            <p:cNvPr id="28" name="Straight Arrow Connector 27">
              <a:extLst>
                <a:ext uri="{FF2B5EF4-FFF2-40B4-BE49-F238E27FC236}">
                  <a16:creationId xmlns:a16="http://schemas.microsoft.com/office/drawing/2014/main" id="{6484A42C-1F82-4152-A6B2-9513C40B14B3}"/>
                </a:ext>
              </a:extLst>
            </p:cNvPr>
            <p:cNvCxnSpPr>
              <a:cxnSpLocks/>
            </p:cNvCxnSpPr>
            <p:nvPr/>
          </p:nvCxnSpPr>
          <p:spPr>
            <a:xfrm flipV="1">
              <a:off x="4896106" y="3244229"/>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AC4654EB-47FE-4D7E-A02F-BA478C9DB55C}"/>
                </a:ext>
              </a:extLst>
            </p:cNvPr>
            <p:cNvCxnSpPr>
              <a:cxnSpLocks/>
            </p:cNvCxnSpPr>
            <p:nvPr/>
          </p:nvCxnSpPr>
          <p:spPr>
            <a:xfrm>
              <a:off x="4981640" y="3258530"/>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CAC51107-5B40-407B-8070-7A34D48CCF7A}"/>
                </a:ext>
              </a:extLst>
            </p:cNvPr>
            <p:cNvCxnSpPr>
              <a:cxnSpLocks/>
            </p:cNvCxnSpPr>
            <p:nvPr/>
          </p:nvCxnSpPr>
          <p:spPr>
            <a:xfrm flipV="1">
              <a:off x="5115518" y="3249306"/>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A7920910-3007-4FF1-99F8-4B01FFAFE5DF}"/>
                </a:ext>
              </a:extLst>
            </p:cNvPr>
            <p:cNvCxnSpPr>
              <a:cxnSpLocks/>
            </p:cNvCxnSpPr>
            <p:nvPr/>
          </p:nvCxnSpPr>
          <p:spPr>
            <a:xfrm>
              <a:off x="5201052" y="3263607"/>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FD26DDA7-3A7C-4794-9385-971F09639AAA}"/>
                </a:ext>
              </a:extLst>
            </p:cNvPr>
            <p:cNvCxnSpPr>
              <a:cxnSpLocks/>
            </p:cNvCxnSpPr>
            <p:nvPr/>
          </p:nvCxnSpPr>
          <p:spPr>
            <a:xfrm flipV="1">
              <a:off x="532668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083D1D71-C3F4-4A8D-BBBD-0AF812C0C0A1}"/>
                </a:ext>
              </a:extLst>
            </p:cNvPr>
            <p:cNvCxnSpPr>
              <a:cxnSpLocks/>
            </p:cNvCxnSpPr>
            <p:nvPr/>
          </p:nvCxnSpPr>
          <p:spPr>
            <a:xfrm>
              <a:off x="541221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6147D9C2-678E-4BA1-84A9-BF5F7EDEC92E}"/>
                </a:ext>
              </a:extLst>
            </p:cNvPr>
            <p:cNvCxnSpPr>
              <a:cxnSpLocks/>
            </p:cNvCxnSpPr>
            <p:nvPr/>
          </p:nvCxnSpPr>
          <p:spPr>
            <a:xfrm flipV="1">
              <a:off x="553801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5A0835B5-2739-4A5A-A625-330FE74640B4}"/>
                </a:ext>
              </a:extLst>
            </p:cNvPr>
            <p:cNvCxnSpPr>
              <a:cxnSpLocks/>
            </p:cNvCxnSpPr>
            <p:nvPr/>
          </p:nvCxnSpPr>
          <p:spPr>
            <a:xfrm>
              <a:off x="562354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C908B4AD-3716-490D-8F5C-6F45F63D45FD}"/>
                </a:ext>
              </a:extLst>
            </p:cNvPr>
            <p:cNvCxnSpPr>
              <a:cxnSpLocks/>
            </p:cNvCxnSpPr>
            <p:nvPr/>
          </p:nvCxnSpPr>
          <p:spPr>
            <a:xfrm flipV="1">
              <a:off x="5746353" y="3241560"/>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7" name="Straight Arrow Connector 36">
              <a:extLst>
                <a:ext uri="{FF2B5EF4-FFF2-40B4-BE49-F238E27FC236}">
                  <a16:creationId xmlns:a16="http://schemas.microsoft.com/office/drawing/2014/main" id="{F52FF187-D3BD-44CD-A489-355D831BF5E8}"/>
                </a:ext>
              </a:extLst>
            </p:cNvPr>
            <p:cNvCxnSpPr>
              <a:cxnSpLocks/>
            </p:cNvCxnSpPr>
            <p:nvPr/>
          </p:nvCxnSpPr>
          <p:spPr>
            <a:xfrm>
              <a:off x="5831887" y="3255861"/>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38" name="Picture 37">
              <a:extLst>
                <a:ext uri="{FF2B5EF4-FFF2-40B4-BE49-F238E27FC236}">
                  <a16:creationId xmlns:a16="http://schemas.microsoft.com/office/drawing/2014/main" id="{9C4A1127-8049-45E6-AA09-DC5FB29364FF}"/>
                </a:ext>
              </a:extLst>
            </p:cNvPr>
            <p:cNvPicPr>
              <a:picLocks noChangeAspect="1"/>
            </p:cNvPicPr>
            <p:nvPr/>
          </p:nvPicPr>
          <p:blipFill rotWithShape="1">
            <a:blip r:embed="rId2"/>
            <a:srcRect t="-10" r="39597" b="73932"/>
            <a:stretch/>
          </p:blipFill>
          <p:spPr>
            <a:xfrm>
              <a:off x="5905537" y="3192787"/>
              <a:ext cx="717080" cy="257344"/>
            </a:xfrm>
            <a:prstGeom prst="rect">
              <a:avLst/>
            </a:prstGeom>
          </p:spPr>
        </p:pic>
        <p:cxnSp>
          <p:nvCxnSpPr>
            <p:cNvPr id="39" name="Straight Arrow Connector 38">
              <a:extLst>
                <a:ext uri="{FF2B5EF4-FFF2-40B4-BE49-F238E27FC236}">
                  <a16:creationId xmlns:a16="http://schemas.microsoft.com/office/drawing/2014/main" id="{2A732B56-AB19-43DD-969D-59FC58F0FC67}"/>
                </a:ext>
              </a:extLst>
            </p:cNvPr>
            <p:cNvCxnSpPr>
              <a:cxnSpLocks/>
            </p:cNvCxnSpPr>
            <p:nvPr/>
          </p:nvCxnSpPr>
          <p:spPr>
            <a:xfrm flipV="1">
              <a:off x="6012160" y="3248077"/>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40" name="Group 39">
            <a:extLst>
              <a:ext uri="{FF2B5EF4-FFF2-40B4-BE49-F238E27FC236}">
                <a16:creationId xmlns:a16="http://schemas.microsoft.com/office/drawing/2014/main" id="{1C896AF2-AD55-4BD4-9A10-472C313D216C}"/>
              </a:ext>
            </a:extLst>
          </p:cNvPr>
          <p:cNvGrpSpPr/>
          <p:nvPr/>
        </p:nvGrpSpPr>
        <p:grpSpPr>
          <a:xfrm>
            <a:off x="5108587" y="3666986"/>
            <a:ext cx="2058301" cy="276790"/>
            <a:chOff x="4564316" y="3192787"/>
            <a:chExt cx="2058301" cy="276790"/>
          </a:xfrm>
        </p:grpSpPr>
        <p:grpSp>
          <p:nvGrpSpPr>
            <p:cNvPr id="41" name="Group 40">
              <a:extLst>
                <a:ext uri="{FF2B5EF4-FFF2-40B4-BE49-F238E27FC236}">
                  <a16:creationId xmlns:a16="http://schemas.microsoft.com/office/drawing/2014/main" id="{4037FE58-3375-4AFE-B3AE-FFF003780D76}"/>
                </a:ext>
              </a:extLst>
            </p:cNvPr>
            <p:cNvGrpSpPr/>
            <p:nvPr/>
          </p:nvGrpSpPr>
          <p:grpSpPr>
            <a:xfrm>
              <a:off x="4564316" y="3208636"/>
              <a:ext cx="237870" cy="246268"/>
              <a:chOff x="7758630" y="3653810"/>
              <a:chExt cx="237870" cy="246268"/>
            </a:xfrm>
          </p:grpSpPr>
          <p:pic>
            <p:nvPicPr>
              <p:cNvPr id="55" name="Picture 54">
                <a:extLst>
                  <a:ext uri="{FF2B5EF4-FFF2-40B4-BE49-F238E27FC236}">
                    <a16:creationId xmlns:a16="http://schemas.microsoft.com/office/drawing/2014/main" id="{31F3A15B-AC5B-4650-82E7-9222DC08C27F}"/>
                  </a:ext>
                </a:extLst>
              </p:cNvPr>
              <p:cNvPicPr>
                <a:picLocks noChangeAspect="1"/>
              </p:cNvPicPr>
              <p:nvPr/>
            </p:nvPicPr>
            <p:blipFill rotWithShape="1">
              <a:blip r:embed="rId2"/>
              <a:srcRect l="1541" t="28966" r="77521" b="44956"/>
              <a:stretch/>
            </p:blipFill>
            <p:spPr>
              <a:xfrm>
                <a:off x="7758630" y="3653810"/>
                <a:ext cx="237870" cy="246268"/>
              </a:xfrm>
              <a:prstGeom prst="rect">
                <a:avLst/>
              </a:prstGeom>
            </p:spPr>
          </p:pic>
          <p:cxnSp>
            <p:nvCxnSpPr>
              <p:cNvPr id="56" name="Straight Arrow Connector 55">
                <a:extLst>
                  <a:ext uri="{FF2B5EF4-FFF2-40B4-BE49-F238E27FC236}">
                    <a16:creationId xmlns:a16="http://schemas.microsoft.com/office/drawing/2014/main" id="{E85E8573-2A27-4EBD-84F9-602EF9AD1768}"/>
                  </a:ext>
                </a:extLst>
              </p:cNvPr>
              <p:cNvCxnSpPr>
                <a:cxnSpLocks/>
              </p:cNvCxnSpPr>
              <p:nvPr/>
            </p:nvCxnSpPr>
            <p:spPr>
              <a:xfrm flipV="1">
                <a:off x="7842164" y="367835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55645BE0-19E1-4684-A137-6C7301D5A189}"/>
                  </a:ext>
                </a:extLst>
              </p:cNvPr>
              <p:cNvCxnSpPr>
                <a:cxnSpLocks/>
              </p:cNvCxnSpPr>
              <p:nvPr/>
            </p:nvCxnSpPr>
            <p:spPr>
              <a:xfrm>
                <a:off x="7927698" y="369265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pic>
          <p:nvPicPr>
            <p:cNvPr id="42" name="Picture 41">
              <a:extLst>
                <a:ext uri="{FF2B5EF4-FFF2-40B4-BE49-F238E27FC236}">
                  <a16:creationId xmlns:a16="http://schemas.microsoft.com/office/drawing/2014/main" id="{65940C6C-9C10-4FDD-9DAA-F509BFA3D36B}"/>
                </a:ext>
              </a:extLst>
            </p:cNvPr>
            <p:cNvPicPr>
              <a:picLocks noChangeAspect="1"/>
            </p:cNvPicPr>
            <p:nvPr/>
          </p:nvPicPr>
          <p:blipFill rotWithShape="1">
            <a:blip r:embed="rId2"/>
            <a:srcRect t="72412" r="2924"/>
            <a:stretch/>
          </p:blipFill>
          <p:spPr>
            <a:xfrm>
              <a:off x="4810249" y="3206768"/>
              <a:ext cx="1112567" cy="262809"/>
            </a:xfrm>
            <a:prstGeom prst="rect">
              <a:avLst/>
            </a:prstGeom>
          </p:spPr>
        </p:pic>
        <p:cxnSp>
          <p:nvCxnSpPr>
            <p:cNvPr id="43" name="Straight Arrow Connector 42">
              <a:extLst>
                <a:ext uri="{FF2B5EF4-FFF2-40B4-BE49-F238E27FC236}">
                  <a16:creationId xmlns:a16="http://schemas.microsoft.com/office/drawing/2014/main" id="{19B408ED-2309-4961-AA3F-488CEB9F22EE}"/>
                </a:ext>
              </a:extLst>
            </p:cNvPr>
            <p:cNvCxnSpPr>
              <a:cxnSpLocks/>
            </p:cNvCxnSpPr>
            <p:nvPr/>
          </p:nvCxnSpPr>
          <p:spPr>
            <a:xfrm flipV="1">
              <a:off x="4896106" y="3244229"/>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4" name="Straight Arrow Connector 43">
              <a:extLst>
                <a:ext uri="{FF2B5EF4-FFF2-40B4-BE49-F238E27FC236}">
                  <a16:creationId xmlns:a16="http://schemas.microsoft.com/office/drawing/2014/main" id="{966FFE71-CEFB-471B-9814-E9AD98CDACEF}"/>
                </a:ext>
              </a:extLst>
            </p:cNvPr>
            <p:cNvCxnSpPr>
              <a:cxnSpLocks/>
            </p:cNvCxnSpPr>
            <p:nvPr/>
          </p:nvCxnSpPr>
          <p:spPr>
            <a:xfrm>
              <a:off x="4981640" y="3258530"/>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9D7387FB-4F15-454D-85AA-07E61C6F8991}"/>
                </a:ext>
              </a:extLst>
            </p:cNvPr>
            <p:cNvCxnSpPr>
              <a:cxnSpLocks/>
            </p:cNvCxnSpPr>
            <p:nvPr/>
          </p:nvCxnSpPr>
          <p:spPr>
            <a:xfrm flipV="1">
              <a:off x="5115518" y="3249306"/>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6" name="Straight Arrow Connector 45">
              <a:extLst>
                <a:ext uri="{FF2B5EF4-FFF2-40B4-BE49-F238E27FC236}">
                  <a16:creationId xmlns:a16="http://schemas.microsoft.com/office/drawing/2014/main" id="{5C5AF2A4-40EE-4697-B23F-0B2EC31C26CA}"/>
                </a:ext>
              </a:extLst>
            </p:cNvPr>
            <p:cNvCxnSpPr>
              <a:cxnSpLocks/>
            </p:cNvCxnSpPr>
            <p:nvPr/>
          </p:nvCxnSpPr>
          <p:spPr>
            <a:xfrm>
              <a:off x="5201052" y="3263607"/>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7" name="Straight Arrow Connector 46">
              <a:extLst>
                <a:ext uri="{FF2B5EF4-FFF2-40B4-BE49-F238E27FC236}">
                  <a16:creationId xmlns:a16="http://schemas.microsoft.com/office/drawing/2014/main" id="{BAC9E72B-E5E7-4EA6-891F-3A1BB408C8E3}"/>
                </a:ext>
              </a:extLst>
            </p:cNvPr>
            <p:cNvCxnSpPr>
              <a:cxnSpLocks/>
            </p:cNvCxnSpPr>
            <p:nvPr/>
          </p:nvCxnSpPr>
          <p:spPr>
            <a:xfrm flipV="1">
              <a:off x="532668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B83E316E-B171-40F7-B6EF-2FE3E91BBE0B}"/>
                </a:ext>
              </a:extLst>
            </p:cNvPr>
            <p:cNvCxnSpPr>
              <a:cxnSpLocks/>
            </p:cNvCxnSpPr>
            <p:nvPr/>
          </p:nvCxnSpPr>
          <p:spPr>
            <a:xfrm>
              <a:off x="541221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02A58EB4-45ED-47D1-B3EE-A776B129A717}"/>
                </a:ext>
              </a:extLst>
            </p:cNvPr>
            <p:cNvCxnSpPr>
              <a:cxnSpLocks/>
            </p:cNvCxnSpPr>
            <p:nvPr/>
          </p:nvCxnSpPr>
          <p:spPr>
            <a:xfrm flipV="1">
              <a:off x="553801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F19FF55C-B798-4576-8D40-44D907D64FC2}"/>
                </a:ext>
              </a:extLst>
            </p:cNvPr>
            <p:cNvCxnSpPr>
              <a:cxnSpLocks/>
            </p:cNvCxnSpPr>
            <p:nvPr/>
          </p:nvCxnSpPr>
          <p:spPr>
            <a:xfrm>
              <a:off x="562354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5DC9F766-C3F5-42F7-9C36-5A4D13311E34}"/>
                </a:ext>
              </a:extLst>
            </p:cNvPr>
            <p:cNvCxnSpPr>
              <a:cxnSpLocks/>
            </p:cNvCxnSpPr>
            <p:nvPr/>
          </p:nvCxnSpPr>
          <p:spPr>
            <a:xfrm flipV="1">
              <a:off x="5746353" y="3241560"/>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2" name="Straight Arrow Connector 51">
              <a:extLst>
                <a:ext uri="{FF2B5EF4-FFF2-40B4-BE49-F238E27FC236}">
                  <a16:creationId xmlns:a16="http://schemas.microsoft.com/office/drawing/2014/main" id="{2979EFD8-88BE-456E-AC23-B624A1295B09}"/>
                </a:ext>
              </a:extLst>
            </p:cNvPr>
            <p:cNvCxnSpPr>
              <a:cxnSpLocks/>
            </p:cNvCxnSpPr>
            <p:nvPr/>
          </p:nvCxnSpPr>
          <p:spPr>
            <a:xfrm>
              <a:off x="5831887" y="3255861"/>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53" name="Picture 52">
              <a:extLst>
                <a:ext uri="{FF2B5EF4-FFF2-40B4-BE49-F238E27FC236}">
                  <a16:creationId xmlns:a16="http://schemas.microsoft.com/office/drawing/2014/main" id="{E73747CC-4D19-4DD8-9DCC-00F2D388410C}"/>
                </a:ext>
              </a:extLst>
            </p:cNvPr>
            <p:cNvPicPr>
              <a:picLocks noChangeAspect="1"/>
            </p:cNvPicPr>
            <p:nvPr/>
          </p:nvPicPr>
          <p:blipFill rotWithShape="1">
            <a:blip r:embed="rId2"/>
            <a:srcRect t="-10" r="39597" b="73932"/>
            <a:stretch/>
          </p:blipFill>
          <p:spPr>
            <a:xfrm>
              <a:off x="5905537" y="3192787"/>
              <a:ext cx="717080" cy="257344"/>
            </a:xfrm>
            <a:prstGeom prst="rect">
              <a:avLst/>
            </a:prstGeom>
          </p:spPr>
        </p:pic>
        <p:cxnSp>
          <p:nvCxnSpPr>
            <p:cNvPr id="54" name="Straight Arrow Connector 53">
              <a:extLst>
                <a:ext uri="{FF2B5EF4-FFF2-40B4-BE49-F238E27FC236}">
                  <a16:creationId xmlns:a16="http://schemas.microsoft.com/office/drawing/2014/main" id="{022E1A8B-C4F7-4807-8733-20E1CDDCAF48}"/>
                </a:ext>
              </a:extLst>
            </p:cNvPr>
            <p:cNvCxnSpPr>
              <a:cxnSpLocks/>
            </p:cNvCxnSpPr>
            <p:nvPr/>
          </p:nvCxnSpPr>
          <p:spPr>
            <a:xfrm flipV="1">
              <a:off x="6012160" y="3248077"/>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grpSp>
        <p:nvGrpSpPr>
          <p:cNvPr id="76" name="Group 75">
            <a:extLst>
              <a:ext uri="{FF2B5EF4-FFF2-40B4-BE49-F238E27FC236}">
                <a16:creationId xmlns:a16="http://schemas.microsoft.com/office/drawing/2014/main" id="{CFC61064-6E43-48B2-8E4D-250A1AC609AC}"/>
              </a:ext>
            </a:extLst>
          </p:cNvPr>
          <p:cNvGrpSpPr/>
          <p:nvPr/>
        </p:nvGrpSpPr>
        <p:grpSpPr>
          <a:xfrm>
            <a:off x="5108587" y="4235651"/>
            <a:ext cx="2058301" cy="276790"/>
            <a:chOff x="4564316" y="3192787"/>
            <a:chExt cx="2058301" cy="276790"/>
          </a:xfrm>
        </p:grpSpPr>
        <p:grpSp>
          <p:nvGrpSpPr>
            <p:cNvPr id="77" name="Group 76">
              <a:extLst>
                <a:ext uri="{FF2B5EF4-FFF2-40B4-BE49-F238E27FC236}">
                  <a16:creationId xmlns:a16="http://schemas.microsoft.com/office/drawing/2014/main" id="{D1A76E5A-651C-41AD-A1BF-F5B991344D77}"/>
                </a:ext>
              </a:extLst>
            </p:cNvPr>
            <p:cNvGrpSpPr/>
            <p:nvPr/>
          </p:nvGrpSpPr>
          <p:grpSpPr>
            <a:xfrm>
              <a:off x="4564316" y="3208636"/>
              <a:ext cx="237870" cy="246268"/>
              <a:chOff x="7758630" y="3653810"/>
              <a:chExt cx="237870" cy="246268"/>
            </a:xfrm>
          </p:grpSpPr>
          <p:pic>
            <p:nvPicPr>
              <p:cNvPr id="91" name="Picture 90">
                <a:extLst>
                  <a:ext uri="{FF2B5EF4-FFF2-40B4-BE49-F238E27FC236}">
                    <a16:creationId xmlns:a16="http://schemas.microsoft.com/office/drawing/2014/main" id="{B9DCCBE4-179F-44E3-A0B4-04504759FC9A}"/>
                  </a:ext>
                </a:extLst>
              </p:cNvPr>
              <p:cNvPicPr>
                <a:picLocks noChangeAspect="1"/>
              </p:cNvPicPr>
              <p:nvPr/>
            </p:nvPicPr>
            <p:blipFill rotWithShape="1">
              <a:blip r:embed="rId2"/>
              <a:srcRect l="1541" t="28966" r="77521" b="44956"/>
              <a:stretch/>
            </p:blipFill>
            <p:spPr>
              <a:xfrm>
                <a:off x="7758630" y="3653810"/>
                <a:ext cx="237870" cy="246268"/>
              </a:xfrm>
              <a:prstGeom prst="rect">
                <a:avLst/>
              </a:prstGeom>
            </p:spPr>
          </p:pic>
          <p:cxnSp>
            <p:nvCxnSpPr>
              <p:cNvPr id="92" name="Straight Arrow Connector 91">
                <a:extLst>
                  <a:ext uri="{FF2B5EF4-FFF2-40B4-BE49-F238E27FC236}">
                    <a16:creationId xmlns:a16="http://schemas.microsoft.com/office/drawing/2014/main" id="{9314524F-49E8-4E93-B0A0-DA9F144FCF31}"/>
                  </a:ext>
                </a:extLst>
              </p:cNvPr>
              <p:cNvCxnSpPr>
                <a:cxnSpLocks/>
              </p:cNvCxnSpPr>
              <p:nvPr/>
            </p:nvCxnSpPr>
            <p:spPr>
              <a:xfrm flipV="1">
                <a:off x="7842164" y="367835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93" name="Straight Arrow Connector 92">
                <a:extLst>
                  <a:ext uri="{FF2B5EF4-FFF2-40B4-BE49-F238E27FC236}">
                    <a16:creationId xmlns:a16="http://schemas.microsoft.com/office/drawing/2014/main" id="{4B9EDF16-8B4B-4B48-AE3D-4D40C5BC479B}"/>
                  </a:ext>
                </a:extLst>
              </p:cNvPr>
              <p:cNvCxnSpPr>
                <a:cxnSpLocks/>
              </p:cNvCxnSpPr>
              <p:nvPr/>
            </p:nvCxnSpPr>
            <p:spPr>
              <a:xfrm>
                <a:off x="7927698" y="369265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pic>
          <p:nvPicPr>
            <p:cNvPr id="78" name="Picture 77">
              <a:extLst>
                <a:ext uri="{FF2B5EF4-FFF2-40B4-BE49-F238E27FC236}">
                  <a16:creationId xmlns:a16="http://schemas.microsoft.com/office/drawing/2014/main" id="{84119BA5-4F63-48C8-A2B4-46915A4891C8}"/>
                </a:ext>
              </a:extLst>
            </p:cNvPr>
            <p:cNvPicPr>
              <a:picLocks noChangeAspect="1"/>
            </p:cNvPicPr>
            <p:nvPr/>
          </p:nvPicPr>
          <p:blipFill rotWithShape="1">
            <a:blip r:embed="rId2"/>
            <a:srcRect t="72412" r="2924"/>
            <a:stretch/>
          </p:blipFill>
          <p:spPr>
            <a:xfrm>
              <a:off x="4810249" y="3206768"/>
              <a:ext cx="1112567" cy="262809"/>
            </a:xfrm>
            <a:prstGeom prst="rect">
              <a:avLst/>
            </a:prstGeom>
          </p:spPr>
        </p:pic>
        <p:cxnSp>
          <p:nvCxnSpPr>
            <p:cNvPr id="79" name="Straight Arrow Connector 78">
              <a:extLst>
                <a:ext uri="{FF2B5EF4-FFF2-40B4-BE49-F238E27FC236}">
                  <a16:creationId xmlns:a16="http://schemas.microsoft.com/office/drawing/2014/main" id="{4FD16D2F-D105-46EA-A200-6085E670794D}"/>
                </a:ext>
              </a:extLst>
            </p:cNvPr>
            <p:cNvCxnSpPr>
              <a:cxnSpLocks/>
            </p:cNvCxnSpPr>
            <p:nvPr/>
          </p:nvCxnSpPr>
          <p:spPr>
            <a:xfrm flipV="1">
              <a:off x="4896106" y="3244229"/>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0" name="Straight Arrow Connector 79">
              <a:extLst>
                <a:ext uri="{FF2B5EF4-FFF2-40B4-BE49-F238E27FC236}">
                  <a16:creationId xmlns:a16="http://schemas.microsoft.com/office/drawing/2014/main" id="{0D9A88C6-840A-4D88-B961-87805435A460}"/>
                </a:ext>
              </a:extLst>
            </p:cNvPr>
            <p:cNvCxnSpPr>
              <a:cxnSpLocks/>
            </p:cNvCxnSpPr>
            <p:nvPr/>
          </p:nvCxnSpPr>
          <p:spPr>
            <a:xfrm>
              <a:off x="4981640" y="3258530"/>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1" name="Straight Arrow Connector 80">
              <a:extLst>
                <a:ext uri="{FF2B5EF4-FFF2-40B4-BE49-F238E27FC236}">
                  <a16:creationId xmlns:a16="http://schemas.microsoft.com/office/drawing/2014/main" id="{0FFF35BC-15CE-4809-9EBE-A9ADFDBE3594}"/>
                </a:ext>
              </a:extLst>
            </p:cNvPr>
            <p:cNvCxnSpPr>
              <a:cxnSpLocks/>
            </p:cNvCxnSpPr>
            <p:nvPr/>
          </p:nvCxnSpPr>
          <p:spPr>
            <a:xfrm flipV="1">
              <a:off x="5115518" y="3249306"/>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2" name="Straight Arrow Connector 81">
              <a:extLst>
                <a:ext uri="{FF2B5EF4-FFF2-40B4-BE49-F238E27FC236}">
                  <a16:creationId xmlns:a16="http://schemas.microsoft.com/office/drawing/2014/main" id="{23154C3B-FDAD-4198-B1FD-361E3F272354}"/>
                </a:ext>
              </a:extLst>
            </p:cNvPr>
            <p:cNvCxnSpPr>
              <a:cxnSpLocks/>
            </p:cNvCxnSpPr>
            <p:nvPr/>
          </p:nvCxnSpPr>
          <p:spPr>
            <a:xfrm>
              <a:off x="5201052" y="3263607"/>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3" name="Straight Arrow Connector 82">
              <a:extLst>
                <a:ext uri="{FF2B5EF4-FFF2-40B4-BE49-F238E27FC236}">
                  <a16:creationId xmlns:a16="http://schemas.microsoft.com/office/drawing/2014/main" id="{53A8BCED-153C-4ADD-A42F-769188193DA2}"/>
                </a:ext>
              </a:extLst>
            </p:cNvPr>
            <p:cNvCxnSpPr>
              <a:cxnSpLocks/>
            </p:cNvCxnSpPr>
            <p:nvPr/>
          </p:nvCxnSpPr>
          <p:spPr>
            <a:xfrm flipV="1">
              <a:off x="532668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4" name="Straight Arrow Connector 83">
              <a:extLst>
                <a:ext uri="{FF2B5EF4-FFF2-40B4-BE49-F238E27FC236}">
                  <a16:creationId xmlns:a16="http://schemas.microsoft.com/office/drawing/2014/main" id="{7EEC053F-E83F-4903-9BD8-6C73F3EDEF66}"/>
                </a:ext>
              </a:extLst>
            </p:cNvPr>
            <p:cNvCxnSpPr>
              <a:cxnSpLocks/>
            </p:cNvCxnSpPr>
            <p:nvPr/>
          </p:nvCxnSpPr>
          <p:spPr>
            <a:xfrm>
              <a:off x="541221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5" name="Straight Arrow Connector 84">
              <a:extLst>
                <a:ext uri="{FF2B5EF4-FFF2-40B4-BE49-F238E27FC236}">
                  <a16:creationId xmlns:a16="http://schemas.microsoft.com/office/drawing/2014/main" id="{45F50C36-0256-4C5D-8774-2136B8E75ADA}"/>
                </a:ext>
              </a:extLst>
            </p:cNvPr>
            <p:cNvCxnSpPr>
              <a:cxnSpLocks/>
            </p:cNvCxnSpPr>
            <p:nvPr/>
          </p:nvCxnSpPr>
          <p:spPr>
            <a:xfrm flipV="1">
              <a:off x="553801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6" name="Straight Arrow Connector 85">
              <a:extLst>
                <a:ext uri="{FF2B5EF4-FFF2-40B4-BE49-F238E27FC236}">
                  <a16:creationId xmlns:a16="http://schemas.microsoft.com/office/drawing/2014/main" id="{C5EBEB82-312F-41B9-B4C2-9CAA03D4E06B}"/>
                </a:ext>
              </a:extLst>
            </p:cNvPr>
            <p:cNvCxnSpPr>
              <a:cxnSpLocks/>
            </p:cNvCxnSpPr>
            <p:nvPr/>
          </p:nvCxnSpPr>
          <p:spPr>
            <a:xfrm>
              <a:off x="562354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7" name="Straight Arrow Connector 86">
              <a:extLst>
                <a:ext uri="{FF2B5EF4-FFF2-40B4-BE49-F238E27FC236}">
                  <a16:creationId xmlns:a16="http://schemas.microsoft.com/office/drawing/2014/main" id="{41A3A095-5A58-4230-9B50-0A33F8C0670E}"/>
                </a:ext>
              </a:extLst>
            </p:cNvPr>
            <p:cNvCxnSpPr>
              <a:cxnSpLocks/>
            </p:cNvCxnSpPr>
            <p:nvPr/>
          </p:nvCxnSpPr>
          <p:spPr>
            <a:xfrm flipV="1">
              <a:off x="5746353" y="3241560"/>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88" name="Straight Arrow Connector 87">
              <a:extLst>
                <a:ext uri="{FF2B5EF4-FFF2-40B4-BE49-F238E27FC236}">
                  <a16:creationId xmlns:a16="http://schemas.microsoft.com/office/drawing/2014/main" id="{6215FC51-75B6-4A39-9499-7FB4D545D0CE}"/>
                </a:ext>
              </a:extLst>
            </p:cNvPr>
            <p:cNvCxnSpPr>
              <a:cxnSpLocks/>
            </p:cNvCxnSpPr>
            <p:nvPr/>
          </p:nvCxnSpPr>
          <p:spPr>
            <a:xfrm>
              <a:off x="5831887" y="3255861"/>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89" name="Picture 88">
              <a:extLst>
                <a:ext uri="{FF2B5EF4-FFF2-40B4-BE49-F238E27FC236}">
                  <a16:creationId xmlns:a16="http://schemas.microsoft.com/office/drawing/2014/main" id="{C0A341D4-3FCD-41B5-BE81-4DDC5BAADC3C}"/>
                </a:ext>
              </a:extLst>
            </p:cNvPr>
            <p:cNvPicPr>
              <a:picLocks noChangeAspect="1"/>
            </p:cNvPicPr>
            <p:nvPr/>
          </p:nvPicPr>
          <p:blipFill rotWithShape="1">
            <a:blip r:embed="rId2"/>
            <a:srcRect t="-10" r="39597" b="73932"/>
            <a:stretch/>
          </p:blipFill>
          <p:spPr>
            <a:xfrm>
              <a:off x="5905537" y="3192787"/>
              <a:ext cx="717080" cy="257344"/>
            </a:xfrm>
            <a:prstGeom prst="rect">
              <a:avLst/>
            </a:prstGeom>
          </p:spPr>
        </p:pic>
        <p:cxnSp>
          <p:nvCxnSpPr>
            <p:cNvPr id="90" name="Straight Arrow Connector 89">
              <a:extLst>
                <a:ext uri="{FF2B5EF4-FFF2-40B4-BE49-F238E27FC236}">
                  <a16:creationId xmlns:a16="http://schemas.microsoft.com/office/drawing/2014/main" id="{41BCECED-D37B-4752-9976-AD51C09DC60E}"/>
                </a:ext>
              </a:extLst>
            </p:cNvPr>
            <p:cNvCxnSpPr>
              <a:cxnSpLocks/>
            </p:cNvCxnSpPr>
            <p:nvPr/>
          </p:nvCxnSpPr>
          <p:spPr>
            <a:xfrm flipV="1">
              <a:off x="6012160" y="3248077"/>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30" name="Straight Arrow Connector 129">
            <a:extLst>
              <a:ext uri="{FF2B5EF4-FFF2-40B4-BE49-F238E27FC236}">
                <a16:creationId xmlns:a16="http://schemas.microsoft.com/office/drawing/2014/main" id="{5375D449-0AA1-4930-A26A-9208A2D116A1}"/>
              </a:ext>
            </a:extLst>
          </p:cNvPr>
          <p:cNvCxnSpPr>
            <a:cxnSpLocks/>
          </p:cNvCxnSpPr>
          <p:nvPr/>
        </p:nvCxnSpPr>
        <p:spPr>
          <a:xfrm flipV="1">
            <a:off x="6769927" y="3713734"/>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31" name="Group 130">
            <a:extLst>
              <a:ext uri="{FF2B5EF4-FFF2-40B4-BE49-F238E27FC236}">
                <a16:creationId xmlns:a16="http://schemas.microsoft.com/office/drawing/2014/main" id="{05F73B4B-D661-4E72-8D1F-663B7D396D13}"/>
              </a:ext>
            </a:extLst>
          </p:cNvPr>
          <p:cNvGrpSpPr/>
          <p:nvPr/>
        </p:nvGrpSpPr>
        <p:grpSpPr>
          <a:xfrm>
            <a:off x="5108587" y="3933949"/>
            <a:ext cx="2058301" cy="276790"/>
            <a:chOff x="4564316" y="3192787"/>
            <a:chExt cx="2058301" cy="276790"/>
          </a:xfrm>
        </p:grpSpPr>
        <p:grpSp>
          <p:nvGrpSpPr>
            <p:cNvPr id="132" name="Group 131">
              <a:extLst>
                <a:ext uri="{FF2B5EF4-FFF2-40B4-BE49-F238E27FC236}">
                  <a16:creationId xmlns:a16="http://schemas.microsoft.com/office/drawing/2014/main" id="{66FAB7B8-A028-4F54-89F6-E5B10C056DF0}"/>
                </a:ext>
              </a:extLst>
            </p:cNvPr>
            <p:cNvGrpSpPr/>
            <p:nvPr/>
          </p:nvGrpSpPr>
          <p:grpSpPr>
            <a:xfrm>
              <a:off x="4564316" y="3208636"/>
              <a:ext cx="237870" cy="246268"/>
              <a:chOff x="7758630" y="3653810"/>
              <a:chExt cx="237870" cy="246268"/>
            </a:xfrm>
          </p:grpSpPr>
          <p:pic>
            <p:nvPicPr>
              <p:cNvPr id="146" name="Picture 145">
                <a:extLst>
                  <a:ext uri="{FF2B5EF4-FFF2-40B4-BE49-F238E27FC236}">
                    <a16:creationId xmlns:a16="http://schemas.microsoft.com/office/drawing/2014/main" id="{E6F42100-6264-4B7A-92D8-AB093E7A81E5}"/>
                  </a:ext>
                </a:extLst>
              </p:cNvPr>
              <p:cNvPicPr>
                <a:picLocks noChangeAspect="1"/>
              </p:cNvPicPr>
              <p:nvPr/>
            </p:nvPicPr>
            <p:blipFill rotWithShape="1">
              <a:blip r:embed="rId2"/>
              <a:srcRect l="1541" t="28966" r="77521" b="44956"/>
              <a:stretch/>
            </p:blipFill>
            <p:spPr>
              <a:xfrm>
                <a:off x="7758630" y="3653810"/>
                <a:ext cx="237870" cy="246268"/>
              </a:xfrm>
              <a:prstGeom prst="rect">
                <a:avLst/>
              </a:prstGeom>
            </p:spPr>
          </p:pic>
          <p:cxnSp>
            <p:nvCxnSpPr>
              <p:cNvPr id="147" name="Straight Arrow Connector 146">
                <a:extLst>
                  <a:ext uri="{FF2B5EF4-FFF2-40B4-BE49-F238E27FC236}">
                    <a16:creationId xmlns:a16="http://schemas.microsoft.com/office/drawing/2014/main" id="{5D2F3670-F17E-44F0-BB69-8B31372F15AD}"/>
                  </a:ext>
                </a:extLst>
              </p:cNvPr>
              <p:cNvCxnSpPr>
                <a:cxnSpLocks/>
              </p:cNvCxnSpPr>
              <p:nvPr/>
            </p:nvCxnSpPr>
            <p:spPr>
              <a:xfrm flipV="1">
                <a:off x="7842164" y="367835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8" name="Straight Arrow Connector 147">
                <a:extLst>
                  <a:ext uri="{FF2B5EF4-FFF2-40B4-BE49-F238E27FC236}">
                    <a16:creationId xmlns:a16="http://schemas.microsoft.com/office/drawing/2014/main" id="{E696C639-F268-40C5-AEC1-A74AF9912063}"/>
                  </a:ext>
                </a:extLst>
              </p:cNvPr>
              <p:cNvCxnSpPr>
                <a:cxnSpLocks/>
              </p:cNvCxnSpPr>
              <p:nvPr/>
            </p:nvCxnSpPr>
            <p:spPr>
              <a:xfrm>
                <a:off x="7927698" y="369265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pic>
          <p:nvPicPr>
            <p:cNvPr id="133" name="Picture 132">
              <a:extLst>
                <a:ext uri="{FF2B5EF4-FFF2-40B4-BE49-F238E27FC236}">
                  <a16:creationId xmlns:a16="http://schemas.microsoft.com/office/drawing/2014/main" id="{361BAB70-62F7-42CC-98C2-EBA727A473B9}"/>
                </a:ext>
              </a:extLst>
            </p:cNvPr>
            <p:cNvPicPr>
              <a:picLocks noChangeAspect="1"/>
            </p:cNvPicPr>
            <p:nvPr/>
          </p:nvPicPr>
          <p:blipFill rotWithShape="1">
            <a:blip r:embed="rId2"/>
            <a:srcRect t="72412" r="2924"/>
            <a:stretch/>
          </p:blipFill>
          <p:spPr>
            <a:xfrm>
              <a:off x="4810249" y="3206768"/>
              <a:ext cx="1112567" cy="262809"/>
            </a:xfrm>
            <a:prstGeom prst="rect">
              <a:avLst/>
            </a:prstGeom>
          </p:spPr>
        </p:pic>
        <p:cxnSp>
          <p:nvCxnSpPr>
            <p:cNvPr id="134" name="Straight Arrow Connector 133">
              <a:extLst>
                <a:ext uri="{FF2B5EF4-FFF2-40B4-BE49-F238E27FC236}">
                  <a16:creationId xmlns:a16="http://schemas.microsoft.com/office/drawing/2014/main" id="{63385C39-0EDE-46E7-8066-387C514E6AEA}"/>
                </a:ext>
              </a:extLst>
            </p:cNvPr>
            <p:cNvCxnSpPr>
              <a:cxnSpLocks/>
            </p:cNvCxnSpPr>
            <p:nvPr/>
          </p:nvCxnSpPr>
          <p:spPr>
            <a:xfrm flipV="1">
              <a:off x="4896106" y="3244229"/>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5" name="Straight Arrow Connector 134">
              <a:extLst>
                <a:ext uri="{FF2B5EF4-FFF2-40B4-BE49-F238E27FC236}">
                  <a16:creationId xmlns:a16="http://schemas.microsoft.com/office/drawing/2014/main" id="{9DBE281D-5467-4287-A877-6842E64EFA8F}"/>
                </a:ext>
              </a:extLst>
            </p:cNvPr>
            <p:cNvCxnSpPr>
              <a:cxnSpLocks/>
            </p:cNvCxnSpPr>
            <p:nvPr/>
          </p:nvCxnSpPr>
          <p:spPr>
            <a:xfrm>
              <a:off x="4981640" y="3258530"/>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6" name="Straight Arrow Connector 135">
              <a:extLst>
                <a:ext uri="{FF2B5EF4-FFF2-40B4-BE49-F238E27FC236}">
                  <a16:creationId xmlns:a16="http://schemas.microsoft.com/office/drawing/2014/main" id="{D56CC8A9-7D00-4F3C-B85F-ECC7835F3A93}"/>
                </a:ext>
              </a:extLst>
            </p:cNvPr>
            <p:cNvCxnSpPr>
              <a:cxnSpLocks/>
            </p:cNvCxnSpPr>
            <p:nvPr/>
          </p:nvCxnSpPr>
          <p:spPr>
            <a:xfrm flipV="1">
              <a:off x="5115518" y="3249306"/>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7" name="Straight Arrow Connector 136">
              <a:extLst>
                <a:ext uri="{FF2B5EF4-FFF2-40B4-BE49-F238E27FC236}">
                  <a16:creationId xmlns:a16="http://schemas.microsoft.com/office/drawing/2014/main" id="{687E4FDA-DA2E-469A-878E-FE8DFFFACAAB}"/>
                </a:ext>
              </a:extLst>
            </p:cNvPr>
            <p:cNvCxnSpPr>
              <a:cxnSpLocks/>
            </p:cNvCxnSpPr>
            <p:nvPr/>
          </p:nvCxnSpPr>
          <p:spPr>
            <a:xfrm>
              <a:off x="5201052" y="3263607"/>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8" name="Straight Arrow Connector 137">
              <a:extLst>
                <a:ext uri="{FF2B5EF4-FFF2-40B4-BE49-F238E27FC236}">
                  <a16:creationId xmlns:a16="http://schemas.microsoft.com/office/drawing/2014/main" id="{2224D6A6-F763-46A3-91DF-BC02FFD674CA}"/>
                </a:ext>
              </a:extLst>
            </p:cNvPr>
            <p:cNvCxnSpPr>
              <a:cxnSpLocks/>
            </p:cNvCxnSpPr>
            <p:nvPr/>
          </p:nvCxnSpPr>
          <p:spPr>
            <a:xfrm flipV="1">
              <a:off x="532668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39" name="Straight Arrow Connector 138">
              <a:extLst>
                <a:ext uri="{FF2B5EF4-FFF2-40B4-BE49-F238E27FC236}">
                  <a16:creationId xmlns:a16="http://schemas.microsoft.com/office/drawing/2014/main" id="{61ABBB6D-A3D9-478B-9802-CA5CEA23561B}"/>
                </a:ext>
              </a:extLst>
            </p:cNvPr>
            <p:cNvCxnSpPr>
              <a:cxnSpLocks/>
            </p:cNvCxnSpPr>
            <p:nvPr/>
          </p:nvCxnSpPr>
          <p:spPr>
            <a:xfrm>
              <a:off x="541221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0" name="Straight Arrow Connector 139">
              <a:extLst>
                <a:ext uri="{FF2B5EF4-FFF2-40B4-BE49-F238E27FC236}">
                  <a16:creationId xmlns:a16="http://schemas.microsoft.com/office/drawing/2014/main" id="{3F97B417-5262-4420-B0F8-77CA05CBCC1E}"/>
                </a:ext>
              </a:extLst>
            </p:cNvPr>
            <p:cNvCxnSpPr>
              <a:cxnSpLocks/>
            </p:cNvCxnSpPr>
            <p:nvPr/>
          </p:nvCxnSpPr>
          <p:spPr>
            <a:xfrm flipV="1">
              <a:off x="553801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1" name="Straight Arrow Connector 140">
              <a:extLst>
                <a:ext uri="{FF2B5EF4-FFF2-40B4-BE49-F238E27FC236}">
                  <a16:creationId xmlns:a16="http://schemas.microsoft.com/office/drawing/2014/main" id="{015612FB-A799-4AA4-9DF3-2898CB49157B}"/>
                </a:ext>
              </a:extLst>
            </p:cNvPr>
            <p:cNvCxnSpPr>
              <a:cxnSpLocks/>
            </p:cNvCxnSpPr>
            <p:nvPr/>
          </p:nvCxnSpPr>
          <p:spPr>
            <a:xfrm>
              <a:off x="562354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2" name="Straight Arrow Connector 141">
              <a:extLst>
                <a:ext uri="{FF2B5EF4-FFF2-40B4-BE49-F238E27FC236}">
                  <a16:creationId xmlns:a16="http://schemas.microsoft.com/office/drawing/2014/main" id="{F555D430-C8BE-4240-BF98-C646308F1A3F}"/>
                </a:ext>
              </a:extLst>
            </p:cNvPr>
            <p:cNvCxnSpPr>
              <a:cxnSpLocks/>
            </p:cNvCxnSpPr>
            <p:nvPr/>
          </p:nvCxnSpPr>
          <p:spPr>
            <a:xfrm flipV="1">
              <a:off x="5746353" y="3241560"/>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3" name="Straight Arrow Connector 142">
              <a:extLst>
                <a:ext uri="{FF2B5EF4-FFF2-40B4-BE49-F238E27FC236}">
                  <a16:creationId xmlns:a16="http://schemas.microsoft.com/office/drawing/2014/main" id="{8DB79DA4-4A48-4D75-B104-625E7BF07766}"/>
                </a:ext>
              </a:extLst>
            </p:cNvPr>
            <p:cNvCxnSpPr>
              <a:cxnSpLocks/>
            </p:cNvCxnSpPr>
            <p:nvPr/>
          </p:nvCxnSpPr>
          <p:spPr>
            <a:xfrm>
              <a:off x="5831887" y="3255861"/>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44" name="Picture 143">
              <a:extLst>
                <a:ext uri="{FF2B5EF4-FFF2-40B4-BE49-F238E27FC236}">
                  <a16:creationId xmlns:a16="http://schemas.microsoft.com/office/drawing/2014/main" id="{6168F5AD-D802-4F19-AF13-0D19C95CE62B}"/>
                </a:ext>
              </a:extLst>
            </p:cNvPr>
            <p:cNvPicPr>
              <a:picLocks noChangeAspect="1"/>
            </p:cNvPicPr>
            <p:nvPr/>
          </p:nvPicPr>
          <p:blipFill rotWithShape="1">
            <a:blip r:embed="rId2"/>
            <a:srcRect t="-10" r="39597" b="73932"/>
            <a:stretch/>
          </p:blipFill>
          <p:spPr>
            <a:xfrm>
              <a:off x="5905537" y="3192787"/>
              <a:ext cx="717080" cy="257344"/>
            </a:xfrm>
            <a:prstGeom prst="rect">
              <a:avLst/>
            </a:prstGeom>
          </p:spPr>
        </p:pic>
        <p:cxnSp>
          <p:nvCxnSpPr>
            <p:cNvPr id="145" name="Straight Arrow Connector 144">
              <a:extLst>
                <a:ext uri="{FF2B5EF4-FFF2-40B4-BE49-F238E27FC236}">
                  <a16:creationId xmlns:a16="http://schemas.microsoft.com/office/drawing/2014/main" id="{F449E1B1-2016-477F-98BB-2987817830D5}"/>
                </a:ext>
              </a:extLst>
            </p:cNvPr>
            <p:cNvCxnSpPr>
              <a:cxnSpLocks/>
            </p:cNvCxnSpPr>
            <p:nvPr/>
          </p:nvCxnSpPr>
          <p:spPr>
            <a:xfrm flipV="1">
              <a:off x="6012160" y="3248077"/>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49" name="Straight Arrow Connector 148">
            <a:extLst>
              <a:ext uri="{FF2B5EF4-FFF2-40B4-BE49-F238E27FC236}">
                <a16:creationId xmlns:a16="http://schemas.microsoft.com/office/drawing/2014/main" id="{159DDD98-26B5-442E-96F3-2A243BEE86CC}"/>
              </a:ext>
            </a:extLst>
          </p:cNvPr>
          <p:cNvCxnSpPr>
            <a:cxnSpLocks/>
          </p:cNvCxnSpPr>
          <p:nvPr/>
        </p:nvCxnSpPr>
        <p:spPr>
          <a:xfrm flipV="1">
            <a:off x="6762243" y="3981556"/>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0" name="Straight Arrow Connector 149">
            <a:extLst>
              <a:ext uri="{FF2B5EF4-FFF2-40B4-BE49-F238E27FC236}">
                <a16:creationId xmlns:a16="http://schemas.microsoft.com/office/drawing/2014/main" id="{D36C8B69-A342-4CF2-A7C8-656E4DB08E13}"/>
              </a:ext>
            </a:extLst>
          </p:cNvPr>
          <p:cNvCxnSpPr>
            <a:cxnSpLocks/>
          </p:cNvCxnSpPr>
          <p:nvPr/>
        </p:nvCxnSpPr>
        <p:spPr>
          <a:xfrm flipV="1">
            <a:off x="6986465" y="3973871"/>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1" name="Straight Arrow Connector 150">
            <a:extLst>
              <a:ext uri="{FF2B5EF4-FFF2-40B4-BE49-F238E27FC236}">
                <a16:creationId xmlns:a16="http://schemas.microsoft.com/office/drawing/2014/main" id="{59F01812-D16D-4E77-85A2-135FB3C5552D}"/>
              </a:ext>
            </a:extLst>
          </p:cNvPr>
          <p:cNvCxnSpPr>
            <a:cxnSpLocks/>
          </p:cNvCxnSpPr>
          <p:nvPr/>
        </p:nvCxnSpPr>
        <p:spPr>
          <a:xfrm flipV="1">
            <a:off x="6762243" y="4281206"/>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2" name="Straight Arrow Connector 151">
            <a:extLst>
              <a:ext uri="{FF2B5EF4-FFF2-40B4-BE49-F238E27FC236}">
                <a16:creationId xmlns:a16="http://schemas.microsoft.com/office/drawing/2014/main" id="{CE4E5CC9-5FBF-4564-890F-F4D5476FEF9D}"/>
              </a:ext>
            </a:extLst>
          </p:cNvPr>
          <p:cNvCxnSpPr>
            <a:cxnSpLocks/>
          </p:cNvCxnSpPr>
          <p:nvPr/>
        </p:nvCxnSpPr>
        <p:spPr>
          <a:xfrm flipV="1">
            <a:off x="6986465" y="4281205"/>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3" name="Straight Arrow Connector 152">
            <a:extLst>
              <a:ext uri="{FF2B5EF4-FFF2-40B4-BE49-F238E27FC236}">
                <a16:creationId xmlns:a16="http://schemas.microsoft.com/office/drawing/2014/main" id="{C0A345AE-0A50-47BD-8BCF-249B0708B93B}"/>
              </a:ext>
            </a:extLst>
          </p:cNvPr>
          <p:cNvCxnSpPr>
            <a:cxnSpLocks/>
          </p:cNvCxnSpPr>
          <p:nvPr/>
        </p:nvCxnSpPr>
        <p:spPr>
          <a:xfrm>
            <a:off x="6641793" y="4299096"/>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613F5AA0-E00F-4110-A0A6-B4FBDC4D0403}"/>
              </a:ext>
            </a:extLst>
          </p:cNvPr>
          <p:cNvGrpSpPr/>
          <p:nvPr/>
        </p:nvGrpSpPr>
        <p:grpSpPr>
          <a:xfrm>
            <a:off x="5108587" y="4503146"/>
            <a:ext cx="2058301" cy="276790"/>
            <a:chOff x="3695249" y="3871167"/>
            <a:chExt cx="2058301" cy="276790"/>
          </a:xfrm>
        </p:grpSpPr>
        <p:grpSp>
          <p:nvGrpSpPr>
            <p:cNvPr id="154" name="Group 153">
              <a:extLst>
                <a:ext uri="{FF2B5EF4-FFF2-40B4-BE49-F238E27FC236}">
                  <a16:creationId xmlns:a16="http://schemas.microsoft.com/office/drawing/2014/main" id="{41BEC3A5-AEBF-4649-B05D-1959FD1DDCB9}"/>
                </a:ext>
              </a:extLst>
            </p:cNvPr>
            <p:cNvGrpSpPr/>
            <p:nvPr/>
          </p:nvGrpSpPr>
          <p:grpSpPr>
            <a:xfrm>
              <a:off x="3695249" y="3871167"/>
              <a:ext cx="2058301" cy="276790"/>
              <a:chOff x="4564316" y="3192787"/>
              <a:chExt cx="2058301" cy="276790"/>
            </a:xfrm>
          </p:grpSpPr>
          <p:grpSp>
            <p:nvGrpSpPr>
              <p:cNvPr id="155" name="Group 154">
                <a:extLst>
                  <a:ext uri="{FF2B5EF4-FFF2-40B4-BE49-F238E27FC236}">
                    <a16:creationId xmlns:a16="http://schemas.microsoft.com/office/drawing/2014/main" id="{248579A4-DD46-4090-8C34-1A4F6073B5DD}"/>
                  </a:ext>
                </a:extLst>
              </p:cNvPr>
              <p:cNvGrpSpPr/>
              <p:nvPr/>
            </p:nvGrpSpPr>
            <p:grpSpPr>
              <a:xfrm>
                <a:off x="4564316" y="3208636"/>
                <a:ext cx="237870" cy="246268"/>
                <a:chOff x="7758630" y="3653810"/>
                <a:chExt cx="237870" cy="246268"/>
              </a:xfrm>
            </p:grpSpPr>
            <p:pic>
              <p:nvPicPr>
                <p:cNvPr id="169" name="Picture 168">
                  <a:extLst>
                    <a:ext uri="{FF2B5EF4-FFF2-40B4-BE49-F238E27FC236}">
                      <a16:creationId xmlns:a16="http://schemas.microsoft.com/office/drawing/2014/main" id="{4DBDD1C5-EE65-4B4E-BCC3-BD5165365B0E}"/>
                    </a:ext>
                  </a:extLst>
                </p:cNvPr>
                <p:cNvPicPr>
                  <a:picLocks noChangeAspect="1"/>
                </p:cNvPicPr>
                <p:nvPr/>
              </p:nvPicPr>
              <p:blipFill rotWithShape="1">
                <a:blip r:embed="rId2"/>
                <a:srcRect l="1541" t="28966" r="77521" b="44956"/>
                <a:stretch/>
              </p:blipFill>
              <p:spPr>
                <a:xfrm>
                  <a:off x="7758630" y="3653810"/>
                  <a:ext cx="237870" cy="246268"/>
                </a:xfrm>
                <a:prstGeom prst="rect">
                  <a:avLst/>
                </a:prstGeom>
              </p:spPr>
            </p:pic>
            <p:cxnSp>
              <p:nvCxnSpPr>
                <p:cNvPr id="170" name="Straight Arrow Connector 169">
                  <a:extLst>
                    <a:ext uri="{FF2B5EF4-FFF2-40B4-BE49-F238E27FC236}">
                      <a16:creationId xmlns:a16="http://schemas.microsoft.com/office/drawing/2014/main" id="{562BCEE2-FAD6-4A66-86E1-4488D4A3A42D}"/>
                    </a:ext>
                  </a:extLst>
                </p:cNvPr>
                <p:cNvCxnSpPr>
                  <a:cxnSpLocks/>
                </p:cNvCxnSpPr>
                <p:nvPr/>
              </p:nvCxnSpPr>
              <p:spPr>
                <a:xfrm flipV="1">
                  <a:off x="7842164" y="367835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1" name="Straight Arrow Connector 170">
                  <a:extLst>
                    <a:ext uri="{FF2B5EF4-FFF2-40B4-BE49-F238E27FC236}">
                      <a16:creationId xmlns:a16="http://schemas.microsoft.com/office/drawing/2014/main" id="{94E97F11-A626-43A5-B0B1-48D84E4B5820}"/>
                    </a:ext>
                  </a:extLst>
                </p:cNvPr>
                <p:cNvCxnSpPr>
                  <a:cxnSpLocks/>
                </p:cNvCxnSpPr>
                <p:nvPr/>
              </p:nvCxnSpPr>
              <p:spPr>
                <a:xfrm>
                  <a:off x="7927698" y="369265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pic>
            <p:nvPicPr>
              <p:cNvPr id="156" name="Picture 155">
                <a:extLst>
                  <a:ext uri="{FF2B5EF4-FFF2-40B4-BE49-F238E27FC236}">
                    <a16:creationId xmlns:a16="http://schemas.microsoft.com/office/drawing/2014/main" id="{5F62EE21-73EA-47B7-A551-99BDEC4DD991}"/>
                  </a:ext>
                </a:extLst>
              </p:cNvPr>
              <p:cNvPicPr>
                <a:picLocks noChangeAspect="1"/>
              </p:cNvPicPr>
              <p:nvPr/>
            </p:nvPicPr>
            <p:blipFill rotWithShape="1">
              <a:blip r:embed="rId2"/>
              <a:srcRect t="72412" r="2924"/>
              <a:stretch/>
            </p:blipFill>
            <p:spPr>
              <a:xfrm>
                <a:off x="4810249" y="3206768"/>
                <a:ext cx="1112567" cy="262809"/>
              </a:xfrm>
              <a:prstGeom prst="rect">
                <a:avLst/>
              </a:prstGeom>
            </p:spPr>
          </p:pic>
          <p:cxnSp>
            <p:nvCxnSpPr>
              <p:cNvPr id="157" name="Straight Arrow Connector 156">
                <a:extLst>
                  <a:ext uri="{FF2B5EF4-FFF2-40B4-BE49-F238E27FC236}">
                    <a16:creationId xmlns:a16="http://schemas.microsoft.com/office/drawing/2014/main" id="{F1B45EBA-88B1-418D-B52C-453AB2725F59}"/>
                  </a:ext>
                </a:extLst>
              </p:cNvPr>
              <p:cNvCxnSpPr>
                <a:cxnSpLocks/>
              </p:cNvCxnSpPr>
              <p:nvPr/>
            </p:nvCxnSpPr>
            <p:spPr>
              <a:xfrm flipV="1">
                <a:off x="4896106" y="3244229"/>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8" name="Straight Arrow Connector 157">
                <a:extLst>
                  <a:ext uri="{FF2B5EF4-FFF2-40B4-BE49-F238E27FC236}">
                    <a16:creationId xmlns:a16="http://schemas.microsoft.com/office/drawing/2014/main" id="{C3E9ADD8-BC9E-4D64-AE7E-7A40BF310AD7}"/>
                  </a:ext>
                </a:extLst>
              </p:cNvPr>
              <p:cNvCxnSpPr>
                <a:cxnSpLocks/>
              </p:cNvCxnSpPr>
              <p:nvPr/>
            </p:nvCxnSpPr>
            <p:spPr>
              <a:xfrm>
                <a:off x="4981640" y="3258530"/>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9" name="Straight Arrow Connector 158">
                <a:extLst>
                  <a:ext uri="{FF2B5EF4-FFF2-40B4-BE49-F238E27FC236}">
                    <a16:creationId xmlns:a16="http://schemas.microsoft.com/office/drawing/2014/main" id="{52DC9B83-8C36-490D-A823-C52CBF419CC8}"/>
                  </a:ext>
                </a:extLst>
              </p:cNvPr>
              <p:cNvCxnSpPr>
                <a:cxnSpLocks/>
              </p:cNvCxnSpPr>
              <p:nvPr/>
            </p:nvCxnSpPr>
            <p:spPr>
              <a:xfrm flipV="1">
                <a:off x="5115518" y="3249306"/>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0" name="Straight Arrow Connector 159">
                <a:extLst>
                  <a:ext uri="{FF2B5EF4-FFF2-40B4-BE49-F238E27FC236}">
                    <a16:creationId xmlns:a16="http://schemas.microsoft.com/office/drawing/2014/main" id="{46AAA7D8-8600-4229-9EFD-67080FE9DD50}"/>
                  </a:ext>
                </a:extLst>
              </p:cNvPr>
              <p:cNvCxnSpPr>
                <a:cxnSpLocks/>
              </p:cNvCxnSpPr>
              <p:nvPr/>
            </p:nvCxnSpPr>
            <p:spPr>
              <a:xfrm>
                <a:off x="5201052" y="3263607"/>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1" name="Straight Arrow Connector 160">
                <a:extLst>
                  <a:ext uri="{FF2B5EF4-FFF2-40B4-BE49-F238E27FC236}">
                    <a16:creationId xmlns:a16="http://schemas.microsoft.com/office/drawing/2014/main" id="{E967E447-0E44-4D9B-AFF8-A020F9799CDA}"/>
                  </a:ext>
                </a:extLst>
              </p:cNvPr>
              <p:cNvCxnSpPr>
                <a:cxnSpLocks/>
              </p:cNvCxnSpPr>
              <p:nvPr/>
            </p:nvCxnSpPr>
            <p:spPr>
              <a:xfrm flipV="1">
                <a:off x="532668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2" name="Straight Arrow Connector 161">
                <a:extLst>
                  <a:ext uri="{FF2B5EF4-FFF2-40B4-BE49-F238E27FC236}">
                    <a16:creationId xmlns:a16="http://schemas.microsoft.com/office/drawing/2014/main" id="{2384EF90-06B3-4ACF-A7DF-F13CF094C2C4}"/>
                  </a:ext>
                </a:extLst>
              </p:cNvPr>
              <p:cNvCxnSpPr>
                <a:cxnSpLocks/>
              </p:cNvCxnSpPr>
              <p:nvPr/>
            </p:nvCxnSpPr>
            <p:spPr>
              <a:xfrm>
                <a:off x="541221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3" name="Straight Arrow Connector 162">
                <a:extLst>
                  <a:ext uri="{FF2B5EF4-FFF2-40B4-BE49-F238E27FC236}">
                    <a16:creationId xmlns:a16="http://schemas.microsoft.com/office/drawing/2014/main" id="{0B885960-C237-42A7-A062-6A5CD990F8EB}"/>
                  </a:ext>
                </a:extLst>
              </p:cNvPr>
              <p:cNvCxnSpPr>
                <a:cxnSpLocks/>
              </p:cNvCxnSpPr>
              <p:nvPr/>
            </p:nvCxnSpPr>
            <p:spPr>
              <a:xfrm flipV="1">
                <a:off x="553801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4" name="Straight Arrow Connector 163">
                <a:extLst>
                  <a:ext uri="{FF2B5EF4-FFF2-40B4-BE49-F238E27FC236}">
                    <a16:creationId xmlns:a16="http://schemas.microsoft.com/office/drawing/2014/main" id="{7488531E-E66A-48F7-8936-6B40F0B947D7}"/>
                  </a:ext>
                </a:extLst>
              </p:cNvPr>
              <p:cNvCxnSpPr>
                <a:cxnSpLocks/>
              </p:cNvCxnSpPr>
              <p:nvPr/>
            </p:nvCxnSpPr>
            <p:spPr>
              <a:xfrm>
                <a:off x="562354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5" name="Straight Arrow Connector 164">
                <a:extLst>
                  <a:ext uri="{FF2B5EF4-FFF2-40B4-BE49-F238E27FC236}">
                    <a16:creationId xmlns:a16="http://schemas.microsoft.com/office/drawing/2014/main" id="{2B846D67-F03F-4E18-AF8B-D9BD5A8B44C2}"/>
                  </a:ext>
                </a:extLst>
              </p:cNvPr>
              <p:cNvCxnSpPr>
                <a:cxnSpLocks/>
              </p:cNvCxnSpPr>
              <p:nvPr/>
            </p:nvCxnSpPr>
            <p:spPr>
              <a:xfrm flipV="1">
                <a:off x="5746353" y="3241560"/>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6" name="Straight Arrow Connector 165">
                <a:extLst>
                  <a:ext uri="{FF2B5EF4-FFF2-40B4-BE49-F238E27FC236}">
                    <a16:creationId xmlns:a16="http://schemas.microsoft.com/office/drawing/2014/main" id="{334E3AC5-E477-4D23-9A72-51E357CD9CCD}"/>
                  </a:ext>
                </a:extLst>
              </p:cNvPr>
              <p:cNvCxnSpPr>
                <a:cxnSpLocks/>
              </p:cNvCxnSpPr>
              <p:nvPr/>
            </p:nvCxnSpPr>
            <p:spPr>
              <a:xfrm>
                <a:off x="5831887" y="3255861"/>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67" name="Picture 166">
                <a:extLst>
                  <a:ext uri="{FF2B5EF4-FFF2-40B4-BE49-F238E27FC236}">
                    <a16:creationId xmlns:a16="http://schemas.microsoft.com/office/drawing/2014/main" id="{7BD6B5A4-F0EB-4A7D-AE38-2718C8624833}"/>
                  </a:ext>
                </a:extLst>
              </p:cNvPr>
              <p:cNvPicPr>
                <a:picLocks noChangeAspect="1"/>
              </p:cNvPicPr>
              <p:nvPr/>
            </p:nvPicPr>
            <p:blipFill rotWithShape="1">
              <a:blip r:embed="rId2"/>
              <a:srcRect t="-10" r="39597" b="73932"/>
              <a:stretch/>
            </p:blipFill>
            <p:spPr>
              <a:xfrm>
                <a:off x="5905537" y="3192787"/>
                <a:ext cx="717080" cy="257344"/>
              </a:xfrm>
              <a:prstGeom prst="rect">
                <a:avLst/>
              </a:prstGeom>
            </p:spPr>
          </p:pic>
          <p:cxnSp>
            <p:nvCxnSpPr>
              <p:cNvPr id="168" name="Straight Arrow Connector 167">
                <a:extLst>
                  <a:ext uri="{FF2B5EF4-FFF2-40B4-BE49-F238E27FC236}">
                    <a16:creationId xmlns:a16="http://schemas.microsoft.com/office/drawing/2014/main" id="{9E89CE56-92D6-4D35-8E84-37911730FADC}"/>
                  </a:ext>
                </a:extLst>
              </p:cNvPr>
              <p:cNvCxnSpPr>
                <a:cxnSpLocks/>
              </p:cNvCxnSpPr>
              <p:nvPr/>
            </p:nvCxnSpPr>
            <p:spPr>
              <a:xfrm flipV="1">
                <a:off x="6012160" y="3248077"/>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72" name="Straight Arrow Connector 171">
              <a:extLst>
                <a:ext uri="{FF2B5EF4-FFF2-40B4-BE49-F238E27FC236}">
                  <a16:creationId xmlns:a16="http://schemas.microsoft.com/office/drawing/2014/main" id="{E80D873F-8478-4C98-9728-457498FED865}"/>
                </a:ext>
              </a:extLst>
            </p:cNvPr>
            <p:cNvCxnSpPr>
              <a:cxnSpLocks/>
            </p:cNvCxnSpPr>
            <p:nvPr/>
          </p:nvCxnSpPr>
          <p:spPr>
            <a:xfrm flipV="1">
              <a:off x="5348906" y="3916721"/>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3" name="Straight Arrow Connector 172">
              <a:extLst>
                <a:ext uri="{FF2B5EF4-FFF2-40B4-BE49-F238E27FC236}">
                  <a16:creationId xmlns:a16="http://schemas.microsoft.com/office/drawing/2014/main" id="{914074CC-8A18-4310-B747-0BDB60D223C7}"/>
                </a:ext>
              </a:extLst>
            </p:cNvPr>
            <p:cNvCxnSpPr>
              <a:cxnSpLocks/>
            </p:cNvCxnSpPr>
            <p:nvPr/>
          </p:nvCxnSpPr>
          <p:spPr>
            <a:xfrm flipV="1">
              <a:off x="5573128" y="3916720"/>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4" name="Straight Arrow Connector 173">
              <a:extLst>
                <a:ext uri="{FF2B5EF4-FFF2-40B4-BE49-F238E27FC236}">
                  <a16:creationId xmlns:a16="http://schemas.microsoft.com/office/drawing/2014/main" id="{33FEDB84-6A9D-4709-A8CA-76933F4BD7F4}"/>
                </a:ext>
              </a:extLst>
            </p:cNvPr>
            <p:cNvCxnSpPr>
              <a:cxnSpLocks/>
            </p:cNvCxnSpPr>
            <p:nvPr/>
          </p:nvCxnSpPr>
          <p:spPr>
            <a:xfrm>
              <a:off x="5228456" y="3934611"/>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75" name="Straight Arrow Connector 174">
            <a:extLst>
              <a:ext uri="{FF2B5EF4-FFF2-40B4-BE49-F238E27FC236}">
                <a16:creationId xmlns:a16="http://schemas.microsoft.com/office/drawing/2014/main" id="{DBD664C7-AC7F-4C60-90F1-76F60C2A4369}"/>
              </a:ext>
            </a:extLst>
          </p:cNvPr>
          <p:cNvCxnSpPr>
            <a:cxnSpLocks/>
          </p:cNvCxnSpPr>
          <p:nvPr/>
        </p:nvCxnSpPr>
        <p:spPr>
          <a:xfrm>
            <a:off x="6834765" y="4563912"/>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77" name="Group 176">
            <a:extLst>
              <a:ext uri="{FF2B5EF4-FFF2-40B4-BE49-F238E27FC236}">
                <a16:creationId xmlns:a16="http://schemas.microsoft.com/office/drawing/2014/main" id="{D774D2BB-2FF2-40B9-847A-FD8B2B69F33A}"/>
              </a:ext>
            </a:extLst>
          </p:cNvPr>
          <p:cNvGrpSpPr/>
          <p:nvPr/>
        </p:nvGrpSpPr>
        <p:grpSpPr>
          <a:xfrm>
            <a:off x="5108587" y="4770641"/>
            <a:ext cx="2058301" cy="276790"/>
            <a:chOff x="3695249" y="3871167"/>
            <a:chExt cx="2058301" cy="276790"/>
          </a:xfrm>
        </p:grpSpPr>
        <p:grpSp>
          <p:nvGrpSpPr>
            <p:cNvPr id="178" name="Group 177">
              <a:extLst>
                <a:ext uri="{FF2B5EF4-FFF2-40B4-BE49-F238E27FC236}">
                  <a16:creationId xmlns:a16="http://schemas.microsoft.com/office/drawing/2014/main" id="{46FAEB4F-AD9E-4707-B791-E8C31C13060C}"/>
                </a:ext>
              </a:extLst>
            </p:cNvPr>
            <p:cNvGrpSpPr/>
            <p:nvPr/>
          </p:nvGrpSpPr>
          <p:grpSpPr>
            <a:xfrm>
              <a:off x="3695249" y="3871167"/>
              <a:ext cx="2058301" cy="276790"/>
              <a:chOff x="4564316" y="3192787"/>
              <a:chExt cx="2058301" cy="276790"/>
            </a:xfrm>
          </p:grpSpPr>
          <p:grpSp>
            <p:nvGrpSpPr>
              <p:cNvPr id="182" name="Group 181">
                <a:extLst>
                  <a:ext uri="{FF2B5EF4-FFF2-40B4-BE49-F238E27FC236}">
                    <a16:creationId xmlns:a16="http://schemas.microsoft.com/office/drawing/2014/main" id="{FFA2A140-1F90-4ADE-9555-E38F32E00EF9}"/>
                  </a:ext>
                </a:extLst>
              </p:cNvPr>
              <p:cNvGrpSpPr/>
              <p:nvPr/>
            </p:nvGrpSpPr>
            <p:grpSpPr>
              <a:xfrm>
                <a:off x="4564316" y="3208636"/>
                <a:ext cx="237870" cy="246268"/>
                <a:chOff x="7758630" y="3653810"/>
                <a:chExt cx="237870" cy="246268"/>
              </a:xfrm>
            </p:grpSpPr>
            <p:pic>
              <p:nvPicPr>
                <p:cNvPr id="196" name="Picture 195">
                  <a:extLst>
                    <a:ext uri="{FF2B5EF4-FFF2-40B4-BE49-F238E27FC236}">
                      <a16:creationId xmlns:a16="http://schemas.microsoft.com/office/drawing/2014/main" id="{EE1634FD-F68C-4085-922A-6032918DD8C7}"/>
                    </a:ext>
                  </a:extLst>
                </p:cNvPr>
                <p:cNvPicPr>
                  <a:picLocks noChangeAspect="1"/>
                </p:cNvPicPr>
                <p:nvPr/>
              </p:nvPicPr>
              <p:blipFill rotWithShape="1">
                <a:blip r:embed="rId2"/>
                <a:srcRect l="1541" t="28966" r="77521" b="44956"/>
                <a:stretch/>
              </p:blipFill>
              <p:spPr>
                <a:xfrm>
                  <a:off x="7758630" y="3653810"/>
                  <a:ext cx="237870" cy="246268"/>
                </a:xfrm>
                <a:prstGeom prst="rect">
                  <a:avLst/>
                </a:prstGeom>
              </p:spPr>
            </p:pic>
            <p:cxnSp>
              <p:nvCxnSpPr>
                <p:cNvPr id="197" name="Straight Arrow Connector 196">
                  <a:extLst>
                    <a:ext uri="{FF2B5EF4-FFF2-40B4-BE49-F238E27FC236}">
                      <a16:creationId xmlns:a16="http://schemas.microsoft.com/office/drawing/2014/main" id="{6487E9FB-1755-4DAB-A53F-E04CCE0B59C4}"/>
                    </a:ext>
                  </a:extLst>
                </p:cNvPr>
                <p:cNvCxnSpPr>
                  <a:cxnSpLocks/>
                </p:cNvCxnSpPr>
                <p:nvPr/>
              </p:nvCxnSpPr>
              <p:spPr>
                <a:xfrm flipV="1">
                  <a:off x="7842164" y="367835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8" name="Straight Arrow Connector 197">
                  <a:extLst>
                    <a:ext uri="{FF2B5EF4-FFF2-40B4-BE49-F238E27FC236}">
                      <a16:creationId xmlns:a16="http://schemas.microsoft.com/office/drawing/2014/main" id="{99727E71-CB92-4ADB-AF81-6B3885B58233}"/>
                    </a:ext>
                  </a:extLst>
                </p:cNvPr>
                <p:cNvCxnSpPr>
                  <a:cxnSpLocks/>
                </p:cNvCxnSpPr>
                <p:nvPr/>
              </p:nvCxnSpPr>
              <p:spPr>
                <a:xfrm>
                  <a:off x="7927698" y="369265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pic>
            <p:nvPicPr>
              <p:cNvPr id="183" name="Picture 182">
                <a:extLst>
                  <a:ext uri="{FF2B5EF4-FFF2-40B4-BE49-F238E27FC236}">
                    <a16:creationId xmlns:a16="http://schemas.microsoft.com/office/drawing/2014/main" id="{0D964599-F91E-4608-A1C2-EA39DF3CE1F5}"/>
                  </a:ext>
                </a:extLst>
              </p:cNvPr>
              <p:cNvPicPr>
                <a:picLocks noChangeAspect="1"/>
              </p:cNvPicPr>
              <p:nvPr/>
            </p:nvPicPr>
            <p:blipFill rotWithShape="1">
              <a:blip r:embed="rId2"/>
              <a:srcRect t="72412" r="2924"/>
              <a:stretch/>
            </p:blipFill>
            <p:spPr>
              <a:xfrm>
                <a:off x="4810249" y="3206768"/>
                <a:ext cx="1112567" cy="262809"/>
              </a:xfrm>
              <a:prstGeom prst="rect">
                <a:avLst/>
              </a:prstGeom>
            </p:spPr>
          </p:pic>
          <p:cxnSp>
            <p:nvCxnSpPr>
              <p:cNvPr id="184" name="Straight Arrow Connector 183">
                <a:extLst>
                  <a:ext uri="{FF2B5EF4-FFF2-40B4-BE49-F238E27FC236}">
                    <a16:creationId xmlns:a16="http://schemas.microsoft.com/office/drawing/2014/main" id="{31C54DA4-D5CE-4E61-B72E-5B631BC8A627}"/>
                  </a:ext>
                </a:extLst>
              </p:cNvPr>
              <p:cNvCxnSpPr>
                <a:cxnSpLocks/>
              </p:cNvCxnSpPr>
              <p:nvPr/>
            </p:nvCxnSpPr>
            <p:spPr>
              <a:xfrm flipV="1">
                <a:off x="4896106" y="3244229"/>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5" name="Straight Arrow Connector 184">
                <a:extLst>
                  <a:ext uri="{FF2B5EF4-FFF2-40B4-BE49-F238E27FC236}">
                    <a16:creationId xmlns:a16="http://schemas.microsoft.com/office/drawing/2014/main" id="{FBCBC6CA-9835-40C8-8E7E-4021A51A16A4}"/>
                  </a:ext>
                </a:extLst>
              </p:cNvPr>
              <p:cNvCxnSpPr>
                <a:cxnSpLocks/>
              </p:cNvCxnSpPr>
              <p:nvPr/>
            </p:nvCxnSpPr>
            <p:spPr>
              <a:xfrm>
                <a:off x="4981640" y="3258530"/>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6" name="Straight Arrow Connector 185">
                <a:extLst>
                  <a:ext uri="{FF2B5EF4-FFF2-40B4-BE49-F238E27FC236}">
                    <a16:creationId xmlns:a16="http://schemas.microsoft.com/office/drawing/2014/main" id="{84861536-3DF1-4AC6-9E3E-08508227FE80}"/>
                  </a:ext>
                </a:extLst>
              </p:cNvPr>
              <p:cNvCxnSpPr>
                <a:cxnSpLocks/>
              </p:cNvCxnSpPr>
              <p:nvPr/>
            </p:nvCxnSpPr>
            <p:spPr>
              <a:xfrm flipV="1">
                <a:off x="5115518" y="3249306"/>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7" name="Straight Arrow Connector 186">
                <a:extLst>
                  <a:ext uri="{FF2B5EF4-FFF2-40B4-BE49-F238E27FC236}">
                    <a16:creationId xmlns:a16="http://schemas.microsoft.com/office/drawing/2014/main" id="{0039CCAD-5157-47B4-92EB-482047855E6A}"/>
                  </a:ext>
                </a:extLst>
              </p:cNvPr>
              <p:cNvCxnSpPr>
                <a:cxnSpLocks/>
              </p:cNvCxnSpPr>
              <p:nvPr/>
            </p:nvCxnSpPr>
            <p:spPr>
              <a:xfrm>
                <a:off x="5201052" y="3263607"/>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8" name="Straight Arrow Connector 187">
                <a:extLst>
                  <a:ext uri="{FF2B5EF4-FFF2-40B4-BE49-F238E27FC236}">
                    <a16:creationId xmlns:a16="http://schemas.microsoft.com/office/drawing/2014/main" id="{787E6519-7A23-4CF8-9235-297220BD6B44}"/>
                  </a:ext>
                </a:extLst>
              </p:cNvPr>
              <p:cNvCxnSpPr>
                <a:cxnSpLocks/>
              </p:cNvCxnSpPr>
              <p:nvPr/>
            </p:nvCxnSpPr>
            <p:spPr>
              <a:xfrm flipV="1">
                <a:off x="532668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9" name="Straight Arrow Connector 188">
                <a:extLst>
                  <a:ext uri="{FF2B5EF4-FFF2-40B4-BE49-F238E27FC236}">
                    <a16:creationId xmlns:a16="http://schemas.microsoft.com/office/drawing/2014/main" id="{7217C39A-5960-47BA-97B6-64C13BD82040}"/>
                  </a:ext>
                </a:extLst>
              </p:cNvPr>
              <p:cNvCxnSpPr>
                <a:cxnSpLocks/>
              </p:cNvCxnSpPr>
              <p:nvPr/>
            </p:nvCxnSpPr>
            <p:spPr>
              <a:xfrm>
                <a:off x="541221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0" name="Straight Arrow Connector 189">
                <a:extLst>
                  <a:ext uri="{FF2B5EF4-FFF2-40B4-BE49-F238E27FC236}">
                    <a16:creationId xmlns:a16="http://schemas.microsoft.com/office/drawing/2014/main" id="{D3B3DAF4-0305-4A16-A437-E0D1E7F38859}"/>
                  </a:ext>
                </a:extLst>
              </p:cNvPr>
              <p:cNvCxnSpPr>
                <a:cxnSpLocks/>
              </p:cNvCxnSpPr>
              <p:nvPr/>
            </p:nvCxnSpPr>
            <p:spPr>
              <a:xfrm flipV="1">
                <a:off x="5538013" y="3253083"/>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1" name="Straight Arrow Connector 190">
                <a:extLst>
                  <a:ext uri="{FF2B5EF4-FFF2-40B4-BE49-F238E27FC236}">
                    <a16:creationId xmlns:a16="http://schemas.microsoft.com/office/drawing/2014/main" id="{BE977137-74AA-42AA-AEB2-5D4D482698FC}"/>
                  </a:ext>
                </a:extLst>
              </p:cNvPr>
              <p:cNvCxnSpPr>
                <a:cxnSpLocks/>
              </p:cNvCxnSpPr>
              <p:nvPr/>
            </p:nvCxnSpPr>
            <p:spPr>
              <a:xfrm>
                <a:off x="5623547" y="3267384"/>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2" name="Straight Arrow Connector 191">
                <a:extLst>
                  <a:ext uri="{FF2B5EF4-FFF2-40B4-BE49-F238E27FC236}">
                    <a16:creationId xmlns:a16="http://schemas.microsoft.com/office/drawing/2014/main" id="{839CFAB6-59EA-4227-89F0-ADF1AE8F1B1C}"/>
                  </a:ext>
                </a:extLst>
              </p:cNvPr>
              <p:cNvCxnSpPr>
                <a:cxnSpLocks/>
              </p:cNvCxnSpPr>
              <p:nvPr/>
            </p:nvCxnSpPr>
            <p:spPr>
              <a:xfrm flipV="1">
                <a:off x="5746353" y="3241560"/>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3" name="Straight Arrow Connector 192">
                <a:extLst>
                  <a:ext uri="{FF2B5EF4-FFF2-40B4-BE49-F238E27FC236}">
                    <a16:creationId xmlns:a16="http://schemas.microsoft.com/office/drawing/2014/main" id="{79B27DE1-DD04-4464-9BE3-A8F2C393A36B}"/>
                  </a:ext>
                </a:extLst>
              </p:cNvPr>
              <p:cNvCxnSpPr>
                <a:cxnSpLocks/>
              </p:cNvCxnSpPr>
              <p:nvPr/>
            </p:nvCxnSpPr>
            <p:spPr>
              <a:xfrm>
                <a:off x="5831887" y="3255861"/>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94" name="Picture 193">
                <a:extLst>
                  <a:ext uri="{FF2B5EF4-FFF2-40B4-BE49-F238E27FC236}">
                    <a16:creationId xmlns:a16="http://schemas.microsoft.com/office/drawing/2014/main" id="{6C8EAD5C-C71F-441A-AAD5-092C8AD32C8F}"/>
                  </a:ext>
                </a:extLst>
              </p:cNvPr>
              <p:cNvPicPr>
                <a:picLocks noChangeAspect="1"/>
              </p:cNvPicPr>
              <p:nvPr/>
            </p:nvPicPr>
            <p:blipFill rotWithShape="1">
              <a:blip r:embed="rId2"/>
              <a:srcRect t="-10" r="39597" b="73932"/>
              <a:stretch/>
            </p:blipFill>
            <p:spPr>
              <a:xfrm>
                <a:off x="5905537" y="3192787"/>
                <a:ext cx="717080" cy="257344"/>
              </a:xfrm>
              <a:prstGeom prst="rect">
                <a:avLst/>
              </a:prstGeom>
            </p:spPr>
          </p:pic>
          <p:cxnSp>
            <p:nvCxnSpPr>
              <p:cNvPr id="195" name="Straight Arrow Connector 194">
                <a:extLst>
                  <a:ext uri="{FF2B5EF4-FFF2-40B4-BE49-F238E27FC236}">
                    <a16:creationId xmlns:a16="http://schemas.microsoft.com/office/drawing/2014/main" id="{19033D3A-16B3-43CF-A860-345C240BEA5A}"/>
                  </a:ext>
                </a:extLst>
              </p:cNvPr>
              <p:cNvCxnSpPr>
                <a:cxnSpLocks/>
              </p:cNvCxnSpPr>
              <p:nvPr/>
            </p:nvCxnSpPr>
            <p:spPr>
              <a:xfrm flipV="1">
                <a:off x="6012160" y="3248077"/>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79" name="Straight Arrow Connector 178">
              <a:extLst>
                <a:ext uri="{FF2B5EF4-FFF2-40B4-BE49-F238E27FC236}">
                  <a16:creationId xmlns:a16="http://schemas.microsoft.com/office/drawing/2014/main" id="{C2E84272-4E0D-4EB7-B784-EF21EF61C83A}"/>
                </a:ext>
              </a:extLst>
            </p:cNvPr>
            <p:cNvCxnSpPr>
              <a:cxnSpLocks/>
            </p:cNvCxnSpPr>
            <p:nvPr/>
          </p:nvCxnSpPr>
          <p:spPr>
            <a:xfrm flipV="1">
              <a:off x="5348906" y="3916721"/>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0" name="Straight Arrow Connector 179">
              <a:extLst>
                <a:ext uri="{FF2B5EF4-FFF2-40B4-BE49-F238E27FC236}">
                  <a16:creationId xmlns:a16="http://schemas.microsoft.com/office/drawing/2014/main" id="{5A23FEEC-ECB7-4B7E-8E7B-C6D941263E58}"/>
                </a:ext>
              </a:extLst>
            </p:cNvPr>
            <p:cNvCxnSpPr>
              <a:cxnSpLocks/>
            </p:cNvCxnSpPr>
            <p:nvPr/>
          </p:nvCxnSpPr>
          <p:spPr>
            <a:xfrm flipV="1">
              <a:off x="5573128" y="3916720"/>
              <a:ext cx="0" cy="181907"/>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81" name="Straight Arrow Connector 180">
              <a:extLst>
                <a:ext uri="{FF2B5EF4-FFF2-40B4-BE49-F238E27FC236}">
                  <a16:creationId xmlns:a16="http://schemas.microsoft.com/office/drawing/2014/main" id="{00752141-5C93-4486-B43F-2B5C72D739DD}"/>
                </a:ext>
              </a:extLst>
            </p:cNvPr>
            <p:cNvCxnSpPr>
              <a:cxnSpLocks/>
            </p:cNvCxnSpPr>
            <p:nvPr/>
          </p:nvCxnSpPr>
          <p:spPr>
            <a:xfrm>
              <a:off x="5228456" y="3934611"/>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cxnSp>
        <p:nvCxnSpPr>
          <p:cNvPr id="199" name="Straight Arrow Connector 198">
            <a:extLst>
              <a:ext uri="{FF2B5EF4-FFF2-40B4-BE49-F238E27FC236}">
                <a16:creationId xmlns:a16="http://schemas.microsoft.com/office/drawing/2014/main" id="{CB80CDCC-39EA-4257-8E1C-418164E5B00E}"/>
              </a:ext>
            </a:extLst>
          </p:cNvPr>
          <p:cNvCxnSpPr>
            <a:cxnSpLocks/>
          </p:cNvCxnSpPr>
          <p:nvPr/>
        </p:nvCxnSpPr>
        <p:spPr>
          <a:xfrm>
            <a:off x="6834765" y="4831407"/>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6" name="Straight Arrow Connector 175">
            <a:extLst>
              <a:ext uri="{FF2B5EF4-FFF2-40B4-BE49-F238E27FC236}">
                <a16:creationId xmlns:a16="http://schemas.microsoft.com/office/drawing/2014/main" id="{36586FC5-BC56-49B1-95C9-170E7D552B7E}"/>
              </a:ext>
            </a:extLst>
          </p:cNvPr>
          <p:cNvCxnSpPr>
            <a:cxnSpLocks/>
          </p:cNvCxnSpPr>
          <p:nvPr/>
        </p:nvCxnSpPr>
        <p:spPr>
          <a:xfrm>
            <a:off x="7066157" y="4826402"/>
            <a:ext cx="0" cy="174061"/>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6C6CDE7-DC82-4077-97C1-44B61CBF0CB7}"/>
              </a:ext>
            </a:extLst>
          </p:cNvPr>
          <p:cNvSpPr txBox="1"/>
          <p:nvPr/>
        </p:nvSpPr>
        <p:spPr>
          <a:xfrm>
            <a:off x="7274327" y="3457324"/>
            <a:ext cx="1787733" cy="1569660"/>
          </a:xfrm>
          <a:prstGeom prst="rect">
            <a:avLst/>
          </a:prstGeom>
          <a:noFill/>
        </p:spPr>
        <p:txBody>
          <a:bodyPr wrap="none" rtlCol="0">
            <a:spAutoFit/>
          </a:bodyPr>
          <a:lstStyle/>
          <a:p>
            <a:r>
              <a:rPr lang="en-GB" sz="1600">
                <a:latin typeface="Calibri" panose="020F0502020204030204" pitchFamily="34" charset="0"/>
                <a:cs typeface="Calibri" panose="020F0502020204030204" pitchFamily="34" charset="0"/>
              </a:rPr>
              <a:t>3 valence electrons</a:t>
            </a:r>
          </a:p>
          <a:p>
            <a:r>
              <a:rPr lang="en-GB" sz="1600">
                <a:latin typeface="Calibri" panose="020F0502020204030204" pitchFamily="34" charset="0"/>
                <a:cs typeface="Calibri" panose="020F0502020204030204" pitchFamily="34" charset="0"/>
              </a:rPr>
              <a:t>4 valence electrons</a:t>
            </a:r>
          </a:p>
          <a:p>
            <a:r>
              <a:rPr lang="en-GB" sz="1600">
                <a:latin typeface="Calibri" panose="020F0502020204030204" pitchFamily="34" charset="0"/>
                <a:cs typeface="Calibri" panose="020F0502020204030204" pitchFamily="34" charset="0"/>
              </a:rPr>
              <a:t>5 valence electrons</a:t>
            </a:r>
          </a:p>
          <a:p>
            <a:r>
              <a:rPr lang="en-GB" sz="1600">
                <a:latin typeface="Calibri" panose="020F0502020204030204" pitchFamily="34" charset="0"/>
                <a:cs typeface="Calibri" panose="020F0502020204030204" pitchFamily="34" charset="0"/>
              </a:rPr>
              <a:t>6 valence electrons</a:t>
            </a:r>
          </a:p>
          <a:p>
            <a:r>
              <a:rPr lang="en-GB" sz="1600">
                <a:latin typeface="Calibri" panose="020F0502020204030204" pitchFamily="34" charset="0"/>
                <a:cs typeface="Calibri" panose="020F0502020204030204" pitchFamily="34" charset="0"/>
              </a:rPr>
              <a:t>7 valence electrons</a:t>
            </a:r>
          </a:p>
          <a:p>
            <a:r>
              <a:rPr lang="en-GB" sz="1600">
                <a:latin typeface="Calibri" panose="020F0502020204030204" pitchFamily="34" charset="0"/>
                <a:cs typeface="Calibri" panose="020F0502020204030204" pitchFamily="34" charset="0"/>
              </a:rPr>
              <a:t>8 valence electrons</a:t>
            </a:r>
          </a:p>
        </p:txBody>
      </p:sp>
      <p:sp>
        <p:nvSpPr>
          <p:cNvPr id="201" name="TextBox 200">
            <a:extLst>
              <a:ext uri="{FF2B5EF4-FFF2-40B4-BE49-F238E27FC236}">
                <a16:creationId xmlns:a16="http://schemas.microsoft.com/office/drawing/2014/main" id="{2538870A-7AEC-4373-9474-6083AC691DC4}"/>
              </a:ext>
            </a:extLst>
          </p:cNvPr>
          <p:cNvSpPr txBox="1"/>
          <p:nvPr/>
        </p:nvSpPr>
        <p:spPr>
          <a:xfrm>
            <a:off x="5058160" y="3173655"/>
            <a:ext cx="343364" cy="307777"/>
          </a:xfrm>
          <a:prstGeom prst="rect">
            <a:avLst/>
          </a:prstGeom>
          <a:noFill/>
        </p:spPr>
        <p:txBody>
          <a:bodyPr wrap="none" rtlCol="0">
            <a:spAutoFit/>
          </a:bodyPr>
          <a:lstStyle/>
          <a:p>
            <a:r>
              <a:rPr lang="en-GB" sz="1400">
                <a:solidFill>
                  <a:srgbClr val="FF66FF"/>
                </a:solidFill>
              </a:rPr>
              <a:t>4s</a:t>
            </a:r>
          </a:p>
        </p:txBody>
      </p:sp>
      <p:sp>
        <p:nvSpPr>
          <p:cNvPr id="202" name="TextBox 201">
            <a:extLst>
              <a:ext uri="{FF2B5EF4-FFF2-40B4-BE49-F238E27FC236}">
                <a16:creationId xmlns:a16="http://schemas.microsoft.com/office/drawing/2014/main" id="{C718D24A-AE05-405D-B82A-E5DD46360FC4}"/>
              </a:ext>
            </a:extLst>
          </p:cNvPr>
          <p:cNvSpPr txBox="1"/>
          <p:nvPr/>
        </p:nvSpPr>
        <p:spPr>
          <a:xfrm>
            <a:off x="5778193" y="3184727"/>
            <a:ext cx="383438" cy="307777"/>
          </a:xfrm>
          <a:prstGeom prst="rect">
            <a:avLst/>
          </a:prstGeom>
          <a:noFill/>
        </p:spPr>
        <p:txBody>
          <a:bodyPr wrap="none" rtlCol="0">
            <a:spAutoFit/>
          </a:bodyPr>
          <a:lstStyle/>
          <a:p>
            <a:r>
              <a:rPr lang="en-GB" sz="1400">
                <a:solidFill>
                  <a:srgbClr val="0000FF"/>
                </a:solidFill>
              </a:rPr>
              <a:t>3d</a:t>
            </a:r>
          </a:p>
        </p:txBody>
      </p:sp>
      <p:sp>
        <p:nvSpPr>
          <p:cNvPr id="203" name="TextBox 202">
            <a:extLst>
              <a:ext uri="{FF2B5EF4-FFF2-40B4-BE49-F238E27FC236}">
                <a16:creationId xmlns:a16="http://schemas.microsoft.com/office/drawing/2014/main" id="{1CB9BE10-B133-4B45-A429-A4687130F286}"/>
              </a:ext>
            </a:extLst>
          </p:cNvPr>
          <p:cNvSpPr txBox="1"/>
          <p:nvPr/>
        </p:nvSpPr>
        <p:spPr>
          <a:xfrm>
            <a:off x="6628480" y="3168881"/>
            <a:ext cx="383438" cy="307777"/>
          </a:xfrm>
          <a:prstGeom prst="rect">
            <a:avLst/>
          </a:prstGeom>
          <a:noFill/>
        </p:spPr>
        <p:txBody>
          <a:bodyPr wrap="none" rtlCol="0">
            <a:spAutoFit/>
          </a:bodyPr>
          <a:lstStyle/>
          <a:p>
            <a:r>
              <a:rPr lang="en-GB" sz="1400">
                <a:solidFill>
                  <a:srgbClr val="FFC000"/>
                </a:solidFill>
              </a:rPr>
              <a:t>4p</a:t>
            </a:r>
          </a:p>
        </p:txBody>
      </p:sp>
      <p:sp>
        <p:nvSpPr>
          <p:cNvPr id="204" name="TextBox 203">
            <a:extLst>
              <a:ext uri="{FF2B5EF4-FFF2-40B4-BE49-F238E27FC236}">
                <a16:creationId xmlns:a16="http://schemas.microsoft.com/office/drawing/2014/main" id="{8DCAF659-5B93-47C1-B8C4-CF95CCE914A0}"/>
              </a:ext>
            </a:extLst>
          </p:cNvPr>
          <p:cNvSpPr txBox="1"/>
          <p:nvPr/>
        </p:nvSpPr>
        <p:spPr>
          <a:xfrm>
            <a:off x="-5841" y="6554992"/>
            <a:ext cx="4572000" cy="276999"/>
          </a:xfrm>
          <a:prstGeom prst="rect">
            <a:avLst/>
          </a:prstGeom>
          <a:noFill/>
        </p:spPr>
        <p:txBody>
          <a:bodyPr wrap="square">
            <a:spAutoFit/>
          </a:bodyPr>
          <a:lstStyle/>
          <a:p>
            <a:r>
              <a:rPr lang="en-GB" sz="1200">
                <a:solidFill>
                  <a:schemeClr val="accent2"/>
                </a:solidFill>
              </a:rPr>
              <a:t>https://www.rsc.org/periodic-table</a:t>
            </a:r>
          </a:p>
        </p:txBody>
      </p:sp>
      <p:sp>
        <p:nvSpPr>
          <p:cNvPr id="2" name="TextBox 1">
            <a:extLst>
              <a:ext uri="{FF2B5EF4-FFF2-40B4-BE49-F238E27FC236}">
                <a16:creationId xmlns:a16="http://schemas.microsoft.com/office/drawing/2014/main" id="{1C269F3B-703E-4D37-A13F-D5A17933931A}"/>
              </a:ext>
            </a:extLst>
          </p:cNvPr>
          <p:cNvSpPr txBox="1"/>
          <p:nvPr/>
        </p:nvSpPr>
        <p:spPr>
          <a:xfrm>
            <a:off x="3188263" y="5796335"/>
            <a:ext cx="5860066" cy="492443"/>
          </a:xfrm>
          <a:prstGeom prst="rect">
            <a:avLst/>
          </a:prstGeom>
          <a:noFill/>
        </p:spPr>
        <p:txBody>
          <a:bodyPr wrap="none" rtlCol="0">
            <a:spAutoFit/>
          </a:bodyPr>
          <a:lstStyle/>
          <a:p>
            <a:r>
              <a:rPr lang="en-GB" sz="2600">
                <a:solidFill>
                  <a:srgbClr val="0000FF"/>
                </a:solidFill>
              </a:rPr>
              <a:t>Valence electrons – only shell 4 (outermost)</a:t>
            </a:r>
          </a:p>
        </p:txBody>
      </p:sp>
      <p:sp>
        <p:nvSpPr>
          <p:cNvPr id="58" name="Date Placeholder 57">
            <a:extLst>
              <a:ext uri="{FF2B5EF4-FFF2-40B4-BE49-F238E27FC236}">
                <a16:creationId xmlns:a16="http://schemas.microsoft.com/office/drawing/2014/main" id="{E0585034-F98A-474C-95BB-97147D725D2A}"/>
              </a:ext>
            </a:extLst>
          </p:cNvPr>
          <p:cNvSpPr>
            <a:spLocks noGrp="1"/>
          </p:cNvSpPr>
          <p:nvPr>
            <p:ph type="dt" sz="half" idx="10"/>
          </p:nvPr>
        </p:nvSpPr>
        <p:spPr>
          <a:xfrm>
            <a:off x="9417657" y="6459914"/>
            <a:ext cx="2743200" cy="365125"/>
          </a:xfrm>
        </p:spPr>
        <p:txBody>
          <a:bodyPr/>
          <a:lstStyle/>
          <a:p>
            <a:r>
              <a:rPr lang="en-US" altLang="en-US"/>
              <a:t>01/26/2023</a:t>
            </a:r>
            <a:endParaRPr lang="es-ES" altLang="en-US"/>
          </a:p>
        </p:txBody>
      </p:sp>
      <p:pic>
        <p:nvPicPr>
          <p:cNvPr id="205" name="Picture 204">
            <a:extLst>
              <a:ext uri="{FF2B5EF4-FFF2-40B4-BE49-F238E27FC236}">
                <a16:creationId xmlns:a16="http://schemas.microsoft.com/office/drawing/2014/main" id="{C0F2ABEA-8461-440A-B33D-F47FB3CEB916}"/>
              </a:ext>
            </a:extLst>
          </p:cNvPr>
          <p:cNvPicPr>
            <a:picLocks noChangeAspect="1"/>
          </p:cNvPicPr>
          <p:nvPr/>
        </p:nvPicPr>
        <p:blipFill rotWithShape="1">
          <a:blip r:embed="rId3"/>
          <a:srcRect b="56171"/>
          <a:stretch/>
        </p:blipFill>
        <p:spPr>
          <a:xfrm>
            <a:off x="-116509" y="54299"/>
            <a:ext cx="11519893" cy="2574291"/>
          </a:xfrm>
          <a:prstGeom prst="rect">
            <a:avLst/>
          </a:prstGeom>
        </p:spPr>
      </p:pic>
      <p:sp>
        <p:nvSpPr>
          <p:cNvPr id="206" name="Title 2">
            <a:extLst>
              <a:ext uri="{FF2B5EF4-FFF2-40B4-BE49-F238E27FC236}">
                <a16:creationId xmlns:a16="http://schemas.microsoft.com/office/drawing/2014/main" id="{C96493FC-97CF-4277-83D5-595637AA7F82}"/>
              </a:ext>
            </a:extLst>
          </p:cNvPr>
          <p:cNvSpPr txBox="1">
            <a:spLocks/>
          </p:cNvSpPr>
          <p:nvPr/>
        </p:nvSpPr>
        <p:spPr>
          <a:xfrm>
            <a:off x="1487873" y="130838"/>
            <a:ext cx="10364451" cy="657324"/>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effectLst>
                  <a:outerShdw blurRad="38100" dist="38100" dir="2700000" algn="tl">
                    <a:srgbClr val="000000">
                      <a:alpha val="43137"/>
                    </a:srgbClr>
                  </a:outerShdw>
                </a:effectLst>
              </a:rPr>
              <a:t>fourth row and variations</a:t>
            </a:r>
          </a:p>
        </p:txBody>
      </p:sp>
    </p:spTree>
    <p:extLst>
      <p:ext uri="{BB962C8B-B14F-4D97-AF65-F5344CB8AC3E}">
        <p14:creationId xmlns:p14="http://schemas.microsoft.com/office/powerpoint/2010/main" val="1923333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6"/>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0"/>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1"/>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49"/>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5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51"/>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52"/>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53"/>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7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77"/>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99"/>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76"/>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5"/>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201"/>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02"/>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03"/>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5" grpId="0"/>
      <p:bldP spid="201" grpId="0"/>
      <p:bldP spid="202" grpId="0"/>
      <p:bldP spid="203" grpId="0"/>
      <p:bldP spid="2"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TextBox 39">
            <a:extLst>
              <a:ext uri="{FF2B5EF4-FFF2-40B4-BE49-F238E27FC236}">
                <a16:creationId xmlns:a16="http://schemas.microsoft.com/office/drawing/2014/main" id="{89FB6D04-5630-483A-83FD-24B830DEF77A}"/>
              </a:ext>
            </a:extLst>
          </p:cNvPr>
          <p:cNvSpPr txBox="1"/>
          <p:nvPr/>
        </p:nvSpPr>
        <p:spPr>
          <a:xfrm>
            <a:off x="3287688" y="1167949"/>
            <a:ext cx="4752528" cy="3108543"/>
          </a:xfrm>
          <a:prstGeom prst="rect">
            <a:avLst/>
          </a:prstGeom>
          <a:noFill/>
        </p:spPr>
        <p:txBody>
          <a:bodyPr wrap="square" rtlCol="0">
            <a:spAutoFit/>
          </a:bodyPr>
          <a:lstStyle/>
          <a:p>
            <a:r>
              <a:rPr lang="en-GB" sz="2800" b="1">
                <a:solidFill>
                  <a:srgbClr val="C00000"/>
                </a:solidFill>
              </a:rPr>
              <a:t>1s</a:t>
            </a:r>
            <a:r>
              <a:rPr lang="en-GB" sz="2800" b="1" baseline="30000">
                <a:solidFill>
                  <a:srgbClr val="C00000"/>
                </a:solidFill>
              </a:rPr>
              <a:t>2 </a:t>
            </a:r>
          </a:p>
          <a:p>
            <a:r>
              <a:rPr lang="en-GB" sz="2800" b="1">
                <a:solidFill>
                  <a:srgbClr val="99FF99"/>
                </a:solidFill>
              </a:rPr>
              <a:t>2s</a:t>
            </a:r>
            <a:r>
              <a:rPr lang="en-GB" sz="2800" b="1" baseline="30000">
                <a:solidFill>
                  <a:srgbClr val="99FF99"/>
                </a:solidFill>
              </a:rPr>
              <a:t>2</a:t>
            </a:r>
            <a:r>
              <a:rPr lang="en-GB" sz="2800" baseline="30000">
                <a:solidFill>
                  <a:srgbClr val="99FF99"/>
                </a:solidFill>
              </a:rPr>
              <a:t>   </a:t>
            </a:r>
            <a:r>
              <a:rPr lang="en-GB" sz="2800">
                <a:solidFill>
                  <a:srgbClr val="99FF99"/>
                </a:solidFill>
              </a:rPr>
              <a:t>   </a:t>
            </a:r>
            <a:r>
              <a:rPr lang="en-GB" sz="2800" b="1">
                <a:solidFill>
                  <a:srgbClr val="99FF99"/>
                </a:solidFill>
              </a:rPr>
              <a:t>2p</a:t>
            </a:r>
            <a:r>
              <a:rPr lang="en-GB" sz="2800" b="1" baseline="30000">
                <a:solidFill>
                  <a:srgbClr val="99FF99"/>
                </a:solidFill>
              </a:rPr>
              <a:t>6</a:t>
            </a:r>
          </a:p>
          <a:p>
            <a:r>
              <a:rPr lang="en-GB" sz="2800" b="1">
                <a:solidFill>
                  <a:srgbClr val="00B0F0"/>
                </a:solidFill>
              </a:rPr>
              <a:t>3s</a:t>
            </a:r>
            <a:r>
              <a:rPr lang="en-GB" sz="2800" b="1" baseline="30000">
                <a:solidFill>
                  <a:srgbClr val="00B0F0"/>
                </a:solidFill>
              </a:rPr>
              <a:t>2</a:t>
            </a:r>
            <a:r>
              <a:rPr lang="en-GB" sz="2800">
                <a:solidFill>
                  <a:srgbClr val="00B0F0"/>
                </a:solidFill>
              </a:rPr>
              <a:t>     </a:t>
            </a:r>
            <a:r>
              <a:rPr lang="en-GB" sz="2800" b="1">
                <a:solidFill>
                  <a:srgbClr val="00B0F0"/>
                </a:solidFill>
              </a:rPr>
              <a:t>3p</a:t>
            </a:r>
            <a:r>
              <a:rPr lang="en-GB" sz="2800" b="1" baseline="30000">
                <a:solidFill>
                  <a:srgbClr val="00B0F0"/>
                </a:solidFill>
              </a:rPr>
              <a:t>6</a:t>
            </a:r>
            <a:r>
              <a:rPr lang="en-GB" sz="2800">
                <a:solidFill>
                  <a:srgbClr val="00B0F0"/>
                </a:solidFill>
              </a:rPr>
              <a:t>     </a:t>
            </a:r>
            <a:r>
              <a:rPr lang="en-GB" sz="2800" b="1">
                <a:solidFill>
                  <a:srgbClr val="00B0F0"/>
                </a:solidFill>
              </a:rPr>
              <a:t>3d</a:t>
            </a:r>
            <a:r>
              <a:rPr lang="en-GB" sz="2800" b="1" baseline="30000">
                <a:solidFill>
                  <a:srgbClr val="00B0F0"/>
                </a:solidFill>
              </a:rPr>
              <a:t>10</a:t>
            </a:r>
          </a:p>
          <a:p>
            <a:r>
              <a:rPr lang="en-GB" sz="2800" b="1">
                <a:solidFill>
                  <a:srgbClr val="FF66FF"/>
                </a:solidFill>
              </a:rPr>
              <a:t>4s</a:t>
            </a:r>
            <a:r>
              <a:rPr lang="en-GB" sz="2800" b="1" baseline="30000">
                <a:solidFill>
                  <a:srgbClr val="FF66FF"/>
                </a:solidFill>
              </a:rPr>
              <a:t>2</a:t>
            </a:r>
            <a:r>
              <a:rPr lang="en-GB" sz="2800">
                <a:solidFill>
                  <a:srgbClr val="FF66FF"/>
                </a:solidFill>
              </a:rPr>
              <a:t>     </a:t>
            </a:r>
            <a:r>
              <a:rPr lang="en-GB" sz="2800" b="1">
                <a:solidFill>
                  <a:srgbClr val="FF66FF"/>
                </a:solidFill>
              </a:rPr>
              <a:t>4p</a:t>
            </a:r>
            <a:r>
              <a:rPr lang="en-GB" sz="2800" b="1" baseline="30000">
                <a:solidFill>
                  <a:srgbClr val="FF66FF"/>
                </a:solidFill>
              </a:rPr>
              <a:t>6</a:t>
            </a:r>
            <a:r>
              <a:rPr lang="en-GB" sz="2800">
                <a:solidFill>
                  <a:srgbClr val="FF66FF"/>
                </a:solidFill>
              </a:rPr>
              <a:t>     </a:t>
            </a:r>
            <a:r>
              <a:rPr lang="en-GB" sz="2800" b="1">
                <a:solidFill>
                  <a:srgbClr val="FF66FF"/>
                </a:solidFill>
              </a:rPr>
              <a:t>4d</a:t>
            </a:r>
            <a:r>
              <a:rPr lang="en-GB" sz="2800" b="1" baseline="30000">
                <a:solidFill>
                  <a:srgbClr val="FF66FF"/>
                </a:solidFill>
              </a:rPr>
              <a:t>10</a:t>
            </a:r>
            <a:r>
              <a:rPr lang="en-GB" sz="2800">
                <a:solidFill>
                  <a:srgbClr val="FF66FF"/>
                </a:solidFill>
              </a:rPr>
              <a:t>     </a:t>
            </a:r>
            <a:r>
              <a:rPr lang="en-GB" sz="2800" b="1">
                <a:solidFill>
                  <a:srgbClr val="FF66FF"/>
                </a:solidFill>
              </a:rPr>
              <a:t>4f</a:t>
            </a:r>
            <a:r>
              <a:rPr lang="en-GB" sz="2800" b="1" baseline="30000">
                <a:solidFill>
                  <a:srgbClr val="FF66FF"/>
                </a:solidFill>
              </a:rPr>
              <a:t>14</a:t>
            </a:r>
          </a:p>
          <a:p>
            <a:r>
              <a:rPr lang="en-GB" sz="2800" b="1">
                <a:solidFill>
                  <a:srgbClr val="00B050"/>
                </a:solidFill>
              </a:rPr>
              <a:t>5s</a:t>
            </a:r>
            <a:r>
              <a:rPr lang="en-GB" sz="2800" b="1" baseline="30000">
                <a:solidFill>
                  <a:srgbClr val="00B050"/>
                </a:solidFill>
              </a:rPr>
              <a:t>2</a:t>
            </a:r>
            <a:r>
              <a:rPr lang="en-GB" sz="2800">
                <a:solidFill>
                  <a:srgbClr val="00B050"/>
                </a:solidFill>
              </a:rPr>
              <a:t>     </a:t>
            </a:r>
            <a:r>
              <a:rPr lang="en-GB" sz="2800" b="1">
                <a:solidFill>
                  <a:srgbClr val="00B050"/>
                </a:solidFill>
              </a:rPr>
              <a:t>5p</a:t>
            </a:r>
            <a:r>
              <a:rPr lang="en-GB" sz="2800" b="1" baseline="30000">
                <a:solidFill>
                  <a:srgbClr val="00B050"/>
                </a:solidFill>
              </a:rPr>
              <a:t>6</a:t>
            </a:r>
            <a:r>
              <a:rPr lang="en-GB" sz="2800">
                <a:solidFill>
                  <a:srgbClr val="00B050"/>
                </a:solidFill>
              </a:rPr>
              <a:t>     </a:t>
            </a:r>
            <a:r>
              <a:rPr lang="en-GB" sz="2800" b="1">
                <a:solidFill>
                  <a:srgbClr val="00B050"/>
                </a:solidFill>
              </a:rPr>
              <a:t>5d</a:t>
            </a:r>
            <a:r>
              <a:rPr lang="en-GB" sz="2800" b="1" baseline="30000">
                <a:solidFill>
                  <a:srgbClr val="00B050"/>
                </a:solidFill>
              </a:rPr>
              <a:t>10</a:t>
            </a:r>
            <a:r>
              <a:rPr lang="en-GB" sz="2800">
                <a:solidFill>
                  <a:srgbClr val="00B050"/>
                </a:solidFill>
              </a:rPr>
              <a:t>     </a:t>
            </a:r>
            <a:r>
              <a:rPr lang="en-GB" sz="2800" b="1">
                <a:solidFill>
                  <a:srgbClr val="00B050"/>
                </a:solidFill>
              </a:rPr>
              <a:t>5f</a:t>
            </a:r>
            <a:r>
              <a:rPr lang="en-GB" sz="2800" b="1" baseline="30000">
                <a:solidFill>
                  <a:srgbClr val="00B050"/>
                </a:solidFill>
              </a:rPr>
              <a:t>14</a:t>
            </a:r>
            <a:endParaRPr lang="en-GB" sz="2800" b="1">
              <a:solidFill>
                <a:srgbClr val="00B050"/>
              </a:solidFill>
            </a:endParaRPr>
          </a:p>
          <a:p>
            <a:r>
              <a:rPr lang="en-GB" sz="2800" b="1">
                <a:solidFill>
                  <a:srgbClr val="FFC000"/>
                </a:solidFill>
              </a:rPr>
              <a:t>6s</a:t>
            </a:r>
            <a:r>
              <a:rPr lang="en-GB" sz="2800" b="1" baseline="30000">
                <a:solidFill>
                  <a:srgbClr val="FFC000"/>
                </a:solidFill>
              </a:rPr>
              <a:t>2</a:t>
            </a:r>
            <a:r>
              <a:rPr lang="en-GB" sz="2800">
                <a:solidFill>
                  <a:srgbClr val="FFC000"/>
                </a:solidFill>
              </a:rPr>
              <a:t>     </a:t>
            </a:r>
            <a:r>
              <a:rPr lang="en-GB" sz="2800" b="1">
                <a:solidFill>
                  <a:srgbClr val="FFC000"/>
                </a:solidFill>
              </a:rPr>
              <a:t>6p</a:t>
            </a:r>
            <a:r>
              <a:rPr lang="en-GB" sz="2800" b="1" baseline="30000">
                <a:solidFill>
                  <a:srgbClr val="FFC000"/>
                </a:solidFill>
              </a:rPr>
              <a:t>6</a:t>
            </a:r>
            <a:r>
              <a:rPr lang="en-GB" sz="2800">
                <a:solidFill>
                  <a:srgbClr val="FFC000"/>
                </a:solidFill>
              </a:rPr>
              <a:t>     </a:t>
            </a:r>
            <a:r>
              <a:rPr lang="en-GB" sz="2800" b="1">
                <a:solidFill>
                  <a:srgbClr val="FFC000"/>
                </a:solidFill>
              </a:rPr>
              <a:t>6d</a:t>
            </a:r>
            <a:r>
              <a:rPr lang="en-GB" sz="2800" b="1" baseline="30000">
                <a:solidFill>
                  <a:srgbClr val="FFC000"/>
                </a:solidFill>
              </a:rPr>
              <a:t>10</a:t>
            </a:r>
            <a:r>
              <a:rPr lang="en-GB" sz="2800">
                <a:solidFill>
                  <a:srgbClr val="FFC000"/>
                </a:solidFill>
              </a:rPr>
              <a:t>     </a:t>
            </a:r>
            <a:r>
              <a:rPr lang="en-GB" sz="2800" b="1">
                <a:solidFill>
                  <a:srgbClr val="FFC000"/>
                </a:solidFill>
              </a:rPr>
              <a:t>6f</a:t>
            </a:r>
            <a:r>
              <a:rPr lang="en-GB" sz="2800" b="1" baseline="30000">
                <a:solidFill>
                  <a:srgbClr val="FFC000"/>
                </a:solidFill>
              </a:rPr>
              <a:t>14</a:t>
            </a:r>
            <a:endParaRPr lang="en-GB" sz="2800" b="1">
              <a:solidFill>
                <a:srgbClr val="FFC000"/>
              </a:solidFill>
            </a:endParaRPr>
          </a:p>
          <a:p>
            <a:r>
              <a:rPr lang="en-GB" sz="2800" b="1">
                <a:solidFill>
                  <a:srgbClr val="7030A0"/>
                </a:solidFill>
              </a:rPr>
              <a:t>7s</a:t>
            </a:r>
            <a:r>
              <a:rPr lang="en-GB" sz="2800" b="1" baseline="30000">
                <a:solidFill>
                  <a:srgbClr val="7030A0"/>
                </a:solidFill>
              </a:rPr>
              <a:t>2</a:t>
            </a:r>
            <a:r>
              <a:rPr lang="en-GB" sz="2800" b="1">
                <a:solidFill>
                  <a:srgbClr val="7030A0"/>
                </a:solidFill>
              </a:rPr>
              <a:t> </a:t>
            </a:r>
            <a:r>
              <a:rPr lang="en-GB" sz="2800">
                <a:solidFill>
                  <a:srgbClr val="7030A0"/>
                </a:solidFill>
              </a:rPr>
              <a:t>    </a:t>
            </a:r>
            <a:r>
              <a:rPr lang="en-GB" sz="2800" b="1">
                <a:solidFill>
                  <a:srgbClr val="7030A0"/>
                </a:solidFill>
              </a:rPr>
              <a:t>7p</a:t>
            </a:r>
            <a:r>
              <a:rPr lang="en-GB" sz="2800" b="1" baseline="30000">
                <a:solidFill>
                  <a:srgbClr val="7030A0"/>
                </a:solidFill>
              </a:rPr>
              <a:t>6</a:t>
            </a:r>
            <a:r>
              <a:rPr lang="en-GB" sz="2800" b="1">
                <a:solidFill>
                  <a:srgbClr val="7030A0"/>
                </a:solidFill>
              </a:rPr>
              <a:t> </a:t>
            </a:r>
            <a:r>
              <a:rPr lang="en-GB" sz="2800">
                <a:solidFill>
                  <a:srgbClr val="7030A0"/>
                </a:solidFill>
              </a:rPr>
              <a:t>    </a:t>
            </a:r>
            <a:r>
              <a:rPr lang="en-GB" sz="2800" b="1">
                <a:solidFill>
                  <a:srgbClr val="7030A0"/>
                </a:solidFill>
              </a:rPr>
              <a:t>7d</a:t>
            </a:r>
            <a:r>
              <a:rPr lang="en-GB" sz="2800" b="1" baseline="30000">
                <a:solidFill>
                  <a:srgbClr val="7030A0"/>
                </a:solidFill>
              </a:rPr>
              <a:t>10</a:t>
            </a:r>
            <a:r>
              <a:rPr lang="en-GB" sz="2800">
                <a:solidFill>
                  <a:srgbClr val="7030A0"/>
                </a:solidFill>
              </a:rPr>
              <a:t>     </a:t>
            </a:r>
            <a:r>
              <a:rPr lang="en-GB" sz="2800" b="1">
                <a:solidFill>
                  <a:srgbClr val="7030A0"/>
                </a:solidFill>
              </a:rPr>
              <a:t>7f</a:t>
            </a:r>
            <a:r>
              <a:rPr lang="en-GB" sz="2800" b="1" baseline="30000">
                <a:solidFill>
                  <a:srgbClr val="7030A0"/>
                </a:solidFill>
              </a:rPr>
              <a:t>14</a:t>
            </a:r>
            <a:r>
              <a:rPr lang="en-GB" sz="2800" b="1">
                <a:solidFill>
                  <a:srgbClr val="7030A0"/>
                </a:solidFill>
              </a:rPr>
              <a:t> </a:t>
            </a:r>
          </a:p>
        </p:txBody>
      </p:sp>
      <p:cxnSp>
        <p:nvCxnSpPr>
          <p:cNvPr id="27" name="Straight Arrow Connector 26">
            <a:extLst>
              <a:ext uri="{FF2B5EF4-FFF2-40B4-BE49-F238E27FC236}">
                <a16:creationId xmlns:a16="http://schemas.microsoft.com/office/drawing/2014/main" id="{42F34587-B8E3-4325-972A-836D9859C5C4}"/>
              </a:ext>
            </a:extLst>
          </p:cNvPr>
          <p:cNvCxnSpPr>
            <a:cxnSpLocks/>
          </p:cNvCxnSpPr>
          <p:nvPr/>
        </p:nvCxnSpPr>
        <p:spPr>
          <a:xfrm flipH="1">
            <a:off x="6056258" y="3704758"/>
            <a:ext cx="1334263" cy="478343"/>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02F23F58-2ACE-47C3-966E-45EBD8ACDBBD}"/>
              </a:ext>
            </a:extLst>
          </p:cNvPr>
          <p:cNvCxnSpPr>
            <a:cxnSpLocks/>
          </p:cNvCxnSpPr>
          <p:nvPr/>
        </p:nvCxnSpPr>
        <p:spPr>
          <a:xfrm flipH="1">
            <a:off x="3287688" y="2601367"/>
            <a:ext cx="2808312" cy="1026023"/>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566037E2-9350-47C7-B3BB-ECCF982D5168}"/>
              </a:ext>
            </a:extLst>
          </p:cNvPr>
          <p:cNvCxnSpPr>
            <a:cxnSpLocks/>
          </p:cNvCxnSpPr>
          <p:nvPr/>
        </p:nvCxnSpPr>
        <p:spPr>
          <a:xfrm flipH="1">
            <a:off x="3297427" y="2139788"/>
            <a:ext cx="2808312" cy="1026023"/>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81B0436D-77A8-4513-A23C-3DCDAE333FCB}"/>
              </a:ext>
            </a:extLst>
          </p:cNvPr>
          <p:cNvCxnSpPr>
            <a:cxnSpLocks/>
          </p:cNvCxnSpPr>
          <p:nvPr/>
        </p:nvCxnSpPr>
        <p:spPr>
          <a:xfrm flipH="1">
            <a:off x="3200188" y="1981498"/>
            <a:ext cx="2253191" cy="860265"/>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3C8EC7AE-D39D-46C7-8E6E-E2F92C52AAA2}"/>
              </a:ext>
            </a:extLst>
          </p:cNvPr>
          <p:cNvCxnSpPr>
            <a:cxnSpLocks/>
          </p:cNvCxnSpPr>
          <p:nvPr/>
        </p:nvCxnSpPr>
        <p:spPr>
          <a:xfrm flipH="1">
            <a:off x="3127461" y="1698088"/>
            <a:ext cx="1964775" cy="757859"/>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4171A541-0A18-4786-A7A0-3206075C06E1}"/>
              </a:ext>
            </a:extLst>
          </p:cNvPr>
          <p:cNvCxnSpPr>
            <a:cxnSpLocks/>
          </p:cNvCxnSpPr>
          <p:nvPr/>
        </p:nvCxnSpPr>
        <p:spPr>
          <a:xfrm flipH="1">
            <a:off x="3081984" y="1543847"/>
            <a:ext cx="1356209" cy="488993"/>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4DA9663A-A475-4C02-99B1-53315C7B246B}"/>
              </a:ext>
            </a:extLst>
          </p:cNvPr>
          <p:cNvCxnSpPr>
            <a:cxnSpLocks/>
          </p:cNvCxnSpPr>
          <p:nvPr/>
        </p:nvCxnSpPr>
        <p:spPr>
          <a:xfrm flipH="1">
            <a:off x="2997869" y="1233087"/>
            <a:ext cx="1111979" cy="457572"/>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143E6486-B2AA-4111-A14D-F0AF13608264}"/>
              </a:ext>
            </a:extLst>
          </p:cNvPr>
          <p:cNvCxnSpPr>
            <a:cxnSpLocks/>
          </p:cNvCxnSpPr>
          <p:nvPr/>
        </p:nvCxnSpPr>
        <p:spPr>
          <a:xfrm flipH="1">
            <a:off x="4994052" y="3423840"/>
            <a:ext cx="2108437" cy="777390"/>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8E94BC1B-0703-4BAE-B645-3902E404AED0}"/>
              </a:ext>
            </a:extLst>
          </p:cNvPr>
          <p:cNvCxnSpPr>
            <a:cxnSpLocks/>
          </p:cNvCxnSpPr>
          <p:nvPr/>
        </p:nvCxnSpPr>
        <p:spPr>
          <a:xfrm flipH="1">
            <a:off x="3081984" y="2652800"/>
            <a:ext cx="4020505" cy="1500393"/>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3BD3C1D6-B3A5-40DF-922A-F511F9873DA0}"/>
              </a:ext>
            </a:extLst>
          </p:cNvPr>
          <p:cNvCxnSpPr>
            <a:cxnSpLocks/>
          </p:cNvCxnSpPr>
          <p:nvPr/>
        </p:nvCxnSpPr>
        <p:spPr>
          <a:xfrm flipH="1">
            <a:off x="3959942" y="3030727"/>
            <a:ext cx="3155206" cy="1122466"/>
          </a:xfrm>
          <a:prstGeom prst="straightConnector1">
            <a:avLst/>
          </a:prstGeom>
          <a:ln>
            <a:solidFill>
              <a:srgbClr val="0000FF"/>
            </a:solidFill>
            <a:tailEnd type="triangle"/>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8FDFD931-351D-4A61-B373-67EB30287BB6}"/>
              </a:ext>
            </a:extLst>
          </p:cNvPr>
          <p:cNvSpPr txBox="1"/>
          <p:nvPr/>
        </p:nvSpPr>
        <p:spPr>
          <a:xfrm>
            <a:off x="1991544" y="4890720"/>
            <a:ext cx="7992888" cy="954107"/>
          </a:xfrm>
          <a:prstGeom prst="rect">
            <a:avLst/>
          </a:prstGeom>
          <a:noFill/>
        </p:spPr>
        <p:txBody>
          <a:bodyPr wrap="square" rtlCol="0">
            <a:spAutoFit/>
          </a:bodyPr>
          <a:lstStyle/>
          <a:p>
            <a:r>
              <a:rPr lang="en-GB" sz="2800" b="1">
                <a:solidFill>
                  <a:srgbClr val="C00000"/>
                </a:solidFill>
              </a:rPr>
              <a:t>1s</a:t>
            </a:r>
            <a:r>
              <a:rPr lang="en-GB" sz="2800" b="1" baseline="30000">
                <a:solidFill>
                  <a:srgbClr val="C00000"/>
                </a:solidFill>
              </a:rPr>
              <a:t>2  </a:t>
            </a:r>
            <a:r>
              <a:rPr lang="en-GB" sz="2800" b="1">
                <a:solidFill>
                  <a:srgbClr val="99FF99"/>
                </a:solidFill>
              </a:rPr>
              <a:t>2s</a:t>
            </a:r>
            <a:r>
              <a:rPr lang="en-GB" sz="2800" b="1" baseline="30000">
                <a:solidFill>
                  <a:srgbClr val="99FF99"/>
                </a:solidFill>
              </a:rPr>
              <a:t>2</a:t>
            </a:r>
            <a:r>
              <a:rPr lang="en-GB" sz="2800" baseline="30000">
                <a:solidFill>
                  <a:srgbClr val="99FF99"/>
                </a:solidFill>
              </a:rPr>
              <a:t>  </a:t>
            </a:r>
            <a:r>
              <a:rPr lang="en-GB" sz="2800" b="1">
                <a:solidFill>
                  <a:srgbClr val="99FF99"/>
                </a:solidFill>
              </a:rPr>
              <a:t>2p</a:t>
            </a:r>
            <a:r>
              <a:rPr lang="en-GB" sz="2800" b="1" baseline="30000">
                <a:solidFill>
                  <a:srgbClr val="99FF99"/>
                </a:solidFill>
              </a:rPr>
              <a:t>6  </a:t>
            </a:r>
            <a:r>
              <a:rPr lang="en-GB" sz="2800" b="1">
                <a:solidFill>
                  <a:srgbClr val="00B0F0"/>
                </a:solidFill>
              </a:rPr>
              <a:t>3s</a:t>
            </a:r>
            <a:r>
              <a:rPr lang="en-GB" sz="2800" b="1" baseline="30000">
                <a:solidFill>
                  <a:srgbClr val="00B0F0"/>
                </a:solidFill>
              </a:rPr>
              <a:t>2</a:t>
            </a:r>
            <a:r>
              <a:rPr lang="en-GB" sz="2800">
                <a:solidFill>
                  <a:srgbClr val="00B0F0"/>
                </a:solidFill>
              </a:rPr>
              <a:t> </a:t>
            </a:r>
            <a:r>
              <a:rPr lang="en-GB" sz="2800" b="1">
                <a:solidFill>
                  <a:srgbClr val="00B0F0"/>
                </a:solidFill>
              </a:rPr>
              <a:t>3p</a:t>
            </a:r>
            <a:r>
              <a:rPr lang="en-GB" sz="2800" b="1" baseline="30000">
                <a:solidFill>
                  <a:srgbClr val="00B0F0"/>
                </a:solidFill>
              </a:rPr>
              <a:t>6</a:t>
            </a:r>
            <a:r>
              <a:rPr lang="en-GB" sz="2800">
                <a:solidFill>
                  <a:srgbClr val="00B0F0"/>
                </a:solidFill>
              </a:rPr>
              <a:t>  </a:t>
            </a:r>
            <a:r>
              <a:rPr lang="en-GB" sz="2800" b="1">
                <a:solidFill>
                  <a:srgbClr val="FF66FF"/>
                </a:solidFill>
              </a:rPr>
              <a:t>4s</a:t>
            </a:r>
            <a:r>
              <a:rPr lang="en-GB" sz="2800" b="1" baseline="30000">
                <a:solidFill>
                  <a:srgbClr val="FF66FF"/>
                </a:solidFill>
              </a:rPr>
              <a:t>2</a:t>
            </a:r>
            <a:r>
              <a:rPr lang="en-GB" sz="2800">
                <a:solidFill>
                  <a:srgbClr val="FF66FF"/>
                </a:solidFill>
              </a:rPr>
              <a:t> </a:t>
            </a:r>
            <a:r>
              <a:rPr lang="en-GB" sz="2800">
                <a:solidFill>
                  <a:srgbClr val="00B0F0"/>
                </a:solidFill>
              </a:rPr>
              <a:t> </a:t>
            </a:r>
            <a:r>
              <a:rPr lang="en-GB" sz="2800" b="1">
                <a:solidFill>
                  <a:srgbClr val="00B0F0"/>
                </a:solidFill>
              </a:rPr>
              <a:t>3d</a:t>
            </a:r>
            <a:r>
              <a:rPr lang="en-GB" sz="2800" b="1" baseline="30000">
                <a:solidFill>
                  <a:srgbClr val="00B0F0"/>
                </a:solidFill>
              </a:rPr>
              <a:t>10 </a:t>
            </a:r>
            <a:r>
              <a:rPr lang="en-GB" sz="2800" b="1">
                <a:solidFill>
                  <a:srgbClr val="FF66FF"/>
                </a:solidFill>
              </a:rPr>
              <a:t>4p</a:t>
            </a:r>
            <a:r>
              <a:rPr lang="en-GB" sz="2800" b="1" baseline="30000">
                <a:solidFill>
                  <a:srgbClr val="FF66FF"/>
                </a:solidFill>
              </a:rPr>
              <a:t>6</a:t>
            </a:r>
            <a:r>
              <a:rPr lang="en-GB" sz="2800">
                <a:solidFill>
                  <a:srgbClr val="FF66FF"/>
                </a:solidFill>
              </a:rPr>
              <a:t>  </a:t>
            </a:r>
            <a:r>
              <a:rPr lang="en-GB" sz="2800" b="1">
                <a:solidFill>
                  <a:srgbClr val="00B050"/>
                </a:solidFill>
              </a:rPr>
              <a:t>5s</a:t>
            </a:r>
            <a:r>
              <a:rPr lang="en-GB" sz="2800" b="1" baseline="30000">
                <a:solidFill>
                  <a:srgbClr val="00B050"/>
                </a:solidFill>
              </a:rPr>
              <a:t>2</a:t>
            </a:r>
            <a:r>
              <a:rPr lang="en-GB" sz="2800">
                <a:solidFill>
                  <a:srgbClr val="FF66FF"/>
                </a:solidFill>
              </a:rPr>
              <a:t>  </a:t>
            </a:r>
            <a:r>
              <a:rPr lang="en-GB" sz="2800" b="1">
                <a:solidFill>
                  <a:srgbClr val="FF66FF"/>
                </a:solidFill>
              </a:rPr>
              <a:t>4d</a:t>
            </a:r>
            <a:r>
              <a:rPr lang="en-GB" sz="2800" b="1" baseline="30000">
                <a:solidFill>
                  <a:srgbClr val="FF66FF"/>
                </a:solidFill>
              </a:rPr>
              <a:t>10</a:t>
            </a:r>
            <a:r>
              <a:rPr lang="en-GB" sz="2800">
                <a:solidFill>
                  <a:srgbClr val="FF66FF"/>
                </a:solidFill>
              </a:rPr>
              <a:t> </a:t>
            </a:r>
            <a:r>
              <a:rPr lang="en-GB" sz="2800" b="1">
                <a:solidFill>
                  <a:srgbClr val="00B050"/>
                </a:solidFill>
              </a:rPr>
              <a:t>5p</a:t>
            </a:r>
            <a:r>
              <a:rPr lang="en-GB" sz="2800" b="1" baseline="30000">
                <a:solidFill>
                  <a:srgbClr val="00B050"/>
                </a:solidFill>
              </a:rPr>
              <a:t>6</a:t>
            </a:r>
            <a:r>
              <a:rPr lang="en-GB" sz="2800">
                <a:solidFill>
                  <a:srgbClr val="00B050"/>
                </a:solidFill>
              </a:rPr>
              <a:t> </a:t>
            </a:r>
            <a:r>
              <a:rPr lang="en-GB" sz="2800" b="1">
                <a:solidFill>
                  <a:srgbClr val="FFC000"/>
                </a:solidFill>
              </a:rPr>
              <a:t>6s</a:t>
            </a:r>
            <a:r>
              <a:rPr lang="en-GB" sz="2800" b="1" baseline="30000">
                <a:solidFill>
                  <a:srgbClr val="FFC000"/>
                </a:solidFill>
              </a:rPr>
              <a:t>2</a:t>
            </a:r>
            <a:r>
              <a:rPr lang="en-GB" sz="2800">
                <a:solidFill>
                  <a:srgbClr val="FF66FF"/>
                </a:solidFill>
              </a:rPr>
              <a:t>    </a:t>
            </a:r>
            <a:r>
              <a:rPr lang="en-GB" sz="2800" b="1">
                <a:solidFill>
                  <a:srgbClr val="FF66FF"/>
                </a:solidFill>
              </a:rPr>
              <a:t>4f</a:t>
            </a:r>
            <a:r>
              <a:rPr lang="en-GB" sz="2800" b="1" baseline="30000">
                <a:solidFill>
                  <a:srgbClr val="FF66FF"/>
                </a:solidFill>
              </a:rPr>
              <a:t>14  </a:t>
            </a:r>
            <a:r>
              <a:rPr lang="en-GB" sz="2800" b="1">
                <a:solidFill>
                  <a:srgbClr val="00B050"/>
                </a:solidFill>
              </a:rPr>
              <a:t>5d</a:t>
            </a:r>
            <a:r>
              <a:rPr lang="en-GB" sz="2800" b="1" baseline="30000">
                <a:solidFill>
                  <a:srgbClr val="00B050"/>
                </a:solidFill>
              </a:rPr>
              <a:t>10</a:t>
            </a:r>
            <a:r>
              <a:rPr lang="en-GB" sz="2800">
                <a:solidFill>
                  <a:srgbClr val="00B050"/>
                </a:solidFill>
              </a:rPr>
              <a:t> </a:t>
            </a:r>
            <a:r>
              <a:rPr lang="en-GB" sz="2800" b="1">
                <a:solidFill>
                  <a:srgbClr val="FFC000"/>
                </a:solidFill>
              </a:rPr>
              <a:t>6p</a:t>
            </a:r>
            <a:r>
              <a:rPr lang="en-GB" sz="2800" b="1" baseline="30000">
                <a:solidFill>
                  <a:srgbClr val="FFC000"/>
                </a:solidFill>
              </a:rPr>
              <a:t>6</a:t>
            </a:r>
            <a:r>
              <a:rPr lang="en-GB" sz="2800">
                <a:solidFill>
                  <a:srgbClr val="00B050"/>
                </a:solidFill>
              </a:rPr>
              <a:t> </a:t>
            </a:r>
            <a:r>
              <a:rPr lang="en-GB" sz="2800" b="1">
                <a:solidFill>
                  <a:srgbClr val="7030A0"/>
                </a:solidFill>
              </a:rPr>
              <a:t>7s</a:t>
            </a:r>
            <a:r>
              <a:rPr lang="en-GB" sz="2800" b="1" baseline="30000">
                <a:solidFill>
                  <a:srgbClr val="7030A0"/>
                </a:solidFill>
              </a:rPr>
              <a:t>2</a:t>
            </a:r>
            <a:r>
              <a:rPr lang="en-GB" sz="2800" b="1">
                <a:solidFill>
                  <a:srgbClr val="7030A0"/>
                </a:solidFill>
              </a:rPr>
              <a:t> </a:t>
            </a:r>
            <a:r>
              <a:rPr lang="en-GB" sz="2800">
                <a:solidFill>
                  <a:srgbClr val="00B050"/>
                </a:solidFill>
              </a:rPr>
              <a:t>   </a:t>
            </a:r>
            <a:r>
              <a:rPr lang="en-GB" sz="2800" b="1">
                <a:solidFill>
                  <a:srgbClr val="00B050"/>
                </a:solidFill>
              </a:rPr>
              <a:t>5f</a:t>
            </a:r>
            <a:r>
              <a:rPr lang="en-GB" sz="2800" b="1" baseline="30000">
                <a:solidFill>
                  <a:srgbClr val="00B050"/>
                </a:solidFill>
              </a:rPr>
              <a:t>14  </a:t>
            </a:r>
            <a:r>
              <a:rPr lang="en-GB" sz="2800" b="1">
                <a:solidFill>
                  <a:srgbClr val="FFC000"/>
                </a:solidFill>
              </a:rPr>
              <a:t>6d</a:t>
            </a:r>
            <a:r>
              <a:rPr lang="en-GB" sz="2800" b="1" baseline="30000">
                <a:solidFill>
                  <a:srgbClr val="FFC000"/>
                </a:solidFill>
              </a:rPr>
              <a:t>10</a:t>
            </a:r>
            <a:r>
              <a:rPr lang="en-GB" sz="2800">
                <a:solidFill>
                  <a:srgbClr val="FFC000"/>
                </a:solidFill>
              </a:rPr>
              <a:t> </a:t>
            </a:r>
            <a:r>
              <a:rPr lang="en-GB" sz="2800" b="1">
                <a:solidFill>
                  <a:srgbClr val="7030A0"/>
                </a:solidFill>
              </a:rPr>
              <a:t>7p</a:t>
            </a:r>
            <a:r>
              <a:rPr lang="en-GB" sz="2800" b="1" baseline="30000">
                <a:solidFill>
                  <a:srgbClr val="7030A0"/>
                </a:solidFill>
              </a:rPr>
              <a:t>6</a:t>
            </a:r>
            <a:r>
              <a:rPr lang="en-GB" sz="2800" b="1">
                <a:solidFill>
                  <a:srgbClr val="7030A0"/>
                </a:solidFill>
              </a:rPr>
              <a:t> </a:t>
            </a:r>
            <a:r>
              <a:rPr lang="en-GB" sz="2800" b="1">
                <a:solidFill>
                  <a:srgbClr val="FFC000"/>
                </a:solidFill>
              </a:rPr>
              <a:t> 6f</a:t>
            </a:r>
            <a:r>
              <a:rPr lang="en-GB" sz="2800" b="1" baseline="30000">
                <a:solidFill>
                  <a:srgbClr val="FFC000"/>
                </a:solidFill>
              </a:rPr>
              <a:t>14  </a:t>
            </a:r>
            <a:r>
              <a:rPr lang="en-GB" sz="2800" b="1">
                <a:solidFill>
                  <a:srgbClr val="7030A0"/>
                </a:solidFill>
              </a:rPr>
              <a:t>7d</a:t>
            </a:r>
            <a:r>
              <a:rPr lang="en-GB" sz="2800" b="1" baseline="30000">
                <a:solidFill>
                  <a:srgbClr val="7030A0"/>
                </a:solidFill>
              </a:rPr>
              <a:t>10</a:t>
            </a:r>
            <a:r>
              <a:rPr lang="en-GB" sz="2800">
                <a:solidFill>
                  <a:srgbClr val="7030A0"/>
                </a:solidFill>
              </a:rPr>
              <a:t>  </a:t>
            </a:r>
            <a:r>
              <a:rPr lang="en-GB" sz="2800" b="1">
                <a:solidFill>
                  <a:srgbClr val="7030A0"/>
                </a:solidFill>
              </a:rPr>
              <a:t>7f</a:t>
            </a:r>
            <a:r>
              <a:rPr lang="en-GB" sz="2800" b="1" baseline="30000">
                <a:solidFill>
                  <a:srgbClr val="7030A0"/>
                </a:solidFill>
              </a:rPr>
              <a:t>14</a:t>
            </a:r>
            <a:r>
              <a:rPr lang="en-GB" sz="2800" b="1">
                <a:solidFill>
                  <a:srgbClr val="7030A0"/>
                </a:solidFill>
              </a:rPr>
              <a:t> </a:t>
            </a:r>
          </a:p>
        </p:txBody>
      </p:sp>
      <p:sp>
        <p:nvSpPr>
          <p:cNvPr id="45" name="TextBox 44">
            <a:extLst>
              <a:ext uri="{FF2B5EF4-FFF2-40B4-BE49-F238E27FC236}">
                <a16:creationId xmlns:a16="http://schemas.microsoft.com/office/drawing/2014/main" id="{355FD7C3-F927-4E1B-BB51-D2AA55671F54}"/>
              </a:ext>
            </a:extLst>
          </p:cNvPr>
          <p:cNvSpPr txBox="1"/>
          <p:nvPr/>
        </p:nvSpPr>
        <p:spPr>
          <a:xfrm>
            <a:off x="-12508" y="-93153"/>
            <a:ext cx="6888424" cy="830997"/>
          </a:xfrm>
          <a:prstGeom prst="rect">
            <a:avLst/>
          </a:prstGeom>
          <a:noFill/>
        </p:spPr>
        <p:txBody>
          <a:bodyPr wrap="none" rtlCol="0">
            <a:spAutoFit/>
          </a:bodyPr>
          <a:lstStyle/>
          <a:p>
            <a:r>
              <a:rPr lang="en-GB" sz="2400" b="1">
                <a:solidFill>
                  <a:srgbClr val="0070C0"/>
                </a:solidFill>
                <a:effectLst>
                  <a:outerShdw blurRad="38100" dist="38100" dir="2700000" algn="tl">
                    <a:srgbClr val="000000">
                      <a:alpha val="43137"/>
                    </a:srgbClr>
                  </a:outerShdw>
                </a:effectLst>
              </a:rPr>
              <a:t>ORDER OF OCCUPYING THE SHELLS and SUBSHELLS</a:t>
            </a:r>
          </a:p>
          <a:p>
            <a:r>
              <a:rPr lang="en-GB" sz="2400" b="1">
                <a:solidFill>
                  <a:srgbClr val="0070C0"/>
                </a:solidFill>
                <a:effectLst>
                  <a:outerShdw blurRad="38100" dist="38100" dir="2700000" algn="tl">
                    <a:srgbClr val="000000">
                      <a:alpha val="43137"/>
                    </a:srgbClr>
                  </a:outerShdw>
                </a:effectLst>
              </a:rPr>
              <a:t>(my way)</a:t>
            </a:r>
          </a:p>
        </p:txBody>
      </p:sp>
      <p:sp>
        <p:nvSpPr>
          <p:cNvPr id="2" name="Date Placeholder 1">
            <a:extLst>
              <a:ext uri="{FF2B5EF4-FFF2-40B4-BE49-F238E27FC236}">
                <a16:creationId xmlns:a16="http://schemas.microsoft.com/office/drawing/2014/main" id="{1ABC77D7-BD94-43EF-BBFA-58865DC342ED}"/>
              </a:ext>
            </a:extLst>
          </p:cNvPr>
          <p:cNvSpPr>
            <a:spLocks noGrp="1"/>
          </p:cNvSpPr>
          <p:nvPr>
            <p:ph type="dt" sz="half" idx="10"/>
          </p:nvPr>
        </p:nvSpPr>
        <p:spPr>
          <a:xfrm>
            <a:off x="9408368" y="6492875"/>
            <a:ext cx="2743200" cy="365125"/>
          </a:xfrm>
        </p:spPr>
        <p:txBody>
          <a:bodyPr/>
          <a:lstStyle/>
          <a:p>
            <a:r>
              <a:rPr lang="en-US" altLang="en-US"/>
              <a:t>01/26/2023</a:t>
            </a:r>
            <a:endParaRPr lang="es-ES" altLang="en-US"/>
          </a:p>
        </p:txBody>
      </p:sp>
    </p:spTree>
    <p:extLst>
      <p:ext uri="{BB962C8B-B14F-4D97-AF65-F5344CB8AC3E}">
        <p14:creationId xmlns:p14="http://schemas.microsoft.com/office/powerpoint/2010/main" val="51415286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DA775-C585-456F-9060-A002FDB2631B}"/>
              </a:ext>
            </a:extLst>
          </p:cNvPr>
          <p:cNvSpPr>
            <a:spLocks noGrp="1"/>
          </p:cNvSpPr>
          <p:nvPr>
            <p:ph type="title"/>
          </p:nvPr>
        </p:nvSpPr>
        <p:spPr>
          <a:xfrm>
            <a:off x="913774" y="189628"/>
            <a:ext cx="10364451" cy="839944"/>
          </a:xfrm>
        </p:spPr>
        <p:txBody>
          <a:bodyPr/>
          <a:lstStyle/>
          <a:p>
            <a:r>
              <a:rPr lang="en-GB" dirty="0">
                <a:effectLst>
                  <a:outerShdw blurRad="38100" dist="38100" dir="2700000" algn="tl">
                    <a:srgbClr val="000000">
                      <a:alpha val="43137"/>
                    </a:srgbClr>
                  </a:outerShdw>
                </a:effectLst>
              </a:rPr>
              <a:t>summary (atomic structure)</a:t>
            </a:r>
          </a:p>
        </p:txBody>
      </p:sp>
      <p:sp>
        <p:nvSpPr>
          <p:cNvPr id="4" name="Content Placeholder 3">
            <a:extLst>
              <a:ext uri="{FF2B5EF4-FFF2-40B4-BE49-F238E27FC236}">
                <a16:creationId xmlns:a16="http://schemas.microsoft.com/office/drawing/2014/main" id="{A3770140-B1F2-4AE7-81AC-F731F6F3E91F}"/>
              </a:ext>
            </a:extLst>
          </p:cNvPr>
          <p:cNvSpPr>
            <a:spLocks noGrp="1"/>
          </p:cNvSpPr>
          <p:nvPr>
            <p:ph sz="quarter" idx="13"/>
          </p:nvPr>
        </p:nvSpPr>
        <p:spPr>
          <a:xfrm>
            <a:off x="695400" y="1196752"/>
            <a:ext cx="9982109" cy="3424107"/>
          </a:xfrm>
        </p:spPr>
        <p:txBody>
          <a:bodyPr>
            <a:noAutofit/>
          </a:bodyPr>
          <a:lstStyle/>
          <a:p>
            <a:r>
              <a:rPr lang="en-GB" sz="3200" cap="none" dirty="0"/>
              <a:t>photons of coloured light are released when excited electrons return to lower energy level</a:t>
            </a:r>
          </a:p>
          <a:p>
            <a:r>
              <a:rPr lang="en-GB" sz="3200" cap="none" dirty="0"/>
              <a:t>only certain energy levels in an atom can be occupied by electrons</a:t>
            </a:r>
          </a:p>
          <a:p>
            <a:r>
              <a:rPr lang="en-GB" sz="3200" cap="none" dirty="0"/>
              <a:t>Bohr’s model does not work for larger atoms</a:t>
            </a:r>
          </a:p>
          <a:p>
            <a:r>
              <a:rPr lang="en-GB" sz="3200" cap="none" dirty="0"/>
              <a:t>electrons occupy shells, subshells, and orbitals</a:t>
            </a:r>
          </a:p>
          <a:p>
            <a:r>
              <a:rPr lang="en-GB" sz="3200" cap="none" dirty="0"/>
              <a:t>electron configuration shows the electrons probable position in the atom</a:t>
            </a:r>
          </a:p>
        </p:txBody>
      </p:sp>
      <p:sp>
        <p:nvSpPr>
          <p:cNvPr id="3" name="Date Placeholder 2">
            <a:extLst>
              <a:ext uri="{FF2B5EF4-FFF2-40B4-BE49-F238E27FC236}">
                <a16:creationId xmlns:a16="http://schemas.microsoft.com/office/drawing/2014/main" id="{FD5AAC7B-31B0-4982-92C1-96731483ABA9}"/>
              </a:ext>
            </a:extLst>
          </p:cNvPr>
          <p:cNvSpPr>
            <a:spLocks noGrp="1"/>
          </p:cNvSpPr>
          <p:nvPr>
            <p:ph type="dt" sz="half" idx="10"/>
          </p:nvPr>
        </p:nvSpPr>
        <p:spPr>
          <a:xfrm>
            <a:off x="9448800" y="6485809"/>
            <a:ext cx="2743200" cy="365125"/>
          </a:xfrm>
        </p:spPr>
        <p:txBody>
          <a:bodyPr/>
          <a:lstStyle/>
          <a:p>
            <a:r>
              <a:rPr lang="en-US" altLang="en-US"/>
              <a:t>01/24/2023</a:t>
            </a:r>
            <a:endParaRPr lang="es-ES" altLang="en-US"/>
          </a:p>
        </p:txBody>
      </p:sp>
    </p:spTree>
    <p:extLst>
      <p:ext uri="{BB962C8B-B14F-4D97-AF65-F5344CB8AC3E}">
        <p14:creationId xmlns:p14="http://schemas.microsoft.com/office/powerpoint/2010/main" val="37018971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BF620-E321-4158-A953-A23893AA6F0D}"/>
              </a:ext>
            </a:extLst>
          </p:cNvPr>
          <p:cNvSpPr>
            <a:spLocks noGrp="1"/>
          </p:cNvSpPr>
          <p:nvPr>
            <p:ph type="title"/>
          </p:nvPr>
        </p:nvSpPr>
        <p:spPr>
          <a:xfrm>
            <a:off x="914653" y="5951"/>
            <a:ext cx="10364451" cy="1190802"/>
          </a:xfrm>
        </p:spPr>
        <p:txBody>
          <a:bodyPr/>
          <a:lstStyle/>
          <a:p>
            <a:r>
              <a:rPr lang="en-GB" dirty="0"/>
              <a:t>Tomorrow’s lecture</a:t>
            </a:r>
          </a:p>
        </p:txBody>
      </p:sp>
      <p:sp>
        <p:nvSpPr>
          <p:cNvPr id="3" name="Content Placeholder 2">
            <a:extLst>
              <a:ext uri="{FF2B5EF4-FFF2-40B4-BE49-F238E27FC236}">
                <a16:creationId xmlns:a16="http://schemas.microsoft.com/office/drawing/2014/main" id="{95994B0C-B551-4D35-9256-B20548209000}"/>
              </a:ext>
            </a:extLst>
          </p:cNvPr>
          <p:cNvSpPr>
            <a:spLocks noGrp="1"/>
          </p:cNvSpPr>
          <p:nvPr>
            <p:ph sz="quarter" idx="13"/>
          </p:nvPr>
        </p:nvSpPr>
        <p:spPr>
          <a:xfrm>
            <a:off x="885630" y="1340768"/>
            <a:ext cx="10363826" cy="3424107"/>
          </a:xfrm>
        </p:spPr>
        <p:txBody>
          <a:bodyPr/>
          <a:lstStyle/>
          <a:p>
            <a:r>
              <a:rPr lang="en-GB" dirty="0"/>
              <a:t>Periodic Properties </a:t>
            </a:r>
          </a:p>
          <a:p>
            <a:r>
              <a:rPr lang="en-GB" dirty="0"/>
              <a:t>bonding</a:t>
            </a:r>
          </a:p>
        </p:txBody>
      </p:sp>
      <p:sp>
        <p:nvSpPr>
          <p:cNvPr id="4" name="Date Placeholder 3">
            <a:extLst>
              <a:ext uri="{FF2B5EF4-FFF2-40B4-BE49-F238E27FC236}">
                <a16:creationId xmlns:a16="http://schemas.microsoft.com/office/drawing/2014/main" id="{F3CD2DB8-1460-4876-B01F-B559B51121BE}"/>
              </a:ext>
            </a:extLst>
          </p:cNvPr>
          <p:cNvSpPr>
            <a:spLocks noGrp="1"/>
          </p:cNvSpPr>
          <p:nvPr>
            <p:ph type="dt" sz="half" idx="10"/>
          </p:nvPr>
        </p:nvSpPr>
        <p:spPr/>
        <p:txBody>
          <a:bodyPr/>
          <a:lstStyle/>
          <a:p>
            <a:r>
              <a:rPr lang="en-US" altLang="en-US"/>
              <a:t>ACDB4011                                                                                                      23/01/2023</a:t>
            </a:r>
            <a:endParaRPr lang="es-ES" altLang="en-US"/>
          </a:p>
        </p:txBody>
      </p:sp>
    </p:spTree>
    <p:extLst>
      <p:ext uri="{BB962C8B-B14F-4D97-AF65-F5344CB8AC3E}">
        <p14:creationId xmlns:p14="http://schemas.microsoft.com/office/powerpoint/2010/main" val="16690091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87E21A8-6D2A-432F-931C-B4B60BF420DC}"/>
              </a:ext>
            </a:extLst>
          </p:cNvPr>
          <p:cNvSpPr txBox="1"/>
          <p:nvPr/>
        </p:nvSpPr>
        <p:spPr>
          <a:xfrm>
            <a:off x="1852985" y="858250"/>
            <a:ext cx="8829756" cy="1631216"/>
          </a:xfrm>
          <a:prstGeom prst="rect">
            <a:avLst/>
          </a:prstGeom>
          <a:noFill/>
        </p:spPr>
        <p:txBody>
          <a:bodyPr wrap="square">
            <a:spAutoFit/>
          </a:bodyPr>
          <a:lstStyle/>
          <a:p>
            <a:pPr defTabSz="914400" eaLnBrk="0" fontAlgn="base" hangingPunct="0">
              <a:spcBef>
                <a:spcPct val="0"/>
              </a:spcBef>
              <a:spcAft>
                <a:spcPct val="0"/>
              </a:spcAft>
            </a:pPr>
            <a:r>
              <a:rPr lang="en-US" altLang="en-US" sz="2000" b="1">
                <a:latin typeface="Calibri" panose="020F0502020204030204" pitchFamily="34" charset="0"/>
                <a:cs typeface="Calibri" panose="020F0502020204030204" pitchFamily="34" charset="0"/>
              </a:rPr>
              <a:t>Question 1</a:t>
            </a:r>
            <a:endParaRPr lang="en-US" altLang="en-US" sz="2000">
              <a:latin typeface="Calibri" panose="020F0502020204030204" pitchFamily="34" charset="0"/>
              <a:cs typeface="Calibri" panose="020F0502020204030204" pitchFamily="34" charset="0"/>
            </a:endParaRPr>
          </a:p>
          <a:p>
            <a:pPr defTabSz="914400" eaLnBrk="0" fontAlgn="base" hangingPunct="0">
              <a:spcBef>
                <a:spcPct val="0"/>
              </a:spcBef>
              <a:spcAft>
                <a:spcPct val="0"/>
              </a:spcAft>
            </a:pPr>
            <a:r>
              <a:rPr lang="en-US" altLang="en-US" sz="2000">
                <a:latin typeface="Calibri" panose="020F0502020204030204" pitchFamily="34" charset="0"/>
                <a:cs typeface="Calibri" panose="020F0502020204030204" pitchFamily="34" charset="0"/>
              </a:rPr>
              <a:t>How many unpaired electrons are present in the ground-state electron configuration of an iron atom?</a:t>
            </a:r>
          </a:p>
          <a:p>
            <a:pPr defTabSz="914400" eaLnBrk="0" fontAlgn="base" hangingPunct="0">
              <a:spcBef>
                <a:spcPct val="0"/>
              </a:spcBef>
              <a:spcAft>
                <a:spcPct val="0"/>
              </a:spcAft>
            </a:pPr>
            <a:endParaRPr lang="en-US" altLang="en-US" sz="2000">
              <a:latin typeface="Calibri" panose="020F0502020204030204" pitchFamily="34" charset="0"/>
              <a:cs typeface="Calibri" panose="020F0502020204030204" pitchFamily="34" charset="0"/>
            </a:endParaRPr>
          </a:p>
          <a:p>
            <a:pPr defTabSz="914400" eaLnBrk="0" fontAlgn="base" hangingPunct="0">
              <a:spcBef>
                <a:spcPct val="0"/>
              </a:spcBef>
              <a:spcAft>
                <a:spcPct val="0"/>
              </a:spcAft>
            </a:pPr>
            <a:r>
              <a:rPr lang="en-US" altLang="en-US" sz="2000">
                <a:latin typeface="Calibri" panose="020F0502020204030204" pitchFamily="34" charset="0"/>
                <a:cs typeface="Calibri" panose="020F0502020204030204" pitchFamily="34" charset="0"/>
              </a:rPr>
              <a:t>	</a:t>
            </a:r>
            <a:endParaRPr lang="en-GB" sz="2000">
              <a:latin typeface="Calibri" panose="020F0502020204030204" pitchFamily="34" charset="0"/>
              <a:cs typeface="Calibri" panose="020F0502020204030204" pitchFamily="34" charset="0"/>
            </a:endParaRPr>
          </a:p>
        </p:txBody>
      </p:sp>
      <p:sp>
        <p:nvSpPr>
          <p:cNvPr id="12" name="TextBox 11">
            <a:extLst>
              <a:ext uri="{FF2B5EF4-FFF2-40B4-BE49-F238E27FC236}">
                <a16:creationId xmlns:a16="http://schemas.microsoft.com/office/drawing/2014/main" id="{E83D5C7E-80B3-46A7-A3BD-3E8A0312F42C}"/>
              </a:ext>
            </a:extLst>
          </p:cNvPr>
          <p:cNvSpPr txBox="1"/>
          <p:nvPr/>
        </p:nvSpPr>
        <p:spPr>
          <a:xfrm>
            <a:off x="1852985" y="2050288"/>
            <a:ext cx="8568952" cy="3785652"/>
          </a:xfrm>
          <a:prstGeom prst="rect">
            <a:avLst/>
          </a:prstGeom>
          <a:noFill/>
        </p:spPr>
        <p:txBody>
          <a:bodyPr wrap="square">
            <a:spAutoFit/>
          </a:bodyPr>
          <a:lstStyle/>
          <a:p>
            <a:pPr defTabSz="914400" eaLnBrk="0" fontAlgn="base" hangingPunct="0">
              <a:spcBef>
                <a:spcPct val="0"/>
              </a:spcBef>
              <a:spcAft>
                <a:spcPct val="0"/>
              </a:spcAft>
            </a:pPr>
            <a:r>
              <a:rPr lang="en-US" altLang="en-US" sz="2000" b="1">
                <a:latin typeface="Calibri" panose="020F0502020204030204" pitchFamily="34" charset="0"/>
                <a:cs typeface="Calibri" panose="020F0502020204030204" pitchFamily="34" charset="0"/>
              </a:rPr>
              <a:t>Question 2</a:t>
            </a:r>
            <a:endParaRPr lang="en-US" altLang="en-US" sz="2000">
              <a:latin typeface="Calibri" panose="020F0502020204030204" pitchFamily="34" charset="0"/>
              <a:cs typeface="Calibri" panose="020F0502020204030204" pitchFamily="34" charset="0"/>
            </a:endParaRPr>
          </a:p>
          <a:p>
            <a:pPr defTabSz="914400" eaLnBrk="0" fontAlgn="base" hangingPunct="0">
              <a:spcBef>
                <a:spcPct val="0"/>
              </a:spcBef>
              <a:spcAft>
                <a:spcPct val="0"/>
              </a:spcAft>
            </a:pPr>
            <a:r>
              <a:rPr lang="en-US" altLang="en-US" sz="2000">
                <a:latin typeface="Calibri" panose="020F0502020204030204" pitchFamily="34" charset="0"/>
                <a:cs typeface="Calibri" panose="020F0502020204030204" pitchFamily="34" charset="0"/>
              </a:rPr>
              <a:t>What is the electron configuration of calcium, Ca? Use full and shorthand notation.</a:t>
            </a:r>
          </a:p>
          <a:p>
            <a:pPr defTabSz="914400" eaLnBrk="0" fontAlgn="base" hangingPunct="0">
              <a:spcBef>
                <a:spcPct val="0"/>
              </a:spcBef>
              <a:spcAft>
                <a:spcPct val="0"/>
              </a:spcAft>
            </a:pPr>
            <a:r>
              <a:rPr lang="en-US" altLang="en-US" sz="2000">
                <a:latin typeface="Calibri" panose="020F0502020204030204" pitchFamily="34" charset="0"/>
                <a:cs typeface="Calibri" panose="020F0502020204030204" pitchFamily="34" charset="0"/>
              </a:rPr>
              <a:t> </a:t>
            </a:r>
          </a:p>
          <a:p>
            <a:pPr defTabSz="914400" eaLnBrk="0" fontAlgn="base" hangingPunct="0">
              <a:spcBef>
                <a:spcPct val="0"/>
              </a:spcBef>
              <a:spcAft>
                <a:spcPct val="0"/>
              </a:spcAft>
            </a:pPr>
            <a:r>
              <a:rPr lang="en-US" altLang="en-US" sz="2000" b="1">
                <a:latin typeface="Calibri" panose="020F0502020204030204" pitchFamily="34" charset="0"/>
                <a:cs typeface="Calibri" panose="020F0502020204030204" pitchFamily="34" charset="0"/>
              </a:rPr>
              <a:t>Question 3</a:t>
            </a:r>
            <a:endParaRPr lang="en-US" altLang="en-US" sz="2000">
              <a:latin typeface="Calibri" panose="020F0502020204030204" pitchFamily="34" charset="0"/>
              <a:cs typeface="Calibri" panose="020F0502020204030204" pitchFamily="34" charset="0"/>
            </a:endParaRPr>
          </a:p>
          <a:p>
            <a:pPr defTabSz="914400" eaLnBrk="0" fontAlgn="base" hangingPunct="0">
              <a:spcBef>
                <a:spcPct val="0"/>
              </a:spcBef>
              <a:spcAft>
                <a:spcPct val="0"/>
              </a:spcAft>
            </a:pPr>
            <a:r>
              <a:rPr lang="en-US" altLang="en-US" sz="2000">
                <a:latin typeface="Calibri" panose="020F0502020204030204" pitchFamily="34" charset="0"/>
                <a:cs typeface="Calibri" panose="020F0502020204030204" pitchFamily="34" charset="0"/>
              </a:rPr>
              <a:t>What is the electron configuration of chromium and copper? Use full and shorthand notation. Name the phenomena observed. </a:t>
            </a:r>
          </a:p>
          <a:p>
            <a:pPr defTabSz="914400" eaLnBrk="0" fontAlgn="base" hangingPunct="0">
              <a:spcBef>
                <a:spcPct val="0"/>
              </a:spcBef>
              <a:spcAft>
                <a:spcPct val="0"/>
              </a:spcAft>
            </a:pPr>
            <a:r>
              <a:rPr lang="en-US" altLang="en-US" sz="2000">
                <a:latin typeface="Calibri" panose="020F0502020204030204" pitchFamily="34" charset="0"/>
                <a:cs typeface="Calibri" panose="020F0502020204030204" pitchFamily="34" charset="0"/>
              </a:rPr>
              <a:t> </a:t>
            </a:r>
          </a:p>
          <a:p>
            <a:pPr defTabSz="914400" eaLnBrk="0" fontAlgn="base" hangingPunct="0">
              <a:spcBef>
                <a:spcPct val="0"/>
              </a:spcBef>
              <a:spcAft>
                <a:spcPct val="0"/>
              </a:spcAft>
            </a:pPr>
            <a:r>
              <a:rPr lang="en-US" altLang="en-US" sz="2000" b="1">
                <a:latin typeface="Calibri" panose="020F0502020204030204" pitchFamily="34" charset="0"/>
                <a:cs typeface="Calibri" panose="020F0502020204030204" pitchFamily="34" charset="0"/>
              </a:rPr>
              <a:t>Question 4</a:t>
            </a:r>
            <a:endParaRPr lang="en-US" altLang="en-US" sz="2000">
              <a:latin typeface="Calibri" panose="020F0502020204030204" pitchFamily="34" charset="0"/>
              <a:cs typeface="Calibri" panose="020F0502020204030204" pitchFamily="34" charset="0"/>
            </a:endParaRPr>
          </a:p>
          <a:p>
            <a:pPr defTabSz="914400" eaLnBrk="0" fontAlgn="base" hangingPunct="0">
              <a:spcBef>
                <a:spcPct val="0"/>
              </a:spcBef>
              <a:spcAft>
                <a:spcPct val="0"/>
              </a:spcAft>
            </a:pPr>
            <a:r>
              <a:rPr lang="en-US" altLang="en-US" sz="2000">
                <a:latin typeface="Calibri" panose="020F0502020204030204" pitchFamily="34" charset="0"/>
                <a:cs typeface="Calibri" panose="020F0502020204030204" pitchFamily="34" charset="0"/>
              </a:rPr>
              <a:t>An atom has 5 valence electrons – 2 are in an s-subshell and 3 in a p-subshell. Which group is the atom in?</a:t>
            </a:r>
            <a:endParaRPr lang="en-US" sz="2000" b="1"/>
          </a:p>
          <a:p>
            <a:pPr defTabSz="914400" eaLnBrk="0" fontAlgn="base" hangingPunct="0">
              <a:spcBef>
                <a:spcPct val="0"/>
              </a:spcBef>
              <a:spcAft>
                <a:spcPct val="0"/>
              </a:spcAft>
            </a:pPr>
            <a:endParaRPr lang="en-GB" sz="2000"/>
          </a:p>
        </p:txBody>
      </p:sp>
      <p:sp>
        <p:nvSpPr>
          <p:cNvPr id="2" name="Date Placeholder 1">
            <a:extLst>
              <a:ext uri="{FF2B5EF4-FFF2-40B4-BE49-F238E27FC236}">
                <a16:creationId xmlns:a16="http://schemas.microsoft.com/office/drawing/2014/main" id="{CABA54C2-3254-46E9-926D-D9770C4D2876}"/>
              </a:ext>
            </a:extLst>
          </p:cNvPr>
          <p:cNvSpPr>
            <a:spLocks noGrp="1"/>
          </p:cNvSpPr>
          <p:nvPr>
            <p:ph type="dt" sz="half" idx="10"/>
          </p:nvPr>
        </p:nvSpPr>
        <p:spPr>
          <a:xfrm>
            <a:off x="9448800" y="6492875"/>
            <a:ext cx="2743200" cy="365125"/>
          </a:xfrm>
        </p:spPr>
        <p:txBody>
          <a:bodyPr/>
          <a:lstStyle/>
          <a:p>
            <a:r>
              <a:rPr lang="en-US" altLang="en-US"/>
              <a:t>01/26/2023</a:t>
            </a:r>
            <a:endParaRPr lang="es-ES" altLang="en-US"/>
          </a:p>
        </p:txBody>
      </p:sp>
      <p:sp>
        <p:nvSpPr>
          <p:cNvPr id="10" name="Title 2">
            <a:extLst>
              <a:ext uri="{FF2B5EF4-FFF2-40B4-BE49-F238E27FC236}">
                <a16:creationId xmlns:a16="http://schemas.microsoft.com/office/drawing/2014/main" id="{EE26CEA3-43CB-48E3-A42E-3883D748A911}"/>
              </a:ext>
            </a:extLst>
          </p:cNvPr>
          <p:cNvSpPr txBox="1">
            <a:spLocks/>
          </p:cNvSpPr>
          <p:nvPr/>
        </p:nvSpPr>
        <p:spPr>
          <a:xfrm>
            <a:off x="1487873" y="130838"/>
            <a:ext cx="10364451" cy="657324"/>
          </a:xfrm>
          <a:prstGeom prst="rect">
            <a:avLst/>
          </a:prstGeom>
        </p:spPr>
        <p:txBody>
          <a:bodyPr/>
          <a:lst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a:lstStyle>
          <a:p>
            <a:r>
              <a:rPr lang="en-GB"/>
              <a:t>Practice questions</a:t>
            </a:r>
          </a:p>
        </p:txBody>
      </p:sp>
    </p:spTree>
    <p:extLst>
      <p:ext uri="{BB962C8B-B14F-4D97-AF65-F5344CB8AC3E}">
        <p14:creationId xmlns:p14="http://schemas.microsoft.com/office/powerpoint/2010/main" val="3190377976"/>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3613</Words>
  <Application>Microsoft Office PowerPoint</Application>
  <PresentationFormat>Widescreen</PresentationFormat>
  <Paragraphs>645</Paragraphs>
  <Slides>49</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49</vt:i4>
      </vt:variant>
    </vt:vector>
  </HeadingPairs>
  <TitlesOfParts>
    <vt:vector size="56" baseType="lpstr">
      <vt:lpstr>.HelveticaNeueDeskInterface-Regular</vt:lpstr>
      <vt:lpstr>Arial</vt:lpstr>
      <vt:lpstr>Calibri</vt:lpstr>
      <vt:lpstr>Roboto</vt:lpstr>
      <vt:lpstr>Tahoma</vt:lpstr>
      <vt:lpstr>Tw Cen MT</vt:lpstr>
      <vt:lpstr>Droplet</vt:lpstr>
      <vt:lpstr>Periodic table and  Atomic structure</vt:lpstr>
      <vt:lpstr>Objectives (Periodic Table) </vt:lpstr>
      <vt:lpstr>PERIODIC TABLE –BASIC TOOLBOX OF EVERY CHEMIST  </vt:lpstr>
      <vt:lpstr>PERIODIC TABLE OF ELEMENTS</vt:lpstr>
      <vt:lpstr>PowerPoint Presentation</vt:lpstr>
      <vt:lpstr>Why do we need a periodic table?</vt:lpstr>
      <vt:lpstr>1869 – Dmitri mendeleev</vt:lpstr>
      <vt:lpstr>Groups and periods</vt:lpstr>
      <vt:lpstr>Groups in PERIODIC TABLE </vt:lpstr>
      <vt:lpstr>METALS, non-metals, metalloids</vt:lpstr>
      <vt:lpstr>PowerPoint Presentation</vt:lpstr>
      <vt:lpstr>Atomic number</vt:lpstr>
      <vt:lpstr>mass number</vt:lpstr>
      <vt:lpstr>isotopes</vt:lpstr>
      <vt:lpstr>(average) atomic mass</vt:lpstr>
      <vt:lpstr>Isotopes in ome</vt:lpstr>
      <vt:lpstr>PERIODIC TABLE OF ELEMENTS</vt:lpstr>
      <vt:lpstr>PowerPoint Presentation</vt:lpstr>
      <vt:lpstr>Periodic properties</vt:lpstr>
      <vt:lpstr>SUMMARY</vt:lpstr>
      <vt:lpstr>Sample problems</vt:lpstr>
      <vt:lpstr>Objectives (atomic structure)</vt:lpstr>
      <vt:lpstr>Light</vt:lpstr>
      <vt:lpstr>Electromagnetic spectrum</vt:lpstr>
      <vt:lpstr>Energy of light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All other atoms</vt:lpstr>
      <vt:lpstr>PowerPoint Presentation</vt:lpstr>
      <vt:lpstr>Periodic table: blocks - SUBSHELLS</vt:lpstr>
      <vt:lpstr>Periodic table: blocks</vt:lpstr>
      <vt:lpstr>Electron configuration</vt:lpstr>
      <vt:lpstr>orbitals</vt:lpstr>
      <vt:lpstr>Electron configuration – row 1 and 2</vt:lpstr>
      <vt:lpstr>Third row and shorthand configuration</vt:lpstr>
      <vt:lpstr>PowerPoint Presentation</vt:lpstr>
      <vt:lpstr>PowerPoint Presentation</vt:lpstr>
      <vt:lpstr>PowerPoint Presentation</vt:lpstr>
      <vt:lpstr>PowerPoint Presentation</vt:lpstr>
      <vt:lpstr>summary (atomic structure)</vt:lpstr>
      <vt:lpstr>Tomorrow’s lecture</vt:lpstr>
      <vt:lpstr>PowerPoint Presentation</vt:lpstr>
    </vt:vector>
  </TitlesOfParts>
  <Company>Toshiba</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Diapositiva 1</dc:title>
  <dc:creator>Mariajose</dc:creator>
  <cp:lastModifiedBy>Ewa Kazimierska</cp:lastModifiedBy>
  <cp:revision>208</cp:revision>
  <cp:lastPrinted>2022-02-08T17:08:15Z</cp:lastPrinted>
  <dcterms:created xsi:type="dcterms:W3CDTF">2010-05-23T14:28:12Z</dcterms:created>
  <dcterms:modified xsi:type="dcterms:W3CDTF">2023-04-27T09:01:28Z</dcterms:modified>
</cp:coreProperties>
</file>