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4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0"/>
    <p:restoredTop sz="94668"/>
  </p:normalViewPr>
  <p:slideViewPr>
    <p:cSldViewPr snapToGrid="0">
      <p:cViewPr varScale="1">
        <p:scale>
          <a:sx n="105" d="100"/>
          <a:sy n="105" d="100"/>
        </p:scale>
        <p:origin x="840" y="2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0C0817-A112-4847-8014-A94B7D2A4EA3}" type="datetime1">
              <a:rPr lang="en-US" smtClean="0"/>
              <a:t>9/25/19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703772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9/25/19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940893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9/25/19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0133998"/>
      </p:ext>
    </p:extLst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9/25/19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0912327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9/25/19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4682936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9/25/19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7013525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9/25/19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1115321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9/25/19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3120324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9/25/19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9834268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9/25/19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2893132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9/25/19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945930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9/25/19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980313133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9/25/19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8370099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9/25/19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79702524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9/25/19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575609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9/25/19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4400753"/>
      </p:ext>
    </p:extLst>
  </p:cSld>
  <p:clrMapOvr>
    <a:masterClrMapping/>
  </p:clrMapOvr>
  <p:hf sldNum="0" hdr="0" ft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9/25/19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7363179"/>
      </p:ext>
    </p:extLst>
  </p:cSld>
  <p:clrMapOvr>
    <a:masterClrMapping/>
  </p:clrMapOvr>
  <p:hf sldNum="0"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F6FA2B21-3FCD-4721-B95C-427943F61125}" type="datetime1">
              <a:rPr lang="en-US" smtClean="0"/>
              <a:t>9/25/19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012678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1" r:id="rId7"/>
    <p:sldLayoutId id="2147483682" r:id="rId8"/>
    <p:sldLayoutId id="2147483683" r:id="rId9"/>
    <p:sldLayoutId id="2147483684" r:id="rId10"/>
    <p:sldLayoutId id="2147483685" r:id="rId11"/>
    <p:sldLayoutId id="2147483686" r:id="rId12"/>
    <p:sldLayoutId id="2147483687" r:id="rId13"/>
    <p:sldLayoutId id="2147483688" r:id="rId14"/>
    <p:sldLayoutId id="2147483689" r:id="rId15"/>
    <p:sldLayoutId id="2147483690" r:id="rId16"/>
    <p:sldLayoutId id="2147483691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5204EBEB-4E79-443B-AB82-8EFD884E32C5}"/>
              </a:ext>
            </a:extLst>
          </p:cNvPr>
          <p:cNvSpPr/>
          <p:nvPr/>
        </p:nvSpPr>
        <p:spPr>
          <a:xfrm>
            <a:off x="4493108" y="0"/>
            <a:ext cx="3488787" cy="34606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GB" dirty="0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DC771D86-6842-4144-B7C4-4336EFD70876}"/>
              </a:ext>
            </a:extLst>
          </p:cNvPr>
          <p:cNvSpPr txBox="1"/>
          <p:nvPr/>
        </p:nvSpPr>
        <p:spPr>
          <a:xfrm>
            <a:off x="4493108" y="0"/>
            <a:ext cx="348878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u="sng" dirty="0" err="1"/>
              <a:t>Amdana</a:t>
            </a:r>
            <a:r>
              <a:rPr lang="en-GB" sz="1400" b="1" u="sng" dirty="0"/>
              <a:t> </a:t>
            </a:r>
            <a:r>
              <a:rPr lang="en-GB" sz="1400" b="1" u="sng" dirty="0" err="1"/>
              <a:t>i</a:t>
            </a:r>
            <a:endParaRPr lang="en-GB" sz="1400" b="1" u="sng" dirty="0"/>
          </a:p>
          <a:p>
            <a:r>
              <a:rPr lang="en-GB" sz="1400" b="1" u="sng" dirty="0"/>
              <a:t>About Me</a:t>
            </a:r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27247FC5-9A3C-4853-BCDD-AE5AB8EC9A5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0329" y="1488759"/>
            <a:ext cx="3505504" cy="1891750"/>
          </a:xfrm>
          <a:prstGeom prst="rect">
            <a:avLst/>
          </a:prstGeom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id="{DC883CD3-C83C-4023-86A9-8EB1A4090D56}"/>
              </a:ext>
            </a:extLst>
          </p:cNvPr>
          <p:cNvSpPr txBox="1"/>
          <p:nvPr/>
        </p:nvSpPr>
        <p:spPr>
          <a:xfrm>
            <a:off x="140329" y="1562724"/>
            <a:ext cx="3488787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 err="1"/>
              <a:t>Profiad</a:t>
            </a:r>
            <a:r>
              <a:rPr lang="en-GB" sz="1200" b="1" u="sng" dirty="0"/>
              <a:t> </a:t>
            </a:r>
            <a:r>
              <a:rPr lang="en-GB" sz="1200" b="1" u="sng" dirty="0" err="1"/>
              <a:t>addysgu</a:t>
            </a:r>
            <a:r>
              <a:rPr lang="en-GB" sz="1200" b="1" u="sng" dirty="0"/>
              <a:t> </a:t>
            </a:r>
            <a:r>
              <a:rPr lang="en-GB" sz="1200" b="1" u="sng" dirty="0" err="1"/>
              <a:t>blaenorol</a:t>
            </a:r>
            <a:endParaRPr lang="en-GB" sz="1200" b="1" u="sng" dirty="0"/>
          </a:p>
          <a:p>
            <a:r>
              <a:rPr lang="en-GB" sz="1200" b="1" u="sng" dirty="0"/>
              <a:t>Previous teaching experiences </a:t>
            </a:r>
          </a:p>
          <a:p>
            <a:endParaRPr lang="en-GB" sz="1200" dirty="0"/>
          </a:p>
          <a:p>
            <a:r>
              <a:rPr lang="en-GB" sz="1200" dirty="0"/>
              <a:t>None except observations at St Mary Redcliffe and Temple School in Bristol</a:t>
            </a:r>
          </a:p>
          <a:p>
            <a:endParaRPr lang="en-GB" dirty="0"/>
          </a:p>
        </p:txBody>
      </p:sp>
      <p:pic>
        <p:nvPicPr>
          <p:cNvPr id="27" name="Picture 26">
            <a:extLst>
              <a:ext uri="{FF2B5EF4-FFF2-40B4-BE49-F238E27FC236}">
                <a16:creationId xmlns:a16="http://schemas.microsoft.com/office/drawing/2014/main" id="{FD98C07E-5EED-4E2B-BAD8-85196D45378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30401" y="3604878"/>
            <a:ext cx="5607495" cy="3249495"/>
          </a:xfrm>
          <a:prstGeom prst="rect">
            <a:avLst/>
          </a:prstGeom>
        </p:spPr>
      </p:pic>
      <p:sp>
        <p:nvSpPr>
          <p:cNvPr id="28" name="TextBox 27">
            <a:extLst>
              <a:ext uri="{FF2B5EF4-FFF2-40B4-BE49-F238E27FC236}">
                <a16:creationId xmlns:a16="http://schemas.microsoft.com/office/drawing/2014/main" id="{790B48A9-DCB0-4E73-BD5B-5F3E3E50BE70}"/>
              </a:ext>
            </a:extLst>
          </p:cNvPr>
          <p:cNvSpPr txBox="1"/>
          <p:nvPr/>
        </p:nvSpPr>
        <p:spPr>
          <a:xfrm>
            <a:off x="4057009" y="3686924"/>
            <a:ext cx="5354277" cy="32932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u="sng" dirty="0" err="1"/>
              <a:t>Rhesymau</a:t>
            </a:r>
            <a:r>
              <a:rPr lang="en-GB" sz="1400" b="1" u="sng" dirty="0"/>
              <a:t> </a:t>
            </a:r>
            <a:r>
              <a:rPr lang="en-GB" sz="1400" b="1" u="sng" dirty="0" err="1"/>
              <a:t>dros</a:t>
            </a:r>
            <a:r>
              <a:rPr lang="en-GB" sz="1400" b="1" u="sng" dirty="0"/>
              <a:t> </a:t>
            </a:r>
            <a:r>
              <a:rPr lang="en-GB" sz="1400" b="1" u="sng" dirty="0" err="1"/>
              <a:t>ddewis</a:t>
            </a:r>
            <a:r>
              <a:rPr lang="en-GB" sz="1400" b="1" u="sng" dirty="0"/>
              <a:t> </a:t>
            </a:r>
            <a:r>
              <a:rPr lang="en-GB" sz="1400" b="1" u="sng" dirty="0" err="1"/>
              <a:t>addysgu</a:t>
            </a:r>
            <a:r>
              <a:rPr lang="en-GB" sz="1400" b="1" u="sng" dirty="0"/>
              <a:t> </a:t>
            </a:r>
            <a:r>
              <a:rPr lang="en-GB" sz="1400" b="1" u="sng" dirty="0" err="1"/>
              <a:t>fel</a:t>
            </a:r>
            <a:r>
              <a:rPr lang="en-GB" sz="1400" b="1" u="sng" dirty="0"/>
              <a:t> </a:t>
            </a:r>
            <a:r>
              <a:rPr lang="en-GB" sz="1400" b="1" u="sng" dirty="0" err="1"/>
              <a:t>proffesiwn</a:t>
            </a:r>
            <a:endParaRPr lang="en-GB" sz="1400" b="1" u="sng" dirty="0"/>
          </a:p>
          <a:p>
            <a:r>
              <a:rPr lang="en-GB" sz="1400" b="1" u="sng" dirty="0"/>
              <a:t>Reasons for entering the teaching profession </a:t>
            </a:r>
          </a:p>
          <a:p>
            <a:endParaRPr lang="en-GB" sz="1400" b="1" u="sng" dirty="0"/>
          </a:p>
          <a:p>
            <a:r>
              <a:rPr lang="en-GB" sz="1200" dirty="0"/>
              <a:t>To inspire an interest into Geography</a:t>
            </a:r>
          </a:p>
          <a:p>
            <a:endParaRPr lang="en-GB" sz="1200" dirty="0"/>
          </a:p>
          <a:p>
            <a:r>
              <a:rPr lang="en-GB" sz="1200" dirty="0"/>
              <a:t>In order to face different challenges every day.</a:t>
            </a:r>
          </a:p>
          <a:p>
            <a:endParaRPr lang="en-GB" sz="1200" dirty="0"/>
          </a:p>
          <a:p>
            <a:r>
              <a:rPr lang="en-GB" sz="1200" dirty="0"/>
              <a:t>In order to improve and develop as a person.</a:t>
            </a:r>
          </a:p>
          <a:p>
            <a:endParaRPr lang="en-GB" sz="1200" dirty="0"/>
          </a:p>
          <a:p>
            <a:r>
              <a:rPr lang="en-GB" sz="1200" dirty="0"/>
              <a:t>To give back to the profession and the teachers who inspired me and fuelled my passion for Geography and the world around us.</a:t>
            </a:r>
          </a:p>
          <a:p>
            <a:endParaRPr lang="en-GB" sz="1200" dirty="0"/>
          </a:p>
          <a:p>
            <a:r>
              <a:rPr lang="en-GB" sz="1200" dirty="0"/>
              <a:t>To create an enjoyable environment for learning</a:t>
            </a:r>
          </a:p>
          <a:p>
            <a:endParaRPr lang="en-GB" sz="1200" dirty="0"/>
          </a:p>
          <a:p>
            <a:endParaRPr lang="en-GB" sz="1200" dirty="0"/>
          </a:p>
          <a:p>
            <a:endParaRPr lang="en-GB" sz="1100" dirty="0"/>
          </a:p>
          <a:p>
            <a:pPr marL="228600" indent="-228600">
              <a:buAutoNum type="arabicParenR"/>
            </a:pPr>
            <a:endParaRPr lang="en-GB" sz="1100" dirty="0"/>
          </a:p>
        </p:txBody>
      </p:sp>
      <p:pic>
        <p:nvPicPr>
          <p:cNvPr id="29" name="Picture 28">
            <a:extLst>
              <a:ext uri="{FF2B5EF4-FFF2-40B4-BE49-F238E27FC236}">
                <a16:creationId xmlns:a16="http://schemas.microsoft.com/office/drawing/2014/main" id="{D918A36B-7853-4111-8D3B-8CD1DAA16AF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75370" y="1377691"/>
            <a:ext cx="3716630" cy="2153222"/>
          </a:xfrm>
          <a:prstGeom prst="rect">
            <a:avLst/>
          </a:prstGeom>
        </p:spPr>
      </p:pic>
      <p:sp>
        <p:nvSpPr>
          <p:cNvPr id="30" name="TextBox 29">
            <a:extLst>
              <a:ext uri="{FF2B5EF4-FFF2-40B4-BE49-F238E27FC236}">
                <a16:creationId xmlns:a16="http://schemas.microsoft.com/office/drawing/2014/main" id="{9B5B33C0-C8D5-40A4-8E7B-A15741A16A2F}"/>
              </a:ext>
            </a:extLst>
          </p:cNvPr>
          <p:cNvSpPr txBox="1"/>
          <p:nvPr/>
        </p:nvSpPr>
        <p:spPr>
          <a:xfrm>
            <a:off x="8546169" y="1438639"/>
            <a:ext cx="3505502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/>
              <a:t>Y math o </a:t>
            </a:r>
            <a:r>
              <a:rPr lang="en-GB" sz="1200" b="1" u="sng" dirty="0" err="1"/>
              <a:t>athro</a:t>
            </a:r>
            <a:r>
              <a:rPr lang="en-GB" sz="1200" b="1" u="sng" dirty="0"/>
              <a:t> </a:t>
            </a:r>
            <a:r>
              <a:rPr lang="en-GB" sz="1200" b="1" u="sng" dirty="0" err="1"/>
              <a:t>hoffaf</a:t>
            </a:r>
            <a:r>
              <a:rPr lang="en-GB" sz="1200" b="1" u="sng" dirty="0"/>
              <a:t> bod</a:t>
            </a:r>
          </a:p>
          <a:p>
            <a:r>
              <a:rPr lang="en-GB" sz="1200" b="1" u="sng" dirty="0"/>
              <a:t>The kind of teacher I aspire to be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/>
              <a:t>The teacher who inspires others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/>
              <a:t>The teacher who makes his lessons fun and enjoyable.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/>
              <a:t>The teacher who leaves a lasting impact on the school they have been to.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/>
              <a:t>A teacher pupils feel like they can come to</a:t>
            </a:r>
          </a:p>
          <a:p>
            <a:pPr marL="228600" indent="-228600">
              <a:buAutoNum type="arabicParenR"/>
            </a:pPr>
            <a:endParaRPr lang="en-GB" sz="1200" dirty="0"/>
          </a:p>
        </p:txBody>
      </p:sp>
      <p:pic>
        <p:nvPicPr>
          <p:cNvPr id="31" name="Picture 30">
            <a:extLst>
              <a:ext uri="{FF2B5EF4-FFF2-40B4-BE49-F238E27FC236}">
                <a16:creationId xmlns:a16="http://schemas.microsoft.com/office/drawing/2014/main" id="{FCC90589-A3E8-4369-8088-A861A56A2D3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00253" y="3680748"/>
            <a:ext cx="2451418" cy="2153222"/>
          </a:xfrm>
          <a:prstGeom prst="rect">
            <a:avLst/>
          </a:prstGeom>
        </p:spPr>
      </p:pic>
      <p:sp>
        <p:nvSpPr>
          <p:cNvPr id="32" name="TextBox 31">
            <a:extLst>
              <a:ext uri="{FF2B5EF4-FFF2-40B4-BE49-F238E27FC236}">
                <a16:creationId xmlns:a16="http://schemas.microsoft.com/office/drawing/2014/main" id="{64B893A5-04B7-4831-9F75-23466AF3DA69}"/>
              </a:ext>
            </a:extLst>
          </p:cNvPr>
          <p:cNvSpPr txBox="1"/>
          <p:nvPr/>
        </p:nvSpPr>
        <p:spPr>
          <a:xfrm>
            <a:off x="9664504" y="3792219"/>
            <a:ext cx="2229207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 err="1"/>
              <a:t>Meysydd</a:t>
            </a:r>
            <a:r>
              <a:rPr lang="en-GB" sz="1200" b="1" u="sng" dirty="0"/>
              <a:t> / </a:t>
            </a:r>
            <a:r>
              <a:rPr lang="en-GB" sz="1200" b="1" u="sng" dirty="0" err="1"/>
              <a:t>pynciau</a:t>
            </a:r>
            <a:r>
              <a:rPr lang="en-GB" sz="1200" b="1" u="sng" dirty="0"/>
              <a:t> </a:t>
            </a:r>
            <a:r>
              <a:rPr lang="en-GB" sz="1200" b="1" u="sng" dirty="0" err="1"/>
              <a:t>medraf</a:t>
            </a:r>
            <a:r>
              <a:rPr lang="en-GB" sz="1200" b="1" u="sng" dirty="0"/>
              <a:t> </a:t>
            </a:r>
            <a:r>
              <a:rPr lang="en-GB" sz="1200" b="1" u="sng" dirty="0" err="1"/>
              <a:t>eu</a:t>
            </a:r>
            <a:r>
              <a:rPr lang="en-GB" sz="1200" b="1" u="sng" dirty="0"/>
              <a:t> </a:t>
            </a:r>
            <a:r>
              <a:rPr lang="en-GB" sz="1200" b="1" u="sng" dirty="0" err="1"/>
              <a:t>haddysgu</a:t>
            </a:r>
            <a:endParaRPr lang="en-GB" sz="1200" b="1" u="sng" dirty="0"/>
          </a:p>
          <a:p>
            <a:r>
              <a:rPr lang="en-GB" sz="1200" b="1" u="sng" dirty="0"/>
              <a:t>Areas / subjects I could teach</a:t>
            </a:r>
          </a:p>
          <a:p>
            <a:endParaRPr lang="en-GB" sz="1200" dirty="0"/>
          </a:p>
          <a:p>
            <a:r>
              <a:rPr lang="en-GB" sz="1200" dirty="0"/>
              <a:t>Geography</a:t>
            </a:r>
          </a:p>
          <a:p>
            <a:r>
              <a:rPr lang="en-GB" sz="1200" dirty="0"/>
              <a:t>Development Studies</a:t>
            </a:r>
          </a:p>
          <a:p>
            <a:r>
              <a:rPr lang="en-GB" sz="1200" dirty="0"/>
              <a:t>Global Health</a:t>
            </a:r>
          </a:p>
          <a:p>
            <a:r>
              <a:rPr lang="en-GB" sz="1200" dirty="0"/>
              <a:t>Maths (up to GCSE)</a:t>
            </a:r>
          </a:p>
          <a:p>
            <a:r>
              <a:rPr lang="en-GB" sz="1200" dirty="0"/>
              <a:t>Sustainability</a:t>
            </a:r>
          </a:p>
          <a:p>
            <a:r>
              <a:rPr lang="en-GB" sz="1200" dirty="0"/>
              <a:t>Football</a:t>
            </a:r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27247FC5-9A3C-4853-BCDD-AE5AB8EC9A5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6529" y="4024141"/>
            <a:ext cx="3505504" cy="1891750"/>
          </a:xfrm>
          <a:prstGeom prst="rect">
            <a:avLst/>
          </a:prstGeom>
        </p:spPr>
      </p:pic>
      <p:sp>
        <p:nvSpPr>
          <p:cNvPr id="24" name="TextBox 23">
            <a:extLst>
              <a:ext uri="{FF2B5EF4-FFF2-40B4-BE49-F238E27FC236}">
                <a16:creationId xmlns:a16="http://schemas.microsoft.com/office/drawing/2014/main" id="{DC883CD3-C83C-4023-86A9-8EB1A4090D56}"/>
              </a:ext>
            </a:extLst>
          </p:cNvPr>
          <p:cNvSpPr txBox="1"/>
          <p:nvPr/>
        </p:nvSpPr>
        <p:spPr>
          <a:xfrm>
            <a:off x="264424" y="4160452"/>
            <a:ext cx="3488787" cy="18466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 err="1"/>
              <a:t>Cefndir</a:t>
            </a:r>
            <a:r>
              <a:rPr lang="en-GB" sz="1200" b="1" u="sng" dirty="0"/>
              <a:t> </a:t>
            </a:r>
            <a:r>
              <a:rPr lang="en-GB" sz="1200" b="1" u="sng" dirty="0" err="1"/>
              <a:t>academaidd</a:t>
            </a:r>
            <a:endParaRPr lang="en-GB" sz="1200" b="1" u="sng" dirty="0"/>
          </a:p>
          <a:p>
            <a:r>
              <a:rPr lang="en-GB" sz="1200" b="1" u="sng" dirty="0"/>
              <a:t>Academic history</a:t>
            </a:r>
          </a:p>
          <a:p>
            <a:r>
              <a:rPr lang="en-GB" sz="1000" dirty="0"/>
              <a:t>2016-2019: BSc Population and Geography at University of Southampton</a:t>
            </a:r>
          </a:p>
          <a:p>
            <a:endParaRPr lang="en-GB" sz="1000" dirty="0"/>
          </a:p>
          <a:p>
            <a:r>
              <a:rPr lang="en-GB" sz="1000" dirty="0"/>
              <a:t>2014-2016: Geography, World Development and Sociology A Levels at Redcliffe Sixth Form</a:t>
            </a:r>
          </a:p>
          <a:p>
            <a:endParaRPr lang="en-GB" sz="1000" dirty="0"/>
          </a:p>
          <a:p>
            <a:r>
              <a:rPr lang="en-GB" sz="1000" dirty="0"/>
              <a:t>2009-2014: Bristol Cathedral Choir School: 11 GCSE’s</a:t>
            </a:r>
            <a:endParaRPr lang="en-GB" sz="1200" dirty="0"/>
          </a:p>
          <a:p>
            <a:endParaRPr lang="en-GB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F4852C6-97CF-8F44-B472-89F361D5116B}"/>
              </a:ext>
            </a:extLst>
          </p:cNvPr>
          <p:cNvSpPr txBox="1"/>
          <p:nvPr/>
        </p:nvSpPr>
        <p:spPr>
          <a:xfrm>
            <a:off x="4596384" y="633984"/>
            <a:ext cx="3291840" cy="24929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200" dirty="0"/>
              <a:t>I am 21 years old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200" dirty="0"/>
              <a:t>From Bristol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200" dirty="0"/>
              <a:t>Love and play football.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200" dirty="0"/>
              <a:t>Support Bristol Rovers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200" dirty="0"/>
              <a:t>Have previously managed an 11 a side team.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200" dirty="0"/>
              <a:t>Love studying the Central American countries such as Honduras, Guatemala and El Salvador and the migration processes within those nations.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2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200" dirty="0"/>
          </a:p>
        </p:txBody>
      </p:sp>
    </p:spTree>
    <p:extLst>
      <p:ext uri="{BB962C8B-B14F-4D97-AF65-F5344CB8AC3E}">
        <p14:creationId xmlns:p14="http://schemas.microsoft.com/office/powerpoint/2010/main" val="1084158819"/>
      </p:ext>
    </p:extLst>
  </p:cSld>
  <p:clrMapOvr>
    <a:masterClrMapping/>
  </p:clrMapOvr>
</p:sld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7065</TotalTime>
  <Words>251</Words>
  <Application>Microsoft Macintosh PowerPoint</Application>
  <PresentationFormat>Widescreen</PresentationFormat>
  <Paragraphs>48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Century Gothic</vt:lpstr>
      <vt:lpstr>Wingdings 3</vt:lpstr>
      <vt:lpstr>Slice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jack Davies</dc:creator>
  <cp:lastModifiedBy>callum slade</cp:lastModifiedBy>
  <cp:revision>8</cp:revision>
  <dcterms:created xsi:type="dcterms:W3CDTF">2019-09-05T20:58:34Z</dcterms:created>
  <dcterms:modified xsi:type="dcterms:W3CDTF">2019-09-30T17:18:06Z</dcterms:modified>
</cp:coreProperties>
</file>