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402" r:id="rId6"/>
    <p:sldId id="405" r:id="rId7"/>
    <p:sldId id="337" r:id="rId8"/>
    <p:sldId id="341" r:id="rId9"/>
    <p:sldId id="359" r:id="rId10"/>
    <p:sldId id="360" r:id="rId11"/>
    <p:sldId id="361" r:id="rId12"/>
    <p:sldId id="388" r:id="rId13"/>
    <p:sldId id="389" r:id="rId14"/>
    <p:sldId id="420" r:id="rId15"/>
    <p:sldId id="391" r:id="rId16"/>
    <p:sldId id="392" r:id="rId17"/>
    <p:sldId id="363" r:id="rId18"/>
    <p:sldId id="364" r:id="rId19"/>
    <p:sldId id="365" r:id="rId20"/>
    <p:sldId id="272" r:id="rId21"/>
    <p:sldId id="366" r:id="rId22"/>
    <p:sldId id="367" r:id="rId23"/>
    <p:sldId id="368" r:id="rId24"/>
    <p:sldId id="400" r:id="rId25"/>
    <p:sldId id="369" r:id="rId26"/>
    <p:sldId id="401" r:id="rId27"/>
    <p:sldId id="370" r:id="rId28"/>
    <p:sldId id="371" r:id="rId29"/>
    <p:sldId id="372" r:id="rId30"/>
    <p:sldId id="288" r:id="rId31"/>
    <p:sldId id="373" r:id="rId32"/>
    <p:sldId id="374" r:id="rId33"/>
    <p:sldId id="343" r:id="rId34"/>
    <p:sldId id="342" r:id="rId35"/>
    <p:sldId id="328" r:id="rId36"/>
    <p:sldId id="326" r:id="rId37"/>
    <p:sldId id="345" r:id="rId38"/>
    <p:sldId id="346" r:id="rId39"/>
    <p:sldId id="347" r:id="rId40"/>
    <p:sldId id="348" r:id="rId41"/>
    <p:sldId id="350" r:id="rId42"/>
    <p:sldId id="351" r:id="rId43"/>
    <p:sldId id="349" r:id="rId44"/>
    <p:sldId id="352" r:id="rId45"/>
    <p:sldId id="406" r:id="rId46"/>
    <p:sldId id="407" r:id="rId47"/>
    <p:sldId id="408" r:id="rId48"/>
    <p:sldId id="409" r:id="rId49"/>
    <p:sldId id="411" r:id="rId50"/>
    <p:sldId id="455" r:id="rId51"/>
    <p:sldId id="413" r:id="rId52"/>
    <p:sldId id="456" r:id="rId53"/>
    <p:sldId id="414" r:id="rId54"/>
    <p:sldId id="454" r:id="rId55"/>
    <p:sldId id="393" r:id="rId56"/>
    <p:sldId id="394" r:id="rId57"/>
    <p:sldId id="421" r:id="rId58"/>
    <p:sldId id="395" r:id="rId59"/>
    <p:sldId id="399" r:id="rId60"/>
    <p:sldId id="396" r:id="rId61"/>
    <p:sldId id="418" r:id="rId62"/>
    <p:sldId id="285" r:id="rId63"/>
    <p:sldId id="397" r:id="rId64"/>
    <p:sldId id="451" r:id="rId65"/>
    <p:sldId id="452" r:id="rId66"/>
    <p:sldId id="398" r:id="rId67"/>
    <p:sldId id="422" r:id="rId68"/>
    <p:sldId id="423" r:id="rId69"/>
    <p:sldId id="291" r:id="rId70"/>
    <p:sldId id="424" r:id="rId71"/>
    <p:sldId id="425" r:id="rId72"/>
    <p:sldId id="426" r:id="rId73"/>
    <p:sldId id="427" r:id="rId74"/>
    <p:sldId id="362" r:id="rId75"/>
    <p:sldId id="293" r:id="rId76"/>
    <p:sldId id="460" r:id="rId77"/>
    <p:sldId id="428" r:id="rId78"/>
    <p:sldId id="429" r:id="rId79"/>
    <p:sldId id="432" r:id="rId80"/>
    <p:sldId id="433" r:id="rId81"/>
    <p:sldId id="453" r:id="rId82"/>
    <p:sldId id="434" r:id="rId83"/>
    <p:sldId id="417" r:id="rId84"/>
    <p:sldId id="465" r:id="rId85"/>
    <p:sldId id="385" r:id="rId86"/>
    <p:sldId id="435" r:id="rId87"/>
    <p:sldId id="436" r:id="rId88"/>
    <p:sldId id="461" r:id="rId89"/>
    <p:sldId id="437" r:id="rId90"/>
    <p:sldId id="330" r:id="rId91"/>
    <p:sldId id="331" r:id="rId92"/>
    <p:sldId id="438" r:id="rId93"/>
    <p:sldId id="439" r:id="rId94"/>
    <p:sldId id="440" r:id="rId95"/>
    <p:sldId id="450" r:id="rId96"/>
    <p:sldId id="441" r:id="rId97"/>
    <p:sldId id="442" r:id="rId98"/>
    <p:sldId id="443" r:id="rId99"/>
    <p:sldId id="444" r:id="rId100"/>
    <p:sldId id="445" r:id="rId101"/>
    <p:sldId id="463" r:id="rId102"/>
    <p:sldId id="462" r:id="rId103"/>
    <p:sldId id="446" r:id="rId104"/>
    <p:sldId id="447" r:id="rId105"/>
    <p:sldId id="448" r:id="rId106"/>
    <p:sldId id="449" r:id="rId107"/>
    <p:sldId id="458" r:id="rId108"/>
    <p:sldId id="338" r:id="rId109"/>
    <p:sldId id="313" r:id="rId1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B43A2F-DE44-6E68-88CC-60B4435780AC}" v="163" dt="2026-04-29T12:47:56.692"/>
    <p1510:client id="{8BD8C040-A474-C235-F7B5-24CF176F4CAB}" v="67" dt="2026-04-27T12:54:14.0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viewProps" Target="viewProp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theme" Target="theme/theme1.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microsoft.com/office/2016/11/relationships/changesInfo" Target="changesInfos/changesInfo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1E302687-FC8F-9E3D-53F7-AE16886280E6}"/>
    <pc:docChg chg="modSld">
      <pc:chgData name="Moutushi Tanha" userId="S::m.tanha@uwtsd.ac.uk::62f9b1f3-ddcf-45d7-a6a4-b667feecf47e" providerId="AD" clId="Web-{1E302687-FC8F-9E3D-53F7-AE16886280E6}" dt="2026-04-15T14:34:59.127" v="0" actId="1076"/>
      <pc:docMkLst>
        <pc:docMk/>
      </pc:docMkLst>
      <pc:sldChg chg="modSp">
        <pc:chgData name="Moutushi Tanha" userId="S::m.tanha@uwtsd.ac.uk::62f9b1f3-ddcf-45d7-a6a4-b667feecf47e" providerId="AD" clId="Web-{1E302687-FC8F-9E3D-53F7-AE16886280E6}" dt="2026-04-15T14:34:59.127" v="0" actId="1076"/>
        <pc:sldMkLst>
          <pc:docMk/>
          <pc:sldMk cId="3935676997" sldId="341"/>
        </pc:sldMkLst>
        <pc:spChg chg="mod">
          <ac:chgData name="Moutushi Tanha" userId="S::m.tanha@uwtsd.ac.uk::62f9b1f3-ddcf-45d7-a6a4-b667feecf47e" providerId="AD" clId="Web-{1E302687-FC8F-9E3D-53F7-AE16886280E6}" dt="2026-04-15T14:34:59.127" v="0" actId="1076"/>
          <ac:spMkLst>
            <pc:docMk/>
            <pc:sldMk cId="3935676997" sldId="341"/>
            <ac:spMk id="9" creationId="{A17523CA-EC01-400A-1F06-EA6CAD1D0BDE}"/>
          </ac:spMkLst>
        </pc:spChg>
      </pc:sldChg>
    </pc:docChg>
  </pc:docChgLst>
  <pc:docChgLst>
    <pc:chgData name="Moutushi Tanha" userId="S::m.tanha@uwtsd.ac.uk::62f9b1f3-ddcf-45d7-a6a4-b667feecf47e" providerId="AD" clId="Web-{8BD8C040-A474-C235-F7B5-24CF176F4CAB}"/>
    <pc:docChg chg="addSld modSld">
      <pc:chgData name="Moutushi Tanha" userId="S::m.tanha@uwtsd.ac.uk::62f9b1f3-ddcf-45d7-a6a4-b667feecf47e" providerId="AD" clId="Web-{8BD8C040-A474-C235-F7B5-24CF176F4CAB}" dt="2026-04-27T12:54:14.076" v="68" actId="20577"/>
      <pc:docMkLst>
        <pc:docMk/>
      </pc:docMkLst>
      <pc:sldChg chg="modSp">
        <pc:chgData name="Moutushi Tanha" userId="S::m.tanha@uwtsd.ac.uk::62f9b1f3-ddcf-45d7-a6a4-b667feecf47e" providerId="AD" clId="Web-{8BD8C040-A474-C235-F7B5-24CF176F4CAB}" dt="2026-04-27T12:14:08.420" v="7" actId="20577"/>
        <pc:sldMkLst>
          <pc:docMk/>
          <pc:sldMk cId="2650700850" sldId="441"/>
        </pc:sldMkLst>
        <pc:spChg chg="mod">
          <ac:chgData name="Moutushi Tanha" userId="S::m.tanha@uwtsd.ac.uk::62f9b1f3-ddcf-45d7-a6a4-b667feecf47e" providerId="AD" clId="Web-{8BD8C040-A474-C235-F7B5-24CF176F4CAB}" dt="2026-04-27T12:13:48.467" v="2" actId="14100"/>
          <ac:spMkLst>
            <pc:docMk/>
            <pc:sldMk cId="2650700850" sldId="441"/>
            <ac:spMk id="2" creationId="{179DD666-3E6B-96EF-A511-F7652FB18BFE}"/>
          </ac:spMkLst>
        </pc:spChg>
        <pc:spChg chg="mod">
          <ac:chgData name="Moutushi Tanha" userId="S::m.tanha@uwtsd.ac.uk::62f9b1f3-ddcf-45d7-a6a4-b667feecf47e" providerId="AD" clId="Web-{8BD8C040-A474-C235-F7B5-24CF176F4CAB}" dt="2026-04-27T12:14:08.420" v="7" actId="20577"/>
          <ac:spMkLst>
            <pc:docMk/>
            <pc:sldMk cId="2650700850" sldId="441"/>
            <ac:spMk id="3" creationId="{B59B4D52-8083-893A-6F20-635591B6C8BF}"/>
          </ac:spMkLst>
        </pc:spChg>
      </pc:sldChg>
      <pc:sldChg chg="modSp">
        <pc:chgData name="Moutushi Tanha" userId="S::m.tanha@uwtsd.ac.uk::62f9b1f3-ddcf-45d7-a6a4-b667feecf47e" providerId="AD" clId="Web-{8BD8C040-A474-C235-F7B5-24CF176F4CAB}" dt="2026-04-27T12:15:23.672" v="12" actId="20577"/>
        <pc:sldMkLst>
          <pc:docMk/>
          <pc:sldMk cId="1809079080" sldId="442"/>
        </pc:sldMkLst>
        <pc:spChg chg="mod">
          <ac:chgData name="Moutushi Tanha" userId="S::m.tanha@uwtsd.ac.uk::62f9b1f3-ddcf-45d7-a6a4-b667feecf47e" providerId="AD" clId="Web-{8BD8C040-A474-C235-F7B5-24CF176F4CAB}" dt="2026-04-27T12:15:23.672" v="12" actId="20577"/>
          <ac:spMkLst>
            <pc:docMk/>
            <pc:sldMk cId="1809079080" sldId="442"/>
            <ac:spMk id="3" creationId="{8254B5FD-7D2A-1375-5BE4-B2CD3ADD7B36}"/>
          </ac:spMkLst>
        </pc:spChg>
      </pc:sldChg>
      <pc:sldChg chg="modSp">
        <pc:chgData name="Moutushi Tanha" userId="S::m.tanha@uwtsd.ac.uk::62f9b1f3-ddcf-45d7-a6a4-b667feecf47e" providerId="AD" clId="Web-{8BD8C040-A474-C235-F7B5-24CF176F4CAB}" dt="2026-04-27T12:19:14.052" v="21" actId="1076"/>
        <pc:sldMkLst>
          <pc:docMk/>
          <pc:sldMk cId="2067971360" sldId="443"/>
        </pc:sldMkLst>
        <pc:spChg chg="mod">
          <ac:chgData name="Moutushi Tanha" userId="S::m.tanha@uwtsd.ac.uk::62f9b1f3-ddcf-45d7-a6a4-b667feecf47e" providerId="AD" clId="Web-{8BD8C040-A474-C235-F7B5-24CF176F4CAB}" dt="2026-04-27T12:19:14.052" v="21" actId="1076"/>
          <ac:spMkLst>
            <pc:docMk/>
            <pc:sldMk cId="2067971360" sldId="443"/>
            <ac:spMk id="2" creationId="{15909734-D24A-4EAF-F176-A2CC5E5D0EAF}"/>
          </ac:spMkLst>
        </pc:spChg>
        <pc:spChg chg="mod">
          <ac:chgData name="Moutushi Tanha" userId="S::m.tanha@uwtsd.ac.uk::62f9b1f3-ddcf-45d7-a6a4-b667feecf47e" providerId="AD" clId="Web-{8BD8C040-A474-C235-F7B5-24CF176F4CAB}" dt="2026-04-27T12:19:08.443" v="20" actId="14100"/>
          <ac:spMkLst>
            <pc:docMk/>
            <pc:sldMk cId="2067971360" sldId="443"/>
            <ac:spMk id="3" creationId="{C957DFAD-4F96-06DD-957E-7DFE776E4912}"/>
          </ac:spMkLst>
        </pc:spChg>
      </pc:sldChg>
      <pc:sldChg chg="modSp">
        <pc:chgData name="Moutushi Tanha" userId="S::m.tanha@uwtsd.ac.uk::62f9b1f3-ddcf-45d7-a6a4-b667feecf47e" providerId="AD" clId="Web-{8BD8C040-A474-C235-F7B5-24CF176F4CAB}" dt="2026-04-27T12:32:57.545" v="25" actId="14100"/>
        <pc:sldMkLst>
          <pc:docMk/>
          <pc:sldMk cId="3070228909" sldId="444"/>
        </pc:sldMkLst>
        <pc:spChg chg="mod">
          <ac:chgData name="Moutushi Tanha" userId="S::m.tanha@uwtsd.ac.uk::62f9b1f3-ddcf-45d7-a6a4-b667feecf47e" providerId="AD" clId="Web-{8BD8C040-A474-C235-F7B5-24CF176F4CAB}" dt="2026-04-27T12:32:57.545" v="25" actId="14100"/>
          <ac:spMkLst>
            <pc:docMk/>
            <pc:sldMk cId="3070228909" sldId="444"/>
            <ac:spMk id="3" creationId="{02443204-213E-CF97-EEE9-E96E4BFF8A51}"/>
          </ac:spMkLst>
        </pc:spChg>
      </pc:sldChg>
      <pc:sldChg chg="modSp">
        <pc:chgData name="Moutushi Tanha" userId="S::m.tanha@uwtsd.ac.uk::62f9b1f3-ddcf-45d7-a6a4-b667feecf47e" providerId="AD" clId="Web-{8BD8C040-A474-C235-F7B5-24CF176F4CAB}" dt="2026-04-27T12:41:22.626" v="34" actId="20577"/>
        <pc:sldMkLst>
          <pc:docMk/>
          <pc:sldMk cId="2764577029" sldId="445"/>
        </pc:sldMkLst>
        <pc:spChg chg="mod">
          <ac:chgData name="Moutushi Tanha" userId="S::m.tanha@uwtsd.ac.uk::62f9b1f3-ddcf-45d7-a6a4-b667feecf47e" providerId="AD" clId="Web-{8BD8C040-A474-C235-F7B5-24CF176F4CAB}" dt="2026-04-27T12:41:04.750" v="29" actId="20577"/>
          <ac:spMkLst>
            <pc:docMk/>
            <pc:sldMk cId="2764577029" sldId="445"/>
            <ac:spMk id="2" creationId="{BFB47E53-D8C6-20CB-F708-11CEF9D90DF1}"/>
          </ac:spMkLst>
        </pc:spChg>
        <pc:spChg chg="mod">
          <ac:chgData name="Moutushi Tanha" userId="S::m.tanha@uwtsd.ac.uk::62f9b1f3-ddcf-45d7-a6a4-b667feecf47e" providerId="AD" clId="Web-{8BD8C040-A474-C235-F7B5-24CF176F4CAB}" dt="2026-04-27T12:41:22.626" v="34" actId="20577"/>
          <ac:spMkLst>
            <pc:docMk/>
            <pc:sldMk cId="2764577029" sldId="445"/>
            <ac:spMk id="3" creationId="{0D73630E-052D-9E71-1981-6DA7F4198B3E}"/>
          </ac:spMkLst>
        </pc:spChg>
      </pc:sldChg>
      <pc:sldChg chg="modSp">
        <pc:chgData name="Moutushi Tanha" userId="S::m.tanha@uwtsd.ac.uk::62f9b1f3-ddcf-45d7-a6a4-b667feecf47e" providerId="AD" clId="Web-{8BD8C040-A474-C235-F7B5-24CF176F4CAB}" dt="2026-04-27T12:45:58.112" v="40" actId="14100"/>
        <pc:sldMkLst>
          <pc:docMk/>
          <pc:sldMk cId="3250359894" sldId="446"/>
        </pc:sldMkLst>
        <pc:spChg chg="mod">
          <ac:chgData name="Moutushi Tanha" userId="S::m.tanha@uwtsd.ac.uk::62f9b1f3-ddcf-45d7-a6a4-b667feecf47e" providerId="AD" clId="Web-{8BD8C040-A474-C235-F7B5-24CF176F4CAB}" dt="2026-04-27T12:45:54.846" v="39" actId="14100"/>
          <ac:spMkLst>
            <pc:docMk/>
            <pc:sldMk cId="3250359894" sldId="446"/>
            <ac:spMk id="2" creationId="{9F9B9B55-21A7-44C5-E274-41A1424A2D4D}"/>
          </ac:spMkLst>
        </pc:spChg>
        <pc:spChg chg="mod">
          <ac:chgData name="Moutushi Tanha" userId="S::m.tanha@uwtsd.ac.uk::62f9b1f3-ddcf-45d7-a6a4-b667feecf47e" providerId="AD" clId="Web-{8BD8C040-A474-C235-F7B5-24CF176F4CAB}" dt="2026-04-27T12:45:58.112" v="40" actId="14100"/>
          <ac:spMkLst>
            <pc:docMk/>
            <pc:sldMk cId="3250359894" sldId="446"/>
            <ac:spMk id="3" creationId="{7C711D0C-B454-4C07-15BC-2F55DE302596}"/>
          </ac:spMkLst>
        </pc:spChg>
      </pc:sldChg>
      <pc:sldChg chg="modSp">
        <pc:chgData name="Moutushi Tanha" userId="S::m.tanha@uwtsd.ac.uk::62f9b1f3-ddcf-45d7-a6a4-b667feecf47e" providerId="AD" clId="Web-{8BD8C040-A474-C235-F7B5-24CF176F4CAB}" dt="2026-04-27T12:51:09.326" v="42" actId="20577"/>
        <pc:sldMkLst>
          <pc:docMk/>
          <pc:sldMk cId="3720893102" sldId="447"/>
        </pc:sldMkLst>
        <pc:spChg chg="mod">
          <ac:chgData name="Moutushi Tanha" userId="S::m.tanha@uwtsd.ac.uk::62f9b1f3-ddcf-45d7-a6a4-b667feecf47e" providerId="AD" clId="Web-{8BD8C040-A474-C235-F7B5-24CF176F4CAB}" dt="2026-04-27T12:51:09.326" v="42" actId="20577"/>
          <ac:spMkLst>
            <pc:docMk/>
            <pc:sldMk cId="3720893102" sldId="447"/>
            <ac:spMk id="3" creationId="{6DC54AC2-64B2-64E8-BF31-09E6CDAC8FED}"/>
          </ac:spMkLst>
        </pc:spChg>
      </pc:sldChg>
      <pc:sldChg chg="modSp">
        <pc:chgData name="Moutushi Tanha" userId="S::m.tanha@uwtsd.ac.uk::62f9b1f3-ddcf-45d7-a6a4-b667feecf47e" providerId="AD" clId="Web-{8BD8C040-A474-C235-F7B5-24CF176F4CAB}" dt="2026-04-27T12:53:50.951" v="61" actId="20577"/>
        <pc:sldMkLst>
          <pc:docMk/>
          <pc:sldMk cId="1277437725" sldId="448"/>
        </pc:sldMkLst>
        <pc:spChg chg="mod">
          <ac:chgData name="Moutushi Tanha" userId="S::m.tanha@uwtsd.ac.uk::62f9b1f3-ddcf-45d7-a6a4-b667feecf47e" providerId="AD" clId="Web-{8BD8C040-A474-C235-F7B5-24CF176F4CAB}" dt="2026-04-27T12:53:50.951" v="61" actId="20577"/>
          <ac:spMkLst>
            <pc:docMk/>
            <pc:sldMk cId="1277437725" sldId="448"/>
            <ac:spMk id="3" creationId="{1626DB82-B72E-3D31-C9D9-202BF9BBA9AF}"/>
          </ac:spMkLst>
        </pc:spChg>
      </pc:sldChg>
      <pc:sldChg chg="modSp">
        <pc:chgData name="Moutushi Tanha" userId="S::m.tanha@uwtsd.ac.uk::62f9b1f3-ddcf-45d7-a6a4-b667feecf47e" providerId="AD" clId="Web-{8BD8C040-A474-C235-F7B5-24CF176F4CAB}" dt="2026-04-27T12:54:05.607" v="66" actId="20577"/>
        <pc:sldMkLst>
          <pc:docMk/>
          <pc:sldMk cId="2377512201" sldId="449"/>
        </pc:sldMkLst>
        <pc:spChg chg="mod">
          <ac:chgData name="Moutushi Tanha" userId="S::m.tanha@uwtsd.ac.uk::62f9b1f3-ddcf-45d7-a6a4-b667feecf47e" providerId="AD" clId="Web-{8BD8C040-A474-C235-F7B5-24CF176F4CAB}" dt="2026-04-27T12:54:05.607" v="66" actId="20577"/>
          <ac:spMkLst>
            <pc:docMk/>
            <pc:sldMk cId="2377512201" sldId="449"/>
            <ac:spMk id="3" creationId="{DA68CA15-8E70-48B7-069B-E849F3F62160}"/>
          </ac:spMkLst>
        </pc:spChg>
      </pc:sldChg>
      <pc:sldChg chg="modSp new">
        <pc:chgData name="Moutushi Tanha" userId="S::m.tanha@uwtsd.ac.uk::62f9b1f3-ddcf-45d7-a6a4-b667feecf47e" providerId="AD" clId="Web-{8BD8C040-A474-C235-F7B5-24CF176F4CAB}" dt="2026-04-27T12:54:14.076" v="68" actId="20577"/>
        <pc:sldMkLst>
          <pc:docMk/>
          <pc:sldMk cId="2729262090" sldId="458"/>
        </pc:sldMkLst>
        <pc:spChg chg="mod">
          <ac:chgData name="Moutushi Tanha" userId="S::m.tanha@uwtsd.ac.uk::62f9b1f3-ddcf-45d7-a6a4-b667feecf47e" providerId="AD" clId="Web-{8BD8C040-A474-C235-F7B5-24CF176F4CAB}" dt="2026-04-27T12:54:14.076" v="68" actId="20577"/>
          <ac:spMkLst>
            <pc:docMk/>
            <pc:sldMk cId="2729262090" sldId="458"/>
            <ac:spMk id="3" creationId="{ED9EBC0F-94E3-369C-BFE8-9E91A0D937A2}"/>
          </ac:spMkLst>
        </pc:spChg>
      </pc:sldChg>
    </pc:docChg>
  </pc:docChgLst>
  <pc:docChgLst>
    <pc:chgData name="Moutushi Tanha" userId="S::m.tanha@uwtsd.ac.uk::62f9b1f3-ddcf-45d7-a6a4-b667feecf47e" providerId="AD" clId="Web-{503F3515-495A-4CC4-E66B-377C737C489A}"/>
    <pc:docChg chg="addSld delSld modSld">
      <pc:chgData name="Moutushi Tanha" userId="S::m.tanha@uwtsd.ac.uk::62f9b1f3-ddcf-45d7-a6a4-b667feecf47e" providerId="AD" clId="Web-{503F3515-495A-4CC4-E66B-377C737C489A}" dt="2026-04-09T00:14:25.840" v="87"/>
      <pc:docMkLst>
        <pc:docMk/>
      </pc:docMkLst>
      <pc:sldChg chg="modSp new">
        <pc:chgData name="Moutushi Tanha" userId="S::m.tanha@uwtsd.ac.uk::62f9b1f3-ddcf-45d7-a6a4-b667feecf47e" providerId="AD" clId="Web-{503F3515-495A-4CC4-E66B-377C737C489A}" dt="2026-04-08T23:25:32.381" v="36" actId="20577"/>
        <pc:sldMkLst>
          <pc:docMk/>
          <pc:sldMk cId="2743165388" sldId="359"/>
        </pc:sldMkLst>
        <pc:spChg chg="mod">
          <ac:chgData name="Moutushi Tanha" userId="S::m.tanha@uwtsd.ac.uk::62f9b1f3-ddcf-45d7-a6a4-b667feecf47e" providerId="AD" clId="Web-{503F3515-495A-4CC4-E66B-377C737C489A}" dt="2026-04-08T23:22:56.760" v="21" actId="20577"/>
          <ac:spMkLst>
            <pc:docMk/>
            <pc:sldMk cId="2743165388" sldId="359"/>
            <ac:spMk id="2" creationId="{06784570-6404-F0D7-9E4F-2356EAEA06AC}"/>
          </ac:spMkLst>
        </pc:spChg>
        <pc:spChg chg="mod">
          <ac:chgData name="Moutushi Tanha" userId="S::m.tanha@uwtsd.ac.uk::62f9b1f3-ddcf-45d7-a6a4-b667feecf47e" providerId="AD" clId="Web-{503F3515-495A-4CC4-E66B-377C737C489A}" dt="2026-04-08T23:25:32.381" v="36" actId="20577"/>
          <ac:spMkLst>
            <pc:docMk/>
            <pc:sldMk cId="2743165388" sldId="359"/>
            <ac:spMk id="3" creationId="{3BC04B18-20B3-F204-64E5-FCB32159105B}"/>
          </ac:spMkLst>
        </pc:spChg>
      </pc:sldChg>
      <pc:sldChg chg="modSp new">
        <pc:chgData name="Moutushi Tanha" userId="S::m.tanha@uwtsd.ac.uk::62f9b1f3-ddcf-45d7-a6a4-b667feecf47e" providerId="AD" clId="Web-{503F3515-495A-4CC4-E66B-377C737C489A}" dt="2026-04-08T23:28:13.743" v="57" actId="20577"/>
        <pc:sldMkLst>
          <pc:docMk/>
          <pc:sldMk cId="731304672" sldId="360"/>
        </pc:sldMkLst>
        <pc:spChg chg="mod">
          <ac:chgData name="Moutushi Tanha" userId="S::m.tanha@uwtsd.ac.uk::62f9b1f3-ddcf-45d7-a6a4-b667feecf47e" providerId="AD" clId="Web-{503F3515-495A-4CC4-E66B-377C737C489A}" dt="2026-04-08T23:28:01.914" v="53" actId="20577"/>
          <ac:spMkLst>
            <pc:docMk/>
            <pc:sldMk cId="731304672" sldId="360"/>
            <ac:spMk id="2" creationId="{8BD58E57-9987-01DC-1B3E-CA48B47F6B38}"/>
          </ac:spMkLst>
        </pc:spChg>
        <pc:spChg chg="mod">
          <ac:chgData name="Moutushi Tanha" userId="S::m.tanha@uwtsd.ac.uk::62f9b1f3-ddcf-45d7-a6a4-b667feecf47e" providerId="AD" clId="Web-{503F3515-495A-4CC4-E66B-377C737C489A}" dt="2026-04-08T23:28:13.743" v="57" actId="20577"/>
          <ac:spMkLst>
            <pc:docMk/>
            <pc:sldMk cId="731304672" sldId="360"/>
            <ac:spMk id="3" creationId="{F50FD840-002C-F73C-8B6B-EC087499653F}"/>
          </ac:spMkLst>
        </pc:spChg>
      </pc:sldChg>
      <pc:sldChg chg="modSp new">
        <pc:chgData name="Moutushi Tanha" userId="S::m.tanha@uwtsd.ac.uk::62f9b1f3-ddcf-45d7-a6a4-b667feecf47e" providerId="AD" clId="Web-{503F3515-495A-4CC4-E66B-377C737C489A}" dt="2026-04-08T23:36:47.113" v="82" actId="20577"/>
        <pc:sldMkLst>
          <pc:docMk/>
          <pc:sldMk cId="1192307644" sldId="361"/>
        </pc:sldMkLst>
        <pc:spChg chg="mod">
          <ac:chgData name="Moutushi Tanha" userId="S::m.tanha@uwtsd.ac.uk::62f9b1f3-ddcf-45d7-a6a4-b667feecf47e" providerId="AD" clId="Web-{503F3515-495A-4CC4-E66B-377C737C489A}" dt="2026-04-08T23:36:21.753" v="76" actId="20577"/>
          <ac:spMkLst>
            <pc:docMk/>
            <pc:sldMk cId="1192307644" sldId="361"/>
            <ac:spMk id="2" creationId="{1E5F42CA-0C8B-F83B-FA3E-554617F13099}"/>
          </ac:spMkLst>
        </pc:spChg>
        <pc:spChg chg="mod">
          <ac:chgData name="Moutushi Tanha" userId="S::m.tanha@uwtsd.ac.uk::62f9b1f3-ddcf-45d7-a6a4-b667feecf47e" providerId="AD" clId="Web-{503F3515-495A-4CC4-E66B-377C737C489A}" dt="2026-04-08T23:36:47.113" v="82" actId="20577"/>
          <ac:spMkLst>
            <pc:docMk/>
            <pc:sldMk cId="1192307644" sldId="361"/>
            <ac:spMk id="3" creationId="{048FD7A8-D0AF-CB93-98B3-2BA61E2CF198}"/>
          </ac:spMkLst>
        </pc:spChg>
      </pc:sldChg>
      <pc:sldChg chg="addSp modSp new mod setBg">
        <pc:chgData name="Moutushi Tanha" userId="S::m.tanha@uwtsd.ac.uk::62f9b1f3-ddcf-45d7-a6a4-b667feecf47e" providerId="AD" clId="Web-{503F3515-495A-4CC4-E66B-377C737C489A}" dt="2026-04-09T00:14:25.840" v="87"/>
        <pc:sldMkLst>
          <pc:docMk/>
          <pc:sldMk cId="910643322" sldId="362"/>
        </pc:sldMkLst>
        <pc:spChg chg="add">
          <ac:chgData name="Moutushi Tanha" userId="S::m.tanha@uwtsd.ac.uk::62f9b1f3-ddcf-45d7-a6a4-b667feecf47e" providerId="AD" clId="Web-{503F3515-495A-4CC4-E66B-377C737C489A}" dt="2026-04-09T00:14:25.840" v="87"/>
          <ac:spMkLst>
            <pc:docMk/>
            <pc:sldMk cId="910643322" sldId="362"/>
            <ac:spMk id="7" creationId="{AB8C311F-7253-4AED-9701-7FC0708C41C7}"/>
          </ac:spMkLst>
        </pc:spChg>
        <pc:spChg chg="add">
          <ac:chgData name="Moutushi Tanha" userId="S::m.tanha@uwtsd.ac.uk::62f9b1f3-ddcf-45d7-a6a4-b667feecf47e" providerId="AD" clId="Web-{503F3515-495A-4CC4-E66B-377C737C489A}" dt="2026-04-09T00:14:25.840" v="87"/>
          <ac:spMkLst>
            <pc:docMk/>
            <pc:sldMk cId="910643322" sldId="362"/>
            <ac:spMk id="9" creationId="{E2384209-CB15-4CDF-9D31-C44FD9A3F20D}"/>
          </ac:spMkLst>
        </pc:spChg>
        <pc:spChg chg="add">
          <ac:chgData name="Moutushi Tanha" userId="S::m.tanha@uwtsd.ac.uk::62f9b1f3-ddcf-45d7-a6a4-b667feecf47e" providerId="AD" clId="Web-{503F3515-495A-4CC4-E66B-377C737C489A}" dt="2026-04-09T00:14:25.840" v="87"/>
          <ac:spMkLst>
            <pc:docMk/>
            <pc:sldMk cId="910643322" sldId="362"/>
            <ac:spMk id="11" creationId="{2633B3B5-CC90-43F0-8714-D31D1F3F0209}"/>
          </ac:spMkLst>
        </pc:spChg>
        <pc:spChg chg="add">
          <ac:chgData name="Moutushi Tanha" userId="S::m.tanha@uwtsd.ac.uk::62f9b1f3-ddcf-45d7-a6a4-b667feecf47e" providerId="AD" clId="Web-{503F3515-495A-4CC4-E66B-377C737C489A}" dt="2026-04-09T00:14:25.840" v="87"/>
          <ac:spMkLst>
            <pc:docMk/>
            <pc:sldMk cId="910643322" sldId="362"/>
            <ac:spMk id="13" creationId="{A8D57A06-A426-446D-B02C-A2DC6B62E45E}"/>
          </ac:spMkLst>
        </pc:spChg>
        <pc:picChg chg="add mod">
          <ac:chgData name="Moutushi Tanha" userId="S::m.tanha@uwtsd.ac.uk::62f9b1f3-ddcf-45d7-a6a4-b667feecf47e" providerId="AD" clId="Web-{503F3515-495A-4CC4-E66B-377C737C489A}" dt="2026-04-09T00:14:25.840" v="87"/>
          <ac:picMkLst>
            <pc:docMk/>
            <pc:sldMk cId="910643322" sldId="362"/>
            <ac:picMk id="2" creationId="{3E4AEE0B-DCEB-AC3D-2824-78D2133F5FDD}"/>
          </ac:picMkLst>
        </pc:picChg>
      </pc:sldChg>
    </pc:docChg>
  </pc:docChgLst>
  <pc:docChgLst>
    <pc:chgData name="Moutushi Tanha" userId="S::m.tanha@uwtsd.ac.uk::62f9b1f3-ddcf-45d7-a6a4-b667feecf47e" providerId="AD" clId="Web-{CA5D026C-C669-BC22-F01C-7BC59A92B9AB}"/>
    <pc:docChg chg="addSld delSld modSld sldOrd">
      <pc:chgData name="Moutushi Tanha" userId="S::m.tanha@uwtsd.ac.uk::62f9b1f3-ddcf-45d7-a6a4-b667feecf47e" providerId="AD" clId="Web-{CA5D026C-C669-BC22-F01C-7BC59A92B9AB}" dt="2026-04-12T22:46:15.893" v="84" actId="14100"/>
      <pc:docMkLst>
        <pc:docMk/>
      </pc:docMkLst>
      <pc:sldChg chg="modSp">
        <pc:chgData name="Moutushi Tanha" userId="S::m.tanha@uwtsd.ac.uk::62f9b1f3-ddcf-45d7-a6a4-b667feecf47e" providerId="AD" clId="Web-{CA5D026C-C669-BC22-F01C-7BC59A92B9AB}" dt="2026-04-12T20:09:28.116" v="6" actId="20577"/>
        <pc:sldMkLst>
          <pc:docMk/>
          <pc:sldMk cId="2743165388" sldId="359"/>
        </pc:sldMkLst>
        <pc:spChg chg="mod">
          <ac:chgData name="Moutushi Tanha" userId="S::m.tanha@uwtsd.ac.uk::62f9b1f3-ddcf-45d7-a6a4-b667feecf47e" providerId="AD" clId="Web-{CA5D026C-C669-BC22-F01C-7BC59A92B9AB}" dt="2026-04-12T20:09:28.116" v="6" actId="20577"/>
          <ac:spMkLst>
            <pc:docMk/>
            <pc:sldMk cId="2743165388" sldId="359"/>
            <ac:spMk id="3" creationId="{3BC04B18-20B3-F204-64E5-FCB32159105B}"/>
          </ac:spMkLst>
        </pc:spChg>
      </pc:sldChg>
      <pc:sldChg chg="modSp">
        <pc:chgData name="Moutushi Tanha" userId="S::m.tanha@uwtsd.ac.uk::62f9b1f3-ddcf-45d7-a6a4-b667feecf47e" providerId="AD" clId="Web-{CA5D026C-C669-BC22-F01C-7BC59A92B9AB}" dt="2026-04-12T20:14:56.252" v="9" actId="20577"/>
        <pc:sldMkLst>
          <pc:docMk/>
          <pc:sldMk cId="1192307644" sldId="361"/>
        </pc:sldMkLst>
        <pc:spChg chg="mod">
          <ac:chgData name="Moutushi Tanha" userId="S::m.tanha@uwtsd.ac.uk::62f9b1f3-ddcf-45d7-a6a4-b667feecf47e" providerId="AD" clId="Web-{CA5D026C-C669-BC22-F01C-7BC59A92B9AB}" dt="2026-04-12T20:14:41.986" v="7" actId="14100"/>
          <ac:spMkLst>
            <pc:docMk/>
            <pc:sldMk cId="1192307644" sldId="361"/>
            <ac:spMk id="2" creationId="{1E5F42CA-0C8B-F83B-FA3E-554617F13099}"/>
          </ac:spMkLst>
        </pc:spChg>
        <pc:spChg chg="mod">
          <ac:chgData name="Moutushi Tanha" userId="S::m.tanha@uwtsd.ac.uk::62f9b1f3-ddcf-45d7-a6a4-b667feecf47e" providerId="AD" clId="Web-{CA5D026C-C669-BC22-F01C-7BC59A92B9AB}" dt="2026-04-12T20:14:56.252" v="9" actId="20577"/>
          <ac:spMkLst>
            <pc:docMk/>
            <pc:sldMk cId="1192307644" sldId="361"/>
            <ac:spMk id="3" creationId="{048FD7A8-D0AF-CB93-98B3-2BA61E2CF198}"/>
          </ac:spMkLst>
        </pc:spChg>
      </pc:sldChg>
      <pc:sldChg chg="addSp modSp new mod ord setBg">
        <pc:chgData name="Moutushi Tanha" userId="S::m.tanha@uwtsd.ac.uk::62f9b1f3-ddcf-45d7-a6a4-b667feecf47e" providerId="AD" clId="Web-{CA5D026C-C669-BC22-F01C-7BC59A92B9AB}" dt="2026-04-12T22:22:38.125" v="34"/>
        <pc:sldMkLst>
          <pc:docMk/>
          <pc:sldMk cId="2450994982" sldId="388"/>
        </pc:sldMkLst>
        <pc:spChg chg="add">
          <ac:chgData name="Moutushi Tanha" userId="S::m.tanha@uwtsd.ac.uk::62f9b1f3-ddcf-45d7-a6a4-b667feecf47e" providerId="AD" clId="Web-{CA5D026C-C669-BC22-F01C-7BC59A92B9AB}" dt="2026-04-12T22:20:12.277" v="12"/>
          <ac:spMkLst>
            <pc:docMk/>
            <pc:sldMk cId="2450994982" sldId="388"/>
            <ac:spMk id="7" creationId="{AB8C311F-7253-4AED-9701-7FC0708C41C7}"/>
          </ac:spMkLst>
        </pc:spChg>
        <pc:spChg chg="add">
          <ac:chgData name="Moutushi Tanha" userId="S::m.tanha@uwtsd.ac.uk::62f9b1f3-ddcf-45d7-a6a4-b667feecf47e" providerId="AD" clId="Web-{CA5D026C-C669-BC22-F01C-7BC59A92B9AB}" dt="2026-04-12T22:20:12.277" v="12"/>
          <ac:spMkLst>
            <pc:docMk/>
            <pc:sldMk cId="2450994982" sldId="388"/>
            <ac:spMk id="9" creationId="{E2384209-CB15-4CDF-9D31-C44FD9A3F20D}"/>
          </ac:spMkLst>
        </pc:spChg>
        <pc:spChg chg="add">
          <ac:chgData name="Moutushi Tanha" userId="S::m.tanha@uwtsd.ac.uk::62f9b1f3-ddcf-45d7-a6a4-b667feecf47e" providerId="AD" clId="Web-{CA5D026C-C669-BC22-F01C-7BC59A92B9AB}" dt="2026-04-12T22:20:12.277" v="12"/>
          <ac:spMkLst>
            <pc:docMk/>
            <pc:sldMk cId="2450994982" sldId="388"/>
            <ac:spMk id="11" creationId="{2633B3B5-CC90-43F0-8714-D31D1F3F0209}"/>
          </ac:spMkLst>
        </pc:spChg>
        <pc:spChg chg="add">
          <ac:chgData name="Moutushi Tanha" userId="S::m.tanha@uwtsd.ac.uk::62f9b1f3-ddcf-45d7-a6a4-b667feecf47e" providerId="AD" clId="Web-{CA5D026C-C669-BC22-F01C-7BC59A92B9AB}" dt="2026-04-12T22:20:12.277" v="12"/>
          <ac:spMkLst>
            <pc:docMk/>
            <pc:sldMk cId="2450994982" sldId="388"/>
            <ac:spMk id="13" creationId="{A8D57A06-A426-446D-B02C-A2DC6B62E45E}"/>
          </ac:spMkLst>
        </pc:spChg>
        <pc:picChg chg="add mod">
          <ac:chgData name="Moutushi Tanha" userId="S::m.tanha@uwtsd.ac.uk::62f9b1f3-ddcf-45d7-a6a4-b667feecf47e" providerId="AD" clId="Web-{CA5D026C-C669-BC22-F01C-7BC59A92B9AB}" dt="2026-04-12T22:20:22.543" v="14" actId="14100"/>
          <ac:picMkLst>
            <pc:docMk/>
            <pc:sldMk cId="2450994982" sldId="388"/>
            <ac:picMk id="2" creationId="{8D669501-8075-427E-16F9-6F79398D907B}"/>
          </ac:picMkLst>
        </pc:picChg>
      </pc:sldChg>
      <pc:sldChg chg="modSp new">
        <pc:chgData name="Moutushi Tanha" userId="S::m.tanha@uwtsd.ac.uk::62f9b1f3-ddcf-45d7-a6a4-b667feecf47e" providerId="AD" clId="Web-{CA5D026C-C669-BC22-F01C-7BC59A92B9AB}" dt="2026-04-12T22:23:03.251" v="44" actId="20577"/>
        <pc:sldMkLst>
          <pc:docMk/>
          <pc:sldMk cId="891399053" sldId="389"/>
        </pc:sldMkLst>
        <pc:spChg chg="mod">
          <ac:chgData name="Moutushi Tanha" userId="S::m.tanha@uwtsd.ac.uk::62f9b1f3-ddcf-45d7-a6a4-b667feecf47e" providerId="AD" clId="Web-{CA5D026C-C669-BC22-F01C-7BC59A92B9AB}" dt="2026-04-12T22:23:03.251" v="44" actId="20577"/>
          <ac:spMkLst>
            <pc:docMk/>
            <pc:sldMk cId="891399053" sldId="389"/>
            <ac:spMk id="2" creationId="{A3DB8344-0E0A-F7B9-4673-CF9E30E6C165}"/>
          </ac:spMkLst>
        </pc:spChg>
        <pc:spChg chg="mod">
          <ac:chgData name="Moutushi Tanha" userId="S::m.tanha@uwtsd.ac.uk::62f9b1f3-ddcf-45d7-a6a4-b667feecf47e" providerId="AD" clId="Web-{CA5D026C-C669-BC22-F01C-7BC59A92B9AB}" dt="2026-04-12T22:21:45.827" v="29" actId="20577"/>
          <ac:spMkLst>
            <pc:docMk/>
            <pc:sldMk cId="891399053" sldId="389"/>
            <ac:spMk id="3" creationId="{99700DA6-01A3-1252-386C-8B9777F0783E}"/>
          </ac:spMkLst>
        </pc:spChg>
      </pc:sldChg>
      <pc:sldChg chg="addSp modSp new mod setBg">
        <pc:chgData name="Moutushi Tanha" userId="S::m.tanha@uwtsd.ac.uk::62f9b1f3-ddcf-45d7-a6a4-b667feecf47e" providerId="AD" clId="Web-{CA5D026C-C669-BC22-F01C-7BC59A92B9AB}" dt="2026-04-12T22:46:05.923" v="82" actId="14100"/>
        <pc:sldMkLst>
          <pc:docMk/>
          <pc:sldMk cId="2045384042" sldId="391"/>
        </pc:sldMkLst>
        <pc:spChg chg="add">
          <ac:chgData name="Moutushi Tanha" userId="S::m.tanha@uwtsd.ac.uk::62f9b1f3-ddcf-45d7-a6a4-b667feecf47e" providerId="AD" clId="Web-{CA5D026C-C669-BC22-F01C-7BC59A92B9AB}" dt="2026-04-12T22:42:09.568" v="57"/>
          <ac:spMkLst>
            <pc:docMk/>
            <pc:sldMk cId="2045384042" sldId="391"/>
            <ac:spMk id="7" creationId="{AB8C311F-7253-4AED-9701-7FC0708C41C7}"/>
          </ac:spMkLst>
        </pc:spChg>
        <pc:spChg chg="add">
          <ac:chgData name="Moutushi Tanha" userId="S::m.tanha@uwtsd.ac.uk::62f9b1f3-ddcf-45d7-a6a4-b667feecf47e" providerId="AD" clId="Web-{CA5D026C-C669-BC22-F01C-7BC59A92B9AB}" dt="2026-04-12T22:42:09.568" v="57"/>
          <ac:spMkLst>
            <pc:docMk/>
            <pc:sldMk cId="2045384042" sldId="391"/>
            <ac:spMk id="9" creationId="{E2384209-CB15-4CDF-9D31-C44FD9A3F20D}"/>
          </ac:spMkLst>
        </pc:spChg>
        <pc:spChg chg="add">
          <ac:chgData name="Moutushi Tanha" userId="S::m.tanha@uwtsd.ac.uk::62f9b1f3-ddcf-45d7-a6a4-b667feecf47e" providerId="AD" clId="Web-{CA5D026C-C669-BC22-F01C-7BC59A92B9AB}" dt="2026-04-12T22:42:09.568" v="57"/>
          <ac:spMkLst>
            <pc:docMk/>
            <pc:sldMk cId="2045384042" sldId="391"/>
            <ac:spMk id="11" creationId="{2633B3B5-CC90-43F0-8714-D31D1F3F0209}"/>
          </ac:spMkLst>
        </pc:spChg>
        <pc:spChg chg="add">
          <ac:chgData name="Moutushi Tanha" userId="S::m.tanha@uwtsd.ac.uk::62f9b1f3-ddcf-45d7-a6a4-b667feecf47e" providerId="AD" clId="Web-{CA5D026C-C669-BC22-F01C-7BC59A92B9AB}" dt="2026-04-12T22:42:09.568" v="57"/>
          <ac:spMkLst>
            <pc:docMk/>
            <pc:sldMk cId="2045384042" sldId="391"/>
            <ac:spMk id="13" creationId="{A8D57A06-A426-446D-B02C-A2DC6B62E45E}"/>
          </ac:spMkLst>
        </pc:spChg>
        <pc:picChg chg="add mod">
          <ac:chgData name="Moutushi Tanha" userId="S::m.tanha@uwtsd.ac.uk::62f9b1f3-ddcf-45d7-a6a4-b667feecf47e" providerId="AD" clId="Web-{CA5D026C-C669-BC22-F01C-7BC59A92B9AB}" dt="2026-04-12T22:45:07.759" v="72" actId="14100"/>
          <ac:picMkLst>
            <pc:docMk/>
            <pc:sldMk cId="2045384042" sldId="391"/>
            <ac:picMk id="3" creationId="{5EC12D52-ABDB-9FA7-2771-9F471F327D3B}"/>
          </ac:picMkLst>
        </pc:picChg>
      </pc:sldChg>
      <pc:sldChg chg="addSp modSp new mod setBg">
        <pc:chgData name="Moutushi Tanha" userId="S::m.tanha@uwtsd.ac.uk::62f9b1f3-ddcf-45d7-a6a4-b667feecf47e" providerId="AD" clId="Web-{CA5D026C-C669-BC22-F01C-7BC59A92B9AB}" dt="2026-04-12T22:46:15.893" v="84" actId="14100"/>
        <pc:sldMkLst>
          <pc:docMk/>
          <pc:sldMk cId="1838725261" sldId="392"/>
        </pc:sldMkLst>
        <pc:spChg chg="add">
          <ac:chgData name="Moutushi Tanha" userId="S::m.tanha@uwtsd.ac.uk::62f9b1f3-ddcf-45d7-a6a4-b667feecf47e" providerId="AD" clId="Web-{CA5D026C-C669-BC22-F01C-7BC59A92B9AB}" dt="2026-04-12T22:43:10.679" v="60"/>
          <ac:spMkLst>
            <pc:docMk/>
            <pc:sldMk cId="1838725261" sldId="392"/>
            <ac:spMk id="7" creationId="{AB8C311F-7253-4AED-9701-7FC0708C41C7}"/>
          </ac:spMkLst>
        </pc:spChg>
        <pc:spChg chg="add">
          <ac:chgData name="Moutushi Tanha" userId="S::m.tanha@uwtsd.ac.uk::62f9b1f3-ddcf-45d7-a6a4-b667feecf47e" providerId="AD" clId="Web-{CA5D026C-C669-BC22-F01C-7BC59A92B9AB}" dt="2026-04-12T22:43:10.679" v="60"/>
          <ac:spMkLst>
            <pc:docMk/>
            <pc:sldMk cId="1838725261" sldId="392"/>
            <ac:spMk id="9" creationId="{E2384209-CB15-4CDF-9D31-C44FD9A3F20D}"/>
          </ac:spMkLst>
        </pc:spChg>
        <pc:spChg chg="add">
          <ac:chgData name="Moutushi Tanha" userId="S::m.tanha@uwtsd.ac.uk::62f9b1f3-ddcf-45d7-a6a4-b667feecf47e" providerId="AD" clId="Web-{CA5D026C-C669-BC22-F01C-7BC59A92B9AB}" dt="2026-04-12T22:43:10.679" v="60"/>
          <ac:spMkLst>
            <pc:docMk/>
            <pc:sldMk cId="1838725261" sldId="392"/>
            <ac:spMk id="11" creationId="{2633B3B5-CC90-43F0-8714-D31D1F3F0209}"/>
          </ac:spMkLst>
        </pc:spChg>
        <pc:spChg chg="add">
          <ac:chgData name="Moutushi Tanha" userId="S::m.tanha@uwtsd.ac.uk::62f9b1f3-ddcf-45d7-a6a4-b667feecf47e" providerId="AD" clId="Web-{CA5D026C-C669-BC22-F01C-7BC59A92B9AB}" dt="2026-04-12T22:43:10.679" v="60"/>
          <ac:spMkLst>
            <pc:docMk/>
            <pc:sldMk cId="1838725261" sldId="392"/>
            <ac:spMk id="13" creationId="{A8D57A06-A426-446D-B02C-A2DC6B62E45E}"/>
          </ac:spMkLst>
        </pc:spChg>
        <pc:picChg chg="add mod">
          <ac:chgData name="Moutushi Tanha" userId="S::m.tanha@uwtsd.ac.uk::62f9b1f3-ddcf-45d7-a6a4-b667feecf47e" providerId="AD" clId="Web-{CA5D026C-C669-BC22-F01C-7BC59A92B9AB}" dt="2026-04-12T22:46:12.033" v="83" actId="1076"/>
          <ac:picMkLst>
            <pc:docMk/>
            <pc:sldMk cId="1838725261" sldId="392"/>
            <ac:picMk id="3" creationId="{04D56F52-4F5A-A7B0-7114-68508C4BE7E6}"/>
          </ac:picMkLst>
        </pc:picChg>
      </pc:sldChg>
    </pc:docChg>
  </pc:docChgLst>
  <pc:docChgLst>
    <pc:chgData name="Moutushi Tanha" userId="S::m.tanha@uwtsd.ac.uk::62f9b1f3-ddcf-45d7-a6a4-b667feecf47e" providerId="AD" clId="Web-{1A536E75-66FE-B617-8885-1EFE31DDEF04}"/>
    <pc:docChg chg="addSld delSld modSld">
      <pc:chgData name="Moutushi Tanha" userId="S::m.tanha@uwtsd.ac.uk::62f9b1f3-ddcf-45d7-a6a4-b667feecf47e" providerId="AD" clId="Web-{1A536E75-66FE-B617-8885-1EFE31DDEF04}" dt="2026-04-14T20:28:05.577" v="130"/>
      <pc:docMkLst>
        <pc:docMk/>
      </pc:docMkLst>
      <pc:sldChg chg="addSp delSp modSp">
        <pc:chgData name="Moutushi Tanha" userId="S::m.tanha@uwtsd.ac.uk::62f9b1f3-ddcf-45d7-a6a4-b667feecf47e" providerId="AD" clId="Web-{1A536E75-66FE-B617-8885-1EFE31DDEF04}" dt="2026-04-14T18:22:24.160" v="52" actId="20577"/>
        <pc:sldMkLst>
          <pc:docMk/>
          <pc:sldMk cId="958052375" sldId="256"/>
        </pc:sldMkLst>
        <pc:spChg chg="mod">
          <ac:chgData name="Moutushi Tanha" userId="S::m.tanha@uwtsd.ac.uk::62f9b1f3-ddcf-45d7-a6a4-b667feecf47e" providerId="AD" clId="Web-{1A536E75-66FE-B617-8885-1EFE31DDEF04}" dt="2026-04-14T18:22:03.269" v="41" actId="20577"/>
          <ac:spMkLst>
            <pc:docMk/>
            <pc:sldMk cId="958052375" sldId="256"/>
            <ac:spMk id="2" creationId="{8CBF904C-3111-035B-25E3-E1ED534A5453}"/>
          </ac:spMkLst>
        </pc:spChg>
        <pc:spChg chg="mod">
          <ac:chgData name="Moutushi Tanha" userId="S::m.tanha@uwtsd.ac.uk::62f9b1f3-ddcf-45d7-a6a4-b667feecf47e" providerId="AD" clId="Web-{1A536E75-66FE-B617-8885-1EFE31DDEF04}" dt="2026-04-14T18:22:24.160" v="52" actId="20577"/>
          <ac:spMkLst>
            <pc:docMk/>
            <pc:sldMk cId="958052375" sldId="256"/>
            <ac:spMk id="3" creationId="{6BA97268-1B4E-CF87-A368-E9171240297A}"/>
          </ac:spMkLst>
        </pc:spChg>
        <pc:spChg chg="add">
          <ac:chgData name="Moutushi Tanha" userId="S::m.tanha@uwtsd.ac.uk::62f9b1f3-ddcf-45d7-a6a4-b667feecf47e" providerId="AD" clId="Web-{1A536E75-66FE-B617-8885-1EFE31DDEF04}" dt="2026-04-14T18:21:16.878" v="36"/>
          <ac:spMkLst>
            <pc:docMk/>
            <pc:sldMk cId="958052375" sldId="256"/>
            <ac:spMk id="22" creationId="{5F18414D-1626-4996-AACB-23D3DE45B03B}"/>
          </ac:spMkLst>
        </pc:spChg>
        <pc:spChg chg="add">
          <ac:chgData name="Moutushi Tanha" userId="S::m.tanha@uwtsd.ac.uk::62f9b1f3-ddcf-45d7-a6a4-b667feecf47e" providerId="AD" clId="Web-{1A536E75-66FE-B617-8885-1EFE31DDEF04}" dt="2026-04-14T18:21:16.878" v="36"/>
          <ac:spMkLst>
            <pc:docMk/>
            <pc:sldMk cId="958052375" sldId="256"/>
            <ac:spMk id="24" creationId="{D84C2E9E-0B5D-4B5F-9A1F-70EBDCE39034}"/>
          </ac:spMkLst>
        </pc:spChg>
        <pc:picChg chg="mod">
          <ac:chgData name="Moutushi Tanha" userId="S::m.tanha@uwtsd.ac.uk::62f9b1f3-ddcf-45d7-a6a4-b667feecf47e" providerId="AD" clId="Web-{1A536E75-66FE-B617-8885-1EFE31DDEF04}" dt="2026-04-14T18:21:16.878" v="36"/>
          <ac:picMkLst>
            <pc:docMk/>
            <pc:sldMk cId="958052375" sldId="256"/>
            <ac:picMk id="7" creationId="{1DFAD54B-EE03-E4DF-C5B6-EF91AE5A6B8B}"/>
          </ac:picMkLst>
        </pc:picChg>
        <pc:cxnChg chg="add">
          <ac:chgData name="Moutushi Tanha" userId="S::m.tanha@uwtsd.ac.uk::62f9b1f3-ddcf-45d7-a6a4-b667feecf47e" providerId="AD" clId="Web-{1A536E75-66FE-B617-8885-1EFE31DDEF04}" dt="2026-04-14T18:21:16.878" v="36"/>
          <ac:cxnSpMkLst>
            <pc:docMk/>
            <pc:sldMk cId="958052375" sldId="256"/>
            <ac:cxnSpMk id="26" creationId="{07A9243D-8FC3-4B36-874B-55906B03F484}"/>
          </ac:cxnSpMkLst>
        </pc:cxnChg>
      </pc:sldChg>
      <pc:sldChg chg="addSp modSp mod setBg">
        <pc:chgData name="Moutushi Tanha" userId="S::m.tanha@uwtsd.ac.uk::62f9b1f3-ddcf-45d7-a6a4-b667feecf47e" providerId="AD" clId="Web-{1A536E75-66FE-B617-8885-1EFE31DDEF04}" dt="2026-04-14T18:25:02.145" v="55"/>
        <pc:sldMkLst>
          <pc:docMk/>
          <pc:sldMk cId="3972608970" sldId="337"/>
        </pc:sldMkLst>
        <pc:spChg chg="mod">
          <ac:chgData name="Moutushi Tanha" userId="S::m.tanha@uwtsd.ac.uk::62f9b1f3-ddcf-45d7-a6a4-b667feecf47e" providerId="AD" clId="Web-{1A536E75-66FE-B617-8885-1EFE31DDEF04}" dt="2026-04-14T18:25:02.145" v="55"/>
          <ac:spMkLst>
            <pc:docMk/>
            <pc:sldMk cId="3972608970" sldId="337"/>
            <ac:spMk id="2" creationId="{874D5C32-36DC-E003-3AD0-5427B38354F6}"/>
          </ac:spMkLst>
        </pc:spChg>
        <pc:spChg chg="mod">
          <ac:chgData name="Moutushi Tanha" userId="S::m.tanha@uwtsd.ac.uk::62f9b1f3-ddcf-45d7-a6a4-b667feecf47e" providerId="AD" clId="Web-{1A536E75-66FE-B617-8885-1EFE31DDEF04}" dt="2026-04-14T18:25:02.145" v="55"/>
          <ac:spMkLst>
            <pc:docMk/>
            <pc:sldMk cId="3972608970" sldId="337"/>
            <ac:spMk id="3" creationId="{8D749FC7-609A-1F74-2658-1BBB59AC4D66}"/>
          </ac:spMkLst>
        </pc:spChg>
        <pc:spChg chg="add">
          <ac:chgData name="Moutushi Tanha" userId="S::m.tanha@uwtsd.ac.uk::62f9b1f3-ddcf-45d7-a6a4-b667feecf47e" providerId="AD" clId="Web-{1A536E75-66FE-B617-8885-1EFE31DDEF04}" dt="2026-04-14T18:25:02.145" v="55"/>
          <ac:spMkLst>
            <pc:docMk/>
            <pc:sldMk cId="3972608970" sldId="337"/>
            <ac:spMk id="8" creationId="{DEE2AD96-B495-4E06-9291-B71706F728CB}"/>
          </ac:spMkLst>
        </pc:spChg>
        <pc:spChg chg="add">
          <ac:chgData name="Moutushi Tanha" userId="S::m.tanha@uwtsd.ac.uk::62f9b1f3-ddcf-45d7-a6a4-b667feecf47e" providerId="AD" clId="Web-{1A536E75-66FE-B617-8885-1EFE31DDEF04}" dt="2026-04-14T18:25:02.145" v="55"/>
          <ac:spMkLst>
            <pc:docMk/>
            <pc:sldMk cId="3972608970" sldId="337"/>
            <ac:spMk id="10" creationId="{53CF6D67-C5A8-4ADD-9E8E-1E38CA1D3166}"/>
          </ac:spMkLst>
        </pc:spChg>
        <pc:spChg chg="add">
          <ac:chgData name="Moutushi Tanha" userId="S::m.tanha@uwtsd.ac.uk::62f9b1f3-ddcf-45d7-a6a4-b667feecf47e" providerId="AD" clId="Web-{1A536E75-66FE-B617-8885-1EFE31DDEF04}" dt="2026-04-14T18:25:02.145" v="55"/>
          <ac:spMkLst>
            <pc:docMk/>
            <pc:sldMk cId="3972608970" sldId="337"/>
            <ac:spMk id="12" creationId="{86909FA0-B515-4681-B7A8-FA281D133B94}"/>
          </ac:spMkLst>
        </pc:spChg>
        <pc:spChg chg="add">
          <ac:chgData name="Moutushi Tanha" userId="S::m.tanha@uwtsd.ac.uk::62f9b1f3-ddcf-45d7-a6a4-b667feecf47e" providerId="AD" clId="Web-{1A536E75-66FE-B617-8885-1EFE31DDEF04}" dt="2026-04-14T18:25:02.145" v="55"/>
          <ac:spMkLst>
            <pc:docMk/>
            <pc:sldMk cId="3972608970" sldId="337"/>
            <ac:spMk id="14" creationId="{21C9FE86-FCC3-4A31-AA1C-C882262B7FE7}"/>
          </ac:spMkLst>
        </pc:spChg>
        <pc:spChg chg="add">
          <ac:chgData name="Moutushi Tanha" userId="S::m.tanha@uwtsd.ac.uk::62f9b1f3-ddcf-45d7-a6a4-b667feecf47e" providerId="AD" clId="Web-{1A536E75-66FE-B617-8885-1EFE31DDEF04}" dt="2026-04-14T18:25:02.145" v="55"/>
          <ac:spMkLst>
            <pc:docMk/>
            <pc:sldMk cId="3972608970" sldId="337"/>
            <ac:spMk id="16" creationId="{7D96243B-ECED-4B71-8E06-AE9A285EAD20}"/>
          </ac:spMkLst>
        </pc:spChg>
        <pc:spChg chg="add">
          <ac:chgData name="Moutushi Tanha" userId="S::m.tanha@uwtsd.ac.uk::62f9b1f3-ddcf-45d7-a6a4-b667feecf47e" providerId="AD" clId="Web-{1A536E75-66FE-B617-8885-1EFE31DDEF04}" dt="2026-04-14T18:25:02.145" v="55"/>
          <ac:spMkLst>
            <pc:docMk/>
            <pc:sldMk cId="3972608970" sldId="337"/>
            <ac:spMk id="18" creationId="{A09989E4-EFDC-4A90-A633-E0525FB4139E}"/>
          </ac:spMkLst>
        </pc:spChg>
      </pc:sldChg>
      <pc:sldChg chg="addSp modSp mod setBg">
        <pc:chgData name="Moutushi Tanha" userId="S::m.tanha@uwtsd.ac.uk::62f9b1f3-ddcf-45d7-a6a4-b667feecf47e" providerId="AD" clId="Web-{1A536E75-66FE-B617-8885-1EFE31DDEF04}" dt="2026-04-14T18:27:09.539" v="67" actId="20577"/>
        <pc:sldMkLst>
          <pc:docMk/>
          <pc:sldMk cId="2743165388" sldId="359"/>
        </pc:sldMkLst>
        <pc:spChg chg="mod">
          <ac:chgData name="Moutushi Tanha" userId="S::m.tanha@uwtsd.ac.uk::62f9b1f3-ddcf-45d7-a6a4-b667feecf47e" providerId="AD" clId="Web-{1A536E75-66FE-B617-8885-1EFE31DDEF04}" dt="2026-04-14T18:25:55.851" v="56"/>
          <ac:spMkLst>
            <pc:docMk/>
            <pc:sldMk cId="2743165388" sldId="359"/>
            <ac:spMk id="2" creationId="{06784570-6404-F0D7-9E4F-2356EAEA06AC}"/>
          </ac:spMkLst>
        </pc:spChg>
        <pc:spChg chg="mod">
          <ac:chgData name="Moutushi Tanha" userId="S::m.tanha@uwtsd.ac.uk::62f9b1f3-ddcf-45d7-a6a4-b667feecf47e" providerId="AD" clId="Web-{1A536E75-66FE-B617-8885-1EFE31DDEF04}" dt="2026-04-14T18:27:09.539" v="67" actId="20577"/>
          <ac:spMkLst>
            <pc:docMk/>
            <pc:sldMk cId="2743165388" sldId="359"/>
            <ac:spMk id="3" creationId="{3BC04B18-20B3-F204-64E5-FCB32159105B}"/>
          </ac:spMkLst>
        </pc:spChg>
        <pc:spChg chg="add">
          <ac:chgData name="Moutushi Tanha" userId="S::m.tanha@uwtsd.ac.uk::62f9b1f3-ddcf-45d7-a6a4-b667feecf47e" providerId="AD" clId="Web-{1A536E75-66FE-B617-8885-1EFE31DDEF04}" dt="2026-04-14T18:25:55.851" v="56"/>
          <ac:spMkLst>
            <pc:docMk/>
            <pc:sldMk cId="2743165388" sldId="359"/>
            <ac:spMk id="9" creationId="{362810D9-2C5A-477D-949C-C191895477F3}"/>
          </ac:spMkLst>
        </pc:spChg>
        <pc:spChg chg="add">
          <ac:chgData name="Moutushi Tanha" userId="S::m.tanha@uwtsd.ac.uk::62f9b1f3-ddcf-45d7-a6a4-b667feecf47e" providerId="AD" clId="Web-{1A536E75-66FE-B617-8885-1EFE31DDEF04}" dt="2026-04-14T18:25:55.851" v="56"/>
          <ac:spMkLst>
            <pc:docMk/>
            <pc:sldMk cId="2743165388" sldId="359"/>
            <ac:spMk id="11" creationId="{081E4A58-353D-44AE-B2FC-2A74E2E400F7}"/>
          </ac:spMkLst>
        </pc:spChg>
        <pc:picChg chg="add">
          <ac:chgData name="Moutushi Tanha" userId="S::m.tanha@uwtsd.ac.uk::62f9b1f3-ddcf-45d7-a6a4-b667feecf47e" providerId="AD" clId="Web-{1A536E75-66FE-B617-8885-1EFE31DDEF04}" dt="2026-04-14T18:25:55.851" v="56"/>
          <ac:picMkLst>
            <pc:docMk/>
            <pc:sldMk cId="2743165388" sldId="359"/>
            <ac:picMk id="5" creationId="{AE2A243F-A827-B048-4766-8B61027EED27}"/>
          </ac:picMkLst>
        </pc:picChg>
      </pc:sldChg>
      <pc:sldChg chg="addSp modSp mod setBg">
        <pc:chgData name="Moutushi Tanha" userId="S::m.tanha@uwtsd.ac.uk::62f9b1f3-ddcf-45d7-a6a4-b667feecf47e" providerId="AD" clId="Web-{1A536E75-66FE-B617-8885-1EFE31DDEF04}" dt="2026-04-14T18:33:57.987" v="81" actId="14100"/>
        <pc:sldMkLst>
          <pc:docMk/>
          <pc:sldMk cId="731304672" sldId="360"/>
        </pc:sldMkLst>
        <pc:spChg chg="mod">
          <ac:chgData name="Moutushi Tanha" userId="S::m.tanha@uwtsd.ac.uk::62f9b1f3-ddcf-45d7-a6a4-b667feecf47e" providerId="AD" clId="Web-{1A536E75-66FE-B617-8885-1EFE31DDEF04}" dt="2026-04-14T18:33:57.987" v="81" actId="14100"/>
          <ac:spMkLst>
            <pc:docMk/>
            <pc:sldMk cId="731304672" sldId="360"/>
            <ac:spMk id="2" creationId="{8BD58E57-9987-01DC-1B3E-CA48B47F6B38}"/>
          </ac:spMkLst>
        </pc:spChg>
        <pc:spChg chg="mod">
          <ac:chgData name="Moutushi Tanha" userId="S::m.tanha@uwtsd.ac.uk::62f9b1f3-ddcf-45d7-a6a4-b667feecf47e" providerId="AD" clId="Web-{1A536E75-66FE-B617-8885-1EFE31DDEF04}" dt="2026-04-14T18:33:45.706" v="79" actId="20577"/>
          <ac:spMkLst>
            <pc:docMk/>
            <pc:sldMk cId="731304672" sldId="360"/>
            <ac:spMk id="3" creationId="{F50FD840-002C-F73C-8B6B-EC087499653F}"/>
          </ac:spMkLst>
        </pc:spChg>
        <pc:spChg chg="add">
          <ac:chgData name="Moutushi Tanha" userId="S::m.tanha@uwtsd.ac.uk::62f9b1f3-ddcf-45d7-a6a4-b667feecf47e" providerId="AD" clId="Web-{1A536E75-66FE-B617-8885-1EFE31DDEF04}" dt="2026-04-14T18:33:06.737" v="68"/>
          <ac:spMkLst>
            <pc:docMk/>
            <pc:sldMk cId="731304672" sldId="360"/>
            <ac:spMk id="9" creationId="{C0763A76-9F1C-4FC5-82B7-DD475DA461B2}"/>
          </ac:spMkLst>
        </pc:spChg>
        <pc:spChg chg="add">
          <ac:chgData name="Moutushi Tanha" userId="S::m.tanha@uwtsd.ac.uk::62f9b1f3-ddcf-45d7-a6a4-b667feecf47e" providerId="AD" clId="Web-{1A536E75-66FE-B617-8885-1EFE31DDEF04}" dt="2026-04-14T18:33:06.737" v="68"/>
          <ac:spMkLst>
            <pc:docMk/>
            <pc:sldMk cId="731304672" sldId="360"/>
            <ac:spMk id="11" creationId="{E81BF4F6-F2CF-4984-9D14-D6966D92F99F}"/>
          </ac:spMkLst>
        </pc:spChg>
        <pc:picChg chg="add">
          <ac:chgData name="Moutushi Tanha" userId="S::m.tanha@uwtsd.ac.uk::62f9b1f3-ddcf-45d7-a6a4-b667feecf47e" providerId="AD" clId="Web-{1A536E75-66FE-B617-8885-1EFE31DDEF04}" dt="2026-04-14T18:33:06.737" v="68"/>
          <ac:picMkLst>
            <pc:docMk/>
            <pc:sldMk cId="731304672" sldId="360"/>
            <ac:picMk id="5" creationId="{E025C9D8-6FF8-4B84-995F-21B55E621165}"/>
          </ac:picMkLst>
        </pc:picChg>
      </pc:sldChg>
      <pc:sldChg chg="addSp modSp mod setBg">
        <pc:chgData name="Moutushi Tanha" userId="S::m.tanha@uwtsd.ac.uk::62f9b1f3-ddcf-45d7-a6a4-b667feecf47e" providerId="AD" clId="Web-{1A536E75-66FE-B617-8885-1EFE31DDEF04}" dt="2026-04-14T18:36:02.316" v="92" actId="20577"/>
        <pc:sldMkLst>
          <pc:docMk/>
          <pc:sldMk cId="1192307644" sldId="361"/>
        </pc:sldMkLst>
        <pc:spChg chg="mod">
          <ac:chgData name="Moutushi Tanha" userId="S::m.tanha@uwtsd.ac.uk::62f9b1f3-ddcf-45d7-a6a4-b667feecf47e" providerId="AD" clId="Web-{1A536E75-66FE-B617-8885-1EFE31DDEF04}" dt="2026-04-14T18:35:23.472" v="82"/>
          <ac:spMkLst>
            <pc:docMk/>
            <pc:sldMk cId="1192307644" sldId="361"/>
            <ac:spMk id="2" creationId="{1E5F42CA-0C8B-F83B-FA3E-554617F13099}"/>
          </ac:spMkLst>
        </pc:spChg>
        <pc:spChg chg="mod">
          <ac:chgData name="Moutushi Tanha" userId="S::m.tanha@uwtsd.ac.uk::62f9b1f3-ddcf-45d7-a6a4-b667feecf47e" providerId="AD" clId="Web-{1A536E75-66FE-B617-8885-1EFE31DDEF04}" dt="2026-04-14T18:36:02.316" v="92" actId="20577"/>
          <ac:spMkLst>
            <pc:docMk/>
            <pc:sldMk cId="1192307644" sldId="361"/>
            <ac:spMk id="3" creationId="{048FD7A8-D0AF-CB93-98B3-2BA61E2CF198}"/>
          </ac:spMkLst>
        </pc:spChg>
        <pc:spChg chg="add">
          <ac:chgData name="Moutushi Tanha" userId="S::m.tanha@uwtsd.ac.uk::62f9b1f3-ddcf-45d7-a6a4-b667feecf47e" providerId="AD" clId="Web-{1A536E75-66FE-B617-8885-1EFE31DDEF04}" dt="2026-04-14T18:35:23.472" v="82"/>
          <ac:spMkLst>
            <pc:docMk/>
            <pc:sldMk cId="1192307644" sldId="361"/>
            <ac:spMk id="9" creationId="{640E93D9-F13F-4097-A159-E0A6CEBA8F3B}"/>
          </ac:spMkLst>
        </pc:spChg>
        <pc:spChg chg="add">
          <ac:chgData name="Moutushi Tanha" userId="S::m.tanha@uwtsd.ac.uk::62f9b1f3-ddcf-45d7-a6a4-b667feecf47e" providerId="AD" clId="Web-{1A536E75-66FE-B617-8885-1EFE31DDEF04}" dt="2026-04-14T18:35:23.472" v="82"/>
          <ac:spMkLst>
            <pc:docMk/>
            <pc:sldMk cId="1192307644" sldId="361"/>
            <ac:spMk id="11" creationId="{BA3D150B-ADB5-401D-8304-C7845A109595}"/>
          </ac:spMkLst>
        </pc:spChg>
        <pc:spChg chg="add">
          <ac:chgData name="Moutushi Tanha" userId="S::m.tanha@uwtsd.ac.uk::62f9b1f3-ddcf-45d7-a6a4-b667feecf47e" providerId="AD" clId="Web-{1A536E75-66FE-B617-8885-1EFE31DDEF04}" dt="2026-04-14T18:35:23.472" v="82"/>
          <ac:spMkLst>
            <pc:docMk/>
            <pc:sldMk cId="1192307644" sldId="361"/>
            <ac:spMk id="13" creationId="{ACD3AB31-A71C-4414-BA05-CF667CBA34D2}"/>
          </ac:spMkLst>
        </pc:spChg>
        <pc:picChg chg="add">
          <ac:chgData name="Moutushi Tanha" userId="S::m.tanha@uwtsd.ac.uk::62f9b1f3-ddcf-45d7-a6a4-b667feecf47e" providerId="AD" clId="Web-{1A536E75-66FE-B617-8885-1EFE31DDEF04}" dt="2026-04-14T18:35:23.472" v="82"/>
          <ac:picMkLst>
            <pc:docMk/>
            <pc:sldMk cId="1192307644" sldId="361"/>
            <ac:picMk id="5" creationId="{E1F0C6AA-96E0-FF51-06CE-FD85FFAB6EDB}"/>
          </ac:picMkLst>
        </pc:picChg>
      </pc:sldChg>
      <pc:sldChg chg="modSp">
        <pc:chgData name="Moutushi Tanha" userId="S::m.tanha@uwtsd.ac.uk::62f9b1f3-ddcf-45d7-a6a4-b667feecf47e" providerId="AD" clId="Web-{1A536E75-66FE-B617-8885-1EFE31DDEF04}" dt="2026-04-14T18:37:00.598" v="96" actId="14100"/>
        <pc:sldMkLst>
          <pc:docMk/>
          <pc:sldMk cId="2450994982" sldId="388"/>
        </pc:sldMkLst>
        <pc:picChg chg="mod">
          <ac:chgData name="Moutushi Tanha" userId="S::m.tanha@uwtsd.ac.uk::62f9b1f3-ddcf-45d7-a6a4-b667feecf47e" providerId="AD" clId="Web-{1A536E75-66FE-B617-8885-1EFE31DDEF04}" dt="2026-04-14T18:37:00.598" v="96" actId="14100"/>
          <ac:picMkLst>
            <pc:docMk/>
            <pc:sldMk cId="2450994982" sldId="388"/>
            <ac:picMk id="2" creationId="{8D669501-8075-427E-16F9-6F79398D907B}"/>
          </ac:picMkLst>
        </pc:picChg>
      </pc:sldChg>
      <pc:sldChg chg="addSp modSp mod setBg">
        <pc:chgData name="Moutushi Tanha" userId="S::m.tanha@uwtsd.ac.uk::62f9b1f3-ddcf-45d7-a6a4-b667feecf47e" providerId="AD" clId="Web-{1A536E75-66FE-B617-8885-1EFE31DDEF04}" dt="2026-04-14T20:23:52.714" v="116" actId="14100"/>
        <pc:sldMkLst>
          <pc:docMk/>
          <pc:sldMk cId="891399053" sldId="389"/>
        </pc:sldMkLst>
        <pc:spChg chg="mod">
          <ac:chgData name="Moutushi Tanha" userId="S::m.tanha@uwtsd.ac.uk::62f9b1f3-ddcf-45d7-a6a4-b667feecf47e" providerId="AD" clId="Web-{1A536E75-66FE-B617-8885-1EFE31DDEF04}" dt="2026-04-14T20:23:31.308" v="111" actId="1076"/>
          <ac:spMkLst>
            <pc:docMk/>
            <pc:sldMk cId="891399053" sldId="389"/>
            <ac:spMk id="2" creationId="{A3DB8344-0E0A-F7B9-4673-CF9E30E6C165}"/>
          </ac:spMkLst>
        </pc:spChg>
        <pc:spChg chg="mod">
          <ac:chgData name="Moutushi Tanha" userId="S::m.tanha@uwtsd.ac.uk::62f9b1f3-ddcf-45d7-a6a4-b667feecf47e" providerId="AD" clId="Web-{1A536E75-66FE-B617-8885-1EFE31DDEF04}" dt="2026-04-14T20:23:52.714" v="116" actId="14100"/>
          <ac:spMkLst>
            <pc:docMk/>
            <pc:sldMk cId="891399053" sldId="389"/>
            <ac:spMk id="3" creationId="{99700DA6-01A3-1252-386C-8B9777F0783E}"/>
          </ac:spMkLst>
        </pc:spChg>
        <pc:picChg chg="add">
          <ac:chgData name="Moutushi Tanha" userId="S::m.tanha@uwtsd.ac.uk::62f9b1f3-ddcf-45d7-a6a4-b667feecf47e" providerId="AD" clId="Web-{1A536E75-66FE-B617-8885-1EFE31DDEF04}" dt="2026-04-14T20:22:11.947" v="97"/>
          <ac:picMkLst>
            <pc:docMk/>
            <pc:sldMk cId="891399053" sldId="389"/>
            <ac:picMk id="5" creationId="{6E942F36-68E8-73F5-57EE-EA14D7E00530}"/>
          </ac:picMkLst>
        </pc:picChg>
        <pc:cxnChg chg="add">
          <ac:chgData name="Moutushi Tanha" userId="S::m.tanha@uwtsd.ac.uk::62f9b1f3-ddcf-45d7-a6a4-b667feecf47e" providerId="AD" clId="Web-{1A536E75-66FE-B617-8885-1EFE31DDEF04}" dt="2026-04-14T20:22:11.947" v="97"/>
          <ac:cxnSpMkLst>
            <pc:docMk/>
            <pc:sldMk cId="891399053" sldId="389"/>
            <ac:cxnSpMk id="9" creationId="{1503BFE4-729B-D9D0-C17B-501E6AF1127A}"/>
          </ac:cxnSpMkLst>
        </pc:cxnChg>
      </pc:sldChg>
      <pc:sldChg chg="modSp">
        <pc:chgData name="Moutushi Tanha" userId="S::m.tanha@uwtsd.ac.uk::62f9b1f3-ddcf-45d7-a6a4-b667feecf47e" providerId="AD" clId="Web-{1A536E75-66FE-B617-8885-1EFE31DDEF04}" dt="2026-04-14T16:17:58.125" v="35" actId="20577"/>
        <pc:sldMkLst>
          <pc:docMk/>
          <pc:sldMk cId="3499329561" sldId="396"/>
        </pc:sldMkLst>
        <pc:spChg chg="mod">
          <ac:chgData name="Moutushi Tanha" userId="S::m.tanha@uwtsd.ac.uk::62f9b1f3-ddcf-45d7-a6a4-b667feecf47e" providerId="AD" clId="Web-{1A536E75-66FE-B617-8885-1EFE31DDEF04}" dt="2026-04-14T16:17:58.125" v="35" actId="20577"/>
          <ac:spMkLst>
            <pc:docMk/>
            <pc:sldMk cId="3499329561" sldId="396"/>
            <ac:spMk id="3" creationId="{8601A8EE-49BB-AA37-9BE8-DC1E0757D09B}"/>
          </ac:spMkLst>
        </pc:spChg>
      </pc:sldChg>
      <pc:sldChg chg="modSp">
        <pc:chgData name="Moutushi Tanha" userId="S::m.tanha@uwtsd.ac.uk::62f9b1f3-ddcf-45d7-a6a4-b667feecf47e" providerId="AD" clId="Web-{1A536E75-66FE-B617-8885-1EFE31DDEF04}" dt="2026-04-14T16:11:42.694" v="24" actId="20577"/>
        <pc:sldMkLst>
          <pc:docMk/>
          <pc:sldMk cId="1404822672" sldId="399"/>
        </pc:sldMkLst>
        <pc:spChg chg="mod">
          <ac:chgData name="Moutushi Tanha" userId="S::m.tanha@uwtsd.ac.uk::62f9b1f3-ddcf-45d7-a6a4-b667feecf47e" providerId="AD" clId="Web-{1A536E75-66FE-B617-8885-1EFE31DDEF04}" dt="2026-04-14T16:11:42.694" v="24" actId="20577"/>
          <ac:spMkLst>
            <pc:docMk/>
            <pc:sldMk cId="1404822672" sldId="399"/>
            <ac:spMk id="3" creationId="{C0FC8B50-373F-F178-DA34-EBAEA63013DD}"/>
          </ac:spMkLst>
        </pc:spChg>
      </pc:sldChg>
      <pc:sldChg chg="addSp delSp modSp mod setBg">
        <pc:chgData name="Moutushi Tanha" userId="S::m.tanha@uwtsd.ac.uk::62f9b1f3-ddcf-45d7-a6a4-b667feecf47e" providerId="AD" clId="Web-{1A536E75-66FE-B617-8885-1EFE31DDEF04}" dt="2026-04-14T18:23:35.082" v="53"/>
        <pc:sldMkLst>
          <pc:docMk/>
          <pc:sldMk cId="1286525398" sldId="402"/>
        </pc:sldMkLst>
        <pc:spChg chg="mod">
          <ac:chgData name="Moutushi Tanha" userId="S::m.tanha@uwtsd.ac.uk::62f9b1f3-ddcf-45d7-a6a4-b667feecf47e" providerId="AD" clId="Web-{1A536E75-66FE-B617-8885-1EFE31DDEF04}" dt="2026-04-14T18:23:35.082" v="53"/>
          <ac:spMkLst>
            <pc:docMk/>
            <pc:sldMk cId="1286525398" sldId="402"/>
            <ac:spMk id="2" creationId="{A880247D-DB5E-7381-9CF9-793BB4AC7017}"/>
          </ac:spMkLst>
        </pc:spChg>
        <pc:spChg chg="add">
          <ac:chgData name="Moutushi Tanha" userId="S::m.tanha@uwtsd.ac.uk::62f9b1f3-ddcf-45d7-a6a4-b667feecf47e" providerId="AD" clId="Web-{1A536E75-66FE-B617-8885-1EFE31DDEF04}" dt="2026-04-14T18:23:35.082" v="53"/>
          <ac:spMkLst>
            <pc:docMk/>
            <pc:sldMk cId="1286525398" sldId="402"/>
            <ac:spMk id="9" creationId="{7517A47C-B2E5-4B79-8061-D74B1311AF6E}"/>
          </ac:spMkLst>
        </pc:spChg>
        <pc:spChg chg="add">
          <ac:chgData name="Moutushi Tanha" userId="S::m.tanha@uwtsd.ac.uk::62f9b1f3-ddcf-45d7-a6a4-b667feecf47e" providerId="AD" clId="Web-{1A536E75-66FE-B617-8885-1EFE31DDEF04}" dt="2026-04-14T18:23:35.082" v="53"/>
          <ac:spMkLst>
            <pc:docMk/>
            <pc:sldMk cId="1286525398" sldId="402"/>
            <ac:spMk id="11" creationId="{C505E780-2083-4CB5-A42A-5E0E2908ECC3}"/>
          </ac:spMkLst>
        </pc:spChg>
        <pc:spChg chg="add">
          <ac:chgData name="Moutushi Tanha" userId="S::m.tanha@uwtsd.ac.uk::62f9b1f3-ddcf-45d7-a6a4-b667feecf47e" providerId="AD" clId="Web-{1A536E75-66FE-B617-8885-1EFE31DDEF04}" dt="2026-04-14T18:23:35.082" v="53"/>
          <ac:spMkLst>
            <pc:docMk/>
            <pc:sldMk cId="1286525398" sldId="402"/>
            <ac:spMk id="13" creationId="{D2C0AE1C-0118-41AE-8A10-7CDCBF10E96F}"/>
          </ac:spMkLst>
        </pc:spChg>
        <pc:spChg chg="add">
          <ac:chgData name="Moutushi Tanha" userId="S::m.tanha@uwtsd.ac.uk::62f9b1f3-ddcf-45d7-a6a4-b667feecf47e" providerId="AD" clId="Web-{1A536E75-66FE-B617-8885-1EFE31DDEF04}" dt="2026-04-14T18:23:35.082" v="53"/>
          <ac:spMkLst>
            <pc:docMk/>
            <pc:sldMk cId="1286525398" sldId="402"/>
            <ac:spMk id="15" creationId="{463EEC44-1BA3-44ED-81FC-A644B04B2A44}"/>
          </ac:spMkLst>
        </pc:spChg>
        <pc:graphicFrameChg chg="add">
          <ac:chgData name="Moutushi Tanha" userId="S::m.tanha@uwtsd.ac.uk::62f9b1f3-ddcf-45d7-a6a4-b667feecf47e" providerId="AD" clId="Web-{1A536E75-66FE-B617-8885-1EFE31DDEF04}" dt="2026-04-14T18:23:35.082" v="53"/>
          <ac:graphicFrameMkLst>
            <pc:docMk/>
            <pc:sldMk cId="1286525398" sldId="402"/>
            <ac:graphicFrameMk id="5" creationId="{CD970A5E-75D6-8370-90E7-ADD1CC05749C}"/>
          </ac:graphicFrameMkLst>
        </pc:graphicFrameChg>
      </pc:sldChg>
      <pc:sldChg chg="addSp delSp modSp">
        <pc:chgData name="Moutushi Tanha" userId="S::m.tanha@uwtsd.ac.uk::62f9b1f3-ddcf-45d7-a6a4-b667feecf47e" providerId="AD" clId="Web-{1A536E75-66FE-B617-8885-1EFE31DDEF04}" dt="2026-04-14T18:24:48.754" v="54"/>
        <pc:sldMkLst>
          <pc:docMk/>
          <pc:sldMk cId="2596192058" sldId="405"/>
        </pc:sldMkLst>
        <pc:spChg chg="add">
          <ac:chgData name="Moutushi Tanha" userId="S::m.tanha@uwtsd.ac.uk::62f9b1f3-ddcf-45d7-a6a4-b667feecf47e" providerId="AD" clId="Web-{1A536E75-66FE-B617-8885-1EFE31DDEF04}" dt="2026-04-14T18:24:48.754" v="54"/>
          <ac:spMkLst>
            <pc:docMk/>
            <pc:sldMk cId="2596192058" sldId="405"/>
            <ac:spMk id="19" creationId="{F3060C83-F051-4F0E-ABAD-AA0DFC48B218}"/>
          </ac:spMkLst>
        </pc:spChg>
        <pc:spChg chg="add">
          <ac:chgData name="Moutushi Tanha" userId="S::m.tanha@uwtsd.ac.uk::62f9b1f3-ddcf-45d7-a6a4-b667feecf47e" providerId="AD" clId="Web-{1A536E75-66FE-B617-8885-1EFE31DDEF04}" dt="2026-04-14T18:24:48.754" v="54"/>
          <ac:spMkLst>
            <pc:docMk/>
            <pc:sldMk cId="2596192058" sldId="405"/>
            <ac:spMk id="21" creationId="{83C98ABE-055B-441F-B07E-44F97F083C39}"/>
          </ac:spMkLst>
        </pc:spChg>
        <pc:spChg chg="add">
          <ac:chgData name="Moutushi Tanha" userId="S::m.tanha@uwtsd.ac.uk::62f9b1f3-ddcf-45d7-a6a4-b667feecf47e" providerId="AD" clId="Web-{1A536E75-66FE-B617-8885-1EFE31DDEF04}" dt="2026-04-14T18:24:48.754" v="54"/>
          <ac:spMkLst>
            <pc:docMk/>
            <pc:sldMk cId="2596192058" sldId="405"/>
            <ac:spMk id="23" creationId="{29FDB030-9B49-4CED-8CCD-4D99382388AC}"/>
          </ac:spMkLst>
        </pc:spChg>
        <pc:spChg chg="add">
          <ac:chgData name="Moutushi Tanha" userId="S::m.tanha@uwtsd.ac.uk::62f9b1f3-ddcf-45d7-a6a4-b667feecf47e" providerId="AD" clId="Web-{1A536E75-66FE-B617-8885-1EFE31DDEF04}" dt="2026-04-14T18:24:48.754" v="54"/>
          <ac:spMkLst>
            <pc:docMk/>
            <pc:sldMk cId="2596192058" sldId="405"/>
            <ac:spMk id="25" creationId="{3783CA14-24A1-485C-8B30-D6A5D87987AD}"/>
          </ac:spMkLst>
        </pc:spChg>
        <pc:spChg chg="add">
          <ac:chgData name="Moutushi Tanha" userId="S::m.tanha@uwtsd.ac.uk::62f9b1f3-ddcf-45d7-a6a4-b667feecf47e" providerId="AD" clId="Web-{1A536E75-66FE-B617-8885-1EFE31DDEF04}" dt="2026-04-14T18:24:48.754" v="54"/>
          <ac:spMkLst>
            <pc:docMk/>
            <pc:sldMk cId="2596192058" sldId="405"/>
            <ac:spMk id="27" creationId="{9A97C86A-04D6-40F7-AE84-31AB43E6A846}"/>
          </ac:spMkLst>
        </pc:spChg>
        <pc:spChg chg="add">
          <ac:chgData name="Moutushi Tanha" userId="S::m.tanha@uwtsd.ac.uk::62f9b1f3-ddcf-45d7-a6a4-b667feecf47e" providerId="AD" clId="Web-{1A536E75-66FE-B617-8885-1EFE31DDEF04}" dt="2026-04-14T18:24:48.754" v="54"/>
          <ac:spMkLst>
            <pc:docMk/>
            <pc:sldMk cId="2596192058" sldId="405"/>
            <ac:spMk id="29" creationId="{FF9F2414-84E8-453E-B1F3-389FDE8192D9}"/>
          </ac:spMkLst>
        </pc:spChg>
      </pc:sldChg>
      <pc:sldChg chg="modSp">
        <pc:chgData name="Moutushi Tanha" userId="S::m.tanha@uwtsd.ac.uk::62f9b1f3-ddcf-45d7-a6a4-b667feecf47e" providerId="AD" clId="Web-{1A536E75-66FE-B617-8885-1EFE31DDEF04}" dt="2026-04-14T15:53:38.477" v="22" actId="20577"/>
        <pc:sldMkLst>
          <pc:docMk/>
          <pc:sldMk cId="3963795153" sldId="411"/>
        </pc:sldMkLst>
        <pc:spChg chg="mod">
          <ac:chgData name="Moutushi Tanha" userId="S::m.tanha@uwtsd.ac.uk::62f9b1f3-ddcf-45d7-a6a4-b667feecf47e" providerId="AD" clId="Web-{1A536E75-66FE-B617-8885-1EFE31DDEF04}" dt="2026-04-14T15:53:28.117" v="19" actId="14100"/>
          <ac:spMkLst>
            <pc:docMk/>
            <pc:sldMk cId="3963795153" sldId="411"/>
            <ac:spMk id="2" creationId="{E599C635-776D-17BA-DBC1-DD50A7F1FE70}"/>
          </ac:spMkLst>
        </pc:spChg>
        <pc:spChg chg="mod">
          <ac:chgData name="Moutushi Tanha" userId="S::m.tanha@uwtsd.ac.uk::62f9b1f3-ddcf-45d7-a6a4-b667feecf47e" providerId="AD" clId="Web-{1A536E75-66FE-B617-8885-1EFE31DDEF04}" dt="2026-04-14T15:53:38.477" v="22" actId="20577"/>
          <ac:spMkLst>
            <pc:docMk/>
            <pc:sldMk cId="3963795153" sldId="411"/>
            <ac:spMk id="3" creationId="{81429603-64E0-C231-C142-0B27306C9850}"/>
          </ac:spMkLst>
        </pc:spChg>
      </pc:sldChg>
      <pc:sldChg chg="modSp">
        <pc:chgData name="Moutushi Tanha" userId="S::m.tanha@uwtsd.ac.uk::62f9b1f3-ddcf-45d7-a6a4-b667feecf47e" providerId="AD" clId="Web-{1A536E75-66FE-B617-8885-1EFE31DDEF04}" dt="2026-04-14T15:53:20.085" v="18" actId="14100"/>
        <pc:sldMkLst>
          <pc:docMk/>
          <pc:sldMk cId="1016906443" sldId="413"/>
        </pc:sldMkLst>
        <pc:spChg chg="mod">
          <ac:chgData name="Moutushi Tanha" userId="S::m.tanha@uwtsd.ac.uk::62f9b1f3-ddcf-45d7-a6a4-b667feecf47e" providerId="AD" clId="Web-{1A536E75-66FE-B617-8885-1EFE31DDEF04}" dt="2026-04-14T15:53:16.679" v="17" actId="14100"/>
          <ac:spMkLst>
            <pc:docMk/>
            <pc:sldMk cId="1016906443" sldId="413"/>
            <ac:spMk id="2" creationId="{D45A4C2B-F7FB-44A0-8F93-CA180F48CF6B}"/>
          </ac:spMkLst>
        </pc:spChg>
        <pc:spChg chg="mod">
          <ac:chgData name="Moutushi Tanha" userId="S::m.tanha@uwtsd.ac.uk::62f9b1f3-ddcf-45d7-a6a4-b667feecf47e" providerId="AD" clId="Web-{1A536E75-66FE-B617-8885-1EFE31DDEF04}" dt="2026-04-14T15:53:20.085" v="18" actId="14100"/>
          <ac:spMkLst>
            <pc:docMk/>
            <pc:sldMk cId="1016906443" sldId="413"/>
            <ac:spMk id="3" creationId="{745C84E0-F4E1-7045-ACAF-079FCE48CE60}"/>
          </ac:spMkLst>
        </pc:spChg>
      </pc:sldChg>
      <pc:sldChg chg="modSp new">
        <pc:chgData name="Moutushi Tanha" userId="S::m.tanha@uwtsd.ac.uk::62f9b1f3-ddcf-45d7-a6a4-b667feecf47e" providerId="AD" clId="Web-{1A536E75-66FE-B617-8885-1EFE31DDEF04}" dt="2026-04-14T16:17:40.156" v="33" actId="20577"/>
        <pc:sldMkLst>
          <pc:docMk/>
          <pc:sldMk cId="438817269" sldId="418"/>
        </pc:sldMkLst>
        <pc:spChg chg="mod">
          <ac:chgData name="Moutushi Tanha" userId="S::m.tanha@uwtsd.ac.uk::62f9b1f3-ddcf-45d7-a6a4-b667feecf47e" providerId="AD" clId="Web-{1A536E75-66FE-B617-8885-1EFE31DDEF04}" dt="2026-04-14T16:17:40.156" v="33" actId="20577"/>
          <ac:spMkLst>
            <pc:docMk/>
            <pc:sldMk cId="438817269" sldId="418"/>
            <ac:spMk id="3" creationId="{3874599E-DD6B-22BA-7C3F-FC7B6DB5CB45}"/>
          </ac:spMkLst>
        </pc:spChg>
      </pc:sldChg>
      <pc:sldChg chg="modSp add replId">
        <pc:chgData name="Moutushi Tanha" userId="S::m.tanha@uwtsd.ac.uk::62f9b1f3-ddcf-45d7-a6a4-b667feecf47e" providerId="AD" clId="Web-{1A536E75-66FE-B617-8885-1EFE31DDEF04}" dt="2026-04-14T20:27:58.765" v="129" actId="20577"/>
        <pc:sldMkLst>
          <pc:docMk/>
          <pc:sldMk cId="1065038992" sldId="420"/>
        </pc:sldMkLst>
        <pc:spChg chg="mod">
          <ac:chgData name="Moutushi Tanha" userId="S::m.tanha@uwtsd.ac.uk::62f9b1f3-ddcf-45d7-a6a4-b667feecf47e" providerId="AD" clId="Web-{1A536E75-66FE-B617-8885-1EFE31DDEF04}" dt="2026-04-14T20:27:58.765" v="129" actId="20577"/>
          <ac:spMkLst>
            <pc:docMk/>
            <pc:sldMk cId="1065038992" sldId="420"/>
            <ac:spMk id="3" creationId="{39972EE4-E272-865D-F287-18C08F71CE6A}"/>
          </ac:spMkLst>
        </pc:spChg>
      </pc:sldChg>
    </pc:docChg>
  </pc:docChgLst>
  <pc:docChgLst>
    <pc:chgData name="Moutushi Tanha" userId="S::m.tanha@uwtsd.ac.uk::62f9b1f3-ddcf-45d7-a6a4-b667feecf47e" providerId="AD" clId="Web-{7D477147-C764-BE7F-AEBB-E3DAAECA2EC8}"/>
    <pc:docChg chg="addSld delSld modSld sldOrd">
      <pc:chgData name="Moutushi Tanha" userId="S::m.tanha@uwtsd.ac.uk::62f9b1f3-ddcf-45d7-a6a4-b667feecf47e" providerId="AD" clId="Web-{7D477147-C764-BE7F-AEBB-E3DAAECA2EC8}" dt="2026-04-09T18:16:51.092" v="437" actId="20577"/>
      <pc:docMkLst>
        <pc:docMk/>
      </pc:docMkLst>
      <pc:sldChg chg="ord">
        <pc:chgData name="Moutushi Tanha" userId="S::m.tanha@uwtsd.ac.uk::62f9b1f3-ddcf-45d7-a6a4-b667feecf47e" providerId="AD" clId="Web-{7D477147-C764-BE7F-AEBB-E3DAAECA2EC8}" dt="2026-04-09T17:07:59.875" v="83"/>
        <pc:sldMkLst>
          <pc:docMk/>
          <pc:sldMk cId="3783039329" sldId="272"/>
        </pc:sldMkLst>
      </pc:sldChg>
      <pc:sldChg chg="ord">
        <pc:chgData name="Moutushi Tanha" userId="S::m.tanha@uwtsd.ac.uk::62f9b1f3-ddcf-45d7-a6a4-b667feecf47e" providerId="AD" clId="Web-{7D477147-C764-BE7F-AEBB-E3DAAECA2EC8}" dt="2026-04-09T17:25:49.336" v="165"/>
        <pc:sldMkLst>
          <pc:docMk/>
          <pc:sldMk cId="1631748177" sldId="288"/>
        </pc:sldMkLst>
      </pc:sldChg>
      <pc:sldChg chg="modSp new">
        <pc:chgData name="Moutushi Tanha" userId="S::m.tanha@uwtsd.ac.uk::62f9b1f3-ddcf-45d7-a6a4-b667feecf47e" providerId="AD" clId="Web-{7D477147-C764-BE7F-AEBB-E3DAAECA2EC8}" dt="2026-04-09T17:30:29.810" v="211" actId="20577"/>
        <pc:sldMkLst>
          <pc:docMk/>
          <pc:sldMk cId="3119073170" sldId="363"/>
        </pc:sldMkLst>
        <pc:spChg chg="mod">
          <ac:chgData name="Moutushi Tanha" userId="S::m.tanha@uwtsd.ac.uk::62f9b1f3-ddcf-45d7-a6a4-b667feecf47e" providerId="AD" clId="Web-{7D477147-C764-BE7F-AEBB-E3DAAECA2EC8}" dt="2026-04-09T17:30:20.528" v="209" actId="14100"/>
          <ac:spMkLst>
            <pc:docMk/>
            <pc:sldMk cId="3119073170" sldId="363"/>
            <ac:spMk id="2" creationId="{BD4EB6DF-D810-8994-2EBA-A555385D06EC}"/>
          </ac:spMkLst>
        </pc:spChg>
        <pc:spChg chg="mod">
          <ac:chgData name="Moutushi Tanha" userId="S::m.tanha@uwtsd.ac.uk::62f9b1f3-ddcf-45d7-a6a4-b667feecf47e" providerId="AD" clId="Web-{7D477147-C764-BE7F-AEBB-E3DAAECA2EC8}" dt="2026-04-09T17:30:29.810" v="211" actId="20577"/>
          <ac:spMkLst>
            <pc:docMk/>
            <pc:sldMk cId="3119073170" sldId="363"/>
            <ac:spMk id="3" creationId="{F0EB149B-CF51-0017-FC56-B310A54A5D58}"/>
          </ac:spMkLst>
        </pc:spChg>
      </pc:sldChg>
      <pc:sldChg chg="modSp new">
        <pc:chgData name="Moutushi Tanha" userId="S::m.tanha@uwtsd.ac.uk::62f9b1f3-ddcf-45d7-a6a4-b667feecf47e" providerId="AD" clId="Web-{7D477147-C764-BE7F-AEBB-E3DAAECA2EC8}" dt="2026-04-09T17:06:01.356" v="67" actId="20577"/>
        <pc:sldMkLst>
          <pc:docMk/>
          <pc:sldMk cId="3927585966" sldId="364"/>
        </pc:sldMkLst>
        <pc:spChg chg="mod">
          <ac:chgData name="Moutushi Tanha" userId="S::m.tanha@uwtsd.ac.uk::62f9b1f3-ddcf-45d7-a6a4-b667feecf47e" providerId="AD" clId="Web-{7D477147-C764-BE7F-AEBB-E3DAAECA2EC8}" dt="2026-04-09T17:05:49.855" v="64" actId="14100"/>
          <ac:spMkLst>
            <pc:docMk/>
            <pc:sldMk cId="3927585966" sldId="364"/>
            <ac:spMk id="2" creationId="{3941EC54-5446-1624-569F-FDBA9EA67D59}"/>
          </ac:spMkLst>
        </pc:spChg>
        <pc:spChg chg="mod">
          <ac:chgData name="Moutushi Tanha" userId="S::m.tanha@uwtsd.ac.uk::62f9b1f3-ddcf-45d7-a6a4-b667feecf47e" providerId="AD" clId="Web-{7D477147-C764-BE7F-AEBB-E3DAAECA2EC8}" dt="2026-04-09T17:06:01.356" v="67" actId="20577"/>
          <ac:spMkLst>
            <pc:docMk/>
            <pc:sldMk cId="3927585966" sldId="364"/>
            <ac:spMk id="3" creationId="{BCECB2AA-57C5-FA93-9053-F0BEA3773276}"/>
          </ac:spMkLst>
        </pc:spChg>
      </pc:sldChg>
      <pc:sldChg chg="modSp new">
        <pc:chgData name="Moutushi Tanha" userId="S::m.tanha@uwtsd.ac.uk::62f9b1f3-ddcf-45d7-a6a4-b667feecf47e" providerId="AD" clId="Web-{7D477147-C764-BE7F-AEBB-E3DAAECA2EC8}" dt="2026-04-09T17:06:35.326" v="74" actId="20577"/>
        <pc:sldMkLst>
          <pc:docMk/>
          <pc:sldMk cId="1380653206" sldId="365"/>
        </pc:sldMkLst>
        <pc:spChg chg="mod">
          <ac:chgData name="Moutushi Tanha" userId="S::m.tanha@uwtsd.ac.uk::62f9b1f3-ddcf-45d7-a6a4-b667feecf47e" providerId="AD" clId="Web-{7D477147-C764-BE7F-AEBB-E3DAAECA2EC8}" dt="2026-04-09T17:06:09.465" v="68" actId="14100"/>
          <ac:spMkLst>
            <pc:docMk/>
            <pc:sldMk cId="1380653206" sldId="365"/>
            <ac:spMk id="2" creationId="{9A721AFF-028D-C95A-35C1-E72E6383B754}"/>
          </ac:spMkLst>
        </pc:spChg>
        <pc:spChg chg="mod">
          <ac:chgData name="Moutushi Tanha" userId="S::m.tanha@uwtsd.ac.uk::62f9b1f3-ddcf-45d7-a6a4-b667feecf47e" providerId="AD" clId="Web-{7D477147-C764-BE7F-AEBB-E3DAAECA2EC8}" dt="2026-04-09T17:06:35.326" v="74" actId="20577"/>
          <ac:spMkLst>
            <pc:docMk/>
            <pc:sldMk cId="1380653206" sldId="365"/>
            <ac:spMk id="3" creationId="{FCE4F6D4-178D-182B-6FAF-8593B4A17196}"/>
          </ac:spMkLst>
        </pc:spChg>
      </pc:sldChg>
      <pc:sldChg chg="modSp new">
        <pc:chgData name="Moutushi Tanha" userId="S::m.tanha@uwtsd.ac.uk::62f9b1f3-ddcf-45d7-a6a4-b667feecf47e" providerId="AD" clId="Web-{7D477147-C764-BE7F-AEBB-E3DAAECA2EC8}" dt="2026-04-09T17:07:04.155" v="80" actId="20577"/>
        <pc:sldMkLst>
          <pc:docMk/>
          <pc:sldMk cId="2494391079" sldId="366"/>
        </pc:sldMkLst>
        <pc:spChg chg="mod">
          <ac:chgData name="Moutushi Tanha" userId="S::m.tanha@uwtsd.ac.uk::62f9b1f3-ddcf-45d7-a6a4-b667feecf47e" providerId="AD" clId="Web-{7D477147-C764-BE7F-AEBB-E3DAAECA2EC8}" dt="2026-04-09T17:06:49.514" v="75" actId="14100"/>
          <ac:spMkLst>
            <pc:docMk/>
            <pc:sldMk cId="2494391079" sldId="366"/>
            <ac:spMk id="2" creationId="{2E9184F0-7E86-D26C-23A3-A0468FB6670A}"/>
          </ac:spMkLst>
        </pc:spChg>
        <pc:spChg chg="mod">
          <ac:chgData name="Moutushi Tanha" userId="S::m.tanha@uwtsd.ac.uk::62f9b1f3-ddcf-45d7-a6a4-b667feecf47e" providerId="AD" clId="Web-{7D477147-C764-BE7F-AEBB-E3DAAECA2EC8}" dt="2026-04-09T17:07:04.155" v="80" actId="20577"/>
          <ac:spMkLst>
            <pc:docMk/>
            <pc:sldMk cId="2494391079" sldId="366"/>
            <ac:spMk id="3" creationId="{5342123B-D05A-7201-BA47-4DA0C8DFD81E}"/>
          </ac:spMkLst>
        </pc:spChg>
      </pc:sldChg>
      <pc:sldChg chg="modSp new">
        <pc:chgData name="Moutushi Tanha" userId="S::m.tanha@uwtsd.ac.uk::62f9b1f3-ddcf-45d7-a6a4-b667feecf47e" providerId="AD" clId="Web-{7D477147-C764-BE7F-AEBB-E3DAAECA2EC8}" dt="2026-04-09T17:13:51.506" v="111" actId="20577"/>
        <pc:sldMkLst>
          <pc:docMk/>
          <pc:sldMk cId="4220936522" sldId="367"/>
        </pc:sldMkLst>
        <pc:spChg chg="mod">
          <ac:chgData name="Moutushi Tanha" userId="S::m.tanha@uwtsd.ac.uk::62f9b1f3-ddcf-45d7-a6a4-b667feecf47e" providerId="AD" clId="Web-{7D477147-C764-BE7F-AEBB-E3DAAECA2EC8}" dt="2026-04-09T17:13:31.053" v="105" actId="20577"/>
          <ac:spMkLst>
            <pc:docMk/>
            <pc:sldMk cId="4220936522" sldId="367"/>
            <ac:spMk id="2" creationId="{E1950A67-5455-300E-AACF-A08810EEB905}"/>
          </ac:spMkLst>
        </pc:spChg>
        <pc:spChg chg="mod">
          <ac:chgData name="Moutushi Tanha" userId="S::m.tanha@uwtsd.ac.uk::62f9b1f3-ddcf-45d7-a6a4-b667feecf47e" providerId="AD" clId="Web-{7D477147-C764-BE7F-AEBB-E3DAAECA2EC8}" dt="2026-04-09T17:13:51.506" v="111" actId="20577"/>
          <ac:spMkLst>
            <pc:docMk/>
            <pc:sldMk cId="4220936522" sldId="367"/>
            <ac:spMk id="3" creationId="{125D0AB8-251B-F9AA-3C6A-BBE64F80D07C}"/>
          </ac:spMkLst>
        </pc:spChg>
      </pc:sldChg>
      <pc:sldChg chg="modSp new">
        <pc:chgData name="Moutushi Tanha" userId="S::m.tanha@uwtsd.ac.uk::62f9b1f3-ddcf-45d7-a6a4-b667feecf47e" providerId="AD" clId="Web-{7D477147-C764-BE7F-AEBB-E3DAAECA2EC8}" dt="2026-04-09T17:15:01.679" v="120" actId="20577"/>
        <pc:sldMkLst>
          <pc:docMk/>
          <pc:sldMk cId="92771251" sldId="368"/>
        </pc:sldMkLst>
        <pc:spChg chg="mod">
          <ac:chgData name="Moutushi Tanha" userId="S::m.tanha@uwtsd.ac.uk::62f9b1f3-ddcf-45d7-a6a4-b667feecf47e" providerId="AD" clId="Web-{7D477147-C764-BE7F-AEBB-E3DAAECA2EC8}" dt="2026-04-09T17:14:33.616" v="115" actId="20577"/>
          <ac:spMkLst>
            <pc:docMk/>
            <pc:sldMk cId="92771251" sldId="368"/>
            <ac:spMk id="2" creationId="{920BA249-56A5-D97A-7355-E42D5484E3AB}"/>
          </ac:spMkLst>
        </pc:spChg>
        <pc:spChg chg="mod">
          <ac:chgData name="Moutushi Tanha" userId="S::m.tanha@uwtsd.ac.uk::62f9b1f3-ddcf-45d7-a6a4-b667feecf47e" providerId="AD" clId="Web-{7D477147-C764-BE7F-AEBB-E3DAAECA2EC8}" dt="2026-04-09T17:15:01.679" v="120" actId="20577"/>
          <ac:spMkLst>
            <pc:docMk/>
            <pc:sldMk cId="92771251" sldId="368"/>
            <ac:spMk id="3" creationId="{E3233F6C-6BC0-5BDF-C975-A9743379EABA}"/>
          </ac:spMkLst>
        </pc:spChg>
      </pc:sldChg>
      <pc:sldChg chg="modSp new">
        <pc:chgData name="Moutushi Tanha" userId="S::m.tanha@uwtsd.ac.uk::62f9b1f3-ddcf-45d7-a6a4-b667feecf47e" providerId="AD" clId="Web-{7D477147-C764-BE7F-AEBB-E3DAAECA2EC8}" dt="2026-04-09T17:15:27.164" v="128" actId="20577"/>
        <pc:sldMkLst>
          <pc:docMk/>
          <pc:sldMk cId="916853377" sldId="369"/>
        </pc:sldMkLst>
        <pc:spChg chg="mod">
          <ac:chgData name="Moutushi Tanha" userId="S::m.tanha@uwtsd.ac.uk::62f9b1f3-ddcf-45d7-a6a4-b667feecf47e" providerId="AD" clId="Web-{7D477147-C764-BE7F-AEBB-E3DAAECA2EC8}" dt="2026-04-09T17:15:17.179" v="124" actId="20577"/>
          <ac:spMkLst>
            <pc:docMk/>
            <pc:sldMk cId="916853377" sldId="369"/>
            <ac:spMk id="2" creationId="{037B1B0E-D3C3-23D5-4ABD-63D6CF30AFB2}"/>
          </ac:spMkLst>
        </pc:spChg>
        <pc:spChg chg="mod">
          <ac:chgData name="Moutushi Tanha" userId="S::m.tanha@uwtsd.ac.uk::62f9b1f3-ddcf-45d7-a6a4-b667feecf47e" providerId="AD" clId="Web-{7D477147-C764-BE7F-AEBB-E3DAAECA2EC8}" dt="2026-04-09T17:15:27.164" v="128" actId="20577"/>
          <ac:spMkLst>
            <pc:docMk/>
            <pc:sldMk cId="916853377" sldId="369"/>
            <ac:spMk id="3" creationId="{F098D761-0AAB-B234-A67C-A72F39281D08}"/>
          </ac:spMkLst>
        </pc:spChg>
      </pc:sldChg>
      <pc:sldChg chg="modSp new">
        <pc:chgData name="Moutushi Tanha" userId="S::m.tanha@uwtsd.ac.uk::62f9b1f3-ddcf-45d7-a6a4-b667feecf47e" providerId="AD" clId="Web-{7D477147-C764-BE7F-AEBB-E3DAAECA2EC8}" dt="2026-04-09T17:28:06.589" v="186" actId="20577"/>
        <pc:sldMkLst>
          <pc:docMk/>
          <pc:sldMk cId="1528004057" sldId="370"/>
        </pc:sldMkLst>
        <pc:spChg chg="mod">
          <ac:chgData name="Moutushi Tanha" userId="S::m.tanha@uwtsd.ac.uk::62f9b1f3-ddcf-45d7-a6a4-b667feecf47e" providerId="AD" clId="Web-{7D477147-C764-BE7F-AEBB-E3DAAECA2EC8}" dt="2026-04-09T17:28:06.589" v="186" actId="20577"/>
          <ac:spMkLst>
            <pc:docMk/>
            <pc:sldMk cId="1528004057" sldId="370"/>
            <ac:spMk id="2" creationId="{61D06949-EEBE-274F-2625-8A78219E325E}"/>
          </ac:spMkLst>
        </pc:spChg>
        <pc:spChg chg="mod">
          <ac:chgData name="Moutushi Tanha" userId="S::m.tanha@uwtsd.ac.uk::62f9b1f3-ddcf-45d7-a6a4-b667feecf47e" providerId="AD" clId="Web-{7D477147-C764-BE7F-AEBB-E3DAAECA2EC8}" dt="2026-04-09T17:23:15.019" v="147" actId="20577"/>
          <ac:spMkLst>
            <pc:docMk/>
            <pc:sldMk cId="1528004057" sldId="370"/>
            <ac:spMk id="3" creationId="{F9F561BA-D509-20B9-97FA-FAEAC28901D7}"/>
          </ac:spMkLst>
        </pc:spChg>
      </pc:sldChg>
      <pc:sldChg chg="modSp new">
        <pc:chgData name="Moutushi Tanha" userId="S::m.tanha@uwtsd.ac.uk::62f9b1f3-ddcf-45d7-a6a4-b667feecf47e" providerId="AD" clId="Web-{7D477147-C764-BE7F-AEBB-E3DAAECA2EC8}" dt="2026-04-09T17:28:32.089" v="188" actId="20577"/>
        <pc:sldMkLst>
          <pc:docMk/>
          <pc:sldMk cId="3845511365" sldId="371"/>
        </pc:sldMkLst>
        <pc:spChg chg="mod">
          <ac:chgData name="Moutushi Tanha" userId="S::m.tanha@uwtsd.ac.uk::62f9b1f3-ddcf-45d7-a6a4-b667feecf47e" providerId="AD" clId="Web-{7D477147-C764-BE7F-AEBB-E3DAAECA2EC8}" dt="2026-04-09T17:28:32.089" v="188" actId="20577"/>
          <ac:spMkLst>
            <pc:docMk/>
            <pc:sldMk cId="3845511365" sldId="371"/>
            <ac:spMk id="2" creationId="{E30DAAD8-1F9F-6441-27EB-EADCE217644E}"/>
          </ac:spMkLst>
        </pc:spChg>
        <pc:spChg chg="mod">
          <ac:chgData name="Moutushi Tanha" userId="S::m.tanha@uwtsd.ac.uk::62f9b1f3-ddcf-45d7-a6a4-b667feecf47e" providerId="AD" clId="Web-{7D477147-C764-BE7F-AEBB-E3DAAECA2EC8}" dt="2026-04-09T17:24:55.350" v="160" actId="20577"/>
          <ac:spMkLst>
            <pc:docMk/>
            <pc:sldMk cId="3845511365" sldId="371"/>
            <ac:spMk id="3" creationId="{56578576-0C90-0FF9-E453-48ABE03EC5F8}"/>
          </ac:spMkLst>
        </pc:spChg>
      </pc:sldChg>
      <pc:sldChg chg="modSp new">
        <pc:chgData name="Moutushi Tanha" userId="S::m.tanha@uwtsd.ac.uk::62f9b1f3-ddcf-45d7-a6a4-b667feecf47e" providerId="AD" clId="Web-{7D477147-C764-BE7F-AEBB-E3DAAECA2EC8}" dt="2026-04-09T17:28:41.417" v="190" actId="20577"/>
        <pc:sldMkLst>
          <pc:docMk/>
          <pc:sldMk cId="2515174024" sldId="372"/>
        </pc:sldMkLst>
        <pc:spChg chg="mod">
          <ac:chgData name="Moutushi Tanha" userId="S::m.tanha@uwtsd.ac.uk::62f9b1f3-ddcf-45d7-a6a4-b667feecf47e" providerId="AD" clId="Web-{7D477147-C764-BE7F-AEBB-E3DAAECA2EC8}" dt="2026-04-09T17:28:41.417" v="190" actId="20577"/>
          <ac:spMkLst>
            <pc:docMk/>
            <pc:sldMk cId="2515174024" sldId="372"/>
            <ac:spMk id="2" creationId="{DCA94F01-65A0-6EB7-EB43-A29E68ED3337}"/>
          </ac:spMkLst>
        </pc:spChg>
        <pc:spChg chg="mod">
          <ac:chgData name="Moutushi Tanha" userId="S::m.tanha@uwtsd.ac.uk::62f9b1f3-ddcf-45d7-a6a4-b667feecf47e" providerId="AD" clId="Web-{7D477147-C764-BE7F-AEBB-E3DAAECA2EC8}" dt="2026-04-09T17:25:04.194" v="163" actId="20577"/>
          <ac:spMkLst>
            <pc:docMk/>
            <pc:sldMk cId="2515174024" sldId="372"/>
            <ac:spMk id="3" creationId="{6212D36F-2FE2-E435-6ADB-4A6D89981351}"/>
          </ac:spMkLst>
        </pc:spChg>
      </pc:sldChg>
      <pc:sldChg chg="modSp new">
        <pc:chgData name="Moutushi Tanha" userId="S::m.tanha@uwtsd.ac.uk::62f9b1f3-ddcf-45d7-a6a4-b667feecf47e" providerId="AD" clId="Web-{7D477147-C764-BE7F-AEBB-E3DAAECA2EC8}" dt="2026-04-09T17:28:55.496" v="192" actId="20577"/>
        <pc:sldMkLst>
          <pc:docMk/>
          <pc:sldMk cId="533082645" sldId="373"/>
        </pc:sldMkLst>
        <pc:spChg chg="mod">
          <ac:chgData name="Moutushi Tanha" userId="S::m.tanha@uwtsd.ac.uk::62f9b1f3-ddcf-45d7-a6a4-b667feecf47e" providerId="AD" clId="Web-{7D477147-C764-BE7F-AEBB-E3DAAECA2EC8}" dt="2026-04-09T17:28:55.496" v="192" actId="20577"/>
          <ac:spMkLst>
            <pc:docMk/>
            <pc:sldMk cId="533082645" sldId="373"/>
            <ac:spMk id="2" creationId="{0979BA38-2A50-9777-BD11-38D7FED776C7}"/>
          </ac:spMkLst>
        </pc:spChg>
        <pc:spChg chg="mod">
          <ac:chgData name="Moutushi Tanha" userId="S::m.tanha@uwtsd.ac.uk::62f9b1f3-ddcf-45d7-a6a4-b667feecf47e" providerId="AD" clId="Web-{7D477147-C764-BE7F-AEBB-E3DAAECA2EC8}" dt="2026-04-09T17:26:17.290" v="170" actId="20577"/>
          <ac:spMkLst>
            <pc:docMk/>
            <pc:sldMk cId="533082645" sldId="373"/>
            <ac:spMk id="3" creationId="{7C28A8BC-FB83-41F2-8042-DFAA8439A35E}"/>
          </ac:spMkLst>
        </pc:spChg>
      </pc:sldChg>
      <pc:sldChg chg="modSp new">
        <pc:chgData name="Moutushi Tanha" userId="S::m.tanha@uwtsd.ac.uk::62f9b1f3-ddcf-45d7-a6a4-b667feecf47e" providerId="AD" clId="Web-{7D477147-C764-BE7F-AEBB-E3DAAECA2EC8}" dt="2026-04-09T17:29:04.793" v="194" actId="20577"/>
        <pc:sldMkLst>
          <pc:docMk/>
          <pc:sldMk cId="4235205544" sldId="374"/>
        </pc:sldMkLst>
        <pc:spChg chg="mod">
          <ac:chgData name="Moutushi Tanha" userId="S::m.tanha@uwtsd.ac.uk::62f9b1f3-ddcf-45d7-a6a4-b667feecf47e" providerId="AD" clId="Web-{7D477147-C764-BE7F-AEBB-E3DAAECA2EC8}" dt="2026-04-09T17:29:04.793" v="194" actId="20577"/>
          <ac:spMkLst>
            <pc:docMk/>
            <pc:sldMk cId="4235205544" sldId="374"/>
            <ac:spMk id="2" creationId="{DAC2CA2A-11AC-1C40-EA18-8E8493A5667A}"/>
          </ac:spMkLst>
        </pc:spChg>
        <pc:spChg chg="mod">
          <ac:chgData name="Moutushi Tanha" userId="S::m.tanha@uwtsd.ac.uk::62f9b1f3-ddcf-45d7-a6a4-b667feecf47e" providerId="AD" clId="Web-{7D477147-C764-BE7F-AEBB-E3DAAECA2EC8}" dt="2026-04-09T17:26:23.368" v="172" actId="20577"/>
          <ac:spMkLst>
            <pc:docMk/>
            <pc:sldMk cId="4235205544" sldId="374"/>
            <ac:spMk id="3" creationId="{98735830-10AE-4F0A-4818-EF98F98A33DE}"/>
          </ac:spMkLst>
        </pc:spChg>
      </pc:sldChg>
      <pc:sldChg chg="modSp new">
        <pc:chgData name="Moutushi Tanha" userId="S::m.tanha@uwtsd.ac.uk::62f9b1f3-ddcf-45d7-a6a4-b667feecf47e" providerId="AD" clId="Web-{7D477147-C764-BE7F-AEBB-E3DAAECA2EC8}" dt="2026-04-09T18:04:55.840" v="421" actId="20577"/>
        <pc:sldMkLst>
          <pc:docMk/>
          <pc:sldMk cId="3899996863" sldId="385"/>
        </pc:sldMkLst>
        <pc:spChg chg="mod">
          <ac:chgData name="Moutushi Tanha" userId="S::m.tanha@uwtsd.ac.uk::62f9b1f3-ddcf-45d7-a6a4-b667feecf47e" providerId="AD" clId="Web-{7D477147-C764-BE7F-AEBB-E3DAAECA2EC8}" dt="2026-04-09T18:04:55.840" v="421" actId="20577"/>
          <ac:spMkLst>
            <pc:docMk/>
            <pc:sldMk cId="3899996863" sldId="385"/>
            <ac:spMk id="2" creationId="{EC68E00E-DACA-1E72-860B-1F2DAE20AB6A}"/>
          </ac:spMkLst>
        </pc:spChg>
        <pc:spChg chg="mod">
          <ac:chgData name="Moutushi Tanha" userId="S::m.tanha@uwtsd.ac.uk::62f9b1f3-ddcf-45d7-a6a4-b667feecf47e" providerId="AD" clId="Web-{7D477147-C764-BE7F-AEBB-E3DAAECA2EC8}" dt="2026-04-09T18:04:44.090" v="415" actId="20577"/>
          <ac:spMkLst>
            <pc:docMk/>
            <pc:sldMk cId="3899996863" sldId="385"/>
            <ac:spMk id="3" creationId="{77210022-F3C6-7349-0605-DDE932744251}"/>
          </ac:spMkLst>
        </pc:spChg>
      </pc:sldChg>
    </pc:docChg>
  </pc:docChgLst>
  <pc:docChgLst>
    <pc:chgData name="Moutushi Tanha" userId="S::m.tanha@uwtsd.ac.uk::62f9b1f3-ddcf-45d7-a6a4-b667feecf47e" providerId="AD" clId="Web-{2FA25674-7352-F4F6-9B95-6DABAD93B6CB}"/>
    <pc:docChg chg="addSld delSld modSld sldOrd">
      <pc:chgData name="Moutushi Tanha" userId="S::m.tanha@uwtsd.ac.uk::62f9b1f3-ddcf-45d7-a6a4-b667feecf47e" providerId="AD" clId="Web-{2FA25674-7352-F4F6-9B95-6DABAD93B6CB}" dt="2026-04-17T15:15:37.494" v="431" actId="20577"/>
      <pc:docMkLst>
        <pc:docMk/>
      </pc:docMkLst>
      <pc:sldChg chg="ord">
        <pc:chgData name="Moutushi Tanha" userId="S::m.tanha@uwtsd.ac.uk::62f9b1f3-ddcf-45d7-a6a4-b667feecf47e" providerId="AD" clId="Web-{2FA25674-7352-F4F6-9B95-6DABAD93B6CB}" dt="2026-04-17T13:56:41.749" v="75"/>
        <pc:sldMkLst>
          <pc:docMk/>
          <pc:sldMk cId="563541929" sldId="291"/>
        </pc:sldMkLst>
      </pc:sldChg>
      <pc:sldChg chg="modSp">
        <pc:chgData name="Moutushi Tanha" userId="S::m.tanha@uwtsd.ac.uk::62f9b1f3-ddcf-45d7-a6a4-b667feecf47e" providerId="AD" clId="Web-{2FA25674-7352-F4F6-9B95-6DABAD93B6CB}" dt="2026-04-17T13:59:55.978" v="104" actId="14100"/>
        <pc:sldMkLst>
          <pc:docMk/>
          <pc:sldMk cId="910643322" sldId="362"/>
        </pc:sldMkLst>
        <pc:picChg chg="mod">
          <ac:chgData name="Moutushi Tanha" userId="S::m.tanha@uwtsd.ac.uk::62f9b1f3-ddcf-45d7-a6a4-b667feecf47e" providerId="AD" clId="Web-{2FA25674-7352-F4F6-9B95-6DABAD93B6CB}" dt="2026-04-17T13:59:55.978" v="104" actId="14100"/>
          <ac:picMkLst>
            <pc:docMk/>
            <pc:sldMk cId="910643322" sldId="362"/>
            <ac:picMk id="2" creationId="{3E4AEE0B-DCEB-AC3D-2824-78D2133F5FDD}"/>
          </ac:picMkLst>
        </pc:picChg>
      </pc:sldChg>
      <pc:sldChg chg="modSp">
        <pc:chgData name="Moutushi Tanha" userId="S::m.tanha@uwtsd.ac.uk::62f9b1f3-ddcf-45d7-a6a4-b667feecf47e" providerId="AD" clId="Web-{2FA25674-7352-F4F6-9B95-6DABAD93B6CB}" dt="2026-04-17T13:42:28.480" v="8" actId="20577"/>
        <pc:sldMkLst>
          <pc:docMk/>
          <pc:sldMk cId="2586849529" sldId="394"/>
        </pc:sldMkLst>
        <pc:spChg chg="mod">
          <ac:chgData name="Moutushi Tanha" userId="S::m.tanha@uwtsd.ac.uk::62f9b1f3-ddcf-45d7-a6a4-b667feecf47e" providerId="AD" clId="Web-{2FA25674-7352-F4F6-9B95-6DABAD93B6CB}" dt="2026-04-17T13:42:28.480" v="8" actId="20577"/>
          <ac:spMkLst>
            <pc:docMk/>
            <pc:sldMk cId="2586849529" sldId="394"/>
            <ac:spMk id="3" creationId="{B2526DFC-1E43-FEE0-F206-64F84AAC14C4}"/>
          </ac:spMkLst>
        </pc:spChg>
      </pc:sldChg>
      <pc:sldChg chg="modSp">
        <pc:chgData name="Moutushi Tanha" userId="S::m.tanha@uwtsd.ac.uk::62f9b1f3-ddcf-45d7-a6a4-b667feecf47e" providerId="AD" clId="Web-{2FA25674-7352-F4F6-9B95-6DABAD93B6CB}" dt="2026-04-17T15:15:37.494" v="431" actId="20577"/>
        <pc:sldMkLst>
          <pc:docMk/>
          <pc:sldMk cId="2795687603" sldId="417"/>
        </pc:sldMkLst>
        <pc:spChg chg="mod">
          <ac:chgData name="Moutushi Tanha" userId="S::m.tanha@uwtsd.ac.uk::62f9b1f3-ddcf-45d7-a6a4-b667feecf47e" providerId="AD" clId="Web-{2FA25674-7352-F4F6-9B95-6DABAD93B6CB}" dt="2026-04-17T15:15:37.494" v="431" actId="20577"/>
          <ac:spMkLst>
            <pc:docMk/>
            <pc:sldMk cId="2795687603" sldId="417"/>
            <ac:spMk id="3" creationId="{E7DF9AAF-1701-0445-7F7C-4F1B7371F933}"/>
          </ac:spMkLst>
        </pc:spChg>
      </pc:sldChg>
      <pc:sldChg chg="modSp new">
        <pc:chgData name="Moutushi Tanha" userId="S::m.tanha@uwtsd.ac.uk::62f9b1f3-ddcf-45d7-a6a4-b667feecf47e" providerId="AD" clId="Web-{2FA25674-7352-F4F6-9B95-6DABAD93B6CB}" dt="2026-04-17T13:43:30.921" v="16" actId="20577"/>
        <pc:sldMkLst>
          <pc:docMk/>
          <pc:sldMk cId="394750110" sldId="421"/>
        </pc:sldMkLst>
        <pc:spChg chg="mod">
          <ac:chgData name="Moutushi Tanha" userId="S::m.tanha@uwtsd.ac.uk::62f9b1f3-ddcf-45d7-a6a4-b667feecf47e" providerId="AD" clId="Web-{2FA25674-7352-F4F6-9B95-6DABAD93B6CB}" dt="2026-04-17T13:43:30.921" v="16" actId="20577"/>
          <ac:spMkLst>
            <pc:docMk/>
            <pc:sldMk cId="394750110" sldId="421"/>
            <ac:spMk id="2" creationId="{FB0CDD45-5141-C574-90E0-5E579FC430B4}"/>
          </ac:spMkLst>
        </pc:spChg>
        <pc:spChg chg="mod">
          <ac:chgData name="Moutushi Tanha" userId="S::m.tanha@uwtsd.ac.uk::62f9b1f3-ddcf-45d7-a6a4-b667feecf47e" providerId="AD" clId="Web-{2FA25674-7352-F4F6-9B95-6DABAD93B6CB}" dt="2026-04-17T13:43:18.498" v="12" actId="20577"/>
          <ac:spMkLst>
            <pc:docMk/>
            <pc:sldMk cId="394750110" sldId="421"/>
            <ac:spMk id="3" creationId="{E3C6D441-F2DA-E074-D5ED-A0820CF525EE}"/>
          </ac:spMkLst>
        </pc:spChg>
      </pc:sldChg>
      <pc:sldChg chg="modSp new">
        <pc:chgData name="Moutushi Tanha" userId="S::m.tanha@uwtsd.ac.uk::62f9b1f3-ddcf-45d7-a6a4-b667feecf47e" providerId="AD" clId="Web-{2FA25674-7352-F4F6-9B95-6DABAD93B6CB}" dt="2026-04-17T13:52:07.652" v="41" actId="20577"/>
        <pc:sldMkLst>
          <pc:docMk/>
          <pc:sldMk cId="2220028087" sldId="422"/>
        </pc:sldMkLst>
        <pc:spChg chg="mod">
          <ac:chgData name="Moutushi Tanha" userId="S::m.tanha@uwtsd.ac.uk::62f9b1f3-ddcf-45d7-a6a4-b667feecf47e" providerId="AD" clId="Web-{2FA25674-7352-F4F6-9B95-6DABAD93B6CB}" dt="2026-04-17T13:52:07.652" v="41" actId="20577"/>
          <ac:spMkLst>
            <pc:docMk/>
            <pc:sldMk cId="2220028087" sldId="422"/>
            <ac:spMk id="2" creationId="{A3D35207-DEF5-0AB6-3BEA-D44B9FA2AB71}"/>
          </ac:spMkLst>
        </pc:spChg>
        <pc:spChg chg="mod">
          <ac:chgData name="Moutushi Tanha" userId="S::m.tanha@uwtsd.ac.uk::62f9b1f3-ddcf-45d7-a6a4-b667feecf47e" providerId="AD" clId="Web-{2FA25674-7352-F4F6-9B95-6DABAD93B6CB}" dt="2026-04-17T13:51:16.042" v="30" actId="20577"/>
          <ac:spMkLst>
            <pc:docMk/>
            <pc:sldMk cId="2220028087" sldId="422"/>
            <ac:spMk id="3" creationId="{A292748E-2B79-93A9-E680-3188B4A82D18}"/>
          </ac:spMkLst>
        </pc:spChg>
      </pc:sldChg>
      <pc:sldChg chg="modSp new">
        <pc:chgData name="Moutushi Tanha" userId="S::m.tanha@uwtsd.ac.uk::62f9b1f3-ddcf-45d7-a6a4-b667feecf47e" providerId="AD" clId="Web-{2FA25674-7352-F4F6-9B95-6DABAD93B6CB}" dt="2026-04-17T13:51:46.074" v="38" actId="20577"/>
        <pc:sldMkLst>
          <pc:docMk/>
          <pc:sldMk cId="3940003983" sldId="423"/>
        </pc:sldMkLst>
        <pc:spChg chg="mod">
          <ac:chgData name="Moutushi Tanha" userId="S::m.tanha@uwtsd.ac.uk::62f9b1f3-ddcf-45d7-a6a4-b667feecf47e" providerId="AD" clId="Web-{2FA25674-7352-F4F6-9B95-6DABAD93B6CB}" dt="2026-04-17T13:51:46.074" v="38" actId="20577"/>
          <ac:spMkLst>
            <pc:docMk/>
            <pc:sldMk cId="3940003983" sldId="423"/>
            <ac:spMk id="2" creationId="{A21FD90B-647A-F0B7-DB58-6464FB15DFA4}"/>
          </ac:spMkLst>
        </pc:spChg>
        <pc:spChg chg="mod">
          <ac:chgData name="Moutushi Tanha" userId="S::m.tanha@uwtsd.ac.uk::62f9b1f3-ddcf-45d7-a6a4-b667feecf47e" providerId="AD" clId="Web-{2FA25674-7352-F4F6-9B95-6DABAD93B6CB}" dt="2026-04-17T13:51:07.074" v="27" actId="20577"/>
          <ac:spMkLst>
            <pc:docMk/>
            <pc:sldMk cId="3940003983" sldId="423"/>
            <ac:spMk id="3" creationId="{E0CB27DE-A610-EE57-3C37-CB938837D2EB}"/>
          </ac:spMkLst>
        </pc:spChg>
      </pc:sldChg>
      <pc:sldChg chg="modSp new">
        <pc:chgData name="Moutushi Tanha" userId="S::m.tanha@uwtsd.ac.uk::62f9b1f3-ddcf-45d7-a6a4-b667feecf47e" providerId="AD" clId="Web-{2FA25674-7352-F4F6-9B95-6DABAD93B6CB}" dt="2026-04-17T13:56:15.482" v="72" actId="20577"/>
        <pc:sldMkLst>
          <pc:docMk/>
          <pc:sldMk cId="3769170895" sldId="424"/>
        </pc:sldMkLst>
        <pc:spChg chg="mod">
          <ac:chgData name="Moutushi Tanha" userId="S::m.tanha@uwtsd.ac.uk::62f9b1f3-ddcf-45d7-a6a4-b667feecf47e" providerId="AD" clId="Web-{2FA25674-7352-F4F6-9B95-6DABAD93B6CB}" dt="2026-04-17T13:54:29.506" v="56" actId="20577"/>
          <ac:spMkLst>
            <pc:docMk/>
            <pc:sldMk cId="3769170895" sldId="424"/>
            <ac:spMk id="2" creationId="{7146CA7B-3AC9-92FA-1BF3-09FDE12FFF5E}"/>
          </ac:spMkLst>
        </pc:spChg>
        <pc:spChg chg="mod">
          <ac:chgData name="Moutushi Tanha" userId="S::m.tanha@uwtsd.ac.uk::62f9b1f3-ddcf-45d7-a6a4-b667feecf47e" providerId="AD" clId="Web-{2FA25674-7352-F4F6-9B95-6DABAD93B6CB}" dt="2026-04-17T13:56:15.482" v="72" actId="20577"/>
          <ac:spMkLst>
            <pc:docMk/>
            <pc:sldMk cId="3769170895" sldId="424"/>
            <ac:spMk id="3" creationId="{15EFFE6D-0DB4-9032-3482-285938815874}"/>
          </ac:spMkLst>
        </pc:spChg>
      </pc:sldChg>
      <pc:sldChg chg="modSp new add del">
        <pc:chgData name="Moutushi Tanha" userId="S::m.tanha@uwtsd.ac.uk::62f9b1f3-ddcf-45d7-a6a4-b667feecf47e" providerId="AD" clId="Web-{2FA25674-7352-F4F6-9B95-6DABAD93B6CB}" dt="2026-04-17T13:56:04.059" v="71"/>
        <pc:sldMkLst>
          <pc:docMk/>
          <pc:sldMk cId="586522273" sldId="425"/>
        </pc:sldMkLst>
        <pc:spChg chg="mod">
          <ac:chgData name="Moutushi Tanha" userId="S::m.tanha@uwtsd.ac.uk::62f9b1f3-ddcf-45d7-a6a4-b667feecf47e" providerId="AD" clId="Web-{2FA25674-7352-F4F6-9B95-6DABAD93B6CB}" dt="2026-04-17T13:54:40.866" v="59" actId="20577"/>
          <ac:spMkLst>
            <pc:docMk/>
            <pc:sldMk cId="586522273" sldId="425"/>
            <ac:spMk id="2" creationId="{59D09CBF-7ADE-14AF-C696-4F334C728E63}"/>
          </ac:spMkLst>
        </pc:spChg>
        <pc:spChg chg="mod">
          <ac:chgData name="Moutushi Tanha" userId="S::m.tanha@uwtsd.ac.uk::62f9b1f3-ddcf-45d7-a6a4-b667feecf47e" providerId="AD" clId="Web-{2FA25674-7352-F4F6-9B95-6DABAD93B6CB}" dt="2026-04-17T13:55:42.839" v="67" actId="20577"/>
          <ac:spMkLst>
            <pc:docMk/>
            <pc:sldMk cId="586522273" sldId="425"/>
            <ac:spMk id="3" creationId="{E6C9877F-5483-A70F-F58E-03AAE9FCECAC}"/>
          </ac:spMkLst>
        </pc:spChg>
      </pc:sldChg>
      <pc:sldChg chg="modSp new">
        <pc:chgData name="Moutushi Tanha" userId="S::m.tanha@uwtsd.ac.uk::62f9b1f3-ddcf-45d7-a6a4-b667feecf47e" providerId="AD" clId="Web-{2FA25674-7352-F4F6-9B95-6DABAD93B6CB}" dt="2026-04-17T13:59:33.960" v="100" actId="20577"/>
        <pc:sldMkLst>
          <pc:docMk/>
          <pc:sldMk cId="2519379136" sldId="426"/>
        </pc:sldMkLst>
        <pc:spChg chg="mod">
          <ac:chgData name="Moutushi Tanha" userId="S::m.tanha@uwtsd.ac.uk::62f9b1f3-ddcf-45d7-a6a4-b667feecf47e" providerId="AD" clId="Web-{2FA25674-7352-F4F6-9B95-6DABAD93B6CB}" dt="2026-04-17T13:58:16.269" v="89" actId="20577"/>
          <ac:spMkLst>
            <pc:docMk/>
            <pc:sldMk cId="2519379136" sldId="426"/>
            <ac:spMk id="2" creationId="{42B42571-5167-1E2E-2A1D-49A9B982CFAB}"/>
          </ac:spMkLst>
        </pc:spChg>
        <pc:spChg chg="mod">
          <ac:chgData name="Moutushi Tanha" userId="S::m.tanha@uwtsd.ac.uk::62f9b1f3-ddcf-45d7-a6a4-b667feecf47e" providerId="AD" clId="Web-{2FA25674-7352-F4F6-9B95-6DABAD93B6CB}" dt="2026-04-17T13:59:33.960" v="100" actId="20577"/>
          <ac:spMkLst>
            <pc:docMk/>
            <pc:sldMk cId="2519379136" sldId="426"/>
            <ac:spMk id="3" creationId="{59411FC3-F8AB-A6A4-5371-A2F438097C2B}"/>
          </ac:spMkLst>
        </pc:spChg>
      </pc:sldChg>
      <pc:sldChg chg="modSp new">
        <pc:chgData name="Moutushi Tanha" userId="S::m.tanha@uwtsd.ac.uk::62f9b1f3-ddcf-45d7-a6a4-b667feecf47e" providerId="AD" clId="Web-{2FA25674-7352-F4F6-9B95-6DABAD93B6CB}" dt="2026-04-17T13:59:23.459" v="96" actId="20577"/>
        <pc:sldMkLst>
          <pc:docMk/>
          <pc:sldMk cId="1777160933" sldId="427"/>
        </pc:sldMkLst>
        <pc:spChg chg="mod">
          <ac:chgData name="Moutushi Tanha" userId="S::m.tanha@uwtsd.ac.uk::62f9b1f3-ddcf-45d7-a6a4-b667feecf47e" providerId="AD" clId="Web-{2FA25674-7352-F4F6-9B95-6DABAD93B6CB}" dt="2026-04-17T13:58:32.582" v="92" actId="20577"/>
          <ac:spMkLst>
            <pc:docMk/>
            <pc:sldMk cId="1777160933" sldId="427"/>
            <ac:spMk id="2" creationId="{883476EB-4ECA-A472-982D-841E453D72C2}"/>
          </ac:spMkLst>
        </pc:spChg>
        <pc:spChg chg="mod">
          <ac:chgData name="Moutushi Tanha" userId="S::m.tanha@uwtsd.ac.uk::62f9b1f3-ddcf-45d7-a6a4-b667feecf47e" providerId="AD" clId="Web-{2FA25674-7352-F4F6-9B95-6DABAD93B6CB}" dt="2026-04-17T13:59:23.459" v="96" actId="20577"/>
          <ac:spMkLst>
            <pc:docMk/>
            <pc:sldMk cId="1777160933" sldId="427"/>
            <ac:spMk id="3" creationId="{F5DC1348-0948-90A2-B919-B0CDEA3AE24B}"/>
          </ac:spMkLst>
        </pc:spChg>
      </pc:sldChg>
      <pc:sldChg chg="modSp new">
        <pc:chgData name="Moutushi Tanha" userId="S::m.tanha@uwtsd.ac.uk::62f9b1f3-ddcf-45d7-a6a4-b667feecf47e" providerId="AD" clId="Web-{2FA25674-7352-F4F6-9B95-6DABAD93B6CB}" dt="2026-04-17T14:04:39.542" v="133" actId="20577"/>
        <pc:sldMkLst>
          <pc:docMk/>
          <pc:sldMk cId="2319999305" sldId="428"/>
        </pc:sldMkLst>
        <pc:spChg chg="mod">
          <ac:chgData name="Moutushi Tanha" userId="S::m.tanha@uwtsd.ac.uk::62f9b1f3-ddcf-45d7-a6a4-b667feecf47e" providerId="AD" clId="Web-{2FA25674-7352-F4F6-9B95-6DABAD93B6CB}" dt="2026-04-17T14:04:17.228" v="125" actId="20577"/>
          <ac:spMkLst>
            <pc:docMk/>
            <pc:sldMk cId="2319999305" sldId="428"/>
            <ac:spMk id="2" creationId="{8D69E0CC-93BE-6FFC-0A2B-F107C366851C}"/>
          </ac:spMkLst>
        </pc:spChg>
        <pc:spChg chg="mod">
          <ac:chgData name="Moutushi Tanha" userId="S::m.tanha@uwtsd.ac.uk::62f9b1f3-ddcf-45d7-a6a4-b667feecf47e" providerId="AD" clId="Web-{2FA25674-7352-F4F6-9B95-6DABAD93B6CB}" dt="2026-04-17T14:04:39.542" v="133" actId="20577"/>
          <ac:spMkLst>
            <pc:docMk/>
            <pc:sldMk cId="2319999305" sldId="428"/>
            <ac:spMk id="3" creationId="{2FD148CB-F006-8E72-9AD0-EA251E204635}"/>
          </ac:spMkLst>
        </pc:spChg>
      </pc:sldChg>
      <pc:sldChg chg="modSp new">
        <pc:chgData name="Moutushi Tanha" userId="S::m.tanha@uwtsd.ac.uk::62f9b1f3-ddcf-45d7-a6a4-b667feecf47e" providerId="AD" clId="Web-{2FA25674-7352-F4F6-9B95-6DABAD93B6CB}" dt="2026-04-17T14:04:33.557" v="129" actId="20577"/>
        <pc:sldMkLst>
          <pc:docMk/>
          <pc:sldMk cId="1759561395" sldId="429"/>
        </pc:sldMkLst>
        <pc:spChg chg="mod">
          <ac:chgData name="Moutushi Tanha" userId="S::m.tanha@uwtsd.ac.uk::62f9b1f3-ddcf-45d7-a6a4-b667feecf47e" providerId="AD" clId="Web-{2FA25674-7352-F4F6-9B95-6DABAD93B6CB}" dt="2026-04-17T14:04:26.604" v="127" actId="20577"/>
          <ac:spMkLst>
            <pc:docMk/>
            <pc:sldMk cId="1759561395" sldId="429"/>
            <ac:spMk id="2" creationId="{B9C9100A-B455-0F47-225C-D19071872EDC}"/>
          </ac:spMkLst>
        </pc:spChg>
        <pc:spChg chg="mod">
          <ac:chgData name="Moutushi Tanha" userId="S::m.tanha@uwtsd.ac.uk::62f9b1f3-ddcf-45d7-a6a4-b667feecf47e" providerId="AD" clId="Web-{2FA25674-7352-F4F6-9B95-6DABAD93B6CB}" dt="2026-04-17T14:04:33.557" v="129" actId="20577"/>
          <ac:spMkLst>
            <pc:docMk/>
            <pc:sldMk cId="1759561395" sldId="429"/>
            <ac:spMk id="3" creationId="{260EE867-0606-D102-ECCF-C8C7F5BD56FE}"/>
          </ac:spMkLst>
        </pc:spChg>
      </pc:sldChg>
      <pc:sldChg chg="modSp new">
        <pc:chgData name="Moutushi Tanha" userId="S::m.tanha@uwtsd.ac.uk::62f9b1f3-ddcf-45d7-a6a4-b667feecf47e" providerId="AD" clId="Web-{2FA25674-7352-F4F6-9B95-6DABAD93B6CB}" dt="2026-04-17T14:29:22.125" v="185" actId="20577"/>
        <pc:sldMkLst>
          <pc:docMk/>
          <pc:sldMk cId="3246517263" sldId="432"/>
        </pc:sldMkLst>
        <pc:spChg chg="mod">
          <ac:chgData name="Moutushi Tanha" userId="S::m.tanha@uwtsd.ac.uk::62f9b1f3-ddcf-45d7-a6a4-b667feecf47e" providerId="AD" clId="Web-{2FA25674-7352-F4F6-9B95-6DABAD93B6CB}" dt="2026-04-17T14:29:22.125" v="185" actId="20577"/>
          <ac:spMkLst>
            <pc:docMk/>
            <pc:sldMk cId="3246517263" sldId="432"/>
            <ac:spMk id="2" creationId="{864E8CBC-5047-C8B8-3617-488E08C6415D}"/>
          </ac:spMkLst>
        </pc:spChg>
        <pc:spChg chg="mod">
          <ac:chgData name="Moutushi Tanha" userId="S::m.tanha@uwtsd.ac.uk::62f9b1f3-ddcf-45d7-a6a4-b667feecf47e" providerId="AD" clId="Web-{2FA25674-7352-F4F6-9B95-6DABAD93B6CB}" dt="2026-04-17T14:27:49.152" v="170" actId="20577"/>
          <ac:spMkLst>
            <pc:docMk/>
            <pc:sldMk cId="3246517263" sldId="432"/>
            <ac:spMk id="3" creationId="{DB19EFDA-94AC-DC94-2253-FF94699DE7B7}"/>
          </ac:spMkLst>
        </pc:spChg>
      </pc:sldChg>
      <pc:sldChg chg="modSp new">
        <pc:chgData name="Moutushi Tanha" userId="S::m.tanha@uwtsd.ac.uk::62f9b1f3-ddcf-45d7-a6a4-b667feecf47e" providerId="AD" clId="Web-{2FA25674-7352-F4F6-9B95-6DABAD93B6CB}" dt="2026-04-17T14:30:22.845" v="187" actId="20577"/>
        <pc:sldMkLst>
          <pc:docMk/>
          <pc:sldMk cId="3544818329" sldId="433"/>
        </pc:sldMkLst>
        <pc:spChg chg="mod">
          <ac:chgData name="Moutushi Tanha" userId="S::m.tanha@uwtsd.ac.uk::62f9b1f3-ddcf-45d7-a6a4-b667feecf47e" providerId="AD" clId="Web-{2FA25674-7352-F4F6-9B95-6DABAD93B6CB}" dt="2026-04-17T14:30:22.845" v="187" actId="20577"/>
          <ac:spMkLst>
            <pc:docMk/>
            <pc:sldMk cId="3544818329" sldId="433"/>
            <ac:spMk id="2" creationId="{1C6EE816-4088-D86A-1A44-CD84EC8DC145}"/>
          </ac:spMkLst>
        </pc:spChg>
        <pc:spChg chg="mod">
          <ac:chgData name="Moutushi Tanha" userId="S::m.tanha@uwtsd.ac.uk::62f9b1f3-ddcf-45d7-a6a4-b667feecf47e" providerId="AD" clId="Web-{2FA25674-7352-F4F6-9B95-6DABAD93B6CB}" dt="2026-04-17T14:28:33.623" v="175" actId="20577"/>
          <ac:spMkLst>
            <pc:docMk/>
            <pc:sldMk cId="3544818329" sldId="433"/>
            <ac:spMk id="3" creationId="{91FA46DF-7AF4-22D1-1188-46AF1A3EA73C}"/>
          </ac:spMkLst>
        </pc:spChg>
      </pc:sldChg>
      <pc:sldChg chg="modSp new">
        <pc:chgData name="Moutushi Tanha" userId="S::m.tanha@uwtsd.ac.uk::62f9b1f3-ddcf-45d7-a6a4-b667feecf47e" providerId="AD" clId="Web-{2FA25674-7352-F4F6-9B95-6DABAD93B6CB}" dt="2026-04-17T14:30:36.033" v="189" actId="20577"/>
        <pc:sldMkLst>
          <pc:docMk/>
          <pc:sldMk cId="3777201865" sldId="434"/>
        </pc:sldMkLst>
        <pc:spChg chg="mod">
          <ac:chgData name="Moutushi Tanha" userId="S::m.tanha@uwtsd.ac.uk::62f9b1f3-ddcf-45d7-a6a4-b667feecf47e" providerId="AD" clId="Web-{2FA25674-7352-F4F6-9B95-6DABAD93B6CB}" dt="2026-04-17T14:30:36.033" v="189" actId="20577"/>
          <ac:spMkLst>
            <pc:docMk/>
            <pc:sldMk cId="3777201865" sldId="434"/>
            <ac:spMk id="2" creationId="{305D075B-E7E6-4E61-24D3-C2F12A07123D}"/>
          </ac:spMkLst>
        </pc:spChg>
        <pc:spChg chg="mod">
          <ac:chgData name="Moutushi Tanha" userId="S::m.tanha@uwtsd.ac.uk::62f9b1f3-ddcf-45d7-a6a4-b667feecf47e" providerId="AD" clId="Web-{2FA25674-7352-F4F6-9B95-6DABAD93B6CB}" dt="2026-04-17T14:29:05.296" v="178" actId="20577"/>
          <ac:spMkLst>
            <pc:docMk/>
            <pc:sldMk cId="3777201865" sldId="434"/>
            <ac:spMk id="3" creationId="{EB3FEF52-6B50-4FA6-714A-BCE681273478}"/>
          </ac:spMkLst>
        </pc:spChg>
      </pc:sldChg>
      <pc:sldChg chg="modSp new ord">
        <pc:chgData name="Moutushi Tanha" userId="S::m.tanha@uwtsd.ac.uk::62f9b1f3-ddcf-45d7-a6a4-b667feecf47e" providerId="AD" clId="Web-{2FA25674-7352-F4F6-9B95-6DABAD93B6CB}" dt="2026-04-17T15:10:38.730" v="418"/>
        <pc:sldMkLst>
          <pc:docMk/>
          <pc:sldMk cId="3001694712" sldId="435"/>
        </pc:sldMkLst>
        <pc:spChg chg="mod">
          <ac:chgData name="Moutushi Tanha" userId="S::m.tanha@uwtsd.ac.uk::62f9b1f3-ddcf-45d7-a6a4-b667feecf47e" providerId="AD" clId="Web-{2FA25674-7352-F4F6-9B95-6DABAD93B6CB}" dt="2026-04-17T14:36:15.318" v="221" actId="20577"/>
          <ac:spMkLst>
            <pc:docMk/>
            <pc:sldMk cId="3001694712" sldId="435"/>
            <ac:spMk id="2" creationId="{FCC58530-D7E9-CCAE-BB6B-1903B6819D0A}"/>
          </ac:spMkLst>
        </pc:spChg>
        <pc:spChg chg="mod">
          <ac:chgData name="Moutushi Tanha" userId="S::m.tanha@uwtsd.ac.uk::62f9b1f3-ddcf-45d7-a6a4-b667feecf47e" providerId="AD" clId="Web-{2FA25674-7352-F4F6-9B95-6DABAD93B6CB}" dt="2026-04-17T14:35:34.186" v="208" actId="20577"/>
          <ac:spMkLst>
            <pc:docMk/>
            <pc:sldMk cId="3001694712" sldId="435"/>
            <ac:spMk id="3" creationId="{2CB5F4C9-8C00-CA5A-4B9E-FD31A6E857AE}"/>
          </ac:spMkLst>
        </pc:spChg>
      </pc:sldChg>
      <pc:sldChg chg="modSp new ord">
        <pc:chgData name="Moutushi Tanha" userId="S::m.tanha@uwtsd.ac.uk::62f9b1f3-ddcf-45d7-a6a4-b667feecf47e" providerId="AD" clId="Web-{2FA25674-7352-F4F6-9B95-6DABAD93B6CB}" dt="2026-04-17T15:10:49.201" v="420"/>
        <pc:sldMkLst>
          <pc:docMk/>
          <pc:sldMk cId="1465041328" sldId="436"/>
        </pc:sldMkLst>
        <pc:spChg chg="mod">
          <ac:chgData name="Moutushi Tanha" userId="S::m.tanha@uwtsd.ac.uk::62f9b1f3-ddcf-45d7-a6a4-b667feecf47e" providerId="AD" clId="Web-{2FA25674-7352-F4F6-9B95-6DABAD93B6CB}" dt="2026-04-17T14:36:31.554" v="224" actId="20577"/>
          <ac:spMkLst>
            <pc:docMk/>
            <pc:sldMk cId="1465041328" sldId="436"/>
            <ac:spMk id="2" creationId="{54064FD8-B01E-F063-0586-14F55855390D}"/>
          </ac:spMkLst>
        </pc:spChg>
        <pc:spChg chg="mod">
          <ac:chgData name="Moutushi Tanha" userId="S::m.tanha@uwtsd.ac.uk::62f9b1f3-ddcf-45d7-a6a4-b667feecf47e" providerId="AD" clId="Web-{2FA25674-7352-F4F6-9B95-6DABAD93B6CB}" dt="2026-04-17T14:35:03.648" v="197" actId="20577"/>
          <ac:spMkLst>
            <pc:docMk/>
            <pc:sldMk cId="1465041328" sldId="436"/>
            <ac:spMk id="3" creationId="{D1CBF2A2-DF38-3D27-B519-C831424FB349}"/>
          </ac:spMkLst>
        </pc:spChg>
      </pc:sldChg>
      <pc:sldChg chg="modSp new ord">
        <pc:chgData name="Moutushi Tanha" userId="S::m.tanha@uwtsd.ac.uk::62f9b1f3-ddcf-45d7-a6a4-b667feecf47e" providerId="AD" clId="Web-{2FA25674-7352-F4F6-9B95-6DABAD93B6CB}" dt="2026-04-17T15:11:45.958" v="430"/>
        <pc:sldMkLst>
          <pc:docMk/>
          <pc:sldMk cId="2542423118" sldId="437"/>
        </pc:sldMkLst>
        <pc:spChg chg="mod">
          <ac:chgData name="Moutushi Tanha" userId="S::m.tanha@uwtsd.ac.uk::62f9b1f3-ddcf-45d7-a6a4-b667feecf47e" providerId="AD" clId="Web-{2FA25674-7352-F4F6-9B95-6DABAD93B6CB}" dt="2026-04-17T14:36:48.494" v="227" actId="20577"/>
          <ac:spMkLst>
            <pc:docMk/>
            <pc:sldMk cId="2542423118" sldId="437"/>
            <ac:spMk id="2" creationId="{50142722-336E-E354-D562-DF81560B6780}"/>
          </ac:spMkLst>
        </pc:spChg>
        <pc:spChg chg="mod">
          <ac:chgData name="Moutushi Tanha" userId="S::m.tanha@uwtsd.ac.uk::62f9b1f3-ddcf-45d7-a6a4-b667feecf47e" providerId="AD" clId="Web-{2FA25674-7352-F4F6-9B95-6DABAD93B6CB}" dt="2026-04-17T14:35:25.684" v="203" actId="20577"/>
          <ac:spMkLst>
            <pc:docMk/>
            <pc:sldMk cId="2542423118" sldId="437"/>
            <ac:spMk id="3" creationId="{D63E9F5E-CF45-B4C2-15B8-2E4B095353A7}"/>
          </ac:spMkLst>
        </pc:spChg>
      </pc:sldChg>
      <pc:sldChg chg="modSp new">
        <pc:chgData name="Moutushi Tanha" userId="S::m.tanha@uwtsd.ac.uk::62f9b1f3-ddcf-45d7-a6a4-b667feecf47e" providerId="AD" clId="Web-{2FA25674-7352-F4F6-9B95-6DABAD93B6CB}" dt="2026-04-17T14:48:02.051" v="251" actId="20577"/>
        <pc:sldMkLst>
          <pc:docMk/>
          <pc:sldMk cId="2229882773" sldId="438"/>
        </pc:sldMkLst>
        <pc:spChg chg="mod">
          <ac:chgData name="Moutushi Tanha" userId="S::m.tanha@uwtsd.ac.uk::62f9b1f3-ddcf-45d7-a6a4-b667feecf47e" providerId="AD" clId="Web-{2FA25674-7352-F4F6-9B95-6DABAD93B6CB}" dt="2026-04-17T14:48:02.051" v="251" actId="20577"/>
          <ac:spMkLst>
            <pc:docMk/>
            <pc:sldMk cId="2229882773" sldId="438"/>
            <ac:spMk id="2" creationId="{D36D193E-D20A-32B6-3F6F-8F6EA04C3471}"/>
          </ac:spMkLst>
        </pc:spChg>
        <pc:spChg chg="mod">
          <ac:chgData name="Moutushi Tanha" userId="S::m.tanha@uwtsd.ac.uk::62f9b1f3-ddcf-45d7-a6a4-b667feecf47e" providerId="AD" clId="Web-{2FA25674-7352-F4F6-9B95-6DABAD93B6CB}" dt="2026-04-17T14:42:51.744" v="237" actId="20577"/>
          <ac:spMkLst>
            <pc:docMk/>
            <pc:sldMk cId="2229882773" sldId="438"/>
            <ac:spMk id="3" creationId="{74FDFCB0-F626-C72B-1918-0735B33429AB}"/>
          </ac:spMkLst>
        </pc:spChg>
      </pc:sldChg>
      <pc:sldChg chg="modSp new">
        <pc:chgData name="Moutushi Tanha" userId="S::m.tanha@uwtsd.ac.uk::62f9b1f3-ddcf-45d7-a6a4-b667feecf47e" providerId="AD" clId="Web-{2FA25674-7352-F4F6-9B95-6DABAD93B6CB}" dt="2026-04-17T14:48:14.536" v="253" actId="20577"/>
        <pc:sldMkLst>
          <pc:docMk/>
          <pc:sldMk cId="638428158" sldId="439"/>
        </pc:sldMkLst>
        <pc:spChg chg="mod">
          <ac:chgData name="Moutushi Tanha" userId="S::m.tanha@uwtsd.ac.uk::62f9b1f3-ddcf-45d7-a6a4-b667feecf47e" providerId="AD" clId="Web-{2FA25674-7352-F4F6-9B95-6DABAD93B6CB}" dt="2026-04-17T14:48:14.536" v="253" actId="20577"/>
          <ac:spMkLst>
            <pc:docMk/>
            <pc:sldMk cId="638428158" sldId="439"/>
            <ac:spMk id="2" creationId="{8E956504-20AA-C43D-648A-214D91CCDC2D}"/>
          </ac:spMkLst>
        </pc:spChg>
        <pc:spChg chg="mod">
          <ac:chgData name="Moutushi Tanha" userId="S::m.tanha@uwtsd.ac.uk::62f9b1f3-ddcf-45d7-a6a4-b667feecf47e" providerId="AD" clId="Web-{2FA25674-7352-F4F6-9B95-6DABAD93B6CB}" dt="2026-04-17T14:47:12.737" v="243" actId="20577"/>
          <ac:spMkLst>
            <pc:docMk/>
            <pc:sldMk cId="638428158" sldId="439"/>
            <ac:spMk id="3" creationId="{06490789-49F3-E005-A339-B46D6734C8CE}"/>
          </ac:spMkLst>
        </pc:spChg>
      </pc:sldChg>
      <pc:sldChg chg="modSp new">
        <pc:chgData name="Moutushi Tanha" userId="S::m.tanha@uwtsd.ac.uk::62f9b1f3-ddcf-45d7-a6a4-b667feecf47e" providerId="AD" clId="Web-{2FA25674-7352-F4F6-9B95-6DABAD93B6CB}" dt="2026-04-17T14:48:23.630" v="255" actId="20577"/>
        <pc:sldMkLst>
          <pc:docMk/>
          <pc:sldMk cId="3273461319" sldId="440"/>
        </pc:sldMkLst>
        <pc:spChg chg="mod">
          <ac:chgData name="Moutushi Tanha" userId="S::m.tanha@uwtsd.ac.uk::62f9b1f3-ddcf-45d7-a6a4-b667feecf47e" providerId="AD" clId="Web-{2FA25674-7352-F4F6-9B95-6DABAD93B6CB}" dt="2026-04-17T14:48:23.630" v="255" actId="20577"/>
          <ac:spMkLst>
            <pc:docMk/>
            <pc:sldMk cId="3273461319" sldId="440"/>
            <ac:spMk id="2" creationId="{BA5F844D-C72E-5976-5581-4DE91C1CAB7D}"/>
          </ac:spMkLst>
        </pc:spChg>
        <pc:spChg chg="mod">
          <ac:chgData name="Moutushi Tanha" userId="S::m.tanha@uwtsd.ac.uk::62f9b1f3-ddcf-45d7-a6a4-b667feecf47e" providerId="AD" clId="Web-{2FA25674-7352-F4F6-9B95-6DABAD93B6CB}" dt="2026-04-17T14:43:58.872" v="241" actId="20577"/>
          <ac:spMkLst>
            <pc:docMk/>
            <pc:sldMk cId="3273461319" sldId="440"/>
            <ac:spMk id="3" creationId="{6D41AF63-69FC-73F7-1600-D032BAA5B44D}"/>
          </ac:spMkLst>
        </pc:spChg>
      </pc:sldChg>
      <pc:sldChg chg="modSp new">
        <pc:chgData name="Moutushi Tanha" userId="S::m.tanha@uwtsd.ac.uk::62f9b1f3-ddcf-45d7-a6a4-b667feecf47e" providerId="AD" clId="Web-{2FA25674-7352-F4F6-9B95-6DABAD93B6CB}" dt="2026-04-17T15:06:11.524" v="356" actId="20577"/>
        <pc:sldMkLst>
          <pc:docMk/>
          <pc:sldMk cId="2650700850" sldId="441"/>
        </pc:sldMkLst>
        <pc:spChg chg="mod">
          <ac:chgData name="Moutushi Tanha" userId="S::m.tanha@uwtsd.ac.uk::62f9b1f3-ddcf-45d7-a6a4-b667feecf47e" providerId="AD" clId="Web-{2FA25674-7352-F4F6-9B95-6DABAD93B6CB}" dt="2026-04-17T15:05:32.961" v="348" actId="20577"/>
          <ac:spMkLst>
            <pc:docMk/>
            <pc:sldMk cId="2650700850" sldId="441"/>
            <ac:spMk id="2" creationId="{179DD666-3E6B-96EF-A511-F7652FB18BFE}"/>
          </ac:spMkLst>
        </pc:spChg>
        <pc:spChg chg="mod">
          <ac:chgData name="Moutushi Tanha" userId="S::m.tanha@uwtsd.ac.uk::62f9b1f3-ddcf-45d7-a6a4-b667feecf47e" providerId="AD" clId="Web-{2FA25674-7352-F4F6-9B95-6DABAD93B6CB}" dt="2026-04-17T15:06:11.524" v="356" actId="20577"/>
          <ac:spMkLst>
            <pc:docMk/>
            <pc:sldMk cId="2650700850" sldId="441"/>
            <ac:spMk id="3" creationId="{B59B4D52-8083-893A-6F20-635591B6C8BF}"/>
          </ac:spMkLst>
        </pc:spChg>
      </pc:sldChg>
      <pc:sldChg chg="modSp new">
        <pc:chgData name="Moutushi Tanha" userId="S::m.tanha@uwtsd.ac.uk::62f9b1f3-ddcf-45d7-a6a4-b667feecf47e" providerId="AD" clId="Web-{2FA25674-7352-F4F6-9B95-6DABAD93B6CB}" dt="2026-04-17T15:05:47.289" v="350" actId="20577"/>
        <pc:sldMkLst>
          <pc:docMk/>
          <pc:sldMk cId="1809079080" sldId="442"/>
        </pc:sldMkLst>
        <pc:spChg chg="mod">
          <ac:chgData name="Moutushi Tanha" userId="S::m.tanha@uwtsd.ac.uk::62f9b1f3-ddcf-45d7-a6a4-b667feecf47e" providerId="AD" clId="Web-{2FA25674-7352-F4F6-9B95-6DABAD93B6CB}" dt="2026-04-17T15:05:47.289" v="350" actId="20577"/>
          <ac:spMkLst>
            <pc:docMk/>
            <pc:sldMk cId="1809079080" sldId="442"/>
            <ac:spMk id="2" creationId="{5F3D2064-41ED-BE33-5F10-91C65682CBA4}"/>
          </ac:spMkLst>
        </pc:spChg>
        <pc:spChg chg="mod">
          <ac:chgData name="Moutushi Tanha" userId="S::m.tanha@uwtsd.ac.uk::62f9b1f3-ddcf-45d7-a6a4-b667feecf47e" providerId="AD" clId="Web-{2FA25674-7352-F4F6-9B95-6DABAD93B6CB}" dt="2026-04-17T14:51:55.960" v="260" actId="20577"/>
          <ac:spMkLst>
            <pc:docMk/>
            <pc:sldMk cId="1809079080" sldId="442"/>
            <ac:spMk id="3" creationId="{8254B5FD-7D2A-1375-5BE4-B2CD3ADD7B36}"/>
          </ac:spMkLst>
        </pc:spChg>
      </pc:sldChg>
      <pc:sldChg chg="modSp new">
        <pc:chgData name="Moutushi Tanha" userId="S::m.tanha@uwtsd.ac.uk::62f9b1f3-ddcf-45d7-a6a4-b667feecf47e" providerId="AD" clId="Web-{2FA25674-7352-F4F6-9B95-6DABAD93B6CB}" dt="2026-04-17T15:05:55.977" v="352" actId="20577"/>
        <pc:sldMkLst>
          <pc:docMk/>
          <pc:sldMk cId="2067971360" sldId="443"/>
        </pc:sldMkLst>
        <pc:spChg chg="mod">
          <ac:chgData name="Moutushi Tanha" userId="S::m.tanha@uwtsd.ac.uk::62f9b1f3-ddcf-45d7-a6a4-b667feecf47e" providerId="AD" clId="Web-{2FA25674-7352-F4F6-9B95-6DABAD93B6CB}" dt="2026-04-17T15:05:55.977" v="352" actId="20577"/>
          <ac:spMkLst>
            <pc:docMk/>
            <pc:sldMk cId="2067971360" sldId="443"/>
            <ac:spMk id="2" creationId="{15909734-D24A-4EAF-F176-A2CC5E5D0EAF}"/>
          </ac:spMkLst>
        </pc:spChg>
        <pc:spChg chg="mod">
          <ac:chgData name="Moutushi Tanha" userId="S::m.tanha@uwtsd.ac.uk::62f9b1f3-ddcf-45d7-a6a4-b667feecf47e" providerId="AD" clId="Web-{2FA25674-7352-F4F6-9B95-6DABAD93B6CB}" dt="2026-04-17T14:54:03.279" v="271" actId="20577"/>
          <ac:spMkLst>
            <pc:docMk/>
            <pc:sldMk cId="2067971360" sldId="443"/>
            <ac:spMk id="3" creationId="{C957DFAD-4F96-06DD-957E-7DFE776E4912}"/>
          </ac:spMkLst>
        </pc:spChg>
      </pc:sldChg>
      <pc:sldChg chg="modSp new">
        <pc:chgData name="Moutushi Tanha" userId="S::m.tanha@uwtsd.ac.uk::62f9b1f3-ddcf-45d7-a6a4-b667feecf47e" providerId="AD" clId="Web-{2FA25674-7352-F4F6-9B95-6DABAD93B6CB}" dt="2026-04-17T15:06:04.008" v="354" actId="20577"/>
        <pc:sldMkLst>
          <pc:docMk/>
          <pc:sldMk cId="3070228909" sldId="444"/>
        </pc:sldMkLst>
        <pc:spChg chg="mod">
          <ac:chgData name="Moutushi Tanha" userId="S::m.tanha@uwtsd.ac.uk::62f9b1f3-ddcf-45d7-a6a4-b667feecf47e" providerId="AD" clId="Web-{2FA25674-7352-F4F6-9B95-6DABAD93B6CB}" dt="2026-04-17T15:06:04.008" v="354" actId="20577"/>
          <ac:spMkLst>
            <pc:docMk/>
            <pc:sldMk cId="3070228909" sldId="444"/>
            <ac:spMk id="2" creationId="{7ED4FE48-E1F4-2447-12BB-7B17149F49C2}"/>
          </ac:spMkLst>
        </pc:spChg>
        <pc:spChg chg="mod">
          <ac:chgData name="Moutushi Tanha" userId="S::m.tanha@uwtsd.ac.uk::62f9b1f3-ddcf-45d7-a6a4-b667feecf47e" providerId="AD" clId="Web-{2FA25674-7352-F4F6-9B95-6DABAD93B6CB}" dt="2026-04-17T14:54:28.095" v="275" actId="20577"/>
          <ac:spMkLst>
            <pc:docMk/>
            <pc:sldMk cId="3070228909" sldId="444"/>
            <ac:spMk id="3" creationId="{02443204-213E-CF97-EEE9-E96E4BFF8A51}"/>
          </ac:spMkLst>
        </pc:spChg>
      </pc:sldChg>
      <pc:sldChg chg="modSp new">
        <pc:chgData name="Moutushi Tanha" userId="S::m.tanha@uwtsd.ac.uk::62f9b1f3-ddcf-45d7-a6a4-b667feecf47e" providerId="AD" clId="Web-{2FA25674-7352-F4F6-9B95-6DABAD93B6CB}" dt="2026-04-17T15:00:55.608" v="307" actId="20577"/>
        <pc:sldMkLst>
          <pc:docMk/>
          <pc:sldMk cId="2764577029" sldId="445"/>
        </pc:sldMkLst>
        <pc:spChg chg="mod">
          <ac:chgData name="Moutushi Tanha" userId="S::m.tanha@uwtsd.ac.uk::62f9b1f3-ddcf-45d7-a6a4-b667feecf47e" providerId="AD" clId="Web-{2FA25674-7352-F4F6-9B95-6DABAD93B6CB}" dt="2026-04-17T15:00:55.608" v="307" actId="20577"/>
          <ac:spMkLst>
            <pc:docMk/>
            <pc:sldMk cId="2764577029" sldId="445"/>
            <ac:spMk id="2" creationId="{BFB47E53-D8C6-20CB-F708-11CEF9D90DF1}"/>
          </ac:spMkLst>
        </pc:spChg>
        <pc:spChg chg="mod">
          <ac:chgData name="Moutushi Tanha" userId="S::m.tanha@uwtsd.ac.uk::62f9b1f3-ddcf-45d7-a6a4-b667feecf47e" providerId="AD" clId="Web-{2FA25674-7352-F4F6-9B95-6DABAD93B6CB}" dt="2026-04-17T14:59:53.058" v="294" actId="20577"/>
          <ac:spMkLst>
            <pc:docMk/>
            <pc:sldMk cId="2764577029" sldId="445"/>
            <ac:spMk id="3" creationId="{0D73630E-052D-9E71-1981-6DA7F4198B3E}"/>
          </ac:spMkLst>
        </pc:spChg>
      </pc:sldChg>
      <pc:sldChg chg="modSp new">
        <pc:chgData name="Moutushi Tanha" userId="S::m.tanha@uwtsd.ac.uk::62f9b1f3-ddcf-45d7-a6a4-b667feecf47e" providerId="AD" clId="Web-{2FA25674-7352-F4F6-9B95-6DABAD93B6CB}" dt="2026-04-17T15:01:06.874" v="309" actId="20577"/>
        <pc:sldMkLst>
          <pc:docMk/>
          <pc:sldMk cId="3250359894" sldId="446"/>
        </pc:sldMkLst>
        <pc:spChg chg="mod">
          <ac:chgData name="Moutushi Tanha" userId="S::m.tanha@uwtsd.ac.uk::62f9b1f3-ddcf-45d7-a6a4-b667feecf47e" providerId="AD" clId="Web-{2FA25674-7352-F4F6-9B95-6DABAD93B6CB}" dt="2026-04-17T15:01:06.874" v="309" actId="20577"/>
          <ac:spMkLst>
            <pc:docMk/>
            <pc:sldMk cId="3250359894" sldId="446"/>
            <ac:spMk id="2" creationId="{9F9B9B55-21A7-44C5-E274-41A1424A2D4D}"/>
          </ac:spMkLst>
        </pc:spChg>
        <pc:spChg chg="mod">
          <ac:chgData name="Moutushi Tanha" userId="S::m.tanha@uwtsd.ac.uk::62f9b1f3-ddcf-45d7-a6a4-b667feecf47e" providerId="AD" clId="Web-{2FA25674-7352-F4F6-9B95-6DABAD93B6CB}" dt="2026-04-17T14:59:47.839" v="292" actId="20577"/>
          <ac:spMkLst>
            <pc:docMk/>
            <pc:sldMk cId="3250359894" sldId="446"/>
            <ac:spMk id="3" creationId="{7C711D0C-B454-4C07-15BC-2F55DE302596}"/>
          </ac:spMkLst>
        </pc:spChg>
      </pc:sldChg>
      <pc:sldChg chg="modSp new">
        <pc:chgData name="Moutushi Tanha" userId="S::m.tanha@uwtsd.ac.uk::62f9b1f3-ddcf-45d7-a6a4-b667feecf47e" providerId="AD" clId="Web-{2FA25674-7352-F4F6-9B95-6DABAD93B6CB}" dt="2026-04-17T15:01:15.203" v="311" actId="20577"/>
        <pc:sldMkLst>
          <pc:docMk/>
          <pc:sldMk cId="3720893102" sldId="447"/>
        </pc:sldMkLst>
        <pc:spChg chg="mod">
          <ac:chgData name="Moutushi Tanha" userId="S::m.tanha@uwtsd.ac.uk::62f9b1f3-ddcf-45d7-a6a4-b667feecf47e" providerId="AD" clId="Web-{2FA25674-7352-F4F6-9B95-6DABAD93B6CB}" dt="2026-04-17T15:01:15.203" v="311" actId="20577"/>
          <ac:spMkLst>
            <pc:docMk/>
            <pc:sldMk cId="3720893102" sldId="447"/>
            <ac:spMk id="2" creationId="{679D2DDB-DB87-CE7E-326C-4D46353FB51A}"/>
          </ac:spMkLst>
        </pc:spChg>
        <pc:spChg chg="mod">
          <ac:chgData name="Moutushi Tanha" userId="S::m.tanha@uwtsd.ac.uk::62f9b1f3-ddcf-45d7-a6a4-b667feecf47e" providerId="AD" clId="Web-{2FA25674-7352-F4F6-9B95-6DABAD93B6CB}" dt="2026-04-17T14:59:42.730" v="289" actId="20577"/>
          <ac:spMkLst>
            <pc:docMk/>
            <pc:sldMk cId="3720893102" sldId="447"/>
            <ac:spMk id="3" creationId="{6DC54AC2-64B2-64E8-BF31-09E6CDAC8FED}"/>
          </ac:spMkLst>
        </pc:spChg>
      </pc:sldChg>
      <pc:sldChg chg="modSp new">
        <pc:chgData name="Moutushi Tanha" userId="S::m.tanha@uwtsd.ac.uk::62f9b1f3-ddcf-45d7-a6a4-b667feecf47e" providerId="AD" clId="Web-{2FA25674-7352-F4F6-9B95-6DABAD93B6CB}" dt="2026-04-17T15:04:09.677" v="335" actId="20577"/>
        <pc:sldMkLst>
          <pc:docMk/>
          <pc:sldMk cId="1277437725" sldId="448"/>
        </pc:sldMkLst>
        <pc:spChg chg="mod">
          <ac:chgData name="Moutushi Tanha" userId="S::m.tanha@uwtsd.ac.uk::62f9b1f3-ddcf-45d7-a6a4-b667feecf47e" providerId="AD" clId="Web-{2FA25674-7352-F4F6-9B95-6DABAD93B6CB}" dt="2026-04-17T15:04:09.677" v="335" actId="20577"/>
          <ac:spMkLst>
            <pc:docMk/>
            <pc:sldMk cId="1277437725" sldId="448"/>
            <ac:spMk id="2" creationId="{AB5B4310-7E61-2C6C-BA60-16347FE6DE11}"/>
          </ac:spMkLst>
        </pc:spChg>
        <pc:spChg chg="mod">
          <ac:chgData name="Moutushi Tanha" userId="S::m.tanha@uwtsd.ac.uk::62f9b1f3-ddcf-45d7-a6a4-b667feecf47e" providerId="AD" clId="Web-{2FA25674-7352-F4F6-9B95-6DABAD93B6CB}" dt="2026-04-17T15:03:16.722" v="316" actId="20577"/>
          <ac:spMkLst>
            <pc:docMk/>
            <pc:sldMk cId="1277437725" sldId="448"/>
            <ac:spMk id="3" creationId="{1626DB82-B72E-3D31-C9D9-202BF9BBA9AF}"/>
          </ac:spMkLst>
        </pc:spChg>
      </pc:sldChg>
      <pc:sldChg chg="modSp new">
        <pc:chgData name="Moutushi Tanha" userId="S::m.tanha@uwtsd.ac.uk::62f9b1f3-ddcf-45d7-a6a4-b667feecf47e" providerId="AD" clId="Web-{2FA25674-7352-F4F6-9B95-6DABAD93B6CB}" dt="2026-04-17T15:04:19.474" v="339" actId="20577"/>
        <pc:sldMkLst>
          <pc:docMk/>
          <pc:sldMk cId="2377512201" sldId="449"/>
        </pc:sldMkLst>
        <pc:spChg chg="mod">
          <ac:chgData name="Moutushi Tanha" userId="S::m.tanha@uwtsd.ac.uk::62f9b1f3-ddcf-45d7-a6a4-b667feecf47e" providerId="AD" clId="Web-{2FA25674-7352-F4F6-9B95-6DABAD93B6CB}" dt="2026-04-17T15:04:19.474" v="339" actId="20577"/>
          <ac:spMkLst>
            <pc:docMk/>
            <pc:sldMk cId="2377512201" sldId="449"/>
            <ac:spMk id="2" creationId="{C64D6344-584A-5C2A-5352-41150CA8719A}"/>
          </ac:spMkLst>
        </pc:spChg>
        <pc:spChg chg="mod">
          <ac:chgData name="Moutushi Tanha" userId="S::m.tanha@uwtsd.ac.uk::62f9b1f3-ddcf-45d7-a6a4-b667feecf47e" providerId="AD" clId="Web-{2FA25674-7352-F4F6-9B95-6DABAD93B6CB}" dt="2026-04-17T15:03:19.426" v="318" actId="20577"/>
          <ac:spMkLst>
            <pc:docMk/>
            <pc:sldMk cId="2377512201" sldId="449"/>
            <ac:spMk id="3" creationId="{DA68CA15-8E70-48B7-069B-E849F3F62160}"/>
          </ac:spMkLst>
        </pc:spChg>
      </pc:sldChg>
      <pc:sldChg chg="modSp new ord">
        <pc:chgData name="Moutushi Tanha" userId="S::m.tanha@uwtsd.ac.uk::62f9b1f3-ddcf-45d7-a6a4-b667feecf47e" providerId="AD" clId="Web-{2FA25674-7352-F4F6-9B95-6DABAD93B6CB}" dt="2026-04-17T15:09:38.048" v="410"/>
        <pc:sldMkLst>
          <pc:docMk/>
          <pc:sldMk cId="779693091" sldId="450"/>
        </pc:sldMkLst>
        <pc:spChg chg="mod">
          <ac:chgData name="Moutushi Tanha" userId="S::m.tanha@uwtsd.ac.uk::62f9b1f3-ddcf-45d7-a6a4-b667feecf47e" providerId="AD" clId="Web-{2FA25674-7352-F4F6-9B95-6DABAD93B6CB}" dt="2026-04-17T15:08:38.083" v="404" actId="20577"/>
          <ac:spMkLst>
            <pc:docMk/>
            <pc:sldMk cId="779693091" sldId="450"/>
            <ac:spMk id="2" creationId="{93D0F119-6DB5-2669-CE86-3305D733A0A7}"/>
          </ac:spMkLst>
        </pc:spChg>
        <pc:spChg chg="mod">
          <ac:chgData name="Moutushi Tanha" userId="S::m.tanha@uwtsd.ac.uk::62f9b1f3-ddcf-45d7-a6a4-b667feecf47e" providerId="AD" clId="Web-{2FA25674-7352-F4F6-9B95-6DABAD93B6CB}" dt="2026-04-17T15:08:03.669" v="395" actId="20577"/>
          <ac:spMkLst>
            <pc:docMk/>
            <pc:sldMk cId="779693091" sldId="450"/>
            <ac:spMk id="3" creationId="{0C8C6EEA-317F-D43F-D053-EEA4C4DA2B52}"/>
          </ac:spMkLst>
        </pc:spChg>
      </pc:sldChg>
    </pc:docChg>
  </pc:docChgLst>
  <pc:docChgLst>
    <pc:chgData name="Moutushi Tanha" userId="S::m.tanha@uwtsd.ac.uk::62f9b1f3-ddcf-45d7-a6a4-b667feecf47e" providerId="AD" clId="Web-{14B43A2F-DE44-6E68-88CC-60B4435780AC}"/>
    <pc:docChg chg="addSld delSld modSld sldOrd">
      <pc:chgData name="Moutushi Tanha" userId="S::m.tanha@uwtsd.ac.uk::62f9b1f3-ddcf-45d7-a6a4-b667feecf47e" providerId="AD" clId="Web-{14B43A2F-DE44-6E68-88CC-60B4435780AC}" dt="2026-04-29T12:47:56.692" v="163" actId="20577"/>
      <pc:docMkLst>
        <pc:docMk/>
      </pc:docMkLst>
      <pc:sldChg chg="modSp del">
        <pc:chgData name="Moutushi Tanha" userId="S::m.tanha@uwtsd.ac.uk::62f9b1f3-ddcf-45d7-a6a4-b667feecf47e" providerId="AD" clId="Web-{14B43A2F-DE44-6E68-88CC-60B4435780AC}" dt="2026-04-29T12:42:32.230" v="152"/>
        <pc:sldMkLst>
          <pc:docMk/>
          <pc:sldMk cId="1634717249" sldId="332"/>
        </pc:sldMkLst>
        <pc:picChg chg="mod">
          <ac:chgData name="Moutushi Tanha" userId="S::m.tanha@uwtsd.ac.uk::62f9b1f3-ddcf-45d7-a6a4-b667feecf47e" providerId="AD" clId="Web-{14B43A2F-DE44-6E68-88CC-60B4435780AC}" dt="2026-04-29T10:32:12.495" v="70" actId="14100"/>
          <ac:picMkLst>
            <pc:docMk/>
            <pc:sldMk cId="1634717249" sldId="332"/>
            <ac:picMk id="2" creationId="{8EE495EB-1FAD-7160-049D-52D5D4246952}"/>
          </ac:picMkLst>
        </pc:picChg>
      </pc:sldChg>
      <pc:sldChg chg="del">
        <pc:chgData name="Moutushi Tanha" userId="S::m.tanha@uwtsd.ac.uk::62f9b1f3-ddcf-45d7-a6a4-b667feecf47e" providerId="AD" clId="Web-{14B43A2F-DE44-6E68-88CC-60B4435780AC}" dt="2026-04-29T10:35:28.296" v="71"/>
        <pc:sldMkLst>
          <pc:docMk/>
          <pc:sldMk cId="3770826480" sldId="333"/>
        </pc:sldMkLst>
      </pc:sldChg>
      <pc:sldChg chg="del">
        <pc:chgData name="Moutushi Tanha" userId="S::m.tanha@uwtsd.ac.uk::62f9b1f3-ddcf-45d7-a6a4-b667feecf47e" providerId="AD" clId="Web-{14B43A2F-DE44-6E68-88CC-60B4435780AC}" dt="2026-04-29T10:35:33.406" v="72"/>
        <pc:sldMkLst>
          <pc:docMk/>
          <pc:sldMk cId="3960382846" sldId="334"/>
        </pc:sldMkLst>
      </pc:sldChg>
      <pc:sldChg chg="del">
        <pc:chgData name="Moutushi Tanha" userId="S::m.tanha@uwtsd.ac.uk::62f9b1f3-ddcf-45d7-a6a4-b667feecf47e" providerId="AD" clId="Web-{14B43A2F-DE44-6E68-88CC-60B4435780AC}" dt="2026-04-29T10:35:38.125" v="73"/>
        <pc:sldMkLst>
          <pc:docMk/>
          <pc:sldMk cId="4247304093" sldId="335"/>
        </pc:sldMkLst>
      </pc:sldChg>
      <pc:sldChg chg="add del">
        <pc:chgData name="Moutushi Tanha" userId="S::m.tanha@uwtsd.ac.uk::62f9b1f3-ddcf-45d7-a6a4-b667feecf47e" providerId="AD" clId="Web-{14B43A2F-DE44-6E68-88CC-60B4435780AC}" dt="2026-04-29T11:33:39.577" v="150"/>
        <pc:sldMkLst>
          <pc:docMk/>
          <pc:sldMk cId="3899996863" sldId="385"/>
        </pc:sldMkLst>
      </pc:sldChg>
      <pc:sldChg chg="del">
        <pc:chgData name="Moutushi Tanha" userId="S::m.tanha@uwtsd.ac.uk::62f9b1f3-ddcf-45d7-a6a4-b667feecf47e" providerId="AD" clId="Web-{14B43A2F-DE44-6E68-88CC-60B4435780AC}" dt="2026-04-29T11:33:20.171" v="147"/>
        <pc:sldMkLst>
          <pc:docMk/>
          <pc:sldMk cId="3555267000" sldId="416"/>
        </pc:sldMkLst>
      </pc:sldChg>
      <pc:sldChg chg="ord">
        <pc:chgData name="Moutushi Tanha" userId="S::m.tanha@uwtsd.ac.uk::62f9b1f3-ddcf-45d7-a6a4-b667feecf47e" providerId="AD" clId="Web-{14B43A2F-DE44-6E68-88CC-60B4435780AC}" dt="2026-04-29T11:32:40.795" v="144"/>
        <pc:sldMkLst>
          <pc:docMk/>
          <pc:sldMk cId="2795687603" sldId="417"/>
        </pc:sldMkLst>
      </pc:sldChg>
      <pc:sldChg chg="modSp">
        <pc:chgData name="Moutushi Tanha" userId="S::m.tanha@uwtsd.ac.uk::62f9b1f3-ddcf-45d7-a6a4-b667feecf47e" providerId="AD" clId="Web-{14B43A2F-DE44-6E68-88CC-60B4435780AC}" dt="2026-04-29T10:19:08.721" v="16" actId="14100"/>
        <pc:sldMkLst>
          <pc:docMk/>
          <pc:sldMk cId="1759561395" sldId="429"/>
        </pc:sldMkLst>
        <pc:spChg chg="mod">
          <ac:chgData name="Moutushi Tanha" userId="S::m.tanha@uwtsd.ac.uk::62f9b1f3-ddcf-45d7-a6a4-b667feecf47e" providerId="AD" clId="Web-{14B43A2F-DE44-6E68-88CC-60B4435780AC}" dt="2026-04-29T10:19:08.721" v="16" actId="14100"/>
          <ac:spMkLst>
            <pc:docMk/>
            <pc:sldMk cId="1759561395" sldId="429"/>
            <ac:spMk id="2" creationId="{B9C9100A-B455-0F47-225C-D19071872EDC}"/>
          </ac:spMkLst>
        </pc:spChg>
        <pc:spChg chg="mod">
          <ac:chgData name="Moutushi Tanha" userId="S::m.tanha@uwtsd.ac.uk::62f9b1f3-ddcf-45d7-a6a4-b667feecf47e" providerId="AD" clId="Web-{14B43A2F-DE44-6E68-88CC-60B4435780AC}" dt="2026-04-29T10:19:05.799" v="15" actId="14100"/>
          <ac:spMkLst>
            <pc:docMk/>
            <pc:sldMk cId="1759561395" sldId="429"/>
            <ac:spMk id="3" creationId="{260EE867-0606-D102-ECCF-C8C7F5BD56FE}"/>
          </ac:spMkLst>
        </pc:spChg>
      </pc:sldChg>
      <pc:sldChg chg="modSp">
        <pc:chgData name="Moutushi Tanha" userId="S::m.tanha@uwtsd.ac.uk::62f9b1f3-ddcf-45d7-a6a4-b667feecf47e" providerId="AD" clId="Web-{14B43A2F-DE44-6E68-88CC-60B4435780AC}" dt="2026-04-29T10:30:00.007" v="60" actId="20577"/>
        <pc:sldMkLst>
          <pc:docMk/>
          <pc:sldMk cId="1465041328" sldId="436"/>
        </pc:sldMkLst>
        <pc:spChg chg="mod">
          <ac:chgData name="Moutushi Tanha" userId="S::m.tanha@uwtsd.ac.uk::62f9b1f3-ddcf-45d7-a6a4-b667feecf47e" providerId="AD" clId="Web-{14B43A2F-DE44-6E68-88CC-60B4435780AC}" dt="2026-04-29T10:29:25.583" v="50" actId="20577"/>
          <ac:spMkLst>
            <pc:docMk/>
            <pc:sldMk cId="1465041328" sldId="436"/>
            <ac:spMk id="2" creationId="{54064FD8-B01E-F063-0586-14F55855390D}"/>
          </ac:spMkLst>
        </pc:spChg>
        <pc:spChg chg="mod">
          <ac:chgData name="Moutushi Tanha" userId="S::m.tanha@uwtsd.ac.uk::62f9b1f3-ddcf-45d7-a6a4-b667feecf47e" providerId="AD" clId="Web-{14B43A2F-DE44-6E68-88CC-60B4435780AC}" dt="2026-04-29T10:30:00.007" v="60" actId="20577"/>
          <ac:spMkLst>
            <pc:docMk/>
            <pc:sldMk cId="1465041328" sldId="436"/>
            <ac:spMk id="3" creationId="{D1CBF2A2-DF38-3D27-B519-C831424FB349}"/>
          </ac:spMkLst>
        </pc:spChg>
      </pc:sldChg>
      <pc:sldChg chg="modSp">
        <pc:chgData name="Moutushi Tanha" userId="S::m.tanha@uwtsd.ac.uk::62f9b1f3-ddcf-45d7-a6a4-b667feecf47e" providerId="AD" clId="Web-{14B43A2F-DE44-6E68-88CC-60B4435780AC}" dt="2026-04-29T10:31:23.525" v="66" actId="20577"/>
        <pc:sldMkLst>
          <pc:docMk/>
          <pc:sldMk cId="2542423118" sldId="437"/>
        </pc:sldMkLst>
        <pc:spChg chg="mod">
          <ac:chgData name="Moutushi Tanha" userId="S::m.tanha@uwtsd.ac.uk::62f9b1f3-ddcf-45d7-a6a4-b667feecf47e" providerId="AD" clId="Web-{14B43A2F-DE44-6E68-88CC-60B4435780AC}" dt="2026-04-29T10:31:23.525" v="66" actId="20577"/>
          <ac:spMkLst>
            <pc:docMk/>
            <pc:sldMk cId="2542423118" sldId="437"/>
            <ac:spMk id="3" creationId="{D63E9F5E-CF45-B4C2-15B8-2E4B095353A7}"/>
          </ac:spMkLst>
        </pc:spChg>
      </pc:sldChg>
      <pc:sldChg chg="modSp">
        <pc:chgData name="Moutushi Tanha" userId="S::m.tanha@uwtsd.ac.uk::62f9b1f3-ddcf-45d7-a6a4-b667feecf47e" providerId="AD" clId="Web-{14B43A2F-DE44-6E68-88CC-60B4435780AC}" dt="2026-04-29T10:36:50.735" v="76" actId="20577"/>
        <pc:sldMkLst>
          <pc:docMk/>
          <pc:sldMk cId="638428158" sldId="439"/>
        </pc:sldMkLst>
        <pc:spChg chg="mod">
          <ac:chgData name="Moutushi Tanha" userId="S::m.tanha@uwtsd.ac.uk::62f9b1f3-ddcf-45d7-a6a4-b667feecf47e" providerId="AD" clId="Web-{14B43A2F-DE44-6E68-88CC-60B4435780AC}" dt="2026-04-29T10:36:50.735" v="76" actId="20577"/>
          <ac:spMkLst>
            <pc:docMk/>
            <pc:sldMk cId="638428158" sldId="439"/>
            <ac:spMk id="3" creationId="{06490789-49F3-E005-A339-B46D6734C8CE}"/>
          </ac:spMkLst>
        </pc:spChg>
      </pc:sldChg>
      <pc:sldChg chg="modSp">
        <pc:chgData name="Moutushi Tanha" userId="S::m.tanha@uwtsd.ac.uk::62f9b1f3-ddcf-45d7-a6a4-b667feecf47e" providerId="AD" clId="Web-{14B43A2F-DE44-6E68-88CC-60B4435780AC}" dt="2026-04-29T10:37:05.063" v="80" actId="20577"/>
        <pc:sldMkLst>
          <pc:docMk/>
          <pc:sldMk cId="3273461319" sldId="440"/>
        </pc:sldMkLst>
        <pc:spChg chg="mod">
          <ac:chgData name="Moutushi Tanha" userId="S::m.tanha@uwtsd.ac.uk::62f9b1f3-ddcf-45d7-a6a4-b667feecf47e" providerId="AD" clId="Web-{14B43A2F-DE44-6E68-88CC-60B4435780AC}" dt="2026-04-29T10:37:05.063" v="80" actId="20577"/>
          <ac:spMkLst>
            <pc:docMk/>
            <pc:sldMk cId="3273461319" sldId="440"/>
            <ac:spMk id="3" creationId="{6D41AF63-69FC-73F7-1600-D032BAA5B44D}"/>
          </ac:spMkLst>
        </pc:spChg>
      </pc:sldChg>
      <pc:sldChg chg="modSp">
        <pc:chgData name="Moutushi Tanha" userId="S::m.tanha@uwtsd.ac.uk::62f9b1f3-ddcf-45d7-a6a4-b667feecf47e" providerId="AD" clId="Web-{14B43A2F-DE44-6E68-88CC-60B4435780AC}" dt="2026-04-29T12:47:56.692" v="163" actId="20577"/>
        <pc:sldMkLst>
          <pc:docMk/>
          <pc:sldMk cId="2650700850" sldId="441"/>
        </pc:sldMkLst>
        <pc:spChg chg="mod">
          <ac:chgData name="Moutushi Tanha" userId="S::m.tanha@uwtsd.ac.uk::62f9b1f3-ddcf-45d7-a6a4-b667feecf47e" providerId="AD" clId="Web-{14B43A2F-DE44-6E68-88CC-60B4435780AC}" dt="2026-04-29T12:47:56.692" v="163" actId="20577"/>
          <ac:spMkLst>
            <pc:docMk/>
            <pc:sldMk cId="2650700850" sldId="441"/>
            <ac:spMk id="3" creationId="{B59B4D52-8083-893A-6F20-635591B6C8BF}"/>
          </ac:spMkLst>
        </pc:spChg>
      </pc:sldChg>
      <pc:sldChg chg="modSp">
        <pc:chgData name="Moutushi Tanha" userId="S::m.tanha@uwtsd.ac.uk::62f9b1f3-ddcf-45d7-a6a4-b667feecf47e" providerId="AD" clId="Web-{14B43A2F-DE44-6E68-88CC-60B4435780AC}" dt="2026-04-29T10:22:27.567" v="24" actId="20577"/>
        <pc:sldMkLst>
          <pc:docMk/>
          <pc:sldMk cId="2702372201" sldId="453"/>
        </pc:sldMkLst>
        <pc:spChg chg="mod">
          <ac:chgData name="Moutushi Tanha" userId="S::m.tanha@uwtsd.ac.uk::62f9b1f3-ddcf-45d7-a6a4-b667feecf47e" providerId="AD" clId="Web-{14B43A2F-DE44-6E68-88CC-60B4435780AC}" dt="2026-04-29T10:22:27.567" v="24" actId="20577"/>
          <ac:spMkLst>
            <pc:docMk/>
            <pc:sldMk cId="2702372201" sldId="453"/>
            <ac:spMk id="2" creationId="{47C86C79-B59C-E54C-E1F8-0F6064D01C28}"/>
          </ac:spMkLst>
        </pc:spChg>
        <pc:spChg chg="mod">
          <ac:chgData name="Moutushi Tanha" userId="S::m.tanha@uwtsd.ac.uk::62f9b1f3-ddcf-45d7-a6a4-b667feecf47e" providerId="AD" clId="Web-{14B43A2F-DE44-6E68-88CC-60B4435780AC}" dt="2026-04-29T10:22:12.551" v="17" actId="20577"/>
          <ac:spMkLst>
            <pc:docMk/>
            <pc:sldMk cId="2702372201" sldId="453"/>
            <ac:spMk id="3" creationId="{E7F7A09D-C22F-798C-D865-33DEF6C1692B}"/>
          </ac:spMkLst>
        </pc:spChg>
      </pc:sldChg>
      <pc:sldChg chg="del">
        <pc:chgData name="Moutushi Tanha" userId="S::m.tanha@uwtsd.ac.uk::62f9b1f3-ddcf-45d7-a6a4-b667feecf47e" providerId="AD" clId="Web-{14B43A2F-DE44-6E68-88CC-60B4435780AC}" dt="2026-04-29T10:36:15.531" v="74"/>
        <pc:sldMkLst>
          <pc:docMk/>
          <pc:sldMk cId="2744498603" sldId="457"/>
        </pc:sldMkLst>
      </pc:sldChg>
      <pc:sldChg chg="modSp">
        <pc:chgData name="Moutushi Tanha" userId="S::m.tanha@uwtsd.ac.uk::62f9b1f3-ddcf-45d7-a6a4-b667feecf47e" providerId="AD" clId="Web-{14B43A2F-DE44-6E68-88CC-60B4435780AC}" dt="2026-04-29T10:57:17.986" v="131" actId="20577"/>
        <pc:sldMkLst>
          <pc:docMk/>
          <pc:sldMk cId="2729262090" sldId="458"/>
        </pc:sldMkLst>
        <pc:spChg chg="mod">
          <ac:chgData name="Moutushi Tanha" userId="S::m.tanha@uwtsd.ac.uk::62f9b1f3-ddcf-45d7-a6a4-b667feecf47e" providerId="AD" clId="Web-{14B43A2F-DE44-6E68-88CC-60B4435780AC}" dt="2026-04-29T10:57:17.986" v="131" actId="20577"/>
          <ac:spMkLst>
            <pc:docMk/>
            <pc:sldMk cId="2729262090" sldId="458"/>
            <ac:spMk id="2" creationId="{0A9A704E-88DA-BAC2-9B32-8A82A3C952AF}"/>
          </ac:spMkLst>
        </pc:spChg>
      </pc:sldChg>
      <pc:sldChg chg="new del">
        <pc:chgData name="Moutushi Tanha" userId="S::m.tanha@uwtsd.ac.uk::62f9b1f3-ddcf-45d7-a6a4-b667feecf47e" providerId="AD" clId="Web-{14B43A2F-DE44-6E68-88CC-60B4435780AC}" dt="2026-04-29T10:09:57.844" v="2"/>
        <pc:sldMkLst>
          <pc:docMk/>
          <pc:sldMk cId="2854305628" sldId="459"/>
        </pc:sldMkLst>
      </pc:sldChg>
      <pc:sldChg chg="add replId">
        <pc:chgData name="Moutushi Tanha" userId="S::m.tanha@uwtsd.ac.uk::62f9b1f3-ddcf-45d7-a6a4-b667feecf47e" providerId="AD" clId="Web-{14B43A2F-DE44-6E68-88CC-60B4435780AC}" dt="2026-04-29T10:09:54" v="1"/>
        <pc:sldMkLst>
          <pc:docMk/>
          <pc:sldMk cId="1569046564" sldId="460"/>
        </pc:sldMkLst>
      </pc:sldChg>
      <pc:sldChg chg="modSp new">
        <pc:chgData name="Moutushi Tanha" userId="S::m.tanha@uwtsd.ac.uk::62f9b1f3-ddcf-45d7-a6a4-b667feecf47e" providerId="AD" clId="Web-{14B43A2F-DE44-6E68-88CC-60B4435780AC}" dt="2026-04-29T10:30:11.882" v="64" actId="20577"/>
        <pc:sldMkLst>
          <pc:docMk/>
          <pc:sldMk cId="1266337056" sldId="461"/>
        </pc:sldMkLst>
        <pc:spChg chg="mod">
          <ac:chgData name="Moutushi Tanha" userId="S::m.tanha@uwtsd.ac.uk::62f9b1f3-ddcf-45d7-a6a4-b667feecf47e" providerId="AD" clId="Web-{14B43A2F-DE44-6E68-88CC-60B4435780AC}" dt="2026-04-29T10:29:37.287" v="52" actId="20577"/>
          <ac:spMkLst>
            <pc:docMk/>
            <pc:sldMk cId="1266337056" sldId="461"/>
            <ac:spMk id="2" creationId="{A8890EF7-11BB-BA52-442A-C642191EC51A}"/>
          </ac:spMkLst>
        </pc:spChg>
        <pc:spChg chg="mod">
          <ac:chgData name="Moutushi Tanha" userId="S::m.tanha@uwtsd.ac.uk::62f9b1f3-ddcf-45d7-a6a4-b667feecf47e" providerId="AD" clId="Web-{14B43A2F-DE44-6E68-88CC-60B4435780AC}" dt="2026-04-29T10:30:11.882" v="64" actId="20577"/>
          <ac:spMkLst>
            <pc:docMk/>
            <pc:sldMk cId="1266337056" sldId="461"/>
            <ac:spMk id="3" creationId="{B875263A-EBB7-CBC0-0555-1DEC72DCA22A}"/>
          </ac:spMkLst>
        </pc:spChg>
      </pc:sldChg>
      <pc:sldChg chg="modSp new">
        <pc:chgData name="Moutushi Tanha" userId="S::m.tanha@uwtsd.ac.uk::62f9b1f3-ddcf-45d7-a6a4-b667feecf47e" providerId="AD" clId="Web-{14B43A2F-DE44-6E68-88CC-60B4435780AC}" dt="2026-04-29T10:53:10.607" v="130" actId="20577"/>
        <pc:sldMkLst>
          <pc:docMk/>
          <pc:sldMk cId="541770959" sldId="462"/>
        </pc:sldMkLst>
        <pc:spChg chg="mod">
          <ac:chgData name="Moutushi Tanha" userId="S::m.tanha@uwtsd.ac.uk::62f9b1f3-ddcf-45d7-a6a4-b667feecf47e" providerId="AD" clId="Web-{14B43A2F-DE44-6E68-88CC-60B4435780AC}" dt="2026-04-29T10:51:17.996" v="129" actId="20577"/>
          <ac:spMkLst>
            <pc:docMk/>
            <pc:sldMk cId="541770959" sldId="462"/>
            <ac:spMk id="2" creationId="{2A6423FE-368B-FDD8-5B30-0DDC42254736}"/>
          </ac:spMkLst>
        </pc:spChg>
        <pc:spChg chg="mod">
          <ac:chgData name="Moutushi Tanha" userId="S::m.tanha@uwtsd.ac.uk::62f9b1f3-ddcf-45d7-a6a4-b667feecf47e" providerId="AD" clId="Web-{14B43A2F-DE44-6E68-88CC-60B4435780AC}" dt="2026-04-29T10:53:10.607" v="130" actId="20577"/>
          <ac:spMkLst>
            <pc:docMk/>
            <pc:sldMk cId="541770959" sldId="462"/>
            <ac:spMk id="3" creationId="{FE65F75C-7082-5B53-112B-306FC3155FEC}"/>
          </ac:spMkLst>
        </pc:spChg>
      </pc:sldChg>
      <pc:sldChg chg="modSp new">
        <pc:chgData name="Moutushi Tanha" userId="S::m.tanha@uwtsd.ac.uk::62f9b1f3-ddcf-45d7-a6a4-b667feecf47e" providerId="AD" clId="Web-{14B43A2F-DE44-6E68-88CC-60B4435780AC}" dt="2026-04-29T10:50:45.183" v="123" actId="20577"/>
        <pc:sldMkLst>
          <pc:docMk/>
          <pc:sldMk cId="2105501710" sldId="463"/>
        </pc:sldMkLst>
        <pc:spChg chg="mod">
          <ac:chgData name="Moutushi Tanha" userId="S::m.tanha@uwtsd.ac.uk::62f9b1f3-ddcf-45d7-a6a4-b667feecf47e" providerId="AD" clId="Web-{14B43A2F-DE44-6E68-88CC-60B4435780AC}" dt="2026-04-29T10:50:45.183" v="123" actId="20577"/>
          <ac:spMkLst>
            <pc:docMk/>
            <pc:sldMk cId="2105501710" sldId="463"/>
            <ac:spMk id="2" creationId="{D37869C6-1220-991C-0895-4DA550A2B94F}"/>
          </ac:spMkLst>
        </pc:spChg>
        <pc:spChg chg="mod">
          <ac:chgData name="Moutushi Tanha" userId="S::m.tanha@uwtsd.ac.uk::62f9b1f3-ddcf-45d7-a6a4-b667feecf47e" providerId="AD" clId="Web-{14B43A2F-DE44-6E68-88CC-60B4435780AC}" dt="2026-04-29T10:50:31.604" v="111" actId="20577"/>
          <ac:spMkLst>
            <pc:docMk/>
            <pc:sldMk cId="2105501710" sldId="463"/>
            <ac:spMk id="3" creationId="{D6F0683B-020C-DE11-5BCA-11486D4BB9A8}"/>
          </ac:spMkLst>
        </pc:spChg>
      </pc:sldChg>
      <pc:sldChg chg="new del ord">
        <pc:chgData name="Moutushi Tanha" userId="S::m.tanha@uwtsd.ac.uk::62f9b1f3-ddcf-45d7-a6a4-b667feecf47e" providerId="AD" clId="Web-{14B43A2F-DE44-6E68-88CC-60B4435780AC}" dt="2026-04-29T11:33:44.327" v="151"/>
        <pc:sldMkLst>
          <pc:docMk/>
          <pc:sldMk cId="1870431479" sldId="464"/>
        </pc:sldMkLst>
      </pc:sldChg>
      <pc:sldChg chg="add replId">
        <pc:chgData name="Moutushi Tanha" userId="S::m.tanha@uwtsd.ac.uk::62f9b1f3-ddcf-45d7-a6a4-b667feecf47e" providerId="AD" clId="Web-{14B43A2F-DE44-6E68-88CC-60B4435780AC}" dt="2026-04-29T11:33:07.530" v="146"/>
        <pc:sldMkLst>
          <pc:docMk/>
          <pc:sldMk cId="522934072" sldId="465"/>
        </pc:sldMkLst>
      </pc:sldChg>
    </pc:docChg>
  </pc:docChgLst>
  <pc:docChgLst>
    <pc:chgData name="Moutushi Tanha" userId="S::m.tanha@uwtsd.ac.uk::62f9b1f3-ddcf-45d7-a6a4-b667feecf47e" providerId="AD" clId="Web-{F31B37EF-879A-2D71-C189-87DCF983356B}"/>
    <pc:docChg chg="addSld delSld modSld sldOrd">
      <pc:chgData name="Moutushi Tanha" userId="S::m.tanha@uwtsd.ac.uk::62f9b1f3-ddcf-45d7-a6a4-b667feecf47e" providerId="AD" clId="Web-{F31B37EF-879A-2D71-C189-87DCF983356B}" dt="2026-04-13T20:26:57.021" v="453"/>
      <pc:docMkLst>
        <pc:docMk/>
      </pc:docMkLst>
      <pc:sldChg chg="modSp">
        <pc:chgData name="Moutushi Tanha" userId="S::m.tanha@uwtsd.ac.uk::62f9b1f3-ddcf-45d7-a6a4-b667feecf47e" providerId="AD" clId="Web-{F31B37EF-879A-2D71-C189-87DCF983356B}" dt="2026-04-13T20:17:39.397" v="404" actId="20577"/>
        <pc:sldMkLst>
          <pc:docMk/>
          <pc:sldMk cId="958052375" sldId="256"/>
        </pc:sldMkLst>
        <pc:spChg chg="mod">
          <ac:chgData name="Moutushi Tanha" userId="S::m.tanha@uwtsd.ac.uk::62f9b1f3-ddcf-45d7-a6a4-b667feecf47e" providerId="AD" clId="Web-{F31B37EF-879A-2D71-C189-87DCF983356B}" dt="2026-04-13T20:17:39.397" v="404" actId="20577"/>
          <ac:spMkLst>
            <pc:docMk/>
            <pc:sldMk cId="958052375" sldId="256"/>
            <ac:spMk id="2" creationId="{8CBF904C-3111-035B-25E3-E1ED534A5453}"/>
          </ac:spMkLst>
        </pc:spChg>
      </pc:sldChg>
      <pc:sldChg chg="addSp modSp">
        <pc:chgData name="Moutushi Tanha" userId="S::m.tanha@uwtsd.ac.uk::62f9b1f3-ddcf-45d7-a6a4-b667feecf47e" providerId="AD" clId="Web-{F31B37EF-879A-2D71-C189-87DCF983356B}" dt="2026-04-13T18:26:49.536" v="117" actId="20577"/>
        <pc:sldMkLst>
          <pc:docMk/>
          <pc:sldMk cId="3935676997" sldId="341"/>
        </pc:sldMkLst>
        <pc:spChg chg="add mod">
          <ac:chgData name="Moutushi Tanha" userId="S::m.tanha@uwtsd.ac.uk::62f9b1f3-ddcf-45d7-a6a4-b667feecf47e" providerId="AD" clId="Web-{F31B37EF-879A-2D71-C189-87DCF983356B}" dt="2026-04-13T18:20:26.041" v="109" actId="1076"/>
          <ac:spMkLst>
            <pc:docMk/>
            <pc:sldMk cId="3935676997" sldId="341"/>
            <ac:spMk id="7" creationId="{858AE976-8784-8C71-4955-FEC5679B6532}"/>
          </ac:spMkLst>
        </pc:spChg>
        <pc:spChg chg="add mod">
          <ac:chgData name="Moutushi Tanha" userId="S::m.tanha@uwtsd.ac.uk::62f9b1f3-ddcf-45d7-a6a4-b667feecf47e" providerId="AD" clId="Web-{F31B37EF-879A-2D71-C189-87DCF983356B}" dt="2026-04-13T18:23:39.245" v="112" actId="1076"/>
          <ac:spMkLst>
            <pc:docMk/>
            <pc:sldMk cId="3935676997" sldId="341"/>
            <ac:spMk id="8" creationId="{A4332194-7355-271C-7439-2164D73618F5}"/>
          </ac:spMkLst>
        </pc:spChg>
        <pc:spChg chg="add mod">
          <ac:chgData name="Moutushi Tanha" userId="S::m.tanha@uwtsd.ac.uk::62f9b1f3-ddcf-45d7-a6a4-b667feecf47e" providerId="AD" clId="Web-{F31B37EF-879A-2D71-C189-87DCF983356B}" dt="2026-04-13T18:26:49.536" v="117" actId="20577"/>
          <ac:spMkLst>
            <pc:docMk/>
            <pc:sldMk cId="3935676997" sldId="341"/>
            <ac:spMk id="9" creationId="{A17523CA-EC01-400A-1F06-EA6CAD1D0BDE}"/>
          </ac:spMkLst>
        </pc:spChg>
      </pc:sldChg>
      <pc:sldChg chg="modSp">
        <pc:chgData name="Moutushi Tanha" userId="S::m.tanha@uwtsd.ac.uk::62f9b1f3-ddcf-45d7-a6a4-b667feecf47e" providerId="AD" clId="Web-{F31B37EF-879A-2D71-C189-87DCF983356B}" dt="2026-04-13T16:20:56.704" v="83" actId="20577"/>
        <pc:sldMkLst>
          <pc:docMk/>
          <pc:sldMk cId="3119073170" sldId="363"/>
        </pc:sldMkLst>
        <pc:spChg chg="mod">
          <ac:chgData name="Moutushi Tanha" userId="S::m.tanha@uwtsd.ac.uk::62f9b1f3-ddcf-45d7-a6a4-b667feecf47e" providerId="AD" clId="Web-{F31B37EF-879A-2D71-C189-87DCF983356B}" dt="2026-04-13T16:20:56.704" v="83" actId="20577"/>
          <ac:spMkLst>
            <pc:docMk/>
            <pc:sldMk cId="3119073170" sldId="363"/>
            <ac:spMk id="3" creationId="{F0EB149B-CF51-0017-FC56-B310A54A5D58}"/>
          </ac:spMkLst>
        </pc:spChg>
      </pc:sldChg>
      <pc:sldChg chg="modSp">
        <pc:chgData name="Moutushi Tanha" userId="S::m.tanha@uwtsd.ac.uk::62f9b1f3-ddcf-45d7-a6a4-b667feecf47e" providerId="AD" clId="Web-{F31B37EF-879A-2D71-C189-87DCF983356B}" dt="2026-04-13T18:47:12.931" v="178" actId="20577"/>
        <pc:sldMkLst>
          <pc:docMk/>
          <pc:sldMk cId="4220936522" sldId="367"/>
        </pc:sldMkLst>
        <pc:spChg chg="mod">
          <ac:chgData name="Moutushi Tanha" userId="S::m.tanha@uwtsd.ac.uk::62f9b1f3-ddcf-45d7-a6a4-b667feecf47e" providerId="AD" clId="Web-{F31B37EF-879A-2D71-C189-87DCF983356B}" dt="2026-04-13T18:46:58.492" v="175" actId="14100"/>
          <ac:spMkLst>
            <pc:docMk/>
            <pc:sldMk cId="4220936522" sldId="367"/>
            <ac:spMk id="2" creationId="{E1950A67-5455-300E-AACF-A08810EEB905}"/>
          </ac:spMkLst>
        </pc:spChg>
        <pc:spChg chg="mod">
          <ac:chgData name="Moutushi Tanha" userId="S::m.tanha@uwtsd.ac.uk::62f9b1f3-ddcf-45d7-a6a4-b667feecf47e" providerId="AD" clId="Web-{F31B37EF-879A-2D71-C189-87DCF983356B}" dt="2026-04-13T18:47:12.931" v="178" actId="20577"/>
          <ac:spMkLst>
            <pc:docMk/>
            <pc:sldMk cId="4220936522" sldId="367"/>
            <ac:spMk id="3" creationId="{125D0AB8-251B-F9AA-3C6A-BBE64F80D07C}"/>
          </ac:spMkLst>
        </pc:spChg>
      </pc:sldChg>
      <pc:sldChg chg="modSp">
        <pc:chgData name="Moutushi Tanha" userId="S::m.tanha@uwtsd.ac.uk::62f9b1f3-ddcf-45d7-a6a4-b667feecf47e" providerId="AD" clId="Web-{F31B37EF-879A-2D71-C189-87DCF983356B}" dt="2026-04-13T18:55:49.819" v="193" actId="20577"/>
        <pc:sldMkLst>
          <pc:docMk/>
          <pc:sldMk cId="92771251" sldId="368"/>
        </pc:sldMkLst>
        <pc:spChg chg="mod">
          <ac:chgData name="Moutushi Tanha" userId="S::m.tanha@uwtsd.ac.uk::62f9b1f3-ddcf-45d7-a6a4-b667feecf47e" providerId="AD" clId="Web-{F31B37EF-879A-2D71-C189-87DCF983356B}" dt="2026-04-13T18:55:42.506" v="192" actId="20577"/>
          <ac:spMkLst>
            <pc:docMk/>
            <pc:sldMk cId="92771251" sldId="368"/>
            <ac:spMk id="2" creationId="{920BA249-56A5-D97A-7355-E42D5484E3AB}"/>
          </ac:spMkLst>
        </pc:spChg>
        <pc:spChg chg="mod">
          <ac:chgData name="Moutushi Tanha" userId="S::m.tanha@uwtsd.ac.uk::62f9b1f3-ddcf-45d7-a6a4-b667feecf47e" providerId="AD" clId="Web-{F31B37EF-879A-2D71-C189-87DCF983356B}" dt="2026-04-13T18:55:49.819" v="193" actId="20577"/>
          <ac:spMkLst>
            <pc:docMk/>
            <pc:sldMk cId="92771251" sldId="368"/>
            <ac:spMk id="3" creationId="{E3233F6C-6BC0-5BDF-C975-A9743379EABA}"/>
          </ac:spMkLst>
        </pc:spChg>
      </pc:sldChg>
      <pc:sldChg chg="modSp">
        <pc:chgData name="Moutushi Tanha" userId="S::m.tanha@uwtsd.ac.uk::62f9b1f3-ddcf-45d7-a6a4-b667feecf47e" providerId="AD" clId="Web-{F31B37EF-879A-2D71-C189-87DCF983356B}" dt="2026-04-13T18:45:17.158" v="169" actId="20577"/>
        <pc:sldMkLst>
          <pc:docMk/>
          <pc:sldMk cId="916853377" sldId="369"/>
        </pc:sldMkLst>
        <pc:spChg chg="mod">
          <ac:chgData name="Moutushi Tanha" userId="S::m.tanha@uwtsd.ac.uk::62f9b1f3-ddcf-45d7-a6a4-b667feecf47e" providerId="AD" clId="Web-{F31B37EF-879A-2D71-C189-87DCF983356B}" dt="2026-04-13T18:45:07.908" v="167" actId="14100"/>
          <ac:spMkLst>
            <pc:docMk/>
            <pc:sldMk cId="916853377" sldId="369"/>
            <ac:spMk id="2" creationId="{037B1B0E-D3C3-23D5-4ABD-63D6CF30AFB2}"/>
          </ac:spMkLst>
        </pc:spChg>
        <pc:spChg chg="mod">
          <ac:chgData name="Moutushi Tanha" userId="S::m.tanha@uwtsd.ac.uk::62f9b1f3-ddcf-45d7-a6a4-b667feecf47e" providerId="AD" clId="Web-{F31B37EF-879A-2D71-C189-87DCF983356B}" dt="2026-04-13T18:45:17.158" v="169" actId="20577"/>
          <ac:spMkLst>
            <pc:docMk/>
            <pc:sldMk cId="916853377" sldId="369"/>
            <ac:spMk id="3" creationId="{F098D761-0AAB-B234-A67C-A72F39281D08}"/>
          </ac:spMkLst>
        </pc:spChg>
      </pc:sldChg>
      <pc:sldChg chg="modSp">
        <pc:chgData name="Moutushi Tanha" userId="S::m.tanha@uwtsd.ac.uk::62f9b1f3-ddcf-45d7-a6a4-b667feecf47e" providerId="AD" clId="Web-{F31B37EF-879A-2D71-C189-87DCF983356B}" dt="2026-04-13T18:42:19.179" v="140" actId="1076"/>
        <pc:sldMkLst>
          <pc:docMk/>
          <pc:sldMk cId="1528004057" sldId="370"/>
        </pc:sldMkLst>
        <pc:spChg chg="mod">
          <ac:chgData name="Moutushi Tanha" userId="S::m.tanha@uwtsd.ac.uk::62f9b1f3-ddcf-45d7-a6a4-b667feecf47e" providerId="AD" clId="Web-{F31B37EF-879A-2D71-C189-87DCF983356B}" dt="2026-04-13T18:41:31.079" v="130" actId="14100"/>
          <ac:spMkLst>
            <pc:docMk/>
            <pc:sldMk cId="1528004057" sldId="370"/>
            <ac:spMk id="2" creationId="{61D06949-EEBE-274F-2625-8A78219E325E}"/>
          </ac:spMkLst>
        </pc:spChg>
        <pc:spChg chg="mod">
          <ac:chgData name="Moutushi Tanha" userId="S::m.tanha@uwtsd.ac.uk::62f9b1f3-ddcf-45d7-a6a4-b667feecf47e" providerId="AD" clId="Web-{F31B37EF-879A-2D71-C189-87DCF983356B}" dt="2026-04-13T18:42:19.179" v="140" actId="1076"/>
          <ac:spMkLst>
            <pc:docMk/>
            <pc:sldMk cId="1528004057" sldId="370"/>
            <ac:spMk id="3" creationId="{F9F561BA-D509-20B9-97FA-FAEAC28901D7}"/>
          </ac:spMkLst>
        </pc:spChg>
      </pc:sldChg>
      <pc:sldChg chg="modSp">
        <pc:chgData name="Moutushi Tanha" userId="S::m.tanha@uwtsd.ac.uk::62f9b1f3-ddcf-45d7-a6a4-b667feecf47e" providerId="AD" clId="Web-{F31B37EF-879A-2D71-C189-87DCF983356B}" dt="2026-04-13T18:41:21.687" v="129" actId="1076"/>
        <pc:sldMkLst>
          <pc:docMk/>
          <pc:sldMk cId="3845511365" sldId="371"/>
        </pc:sldMkLst>
        <pc:spChg chg="mod">
          <ac:chgData name="Moutushi Tanha" userId="S::m.tanha@uwtsd.ac.uk::62f9b1f3-ddcf-45d7-a6a4-b667feecf47e" providerId="AD" clId="Web-{F31B37EF-879A-2D71-C189-87DCF983356B}" dt="2026-04-13T18:41:14.843" v="128" actId="14100"/>
          <ac:spMkLst>
            <pc:docMk/>
            <pc:sldMk cId="3845511365" sldId="371"/>
            <ac:spMk id="2" creationId="{E30DAAD8-1F9F-6441-27EB-EADCE217644E}"/>
          </ac:spMkLst>
        </pc:spChg>
        <pc:spChg chg="mod">
          <ac:chgData name="Moutushi Tanha" userId="S::m.tanha@uwtsd.ac.uk::62f9b1f3-ddcf-45d7-a6a4-b667feecf47e" providerId="AD" clId="Web-{F31B37EF-879A-2D71-C189-87DCF983356B}" dt="2026-04-13T18:41:21.687" v="129" actId="1076"/>
          <ac:spMkLst>
            <pc:docMk/>
            <pc:sldMk cId="3845511365" sldId="371"/>
            <ac:spMk id="3" creationId="{56578576-0C90-0FF9-E453-48ABE03EC5F8}"/>
          </ac:spMkLst>
        </pc:spChg>
      </pc:sldChg>
      <pc:sldChg chg="modSp">
        <pc:chgData name="Moutushi Tanha" userId="S::m.tanha@uwtsd.ac.uk::62f9b1f3-ddcf-45d7-a6a4-b667feecf47e" providerId="AD" clId="Web-{F31B37EF-879A-2D71-C189-87DCF983356B}" dt="2026-04-13T18:40:35.749" v="121" actId="20577"/>
        <pc:sldMkLst>
          <pc:docMk/>
          <pc:sldMk cId="2515174024" sldId="372"/>
        </pc:sldMkLst>
        <pc:spChg chg="mod">
          <ac:chgData name="Moutushi Tanha" userId="S::m.tanha@uwtsd.ac.uk::62f9b1f3-ddcf-45d7-a6a4-b667feecf47e" providerId="AD" clId="Web-{F31B37EF-879A-2D71-C189-87DCF983356B}" dt="2026-04-13T18:40:27.983" v="119" actId="14100"/>
          <ac:spMkLst>
            <pc:docMk/>
            <pc:sldMk cId="2515174024" sldId="372"/>
            <ac:spMk id="2" creationId="{DCA94F01-65A0-6EB7-EB43-A29E68ED3337}"/>
          </ac:spMkLst>
        </pc:spChg>
        <pc:spChg chg="mod">
          <ac:chgData name="Moutushi Tanha" userId="S::m.tanha@uwtsd.ac.uk::62f9b1f3-ddcf-45d7-a6a4-b667feecf47e" providerId="AD" clId="Web-{F31B37EF-879A-2D71-C189-87DCF983356B}" dt="2026-04-13T18:40:35.749" v="121" actId="20577"/>
          <ac:spMkLst>
            <pc:docMk/>
            <pc:sldMk cId="2515174024" sldId="372"/>
            <ac:spMk id="3" creationId="{6212D36F-2FE2-E435-6ADB-4A6D89981351}"/>
          </ac:spMkLst>
        </pc:spChg>
      </pc:sldChg>
      <pc:sldChg chg="modSp add del">
        <pc:chgData name="Moutushi Tanha" userId="S::m.tanha@uwtsd.ac.uk::62f9b1f3-ddcf-45d7-a6a4-b667feecf47e" providerId="AD" clId="Web-{F31B37EF-879A-2D71-C189-87DCF983356B}" dt="2026-04-13T20:26:52.333" v="452"/>
        <pc:sldMkLst>
          <pc:docMk/>
          <pc:sldMk cId="3899996863" sldId="385"/>
        </pc:sldMkLst>
        <pc:spChg chg="mod">
          <ac:chgData name="Moutushi Tanha" userId="S::m.tanha@uwtsd.ac.uk::62f9b1f3-ddcf-45d7-a6a4-b667feecf47e" providerId="AD" clId="Web-{F31B37EF-879A-2D71-C189-87DCF983356B}" dt="2026-04-13T19:22:53.915" v="279" actId="20577"/>
          <ac:spMkLst>
            <pc:docMk/>
            <pc:sldMk cId="3899996863" sldId="385"/>
            <ac:spMk id="3" creationId="{77210022-F3C6-7349-0605-DDE932744251}"/>
          </ac:spMkLst>
        </pc:spChg>
      </pc:sldChg>
      <pc:sldChg chg="addSp delSp modSp">
        <pc:chgData name="Moutushi Tanha" userId="S::m.tanha@uwtsd.ac.uk::62f9b1f3-ddcf-45d7-a6a4-b667feecf47e" providerId="AD" clId="Web-{F31B37EF-879A-2D71-C189-87DCF983356B}" dt="2026-04-13T16:26:44.675" v="98" actId="14100"/>
        <pc:sldMkLst>
          <pc:docMk/>
          <pc:sldMk cId="2045384042" sldId="391"/>
        </pc:sldMkLst>
        <pc:picChg chg="mod">
          <ac:chgData name="Moutushi Tanha" userId="S::m.tanha@uwtsd.ac.uk::62f9b1f3-ddcf-45d7-a6a4-b667feecf47e" providerId="AD" clId="Web-{F31B37EF-879A-2D71-C189-87DCF983356B}" dt="2026-04-13T16:26:40.863" v="97" actId="14100"/>
          <ac:picMkLst>
            <pc:docMk/>
            <pc:sldMk cId="2045384042" sldId="391"/>
            <ac:picMk id="3" creationId="{5EC12D52-ABDB-9FA7-2771-9F471F327D3B}"/>
          </ac:picMkLst>
        </pc:picChg>
        <pc:picChg chg="add mod">
          <ac:chgData name="Moutushi Tanha" userId="S::m.tanha@uwtsd.ac.uk::62f9b1f3-ddcf-45d7-a6a4-b667feecf47e" providerId="AD" clId="Web-{F31B37EF-879A-2D71-C189-87DCF983356B}" dt="2026-04-13T16:26:44.675" v="98" actId="14100"/>
          <ac:picMkLst>
            <pc:docMk/>
            <pc:sldMk cId="2045384042" sldId="391"/>
            <ac:picMk id="5" creationId="{F6952985-A7DE-63F3-84A0-EF6116DB1AB4}"/>
          </ac:picMkLst>
        </pc:picChg>
      </pc:sldChg>
      <pc:sldChg chg="addSp delSp modSp">
        <pc:chgData name="Moutushi Tanha" userId="S::m.tanha@uwtsd.ac.uk::62f9b1f3-ddcf-45d7-a6a4-b667feecf47e" providerId="AD" clId="Web-{F31B37EF-879A-2D71-C189-87DCF983356B}" dt="2026-04-13T16:28:47.711" v="106" actId="14100"/>
        <pc:sldMkLst>
          <pc:docMk/>
          <pc:sldMk cId="1838725261" sldId="392"/>
        </pc:sldMkLst>
        <pc:picChg chg="mod">
          <ac:chgData name="Moutushi Tanha" userId="S::m.tanha@uwtsd.ac.uk::62f9b1f3-ddcf-45d7-a6a4-b667feecf47e" providerId="AD" clId="Web-{F31B37EF-879A-2D71-C189-87DCF983356B}" dt="2026-04-13T16:28:42.195" v="105" actId="14100"/>
          <ac:picMkLst>
            <pc:docMk/>
            <pc:sldMk cId="1838725261" sldId="392"/>
            <ac:picMk id="3" creationId="{04D56F52-4F5A-A7B0-7114-68508C4BE7E6}"/>
          </ac:picMkLst>
        </pc:picChg>
        <pc:picChg chg="add mod">
          <ac:chgData name="Moutushi Tanha" userId="S::m.tanha@uwtsd.ac.uk::62f9b1f3-ddcf-45d7-a6a4-b667feecf47e" providerId="AD" clId="Web-{F31B37EF-879A-2D71-C189-87DCF983356B}" dt="2026-04-13T16:28:47.711" v="106" actId="14100"/>
          <ac:picMkLst>
            <pc:docMk/>
            <pc:sldMk cId="1838725261" sldId="392"/>
            <ac:picMk id="4" creationId="{1F84922A-579E-AA18-9C47-AA5BD4323A43}"/>
          </ac:picMkLst>
        </pc:picChg>
      </pc:sldChg>
      <pc:sldChg chg="modSp new">
        <pc:chgData name="Moutushi Tanha" userId="S::m.tanha@uwtsd.ac.uk::62f9b1f3-ddcf-45d7-a6a4-b667feecf47e" providerId="AD" clId="Web-{F31B37EF-879A-2D71-C189-87DCF983356B}" dt="2026-04-13T15:13:13.624" v="22" actId="20577"/>
        <pc:sldMkLst>
          <pc:docMk/>
          <pc:sldMk cId="4230515093" sldId="393"/>
        </pc:sldMkLst>
        <pc:spChg chg="mod">
          <ac:chgData name="Moutushi Tanha" userId="S::m.tanha@uwtsd.ac.uk::62f9b1f3-ddcf-45d7-a6a4-b667feecf47e" providerId="AD" clId="Web-{F31B37EF-879A-2D71-C189-87DCF983356B}" dt="2026-04-13T15:13:13.624" v="22" actId="20577"/>
          <ac:spMkLst>
            <pc:docMk/>
            <pc:sldMk cId="4230515093" sldId="393"/>
            <ac:spMk id="2" creationId="{CEC1BFBD-C0B7-BBC1-A77E-FB67216A407E}"/>
          </ac:spMkLst>
        </pc:spChg>
        <pc:spChg chg="mod">
          <ac:chgData name="Moutushi Tanha" userId="S::m.tanha@uwtsd.ac.uk::62f9b1f3-ddcf-45d7-a6a4-b667feecf47e" providerId="AD" clId="Web-{F31B37EF-879A-2D71-C189-87DCF983356B}" dt="2026-04-13T15:05:16.973" v="4" actId="20577"/>
          <ac:spMkLst>
            <pc:docMk/>
            <pc:sldMk cId="4230515093" sldId="393"/>
            <ac:spMk id="3" creationId="{7716206A-E255-0D7F-26C3-BDBAEBA67450}"/>
          </ac:spMkLst>
        </pc:spChg>
      </pc:sldChg>
      <pc:sldChg chg="modSp new">
        <pc:chgData name="Moutushi Tanha" userId="S::m.tanha@uwtsd.ac.uk::62f9b1f3-ddcf-45d7-a6a4-b667feecf47e" providerId="AD" clId="Web-{F31B37EF-879A-2D71-C189-87DCF983356B}" dt="2026-04-13T15:13:29.906" v="26" actId="20577"/>
        <pc:sldMkLst>
          <pc:docMk/>
          <pc:sldMk cId="2586849529" sldId="394"/>
        </pc:sldMkLst>
        <pc:spChg chg="mod">
          <ac:chgData name="Moutushi Tanha" userId="S::m.tanha@uwtsd.ac.uk::62f9b1f3-ddcf-45d7-a6a4-b667feecf47e" providerId="AD" clId="Web-{F31B37EF-879A-2D71-C189-87DCF983356B}" dt="2026-04-13T15:13:29.906" v="26" actId="20577"/>
          <ac:spMkLst>
            <pc:docMk/>
            <pc:sldMk cId="2586849529" sldId="394"/>
            <ac:spMk id="2" creationId="{C78BC238-6F5D-1297-9641-B1BA73CC7AD4}"/>
          </ac:spMkLst>
        </pc:spChg>
        <pc:spChg chg="mod">
          <ac:chgData name="Moutushi Tanha" userId="S::m.tanha@uwtsd.ac.uk::62f9b1f3-ddcf-45d7-a6a4-b667feecf47e" providerId="AD" clId="Web-{F31B37EF-879A-2D71-C189-87DCF983356B}" dt="2026-04-13T15:06:12.509" v="8" actId="20577"/>
          <ac:spMkLst>
            <pc:docMk/>
            <pc:sldMk cId="2586849529" sldId="394"/>
            <ac:spMk id="3" creationId="{B2526DFC-1E43-FEE0-F206-64F84AAC14C4}"/>
          </ac:spMkLst>
        </pc:spChg>
      </pc:sldChg>
      <pc:sldChg chg="modSp new">
        <pc:chgData name="Moutushi Tanha" userId="S::m.tanha@uwtsd.ac.uk::62f9b1f3-ddcf-45d7-a6a4-b667feecf47e" providerId="AD" clId="Web-{F31B37EF-879A-2D71-C189-87DCF983356B}" dt="2026-04-13T15:22:54.075" v="76" actId="20577"/>
        <pc:sldMkLst>
          <pc:docMk/>
          <pc:sldMk cId="2935963484" sldId="395"/>
        </pc:sldMkLst>
        <pc:spChg chg="mod">
          <ac:chgData name="Moutushi Tanha" userId="S::m.tanha@uwtsd.ac.uk::62f9b1f3-ddcf-45d7-a6a4-b667feecf47e" providerId="AD" clId="Web-{F31B37EF-879A-2D71-C189-87DCF983356B}" dt="2026-04-13T15:18:46.666" v="56" actId="20577"/>
          <ac:spMkLst>
            <pc:docMk/>
            <pc:sldMk cId="2935963484" sldId="395"/>
            <ac:spMk id="2" creationId="{525EE331-7CFB-9BC9-4ED3-F4C6A224F77B}"/>
          </ac:spMkLst>
        </pc:spChg>
        <pc:spChg chg="mod">
          <ac:chgData name="Moutushi Tanha" userId="S::m.tanha@uwtsd.ac.uk::62f9b1f3-ddcf-45d7-a6a4-b667feecf47e" providerId="AD" clId="Web-{F31B37EF-879A-2D71-C189-87DCF983356B}" dt="2026-04-13T15:22:54.075" v="76" actId="20577"/>
          <ac:spMkLst>
            <pc:docMk/>
            <pc:sldMk cId="2935963484" sldId="395"/>
            <ac:spMk id="3" creationId="{2EF63118-B47C-0067-A61A-A9BFCEE88185}"/>
          </ac:spMkLst>
        </pc:spChg>
      </pc:sldChg>
      <pc:sldChg chg="modSp new">
        <pc:chgData name="Moutushi Tanha" userId="S::m.tanha@uwtsd.ac.uk::62f9b1f3-ddcf-45d7-a6a4-b667feecf47e" providerId="AD" clId="Web-{F31B37EF-879A-2D71-C189-87DCF983356B}" dt="2026-04-13T15:19:00.528" v="58" actId="20577"/>
        <pc:sldMkLst>
          <pc:docMk/>
          <pc:sldMk cId="3499329561" sldId="396"/>
        </pc:sldMkLst>
        <pc:spChg chg="mod">
          <ac:chgData name="Moutushi Tanha" userId="S::m.tanha@uwtsd.ac.uk::62f9b1f3-ddcf-45d7-a6a4-b667feecf47e" providerId="AD" clId="Web-{F31B37EF-879A-2D71-C189-87DCF983356B}" dt="2026-04-13T15:19:00.528" v="58" actId="20577"/>
          <ac:spMkLst>
            <pc:docMk/>
            <pc:sldMk cId="3499329561" sldId="396"/>
            <ac:spMk id="2" creationId="{F47D5A62-633D-0B97-31A9-CEB1808CFA2A}"/>
          </ac:spMkLst>
        </pc:spChg>
        <pc:spChg chg="mod">
          <ac:chgData name="Moutushi Tanha" userId="S::m.tanha@uwtsd.ac.uk::62f9b1f3-ddcf-45d7-a6a4-b667feecf47e" providerId="AD" clId="Web-{F31B37EF-879A-2D71-C189-87DCF983356B}" dt="2026-04-13T15:17:47.725" v="43" actId="20577"/>
          <ac:spMkLst>
            <pc:docMk/>
            <pc:sldMk cId="3499329561" sldId="396"/>
            <ac:spMk id="3" creationId="{8601A8EE-49BB-AA37-9BE8-DC1E0757D09B}"/>
          </ac:spMkLst>
        </pc:spChg>
      </pc:sldChg>
      <pc:sldChg chg="modSp new">
        <pc:chgData name="Moutushi Tanha" userId="S::m.tanha@uwtsd.ac.uk::62f9b1f3-ddcf-45d7-a6a4-b667feecf47e" providerId="AD" clId="Web-{F31B37EF-879A-2D71-C189-87DCF983356B}" dt="2026-04-13T15:19:27.767" v="65" actId="20577"/>
        <pc:sldMkLst>
          <pc:docMk/>
          <pc:sldMk cId="2105824165" sldId="397"/>
        </pc:sldMkLst>
        <pc:spChg chg="mod">
          <ac:chgData name="Moutushi Tanha" userId="S::m.tanha@uwtsd.ac.uk::62f9b1f3-ddcf-45d7-a6a4-b667feecf47e" providerId="AD" clId="Web-{F31B37EF-879A-2D71-C189-87DCF983356B}" dt="2026-04-13T15:19:08.373" v="60" actId="20577"/>
          <ac:spMkLst>
            <pc:docMk/>
            <pc:sldMk cId="2105824165" sldId="397"/>
            <ac:spMk id="2" creationId="{5288DB54-984D-BFAA-33F6-AC95CC3515B1}"/>
          </ac:spMkLst>
        </pc:spChg>
        <pc:spChg chg="mod">
          <ac:chgData name="Moutushi Tanha" userId="S::m.tanha@uwtsd.ac.uk::62f9b1f3-ddcf-45d7-a6a4-b667feecf47e" providerId="AD" clId="Web-{F31B37EF-879A-2D71-C189-87DCF983356B}" dt="2026-04-13T15:19:27.767" v="65" actId="20577"/>
          <ac:spMkLst>
            <pc:docMk/>
            <pc:sldMk cId="2105824165" sldId="397"/>
            <ac:spMk id="3" creationId="{D619147B-F2BF-687C-37AC-0A97A82B66D6}"/>
          </ac:spMkLst>
        </pc:spChg>
      </pc:sldChg>
      <pc:sldChg chg="modSp new">
        <pc:chgData name="Moutushi Tanha" userId="S::m.tanha@uwtsd.ac.uk::62f9b1f3-ddcf-45d7-a6a4-b667feecf47e" providerId="AD" clId="Web-{F31B37EF-879A-2D71-C189-87DCF983356B}" dt="2026-04-13T15:20:08.868" v="67" actId="20577"/>
        <pc:sldMkLst>
          <pc:docMk/>
          <pc:sldMk cId="2314862122" sldId="398"/>
        </pc:sldMkLst>
        <pc:spChg chg="mod">
          <ac:chgData name="Moutushi Tanha" userId="S::m.tanha@uwtsd.ac.uk::62f9b1f3-ddcf-45d7-a6a4-b667feecf47e" providerId="AD" clId="Web-{F31B37EF-879A-2D71-C189-87DCF983356B}" dt="2026-04-13T15:19:17.437" v="62" actId="20577"/>
          <ac:spMkLst>
            <pc:docMk/>
            <pc:sldMk cId="2314862122" sldId="398"/>
            <ac:spMk id="2" creationId="{836A681E-8AEC-B8BF-5CF9-608D3E969EB2}"/>
          </ac:spMkLst>
        </pc:spChg>
        <pc:spChg chg="mod">
          <ac:chgData name="Moutushi Tanha" userId="S::m.tanha@uwtsd.ac.uk::62f9b1f3-ddcf-45d7-a6a4-b667feecf47e" providerId="AD" clId="Web-{F31B37EF-879A-2D71-C189-87DCF983356B}" dt="2026-04-13T15:20:08.868" v="67" actId="20577"/>
          <ac:spMkLst>
            <pc:docMk/>
            <pc:sldMk cId="2314862122" sldId="398"/>
            <ac:spMk id="3" creationId="{EB8429E0-9EC3-A893-542C-269A5994BFCB}"/>
          </ac:spMkLst>
        </pc:spChg>
      </pc:sldChg>
      <pc:sldChg chg="modSp new">
        <pc:chgData name="Moutushi Tanha" userId="S::m.tanha@uwtsd.ac.uk::62f9b1f3-ddcf-45d7-a6a4-b667feecf47e" providerId="AD" clId="Web-{F31B37EF-879A-2D71-C189-87DCF983356B}" dt="2026-04-13T15:23:27.062" v="81" actId="20577"/>
        <pc:sldMkLst>
          <pc:docMk/>
          <pc:sldMk cId="1404822672" sldId="399"/>
        </pc:sldMkLst>
        <pc:spChg chg="mod">
          <ac:chgData name="Moutushi Tanha" userId="S::m.tanha@uwtsd.ac.uk::62f9b1f3-ddcf-45d7-a6a4-b667feecf47e" providerId="AD" clId="Web-{F31B37EF-879A-2D71-C189-87DCF983356B}" dt="2026-04-13T15:23:27.062" v="81" actId="20577"/>
          <ac:spMkLst>
            <pc:docMk/>
            <pc:sldMk cId="1404822672" sldId="399"/>
            <ac:spMk id="3" creationId="{C0FC8B50-373F-F178-DA34-EBAEA63013DD}"/>
          </ac:spMkLst>
        </pc:spChg>
      </pc:sldChg>
      <pc:sldChg chg="modSp new">
        <pc:chgData name="Moutushi Tanha" userId="S::m.tanha@uwtsd.ac.uk::62f9b1f3-ddcf-45d7-a6a4-b667feecf47e" providerId="AD" clId="Web-{F31B37EF-879A-2D71-C189-87DCF983356B}" dt="2026-04-13T18:55:00.287" v="185" actId="20577"/>
        <pc:sldMkLst>
          <pc:docMk/>
          <pc:sldMk cId="913986326" sldId="400"/>
        </pc:sldMkLst>
        <pc:spChg chg="mod">
          <ac:chgData name="Moutushi Tanha" userId="S::m.tanha@uwtsd.ac.uk::62f9b1f3-ddcf-45d7-a6a4-b667feecf47e" providerId="AD" clId="Web-{F31B37EF-879A-2D71-C189-87DCF983356B}" dt="2026-04-13T18:46:06.943" v="172" actId="20577"/>
          <ac:spMkLst>
            <pc:docMk/>
            <pc:sldMk cId="913986326" sldId="400"/>
            <ac:spMk id="2" creationId="{17607295-6664-98D1-6D1F-DF66DD64A9C1}"/>
          </ac:spMkLst>
        </pc:spChg>
        <pc:spChg chg="mod">
          <ac:chgData name="Moutushi Tanha" userId="S::m.tanha@uwtsd.ac.uk::62f9b1f3-ddcf-45d7-a6a4-b667feecf47e" providerId="AD" clId="Web-{F31B37EF-879A-2D71-C189-87DCF983356B}" dt="2026-04-13T18:55:00.287" v="185" actId="20577"/>
          <ac:spMkLst>
            <pc:docMk/>
            <pc:sldMk cId="913986326" sldId="400"/>
            <ac:spMk id="3" creationId="{D06BD772-3591-ADFF-A190-596BBE939E4A}"/>
          </ac:spMkLst>
        </pc:spChg>
      </pc:sldChg>
      <pc:sldChg chg="modSp new">
        <pc:chgData name="Moutushi Tanha" userId="S::m.tanha@uwtsd.ac.uk::62f9b1f3-ddcf-45d7-a6a4-b667feecf47e" providerId="AD" clId="Web-{F31B37EF-879A-2D71-C189-87DCF983356B}" dt="2026-04-13T18:46:16.787" v="174" actId="20577"/>
        <pc:sldMkLst>
          <pc:docMk/>
          <pc:sldMk cId="1811031051" sldId="401"/>
        </pc:sldMkLst>
        <pc:spChg chg="mod">
          <ac:chgData name="Moutushi Tanha" userId="S::m.tanha@uwtsd.ac.uk::62f9b1f3-ddcf-45d7-a6a4-b667feecf47e" providerId="AD" clId="Web-{F31B37EF-879A-2D71-C189-87DCF983356B}" dt="2026-04-13T18:46:16.787" v="174" actId="20577"/>
          <ac:spMkLst>
            <pc:docMk/>
            <pc:sldMk cId="1811031051" sldId="401"/>
            <ac:spMk id="2" creationId="{46C15457-8AD5-2417-3B02-744E3841D401}"/>
          </ac:spMkLst>
        </pc:spChg>
        <pc:spChg chg="mod">
          <ac:chgData name="Moutushi Tanha" userId="S::m.tanha@uwtsd.ac.uk::62f9b1f3-ddcf-45d7-a6a4-b667feecf47e" providerId="AD" clId="Web-{F31B37EF-879A-2D71-C189-87DCF983356B}" dt="2026-04-13T18:45:24.893" v="170" actId="20577"/>
          <ac:spMkLst>
            <pc:docMk/>
            <pc:sldMk cId="1811031051" sldId="401"/>
            <ac:spMk id="3" creationId="{2D04C9CD-F360-E730-EC59-E5255F946FB3}"/>
          </ac:spMkLst>
        </pc:spChg>
      </pc:sldChg>
      <pc:sldChg chg="modSp new">
        <pc:chgData name="Moutushi Tanha" userId="S::m.tanha@uwtsd.ac.uk::62f9b1f3-ddcf-45d7-a6a4-b667feecf47e" providerId="AD" clId="Web-{F31B37EF-879A-2D71-C189-87DCF983356B}" dt="2026-04-13T19:02:32.194" v="213" actId="20577"/>
        <pc:sldMkLst>
          <pc:docMk/>
          <pc:sldMk cId="1286525398" sldId="402"/>
        </pc:sldMkLst>
        <pc:spChg chg="mod">
          <ac:chgData name="Moutushi Tanha" userId="S::m.tanha@uwtsd.ac.uk::62f9b1f3-ddcf-45d7-a6a4-b667feecf47e" providerId="AD" clId="Web-{F31B37EF-879A-2D71-C189-87DCF983356B}" dt="2026-04-13T19:01:50.567" v="200" actId="20577"/>
          <ac:spMkLst>
            <pc:docMk/>
            <pc:sldMk cId="1286525398" sldId="402"/>
            <ac:spMk id="2" creationId="{A880247D-DB5E-7381-9CF9-793BB4AC7017}"/>
          </ac:spMkLst>
        </pc:spChg>
      </pc:sldChg>
      <pc:sldChg chg="add replId">
        <pc:chgData name="Moutushi Tanha" userId="S::m.tanha@uwtsd.ac.uk::62f9b1f3-ddcf-45d7-a6a4-b667feecf47e" providerId="AD" clId="Web-{F31B37EF-879A-2D71-C189-87DCF983356B}" dt="2026-04-13T19:21:32.274" v="273"/>
        <pc:sldMkLst>
          <pc:docMk/>
          <pc:sldMk cId="2596192058" sldId="405"/>
        </pc:sldMkLst>
      </pc:sldChg>
      <pc:sldChg chg="addSp modSp new mod ord setBg">
        <pc:chgData name="Moutushi Tanha" userId="S::m.tanha@uwtsd.ac.uk::62f9b1f3-ddcf-45d7-a6a4-b667feecf47e" providerId="AD" clId="Web-{F31B37EF-879A-2D71-C189-87DCF983356B}" dt="2026-04-13T19:28:22.284" v="312"/>
        <pc:sldMkLst>
          <pc:docMk/>
          <pc:sldMk cId="3162460511" sldId="406"/>
        </pc:sldMkLst>
        <pc:spChg chg="add">
          <ac:chgData name="Moutushi Tanha" userId="S::m.tanha@uwtsd.ac.uk::62f9b1f3-ddcf-45d7-a6a4-b667feecf47e" providerId="AD" clId="Web-{F31B37EF-879A-2D71-C189-87DCF983356B}" dt="2026-04-13T19:25:28.735" v="292"/>
          <ac:spMkLst>
            <pc:docMk/>
            <pc:sldMk cId="3162460511" sldId="406"/>
            <ac:spMk id="7" creationId="{AB8C311F-7253-4AED-9701-7FC0708C41C7}"/>
          </ac:spMkLst>
        </pc:spChg>
        <pc:spChg chg="add">
          <ac:chgData name="Moutushi Tanha" userId="S::m.tanha@uwtsd.ac.uk::62f9b1f3-ddcf-45d7-a6a4-b667feecf47e" providerId="AD" clId="Web-{F31B37EF-879A-2D71-C189-87DCF983356B}" dt="2026-04-13T19:25:28.735" v="292"/>
          <ac:spMkLst>
            <pc:docMk/>
            <pc:sldMk cId="3162460511" sldId="406"/>
            <ac:spMk id="9" creationId="{E2384209-CB15-4CDF-9D31-C44FD9A3F20D}"/>
          </ac:spMkLst>
        </pc:spChg>
        <pc:spChg chg="add">
          <ac:chgData name="Moutushi Tanha" userId="S::m.tanha@uwtsd.ac.uk::62f9b1f3-ddcf-45d7-a6a4-b667feecf47e" providerId="AD" clId="Web-{F31B37EF-879A-2D71-C189-87DCF983356B}" dt="2026-04-13T19:25:28.735" v="292"/>
          <ac:spMkLst>
            <pc:docMk/>
            <pc:sldMk cId="3162460511" sldId="406"/>
            <ac:spMk id="11" creationId="{2633B3B5-CC90-43F0-8714-D31D1F3F0209}"/>
          </ac:spMkLst>
        </pc:spChg>
        <pc:spChg chg="add">
          <ac:chgData name="Moutushi Tanha" userId="S::m.tanha@uwtsd.ac.uk::62f9b1f3-ddcf-45d7-a6a4-b667feecf47e" providerId="AD" clId="Web-{F31B37EF-879A-2D71-C189-87DCF983356B}" dt="2026-04-13T19:25:28.735" v="292"/>
          <ac:spMkLst>
            <pc:docMk/>
            <pc:sldMk cId="3162460511" sldId="406"/>
            <ac:spMk id="13" creationId="{A8D57A06-A426-446D-B02C-A2DC6B62E45E}"/>
          </ac:spMkLst>
        </pc:spChg>
        <pc:picChg chg="add mod">
          <ac:chgData name="Moutushi Tanha" userId="S::m.tanha@uwtsd.ac.uk::62f9b1f3-ddcf-45d7-a6a4-b667feecf47e" providerId="AD" clId="Web-{F31B37EF-879A-2D71-C189-87DCF983356B}" dt="2026-04-13T19:26:09.366" v="296" actId="14100"/>
          <ac:picMkLst>
            <pc:docMk/>
            <pc:sldMk cId="3162460511" sldId="406"/>
            <ac:picMk id="2" creationId="{8E6C7EDC-B164-02DB-B059-8B383A985434}"/>
          </ac:picMkLst>
        </pc:picChg>
      </pc:sldChg>
      <pc:sldChg chg="modSp new">
        <pc:chgData name="Moutushi Tanha" userId="S::m.tanha@uwtsd.ac.uk::62f9b1f3-ddcf-45d7-a6a4-b667feecf47e" providerId="AD" clId="Web-{F31B37EF-879A-2D71-C189-87DCF983356B}" dt="2026-04-13T20:13:28.088" v="372" actId="20577"/>
        <pc:sldMkLst>
          <pc:docMk/>
          <pc:sldMk cId="1319941514" sldId="407"/>
        </pc:sldMkLst>
        <pc:spChg chg="mod">
          <ac:chgData name="Moutushi Tanha" userId="S::m.tanha@uwtsd.ac.uk::62f9b1f3-ddcf-45d7-a6a4-b667feecf47e" providerId="AD" clId="Web-{F31B37EF-879A-2D71-C189-87DCF983356B}" dt="2026-04-13T20:12:50.947" v="365" actId="14100"/>
          <ac:spMkLst>
            <pc:docMk/>
            <pc:sldMk cId="1319941514" sldId="407"/>
            <ac:spMk id="2" creationId="{2CCDB5F9-17FE-42C1-6691-DCD134D74369}"/>
          </ac:spMkLst>
        </pc:spChg>
        <pc:spChg chg="mod">
          <ac:chgData name="Moutushi Tanha" userId="S::m.tanha@uwtsd.ac.uk::62f9b1f3-ddcf-45d7-a6a4-b667feecf47e" providerId="AD" clId="Web-{F31B37EF-879A-2D71-C189-87DCF983356B}" dt="2026-04-13T20:13:28.088" v="372" actId="20577"/>
          <ac:spMkLst>
            <pc:docMk/>
            <pc:sldMk cId="1319941514" sldId="407"/>
            <ac:spMk id="3" creationId="{32F9CFD0-266B-EC57-08F5-8727B0FC5FC3}"/>
          </ac:spMkLst>
        </pc:spChg>
      </pc:sldChg>
      <pc:sldChg chg="modSp new">
        <pc:chgData name="Moutushi Tanha" userId="S::m.tanha@uwtsd.ac.uk::62f9b1f3-ddcf-45d7-a6a4-b667feecf47e" providerId="AD" clId="Web-{F31B37EF-879A-2D71-C189-87DCF983356B}" dt="2026-04-13T20:16:24.466" v="392" actId="20577"/>
        <pc:sldMkLst>
          <pc:docMk/>
          <pc:sldMk cId="3231477700" sldId="408"/>
        </pc:sldMkLst>
        <pc:spChg chg="mod">
          <ac:chgData name="Moutushi Tanha" userId="S::m.tanha@uwtsd.ac.uk::62f9b1f3-ddcf-45d7-a6a4-b667feecf47e" providerId="AD" clId="Web-{F31B37EF-879A-2D71-C189-87DCF983356B}" dt="2026-04-13T20:16:02.589" v="389" actId="20577"/>
          <ac:spMkLst>
            <pc:docMk/>
            <pc:sldMk cId="3231477700" sldId="408"/>
            <ac:spMk id="2" creationId="{FB91FB4B-996D-1201-CB92-6D1D75E64C32}"/>
          </ac:spMkLst>
        </pc:spChg>
        <pc:spChg chg="mod">
          <ac:chgData name="Moutushi Tanha" userId="S::m.tanha@uwtsd.ac.uk::62f9b1f3-ddcf-45d7-a6a4-b667feecf47e" providerId="AD" clId="Web-{F31B37EF-879A-2D71-C189-87DCF983356B}" dt="2026-04-13T20:16:24.466" v="392" actId="20577"/>
          <ac:spMkLst>
            <pc:docMk/>
            <pc:sldMk cId="3231477700" sldId="408"/>
            <ac:spMk id="3" creationId="{7456E535-2D9F-C928-97D5-547D839605F2}"/>
          </ac:spMkLst>
        </pc:spChg>
      </pc:sldChg>
      <pc:sldChg chg="modSp new">
        <pc:chgData name="Moutushi Tanha" userId="S::m.tanha@uwtsd.ac.uk::62f9b1f3-ddcf-45d7-a6a4-b667feecf47e" providerId="AD" clId="Web-{F31B37EF-879A-2D71-C189-87DCF983356B}" dt="2026-04-13T20:16:41.500" v="396" actId="20577"/>
        <pc:sldMkLst>
          <pc:docMk/>
          <pc:sldMk cId="82970488" sldId="409"/>
        </pc:sldMkLst>
        <pc:spChg chg="mod">
          <ac:chgData name="Moutushi Tanha" userId="S::m.tanha@uwtsd.ac.uk::62f9b1f3-ddcf-45d7-a6a4-b667feecf47e" providerId="AD" clId="Web-{F31B37EF-879A-2D71-C189-87DCF983356B}" dt="2026-04-13T20:16:41.500" v="396" actId="20577"/>
          <ac:spMkLst>
            <pc:docMk/>
            <pc:sldMk cId="82970488" sldId="409"/>
            <ac:spMk id="2" creationId="{BCEE9F6B-AB4A-F973-792E-75F4EF5BC326}"/>
          </ac:spMkLst>
        </pc:spChg>
        <pc:spChg chg="mod">
          <ac:chgData name="Moutushi Tanha" userId="S::m.tanha@uwtsd.ac.uk::62f9b1f3-ddcf-45d7-a6a4-b667feecf47e" providerId="AD" clId="Web-{F31B37EF-879A-2D71-C189-87DCF983356B}" dt="2026-04-13T20:15:21.651" v="384" actId="20577"/>
          <ac:spMkLst>
            <pc:docMk/>
            <pc:sldMk cId="82970488" sldId="409"/>
            <ac:spMk id="3" creationId="{DAE74BB9-2DC4-CB16-C99A-08562F99947C}"/>
          </ac:spMkLst>
        </pc:spChg>
      </pc:sldChg>
      <pc:sldChg chg="add ord replId">
        <pc:chgData name="Moutushi Tanha" userId="S::m.tanha@uwtsd.ac.uk::62f9b1f3-ddcf-45d7-a6a4-b667feecf47e" providerId="AD" clId="Web-{F31B37EF-879A-2D71-C189-87DCF983356B}" dt="2026-04-13T20:22:32.073" v="431"/>
        <pc:sldMkLst>
          <pc:docMk/>
          <pc:sldMk cId="3963795153" sldId="411"/>
        </pc:sldMkLst>
      </pc:sldChg>
      <pc:sldChg chg="add replId">
        <pc:chgData name="Moutushi Tanha" userId="S::m.tanha@uwtsd.ac.uk::62f9b1f3-ddcf-45d7-a6a4-b667feecf47e" providerId="AD" clId="Web-{F31B37EF-879A-2D71-C189-87DCF983356B}" dt="2026-04-13T20:22:39.995" v="433"/>
        <pc:sldMkLst>
          <pc:docMk/>
          <pc:sldMk cId="1016906443" sldId="413"/>
        </pc:sldMkLst>
      </pc:sldChg>
      <pc:sldChg chg="add replId">
        <pc:chgData name="Moutushi Tanha" userId="S::m.tanha@uwtsd.ac.uk::62f9b1f3-ddcf-45d7-a6a4-b667feecf47e" providerId="AD" clId="Web-{F31B37EF-879A-2D71-C189-87DCF983356B}" dt="2026-04-13T20:23:21.309" v="435"/>
        <pc:sldMkLst>
          <pc:docMk/>
          <pc:sldMk cId="1776868173" sldId="414"/>
        </pc:sldMkLst>
      </pc:sldChg>
      <pc:sldChg chg="add replId">
        <pc:chgData name="Moutushi Tanha" userId="S::m.tanha@uwtsd.ac.uk::62f9b1f3-ddcf-45d7-a6a4-b667feecf47e" providerId="AD" clId="Web-{F31B37EF-879A-2D71-C189-87DCF983356B}" dt="2026-04-13T20:24:49.330" v="444"/>
        <pc:sldMkLst>
          <pc:docMk/>
          <pc:sldMk cId="2795687603" sldId="417"/>
        </pc:sldMkLst>
      </pc:sldChg>
    </pc:docChg>
  </pc:docChgLst>
  <pc:docChgLst>
    <pc:chgData name="Moutushi Tanha" userId="S::m.tanha@uwtsd.ac.uk::62f9b1f3-ddcf-45d7-a6a4-b667feecf47e" providerId="AD" clId="Web-{C3B0965D-4C63-18DD-C5C9-88B112832A60}"/>
    <pc:docChg chg="addSld modSld sldOrd">
      <pc:chgData name="Moutushi Tanha" userId="S::m.tanha@uwtsd.ac.uk::62f9b1f3-ddcf-45d7-a6a4-b667feecf47e" providerId="AD" clId="Web-{C3B0965D-4C63-18DD-C5C9-88B112832A60}" dt="2026-04-20T11:20:08.853" v="46"/>
      <pc:docMkLst>
        <pc:docMk/>
      </pc:docMkLst>
      <pc:sldChg chg="ord">
        <pc:chgData name="Moutushi Tanha" userId="S::m.tanha@uwtsd.ac.uk::62f9b1f3-ddcf-45d7-a6a4-b667feecf47e" providerId="AD" clId="Web-{C3B0965D-4C63-18DD-C5C9-88B112832A60}" dt="2026-04-20T11:20:08.853" v="46"/>
        <pc:sldMkLst>
          <pc:docMk/>
          <pc:sldMk cId="3594987448" sldId="285"/>
        </pc:sldMkLst>
      </pc:sldChg>
      <pc:sldChg chg="modSp">
        <pc:chgData name="Moutushi Tanha" userId="S::m.tanha@uwtsd.ac.uk::62f9b1f3-ddcf-45d7-a6a4-b667feecf47e" providerId="AD" clId="Web-{C3B0965D-4C63-18DD-C5C9-88B112832A60}" dt="2026-04-20T11:15:33.361" v="37" actId="20577"/>
        <pc:sldMkLst>
          <pc:docMk/>
          <pc:sldMk cId="2935963484" sldId="395"/>
        </pc:sldMkLst>
        <pc:spChg chg="mod">
          <ac:chgData name="Moutushi Tanha" userId="S::m.tanha@uwtsd.ac.uk::62f9b1f3-ddcf-45d7-a6a4-b667feecf47e" providerId="AD" clId="Web-{C3B0965D-4C63-18DD-C5C9-88B112832A60}" dt="2026-04-20T11:15:07.469" v="34" actId="20577"/>
          <ac:spMkLst>
            <pc:docMk/>
            <pc:sldMk cId="2935963484" sldId="395"/>
            <ac:spMk id="2" creationId="{525EE331-7CFB-9BC9-4ED3-F4C6A224F77B}"/>
          </ac:spMkLst>
        </pc:spChg>
        <pc:spChg chg="mod">
          <ac:chgData name="Moutushi Tanha" userId="S::m.tanha@uwtsd.ac.uk::62f9b1f3-ddcf-45d7-a6a4-b667feecf47e" providerId="AD" clId="Web-{C3B0965D-4C63-18DD-C5C9-88B112832A60}" dt="2026-04-20T11:15:33.361" v="37" actId="20577"/>
          <ac:spMkLst>
            <pc:docMk/>
            <pc:sldMk cId="2935963484" sldId="395"/>
            <ac:spMk id="3" creationId="{2EF63118-B47C-0067-A61A-A9BFCEE88185}"/>
          </ac:spMkLst>
        </pc:spChg>
      </pc:sldChg>
      <pc:sldChg chg="modSp">
        <pc:chgData name="Moutushi Tanha" userId="S::m.tanha@uwtsd.ac.uk::62f9b1f3-ddcf-45d7-a6a4-b667feecf47e" providerId="AD" clId="Web-{C3B0965D-4C63-18DD-C5C9-88B112832A60}" dt="2026-04-20T11:14:59.860" v="31" actId="20577"/>
        <pc:sldMkLst>
          <pc:docMk/>
          <pc:sldMk cId="3499329561" sldId="396"/>
        </pc:sldMkLst>
        <pc:spChg chg="mod">
          <ac:chgData name="Moutushi Tanha" userId="S::m.tanha@uwtsd.ac.uk::62f9b1f3-ddcf-45d7-a6a4-b667feecf47e" providerId="AD" clId="Web-{C3B0965D-4C63-18DD-C5C9-88B112832A60}" dt="2026-04-20T11:14:59.860" v="31" actId="20577"/>
          <ac:spMkLst>
            <pc:docMk/>
            <pc:sldMk cId="3499329561" sldId="396"/>
            <ac:spMk id="2" creationId="{F47D5A62-633D-0B97-31A9-CEB1808CFA2A}"/>
          </ac:spMkLst>
        </pc:spChg>
      </pc:sldChg>
      <pc:sldChg chg="modSp">
        <pc:chgData name="Moutushi Tanha" userId="S::m.tanha@uwtsd.ac.uk::62f9b1f3-ddcf-45d7-a6a4-b667feecf47e" providerId="AD" clId="Web-{C3B0965D-4C63-18DD-C5C9-88B112832A60}" dt="2026-04-20T11:18:43.976" v="41" actId="20577"/>
        <pc:sldMkLst>
          <pc:docMk/>
          <pc:sldMk cId="2105824165" sldId="397"/>
        </pc:sldMkLst>
        <pc:spChg chg="mod">
          <ac:chgData name="Moutushi Tanha" userId="S::m.tanha@uwtsd.ac.uk::62f9b1f3-ddcf-45d7-a6a4-b667feecf47e" providerId="AD" clId="Web-{C3B0965D-4C63-18DD-C5C9-88B112832A60}" dt="2026-04-20T11:14:30.562" v="26" actId="20577"/>
          <ac:spMkLst>
            <pc:docMk/>
            <pc:sldMk cId="2105824165" sldId="397"/>
            <ac:spMk id="2" creationId="{5288DB54-984D-BFAA-33F6-AC95CC3515B1}"/>
          </ac:spMkLst>
        </pc:spChg>
        <pc:spChg chg="mod">
          <ac:chgData name="Moutushi Tanha" userId="S::m.tanha@uwtsd.ac.uk::62f9b1f3-ddcf-45d7-a6a4-b667feecf47e" providerId="AD" clId="Web-{C3B0965D-4C63-18DD-C5C9-88B112832A60}" dt="2026-04-20T11:18:43.976" v="41" actId="20577"/>
          <ac:spMkLst>
            <pc:docMk/>
            <pc:sldMk cId="2105824165" sldId="397"/>
            <ac:spMk id="3" creationId="{D619147B-F2BF-687C-37AC-0A97A82B66D6}"/>
          </ac:spMkLst>
        </pc:spChg>
      </pc:sldChg>
      <pc:sldChg chg="modSp ord">
        <pc:chgData name="Moutushi Tanha" userId="S::m.tanha@uwtsd.ac.uk::62f9b1f3-ddcf-45d7-a6a4-b667feecf47e" providerId="AD" clId="Web-{C3B0965D-4C63-18DD-C5C9-88B112832A60}" dt="2026-04-20T11:19:36.102" v="44" actId="20577"/>
        <pc:sldMkLst>
          <pc:docMk/>
          <pc:sldMk cId="2314862122" sldId="398"/>
        </pc:sldMkLst>
        <pc:spChg chg="mod">
          <ac:chgData name="Moutushi Tanha" userId="S::m.tanha@uwtsd.ac.uk::62f9b1f3-ddcf-45d7-a6a4-b667feecf47e" providerId="AD" clId="Web-{C3B0965D-4C63-18DD-C5C9-88B112832A60}" dt="2026-04-20T11:19:28.586" v="42" actId="14100"/>
          <ac:spMkLst>
            <pc:docMk/>
            <pc:sldMk cId="2314862122" sldId="398"/>
            <ac:spMk id="2" creationId="{836A681E-8AEC-B8BF-5CF9-608D3E969EB2}"/>
          </ac:spMkLst>
        </pc:spChg>
        <pc:spChg chg="mod">
          <ac:chgData name="Moutushi Tanha" userId="S::m.tanha@uwtsd.ac.uk::62f9b1f3-ddcf-45d7-a6a4-b667feecf47e" providerId="AD" clId="Web-{C3B0965D-4C63-18DD-C5C9-88B112832A60}" dt="2026-04-20T11:19:36.102" v="44" actId="20577"/>
          <ac:spMkLst>
            <pc:docMk/>
            <pc:sldMk cId="2314862122" sldId="398"/>
            <ac:spMk id="3" creationId="{EB8429E0-9EC3-A893-542C-269A5994BFCB}"/>
          </ac:spMkLst>
        </pc:spChg>
      </pc:sldChg>
      <pc:sldChg chg="modSp">
        <pc:chgData name="Moutushi Tanha" userId="S::m.tanha@uwtsd.ac.uk::62f9b1f3-ddcf-45d7-a6a4-b667feecf47e" providerId="AD" clId="Web-{C3B0965D-4C63-18DD-C5C9-88B112832A60}" dt="2026-04-20T11:14:50.500" v="29" actId="20577"/>
        <pc:sldMkLst>
          <pc:docMk/>
          <pc:sldMk cId="1404822672" sldId="399"/>
        </pc:sldMkLst>
        <pc:spChg chg="mod">
          <ac:chgData name="Moutushi Tanha" userId="S::m.tanha@uwtsd.ac.uk::62f9b1f3-ddcf-45d7-a6a4-b667feecf47e" providerId="AD" clId="Web-{C3B0965D-4C63-18DD-C5C9-88B112832A60}" dt="2026-04-20T11:14:50.500" v="29" actId="20577"/>
          <ac:spMkLst>
            <pc:docMk/>
            <pc:sldMk cId="1404822672" sldId="399"/>
            <ac:spMk id="2" creationId="{F08CB223-DF2C-BA62-C0F0-78C3C75F7844}"/>
          </ac:spMkLst>
        </pc:spChg>
      </pc:sldChg>
      <pc:sldChg chg="modSp">
        <pc:chgData name="Moutushi Tanha" userId="S::m.tanha@uwtsd.ac.uk::62f9b1f3-ddcf-45d7-a6a4-b667feecf47e" providerId="AD" clId="Web-{C3B0965D-4C63-18DD-C5C9-88B112832A60}" dt="2026-04-20T11:18:06.975" v="40" actId="20577"/>
        <pc:sldMkLst>
          <pc:docMk/>
          <pc:sldMk cId="438817269" sldId="418"/>
        </pc:sldMkLst>
        <pc:spChg chg="mod">
          <ac:chgData name="Moutushi Tanha" userId="S::m.tanha@uwtsd.ac.uk::62f9b1f3-ddcf-45d7-a6a4-b667feecf47e" providerId="AD" clId="Web-{C3B0965D-4C63-18DD-C5C9-88B112832A60}" dt="2026-04-20T11:17:58.959" v="38" actId="14100"/>
          <ac:spMkLst>
            <pc:docMk/>
            <pc:sldMk cId="438817269" sldId="418"/>
            <ac:spMk id="2" creationId="{15334166-EF23-CCA7-311A-964F9DD88FB6}"/>
          </ac:spMkLst>
        </pc:spChg>
        <pc:spChg chg="mod">
          <ac:chgData name="Moutushi Tanha" userId="S::m.tanha@uwtsd.ac.uk::62f9b1f3-ddcf-45d7-a6a4-b667feecf47e" providerId="AD" clId="Web-{C3B0965D-4C63-18DD-C5C9-88B112832A60}" dt="2026-04-20T11:18:06.975" v="40" actId="20577"/>
          <ac:spMkLst>
            <pc:docMk/>
            <pc:sldMk cId="438817269" sldId="418"/>
            <ac:spMk id="3" creationId="{3874599E-DD6B-22BA-7C3F-FC7B6DB5CB45}"/>
          </ac:spMkLst>
        </pc:spChg>
      </pc:sldChg>
      <pc:sldChg chg="modSp new">
        <pc:chgData name="Moutushi Tanha" userId="S::m.tanha@uwtsd.ac.uk::62f9b1f3-ddcf-45d7-a6a4-b667feecf47e" providerId="AD" clId="Web-{C3B0965D-4C63-18DD-C5C9-88B112832A60}" dt="2026-04-20T11:12:38.744" v="14" actId="20577"/>
        <pc:sldMkLst>
          <pc:docMk/>
          <pc:sldMk cId="3329229591" sldId="451"/>
        </pc:sldMkLst>
        <pc:spChg chg="mod">
          <ac:chgData name="Moutushi Tanha" userId="S::m.tanha@uwtsd.ac.uk::62f9b1f3-ddcf-45d7-a6a4-b667feecf47e" providerId="AD" clId="Web-{C3B0965D-4C63-18DD-C5C9-88B112832A60}" dt="2026-04-20T11:12:28.056" v="11" actId="20577"/>
          <ac:spMkLst>
            <pc:docMk/>
            <pc:sldMk cId="3329229591" sldId="451"/>
            <ac:spMk id="2" creationId="{FCF396FD-2085-06A1-2C4A-493ACEEAE4C5}"/>
          </ac:spMkLst>
        </pc:spChg>
        <pc:spChg chg="mod">
          <ac:chgData name="Moutushi Tanha" userId="S::m.tanha@uwtsd.ac.uk::62f9b1f3-ddcf-45d7-a6a4-b667feecf47e" providerId="AD" clId="Web-{C3B0965D-4C63-18DD-C5C9-88B112832A60}" dt="2026-04-20T11:12:38.744" v="14" actId="20577"/>
          <ac:spMkLst>
            <pc:docMk/>
            <pc:sldMk cId="3329229591" sldId="451"/>
            <ac:spMk id="3" creationId="{60C106B5-F1E9-5748-1C27-F1DF22A56B63}"/>
          </ac:spMkLst>
        </pc:spChg>
      </pc:sldChg>
      <pc:sldChg chg="modSp new ord">
        <pc:chgData name="Moutushi Tanha" userId="S::m.tanha@uwtsd.ac.uk::62f9b1f3-ddcf-45d7-a6a4-b667feecf47e" providerId="AD" clId="Web-{C3B0965D-4C63-18DD-C5C9-88B112832A60}" dt="2026-04-20T11:14:04.529" v="21" actId="20577"/>
        <pc:sldMkLst>
          <pc:docMk/>
          <pc:sldMk cId="3976888908" sldId="452"/>
        </pc:sldMkLst>
        <pc:spChg chg="mod">
          <ac:chgData name="Moutushi Tanha" userId="S::m.tanha@uwtsd.ac.uk::62f9b1f3-ddcf-45d7-a6a4-b667feecf47e" providerId="AD" clId="Web-{C3B0965D-4C63-18DD-C5C9-88B112832A60}" dt="2026-04-20T11:14:04.529" v="21" actId="20577"/>
          <ac:spMkLst>
            <pc:docMk/>
            <pc:sldMk cId="3976888908" sldId="452"/>
            <ac:spMk id="2" creationId="{78104E0D-58CD-0F95-A7CB-6A54C3C3F326}"/>
          </ac:spMkLst>
        </pc:spChg>
        <pc:spChg chg="mod">
          <ac:chgData name="Moutushi Tanha" userId="S::m.tanha@uwtsd.ac.uk::62f9b1f3-ddcf-45d7-a6a4-b667feecf47e" providerId="AD" clId="Web-{C3B0965D-4C63-18DD-C5C9-88B112832A60}" dt="2026-04-20T11:12:47.166" v="17" actId="20577"/>
          <ac:spMkLst>
            <pc:docMk/>
            <pc:sldMk cId="3976888908" sldId="452"/>
            <ac:spMk id="3" creationId="{6F805632-1629-5CB9-1EA7-25725270C42F}"/>
          </ac:spMkLst>
        </pc:spChg>
      </pc:sldChg>
    </pc:docChg>
  </pc:docChgLst>
  <pc:docChgLst>
    <pc:chgData name="Moutushi Tanha" userId="S::m.tanha@uwtsd.ac.uk::62f9b1f3-ddcf-45d7-a6a4-b667feecf47e" providerId="AD" clId="Web-{89EE9190-EA68-7CF2-6B24-6D94C3960984}"/>
    <pc:docChg chg="addSld delSld modSld sldOrd">
      <pc:chgData name="Moutushi Tanha" userId="S::m.tanha@uwtsd.ac.uk::62f9b1f3-ddcf-45d7-a6a4-b667feecf47e" providerId="AD" clId="Web-{89EE9190-EA68-7CF2-6B24-6D94C3960984}" dt="2026-04-22T11:02:41.256" v="148" actId="14100"/>
      <pc:docMkLst>
        <pc:docMk/>
      </pc:docMkLst>
      <pc:sldChg chg="modSp">
        <pc:chgData name="Moutushi Tanha" userId="S::m.tanha@uwtsd.ac.uk::62f9b1f3-ddcf-45d7-a6a4-b667feecf47e" providerId="AD" clId="Web-{89EE9190-EA68-7CF2-6B24-6D94C3960984}" dt="2026-04-22T10:59:14.506" v="143" actId="14100"/>
        <pc:sldMkLst>
          <pc:docMk/>
          <pc:sldMk cId="910643322" sldId="362"/>
        </pc:sldMkLst>
        <pc:picChg chg="mod">
          <ac:chgData name="Moutushi Tanha" userId="S::m.tanha@uwtsd.ac.uk::62f9b1f3-ddcf-45d7-a6a4-b667feecf47e" providerId="AD" clId="Web-{89EE9190-EA68-7CF2-6B24-6D94C3960984}" dt="2026-04-22T10:59:14.506" v="143" actId="14100"/>
          <ac:picMkLst>
            <pc:docMk/>
            <pc:sldMk cId="910643322" sldId="362"/>
            <ac:picMk id="2" creationId="{3E4AEE0B-DCEB-AC3D-2824-78D2133F5FDD}"/>
          </ac:picMkLst>
        </pc:picChg>
      </pc:sldChg>
      <pc:sldChg chg="modSp">
        <pc:chgData name="Moutushi Tanha" userId="S::m.tanha@uwtsd.ac.uk::62f9b1f3-ddcf-45d7-a6a4-b667feecf47e" providerId="AD" clId="Web-{89EE9190-EA68-7CF2-6B24-6D94C3960984}" dt="2026-04-22T10:38:34.209" v="76" actId="20577"/>
        <pc:sldMkLst>
          <pc:docMk/>
          <pc:sldMk cId="4230515093" sldId="393"/>
        </pc:sldMkLst>
        <pc:spChg chg="mod">
          <ac:chgData name="Moutushi Tanha" userId="S::m.tanha@uwtsd.ac.uk::62f9b1f3-ddcf-45d7-a6a4-b667feecf47e" providerId="AD" clId="Web-{89EE9190-EA68-7CF2-6B24-6D94C3960984}" dt="2026-04-22T10:38:34.209" v="76" actId="20577"/>
          <ac:spMkLst>
            <pc:docMk/>
            <pc:sldMk cId="4230515093" sldId="393"/>
            <ac:spMk id="3" creationId="{7716206A-E255-0D7F-26C3-BDBAEBA67450}"/>
          </ac:spMkLst>
        </pc:spChg>
      </pc:sldChg>
      <pc:sldChg chg="modSp">
        <pc:chgData name="Moutushi Tanha" userId="S::m.tanha@uwtsd.ac.uk::62f9b1f3-ddcf-45d7-a6a4-b667feecf47e" providerId="AD" clId="Web-{89EE9190-EA68-7CF2-6B24-6D94C3960984}" dt="2026-04-22T10:52:16.527" v="135" actId="20577"/>
        <pc:sldMkLst>
          <pc:docMk/>
          <pc:sldMk cId="2586849529" sldId="394"/>
        </pc:sldMkLst>
        <pc:spChg chg="mod">
          <ac:chgData name="Moutushi Tanha" userId="S::m.tanha@uwtsd.ac.uk::62f9b1f3-ddcf-45d7-a6a4-b667feecf47e" providerId="AD" clId="Web-{89EE9190-EA68-7CF2-6B24-6D94C3960984}" dt="2026-04-22T10:52:16.527" v="135" actId="20577"/>
          <ac:spMkLst>
            <pc:docMk/>
            <pc:sldMk cId="2586849529" sldId="394"/>
            <ac:spMk id="3" creationId="{B2526DFC-1E43-FEE0-F206-64F84AAC14C4}"/>
          </ac:spMkLst>
        </pc:spChg>
      </pc:sldChg>
      <pc:sldChg chg="modSp">
        <pc:chgData name="Moutushi Tanha" userId="S::m.tanha@uwtsd.ac.uk::62f9b1f3-ddcf-45d7-a6a4-b667feecf47e" providerId="AD" clId="Web-{89EE9190-EA68-7CF2-6B24-6D94C3960984}" dt="2026-04-22T10:40:28.746" v="80" actId="20577"/>
        <pc:sldMkLst>
          <pc:docMk/>
          <pc:sldMk cId="3963795153" sldId="411"/>
        </pc:sldMkLst>
        <pc:spChg chg="mod">
          <ac:chgData name="Moutushi Tanha" userId="S::m.tanha@uwtsd.ac.uk::62f9b1f3-ddcf-45d7-a6a4-b667feecf47e" providerId="AD" clId="Web-{89EE9190-EA68-7CF2-6B24-6D94C3960984}" dt="2026-04-22T10:40:28.746" v="80" actId="20577"/>
          <ac:spMkLst>
            <pc:docMk/>
            <pc:sldMk cId="3963795153" sldId="411"/>
            <ac:spMk id="3" creationId="{81429603-64E0-C231-C142-0B27306C9850}"/>
          </ac:spMkLst>
        </pc:spChg>
      </pc:sldChg>
      <pc:sldChg chg="modSp">
        <pc:chgData name="Moutushi Tanha" userId="S::m.tanha@uwtsd.ac.uk::62f9b1f3-ddcf-45d7-a6a4-b667feecf47e" providerId="AD" clId="Web-{89EE9190-EA68-7CF2-6B24-6D94C3960984}" dt="2026-04-22T10:42:08.671" v="99" actId="20577"/>
        <pc:sldMkLst>
          <pc:docMk/>
          <pc:sldMk cId="1016906443" sldId="413"/>
        </pc:sldMkLst>
        <pc:spChg chg="mod">
          <ac:chgData name="Moutushi Tanha" userId="S::m.tanha@uwtsd.ac.uk::62f9b1f3-ddcf-45d7-a6a4-b667feecf47e" providerId="AD" clId="Web-{89EE9190-EA68-7CF2-6B24-6D94C3960984}" dt="2026-04-22T10:42:08.671" v="99" actId="20577"/>
          <ac:spMkLst>
            <pc:docMk/>
            <pc:sldMk cId="1016906443" sldId="413"/>
            <ac:spMk id="3" creationId="{745C84E0-F4E1-7045-ACAF-079FCE48CE60}"/>
          </ac:spMkLst>
        </pc:spChg>
      </pc:sldChg>
      <pc:sldChg chg="modSp">
        <pc:chgData name="Moutushi Tanha" userId="S::m.tanha@uwtsd.ac.uk::62f9b1f3-ddcf-45d7-a6a4-b667feecf47e" providerId="AD" clId="Web-{89EE9190-EA68-7CF2-6B24-6D94C3960984}" dt="2026-04-22T10:58:56.677" v="141" actId="20577"/>
        <pc:sldMkLst>
          <pc:docMk/>
          <pc:sldMk cId="1777160933" sldId="427"/>
        </pc:sldMkLst>
        <pc:spChg chg="mod">
          <ac:chgData name="Moutushi Tanha" userId="S::m.tanha@uwtsd.ac.uk::62f9b1f3-ddcf-45d7-a6a4-b667feecf47e" providerId="AD" clId="Web-{89EE9190-EA68-7CF2-6B24-6D94C3960984}" dt="2026-04-22T10:58:35.130" v="136" actId="14100"/>
          <ac:spMkLst>
            <pc:docMk/>
            <pc:sldMk cId="1777160933" sldId="427"/>
            <ac:spMk id="2" creationId="{883476EB-4ECA-A472-982D-841E453D72C2}"/>
          </ac:spMkLst>
        </pc:spChg>
        <pc:spChg chg="mod">
          <ac:chgData name="Moutushi Tanha" userId="S::m.tanha@uwtsd.ac.uk::62f9b1f3-ddcf-45d7-a6a4-b667feecf47e" providerId="AD" clId="Web-{89EE9190-EA68-7CF2-6B24-6D94C3960984}" dt="2026-04-22T10:58:56.677" v="141" actId="20577"/>
          <ac:spMkLst>
            <pc:docMk/>
            <pc:sldMk cId="1777160933" sldId="427"/>
            <ac:spMk id="3" creationId="{F5DC1348-0948-90A2-B919-B0CDEA3AE24B}"/>
          </ac:spMkLst>
        </pc:spChg>
      </pc:sldChg>
      <pc:sldChg chg="modSp">
        <pc:chgData name="Moutushi Tanha" userId="S::m.tanha@uwtsd.ac.uk::62f9b1f3-ddcf-45d7-a6a4-b667feecf47e" providerId="AD" clId="Web-{89EE9190-EA68-7CF2-6B24-6D94C3960984}" dt="2026-04-22T11:02:41.256" v="148" actId="14100"/>
        <pc:sldMkLst>
          <pc:docMk/>
          <pc:sldMk cId="1759561395" sldId="429"/>
        </pc:sldMkLst>
        <pc:spChg chg="mod">
          <ac:chgData name="Moutushi Tanha" userId="S::m.tanha@uwtsd.ac.uk::62f9b1f3-ddcf-45d7-a6a4-b667feecf47e" providerId="AD" clId="Web-{89EE9190-EA68-7CF2-6B24-6D94C3960984}" dt="2026-04-22T11:02:27.060" v="144" actId="14100"/>
          <ac:spMkLst>
            <pc:docMk/>
            <pc:sldMk cId="1759561395" sldId="429"/>
            <ac:spMk id="2" creationId="{B9C9100A-B455-0F47-225C-D19071872EDC}"/>
          </ac:spMkLst>
        </pc:spChg>
        <pc:spChg chg="mod">
          <ac:chgData name="Moutushi Tanha" userId="S::m.tanha@uwtsd.ac.uk::62f9b1f3-ddcf-45d7-a6a4-b667feecf47e" providerId="AD" clId="Web-{89EE9190-EA68-7CF2-6B24-6D94C3960984}" dt="2026-04-22T11:02:41.256" v="148" actId="14100"/>
          <ac:spMkLst>
            <pc:docMk/>
            <pc:sldMk cId="1759561395" sldId="429"/>
            <ac:spMk id="3" creationId="{260EE867-0606-D102-ECCF-C8C7F5BD56FE}"/>
          </ac:spMkLst>
        </pc:spChg>
      </pc:sldChg>
      <pc:sldChg chg="modSp">
        <pc:chgData name="Moutushi Tanha" userId="S::m.tanha@uwtsd.ac.uk::62f9b1f3-ddcf-45d7-a6a4-b667feecf47e" providerId="AD" clId="Web-{89EE9190-EA68-7CF2-6B24-6D94C3960984}" dt="2026-04-22T10:08:02.299" v="6" actId="14100"/>
        <pc:sldMkLst>
          <pc:docMk/>
          <pc:sldMk cId="3246517263" sldId="432"/>
        </pc:sldMkLst>
        <pc:spChg chg="mod">
          <ac:chgData name="Moutushi Tanha" userId="S::m.tanha@uwtsd.ac.uk::62f9b1f3-ddcf-45d7-a6a4-b667feecf47e" providerId="AD" clId="Web-{89EE9190-EA68-7CF2-6B24-6D94C3960984}" dt="2026-04-22T10:07:41.048" v="0" actId="14100"/>
          <ac:spMkLst>
            <pc:docMk/>
            <pc:sldMk cId="3246517263" sldId="432"/>
            <ac:spMk id="2" creationId="{864E8CBC-5047-C8B8-3617-488E08C6415D}"/>
          </ac:spMkLst>
        </pc:spChg>
        <pc:spChg chg="mod">
          <ac:chgData name="Moutushi Tanha" userId="S::m.tanha@uwtsd.ac.uk::62f9b1f3-ddcf-45d7-a6a4-b667feecf47e" providerId="AD" clId="Web-{89EE9190-EA68-7CF2-6B24-6D94C3960984}" dt="2026-04-22T10:08:02.299" v="6" actId="14100"/>
          <ac:spMkLst>
            <pc:docMk/>
            <pc:sldMk cId="3246517263" sldId="432"/>
            <ac:spMk id="3" creationId="{DB19EFDA-94AC-DC94-2253-FF94699DE7B7}"/>
          </ac:spMkLst>
        </pc:spChg>
      </pc:sldChg>
      <pc:sldChg chg="modSp">
        <pc:chgData name="Moutushi Tanha" userId="S::m.tanha@uwtsd.ac.uk::62f9b1f3-ddcf-45d7-a6a4-b667feecf47e" providerId="AD" clId="Web-{89EE9190-EA68-7CF2-6B24-6D94C3960984}" dt="2026-04-22T10:11:59.415" v="13" actId="20577"/>
        <pc:sldMkLst>
          <pc:docMk/>
          <pc:sldMk cId="3544818329" sldId="433"/>
        </pc:sldMkLst>
        <pc:spChg chg="mod">
          <ac:chgData name="Moutushi Tanha" userId="S::m.tanha@uwtsd.ac.uk::62f9b1f3-ddcf-45d7-a6a4-b667feecf47e" providerId="AD" clId="Web-{89EE9190-EA68-7CF2-6B24-6D94C3960984}" dt="2026-04-22T10:11:59.415" v="13" actId="20577"/>
          <ac:spMkLst>
            <pc:docMk/>
            <pc:sldMk cId="3544818329" sldId="433"/>
            <ac:spMk id="3" creationId="{91FA46DF-7AF4-22D1-1188-46AF1A3EA73C}"/>
          </ac:spMkLst>
        </pc:spChg>
      </pc:sldChg>
      <pc:sldChg chg="modSp">
        <pc:chgData name="Moutushi Tanha" userId="S::m.tanha@uwtsd.ac.uk::62f9b1f3-ddcf-45d7-a6a4-b667feecf47e" providerId="AD" clId="Web-{89EE9190-EA68-7CF2-6B24-6D94C3960984}" dt="2026-04-22T10:14:27.777" v="37" actId="20577"/>
        <pc:sldMkLst>
          <pc:docMk/>
          <pc:sldMk cId="3777201865" sldId="434"/>
        </pc:sldMkLst>
        <pc:spChg chg="mod">
          <ac:chgData name="Moutushi Tanha" userId="S::m.tanha@uwtsd.ac.uk::62f9b1f3-ddcf-45d7-a6a4-b667feecf47e" providerId="AD" clId="Web-{89EE9190-EA68-7CF2-6B24-6D94C3960984}" dt="2026-04-22T10:14:18.355" v="35" actId="14100"/>
          <ac:spMkLst>
            <pc:docMk/>
            <pc:sldMk cId="3777201865" sldId="434"/>
            <ac:spMk id="2" creationId="{305D075B-E7E6-4E61-24D3-C2F12A07123D}"/>
          </ac:spMkLst>
        </pc:spChg>
        <pc:spChg chg="mod">
          <ac:chgData name="Moutushi Tanha" userId="S::m.tanha@uwtsd.ac.uk::62f9b1f3-ddcf-45d7-a6a4-b667feecf47e" providerId="AD" clId="Web-{89EE9190-EA68-7CF2-6B24-6D94C3960984}" dt="2026-04-22T10:14:27.777" v="37" actId="20577"/>
          <ac:spMkLst>
            <pc:docMk/>
            <pc:sldMk cId="3777201865" sldId="434"/>
            <ac:spMk id="3" creationId="{EB3FEF52-6B50-4FA6-714A-BCE681273478}"/>
          </ac:spMkLst>
        </pc:spChg>
      </pc:sldChg>
      <pc:sldChg chg="modSp new">
        <pc:chgData name="Moutushi Tanha" userId="S::m.tanha@uwtsd.ac.uk::62f9b1f3-ddcf-45d7-a6a4-b667feecf47e" providerId="AD" clId="Web-{89EE9190-EA68-7CF2-6B24-6D94C3960984}" dt="2026-04-22T10:12:12.790" v="19" actId="20577"/>
        <pc:sldMkLst>
          <pc:docMk/>
          <pc:sldMk cId="2702372201" sldId="453"/>
        </pc:sldMkLst>
        <pc:spChg chg="mod">
          <ac:chgData name="Moutushi Tanha" userId="S::m.tanha@uwtsd.ac.uk::62f9b1f3-ddcf-45d7-a6a4-b667feecf47e" providerId="AD" clId="Web-{89EE9190-EA68-7CF2-6B24-6D94C3960984}" dt="2026-04-22T10:12:12.790" v="19" actId="20577"/>
          <ac:spMkLst>
            <pc:docMk/>
            <pc:sldMk cId="2702372201" sldId="453"/>
            <ac:spMk id="3" creationId="{E7F7A09D-C22F-798C-D865-33DEF6C1692B}"/>
          </ac:spMkLst>
        </pc:spChg>
      </pc:sldChg>
      <pc:sldChg chg="modSp new">
        <pc:chgData name="Moutushi Tanha" userId="S::m.tanha@uwtsd.ac.uk::62f9b1f3-ddcf-45d7-a6a4-b667feecf47e" providerId="AD" clId="Web-{89EE9190-EA68-7CF2-6B24-6D94C3960984}" dt="2026-04-22T10:37:35.846" v="73" actId="20577"/>
        <pc:sldMkLst>
          <pc:docMk/>
          <pc:sldMk cId="720627642" sldId="454"/>
        </pc:sldMkLst>
        <pc:spChg chg="mod">
          <ac:chgData name="Moutushi Tanha" userId="S::m.tanha@uwtsd.ac.uk::62f9b1f3-ddcf-45d7-a6a4-b667feecf47e" providerId="AD" clId="Web-{89EE9190-EA68-7CF2-6B24-6D94C3960984}" dt="2026-04-22T10:35:36.820" v="62" actId="20577"/>
          <ac:spMkLst>
            <pc:docMk/>
            <pc:sldMk cId="720627642" sldId="454"/>
            <ac:spMk id="2" creationId="{B32B83F3-FDD8-AE77-8988-EFDCC24D8143}"/>
          </ac:spMkLst>
        </pc:spChg>
        <pc:spChg chg="mod">
          <ac:chgData name="Moutushi Tanha" userId="S::m.tanha@uwtsd.ac.uk::62f9b1f3-ddcf-45d7-a6a4-b667feecf47e" providerId="AD" clId="Web-{89EE9190-EA68-7CF2-6B24-6D94C3960984}" dt="2026-04-22T10:37:35.846" v="73" actId="20577"/>
          <ac:spMkLst>
            <pc:docMk/>
            <pc:sldMk cId="720627642" sldId="454"/>
            <ac:spMk id="3" creationId="{3F510548-D577-919A-DA7C-7807998041B7}"/>
          </ac:spMkLst>
        </pc:spChg>
      </pc:sldChg>
      <pc:sldChg chg="modSp new">
        <pc:chgData name="Moutushi Tanha" userId="S::m.tanha@uwtsd.ac.uk::62f9b1f3-ddcf-45d7-a6a4-b667feecf47e" providerId="AD" clId="Web-{89EE9190-EA68-7CF2-6B24-6D94C3960984}" dt="2026-04-22T10:44:53.754" v="129" actId="1076"/>
        <pc:sldMkLst>
          <pc:docMk/>
          <pc:sldMk cId="1227828634" sldId="455"/>
        </pc:sldMkLst>
        <pc:spChg chg="mod">
          <ac:chgData name="Moutushi Tanha" userId="S::m.tanha@uwtsd.ac.uk::62f9b1f3-ddcf-45d7-a6a4-b667feecf47e" providerId="AD" clId="Web-{89EE9190-EA68-7CF2-6B24-6D94C3960984}" dt="2026-04-22T10:44:53.754" v="129" actId="1076"/>
          <ac:spMkLst>
            <pc:docMk/>
            <pc:sldMk cId="1227828634" sldId="455"/>
            <ac:spMk id="2" creationId="{3333C78F-AA16-B2EF-58A0-8DA2C32885C8}"/>
          </ac:spMkLst>
        </pc:spChg>
        <pc:spChg chg="mod">
          <ac:chgData name="Moutushi Tanha" userId="S::m.tanha@uwtsd.ac.uk::62f9b1f3-ddcf-45d7-a6a4-b667feecf47e" providerId="AD" clId="Web-{89EE9190-EA68-7CF2-6B24-6D94C3960984}" dt="2026-04-22T10:44:43.957" v="128" actId="14100"/>
          <ac:spMkLst>
            <pc:docMk/>
            <pc:sldMk cId="1227828634" sldId="455"/>
            <ac:spMk id="3" creationId="{57693489-9FF2-467E-A611-B2D1C941F6F2}"/>
          </ac:spMkLst>
        </pc:spChg>
      </pc:sldChg>
      <pc:sldChg chg="modSp new">
        <pc:chgData name="Moutushi Tanha" userId="S::m.tanha@uwtsd.ac.uk::62f9b1f3-ddcf-45d7-a6a4-b667feecf47e" providerId="AD" clId="Web-{89EE9190-EA68-7CF2-6B24-6D94C3960984}" dt="2026-04-22T10:45:04.239" v="130" actId="14100"/>
        <pc:sldMkLst>
          <pc:docMk/>
          <pc:sldMk cId="4048443988" sldId="456"/>
        </pc:sldMkLst>
        <pc:spChg chg="mod">
          <ac:chgData name="Moutushi Tanha" userId="S::m.tanha@uwtsd.ac.uk::62f9b1f3-ddcf-45d7-a6a4-b667feecf47e" providerId="AD" clId="Web-{89EE9190-EA68-7CF2-6B24-6D94C3960984}" dt="2026-04-22T10:44:02.112" v="123" actId="20577"/>
          <ac:spMkLst>
            <pc:docMk/>
            <pc:sldMk cId="4048443988" sldId="456"/>
            <ac:spMk id="2" creationId="{C96A0553-9D7F-2B71-511B-71E403944841}"/>
          </ac:spMkLst>
        </pc:spChg>
        <pc:spChg chg="mod">
          <ac:chgData name="Moutushi Tanha" userId="S::m.tanha@uwtsd.ac.uk::62f9b1f3-ddcf-45d7-a6a4-b667feecf47e" providerId="AD" clId="Web-{89EE9190-EA68-7CF2-6B24-6D94C3960984}" dt="2026-04-22T10:45:04.239" v="130" actId="14100"/>
          <ac:spMkLst>
            <pc:docMk/>
            <pc:sldMk cId="4048443988" sldId="456"/>
            <ac:spMk id="3" creationId="{F2415E0B-111D-5023-D86F-77E322C34BAD}"/>
          </ac:spMkLst>
        </pc:spChg>
      </pc:sldChg>
    </pc:docChg>
  </pc:docChgLst>
  <pc:docChgLst>
    <pc:chgData name="Moutushi Tanha" userId="S::m.tanha@uwtsd.ac.uk::62f9b1f3-ddcf-45d7-a6a4-b667feecf47e" providerId="AD" clId="Web-{8ADF4682-3191-CD85-241A-878D4CFB0CBC}"/>
    <pc:docChg chg="addSld modSld">
      <pc:chgData name="Moutushi Tanha" userId="S::m.tanha@uwtsd.ac.uk::62f9b1f3-ddcf-45d7-a6a4-b667feecf47e" providerId="AD" clId="Web-{8ADF4682-3191-CD85-241A-878D4CFB0CBC}" dt="2026-04-08T17:39:39.088" v="92" actId="20577"/>
      <pc:docMkLst>
        <pc:docMk/>
      </pc:docMkLst>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DCA637-3275-4A4E-BF8D-7DEA3F80606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B29215-82D4-4B20-83F9-0A582EC66B05}">
      <dgm:prSet/>
      <dgm:spPr/>
      <dgm:t>
        <a:bodyPr/>
        <a:lstStyle/>
        <a:p>
          <a:r>
            <a:rPr lang="en-US"/>
            <a:t>Define leader and leadership.</a:t>
          </a:r>
        </a:p>
      </dgm:t>
    </dgm:pt>
    <dgm:pt modelId="{EE763F90-9DB2-41FF-B401-8F7467699E48}" type="parTrans" cxnId="{052FF0EC-3025-44E8-A5B1-6FC465AC44D9}">
      <dgm:prSet/>
      <dgm:spPr/>
      <dgm:t>
        <a:bodyPr/>
        <a:lstStyle/>
        <a:p>
          <a:endParaRPr lang="en-US"/>
        </a:p>
      </dgm:t>
    </dgm:pt>
    <dgm:pt modelId="{264BBF20-B589-4620-AC8C-1C79DBD334AC}" type="sibTrans" cxnId="{052FF0EC-3025-44E8-A5B1-6FC465AC44D9}">
      <dgm:prSet/>
      <dgm:spPr/>
      <dgm:t>
        <a:bodyPr/>
        <a:lstStyle/>
        <a:p>
          <a:endParaRPr lang="en-US"/>
        </a:p>
      </dgm:t>
    </dgm:pt>
    <dgm:pt modelId="{33B10763-9380-44B7-80BF-C080160882A1}">
      <dgm:prSet/>
      <dgm:spPr/>
      <dgm:t>
        <a:bodyPr/>
        <a:lstStyle/>
        <a:p>
          <a:r>
            <a:rPr lang="en-US"/>
            <a:t>Compare and contrast early theories of leadership.</a:t>
          </a:r>
        </a:p>
      </dgm:t>
    </dgm:pt>
    <dgm:pt modelId="{1C54C3CC-B94F-46D5-A9D9-567428BC3BC1}" type="parTrans" cxnId="{6EE8D669-7E13-4ED8-958A-E3F28628D989}">
      <dgm:prSet/>
      <dgm:spPr/>
      <dgm:t>
        <a:bodyPr/>
        <a:lstStyle/>
        <a:p>
          <a:endParaRPr lang="en-US"/>
        </a:p>
      </dgm:t>
    </dgm:pt>
    <dgm:pt modelId="{1C74F916-6F98-4D6F-8573-4FA3E4618C0C}" type="sibTrans" cxnId="{6EE8D669-7E13-4ED8-958A-E3F28628D989}">
      <dgm:prSet/>
      <dgm:spPr/>
      <dgm:t>
        <a:bodyPr/>
        <a:lstStyle/>
        <a:p>
          <a:endParaRPr lang="en-US"/>
        </a:p>
      </dgm:t>
    </dgm:pt>
    <dgm:pt modelId="{88EAF899-8803-4967-B0ED-B975D35F04D3}">
      <dgm:prSet/>
      <dgm:spPr/>
      <dgm:t>
        <a:bodyPr/>
        <a:lstStyle/>
        <a:p>
          <a:r>
            <a:rPr lang="en-US"/>
            <a:t>Describe the three major contingency theories of leadership.</a:t>
          </a:r>
        </a:p>
      </dgm:t>
    </dgm:pt>
    <dgm:pt modelId="{1553914B-E55B-4CD7-897D-7312941E9C6E}" type="parTrans" cxnId="{50B2E792-91F5-4F17-823B-FF1D655D5E5C}">
      <dgm:prSet/>
      <dgm:spPr/>
      <dgm:t>
        <a:bodyPr/>
        <a:lstStyle/>
        <a:p>
          <a:endParaRPr lang="en-US"/>
        </a:p>
      </dgm:t>
    </dgm:pt>
    <dgm:pt modelId="{35836ED0-B45D-430A-8E89-EAC4ACAE2F9C}" type="sibTrans" cxnId="{50B2E792-91F5-4F17-823B-FF1D655D5E5C}">
      <dgm:prSet/>
      <dgm:spPr/>
      <dgm:t>
        <a:bodyPr/>
        <a:lstStyle/>
        <a:p>
          <a:endParaRPr lang="en-US"/>
        </a:p>
      </dgm:t>
    </dgm:pt>
    <dgm:pt modelId="{730E315D-BC4A-4C48-90C7-4717BCDAEDE5}">
      <dgm:prSet/>
      <dgm:spPr/>
      <dgm:t>
        <a:bodyPr/>
        <a:lstStyle/>
        <a:p>
          <a:r>
            <a:rPr lang="en-US"/>
            <a:t>Describe contemporary views of leadership.</a:t>
          </a:r>
        </a:p>
      </dgm:t>
    </dgm:pt>
    <dgm:pt modelId="{9A6C69EC-0B16-4B7C-AFD7-7901E9531379}" type="parTrans" cxnId="{8136523B-7732-439E-B3FA-80E2707199A3}">
      <dgm:prSet/>
      <dgm:spPr/>
      <dgm:t>
        <a:bodyPr/>
        <a:lstStyle/>
        <a:p>
          <a:endParaRPr lang="en-US"/>
        </a:p>
      </dgm:t>
    </dgm:pt>
    <dgm:pt modelId="{5E8D0F52-3D67-45EF-A8B7-FD9E0779B188}" type="sibTrans" cxnId="{8136523B-7732-439E-B3FA-80E2707199A3}">
      <dgm:prSet/>
      <dgm:spPr/>
      <dgm:t>
        <a:bodyPr/>
        <a:lstStyle/>
        <a:p>
          <a:endParaRPr lang="en-US"/>
        </a:p>
      </dgm:t>
    </dgm:pt>
    <dgm:pt modelId="{6579D380-F06B-4A73-B2C5-F8100ADD4C1C}">
      <dgm:prSet/>
      <dgm:spPr/>
      <dgm:t>
        <a:bodyPr/>
        <a:lstStyle/>
        <a:p>
          <a:r>
            <a:rPr lang="en-US"/>
            <a:t>Compare the various theories of leadership for their validity.</a:t>
          </a:r>
        </a:p>
      </dgm:t>
    </dgm:pt>
    <dgm:pt modelId="{D72B6D81-31B1-4AAC-8850-4C0114ADECEF}" type="parTrans" cxnId="{5562A5FE-7AB1-43C8-B615-CC1D308F334B}">
      <dgm:prSet/>
      <dgm:spPr/>
      <dgm:t>
        <a:bodyPr/>
        <a:lstStyle/>
        <a:p>
          <a:endParaRPr lang="en-US"/>
        </a:p>
      </dgm:t>
    </dgm:pt>
    <dgm:pt modelId="{2F59CAF5-45C1-4CAC-9B00-1656EC932F2F}" type="sibTrans" cxnId="{5562A5FE-7AB1-43C8-B615-CC1D308F334B}">
      <dgm:prSet/>
      <dgm:spPr/>
      <dgm:t>
        <a:bodyPr/>
        <a:lstStyle/>
        <a:p>
          <a:endParaRPr lang="en-US"/>
        </a:p>
      </dgm:t>
    </dgm:pt>
    <dgm:pt modelId="{FF030BFA-FAA1-4751-A144-DBEF92C64C64}">
      <dgm:prSet/>
      <dgm:spPr/>
      <dgm:t>
        <a:bodyPr/>
        <a:lstStyle/>
        <a:p>
          <a:r>
            <a:rPr lang="en-US"/>
            <a:t>Discuss twenty-first century issues affecting leadership.</a:t>
          </a:r>
        </a:p>
      </dgm:t>
    </dgm:pt>
    <dgm:pt modelId="{3C573EFD-B4CB-4B68-BB15-AA4E59BAD17B}" type="parTrans" cxnId="{60AFC0F5-6771-4C49-B9C4-5DDCFE053082}">
      <dgm:prSet/>
      <dgm:spPr/>
      <dgm:t>
        <a:bodyPr/>
        <a:lstStyle/>
        <a:p>
          <a:endParaRPr lang="en-US"/>
        </a:p>
      </dgm:t>
    </dgm:pt>
    <dgm:pt modelId="{F04E9C17-6868-4386-9709-B8AD1648D46C}" type="sibTrans" cxnId="{60AFC0F5-6771-4C49-B9C4-5DDCFE053082}">
      <dgm:prSet/>
      <dgm:spPr/>
      <dgm:t>
        <a:bodyPr/>
        <a:lstStyle/>
        <a:p>
          <a:endParaRPr lang="en-US"/>
        </a:p>
      </dgm:t>
    </dgm:pt>
    <dgm:pt modelId="{78439AB3-A8E9-4D2F-8E94-40D12F305693}" type="pres">
      <dgm:prSet presAssocID="{14DCA637-3275-4A4E-BF8D-7DEA3F80606A}" presName="root" presStyleCnt="0">
        <dgm:presLayoutVars>
          <dgm:dir/>
          <dgm:resizeHandles val="exact"/>
        </dgm:presLayoutVars>
      </dgm:prSet>
      <dgm:spPr/>
    </dgm:pt>
    <dgm:pt modelId="{095130EA-1DA2-4B43-A534-3C3C698734B4}" type="pres">
      <dgm:prSet presAssocID="{4FB29215-82D4-4B20-83F9-0A582EC66B05}" presName="compNode" presStyleCnt="0"/>
      <dgm:spPr/>
    </dgm:pt>
    <dgm:pt modelId="{3E399277-8C15-483E-829C-815C95138C5C}" type="pres">
      <dgm:prSet presAssocID="{4FB29215-82D4-4B20-83F9-0A582EC66B05}" presName="bgRect" presStyleLbl="bgShp" presStyleIdx="0" presStyleCnt="6"/>
      <dgm:spPr/>
    </dgm:pt>
    <dgm:pt modelId="{57612FA0-8B45-4F39-BDE1-FA290B7C988F}" type="pres">
      <dgm:prSet presAssocID="{4FB29215-82D4-4B20-83F9-0A582EC66B05}"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ycle with People"/>
        </a:ext>
      </dgm:extLst>
    </dgm:pt>
    <dgm:pt modelId="{226CC05A-66AA-4931-9B94-20D0C970B4B3}" type="pres">
      <dgm:prSet presAssocID="{4FB29215-82D4-4B20-83F9-0A582EC66B05}" presName="spaceRect" presStyleCnt="0"/>
      <dgm:spPr/>
    </dgm:pt>
    <dgm:pt modelId="{167AE156-E1A1-47FD-8670-A85CA0F7EE4A}" type="pres">
      <dgm:prSet presAssocID="{4FB29215-82D4-4B20-83F9-0A582EC66B05}" presName="parTx" presStyleLbl="revTx" presStyleIdx="0" presStyleCnt="6">
        <dgm:presLayoutVars>
          <dgm:chMax val="0"/>
          <dgm:chPref val="0"/>
        </dgm:presLayoutVars>
      </dgm:prSet>
      <dgm:spPr/>
    </dgm:pt>
    <dgm:pt modelId="{49161C9E-ADDC-4255-8A3A-CF8C32E18B96}" type="pres">
      <dgm:prSet presAssocID="{264BBF20-B589-4620-AC8C-1C79DBD334AC}" presName="sibTrans" presStyleCnt="0"/>
      <dgm:spPr/>
    </dgm:pt>
    <dgm:pt modelId="{FA1A68DD-2EE3-4629-BEA8-103068CE5147}" type="pres">
      <dgm:prSet presAssocID="{33B10763-9380-44B7-80BF-C080160882A1}" presName="compNode" presStyleCnt="0"/>
      <dgm:spPr/>
    </dgm:pt>
    <dgm:pt modelId="{BB154A2C-CC3D-46F8-8B9D-58CF6D10E900}" type="pres">
      <dgm:prSet presAssocID="{33B10763-9380-44B7-80BF-C080160882A1}" presName="bgRect" presStyleLbl="bgShp" presStyleIdx="1" presStyleCnt="6"/>
      <dgm:spPr/>
    </dgm:pt>
    <dgm:pt modelId="{44C87A49-160B-4821-96D4-3EF0084D8533}" type="pres">
      <dgm:prSet presAssocID="{33B10763-9380-44B7-80BF-C080160882A1}"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A3809DE2-06FC-4651-BFBC-9461E55FE4C0}" type="pres">
      <dgm:prSet presAssocID="{33B10763-9380-44B7-80BF-C080160882A1}" presName="spaceRect" presStyleCnt="0"/>
      <dgm:spPr/>
    </dgm:pt>
    <dgm:pt modelId="{63BA6000-E96C-4C29-840B-252218399BBA}" type="pres">
      <dgm:prSet presAssocID="{33B10763-9380-44B7-80BF-C080160882A1}" presName="parTx" presStyleLbl="revTx" presStyleIdx="1" presStyleCnt="6">
        <dgm:presLayoutVars>
          <dgm:chMax val="0"/>
          <dgm:chPref val="0"/>
        </dgm:presLayoutVars>
      </dgm:prSet>
      <dgm:spPr/>
    </dgm:pt>
    <dgm:pt modelId="{3ADCAB34-90AB-4349-B89C-E28895CF7906}" type="pres">
      <dgm:prSet presAssocID="{1C74F916-6F98-4D6F-8573-4FA3E4618C0C}" presName="sibTrans" presStyleCnt="0"/>
      <dgm:spPr/>
    </dgm:pt>
    <dgm:pt modelId="{AF72B7E3-EA30-4A9D-8CE4-5E68BB3A3FC8}" type="pres">
      <dgm:prSet presAssocID="{88EAF899-8803-4967-B0ED-B975D35F04D3}" presName="compNode" presStyleCnt="0"/>
      <dgm:spPr/>
    </dgm:pt>
    <dgm:pt modelId="{98D2EACD-210F-4693-85E4-AE24C421E8B6}" type="pres">
      <dgm:prSet presAssocID="{88EAF899-8803-4967-B0ED-B975D35F04D3}" presName="bgRect" presStyleLbl="bgShp" presStyleIdx="2" presStyleCnt="6"/>
      <dgm:spPr/>
    </dgm:pt>
    <dgm:pt modelId="{7FC10797-FAE5-40B0-90D8-13B3ECA4131D}" type="pres">
      <dgm:prSet presAssocID="{88EAF899-8803-4967-B0ED-B975D35F04D3}"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64D95C4C-4EFB-4970-945D-29EF0BC65D51}" type="pres">
      <dgm:prSet presAssocID="{88EAF899-8803-4967-B0ED-B975D35F04D3}" presName="spaceRect" presStyleCnt="0"/>
      <dgm:spPr/>
    </dgm:pt>
    <dgm:pt modelId="{1506D240-B567-4317-B1D3-52BC00C0F90C}" type="pres">
      <dgm:prSet presAssocID="{88EAF899-8803-4967-B0ED-B975D35F04D3}" presName="parTx" presStyleLbl="revTx" presStyleIdx="2" presStyleCnt="6">
        <dgm:presLayoutVars>
          <dgm:chMax val="0"/>
          <dgm:chPref val="0"/>
        </dgm:presLayoutVars>
      </dgm:prSet>
      <dgm:spPr/>
    </dgm:pt>
    <dgm:pt modelId="{909F4850-F9FD-4DFB-86B9-324D4A2D62B7}" type="pres">
      <dgm:prSet presAssocID="{35836ED0-B45D-430A-8E89-EAC4ACAE2F9C}" presName="sibTrans" presStyleCnt="0"/>
      <dgm:spPr/>
    </dgm:pt>
    <dgm:pt modelId="{5C5360CD-79CE-4A9C-953E-B138A7339502}" type="pres">
      <dgm:prSet presAssocID="{730E315D-BC4A-4C48-90C7-4717BCDAEDE5}" presName="compNode" presStyleCnt="0"/>
      <dgm:spPr/>
    </dgm:pt>
    <dgm:pt modelId="{76E9BDB1-3119-4FE6-A33A-024BA2850426}" type="pres">
      <dgm:prSet presAssocID="{730E315D-BC4A-4C48-90C7-4717BCDAEDE5}" presName="bgRect" presStyleLbl="bgShp" presStyleIdx="3" presStyleCnt="6"/>
      <dgm:spPr/>
    </dgm:pt>
    <dgm:pt modelId="{A69B11C1-D82E-451D-BCD6-C3B6BE9DF24E}" type="pres">
      <dgm:prSet presAssocID="{730E315D-BC4A-4C48-90C7-4717BCDAEDE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AE3E6887-53DB-4A6B-A057-C9EE89A020E2}" type="pres">
      <dgm:prSet presAssocID="{730E315D-BC4A-4C48-90C7-4717BCDAEDE5}" presName="spaceRect" presStyleCnt="0"/>
      <dgm:spPr/>
    </dgm:pt>
    <dgm:pt modelId="{1CC5F61A-DCAB-416D-B11D-705DF8FB5C5B}" type="pres">
      <dgm:prSet presAssocID="{730E315D-BC4A-4C48-90C7-4717BCDAEDE5}" presName="parTx" presStyleLbl="revTx" presStyleIdx="3" presStyleCnt="6">
        <dgm:presLayoutVars>
          <dgm:chMax val="0"/>
          <dgm:chPref val="0"/>
        </dgm:presLayoutVars>
      </dgm:prSet>
      <dgm:spPr/>
    </dgm:pt>
    <dgm:pt modelId="{7730BC33-45C0-4345-96F9-A8105B04CE0C}" type="pres">
      <dgm:prSet presAssocID="{5E8D0F52-3D67-45EF-A8B7-FD9E0779B188}" presName="sibTrans" presStyleCnt="0"/>
      <dgm:spPr/>
    </dgm:pt>
    <dgm:pt modelId="{683E510E-55CC-4975-AF37-53BB47003591}" type="pres">
      <dgm:prSet presAssocID="{6579D380-F06B-4A73-B2C5-F8100ADD4C1C}" presName="compNode" presStyleCnt="0"/>
      <dgm:spPr/>
    </dgm:pt>
    <dgm:pt modelId="{CE908182-3F1E-4276-B887-E091DBB69879}" type="pres">
      <dgm:prSet presAssocID="{6579D380-F06B-4A73-B2C5-F8100ADD4C1C}" presName="bgRect" presStyleLbl="bgShp" presStyleIdx="4" presStyleCnt="6"/>
      <dgm:spPr/>
    </dgm:pt>
    <dgm:pt modelId="{27245EA8-7072-4906-9F49-669922169412}" type="pres">
      <dgm:prSet presAssocID="{6579D380-F06B-4A73-B2C5-F8100ADD4C1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rson with Idea"/>
        </a:ext>
      </dgm:extLst>
    </dgm:pt>
    <dgm:pt modelId="{797DAE7A-77E7-4AE0-AC9F-93024BCCB55C}" type="pres">
      <dgm:prSet presAssocID="{6579D380-F06B-4A73-B2C5-F8100ADD4C1C}" presName="spaceRect" presStyleCnt="0"/>
      <dgm:spPr/>
    </dgm:pt>
    <dgm:pt modelId="{B4FDAB32-602C-47D9-97A0-4C1444B42AD0}" type="pres">
      <dgm:prSet presAssocID="{6579D380-F06B-4A73-B2C5-F8100ADD4C1C}" presName="parTx" presStyleLbl="revTx" presStyleIdx="4" presStyleCnt="6">
        <dgm:presLayoutVars>
          <dgm:chMax val="0"/>
          <dgm:chPref val="0"/>
        </dgm:presLayoutVars>
      </dgm:prSet>
      <dgm:spPr/>
    </dgm:pt>
    <dgm:pt modelId="{38BA5411-F568-4A3A-846C-CB6761759D2C}" type="pres">
      <dgm:prSet presAssocID="{2F59CAF5-45C1-4CAC-9B00-1656EC932F2F}" presName="sibTrans" presStyleCnt="0"/>
      <dgm:spPr/>
    </dgm:pt>
    <dgm:pt modelId="{516B7F83-2F79-4EB9-A56E-6166505C1209}" type="pres">
      <dgm:prSet presAssocID="{FF030BFA-FAA1-4751-A144-DBEF92C64C64}" presName="compNode" presStyleCnt="0"/>
      <dgm:spPr/>
    </dgm:pt>
    <dgm:pt modelId="{D40EA99D-B86A-4D5C-A2EC-ADBA09BB8B19}" type="pres">
      <dgm:prSet presAssocID="{FF030BFA-FAA1-4751-A144-DBEF92C64C64}" presName="bgRect" presStyleLbl="bgShp" presStyleIdx="5" presStyleCnt="6"/>
      <dgm:spPr/>
    </dgm:pt>
    <dgm:pt modelId="{1701B86D-6D49-4DED-93B6-928E1371F036}" type="pres">
      <dgm:prSet presAssocID="{FF030BFA-FAA1-4751-A144-DBEF92C64C64}"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FB745AD2-D8FC-4E84-85D6-2137DB1A88D6}" type="pres">
      <dgm:prSet presAssocID="{FF030BFA-FAA1-4751-A144-DBEF92C64C64}" presName="spaceRect" presStyleCnt="0"/>
      <dgm:spPr/>
    </dgm:pt>
    <dgm:pt modelId="{010C2AAB-8DE1-44F1-A3C1-92D5CD752221}" type="pres">
      <dgm:prSet presAssocID="{FF030BFA-FAA1-4751-A144-DBEF92C64C64}" presName="parTx" presStyleLbl="revTx" presStyleIdx="5" presStyleCnt="6">
        <dgm:presLayoutVars>
          <dgm:chMax val="0"/>
          <dgm:chPref val="0"/>
        </dgm:presLayoutVars>
      </dgm:prSet>
      <dgm:spPr/>
    </dgm:pt>
  </dgm:ptLst>
  <dgm:cxnLst>
    <dgm:cxn modelId="{30A6D01E-BDF9-4942-87E3-EC873ACC99B8}" type="presOf" srcId="{6579D380-F06B-4A73-B2C5-F8100ADD4C1C}" destId="{B4FDAB32-602C-47D9-97A0-4C1444B42AD0}" srcOrd="0" destOrd="0" presId="urn:microsoft.com/office/officeart/2018/2/layout/IconVerticalSolidList"/>
    <dgm:cxn modelId="{0F2BBE25-99D7-4CEA-BCA9-9FFED3DC5A7A}" type="presOf" srcId="{730E315D-BC4A-4C48-90C7-4717BCDAEDE5}" destId="{1CC5F61A-DCAB-416D-B11D-705DF8FB5C5B}" srcOrd="0" destOrd="0" presId="urn:microsoft.com/office/officeart/2018/2/layout/IconVerticalSolidList"/>
    <dgm:cxn modelId="{8136523B-7732-439E-B3FA-80E2707199A3}" srcId="{14DCA637-3275-4A4E-BF8D-7DEA3F80606A}" destId="{730E315D-BC4A-4C48-90C7-4717BCDAEDE5}" srcOrd="3" destOrd="0" parTransId="{9A6C69EC-0B16-4B7C-AFD7-7901E9531379}" sibTransId="{5E8D0F52-3D67-45EF-A8B7-FD9E0779B188}"/>
    <dgm:cxn modelId="{6EE8D669-7E13-4ED8-958A-E3F28628D989}" srcId="{14DCA637-3275-4A4E-BF8D-7DEA3F80606A}" destId="{33B10763-9380-44B7-80BF-C080160882A1}" srcOrd="1" destOrd="0" parTransId="{1C54C3CC-B94F-46D5-A9D9-567428BC3BC1}" sibTransId="{1C74F916-6F98-4D6F-8573-4FA3E4618C0C}"/>
    <dgm:cxn modelId="{D2E5767D-623C-49A8-8F78-6A4AB3502CCA}" type="presOf" srcId="{33B10763-9380-44B7-80BF-C080160882A1}" destId="{63BA6000-E96C-4C29-840B-252218399BBA}" srcOrd="0" destOrd="0" presId="urn:microsoft.com/office/officeart/2018/2/layout/IconVerticalSolidList"/>
    <dgm:cxn modelId="{50B2E792-91F5-4F17-823B-FF1D655D5E5C}" srcId="{14DCA637-3275-4A4E-BF8D-7DEA3F80606A}" destId="{88EAF899-8803-4967-B0ED-B975D35F04D3}" srcOrd="2" destOrd="0" parTransId="{1553914B-E55B-4CD7-897D-7312941E9C6E}" sibTransId="{35836ED0-B45D-430A-8E89-EAC4ACAE2F9C}"/>
    <dgm:cxn modelId="{50689CB2-6D83-4BAA-9035-0F43300FA20C}" type="presOf" srcId="{FF030BFA-FAA1-4751-A144-DBEF92C64C64}" destId="{010C2AAB-8DE1-44F1-A3C1-92D5CD752221}" srcOrd="0" destOrd="0" presId="urn:microsoft.com/office/officeart/2018/2/layout/IconVerticalSolidList"/>
    <dgm:cxn modelId="{9A7EFFB2-5AF6-4AC1-A579-1B7F6D4AEE60}" type="presOf" srcId="{14DCA637-3275-4A4E-BF8D-7DEA3F80606A}" destId="{78439AB3-A8E9-4D2F-8E94-40D12F305693}" srcOrd="0" destOrd="0" presId="urn:microsoft.com/office/officeart/2018/2/layout/IconVerticalSolidList"/>
    <dgm:cxn modelId="{FFFB15B9-1196-4429-8A3E-48E28E36CA37}" type="presOf" srcId="{88EAF899-8803-4967-B0ED-B975D35F04D3}" destId="{1506D240-B567-4317-B1D3-52BC00C0F90C}" srcOrd="0" destOrd="0" presId="urn:microsoft.com/office/officeart/2018/2/layout/IconVerticalSolidList"/>
    <dgm:cxn modelId="{9AFF04E7-28F0-43F3-8CE9-F31EA8CDFA85}" type="presOf" srcId="{4FB29215-82D4-4B20-83F9-0A582EC66B05}" destId="{167AE156-E1A1-47FD-8670-A85CA0F7EE4A}" srcOrd="0" destOrd="0" presId="urn:microsoft.com/office/officeart/2018/2/layout/IconVerticalSolidList"/>
    <dgm:cxn modelId="{052FF0EC-3025-44E8-A5B1-6FC465AC44D9}" srcId="{14DCA637-3275-4A4E-BF8D-7DEA3F80606A}" destId="{4FB29215-82D4-4B20-83F9-0A582EC66B05}" srcOrd="0" destOrd="0" parTransId="{EE763F90-9DB2-41FF-B401-8F7467699E48}" sibTransId="{264BBF20-B589-4620-AC8C-1C79DBD334AC}"/>
    <dgm:cxn modelId="{60AFC0F5-6771-4C49-B9C4-5DDCFE053082}" srcId="{14DCA637-3275-4A4E-BF8D-7DEA3F80606A}" destId="{FF030BFA-FAA1-4751-A144-DBEF92C64C64}" srcOrd="5" destOrd="0" parTransId="{3C573EFD-B4CB-4B68-BB15-AA4E59BAD17B}" sibTransId="{F04E9C17-6868-4386-9709-B8AD1648D46C}"/>
    <dgm:cxn modelId="{5562A5FE-7AB1-43C8-B615-CC1D308F334B}" srcId="{14DCA637-3275-4A4E-BF8D-7DEA3F80606A}" destId="{6579D380-F06B-4A73-B2C5-F8100ADD4C1C}" srcOrd="4" destOrd="0" parTransId="{D72B6D81-31B1-4AAC-8850-4C0114ADECEF}" sibTransId="{2F59CAF5-45C1-4CAC-9B00-1656EC932F2F}"/>
    <dgm:cxn modelId="{CC560137-EDAC-4738-81E7-F51945D5CE1D}" type="presParOf" srcId="{78439AB3-A8E9-4D2F-8E94-40D12F305693}" destId="{095130EA-1DA2-4B43-A534-3C3C698734B4}" srcOrd="0" destOrd="0" presId="urn:microsoft.com/office/officeart/2018/2/layout/IconVerticalSolidList"/>
    <dgm:cxn modelId="{319E3061-F518-4D3D-AE6A-E56A6B246AB2}" type="presParOf" srcId="{095130EA-1DA2-4B43-A534-3C3C698734B4}" destId="{3E399277-8C15-483E-829C-815C95138C5C}" srcOrd="0" destOrd="0" presId="urn:microsoft.com/office/officeart/2018/2/layout/IconVerticalSolidList"/>
    <dgm:cxn modelId="{14C0E847-4A46-47BC-9BBE-EFEA54CD25F2}" type="presParOf" srcId="{095130EA-1DA2-4B43-A534-3C3C698734B4}" destId="{57612FA0-8B45-4F39-BDE1-FA290B7C988F}" srcOrd="1" destOrd="0" presId="urn:microsoft.com/office/officeart/2018/2/layout/IconVerticalSolidList"/>
    <dgm:cxn modelId="{D6DA145C-FDAC-411C-89A8-73CF2F0318AC}" type="presParOf" srcId="{095130EA-1DA2-4B43-A534-3C3C698734B4}" destId="{226CC05A-66AA-4931-9B94-20D0C970B4B3}" srcOrd="2" destOrd="0" presId="urn:microsoft.com/office/officeart/2018/2/layout/IconVerticalSolidList"/>
    <dgm:cxn modelId="{6423CA95-1548-41FB-94C5-94126C5AE794}" type="presParOf" srcId="{095130EA-1DA2-4B43-A534-3C3C698734B4}" destId="{167AE156-E1A1-47FD-8670-A85CA0F7EE4A}" srcOrd="3" destOrd="0" presId="urn:microsoft.com/office/officeart/2018/2/layout/IconVerticalSolidList"/>
    <dgm:cxn modelId="{DD8B4008-FED8-45CF-8133-CD85D8018291}" type="presParOf" srcId="{78439AB3-A8E9-4D2F-8E94-40D12F305693}" destId="{49161C9E-ADDC-4255-8A3A-CF8C32E18B96}" srcOrd="1" destOrd="0" presId="urn:microsoft.com/office/officeart/2018/2/layout/IconVerticalSolidList"/>
    <dgm:cxn modelId="{F7EAFEA4-2746-4F0D-85EC-1DD1A2EDA264}" type="presParOf" srcId="{78439AB3-A8E9-4D2F-8E94-40D12F305693}" destId="{FA1A68DD-2EE3-4629-BEA8-103068CE5147}" srcOrd="2" destOrd="0" presId="urn:microsoft.com/office/officeart/2018/2/layout/IconVerticalSolidList"/>
    <dgm:cxn modelId="{E84E3D79-14FA-41B9-8D0B-7D0E29AE725F}" type="presParOf" srcId="{FA1A68DD-2EE3-4629-BEA8-103068CE5147}" destId="{BB154A2C-CC3D-46F8-8B9D-58CF6D10E900}" srcOrd="0" destOrd="0" presId="urn:microsoft.com/office/officeart/2018/2/layout/IconVerticalSolidList"/>
    <dgm:cxn modelId="{DA36BFAB-1062-4309-88BA-B0CE1B05E14A}" type="presParOf" srcId="{FA1A68DD-2EE3-4629-BEA8-103068CE5147}" destId="{44C87A49-160B-4821-96D4-3EF0084D8533}" srcOrd="1" destOrd="0" presId="urn:microsoft.com/office/officeart/2018/2/layout/IconVerticalSolidList"/>
    <dgm:cxn modelId="{AA6B4E93-AD61-4CE3-A8CB-14F18A480F95}" type="presParOf" srcId="{FA1A68DD-2EE3-4629-BEA8-103068CE5147}" destId="{A3809DE2-06FC-4651-BFBC-9461E55FE4C0}" srcOrd="2" destOrd="0" presId="urn:microsoft.com/office/officeart/2018/2/layout/IconVerticalSolidList"/>
    <dgm:cxn modelId="{93471395-68E7-41D6-9960-9DF53D46CCC4}" type="presParOf" srcId="{FA1A68DD-2EE3-4629-BEA8-103068CE5147}" destId="{63BA6000-E96C-4C29-840B-252218399BBA}" srcOrd="3" destOrd="0" presId="urn:microsoft.com/office/officeart/2018/2/layout/IconVerticalSolidList"/>
    <dgm:cxn modelId="{B5482A37-369A-4482-959C-94BA2AA70C1A}" type="presParOf" srcId="{78439AB3-A8E9-4D2F-8E94-40D12F305693}" destId="{3ADCAB34-90AB-4349-B89C-E28895CF7906}" srcOrd="3" destOrd="0" presId="urn:microsoft.com/office/officeart/2018/2/layout/IconVerticalSolidList"/>
    <dgm:cxn modelId="{BF94A041-04B9-4C15-9A7F-3BB22D361F13}" type="presParOf" srcId="{78439AB3-A8E9-4D2F-8E94-40D12F305693}" destId="{AF72B7E3-EA30-4A9D-8CE4-5E68BB3A3FC8}" srcOrd="4" destOrd="0" presId="urn:microsoft.com/office/officeart/2018/2/layout/IconVerticalSolidList"/>
    <dgm:cxn modelId="{91BA6954-15B0-4531-BBA9-38F32CA0F077}" type="presParOf" srcId="{AF72B7E3-EA30-4A9D-8CE4-5E68BB3A3FC8}" destId="{98D2EACD-210F-4693-85E4-AE24C421E8B6}" srcOrd="0" destOrd="0" presId="urn:microsoft.com/office/officeart/2018/2/layout/IconVerticalSolidList"/>
    <dgm:cxn modelId="{70C3D365-D660-4E02-9F27-1C3CE642318B}" type="presParOf" srcId="{AF72B7E3-EA30-4A9D-8CE4-5E68BB3A3FC8}" destId="{7FC10797-FAE5-40B0-90D8-13B3ECA4131D}" srcOrd="1" destOrd="0" presId="urn:microsoft.com/office/officeart/2018/2/layout/IconVerticalSolidList"/>
    <dgm:cxn modelId="{D74231DA-E6BE-48A5-97F5-FA1EEA8EA976}" type="presParOf" srcId="{AF72B7E3-EA30-4A9D-8CE4-5E68BB3A3FC8}" destId="{64D95C4C-4EFB-4970-945D-29EF0BC65D51}" srcOrd="2" destOrd="0" presId="urn:microsoft.com/office/officeart/2018/2/layout/IconVerticalSolidList"/>
    <dgm:cxn modelId="{6ACA08E5-3E0C-43FB-8D31-1822F26DE037}" type="presParOf" srcId="{AF72B7E3-EA30-4A9D-8CE4-5E68BB3A3FC8}" destId="{1506D240-B567-4317-B1D3-52BC00C0F90C}" srcOrd="3" destOrd="0" presId="urn:microsoft.com/office/officeart/2018/2/layout/IconVerticalSolidList"/>
    <dgm:cxn modelId="{B20A43C3-685A-4207-8B4E-7EBDC8530154}" type="presParOf" srcId="{78439AB3-A8E9-4D2F-8E94-40D12F305693}" destId="{909F4850-F9FD-4DFB-86B9-324D4A2D62B7}" srcOrd="5" destOrd="0" presId="urn:microsoft.com/office/officeart/2018/2/layout/IconVerticalSolidList"/>
    <dgm:cxn modelId="{5D2C59A7-F038-4BCC-873D-24090071F52A}" type="presParOf" srcId="{78439AB3-A8E9-4D2F-8E94-40D12F305693}" destId="{5C5360CD-79CE-4A9C-953E-B138A7339502}" srcOrd="6" destOrd="0" presId="urn:microsoft.com/office/officeart/2018/2/layout/IconVerticalSolidList"/>
    <dgm:cxn modelId="{4C8134D4-6F46-42AB-BCD8-C4B175D6374E}" type="presParOf" srcId="{5C5360CD-79CE-4A9C-953E-B138A7339502}" destId="{76E9BDB1-3119-4FE6-A33A-024BA2850426}" srcOrd="0" destOrd="0" presId="urn:microsoft.com/office/officeart/2018/2/layout/IconVerticalSolidList"/>
    <dgm:cxn modelId="{1614C87C-6133-4719-854C-5A1D6FBBF3EF}" type="presParOf" srcId="{5C5360CD-79CE-4A9C-953E-B138A7339502}" destId="{A69B11C1-D82E-451D-BCD6-C3B6BE9DF24E}" srcOrd="1" destOrd="0" presId="urn:microsoft.com/office/officeart/2018/2/layout/IconVerticalSolidList"/>
    <dgm:cxn modelId="{CB02515D-82FF-44BB-A64F-4071F5FBBFF8}" type="presParOf" srcId="{5C5360CD-79CE-4A9C-953E-B138A7339502}" destId="{AE3E6887-53DB-4A6B-A057-C9EE89A020E2}" srcOrd="2" destOrd="0" presId="urn:microsoft.com/office/officeart/2018/2/layout/IconVerticalSolidList"/>
    <dgm:cxn modelId="{1556E0D0-B453-4215-9403-ED9DD563B90E}" type="presParOf" srcId="{5C5360CD-79CE-4A9C-953E-B138A7339502}" destId="{1CC5F61A-DCAB-416D-B11D-705DF8FB5C5B}" srcOrd="3" destOrd="0" presId="urn:microsoft.com/office/officeart/2018/2/layout/IconVerticalSolidList"/>
    <dgm:cxn modelId="{EBFAD8A1-63BE-4572-8B79-DBC7ECE71D6B}" type="presParOf" srcId="{78439AB3-A8E9-4D2F-8E94-40D12F305693}" destId="{7730BC33-45C0-4345-96F9-A8105B04CE0C}" srcOrd="7" destOrd="0" presId="urn:microsoft.com/office/officeart/2018/2/layout/IconVerticalSolidList"/>
    <dgm:cxn modelId="{A0173F12-E2F8-420F-99F5-8938D46AC06E}" type="presParOf" srcId="{78439AB3-A8E9-4D2F-8E94-40D12F305693}" destId="{683E510E-55CC-4975-AF37-53BB47003591}" srcOrd="8" destOrd="0" presId="urn:microsoft.com/office/officeart/2018/2/layout/IconVerticalSolidList"/>
    <dgm:cxn modelId="{E22B2772-35B5-4612-806C-701FC80721C8}" type="presParOf" srcId="{683E510E-55CC-4975-AF37-53BB47003591}" destId="{CE908182-3F1E-4276-B887-E091DBB69879}" srcOrd="0" destOrd="0" presId="urn:microsoft.com/office/officeart/2018/2/layout/IconVerticalSolidList"/>
    <dgm:cxn modelId="{B09D62C5-3499-4392-89FB-A2E89640555F}" type="presParOf" srcId="{683E510E-55CC-4975-AF37-53BB47003591}" destId="{27245EA8-7072-4906-9F49-669922169412}" srcOrd="1" destOrd="0" presId="urn:microsoft.com/office/officeart/2018/2/layout/IconVerticalSolidList"/>
    <dgm:cxn modelId="{3FB825AD-CFA6-40F7-BF85-6438204B1E10}" type="presParOf" srcId="{683E510E-55CC-4975-AF37-53BB47003591}" destId="{797DAE7A-77E7-4AE0-AC9F-93024BCCB55C}" srcOrd="2" destOrd="0" presId="urn:microsoft.com/office/officeart/2018/2/layout/IconVerticalSolidList"/>
    <dgm:cxn modelId="{2353ADBA-32C2-4A6F-A1F5-2B6A75B7E38B}" type="presParOf" srcId="{683E510E-55CC-4975-AF37-53BB47003591}" destId="{B4FDAB32-602C-47D9-97A0-4C1444B42AD0}" srcOrd="3" destOrd="0" presId="urn:microsoft.com/office/officeart/2018/2/layout/IconVerticalSolidList"/>
    <dgm:cxn modelId="{EA5DCC6F-0019-4CE6-B66E-FD7B58AD3EEB}" type="presParOf" srcId="{78439AB3-A8E9-4D2F-8E94-40D12F305693}" destId="{38BA5411-F568-4A3A-846C-CB6761759D2C}" srcOrd="9" destOrd="0" presId="urn:microsoft.com/office/officeart/2018/2/layout/IconVerticalSolidList"/>
    <dgm:cxn modelId="{352A313E-F311-4ED2-8304-2BD325CBED44}" type="presParOf" srcId="{78439AB3-A8E9-4D2F-8E94-40D12F305693}" destId="{516B7F83-2F79-4EB9-A56E-6166505C1209}" srcOrd="10" destOrd="0" presId="urn:microsoft.com/office/officeart/2018/2/layout/IconVerticalSolidList"/>
    <dgm:cxn modelId="{FE0FE6F9-63B7-4D51-8EAB-EFEC731352FC}" type="presParOf" srcId="{516B7F83-2F79-4EB9-A56E-6166505C1209}" destId="{D40EA99D-B86A-4D5C-A2EC-ADBA09BB8B19}" srcOrd="0" destOrd="0" presId="urn:microsoft.com/office/officeart/2018/2/layout/IconVerticalSolidList"/>
    <dgm:cxn modelId="{482C7A55-51CB-45CA-AA00-8AB4FC95BD0F}" type="presParOf" srcId="{516B7F83-2F79-4EB9-A56E-6166505C1209}" destId="{1701B86D-6D49-4DED-93B6-928E1371F036}" srcOrd="1" destOrd="0" presId="urn:microsoft.com/office/officeart/2018/2/layout/IconVerticalSolidList"/>
    <dgm:cxn modelId="{AFCEFD52-2DA9-44A2-BC69-7B9CCB23E741}" type="presParOf" srcId="{516B7F83-2F79-4EB9-A56E-6166505C1209}" destId="{FB745AD2-D8FC-4E84-85D6-2137DB1A88D6}" srcOrd="2" destOrd="0" presId="urn:microsoft.com/office/officeart/2018/2/layout/IconVerticalSolidList"/>
    <dgm:cxn modelId="{57B89053-9BEF-4C68-BE7D-CFC4C5D525D3}" type="presParOf" srcId="{516B7F83-2F79-4EB9-A56E-6166505C1209}" destId="{010C2AAB-8DE1-44F1-A3C1-92D5CD7522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99277-8C15-483E-829C-815C95138C5C}">
      <dsp:nvSpPr>
        <dsp:cNvPr id="0" name=""/>
        <dsp:cNvSpPr/>
      </dsp:nvSpPr>
      <dsp:spPr>
        <a:xfrm>
          <a:off x="0" y="1783"/>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612FA0-8B45-4F39-BDE1-FA290B7C988F}">
      <dsp:nvSpPr>
        <dsp:cNvPr id="0" name=""/>
        <dsp:cNvSpPr/>
      </dsp:nvSpPr>
      <dsp:spPr>
        <a:xfrm>
          <a:off x="229911" y="172791"/>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7AE156-E1A1-47FD-8670-A85CA0F7EE4A}">
      <dsp:nvSpPr>
        <dsp:cNvPr id="0" name=""/>
        <dsp:cNvSpPr/>
      </dsp:nvSpPr>
      <dsp:spPr>
        <a:xfrm>
          <a:off x="877842" y="1783"/>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Define leader and leadership.</a:t>
          </a:r>
        </a:p>
      </dsp:txBody>
      <dsp:txXfrm>
        <a:off x="877842" y="1783"/>
        <a:ext cx="5486381" cy="760036"/>
      </dsp:txXfrm>
    </dsp:sp>
    <dsp:sp modelId="{BB154A2C-CC3D-46F8-8B9D-58CF6D10E900}">
      <dsp:nvSpPr>
        <dsp:cNvPr id="0" name=""/>
        <dsp:cNvSpPr/>
      </dsp:nvSpPr>
      <dsp:spPr>
        <a:xfrm>
          <a:off x="0" y="951829"/>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C87A49-160B-4821-96D4-3EF0084D8533}">
      <dsp:nvSpPr>
        <dsp:cNvPr id="0" name=""/>
        <dsp:cNvSpPr/>
      </dsp:nvSpPr>
      <dsp:spPr>
        <a:xfrm>
          <a:off x="229911" y="1122837"/>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BA6000-E96C-4C29-840B-252218399BBA}">
      <dsp:nvSpPr>
        <dsp:cNvPr id="0" name=""/>
        <dsp:cNvSpPr/>
      </dsp:nvSpPr>
      <dsp:spPr>
        <a:xfrm>
          <a:off x="877842" y="951829"/>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Compare and contrast early theories of leadership.</a:t>
          </a:r>
        </a:p>
      </dsp:txBody>
      <dsp:txXfrm>
        <a:off x="877842" y="951829"/>
        <a:ext cx="5486381" cy="760036"/>
      </dsp:txXfrm>
    </dsp:sp>
    <dsp:sp modelId="{98D2EACD-210F-4693-85E4-AE24C421E8B6}">
      <dsp:nvSpPr>
        <dsp:cNvPr id="0" name=""/>
        <dsp:cNvSpPr/>
      </dsp:nvSpPr>
      <dsp:spPr>
        <a:xfrm>
          <a:off x="0" y="1901874"/>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C10797-FAE5-40B0-90D8-13B3ECA4131D}">
      <dsp:nvSpPr>
        <dsp:cNvPr id="0" name=""/>
        <dsp:cNvSpPr/>
      </dsp:nvSpPr>
      <dsp:spPr>
        <a:xfrm>
          <a:off x="229911" y="2072883"/>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06D240-B567-4317-B1D3-52BC00C0F90C}">
      <dsp:nvSpPr>
        <dsp:cNvPr id="0" name=""/>
        <dsp:cNvSpPr/>
      </dsp:nvSpPr>
      <dsp:spPr>
        <a:xfrm>
          <a:off x="877842" y="1901874"/>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Describe the three major contingency theories of leadership.</a:t>
          </a:r>
        </a:p>
      </dsp:txBody>
      <dsp:txXfrm>
        <a:off x="877842" y="1901874"/>
        <a:ext cx="5486381" cy="760036"/>
      </dsp:txXfrm>
    </dsp:sp>
    <dsp:sp modelId="{76E9BDB1-3119-4FE6-A33A-024BA2850426}">
      <dsp:nvSpPr>
        <dsp:cNvPr id="0" name=""/>
        <dsp:cNvSpPr/>
      </dsp:nvSpPr>
      <dsp:spPr>
        <a:xfrm>
          <a:off x="0" y="2851920"/>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B11C1-D82E-451D-BCD6-C3B6BE9DF24E}">
      <dsp:nvSpPr>
        <dsp:cNvPr id="0" name=""/>
        <dsp:cNvSpPr/>
      </dsp:nvSpPr>
      <dsp:spPr>
        <a:xfrm>
          <a:off x="229911" y="3022928"/>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C5F61A-DCAB-416D-B11D-705DF8FB5C5B}">
      <dsp:nvSpPr>
        <dsp:cNvPr id="0" name=""/>
        <dsp:cNvSpPr/>
      </dsp:nvSpPr>
      <dsp:spPr>
        <a:xfrm>
          <a:off x="877842" y="2851920"/>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Describe contemporary views of leadership.</a:t>
          </a:r>
        </a:p>
      </dsp:txBody>
      <dsp:txXfrm>
        <a:off x="877842" y="2851920"/>
        <a:ext cx="5486381" cy="760036"/>
      </dsp:txXfrm>
    </dsp:sp>
    <dsp:sp modelId="{CE908182-3F1E-4276-B887-E091DBB69879}">
      <dsp:nvSpPr>
        <dsp:cNvPr id="0" name=""/>
        <dsp:cNvSpPr/>
      </dsp:nvSpPr>
      <dsp:spPr>
        <a:xfrm>
          <a:off x="0" y="3801966"/>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245EA8-7072-4906-9F49-669922169412}">
      <dsp:nvSpPr>
        <dsp:cNvPr id="0" name=""/>
        <dsp:cNvSpPr/>
      </dsp:nvSpPr>
      <dsp:spPr>
        <a:xfrm>
          <a:off x="229911" y="3972974"/>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FDAB32-602C-47D9-97A0-4C1444B42AD0}">
      <dsp:nvSpPr>
        <dsp:cNvPr id="0" name=""/>
        <dsp:cNvSpPr/>
      </dsp:nvSpPr>
      <dsp:spPr>
        <a:xfrm>
          <a:off x="877842" y="3801966"/>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Compare the various theories of leadership for their validity.</a:t>
          </a:r>
        </a:p>
      </dsp:txBody>
      <dsp:txXfrm>
        <a:off x="877842" y="3801966"/>
        <a:ext cx="5486381" cy="760036"/>
      </dsp:txXfrm>
    </dsp:sp>
    <dsp:sp modelId="{D40EA99D-B86A-4D5C-A2EC-ADBA09BB8B19}">
      <dsp:nvSpPr>
        <dsp:cNvPr id="0" name=""/>
        <dsp:cNvSpPr/>
      </dsp:nvSpPr>
      <dsp:spPr>
        <a:xfrm>
          <a:off x="0" y="4752011"/>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01B86D-6D49-4DED-93B6-928E1371F036}">
      <dsp:nvSpPr>
        <dsp:cNvPr id="0" name=""/>
        <dsp:cNvSpPr/>
      </dsp:nvSpPr>
      <dsp:spPr>
        <a:xfrm>
          <a:off x="229911" y="4923020"/>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0C2AAB-8DE1-44F1-A3C1-92D5CD752221}">
      <dsp:nvSpPr>
        <dsp:cNvPr id="0" name=""/>
        <dsp:cNvSpPr/>
      </dsp:nvSpPr>
      <dsp:spPr>
        <a:xfrm>
          <a:off x="877842" y="4752011"/>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Discuss twenty-first century issues affecting leadership.</a:t>
          </a:r>
        </a:p>
      </dsp:txBody>
      <dsp:txXfrm>
        <a:off x="877842" y="4752011"/>
        <a:ext cx="5486381" cy="7600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959D-4948-1A4E-BEEB-748BFB2546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3BA7E1-817D-456D-348C-1DCF2B00CB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C5BB4A-9B62-E56F-5020-333A82BAD49A}"/>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5" name="Footer Placeholder 4">
            <a:extLst>
              <a:ext uri="{FF2B5EF4-FFF2-40B4-BE49-F238E27FC236}">
                <a16:creationId xmlns:a16="http://schemas.microsoft.com/office/drawing/2014/main" id="{E38BD665-2321-7250-E5F2-6EEB110801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67F87B-B2C7-5C5E-5D56-4B34905DB359}"/>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2125495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8002C-21EE-2E1C-DCD1-97ABBBFEFC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CFB8F8-40B8-413B-9BA5-76E5394374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649DD1-E82A-D273-23BF-7C34884CD1DA}"/>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5" name="Footer Placeholder 4">
            <a:extLst>
              <a:ext uri="{FF2B5EF4-FFF2-40B4-BE49-F238E27FC236}">
                <a16:creationId xmlns:a16="http://schemas.microsoft.com/office/drawing/2014/main" id="{0B44FF3A-5405-37FA-9D3E-3BCD47F308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CDCC78-EA56-3D3C-BE6C-01B4D89F5B1B}"/>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4076031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8BC56-97B7-6657-7A7A-05D91A1A28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A9AB66-E848-F89E-7C41-C9409580FB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D9B509-1F2F-8F58-7067-ABA2B4781968}"/>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5" name="Footer Placeholder 4">
            <a:extLst>
              <a:ext uri="{FF2B5EF4-FFF2-40B4-BE49-F238E27FC236}">
                <a16:creationId xmlns:a16="http://schemas.microsoft.com/office/drawing/2014/main" id="{0228908B-87E9-7F9E-CFE5-6C7AA1E7B7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D85E40-BB1A-AAE6-E24A-009363E5599C}"/>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475026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D7BD-A051-8F48-B642-F73C9E06FF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903217-E395-505B-F709-42643CC22B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F7F5B0-D9EF-7EC9-47E3-B33B9B5B6F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D459C6-53E2-2CA5-88EE-C3B701939DBF}"/>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6" name="Footer Placeholder 5">
            <a:extLst>
              <a:ext uri="{FF2B5EF4-FFF2-40B4-BE49-F238E27FC236}">
                <a16:creationId xmlns:a16="http://schemas.microsoft.com/office/drawing/2014/main" id="{9ACF9EA4-F753-3B5D-8E41-58693D0861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427CAA-E2B3-16D0-454A-6F4BD7F4B03D}"/>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2585707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4AB10-CE2E-8E8C-D303-414C14D0F8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52CE45-A8CA-E5B3-3064-85EB80E643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71C449-2493-5504-0825-0EA8F50354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8C1212-A105-35FE-AC82-E2489150DC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B4E60E-44BA-88CE-EF2F-85FD5B21BDD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654938-E10E-5061-6465-EB0E25B431EF}"/>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8" name="Footer Placeholder 7">
            <a:extLst>
              <a:ext uri="{FF2B5EF4-FFF2-40B4-BE49-F238E27FC236}">
                <a16:creationId xmlns:a16="http://schemas.microsoft.com/office/drawing/2014/main" id="{8383302D-7334-0ACE-4435-3EC33D555F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8C619E-EE63-07C3-D5C9-2294CDB83CA4}"/>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1480261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2F36F-144F-5222-7B98-A659E7BED6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2D95A8-8F1B-E721-B837-37BE161DFE5C}"/>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4" name="Footer Placeholder 3">
            <a:extLst>
              <a:ext uri="{FF2B5EF4-FFF2-40B4-BE49-F238E27FC236}">
                <a16:creationId xmlns:a16="http://schemas.microsoft.com/office/drawing/2014/main" id="{40608F0A-4214-3FFA-7B6B-1EB5FC4FF5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25D7F0-0BBE-B767-8566-3EB5B1A9B666}"/>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1580348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866FFC-D625-80A4-44C7-EA480296A8DD}"/>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3" name="Footer Placeholder 2">
            <a:extLst>
              <a:ext uri="{FF2B5EF4-FFF2-40B4-BE49-F238E27FC236}">
                <a16:creationId xmlns:a16="http://schemas.microsoft.com/office/drawing/2014/main" id="{FA77B13D-919E-E0E2-AB25-7122E40460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397CBD-4D5B-1E1D-D473-5E7C984D3FF5}"/>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3508321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3DC5D-62A5-DDC5-9ABD-F06FC3BA39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EF2A01-DC90-5A7F-8C86-66560593D2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AEC3D4-8418-ECBA-2E0D-FE30EC05AD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C4F612-F84A-9384-7C33-A72973149E03}"/>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6" name="Footer Placeholder 5">
            <a:extLst>
              <a:ext uri="{FF2B5EF4-FFF2-40B4-BE49-F238E27FC236}">
                <a16:creationId xmlns:a16="http://schemas.microsoft.com/office/drawing/2014/main" id="{D82D0B75-CEE7-2CB1-6F48-AA95BC5969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703E35-F83A-2133-EFB2-B8478474D249}"/>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4091810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2C97-5580-5A07-A279-C00C01BFD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CB5DB5-1796-ABFC-C337-E8C5ED7004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CF8895-8B92-844E-F7BE-0C8437AA17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12E33A-7202-FCDE-976C-9511E54FF796}"/>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6" name="Footer Placeholder 5">
            <a:extLst>
              <a:ext uri="{FF2B5EF4-FFF2-40B4-BE49-F238E27FC236}">
                <a16:creationId xmlns:a16="http://schemas.microsoft.com/office/drawing/2014/main" id="{75C7AE16-2FC5-8CBE-B385-0BD93DAB33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4B50AF-4BD9-98BF-636C-8C38AF57BAE5}"/>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1962858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CF39E-6A59-9272-8D4F-9DB6F9003D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5820DB-23D7-5A40-42D3-991FCACAB7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4498F-8634-1E3C-9599-CD7D6E6FA1BE}"/>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5" name="Footer Placeholder 4">
            <a:extLst>
              <a:ext uri="{FF2B5EF4-FFF2-40B4-BE49-F238E27FC236}">
                <a16:creationId xmlns:a16="http://schemas.microsoft.com/office/drawing/2014/main" id="{8E1EB234-ED20-3674-9C6E-E8E27225CD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952E8C-1685-02AE-47DC-96152DEF89D8}"/>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3387210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698FC3-FA95-1C88-15BA-739CC9856E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A64827-485A-A33A-4BA8-82F966AB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B54634-6BF4-C1E5-E9AB-0DDC826ECE2C}"/>
              </a:ext>
            </a:extLst>
          </p:cNvPr>
          <p:cNvSpPr>
            <a:spLocks noGrp="1"/>
          </p:cNvSpPr>
          <p:nvPr>
            <p:ph type="dt" sz="half" idx="10"/>
          </p:nvPr>
        </p:nvSpPr>
        <p:spPr/>
        <p:txBody>
          <a:bodyPr/>
          <a:lstStyle/>
          <a:p>
            <a:fld id="{74574A82-3774-4176-AEE2-09A93229B8D1}" type="datetimeFigureOut">
              <a:rPr lang="en-GB" smtClean="0"/>
              <a:t>29/04/2026</a:t>
            </a:fld>
            <a:endParaRPr lang="en-GB"/>
          </a:p>
        </p:txBody>
      </p:sp>
      <p:sp>
        <p:nvSpPr>
          <p:cNvPr id="5" name="Footer Placeholder 4">
            <a:extLst>
              <a:ext uri="{FF2B5EF4-FFF2-40B4-BE49-F238E27FC236}">
                <a16:creationId xmlns:a16="http://schemas.microsoft.com/office/drawing/2014/main" id="{24BBB9E4-E751-7876-8FF0-9B277E8D83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7E2383-05C1-31B0-AA20-7EAA902DE3BE}"/>
              </a:ext>
            </a:extLst>
          </p:cNvPr>
          <p:cNvSpPr>
            <a:spLocks noGrp="1"/>
          </p:cNvSpPr>
          <p:nvPr>
            <p:ph type="sldNum" sz="quarter" idx="12"/>
          </p:nvPr>
        </p:nvSpPr>
        <p:spPr/>
        <p:txBody>
          <a:bodyPr/>
          <a:lstStyle/>
          <a:p>
            <a:fld id="{CD04ECBE-E708-4B87-A2DE-AD0FC39AEE6F}" type="slidenum">
              <a:rPr lang="en-GB" smtClean="0"/>
              <a:t>‹#›</a:t>
            </a:fld>
            <a:endParaRPr lang="en-GB"/>
          </a:p>
        </p:txBody>
      </p:sp>
    </p:spTree>
    <p:extLst>
      <p:ext uri="{BB962C8B-B14F-4D97-AF65-F5344CB8AC3E}">
        <p14:creationId xmlns:p14="http://schemas.microsoft.com/office/powerpoint/2010/main" val="2211017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F47E66-6B1E-C892-F080-5E2E3D4BCE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05488E-BA96-FF40-907C-B5B20296A1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2CE681-2761-FDCA-0238-CFF807A019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574A82-3774-4176-AEE2-09A93229B8D1}" type="datetimeFigureOut">
              <a:rPr lang="en-GB" smtClean="0"/>
              <a:t>29/04/2026</a:t>
            </a:fld>
            <a:endParaRPr lang="en-GB"/>
          </a:p>
        </p:txBody>
      </p:sp>
      <p:sp>
        <p:nvSpPr>
          <p:cNvPr id="5" name="Footer Placeholder 4">
            <a:extLst>
              <a:ext uri="{FF2B5EF4-FFF2-40B4-BE49-F238E27FC236}">
                <a16:creationId xmlns:a16="http://schemas.microsoft.com/office/drawing/2014/main" id="{9F46A698-3A29-0D95-C0F8-90E062266F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43847A-10EF-F474-A4AD-951C1381BE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4ECBE-E708-4B87-A2DE-AD0FC39AEE6F}" type="slidenum">
              <a:rPr lang="en-GB" smtClean="0"/>
              <a:t>‹#›</a:t>
            </a:fld>
            <a:endParaRPr lang="en-GB"/>
          </a:p>
        </p:txBody>
      </p:sp>
    </p:spTree>
    <p:extLst>
      <p:ext uri="{BB962C8B-B14F-4D97-AF65-F5344CB8AC3E}">
        <p14:creationId xmlns:p14="http://schemas.microsoft.com/office/powerpoint/2010/main" val="40573178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youtube.com/watch?v=6QKY1sXP0rg" TargetMode="External"/><Relationship Id="rId3" Type="http://schemas.openxmlformats.org/officeDocument/2006/relationships/hyperlink" Target="https://www.youtube.com/watch?v=APkB4FnBG5w" TargetMode="External"/><Relationship Id="rId7" Type="http://schemas.openxmlformats.org/officeDocument/2006/relationships/hyperlink" Target="https://www.youtube.com/watch?v=0VZW54uJW4s" TargetMode="External"/><Relationship Id="rId2" Type="http://schemas.openxmlformats.org/officeDocument/2006/relationships/hyperlink" Target="https://www.youtube.com/watch?v=9MO1aY1xC80" TargetMode="External"/><Relationship Id="rId1" Type="http://schemas.openxmlformats.org/officeDocument/2006/relationships/slideLayout" Target="../slideLayouts/slideLayout7.xml"/><Relationship Id="rId6" Type="http://schemas.openxmlformats.org/officeDocument/2006/relationships/hyperlink" Target="https://www.youtube.com/watch?v=eXDNkwIeOqA" TargetMode="External"/><Relationship Id="rId5" Type="http://schemas.openxmlformats.org/officeDocument/2006/relationships/hyperlink" Target="https://www.youtube.com/watch?v=NQN4mtTagL0" TargetMode="External"/><Relationship Id="rId4" Type="http://schemas.openxmlformats.org/officeDocument/2006/relationships/hyperlink" Target="https://www.youtube.com/watch?v=Hq0l6GXksC0" TargetMode="External"/><Relationship Id="rId9" Type="http://schemas.openxmlformats.org/officeDocument/2006/relationships/hyperlink" Target="https://www.youtube.com/watch?v=f60dheI4ARg"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s://www.google.com/url?sa=i&amp;source=web&amp;rct=j&amp;url=https://www.csttraining.co.uk/citb-leadership-management-course/&amp;ved=2ahUKEwit_oTg8JKUAxVvQkEAHYhuLacQy_kOegQIBxAC&amp;opi=89978449&amp;cd&amp;psig=AOvVaw3vLl2YgTV6soEB2f-jQMZO&amp;ust=1777545931956000" TargetMode="External"/><Relationship Id="rId2" Type="http://schemas.openxmlformats.org/officeDocument/2006/relationships/hyperlink" Target="https://www.google.com/url?sa=i&amp;source=web&amp;rct=j&amp;url=https://inpd.co.uk/course/executive-leadership-programme&amp;ved=2ahUKEwit_oTg8JKUAxVvQkEAHYhuLacQy_kOegQIBRAD&amp;opi=89978449&amp;cd&amp;psig=AOvVaw3vLl2YgTV6soEB2f-jQMZO&amp;ust=1777545931956000" TargetMode="Externa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8CBF904C-3111-035B-25E3-E1ED534A5453}"/>
              </a:ext>
            </a:extLst>
          </p:cNvPr>
          <p:cNvSpPr>
            <a:spLocks noGrp="1"/>
          </p:cNvSpPr>
          <p:nvPr>
            <p:ph type="ctrTitle"/>
          </p:nvPr>
        </p:nvSpPr>
        <p:spPr>
          <a:xfrm>
            <a:off x="6095999" y="707132"/>
            <a:ext cx="3667125" cy="2387600"/>
          </a:xfrm>
        </p:spPr>
        <p:txBody>
          <a:bodyPr>
            <a:normAutofit/>
          </a:bodyPr>
          <a:lstStyle/>
          <a:p>
            <a:pPr algn="l"/>
            <a:r>
              <a:rPr lang="en-GB" sz="2800">
                <a:solidFill>
                  <a:schemeClr val="bg1"/>
                </a:solidFill>
                <a:cs typeface="Calibri Light"/>
              </a:rPr>
              <a:t>Session 6 &amp; 7</a:t>
            </a:r>
            <a:endParaRPr lang="en-GB" sz="2800">
              <a:solidFill>
                <a:schemeClr val="bg1"/>
              </a:solidFill>
              <a:ea typeface="Calibri Light"/>
              <a:cs typeface="Calibri Light"/>
            </a:endParaRPr>
          </a:p>
        </p:txBody>
      </p:sp>
      <p:sp>
        <p:nvSpPr>
          <p:cNvPr id="3" name="Subtitle 2">
            <a:extLst>
              <a:ext uri="{FF2B5EF4-FFF2-40B4-BE49-F238E27FC236}">
                <a16:creationId xmlns:a16="http://schemas.microsoft.com/office/drawing/2014/main" id="{6BA97268-1B4E-CF87-A368-E9171240297A}"/>
              </a:ext>
            </a:extLst>
          </p:cNvPr>
          <p:cNvSpPr>
            <a:spLocks noGrp="1"/>
          </p:cNvSpPr>
          <p:nvPr>
            <p:ph type="subTitle" idx="1"/>
          </p:nvPr>
        </p:nvSpPr>
        <p:spPr>
          <a:xfrm>
            <a:off x="6096000" y="3494783"/>
            <a:ext cx="3667124" cy="2201159"/>
          </a:xfrm>
        </p:spPr>
        <p:txBody>
          <a:bodyPr vert="horz" lIns="91440" tIns="45720" rIns="91440" bIns="45720" rtlCol="0" anchor="t">
            <a:normAutofit/>
          </a:bodyPr>
          <a:lstStyle/>
          <a:p>
            <a:pPr algn="l"/>
            <a:r>
              <a:rPr lang="en-GB" sz="4400" dirty="0">
                <a:solidFill>
                  <a:schemeClr val="bg1"/>
                </a:solidFill>
              </a:rPr>
              <a:t>Leading and </a:t>
            </a:r>
            <a:r>
              <a:rPr lang="en-GB" sz="4400">
                <a:solidFill>
                  <a:schemeClr val="bg1"/>
                </a:solidFill>
              </a:rPr>
              <a:t>Leadership</a:t>
            </a:r>
            <a:endParaRPr lang="en-GB" sz="3600">
              <a:solidFill>
                <a:schemeClr val="bg1"/>
              </a:solidFill>
              <a:ea typeface="Calibri" panose="020F0502020204030204"/>
              <a:cs typeface="Calibri"/>
            </a:endParaRPr>
          </a:p>
        </p:txBody>
      </p:sp>
      <p:pic>
        <p:nvPicPr>
          <p:cNvPr id="7" name="Graphic 6" descr="Books">
            <a:extLst>
              <a:ext uri="{FF2B5EF4-FFF2-40B4-BE49-F238E27FC236}">
                <a16:creationId xmlns:a16="http://schemas.microsoft.com/office/drawing/2014/main" id="{1DFAD54B-EE03-E4DF-C5B6-EF91AE5A6B8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26206" y="1069839"/>
            <a:ext cx="4718321" cy="4718321"/>
          </a:xfrm>
          <a:prstGeom prst="rect">
            <a:avLst/>
          </a:prstGeom>
        </p:spPr>
      </p:pic>
      <p:sp>
        <p:nvSpPr>
          <p:cNvPr id="24" name="Rectangle 23">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96001" y="3209925"/>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052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80247D-DB5E-7381-9CF9-793BB4AC7017}"/>
              </a:ext>
            </a:extLst>
          </p:cNvPr>
          <p:cNvSpPr>
            <a:spLocks noGrp="1"/>
          </p:cNvSpPr>
          <p:nvPr>
            <p:ph type="title"/>
          </p:nvPr>
        </p:nvSpPr>
        <p:spPr>
          <a:xfrm>
            <a:off x="621792" y="1161288"/>
            <a:ext cx="3602736" cy="4526280"/>
          </a:xfrm>
        </p:spPr>
        <p:txBody>
          <a:bodyPr>
            <a:normAutofit/>
          </a:bodyPr>
          <a:lstStyle/>
          <a:p>
            <a:r>
              <a:rPr lang="en-US" sz="4000" b="1">
                <a:latin typeface="Calibri"/>
                <a:ea typeface="Calibri"/>
                <a:cs typeface="Calibri"/>
              </a:rPr>
              <a:t>Learning Objectives</a:t>
            </a:r>
            <a:endParaRPr lang="en-US" sz="4000" b="1">
              <a:ea typeface="Calibri Light" panose="020F0302020204030204"/>
              <a:cs typeface="Calibri Light" panose="020F0302020204030204"/>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D970A5E-75D6-8370-90E7-ADD1CC05749C}"/>
              </a:ext>
            </a:extLst>
          </p:cNvPr>
          <p:cNvGraphicFramePr>
            <a:graphicFrameLocks noGrp="1"/>
          </p:cNvGraphicFramePr>
          <p:nvPr>
            <p:ph idx="1"/>
            <p:extLst>
              <p:ext uri="{D42A27DB-BD31-4B8C-83A1-F6EECF244321}">
                <p14:modId xmlns:p14="http://schemas.microsoft.com/office/powerpoint/2010/main" val="180668525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6525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84E419-6FD5-6561-C14F-C381AEF99CC7}"/>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Isosceles Triangle 2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9A6322E-5659-DB0B-8820-7F8BA18FA337}"/>
              </a:ext>
            </a:extLst>
          </p:cNvPr>
          <p:cNvPicPr>
            <a:picLocks noChangeAspect="1"/>
          </p:cNvPicPr>
          <p:nvPr/>
        </p:nvPicPr>
        <p:blipFill>
          <a:blip r:embed="rId2"/>
          <a:stretch>
            <a:fillRect/>
          </a:stretch>
        </p:blipFill>
        <p:spPr>
          <a:xfrm>
            <a:off x="643467" y="702733"/>
            <a:ext cx="10905066" cy="5452533"/>
          </a:xfrm>
          <a:prstGeom prst="rect">
            <a:avLst/>
          </a:prstGeom>
          <a:ln>
            <a:noFill/>
          </a:ln>
        </p:spPr>
      </p:pic>
      <p:sp>
        <p:nvSpPr>
          <p:cNvPr id="31" name="Isosceles Triangle 3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6192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4D5C32-36DC-E003-3AD0-5427B38354F6}"/>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ea typeface="Calibri Light"/>
                <a:cs typeface="Calibri Light"/>
              </a:rPr>
              <a:t>Movies on Leadership</a:t>
            </a:r>
          </a:p>
        </p:txBody>
      </p:sp>
      <p:sp>
        <p:nvSpPr>
          <p:cNvPr id="3" name="Content Placeholder 2">
            <a:extLst>
              <a:ext uri="{FF2B5EF4-FFF2-40B4-BE49-F238E27FC236}">
                <a16:creationId xmlns:a16="http://schemas.microsoft.com/office/drawing/2014/main" id="{8D749FC7-609A-1F74-2658-1BBB59AC4D66}"/>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1900" b="1">
                <a:ea typeface="+mn-lt"/>
                <a:cs typeface="+mn-lt"/>
              </a:rPr>
              <a:t>twelve o'clock high </a:t>
            </a:r>
          </a:p>
          <a:p>
            <a:r>
              <a:rPr lang="en-US" sz="1900" b="1">
                <a:latin typeface="Arial"/>
                <a:ea typeface="Calibri"/>
                <a:cs typeface="Arial"/>
              </a:rPr>
              <a:t>Paths of Glory </a:t>
            </a:r>
          </a:p>
          <a:p>
            <a:r>
              <a:rPr lang="en-US" sz="1900" b="1">
                <a:latin typeface="Arial"/>
                <a:ea typeface="Calibri"/>
                <a:cs typeface="Arial"/>
              </a:rPr>
              <a:t>he King's Speech </a:t>
            </a:r>
          </a:p>
          <a:p>
            <a:r>
              <a:rPr lang="en-US" sz="1900" b="1">
                <a:latin typeface="Arial"/>
                <a:ea typeface="Calibri"/>
                <a:cs typeface="Arial"/>
              </a:rPr>
              <a:t>Lawrence of Arabia</a:t>
            </a:r>
          </a:p>
          <a:p>
            <a:r>
              <a:rPr lang="en-US" sz="1900" b="1">
                <a:latin typeface="Open Sans"/>
                <a:ea typeface="Open Sans"/>
                <a:cs typeface="Open Sans"/>
              </a:rPr>
              <a:t>Pirates of Silicon Valley</a:t>
            </a:r>
            <a:endParaRPr lang="en-US" sz="1900" b="1">
              <a:latin typeface="Arial"/>
              <a:ea typeface="Calibri"/>
              <a:cs typeface="Arial"/>
            </a:endParaRPr>
          </a:p>
          <a:p>
            <a:r>
              <a:rPr lang="en-US" sz="1900" b="1">
                <a:latin typeface="Open Sans"/>
                <a:ea typeface="Open Sans"/>
                <a:cs typeface="Open Sans"/>
              </a:rPr>
              <a:t>The Intern </a:t>
            </a:r>
            <a:endParaRPr lang="en-US" sz="1900" b="1">
              <a:latin typeface="Arial"/>
              <a:ea typeface="Calibri"/>
              <a:cs typeface="Arial"/>
            </a:endParaRPr>
          </a:p>
          <a:p>
            <a:r>
              <a:rPr lang="en-US" sz="1900" b="1">
                <a:latin typeface="Open Sans"/>
                <a:ea typeface="Open Sans"/>
                <a:cs typeface="Open Sans"/>
              </a:rPr>
              <a:t>The Devil Wears Prada</a:t>
            </a:r>
            <a:endParaRPr lang="en-US" sz="1900" b="1">
              <a:latin typeface="Arial"/>
              <a:ea typeface="Calibri"/>
              <a:cs typeface="Arial"/>
            </a:endParaRPr>
          </a:p>
          <a:p>
            <a:r>
              <a:rPr lang="en-US" sz="1900" b="1">
                <a:latin typeface="Open Sans"/>
                <a:ea typeface="Open Sans"/>
                <a:cs typeface="Open Sans"/>
              </a:rPr>
              <a:t>Moneyball </a:t>
            </a:r>
            <a:endParaRPr lang="en-US" sz="1900" b="1">
              <a:latin typeface="Arial"/>
              <a:ea typeface="Calibri"/>
              <a:cs typeface="Arial"/>
            </a:endParaRPr>
          </a:p>
          <a:p>
            <a:r>
              <a:rPr lang="en-US" sz="1900" b="1">
                <a:latin typeface="Open Sans"/>
                <a:ea typeface="Open Sans"/>
                <a:cs typeface="Open Sans"/>
              </a:rPr>
              <a:t>The Founder</a:t>
            </a:r>
            <a:endParaRPr lang="en-US" sz="1900" b="1">
              <a:latin typeface="Arial"/>
              <a:ea typeface="Calibri"/>
              <a:cs typeface="Arial"/>
            </a:endParaRPr>
          </a:p>
          <a:p>
            <a:r>
              <a:rPr lang="en-US" sz="1900" b="1">
                <a:latin typeface="Open Sans"/>
                <a:ea typeface="Open Sans"/>
                <a:cs typeface="Open Sans"/>
              </a:rPr>
              <a:t>The Aviatior</a:t>
            </a:r>
            <a:endParaRPr lang="en-US" sz="1900" b="1">
              <a:latin typeface="Arial"/>
              <a:ea typeface="Calibri"/>
              <a:cs typeface="Arial"/>
            </a:endParaRPr>
          </a:p>
          <a:p>
            <a:r>
              <a:rPr lang="en-US" sz="1900" b="1">
                <a:latin typeface="Open Sans"/>
                <a:ea typeface="Open Sans"/>
                <a:cs typeface="Open Sans"/>
              </a:rPr>
              <a:t>The Bigshort</a:t>
            </a:r>
            <a:endParaRPr lang="en-US" sz="1900" b="1">
              <a:latin typeface="Arial"/>
              <a:ea typeface="Calibri"/>
              <a:cs typeface="Arial"/>
            </a:endParaRPr>
          </a:p>
          <a:p>
            <a:r>
              <a:rPr lang="en-US" sz="1900" b="1">
                <a:latin typeface="Open Sans"/>
                <a:ea typeface="Open Sans"/>
                <a:cs typeface="Open Sans"/>
              </a:rPr>
              <a:t>Patton </a:t>
            </a:r>
            <a:endParaRPr lang="en-US" sz="1900" b="1">
              <a:latin typeface="Arial"/>
              <a:ea typeface="Calibri"/>
              <a:cs typeface="Arial"/>
            </a:endParaRPr>
          </a:p>
          <a:p>
            <a:r>
              <a:rPr lang="en-US" sz="1900" b="1">
                <a:latin typeface="Open Sans"/>
                <a:ea typeface="Open Sans"/>
                <a:cs typeface="Open Sans"/>
              </a:rPr>
              <a:t>The Company Men</a:t>
            </a:r>
            <a:endParaRPr lang="en-US" sz="1900" b="1">
              <a:latin typeface="Arial"/>
              <a:ea typeface="Calibri"/>
              <a:cs typeface="Arial"/>
            </a:endParaRPr>
          </a:p>
          <a:p>
            <a:r>
              <a:rPr lang="en-US" sz="1900" b="1">
                <a:latin typeface="Open Sans"/>
                <a:ea typeface="Open Sans"/>
                <a:cs typeface="Open Sans"/>
              </a:rPr>
              <a:t>The Pursuit of Happyness</a:t>
            </a:r>
            <a:endParaRPr lang="en-US" sz="1900" b="1">
              <a:latin typeface="Arial"/>
              <a:ea typeface="Calibri"/>
              <a:cs typeface="Arial"/>
            </a:endParaRPr>
          </a:p>
          <a:p>
            <a:endParaRPr lang="en-US" sz="1900">
              <a:latin typeface="Arial"/>
              <a:ea typeface="Calibri"/>
              <a:cs typeface="Arial"/>
            </a:endParaRPr>
          </a:p>
        </p:txBody>
      </p:sp>
    </p:spTree>
    <p:extLst>
      <p:ext uri="{BB962C8B-B14F-4D97-AF65-F5344CB8AC3E}">
        <p14:creationId xmlns:p14="http://schemas.microsoft.com/office/powerpoint/2010/main" val="3972608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5FE774-BAAB-F613-3151-0B7BE9BECC9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B5F5371-E4DA-19A6-891E-70C675430311}"/>
              </a:ext>
            </a:extLst>
          </p:cNvPr>
          <p:cNvSpPr txBox="1"/>
          <p:nvPr/>
        </p:nvSpPr>
        <p:spPr>
          <a:xfrm>
            <a:off x="2625414" y="2265872"/>
            <a:ext cx="69370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Motivation - leader and teamwork! animation video (youtube.com)</a:t>
            </a:r>
            <a:endParaRPr lang="en-US"/>
          </a:p>
        </p:txBody>
      </p:sp>
      <p:sp>
        <p:nvSpPr>
          <p:cNvPr id="4" name="TextBox 3">
            <a:extLst>
              <a:ext uri="{FF2B5EF4-FFF2-40B4-BE49-F238E27FC236}">
                <a16:creationId xmlns:a16="http://schemas.microsoft.com/office/drawing/2014/main" id="{4E2AC866-CDDA-54D7-E790-503B487C4BEE}"/>
              </a:ext>
            </a:extLst>
          </p:cNvPr>
          <p:cNvSpPr txBox="1"/>
          <p:nvPr/>
        </p:nvSpPr>
        <p:spPr>
          <a:xfrm>
            <a:off x="3366551" y="1533167"/>
            <a:ext cx="50234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Leadership: The Butterfly Story (youtube.com)</a:t>
            </a:r>
            <a:endParaRPr lang="en-US"/>
          </a:p>
        </p:txBody>
      </p:sp>
      <p:sp>
        <p:nvSpPr>
          <p:cNvPr id="3" name="TextBox 2">
            <a:extLst>
              <a:ext uri="{FF2B5EF4-FFF2-40B4-BE49-F238E27FC236}">
                <a16:creationId xmlns:a16="http://schemas.microsoft.com/office/drawing/2014/main" id="{C216FD2A-4CCA-E2DE-B190-6D38959A7AD2}"/>
              </a:ext>
            </a:extLst>
          </p:cNvPr>
          <p:cNvSpPr txBox="1"/>
          <p:nvPr/>
        </p:nvSpPr>
        <p:spPr>
          <a:xfrm>
            <a:off x="1963948" y="3200400"/>
            <a:ext cx="81922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155CC"/>
                </a:solidFill>
                <a:latin typeface="Arial"/>
                <a:cs typeface="Arial"/>
                <a:hlinkClick r:id="rId4"/>
              </a:rPr>
              <a:t>The Secret Of Teamwork - Best Teamwork Motivational Video (youtube.com)</a:t>
            </a:r>
            <a:endParaRPr lang="en-US"/>
          </a:p>
        </p:txBody>
      </p:sp>
      <p:sp>
        <p:nvSpPr>
          <p:cNvPr id="5" name="TextBox 4">
            <a:extLst>
              <a:ext uri="{FF2B5EF4-FFF2-40B4-BE49-F238E27FC236}">
                <a16:creationId xmlns:a16="http://schemas.microsoft.com/office/drawing/2014/main" id="{D94D8823-4EB6-F75C-4C40-469F751D7CB3}"/>
              </a:ext>
            </a:extLst>
          </p:cNvPr>
          <p:cNvSpPr txBox="1"/>
          <p:nvPr/>
        </p:nvSpPr>
        <p:spPr>
          <a:xfrm>
            <a:off x="3602967" y="4005532"/>
            <a:ext cx="49285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155CC"/>
                </a:solidFill>
                <a:latin typeface="Arial"/>
                <a:cs typeface="Arial"/>
                <a:hlinkClick r:id="rId5"/>
              </a:rPr>
              <a:t>What Makes a Leader Great? (youtube.com)</a:t>
            </a:r>
            <a:endParaRPr lang="en-US"/>
          </a:p>
        </p:txBody>
      </p:sp>
      <p:sp>
        <p:nvSpPr>
          <p:cNvPr id="6" name="TextBox 5">
            <a:extLst>
              <a:ext uri="{FF2B5EF4-FFF2-40B4-BE49-F238E27FC236}">
                <a16:creationId xmlns:a16="http://schemas.microsoft.com/office/drawing/2014/main" id="{783891F1-C1E3-04AB-AB9D-9A8E9A68895A}"/>
              </a:ext>
            </a:extLst>
          </p:cNvPr>
          <p:cNvSpPr txBox="1"/>
          <p:nvPr/>
        </p:nvSpPr>
        <p:spPr>
          <a:xfrm>
            <a:off x="2625306" y="4738777"/>
            <a:ext cx="75164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155CC"/>
                </a:solidFill>
                <a:latin typeface="Arial"/>
                <a:cs typeface="Arial"/>
                <a:hlinkClick r:id="rId6"/>
              </a:rPr>
              <a:t>Simon Sinek’s guide to leadership | MotivationArk (youtube.com)</a:t>
            </a:r>
            <a:endParaRPr lang="en-US"/>
          </a:p>
        </p:txBody>
      </p:sp>
      <p:sp>
        <p:nvSpPr>
          <p:cNvPr id="7" name="TextBox 6">
            <a:extLst>
              <a:ext uri="{FF2B5EF4-FFF2-40B4-BE49-F238E27FC236}">
                <a16:creationId xmlns:a16="http://schemas.microsoft.com/office/drawing/2014/main" id="{858AE976-8784-8C71-4955-FEC5679B6532}"/>
              </a:ext>
            </a:extLst>
          </p:cNvPr>
          <p:cNvSpPr txBox="1"/>
          <p:nvPr/>
        </p:nvSpPr>
        <p:spPr>
          <a:xfrm>
            <a:off x="2830286" y="541564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7"/>
              </a:rPr>
              <a:t>Remember the Titans - Leadership</a:t>
            </a:r>
            <a:endParaRPr lang="en-US"/>
          </a:p>
          <a:p>
            <a:pPr algn="ctr"/>
            <a:endParaRPr lang="en-US"/>
          </a:p>
        </p:txBody>
      </p:sp>
      <p:sp>
        <p:nvSpPr>
          <p:cNvPr id="8" name="TextBox 7">
            <a:extLst>
              <a:ext uri="{FF2B5EF4-FFF2-40B4-BE49-F238E27FC236}">
                <a16:creationId xmlns:a16="http://schemas.microsoft.com/office/drawing/2014/main" id="{A4332194-7355-271C-7439-2164D73618F5}"/>
              </a:ext>
            </a:extLst>
          </p:cNvPr>
          <p:cNvSpPr txBox="1"/>
          <p:nvPr/>
        </p:nvSpPr>
        <p:spPr>
          <a:xfrm>
            <a:off x="2291443" y="273775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8"/>
              </a:rPr>
              <a:t>The Qualities That Define a Leader</a:t>
            </a:r>
            <a:endParaRPr lang="en-US"/>
          </a:p>
          <a:p>
            <a:pPr algn="ctr"/>
            <a:endParaRPr lang="en-US"/>
          </a:p>
        </p:txBody>
      </p:sp>
      <p:sp>
        <p:nvSpPr>
          <p:cNvPr id="9" name="TextBox 8">
            <a:extLst>
              <a:ext uri="{FF2B5EF4-FFF2-40B4-BE49-F238E27FC236}">
                <a16:creationId xmlns:a16="http://schemas.microsoft.com/office/drawing/2014/main" id="{A17523CA-EC01-400A-1F06-EA6CAD1D0BDE}"/>
              </a:ext>
            </a:extLst>
          </p:cNvPr>
          <p:cNvSpPr txBox="1"/>
          <p:nvPr/>
        </p:nvSpPr>
        <p:spPr>
          <a:xfrm>
            <a:off x="468086" y="3815443"/>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9"/>
              </a:rPr>
              <a:t>(2575) Steve Jobs talks about managing people - YouTube</a:t>
            </a:r>
            <a:endParaRPr lang="en-US" dirty="0"/>
          </a:p>
          <a:p>
            <a:endParaRPr lang="en-US" dirty="0">
              <a:ea typeface="Calibri"/>
              <a:cs typeface="Calibri"/>
            </a:endParaRPr>
          </a:p>
          <a:p>
            <a:pPr algn="ctr"/>
            <a:endParaRPr lang="en-US">
              <a:ea typeface="Calibri" panose="020F0502020204030204"/>
              <a:cs typeface="Calibri" panose="020F0502020204030204"/>
            </a:endParaRPr>
          </a:p>
        </p:txBody>
      </p:sp>
    </p:spTree>
    <p:extLst>
      <p:ext uri="{BB962C8B-B14F-4D97-AF65-F5344CB8AC3E}">
        <p14:creationId xmlns:p14="http://schemas.microsoft.com/office/powerpoint/2010/main" val="3935676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One in a crowd">
            <a:extLst>
              <a:ext uri="{FF2B5EF4-FFF2-40B4-BE49-F238E27FC236}">
                <a16:creationId xmlns:a16="http://schemas.microsoft.com/office/drawing/2014/main" id="{AE2A243F-A827-B048-4766-8B61027EED27}"/>
              </a:ext>
            </a:extLst>
          </p:cNvPr>
          <p:cNvPicPr>
            <a:picLocks noChangeAspect="1"/>
          </p:cNvPicPr>
          <p:nvPr/>
        </p:nvPicPr>
        <p:blipFill>
          <a:blip r:embed="rId2">
            <a:alphaModFix amt="55000"/>
          </a:blip>
          <a:srcRect t="8131" r="-2" b="16868"/>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06784570-6404-F0D7-9E4F-2356EAEA06AC}"/>
              </a:ext>
            </a:extLst>
          </p:cNvPr>
          <p:cNvSpPr>
            <a:spLocks noGrp="1"/>
          </p:cNvSpPr>
          <p:nvPr>
            <p:ph type="title"/>
          </p:nvPr>
        </p:nvSpPr>
        <p:spPr>
          <a:xfrm>
            <a:off x="686834" y="591344"/>
            <a:ext cx="3200400" cy="5585619"/>
          </a:xfrm>
        </p:spPr>
        <p:txBody>
          <a:bodyPr>
            <a:normAutofit/>
          </a:bodyPr>
          <a:lstStyle/>
          <a:p>
            <a:r>
              <a:rPr lang="en-US" b="1">
                <a:solidFill>
                  <a:srgbClr val="FFFFFF"/>
                </a:solidFill>
                <a:ea typeface="Calibri Light"/>
                <a:cs typeface="Calibri Light"/>
              </a:rPr>
              <a:t>Who are Leaders and What is Leadership </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C04B18-20B3-F204-64E5-FCB32159105B}"/>
              </a:ext>
            </a:extLst>
          </p:cNvPr>
          <p:cNvSpPr>
            <a:spLocks noGrp="1"/>
          </p:cNvSpPr>
          <p:nvPr>
            <p:ph idx="1"/>
          </p:nvPr>
        </p:nvSpPr>
        <p:spPr>
          <a:xfrm>
            <a:off x="4506377" y="318175"/>
            <a:ext cx="7148678" cy="6354974"/>
          </a:xfrm>
        </p:spPr>
        <p:txBody>
          <a:bodyPr vert="horz" lIns="91440" tIns="45720" rIns="91440" bIns="45720" rtlCol="0" anchor="ctr">
            <a:noAutofit/>
          </a:bodyPr>
          <a:lstStyle/>
          <a:p>
            <a:endParaRPr lang="en-US" sz="1800" dirty="0">
              <a:solidFill>
                <a:srgbClr val="FFFFFF"/>
              </a:solidFill>
              <a:latin typeface="Segoe UI"/>
              <a:cs typeface="Segoe UI"/>
            </a:endParaRPr>
          </a:p>
          <a:p>
            <a:endParaRPr lang="en-US" sz="2000" dirty="0">
              <a:solidFill>
                <a:srgbClr val="FFFFFF"/>
              </a:solidFill>
              <a:latin typeface="Segoe UI"/>
              <a:cs typeface="Segoe UI"/>
            </a:endParaRPr>
          </a:p>
          <a:p>
            <a:r>
              <a:rPr lang="en-US" sz="2000">
                <a:solidFill>
                  <a:srgbClr val="FFFFFF"/>
                </a:solidFill>
                <a:latin typeface="Segoe UI"/>
                <a:cs typeface="Segoe UI"/>
              </a:rPr>
              <a:t>A </a:t>
            </a:r>
            <a:r>
              <a:rPr lang="en-US" sz="2000" b="1">
                <a:solidFill>
                  <a:srgbClr val="FFFFFF"/>
                </a:solidFill>
                <a:latin typeface="Segoe UI"/>
                <a:cs typeface="Segoe UI"/>
              </a:rPr>
              <a:t>leader</a:t>
            </a:r>
            <a:r>
              <a:rPr lang="en-US" sz="2000">
                <a:solidFill>
                  <a:srgbClr val="FFFFFF"/>
                </a:solidFill>
                <a:latin typeface="Segoe UI"/>
                <a:cs typeface="Segoe UI"/>
              </a:rPr>
              <a:t> is defined as someone who can </a:t>
            </a:r>
            <a:r>
              <a:rPr lang="en-US" sz="2000" b="1">
                <a:solidFill>
                  <a:srgbClr val="FFFFFF"/>
                </a:solidFill>
                <a:latin typeface="Segoe UI"/>
                <a:cs typeface="Segoe UI"/>
              </a:rPr>
              <a:t>influence others</a:t>
            </a:r>
            <a:r>
              <a:rPr lang="en-US" sz="2000" dirty="0">
                <a:solidFill>
                  <a:srgbClr val="FFFFFF"/>
                </a:solidFill>
                <a:latin typeface="Segoe UI"/>
                <a:cs typeface="Segoe UI"/>
              </a:rPr>
              <a:t> </a:t>
            </a:r>
            <a:r>
              <a:rPr lang="en-US" sz="2000">
                <a:solidFill>
                  <a:srgbClr val="FFFFFF"/>
                </a:solidFill>
                <a:latin typeface="Segoe UI"/>
                <a:cs typeface="Segoe UI"/>
              </a:rPr>
              <a:t>and who has </a:t>
            </a:r>
            <a:r>
              <a:rPr lang="en-US" sz="2000" b="1">
                <a:solidFill>
                  <a:srgbClr val="FFFFFF"/>
                </a:solidFill>
                <a:latin typeface="Segoe UI"/>
                <a:cs typeface="Segoe UI"/>
              </a:rPr>
              <a:t>managerial authority</a:t>
            </a:r>
            <a:r>
              <a:rPr lang="en-US" sz="2000">
                <a:solidFill>
                  <a:srgbClr val="FFFFFF"/>
                </a:solidFill>
                <a:latin typeface="Segoe UI"/>
                <a:cs typeface="Segoe UI"/>
              </a:rPr>
              <a:t>.</a:t>
            </a:r>
            <a:endParaRPr lang="en-US" sz="2000">
              <a:solidFill>
                <a:srgbClr val="FFFFFF"/>
              </a:solidFill>
              <a:ea typeface="Calibri" panose="020F0502020204030204"/>
              <a:cs typeface="Calibri" panose="020F0502020204030204"/>
            </a:endParaRPr>
          </a:p>
          <a:p>
            <a:r>
              <a:rPr lang="en-US" sz="2000" b="1">
                <a:solidFill>
                  <a:srgbClr val="FFFFFF"/>
                </a:solidFill>
                <a:latin typeface="Segoe UI"/>
                <a:cs typeface="Segoe UI"/>
              </a:rPr>
              <a:t>Leadership</a:t>
            </a:r>
            <a:r>
              <a:rPr lang="en-US" sz="2000">
                <a:solidFill>
                  <a:srgbClr val="FFFFFF"/>
                </a:solidFill>
                <a:latin typeface="Segoe UI"/>
                <a:cs typeface="Segoe UI"/>
              </a:rPr>
              <a:t> is the </a:t>
            </a:r>
            <a:r>
              <a:rPr lang="en-US" sz="2000" b="1">
                <a:solidFill>
                  <a:srgbClr val="FFFFFF"/>
                </a:solidFill>
                <a:latin typeface="Segoe UI"/>
                <a:cs typeface="Segoe UI"/>
              </a:rPr>
              <a:t>process of leading and influencing a group</a:t>
            </a:r>
            <a:r>
              <a:rPr lang="en-US" sz="2000" dirty="0">
                <a:solidFill>
                  <a:srgbClr val="FFFFFF"/>
                </a:solidFill>
                <a:latin typeface="Segoe UI"/>
                <a:cs typeface="Segoe UI"/>
              </a:rPr>
              <a:t> </a:t>
            </a:r>
            <a:r>
              <a:rPr lang="en-US" sz="2000">
                <a:solidFill>
                  <a:srgbClr val="FFFFFF"/>
                </a:solidFill>
                <a:latin typeface="Segoe UI"/>
                <a:cs typeface="Segoe UI"/>
              </a:rPr>
              <a:t>to achieve its goals.</a:t>
            </a:r>
            <a:endParaRPr lang="en-US" sz="2000">
              <a:solidFill>
                <a:srgbClr val="FFFFFF"/>
              </a:solidFill>
              <a:ea typeface="Calibri"/>
              <a:cs typeface="Calibri"/>
            </a:endParaRPr>
          </a:p>
          <a:p>
            <a:r>
              <a:rPr lang="en-US" sz="2000">
                <a:solidFill>
                  <a:srgbClr val="FFFFFF"/>
                </a:solidFill>
                <a:latin typeface="Segoe UI"/>
                <a:cs typeface="Segoe UI"/>
              </a:rPr>
              <a:t>Leadership focuses on </a:t>
            </a:r>
            <a:r>
              <a:rPr lang="en-US" sz="2000" b="1">
                <a:solidFill>
                  <a:srgbClr val="FFFFFF"/>
                </a:solidFill>
                <a:latin typeface="Segoe UI"/>
                <a:cs typeface="Segoe UI"/>
              </a:rPr>
              <a:t>what leaders do</a:t>
            </a:r>
            <a:r>
              <a:rPr lang="en-US" sz="2000">
                <a:solidFill>
                  <a:srgbClr val="FFFFFF"/>
                </a:solidFill>
                <a:latin typeface="Segoe UI"/>
                <a:cs typeface="Segoe UI"/>
              </a:rPr>
              <a:t>, not just who they are.</a:t>
            </a:r>
            <a:endParaRPr lang="en-US" sz="2000">
              <a:solidFill>
                <a:srgbClr val="FFFFFF"/>
              </a:solidFill>
              <a:ea typeface="Calibri"/>
              <a:cs typeface="Calibri"/>
            </a:endParaRPr>
          </a:p>
          <a:p>
            <a:r>
              <a:rPr lang="en-US" sz="2000">
                <a:solidFill>
                  <a:srgbClr val="FFFFFF"/>
                </a:solidFill>
                <a:latin typeface="Segoe UI"/>
                <a:cs typeface="Segoe UI"/>
              </a:rPr>
              <a:t>Ideally, </a:t>
            </a:r>
            <a:r>
              <a:rPr lang="en-US" sz="2000" b="1">
                <a:solidFill>
                  <a:srgbClr val="FFFFFF"/>
                </a:solidFill>
                <a:latin typeface="Segoe UI"/>
                <a:cs typeface="Segoe UI"/>
              </a:rPr>
              <a:t>all managers should be leaders</a:t>
            </a:r>
            <a:r>
              <a:rPr lang="en-US" sz="2000">
                <a:solidFill>
                  <a:srgbClr val="FFFFFF"/>
                </a:solidFill>
                <a:latin typeface="Segoe UI"/>
                <a:cs typeface="Segoe UI"/>
              </a:rPr>
              <a:t> because leading is one of the </a:t>
            </a:r>
            <a:r>
              <a:rPr lang="en-US" sz="2000" b="1">
                <a:solidFill>
                  <a:srgbClr val="FFFFFF"/>
                </a:solidFill>
                <a:latin typeface="Segoe UI"/>
                <a:cs typeface="Segoe UI"/>
              </a:rPr>
              <a:t>four key management functions</a:t>
            </a:r>
            <a:r>
              <a:rPr lang="en-US" sz="2000">
                <a:solidFill>
                  <a:srgbClr val="FFFFFF"/>
                </a:solidFill>
                <a:latin typeface="Segoe UI"/>
                <a:cs typeface="Segoe UI"/>
              </a:rPr>
              <a:t>.</a:t>
            </a:r>
            <a:endParaRPr lang="en-US" sz="2000">
              <a:solidFill>
                <a:srgbClr val="FFFFFF"/>
              </a:solidFill>
              <a:ea typeface="Calibri"/>
              <a:cs typeface="Calibri"/>
            </a:endParaRPr>
          </a:p>
          <a:p>
            <a:r>
              <a:rPr lang="en-US" sz="2000">
                <a:solidFill>
                  <a:srgbClr val="FFFFFF"/>
                </a:solidFill>
                <a:latin typeface="Segoe UI"/>
                <a:cs typeface="Segoe UI"/>
              </a:rPr>
              <a:t>The session studies leadership mainly from a </a:t>
            </a:r>
            <a:r>
              <a:rPr lang="en-US" sz="2000" b="1">
                <a:solidFill>
                  <a:srgbClr val="FFFFFF"/>
                </a:solidFill>
                <a:latin typeface="Segoe UI"/>
                <a:cs typeface="Segoe UI"/>
              </a:rPr>
              <a:t>managerial perspective</a:t>
            </a:r>
            <a:r>
              <a:rPr lang="en-US" sz="2000">
                <a:solidFill>
                  <a:srgbClr val="FFFFFF"/>
                </a:solidFill>
                <a:latin typeface="Segoe UI"/>
                <a:cs typeface="Segoe UI"/>
              </a:rPr>
              <a:t>.</a:t>
            </a:r>
            <a:endParaRPr lang="en-US" sz="2000">
              <a:solidFill>
                <a:srgbClr val="FFFFFF"/>
              </a:solidFill>
              <a:ea typeface="Calibri"/>
              <a:cs typeface="Calibri"/>
            </a:endParaRPr>
          </a:p>
          <a:p>
            <a:r>
              <a:rPr lang="en-US" sz="2000" b="1">
                <a:solidFill>
                  <a:srgbClr val="FFFFFF"/>
                </a:solidFill>
                <a:latin typeface="Segoe UI"/>
                <a:cs typeface="Segoe UI"/>
              </a:rPr>
              <a:t>Informal leaders</a:t>
            </a:r>
            <a:r>
              <a:rPr lang="en-US" sz="2000">
                <a:solidFill>
                  <a:srgbClr val="FFFFFF"/>
                </a:solidFill>
                <a:latin typeface="Segoe UI"/>
                <a:cs typeface="Segoe UI"/>
              </a:rPr>
              <a:t> can emerge within groups and influence others, even without formal authority.</a:t>
            </a:r>
            <a:endParaRPr lang="en-US" sz="2000">
              <a:solidFill>
                <a:srgbClr val="FFFFFF"/>
              </a:solidFill>
              <a:ea typeface="Calibri"/>
              <a:cs typeface="Calibri"/>
            </a:endParaRPr>
          </a:p>
          <a:p>
            <a:r>
              <a:rPr lang="en-US" sz="2000">
                <a:solidFill>
                  <a:srgbClr val="FFFFFF"/>
                </a:solidFill>
                <a:latin typeface="Segoe UI"/>
                <a:cs typeface="Segoe UI"/>
              </a:rPr>
              <a:t>Informal leaders are </a:t>
            </a:r>
            <a:r>
              <a:rPr lang="en-US" sz="2000" b="1">
                <a:solidFill>
                  <a:srgbClr val="FFFFFF"/>
                </a:solidFill>
                <a:latin typeface="Segoe UI"/>
                <a:cs typeface="Segoe UI"/>
              </a:rPr>
              <a:t>not the main focus</a:t>
            </a:r>
            <a:r>
              <a:rPr lang="en-US" sz="2000">
                <a:solidFill>
                  <a:srgbClr val="FFFFFF"/>
                </a:solidFill>
                <a:latin typeface="Segoe UI"/>
                <a:cs typeface="Segoe UI"/>
              </a:rPr>
              <a:t> of most leadership research and are not emphasized in this session.</a:t>
            </a:r>
            <a:endParaRPr lang="en-US" sz="2000">
              <a:solidFill>
                <a:srgbClr val="FFFFFF"/>
              </a:solidFill>
              <a:ea typeface="Calibri"/>
              <a:cs typeface="Calibri"/>
            </a:endParaRPr>
          </a:p>
          <a:p>
            <a:r>
              <a:rPr lang="en-US" sz="2000">
                <a:solidFill>
                  <a:srgbClr val="FFFFFF"/>
                </a:solidFill>
                <a:latin typeface="Segoe UI"/>
                <a:cs typeface="Segoe UI"/>
              </a:rPr>
              <a:t>Leadership is a major topic in </a:t>
            </a:r>
            <a:r>
              <a:rPr lang="en-US" sz="2000" b="1">
                <a:solidFill>
                  <a:srgbClr val="FFFFFF"/>
                </a:solidFill>
                <a:latin typeface="Segoe UI"/>
                <a:cs typeface="Segoe UI"/>
              </a:rPr>
              <a:t>organizational behavior research</a:t>
            </a:r>
            <a:r>
              <a:rPr lang="en-US" sz="2000">
                <a:solidFill>
                  <a:srgbClr val="FFFFFF"/>
                </a:solidFill>
                <a:latin typeface="Segoe UI"/>
                <a:cs typeface="Segoe UI"/>
              </a:rPr>
              <a:t>.</a:t>
            </a:r>
            <a:endParaRPr lang="en-US" sz="2000">
              <a:solidFill>
                <a:srgbClr val="FFFFFF"/>
              </a:solidFill>
              <a:ea typeface="Calibri"/>
              <a:cs typeface="Calibri"/>
            </a:endParaRPr>
          </a:p>
          <a:p>
            <a:r>
              <a:rPr lang="en-US" sz="2000">
                <a:solidFill>
                  <a:srgbClr val="FFFFFF"/>
                </a:solidFill>
                <a:latin typeface="Segoe UI"/>
                <a:cs typeface="Segoe UI"/>
              </a:rPr>
              <a:t>Much leadership research aims to answer the question: </a:t>
            </a:r>
            <a:r>
              <a:rPr lang="en-US" sz="2000" b="1">
                <a:solidFill>
                  <a:srgbClr val="FFFFFF"/>
                </a:solidFill>
                <a:latin typeface="Segoe UI"/>
                <a:cs typeface="Segoe UI"/>
              </a:rPr>
              <a:t>“What makes an effective leader?”</a:t>
            </a:r>
            <a:endParaRPr lang="en-US" sz="2000">
              <a:solidFill>
                <a:srgbClr val="FFFFFF"/>
              </a:solidFill>
              <a:ea typeface="Calibri"/>
              <a:cs typeface="Calibri"/>
            </a:endParaRPr>
          </a:p>
          <a:p>
            <a:pPr marL="0" indent="0">
              <a:buNone/>
            </a:pPr>
            <a:endParaRPr lang="en-US" sz="2000" dirty="0">
              <a:solidFill>
                <a:srgbClr val="FFFFFF"/>
              </a:solidFill>
              <a:latin typeface="Segoe UI"/>
              <a:ea typeface="Calibri"/>
              <a:cs typeface="Segoe UI"/>
            </a:endParaRPr>
          </a:p>
          <a:p>
            <a:endParaRPr lang="en-US" sz="1800">
              <a:solidFill>
                <a:srgbClr val="FFFFFF"/>
              </a:solidFill>
              <a:ea typeface="Calibri"/>
              <a:cs typeface="Calibri"/>
            </a:endParaRPr>
          </a:p>
        </p:txBody>
      </p:sp>
    </p:spTree>
    <p:extLst>
      <p:ext uri="{BB962C8B-B14F-4D97-AF65-F5344CB8AC3E}">
        <p14:creationId xmlns:p14="http://schemas.microsoft.com/office/powerpoint/2010/main" val="2743165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58E57-9987-01DC-1B3E-CA48B47F6B38}"/>
              </a:ext>
            </a:extLst>
          </p:cNvPr>
          <p:cNvSpPr>
            <a:spLocks noGrp="1"/>
          </p:cNvSpPr>
          <p:nvPr>
            <p:ph type="title"/>
          </p:nvPr>
        </p:nvSpPr>
        <p:spPr>
          <a:xfrm>
            <a:off x="348315" y="350196"/>
            <a:ext cx="5060392" cy="1447311"/>
          </a:xfrm>
        </p:spPr>
        <p:txBody>
          <a:bodyPr anchor="ctr">
            <a:normAutofit/>
          </a:bodyPr>
          <a:lstStyle/>
          <a:p>
            <a:r>
              <a:rPr lang="en-US" sz="4000" b="1">
                <a:ea typeface="Calibri Light"/>
                <a:cs typeface="Calibri Light"/>
              </a:rPr>
              <a:t>Early Leadership Theories</a:t>
            </a:r>
            <a:endParaRPr lang="en-US" sz="4000"/>
          </a:p>
        </p:txBody>
      </p:sp>
      <p:sp>
        <p:nvSpPr>
          <p:cNvPr id="3" name="Content Placeholder 2">
            <a:extLst>
              <a:ext uri="{FF2B5EF4-FFF2-40B4-BE49-F238E27FC236}">
                <a16:creationId xmlns:a16="http://schemas.microsoft.com/office/drawing/2014/main" id="{F50FD840-002C-F73C-8B6B-EC087499653F}"/>
              </a:ext>
            </a:extLst>
          </p:cNvPr>
          <p:cNvSpPr>
            <a:spLocks noGrp="1"/>
          </p:cNvSpPr>
          <p:nvPr>
            <p:ph idx="1"/>
          </p:nvPr>
        </p:nvSpPr>
        <p:spPr>
          <a:xfrm>
            <a:off x="217517" y="2376548"/>
            <a:ext cx="5735475" cy="4389998"/>
          </a:xfrm>
        </p:spPr>
        <p:txBody>
          <a:bodyPr vert="horz" lIns="91440" tIns="45720" rIns="91440" bIns="45720" rtlCol="0" anchor="ctr">
            <a:normAutofit lnSpcReduction="10000"/>
          </a:bodyPr>
          <a:lstStyle/>
          <a:p>
            <a:endParaRPr lang="en-US" sz="1800" dirty="0">
              <a:latin typeface="Segoe UI"/>
              <a:cs typeface="Segoe UI"/>
            </a:endParaRPr>
          </a:p>
          <a:p>
            <a:r>
              <a:rPr lang="en-US" sz="1800">
                <a:latin typeface="Segoe UI"/>
                <a:cs typeface="Segoe UI"/>
              </a:rPr>
              <a:t>Interest in leadership has existed </a:t>
            </a:r>
            <a:r>
              <a:rPr lang="en-US" sz="1800" b="1">
                <a:latin typeface="Segoe UI"/>
                <a:cs typeface="Segoe UI"/>
              </a:rPr>
              <a:t>since people began working together in groups</a:t>
            </a:r>
            <a:r>
              <a:rPr lang="en-US" sz="1800">
                <a:latin typeface="Segoe UI"/>
                <a:cs typeface="Segoe UI"/>
              </a:rPr>
              <a:t> to achieve goals.</a:t>
            </a:r>
            <a:endParaRPr lang="en-US" sz="1800">
              <a:ea typeface="Calibri" panose="020F0502020204030204"/>
              <a:cs typeface="Calibri" panose="020F0502020204030204"/>
            </a:endParaRPr>
          </a:p>
          <a:p>
            <a:r>
              <a:rPr lang="en-US" sz="1800" b="1">
                <a:latin typeface="Segoe UI"/>
                <a:cs typeface="Segoe UI"/>
              </a:rPr>
              <a:t>Formal study of leadership</a:t>
            </a:r>
            <a:r>
              <a:rPr lang="en-US" sz="1800">
                <a:latin typeface="Segoe UI"/>
                <a:cs typeface="Segoe UI"/>
              </a:rPr>
              <a:t> did not begin until the </a:t>
            </a:r>
            <a:r>
              <a:rPr lang="en-US" sz="1800" b="1">
                <a:latin typeface="Segoe UI"/>
                <a:cs typeface="Segoe UI"/>
              </a:rPr>
              <a:t>early 20th century</a:t>
            </a:r>
            <a:r>
              <a:rPr lang="en-US" sz="1800">
                <a:latin typeface="Segoe UI"/>
                <a:cs typeface="Segoe UI"/>
              </a:rPr>
              <a:t>.</a:t>
            </a:r>
            <a:endParaRPr lang="en-US" sz="1800" dirty="0">
              <a:ea typeface="Calibri"/>
              <a:cs typeface="Calibri"/>
            </a:endParaRPr>
          </a:p>
          <a:p>
            <a:r>
              <a:rPr lang="en-US" sz="1800">
                <a:latin typeface="Segoe UI"/>
                <a:cs typeface="Segoe UI"/>
              </a:rPr>
              <a:t>Early leadership research focused mainly on the </a:t>
            </a:r>
            <a:r>
              <a:rPr lang="en-US" sz="1800" b="1">
                <a:latin typeface="Segoe UI"/>
                <a:cs typeface="Segoe UI"/>
              </a:rPr>
              <a:t>leader as an individual</a:t>
            </a:r>
            <a:r>
              <a:rPr lang="en-US" sz="1800">
                <a:latin typeface="Segoe UI"/>
                <a:cs typeface="Segoe UI"/>
              </a:rPr>
              <a:t>.</a:t>
            </a:r>
            <a:endParaRPr lang="en-US" sz="1800" dirty="0">
              <a:ea typeface="Calibri"/>
              <a:cs typeface="Calibri"/>
            </a:endParaRPr>
          </a:p>
          <a:p>
            <a:r>
              <a:rPr lang="en-US" sz="1800">
                <a:latin typeface="Segoe UI"/>
                <a:cs typeface="Segoe UI"/>
              </a:rPr>
              <a:t>One focus was </a:t>
            </a:r>
            <a:r>
              <a:rPr lang="en-US" sz="1800" b="1">
                <a:latin typeface="Segoe UI"/>
                <a:cs typeface="Segoe UI"/>
              </a:rPr>
              <a:t>leadership trait theories</a:t>
            </a:r>
            <a:r>
              <a:rPr lang="en-US" sz="1800">
                <a:latin typeface="Segoe UI"/>
                <a:cs typeface="Segoe UI"/>
              </a:rPr>
              <a:t>, which examined leaders’ personal characteristics.</a:t>
            </a:r>
            <a:endParaRPr lang="en-US" sz="1800" dirty="0">
              <a:ea typeface="Calibri"/>
              <a:cs typeface="Calibri"/>
            </a:endParaRPr>
          </a:p>
          <a:p>
            <a:r>
              <a:rPr lang="en-US" sz="1800">
                <a:latin typeface="Segoe UI"/>
                <a:cs typeface="Segoe UI"/>
              </a:rPr>
              <a:t>Another focus was </a:t>
            </a:r>
            <a:r>
              <a:rPr lang="en-US" sz="1800" b="1">
                <a:latin typeface="Segoe UI"/>
                <a:cs typeface="Segoe UI"/>
              </a:rPr>
              <a:t>leadership behavior theories</a:t>
            </a:r>
            <a:r>
              <a:rPr lang="en-US" sz="1800">
                <a:latin typeface="Segoe UI"/>
                <a:cs typeface="Segoe UI"/>
              </a:rPr>
              <a:t>, which studied </a:t>
            </a:r>
            <a:r>
              <a:rPr lang="en-US" sz="1800" b="1">
                <a:latin typeface="Segoe UI"/>
                <a:cs typeface="Segoe UI"/>
              </a:rPr>
              <a:t>how leaders interact with group members</a:t>
            </a:r>
            <a:r>
              <a:rPr lang="en-US" sz="1800">
                <a:latin typeface="Segoe UI"/>
                <a:cs typeface="Segoe UI"/>
              </a:rPr>
              <a:t>.</a:t>
            </a:r>
            <a:endParaRPr lang="en-US" sz="1800" dirty="0">
              <a:ea typeface="Calibri"/>
              <a:cs typeface="Calibri"/>
            </a:endParaRPr>
          </a:p>
          <a:p>
            <a:r>
              <a:rPr lang="en-US" sz="1800">
                <a:latin typeface="Segoe UI"/>
                <a:cs typeface="Segoe UI"/>
              </a:rPr>
              <a:t>These early theories aimed to explain </a:t>
            </a:r>
            <a:r>
              <a:rPr lang="en-US" sz="1800" b="1">
                <a:latin typeface="Segoe UI"/>
                <a:cs typeface="Segoe UI"/>
              </a:rPr>
              <a:t>what leaders are like</a:t>
            </a:r>
            <a:r>
              <a:rPr lang="en-US" sz="1800">
                <a:latin typeface="Segoe UI"/>
                <a:cs typeface="Segoe UI"/>
              </a:rPr>
              <a:t> and </a:t>
            </a:r>
            <a:r>
              <a:rPr lang="en-US" sz="1800" b="1">
                <a:latin typeface="Segoe UI"/>
                <a:cs typeface="Segoe UI"/>
              </a:rPr>
              <a:t>what leaders do</a:t>
            </a:r>
            <a:r>
              <a:rPr lang="en-US" sz="1800">
                <a:latin typeface="Segoe UI"/>
                <a:cs typeface="Segoe UI"/>
              </a:rPr>
              <a:t>.</a:t>
            </a:r>
            <a:endParaRPr lang="en-US" sz="1800" dirty="0">
              <a:ea typeface="Calibri"/>
              <a:cs typeface="Calibri"/>
            </a:endParaRPr>
          </a:p>
          <a:p>
            <a:pPr marL="0" indent="0">
              <a:buNone/>
            </a:pPr>
            <a:endParaRPr lang="en-US" sz="1800" dirty="0">
              <a:ea typeface="Calibri"/>
              <a:cs typeface="Calibri"/>
            </a:endParaRPr>
          </a:p>
        </p:txBody>
      </p:sp>
      <p:pic>
        <p:nvPicPr>
          <p:cNvPr id="5" name="Picture 4" descr="Colorful carved figures of humans">
            <a:extLst>
              <a:ext uri="{FF2B5EF4-FFF2-40B4-BE49-F238E27FC236}">
                <a16:creationId xmlns:a16="http://schemas.microsoft.com/office/drawing/2014/main" id="{E025C9D8-6FF8-4B84-995F-21B55E621165}"/>
              </a:ext>
            </a:extLst>
          </p:cNvPr>
          <p:cNvPicPr>
            <a:picLocks noChangeAspect="1"/>
          </p:cNvPicPr>
          <p:nvPr/>
        </p:nvPicPr>
        <p:blipFill>
          <a:blip r:embed="rId2"/>
          <a:srcRect l="18705" r="17893" b="-10"/>
          <a:stretch>
            <a:fillRect/>
          </a:stretch>
        </p:blipFill>
        <p:spPr>
          <a:xfrm>
            <a:off x="6096000" y="1"/>
            <a:ext cx="6102825" cy="6858000"/>
          </a:xfrm>
          <a:prstGeom prst="rect">
            <a:avLst/>
          </a:prstGeom>
        </p:spPr>
      </p:pic>
    </p:spTree>
    <p:extLst>
      <p:ext uri="{BB962C8B-B14F-4D97-AF65-F5344CB8AC3E}">
        <p14:creationId xmlns:p14="http://schemas.microsoft.com/office/powerpoint/2010/main" val="731304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E5F42CA-0C8B-F83B-FA3E-554617F13099}"/>
              </a:ext>
            </a:extLst>
          </p:cNvPr>
          <p:cNvSpPr>
            <a:spLocks noGrp="1"/>
          </p:cNvSpPr>
          <p:nvPr>
            <p:ph type="title"/>
          </p:nvPr>
        </p:nvSpPr>
        <p:spPr>
          <a:xfrm>
            <a:off x="389916" y="444464"/>
            <a:ext cx="3420305" cy="1906317"/>
          </a:xfrm>
        </p:spPr>
        <p:txBody>
          <a:bodyPr>
            <a:normAutofit/>
          </a:bodyPr>
          <a:lstStyle/>
          <a:p>
            <a:pPr algn="ctr"/>
            <a:r>
              <a:rPr lang="en-US" sz="2800" b="1">
                <a:latin typeface="Segoe UI"/>
                <a:cs typeface="Segoe UI"/>
              </a:rPr>
              <a:t>Leadership trait theories and behavioral theories</a:t>
            </a:r>
            <a:endParaRPr lang="en-US" sz="2800">
              <a:ea typeface="Calibri Light" panose="020F0302020204030204"/>
              <a:cs typeface="Calibri Light" panose="020F0302020204030204"/>
            </a:endParaRPr>
          </a:p>
        </p:txBody>
      </p:sp>
      <p:pic>
        <p:nvPicPr>
          <p:cNvPr id="5" name="Picture 4" descr="A group of multi colored wooden stick figures">
            <a:extLst>
              <a:ext uri="{FF2B5EF4-FFF2-40B4-BE49-F238E27FC236}">
                <a16:creationId xmlns:a16="http://schemas.microsoft.com/office/drawing/2014/main" id="{E1F0C6AA-96E0-FF51-06CE-FD85FFAB6EDB}"/>
              </a:ext>
            </a:extLst>
          </p:cNvPr>
          <p:cNvPicPr>
            <a:picLocks noChangeAspect="1"/>
          </p:cNvPicPr>
          <p:nvPr/>
        </p:nvPicPr>
        <p:blipFill>
          <a:blip r:embed="rId2"/>
          <a:srcRect l="10938" r="16528" b="8"/>
          <a:stretch>
            <a:fillRect/>
          </a:stretch>
        </p:blipFill>
        <p:spPr>
          <a:xfrm>
            <a:off x="20" y="2768743"/>
            <a:ext cx="4278264" cy="4089258"/>
          </a:xfrm>
          <a:prstGeom prst="rect">
            <a:avLst/>
          </a:prstGeom>
        </p:spPr>
      </p:pic>
      <p:sp>
        <p:nvSpPr>
          <p:cNvPr id="11" name="Rectangle 10">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48FD7A8-D0AF-CB93-98B3-2BA61E2CF198}"/>
              </a:ext>
            </a:extLst>
          </p:cNvPr>
          <p:cNvSpPr>
            <a:spLocks noGrp="1"/>
          </p:cNvSpPr>
          <p:nvPr>
            <p:ph idx="1"/>
          </p:nvPr>
        </p:nvSpPr>
        <p:spPr>
          <a:xfrm>
            <a:off x="4612137" y="165941"/>
            <a:ext cx="7383616" cy="6497851"/>
          </a:xfrm>
        </p:spPr>
        <p:txBody>
          <a:bodyPr vert="horz" lIns="91440" tIns="45720" rIns="91440" bIns="45720" rtlCol="0" anchor="ctr">
            <a:normAutofit lnSpcReduction="10000"/>
          </a:bodyPr>
          <a:lstStyle/>
          <a:p>
            <a:endParaRPr lang="en-US" sz="1600" b="1" dirty="0">
              <a:latin typeface="Segoe UI"/>
              <a:cs typeface="Segoe UI"/>
            </a:endParaRPr>
          </a:p>
          <a:p>
            <a:r>
              <a:rPr lang="en-US" sz="1600" b="1">
                <a:latin typeface="Segoe UI"/>
                <a:cs typeface="Segoe UI"/>
              </a:rPr>
              <a:t>Leadership trait theories</a:t>
            </a:r>
            <a:r>
              <a:rPr lang="en-US" sz="1600">
                <a:latin typeface="Segoe UI"/>
                <a:cs typeface="Segoe UI"/>
              </a:rPr>
              <a:t> aim to identify specific characteristics that leaders possess.</a:t>
            </a:r>
            <a:endParaRPr lang="en-US" sz="1600">
              <a:ea typeface="Calibri" panose="020F0502020204030204"/>
              <a:cs typeface="Calibri" panose="020F0502020204030204"/>
            </a:endParaRPr>
          </a:p>
          <a:p>
            <a:r>
              <a:rPr lang="en-US" sz="1600">
                <a:latin typeface="Segoe UI"/>
                <a:cs typeface="Segoe UI"/>
              </a:rPr>
              <a:t>Early research (1920s–1930s) focused on </a:t>
            </a:r>
            <a:r>
              <a:rPr lang="en-US" sz="1600" b="1">
                <a:latin typeface="Segoe UI"/>
                <a:cs typeface="Segoe UI"/>
              </a:rPr>
              <a:t>isolating traits</a:t>
            </a:r>
            <a:r>
              <a:rPr lang="en-US" sz="1600">
                <a:latin typeface="Segoe UI"/>
                <a:cs typeface="Segoe UI"/>
              </a:rPr>
              <a:t> that would distinguish leaders from </a:t>
            </a:r>
            <a:r>
              <a:rPr lang="en-US" sz="1600" err="1">
                <a:latin typeface="Segoe UI"/>
                <a:cs typeface="Segoe UI"/>
              </a:rPr>
              <a:t>nonleaders</a:t>
            </a:r>
            <a:r>
              <a:rPr lang="en-US" sz="1600">
                <a:latin typeface="Segoe UI"/>
                <a:cs typeface="Segoe UI"/>
              </a:rPr>
              <a:t>.</a:t>
            </a:r>
            <a:endParaRPr lang="en-US" sz="1600">
              <a:ea typeface="Calibri"/>
              <a:cs typeface="Calibri"/>
            </a:endParaRPr>
          </a:p>
          <a:p>
            <a:r>
              <a:rPr lang="en-US" sz="1600">
                <a:latin typeface="Segoe UI"/>
                <a:cs typeface="Segoe UI"/>
              </a:rPr>
              <a:t>Traits studied included </a:t>
            </a:r>
            <a:r>
              <a:rPr lang="en-US" sz="1600" b="1">
                <a:latin typeface="Segoe UI"/>
                <a:cs typeface="Segoe UI"/>
              </a:rPr>
              <a:t>physical stature, appearance, social class, emotional stability, fluency of speech, and sociability</a:t>
            </a:r>
            <a:r>
              <a:rPr lang="en-US" sz="1600">
                <a:latin typeface="Segoe UI"/>
                <a:cs typeface="Segoe UI"/>
              </a:rPr>
              <a:t>.</a:t>
            </a:r>
            <a:endParaRPr lang="en-US" sz="1600">
              <a:ea typeface="Calibri"/>
              <a:cs typeface="Calibri"/>
            </a:endParaRPr>
          </a:p>
          <a:p>
            <a:r>
              <a:rPr lang="en-US" sz="1600">
                <a:latin typeface="Segoe UI"/>
                <a:cs typeface="Segoe UI"/>
              </a:rPr>
              <a:t>Researchers initially believed that a </a:t>
            </a:r>
            <a:r>
              <a:rPr lang="en-US" sz="1600" b="1">
                <a:latin typeface="Segoe UI"/>
                <a:cs typeface="Segoe UI"/>
              </a:rPr>
              <a:t>universal set of traits</a:t>
            </a:r>
            <a:r>
              <a:rPr lang="en-US" sz="1600">
                <a:latin typeface="Segoe UI"/>
                <a:cs typeface="Segoe UI"/>
              </a:rPr>
              <a:t> could define all effective leaders.</a:t>
            </a:r>
            <a:endParaRPr lang="en-US" sz="1600">
              <a:ea typeface="Calibri"/>
              <a:cs typeface="Calibri"/>
            </a:endParaRPr>
          </a:p>
          <a:p>
            <a:r>
              <a:rPr lang="en-US" sz="1600">
                <a:latin typeface="Segoe UI"/>
                <a:cs typeface="Segoe UI"/>
              </a:rPr>
              <a:t>This approach proved unrealistic because </a:t>
            </a:r>
            <a:r>
              <a:rPr lang="en-US" sz="1600" b="1">
                <a:latin typeface="Segoe UI"/>
                <a:cs typeface="Segoe UI"/>
              </a:rPr>
              <a:t>no consistent set of traits always differentiated leaders from </a:t>
            </a:r>
            <a:r>
              <a:rPr lang="en-US" sz="1600" b="1" err="1">
                <a:latin typeface="Segoe UI"/>
                <a:cs typeface="Segoe UI"/>
              </a:rPr>
              <a:t>nonleaders</a:t>
            </a:r>
            <a:r>
              <a:rPr lang="en-US" sz="1600">
                <a:latin typeface="Segoe UI"/>
                <a:cs typeface="Segoe UI"/>
              </a:rPr>
              <a:t> across all situations.</a:t>
            </a:r>
            <a:endParaRPr lang="en-US" sz="1600">
              <a:ea typeface="Calibri"/>
              <a:cs typeface="Calibri"/>
            </a:endParaRPr>
          </a:p>
          <a:p>
            <a:r>
              <a:rPr lang="en-US" sz="1600">
                <a:latin typeface="Segoe UI"/>
                <a:cs typeface="Segoe UI"/>
              </a:rPr>
              <a:t>Later research found traits more closely associated with </a:t>
            </a:r>
            <a:r>
              <a:rPr lang="en-US" sz="1600" b="1">
                <a:latin typeface="Segoe UI"/>
                <a:cs typeface="Segoe UI"/>
              </a:rPr>
              <a:t>leadership as a process</a:t>
            </a:r>
            <a:r>
              <a:rPr lang="en-US" sz="1600">
                <a:latin typeface="Segoe UI"/>
                <a:cs typeface="Segoe UI"/>
              </a:rPr>
              <a:t>, rather than with the individual alone.</a:t>
            </a:r>
            <a:endParaRPr lang="en-US" sz="1600">
              <a:ea typeface="Calibri"/>
              <a:cs typeface="Calibri"/>
            </a:endParaRPr>
          </a:p>
          <a:p>
            <a:r>
              <a:rPr lang="en-US" sz="1600">
                <a:latin typeface="Segoe UI"/>
                <a:cs typeface="Segoe UI"/>
              </a:rPr>
              <a:t>Researchers eventually concluded that </a:t>
            </a:r>
            <a:r>
              <a:rPr lang="en-US" sz="1600" b="1">
                <a:latin typeface="Segoe UI"/>
                <a:cs typeface="Segoe UI"/>
              </a:rPr>
              <a:t>traits alone are insufficient</a:t>
            </a:r>
            <a:r>
              <a:rPr lang="en-US" sz="1600">
                <a:latin typeface="Segoe UI"/>
                <a:cs typeface="Segoe UI"/>
              </a:rPr>
              <a:t> to identify effective leaders.</a:t>
            </a:r>
            <a:endParaRPr lang="en-US" sz="1600">
              <a:ea typeface="Calibri"/>
              <a:cs typeface="Calibri"/>
            </a:endParaRPr>
          </a:p>
          <a:p>
            <a:r>
              <a:rPr lang="en-US" sz="1600">
                <a:latin typeface="Segoe UI"/>
                <a:cs typeface="Segoe UI"/>
              </a:rPr>
              <a:t>Trait-based explanations ignored </a:t>
            </a:r>
            <a:r>
              <a:rPr lang="en-US" sz="1600" b="1">
                <a:latin typeface="Segoe UI"/>
                <a:cs typeface="Segoe UI"/>
              </a:rPr>
              <a:t>leader–follower interactions</a:t>
            </a:r>
            <a:r>
              <a:rPr lang="en-US" sz="1600">
                <a:latin typeface="Segoe UI"/>
                <a:cs typeface="Segoe UI"/>
              </a:rPr>
              <a:t> and </a:t>
            </a:r>
            <a:r>
              <a:rPr lang="en-US" sz="1600" b="1">
                <a:latin typeface="Segoe UI"/>
                <a:cs typeface="Segoe UI"/>
              </a:rPr>
              <a:t>situational factors</a:t>
            </a:r>
            <a:r>
              <a:rPr lang="en-US" sz="1600">
                <a:latin typeface="Segoe UI"/>
                <a:cs typeface="Segoe UI"/>
              </a:rPr>
              <a:t>.</a:t>
            </a:r>
            <a:endParaRPr lang="en-US" sz="1600">
              <a:ea typeface="Calibri"/>
              <a:cs typeface="Calibri"/>
            </a:endParaRPr>
          </a:p>
          <a:p>
            <a:r>
              <a:rPr lang="en-US" sz="1600">
                <a:latin typeface="Segoe UI"/>
                <a:cs typeface="Segoe UI"/>
              </a:rPr>
              <a:t>Possessing certain traits only </a:t>
            </a:r>
            <a:r>
              <a:rPr lang="en-US" sz="1600" b="1">
                <a:latin typeface="Segoe UI"/>
                <a:cs typeface="Segoe UI"/>
              </a:rPr>
              <a:t>increases the likelihood</a:t>
            </a:r>
            <a:r>
              <a:rPr lang="en-US" sz="1600">
                <a:latin typeface="Segoe UI"/>
                <a:cs typeface="Segoe UI"/>
              </a:rPr>
              <a:t> of being an effective leader; it does not guarantee effectiveness.</a:t>
            </a:r>
            <a:endParaRPr lang="en-US" sz="1600">
              <a:ea typeface="Calibri"/>
              <a:cs typeface="Calibri"/>
            </a:endParaRPr>
          </a:p>
          <a:p>
            <a:r>
              <a:rPr lang="en-US" sz="1600">
                <a:latin typeface="Segoe UI"/>
                <a:cs typeface="Segoe UI"/>
              </a:rPr>
              <a:t>As a result, leadership research from the </a:t>
            </a:r>
            <a:r>
              <a:rPr lang="en-US" sz="1600" b="1">
                <a:latin typeface="Segoe UI"/>
                <a:cs typeface="Segoe UI"/>
              </a:rPr>
              <a:t>late 1940s to mid‑1960s</a:t>
            </a:r>
            <a:r>
              <a:rPr lang="en-US" sz="1600">
                <a:latin typeface="Segoe UI"/>
                <a:cs typeface="Segoe UI"/>
              </a:rPr>
              <a:t> shifted focus to </a:t>
            </a:r>
            <a:r>
              <a:rPr lang="en-US" sz="1600" b="1">
                <a:latin typeface="Segoe UI"/>
                <a:cs typeface="Segoe UI"/>
              </a:rPr>
              <a:t>leadership behaviors</a:t>
            </a:r>
            <a:r>
              <a:rPr lang="en-US" sz="1600">
                <a:latin typeface="Segoe UI"/>
                <a:cs typeface="Segoe UI"/>
              </a:rPr>
              <a:t>.</a:t>
            </a:r>
            <a:endParaRPr lang="en-US" sz="1600">
              <a:ea typeface="Calibri"/>
              <a:cs typeface="Calibri"/>
            </a:endParaRPr>
          </a:p>
          <a:p>
            <a:r>
              <a:rPr lang="en-US" sz="1600">
                <a:latin typeface="Segoe UI"/>
                <a:cs typeface="Segoe UI"/>
              </a:rPr>
              <a:t>Researchers began examining </a:t>
            </a:r>
            <a:r>
              <a:rPr lang="en-US" sz="1600" b="1">
                <a:latin typeface="Segoe UI"/>
                <a:cs typeface="Segoe UI"/>
              </a:rPr>
              <a:t>what effective leaders do</a:t>
            </a:r>
            <a:r>
              <a:rPr lang="en-US" sz="1600">
                <a:latin typeface="Segoe UI"/>
                <a:cs typeface="Segoe UI"/>
              </a:rPr>
              <a:t>, rather than just who they are.</a:t>
            </a:r>
            <a:endParaRPr lang="en-US" sz="1600">
              <a:ea typeface="Calibri"/>
              <a:cs typeface="Calibri"/>
            </a:endParaRPr>
          </a:p>
          <a:p>
            <a:pPr marL="0" indent="0">
              <a:buNone/>
            </a:pPr>
            <a:endParaRPr lang="en-US" sz="1300">
              <a:ea typeface="Calibri"/>
              <a:cs typeface="Calibri"/>
            </a:endParaRPr>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1192307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yellow background with text and a light bulb&#10;&#10;AI-generated content may be incorrect.">
            <a:extLst>
              <a:ext uri="{FF2B5EF4-FFF2-40B4-BE49-F238E27FC236}">
                <a16:creationId xmlns:a16="http://schemas.microsoft.com/office/drawing/2014/main" id="{8D669501-8075-427E-16F9-6F79398D907B}"/>
              </a:ext>
            </a:extLst>
          </p:cNvPr>
          <p:cNvPicPr>
            <a:picLocks noChangeAspect="1"/>
          </p:cNvPicPr>
          <p:nvPr/>
        </p:nvPicPr>
        <p:blipFill>
          <a:blip r:embed="rId2"/>
          <a:stretch>
            <a:fillRect/>
          </a:stretch>
        </p:blipFill>
        <p:spPr>
          <a:xfrm>
            <a:off x="236628" y="197294"/>
            <a:ext cx="11785503" cy="6475226"/>
          </a:xfrm>
          <a:prstGeom prst="rect">
            <a:avLst/>
          </a:prstGeom>
        </p:spPr>
      </p:pic>
    </p:spTree>
    <p:extLst>
      <p:ext uri="{BB962C8B-B14F-4D97-AF65-F5344CB8AC3E}">
        <p14:creationId xmlns:p14="http://schemas.microsoft.com/office/powerpoint/2010/main" val="2450994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B8344-0E0A-F7B9-4673-CF9E30E6C165}"/>
              </a:ext>
            </a:extLst>
          </p:cNvPr>
          <p:cNvSpPr>
            <a:spLocks noGrp="1"/>
          </p:cNvSpPr>
          <p:nvPr>
            <p:ph type="title"/>
          </p:nvPr>
        </p:nvSpPr>
        <p:spPr>
          <a:xfrm>
            <a:off x="5809487" y="1037617"/>
            <a:ext cx="5444382" cy="683603"/>
          </a:xfrm>
        </p:spPr>
        <p:txBody>
          <a:bodyPr anchor="t">
            <a:normAutofit fontScale="90000"/>
          </a:bodyPr>
          <a:lstStyle/>
          <a:p>
            <a:r>
              <a:rPr lang="en-US" sz="3000" b="1"/>
              <a:t>Ten Traits Associated with Leadership</a:t>
            </a:r>
            <a:endParaRPr lang="en-US" sz="3000"/>
          </a:p>
          <a:p>
            <a:endParaRPr lang="en-US" sz="3000">
              <a:ea typeface="Calibri Light"/>
              <a:cs typeface="Calibri Light"/>
            </a:endParaRPr>
          </a:p>
        </p:txBody>
      </p:sp>
      <p:pic>
        <p:nvPicPr>
          <p:cNvPr id="5" name="Picture 4" descr="One in a crowd">
            <a:extLst>
              <a:ext uri="{FF2B5EF4-FFF2-40B4-BE49-F238E27FC236}">
                <a16:creationId xmlns:a16="http://schemas.microsoft.com/office/drawing/2014/main" id="{6E942F36-68E8-73F5-57EE-EA14D7E00530}"/>
              </a:ext>
            </a:extLst>
          </p:cNvPr>
          <p:cNvPicPr>
            <a:picLocks noChangeAspect="1"/>
          </p:cNvPicPr>
          <p:nvPr/>
        </p:nvPicPr>
        <p:blipFill>
          <a:blip r:embed="rId2"/>
          <a:srcRect l="25471" r="18197" b="4"/>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700DA6-01A3-1252-386C-8B9777F0783E}"/>
              </a:ext>
            </a:extLst>
          </p:cNvPr>
          <p:cNvSpPr>
            <a:spLocks noGrp="1"/>
          </p:cNvSpPr>
          <p:nvPr>
            <p:ph idx="1"/>
          </p:nvPr>
        </p:nvSpPr>
        <p:spPr>
          <a:xfrm>
            <a:off x="5348744" y="1719299"/>
            <a:ext cx="6578520" cy="4635735"/>
          </a:xfrm>
        </p:spPr>
        <p:txBody>
          <a:bodyPr vert="horz" lIns="91440" tIns="45720" rIns="91440" bIns="45720" rtlCol="0" anchor="t">
            <a:noAutofit/>
          </a:bodyPr>
          <a:lstStyle/>
          <a:p>
            <a:r>
              <a:rPr lang="en-US" sz="1800" b="1" dirty="0">
                <a:ea typeface="+mn-lt"/>
                <a:cs typeface="+mn-lt"/>
              </a:rPr>
              <a:t>Drive. </a:t>
            </a:r>
            <a:r>
              <a:rPr lang="en-US" sz="1800" dirty="0">
                <a:ea typeface="+mn-lt"/>
                <a:cs typeface="+mn-lt"/>
              </a:rPr>
              <a:t>Leaders exhibit a high effort level. They have a relatively high desire for achievement, they are ambitious, they have a lot of energy, they are tirelessly persistent in their activities, and they show initiative.</a:t>
            </a:r>
            <a:endParaRPr lang="en-US" sz="1800" dirty="0">
              <a:ea typeface="Calibri" panose="020F0502020204030204"/>
              <a:cs typeface="Calibri" panose="020F0502020204030204"/>
            </a:endParaRPr>
          </a:p>
          <a:p>
            <a:r>
              <a:rPr lang="en-US" sz="1800" b="1" dirty="0">
                <a:ea typeface="+mn-lt"/>
                <a:cs typeface="+mn-lt"/>
              </a:rPr>
              <a:t>Desire to lead. </a:t>
            </a:r>
            <a:r>
              <a:rPr lang="en-US" sz="1800" dirty="0">
                <a:ea typeface="+mn-lt"/>
                <a:cs typeface="+mn-lt"/>
              </a:rPr>
              <a:t>Leaders have a strong desire to influence and lead others. They demonstrate the willingness to take responsibility.</a:t>
            </a:r>
            <a:endParaRPr lang="en-US" sz="1800">
              <a:ea typeface="Calibri"/>
              <a:cs typeface="Calibri"/>
            </a:endParaRPr>
          </a:p>
          <a:p>
            <a:r>
              <a:rPr lang="en-US" sz="1800" b="1" dirty="0">
                <a:ea typeface="+mn-lt"/>
                <a:cs typeface="+mn-lt"/>
              </a:rPr>
              <a:t>Honesty and integrity. </a:t>
            </a:r>
            <a:r>
              <a:rPr lang="en-US" sz="1800" dirty="0">
                <a:ea typeface="+mn-lt"/>
                <a:cs typeface="+mn-lt"/>
              </a:rPr>
              <a:t>Leaders build trusting relationships with followers by being truthful or </a:t>
            </a:r>
            <a:r>
              <a:rPr lang="en-US" sz="1800" dirty="0" err="1">
                <a:ea typeface="+mn-lt"/>
                <a:cs typeface="+mn-lt"/>
              </a:rPr>
              <a:t>nondeceitful</a:t>
            </a:r>
            <a:r>
              <a:rPr lang="en-US" sz="1800" dirty="0">
                <a:ea typeface="+mn-lt"/>
                <a:cs typeface="+mn-lt"/>
              </a:rPr>
              <a:t> and by showing high consistency between word and deed.</a:t>
            </a:r>
            <a:endParaRPr lang="en-US" sz="1800">
              <a:ea typeface="Calibri"/>
              <a:cs typeface="Calibri"/>
            </a:endParaRPr>
          </a:p>
          <a:p>
            <a:r>
              <a:rPr lang="en-US" sz="1800" b="1" dirty="0">
                <a:ea typeface="+mn-lt"/>
                <a:cs typeface="+mn-lt"/>
              </a:rPr>
              <a:t>Self-confidence. </a:t>
            </a:r>
            <a:r>
              <a:rPr lang="en-US" sz="1800" dirty="0">
                <a:ea typeface="+mn-lt"/>
                <a:cs typeface="+mn-lt"/>
              </a:rPr>
              <a:t>Followers look to leaders for an absence of self-doubt. Leaders therefore need to show self-confidence in order to convince followers of the rightness of their goals and decisions.</a:t>
            </a:r>
            <a:endParaRPr lang="en-US" sz="1800">
              <a:ea typeface="Calibri"/>
              <a:cs typeface="Calibri"/>
            </a:endParaRPr>
          </a:p>
          <a:p>
            <a:r>
              <a:rPr lang="en-US" sz="1800" b="1" dirty="0">
                <a:ea typeface="+mn-lt"/>
                <a:cs typeface="+mn-lt"/>
              </a:rPr>
              <a:t>Intelligence. </a:t>
            </a:r>
            <a:r>
              <a:rPr lang="en-US" sz="1800" dirty="0">
                <a:ea typeface="+mn-lt"/>
                <a:cs typeface="+mn-lt"/>
              </a:rPr>
              <a:t>Leaders need to be intelligent enough to gather, synthesize, and interpret large amounts of information, and to create visions, solve problems, and make correct decisions.</a:t>
            </a:r>
            <a:endParaRPr lang="en-US" sz="1800">
              <a:ea typeface="Calibri"/>
              <a:cs typeface="Calibri"/>
            </a:endParaRPr>
          </a:p>
          <a:p>
            <a:endParaRPr lang="en-US" sz="1600" dirty="0">
              <a:ea typeface="Calibri"/>
              <a:cs typeface="Calibri"/>
            </a:endParaRPr>
          </a:p>
        </p:txBody>
      </p:sp>
    </p:spTree>
    <p:extLst>
      <p:ext uri="{BB962C8B-B14F-4D97-AF65-F5344CB8AC3E}">
        <p14:creationId xmlns:p14="http://schemas.microsoft.com/office/powerpoint/2010/main" val="891399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4AB632-8AF2-74A4-C2DD-336810C8DA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C595B0-DF90-030D-A0B6-1C6658BF1D52}"/>
              </a:ext>
            </a:extLst>
          </p:cNvPr>
          <p:cNvSpPr>
            <a:spLocks noGrp="1"/>
          </p:cNvSpPr>
          <p:nvPr>
            <p:ph type="title"/>
          </p:nvPr>
        </p:nvSpPr>
        <p:spPr>
          <a:xfrm>
            <a:off x="5809487" y="1037617"/>
            <a:ext cx="5444382" cy="683603"/>
          </a:xfrm>
        </p:spPr>
        <p:txBody>
          <a:bodyPr anchor="t">
            <a:normAutofit fontScale="90000"/>
          </a:bodyPr>
          <a:lstStyle/>
          <a:p>
            <a:r>
              <a:rPr lang="en-US" sz="3000" b="1"/>
              <a:t>Ten Traits Associated with Leadership</a:t>
            </a:r>
            <a:endParaRPr lang="en-US" sz="3000"/>
          </a:p>
          <a:p>
            <a:endParaRPr lang="en-US" sz="3000">
              <a:ea typeface="Calibri Light"/>
              <a:cs typeface="Calibri Light"/>
            </a:endParaRPr>
          </a:p>
        </p:txBody>
      </p:sp>
      <p:pic>
        <p:nvPicPr>
          <p:cNvPr id="5" name="Picture 4" descr="One in a crowd">
            <a:extLst>
              <a:ext uri="{FF2B5EF4-FFF2-40B4-BE49-F238E27FC236}">
                <a16:creationId xmlns:a16="http://schemas.microsoft.com/office/drawing/2014/main" id="{AA040083-9BB2-93C1-7DBB-61771293F324}"/>
              </a:ext>
            </a:extLst>
          </p:cNvPr>
          <p:cNvPicPr>
            <a:picLocks noChangeAspect="1"/>
          </p:cNvPicPr>
          <p:nvPr/>
        </p:nvPicPr>
        <p:blipFill>
          <a:blip r:embed="rId2"/>
          <a:srcRect l="25471" r="18197" b="4"/>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5189DC0D-1B7D-902F-4959-1668B30E65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972EE4-E272-865D-F287-18C08F71CE6A}"/>
              </a:ext>
            </a:extLst>
          </p:cNvPr>
          <p:cNvSpPr>
            <a:spLocks noGrp="1"/>
          </p:cNvSpPr>
          <p:nvPr>
            <p:ph idx="1"/>
          </p:nvPr>
        </p:nvSpPr>
        <p:spPr>
          <a:xfrm>
            <a:off x="5348744" y="1719299"/>
            <a:ext cx="6578520" cy="4635735"/>
          </a:xfrm>
        </p:spPr>
        <p:txBody>
          <a:bodyPr vert="horz" lIns="91440" tIns="45720" rIns="91440" bIns="45720" rtlCol="0" anchor="t">
            <a:noAutofit/>
          </a:bodyPr>
          <a:lstStyle/>
          <a:p>
            <a:r>
              <a:rPr lang="en-US" sz="1800" b="1" dirty="0">
                <a:ea typeface="+mn-lt"/>
                <a:cs typeface="+mn-lt"/>
              </a:rPr>
              <a:t>Job-relevant knowledge. </a:t>
            </a:r>
            <a:r>
              <a:rPr lang="en-US" sz="1800" dirty="0">
                <a:ea typeface="+mn-lt"/>
                <a:cs typeface="+mn-lt"/>
              </a:rPr>
              <a:t>Effective leaders have a high degree of knowledge about the company, industry, and </a:t>
            </a:r>
            <a:r>
              <a:rPr lang="en-US" sz="1800" dirty="0" err="1">
                <a:ea typeface="+mn-lt"/>
                <a:cs typeface="+mn-lt"/>
              </a:rPr>
              <a:t>technicalmatters</a:t>
            </a:r>
            <a:r>
              <a:rPr lang="en-US" sz="1800" dirty="0">
                <a:ea typeface="+mn-lt"/>
                <a:cs typeface="+mn-lt"/>
              </a:rPr>
              <a:t>. In-depth knowledge allows leaders to make well-informed decisions and understand their implications.</a:t>
            </a:r>
            <a:endParaRPr lang="en-US" sz="1800" dirty="0">
              <a:ea typeface="Calibri" panose="020F0502020204030204"/>
              <a:cs typeface="Calibri" panose="020F0502020204030204"/>
            </a:endParaRPr>
          </a:p>
          <a:p>
            <a:r>
              <a:rPr lang="en-US" sz="1800" b="1">
                <a:ea typeface="+mn-lt"/>
                <a:cs typeface="+mn-lt"/>
              </a:rPr>
              <a:t>Extraversion. </a:t>
            </a:r>
            <a:r>
              <a:rPr lang="en-US" sz="1800">
                <a:ea typeface="+mn-lt"/>
                <a:cs typeface="+mn-lt"/>
              </a:rPr>
              <a:t>Leaders are energetic, lively people. They are sociable, assertive, and rarely silent or withdrawn.</a:t>
            </a:r>
            <a:endParaRPr lang="en-US" sz="1800">
              <a:ea typeface="Calibri"/>
              <a:cs typeface="Calibri"/>
            </a:endParaRPr>
          </a:p>
          <a:p>
            <a:r>
              <a:rPr lang="en-US" sz="1800" b="1" dirty="0">
                <a:ea typeface="+mn-lt"/>
                <a:cs typeface="+mn-lt"/>
              </a:rPr>
              <a:t>Proneness to guilt. </a:t>
            </a:r>
            <a:r>
              <a:rPr lang="en-US" sz="1800" dirty="0">
                <a:ea typeface="+mn-lt"/>
                <a:cs typeface="+mn-lt"/>
              </a:rPr>
              <a:t>Guilt proneness is positively related to leadership effectiveness because it produces a strong sense </a:t>
            </a:r>
            <a:r>
              <a:rPr lang="en-US" sz="1800" dirty="0" err="1">
                <a:ea typeface="+mn-lt"/>
                <a:cs typeface="+mn-lt"/>
              </a:rPr>
              <a:t>ofresponsibility</a:t>
            </a:r>
            <a:r>
              <a:rPr lang="en-US" sz="1800" dirty="0">
                <a:ea typeface="+mn-lt"/>
                <a:cs typeface="+mn-lt"/>
              </a:rPr>
              <a:t> for others.</a:t>
            </a:r>
          </a:p>
          <a:p>
            <a:r>
              <a:rPr lang="en-US" sz="1800" b="1" dirty="0">
                <a:ea typeface="+mn-lt"/>
                <a:cs typeface="+mn-lt"/>
              </a:rPr>
              <a:t>Emotional intelligence. </a:t>
            </a:r>
            <a:r>
              <a:rPr lang="en-US" sz="1800" dirty="0">
                <a:ea typeface="+mn-lt"/>
                <a:cs typeface="+mn-lt"/>
              </a:rPr>
              <a:t>Empathetic leaders can sense others’ needs, listen to what followers say (and do not say), </a:t>
            </a:r>
            <a:r>
              <a:rPr lang="en-US" sz="1800" dirty="0" err="1">
                <a:ea typeface="+mn-lt"/>
                <a:cs typeface="+mn-lt"/>
              </a:rPr>
              <a:t>andread</a:t>
            </a:r>
            <a:r>
              <a:rPr lang="en-US" sz="1800" dirty="0">
                <a:ea typeface="+mn-lt"/>
                <a:cs typeface="+mn-lt"/>
              </a:rPr>
              <a:t> the reactions of others.</a:t>
            </a:r>
            <a:endParaRPr lang="en-US" sz="1800">
              <a:ea typeface="Calibri"/>
              <a:cs typeface="Calibri"/>
            </a:endParaRPr>
          </a:p>
          <a:p>
            <a:r>
              <a:rPr lang="en-US" sz="1800" b="1" dirty="0">
                <a:ea typeface="+mn-lt"/>
                <a:cs typeface="+mn-lt"/>
              </a:rPr>
              <a:t>Conscientiousness. </a:t>
            </a:r>
            <a:r>
              <a:rPr lang="en-US" sz="1800" dirty="0">
                <a:ea typeface="+mn-lt"/>
                <a:cs typeface="+mn-lt"/>
              </a:rPr>
              <a:t>People who are disciplined and able to keep commitments have an apparent advantage when it comes to leadership.</a:t>
            </a:r>
          </a:p>
          <a:p>
            <a:endParaRPr lang="en-US" sz="1800" dirty="0">
              <a:ea typeface="+mn-lt"/>
              <a:cs typeface="+mn-lt"/>
            </a:endParaRPr>
          </a:p>
          <a:p>
            <a:endParaRPr lang="en-US" sz="2000" dirty="0">
              <a:ea typeface="+mn-lt"/>
              <a:cs typeface="+mn-lt"/>
            </a:endParaRPr>
          </a:p>
          <a:p>
            <a:endParaRPr lang="en-US" sz="1800" dirty="0">
              <a:ea typeface="Calibri"/>
              <a:cs typeface="Calibri"/>
            </a:endParaRPr>
          </a:p>
          <a:p>
            <a:endParaRPr lang="en-US" sz="1600" dirty="0">
              <a:ea typeface="Calibri"/>
              <a:cs typeface="Calibri"/>
            </a:endParaRPr>
          </a:p>
        </p:txBody>
      </p:sp>
    </p:spTree>
    <p:extLst>
      <p:ext uri="{BB962C8B-B14F-4D97-AF65-F5344CB8AC3E}">
        <p14:creationId xmlns:p14="http://schemas.microsoft.com/office/powerpoint/2010/main" val="1065038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ack text on a white background&#10;&#10;AI-generated content may be incorrect.">
            <a:extLst>
              <a:ext uri="{FF2B5EF4-FFF2-40B4-BE49-F238E27FC236}">
                <a16:creationId xmlns:a16="http://schemas.microsoft.com/office/drawing/2014/main" id="{5EC12D52-ABDB-9FA7-2771-9F471F327D3B}"/>
              </a:ext>
            </a:extLst>
          </p:cNvPr>
          <p:cNvPicPr>
            <a:picLocks noChangeAspect="1"/>
          </p:cNvPicPr>
          <p:nvPr/>
        </p:nvPicPr>
        <p:blipFill>
          <a:blip r:embed="rId2"/>
          <a:stretch>
            <a:fillRect/>
          </a:stretch>
        </p:blipFill>
        <p:spPr>
          <a:xfrm>
            <a:off x="1782434" y="11575"/>
            <a:ext cx="8627132" cy="548491"/>
          </a:xfrm>
          <a:prstGeom prst="rect">
            <a:avLst/>
          </a:prstGeom>
        </p:spPr>
      </p:pic>
      <p:pic>
        <p:nvPicPr>
          <p:cNvPr id="5" name="Picture 4" descr="A white rectangular box with black text">
            <a:extLst>
              <a:ext uri="{FF2B5EF4-FFF2-40B4-BE49-F238E27FC236}">
                <a16:creationId xmlns:a16="http://schemas.microsoft.com/office/drawing/2014/main" id="{F6952985-A7DE-63F3-84A0-EF6116DB1AB4}"/>
              </a:ext>
            </a:extLst>
          </p:cNvPr>
          <p:cNvPicPr>
            <a:picLocks noChangeAspect="1"/>
          </p:cNvPicPr>
          <p:nvPr/>
        </p:nvPicPr>
        <p:blipFill>
          <a:blip r:embed="rId3"/>
          <a:stretch>
            <a:fillRect/>
          </a:stretch>
        </p:blipFill>
        <p:spPr>
          <a:xfrm>
            <a:off x="496186" y="647733"/>
            <a:ext cx="11152373" cy="6058719"/>
          </a:xfrm>
          <a:prstGeom prst="rect">
            <a:avLst/>
          </a:prstGeom>
        </p:spPr>
      </p:pic>
    </p:spTree>
    <p:extLst>
      <p:ext uri="{BB962C8B-B14F-4D97-AF65-F5344CB8AC3E}">
        <p14:creationId xmlns:p14="http://schemas.microsoft.com/office/powerpoint/2010/main" val="2045384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ack text on a white background&#10;&#10;AI-generated content may be incorrect.">
            <a:extLst>
              <a:ext uri="{FF2B5EF4-FFF2-40B4-BE49-F238E27FC236}">
                <a16:creationId xmlns:a16="http://schemas.microsoft.com/office/drawing/2014/main" id="{04D56F52-4F5A-A7B0-7114-68508C4BE7E6}"/>
              </a:ext>
            </a:extLst>
          </p:cNvPr>
          <p:cNvPicPr>
            <a:picLocks noChangeAspect="1"/>
          </p:cNvPicPr>
          <p:nvPr/>
        </p:nvPicPr>
        <p:blipFill>
          <a:blip r:embed="rId2"/>
          <a:stretch>
            <a:fillRect/>
          </a:stretch>
        </p:blipFill>
        <p:spPr>
          <a:xfrm>
            <a:off x="2724150" y="138741"/>
            <a:ext cx="6743700" cy="680228"/>
          </a:xfrm>
          <a:prstGeom prst="rect">
            <a:avLst/>
          </a:prstGeom>
        </p:spPr>
      </p:pic>
      <p:pic>
        <p:nvPicPr>
          <p:cNvPr id="4" name="Picture 3" descr="A white table with black text&#10;&#10;AI-generated content may be incorrect.">
            <a:extLst>
              <a:ext uri="{FF2B5EF4-FFF2-40B4-BE49-F238E27FC236}">
                <a16:creationId xmlns:a16="http://schemas.microsoft.com/office/drawing/2014/main" id="{1F84922A-579E-AA18-9C47-AA5BD4323A43}"/>
              </a:ext>
            </a:extLst>
          </p:cNvPr>
          <p:cNvPicPr>
            <a:picLocks noChangeAspect="1"/>
          </p:cNvPicPr>
          <p:nvPr/>
        </p:nvPicPr>
        <p:blipFill>
          <a:blip r:embed="rId3"/>
          <a:stretch>
            <a:fillRect/>
          </a:stretch>
        </p:blipFill>
        <p:spPr>
          <a:xfrm>
            <a:off x="295348" y="824061"/>
            <a:ext cx="11648559" cy="5794669"/>
          </a:xfrm>
          <a:prstGeom prst="rect">
            <a:avLst/>
          </a:prstGeom>
        </p:spPr>
      </p:pic>
    </p:spTree>
    <p:extLst>
      <p:ext uri="{BB962C8B-B14F-4D97-AF65-F5344CB8AC3E}">
        <p14:creationId xmlns:p14="http://schemas.microsoft.com/office/powerpoint/2010/main" val="1838725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EB6DF-D810-8994-2EBA-A555385D06EC}"/>
              </a:ext>
            </a:extLst>
          </p:cNvPr>
          <p:cNvSpPr>
            <a:spLocks noGrp="1"/>
          </p:cNvSpPr>
          <p:nvPr>
            <p:ph type="title"/>
          </p:nvPr>
        </p:nvSpPr>
        <p:spPr>
          <a:xfrm>
            <a:off x="838200" y="365125"/>
            <a:ext cx="10515600" cy="792163"/>
          </a:xfrm>
        </p:spPr>
        <p:txBody>
          <a:bodyPr>
            <a:normAutofit fontScale="90000"/>
          </a:bodyPr>
          <a:lstStyle/>
          <a:p>
            <a:pPr algn="ctr"/>
            <a:br>
              <a:rPr lang="en-US" sz="4000" b="1" dirty="0">
                <a:latin typeface="Segoe UI"/>
                <a:cs typeface="Segoe UI"/>
              </a:rPr>
            </a:br>
            <a:r>
              <a:rPr lang="en-US" sz="4000" b="1">
                <a:latin typeface="Segoe UI"/>
                <a:cs typeface="Segoe UI"/>
              </a:rPr>
              <a:t>Contingency theories of leadership</a:t>
            </a:r>
            <a:r>
              <a:rPr lang="en-US" sz="4000" dirty="0">
                <a:latin typeface="Segoe UI"/>
                <a:cs typeface="Segoe UI"/>
              </a:rPr>
              <a:t> </a:t>
            </a:r>
            <a:endParaRPr lang="en-US" sz="400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0EB149B-CF51-0017-FC56-B310A54A5D58}"/>
              </a:ext>
            </a:extLst>
          </p:cNvPr>
          <p:cNvSpPr>
            <a:spLocks noGrp="1"/>
          </p:cNvSpPr>
          <p:nvPr>
            <p:ph idx="1"/>
          </p:nvPr>
        </p:nvSpPr>
        <p:spPr>
          <a:xfrm>
            <a:off x="838200" y="1292225"/>
            <a:ext cx="10515600" cy="4884738"/>
          </a:xfrm>
        </p:spPr>
        <p:txBody>
          <a:bodyPr vert="horz" lIns="91440" tIns="45720" rIns="91440" bIns="45720" rtlCol="0" anchor="t">
            <a:normAutofit/>
          </a:bodyPr>
          <a:lstStyle/>
          <a:p>
            <a:r>
              <a:rPr lang="en-US" sz="1800">
                <a:latin typeface="Segoe UI"/>
                <a:cs typeface="Segoe UI"/>
              </a:rPr>
              <a:t>Core idea: Many leaders fail because they </a:t>
            </a:r>
            <a:r>
              <a:rPr lang="en-US" sz="1800" b="1">
                <a:latin typeface="Segoe UI"/>
                <a:cs typeface="Segoe UI"/>
              </a:rPr>
              <a:t>do not understand the context</a:t>
            </a:r>
            <a:r>
              <a:rPr lang="en-US" sz="1800">
                <a:latin typeface="Segoe UI"/>
                <a:cs typeface="Segoe UI"/>
              </a:rPr>
              <a:t> in which they are working.</a:t>
            </a:r>
            <a:endParaRPr lang="en-US" sz="1800">
              <a:ea typeface="Calibri" panose="020F0502020204030204"/>
              <a:cs typeface="Calibri" panose="020F0502020204030204"/>
            </a:endParaRPr>
          </a:p>
          <a:p>
            <a:r>
              <a:rPr lang="en-US" sz="1800">
                <a:latin typeface="Segoe UI"/>
                <a:cs typeface="Segoe UI"/>
              </a:rPr>
              <a:t>Emphasis: Effective leadership depends on the </a:t>
            </a:r>
            <a:r>
              <a:rPr lang="en-US" sz="1800" b="1">
                <a:latin typeface="Segoe UI"/>
                <a:cs typeface="Segoe UI"/>
              </a:rPr>
              <a:t>situation</a:t>
            </a:r>
            <a:r>
              <a:rPr lang="en-US" sz="1800">
                <a:latin typeface="Segoe UI"/>
                <a:cs typeface="Segoe UI"/>
              </a:rPr>
              <a:t>, not a single universal style.</a:t>
            </a:r>
            <a:endParaRPr lang="en-US" sz="1800">
              <a:ea typeface="Calibri"/>
              <a:cs typeface="Calibri"/>
            </a:endParaRPr>
          </a:p>
          <a:p>
            <a:r>
              <a:rPr lang="en-US" sz="1800">
                <a:latin typeface="Segoe UI"/>
                <a:cs typeface="Segoe UI"/>
              </a:rPr>
              <a:t>This section examines </a:t>
            </a:r>
            <a:r>
              <a:rPr lang="en-US" sz="1800" b="1">
                <a:latin typeface="Segoe UI"/>
                <a:cs typeface="Segoe UI"/>
              </a:rPr>
              <a:t>three contingency leadership theories</a:t>
            </a:r>
            <a:r>
              <a:rPr lang="en-US" sz="1800" dirty="0">
                <a:latin typeface="Segoe UI"/>
                <a:cs typeface="Segoe UI"/>
              </a:rPr>
              <a:t>: </a:t>
            </a:r>
            <a:endParaRPr lang="en-US" sz="1800" dirty="0">
              <a:ea typeface="Calibri"/>
              <a:cs typeface="Calibri"/>
            </a:endParaRPr>
          </a:p>
          <a:p>
            <a:r>
              <a:rPr lang="en-US" sz="1800" b="1">
                <a:latin typeface="Segoe UI"/>
                <a:cs typeface="Segoe UI"/>
              </a:rPr>
              <a:t>Fiedler’s contingency theory</a:t>
            </a:r>
            <a:endParaRPr lang="en-US" sz="1800">
              <a:ea typeface="Calibri"/>
              <a:cs typeface="Calibri"/>
            </a:endParaRPr>
          </a:p>
          <a:p>
            <a:r>
              <a:rPr lang="en-US" sz="1800" b="1">
                <a:latin typeface="Segoe UI"/>
                <a:cs typeface="Segoe UI"/>
              </a:rPr>
              <a:t>Hersey–Blanchard situational leadership theory</a:t>
            </a:r>
            <a:endParaRPr lang="en-US" sz="1800">
              <a:ea typeface="Calibri"/>
              <a:cs typeface="Calibri"/>
            </a:endParaRPr>
          </a:p>
          <a:p>
            <a:r>
              <a:rPr lang="en-US" sz="1800" b="1">
                <a:latin typeface="Segoe UI"/>
                <a:cs typeface="Segoe UI"/>
              </a:rPr>
              <a:t>Path–goal theory</a:t>
            </a:r>
            <a:endParaRPr lang="en-US" sz="1800">
              <a:ea typeface="Calibri"/>
              <a:cs typeface="Calibri"/>
            </a:endParaRPr>
          </a:p>
          <a:p>
            <a:r>
              <a:rPr lang="en-US" sz="1800">
                <a:latin typeface="Segoe UI"/>
                <a:cs typeface="Segoe UI"/>
              </a:rPr>
              <a:t>All three theories: </a:t>
            </a:r>
            <a:endParaRPr lang="en-US" sz="1800">
              <a:ea typeface="Calibri"/>
              <a:cs typeface="Calibri"/>
            </a:endParaRPr>
          </a:p>
          <a:p>
            <a:r>
              <a:rPr lang="en-US" sz="1800">
                <a:latin typeface="Segoe UI"/>
                <a:cs typeface="Segoe UI"/>
              </a:rPr>
              <a:t>Focus strongly on </a:t>
            </a:r>
            <a:r>
              <a:rPr lang="en-US" sz="1800" b="1">
                <a:latin typeface="Segoe UI"/>
                <a:cs typeface="Segoe UI"/>
              </a:rPr>
              <a:t>context and situational factors</a:t>
            </a:r>
            <a:r>
              <a:rPr lang="en-US" sz="1800">
                <a:latin typeface="Segoe UI"/>
                <a:cs typeface="Segoe UI"/>
              </a:rPr>
              <a:t>.</a:t>
            </a:r>
            <a:endParaRPr lang="en-US" sz="1800">
              <a:ea typeface="Calibri"/>
              <a:cs typeface="Calibri"/>
            </a:endParaRPr>
          </a:p>
          <a:p>
            <a:r>
              <a:rPr lang="en-US" sz="1800" dirty="0">
                <a:latin typeface="Segoe UI"/>
                <a:cs typeface="Segoe UI"/>
              </a:rPr>
              <a:t>Aim to define the appropriate </a:t>
            </a:r>
            <a:r>
              <a:rPr lang="en-US" sz="1800" b="1" dirty="0">
                <a:latin typeface="Segoe UI"/>
                <a:cs typeface="Segoe UI"/>
              </a:rPr>
              <a:t>leadership style</a:t>
            </a:r>
            <a:r>
              <a:rPr lang="en-US" sz="1800" dirty="0">
                <a:latin typeface="Segoe UI"/>
                <a:cs typeface="Segoe UI"/>
              </a:rPr>
              <a:t> for different situations.</a:t>
            </a:r>
            <a:endParaRPr lang="en-US" sz="1800">
              <a:ea typeface="Calibri"/>
              <a:cs typeface="Calibri"/>
            </a:endParaRPr>
          </a:p>
          <a:p>
            <a:r>
              <a:rPr lang="en-US" sz="1800">
                <a:latin typeface="Segoe UI"/>
                <a:cs typeface="Segoe UI"/>
              </a:rPr>
              <a:t>Key principle: Leadership decisions follow </a:t>
            </a:r>
            <a:r>
              <a:rPr lang="en-US" sz="1800" b="1">
                <a:latin typeface="Segoe UI"/>
                <a:cs typeface="Segoe UI"/>
              </a:rPr>
              <a:t>“if–then” contingencies</a:t>
            </a:r>
            <a:r>
              <a:rPr lang="en-US" sz="1800">
                <a:latin typeface="Segoe UI"/>
                <a:cs typeface="Segoe UI"/>
              </a:rPr>
              <a:t>: </a:t>
            </a:r>
            <a:endParaRPr lang="en-US" sz="1800">
              <a:ea typeface="Calibri"/>
              <a:cs typeface="Calibri"/>
            </a:endParaRPr>
          </a:p>
          <a:p>
            <a:r>
              <a:rPr lang="en-US" sz="1800" i="1">
                <a:latin typeface="Segoe UI"/>
                <a:cs typeface="Segoe UI"/>
              </a:rPr>
              <a:t>If</a:t>
            </a:r>
            <a:r>
              <a:rPr lang="en-US" sz="1800">
                <a:latin typeface="Segoe UI"/>
                <a:cs typeface="Segoe UI"/>
              </a:rPr>
              <a:t> this is the context or situation,</a:t>
            </a:r>
            <a:endParaRPr lang="en-US" sz="1800">
              <a:ea typeface="Calibri"/>
              <a:cs typeface="Calibri"/>
            </a:endParaRPr>
          </a:p>
          <a:p>
            <a:r>
              <a:rPr lang="en-US" sz="1800" i="1">
                <a:latin typeface="Segoe UI"/>
                <a:cs typeface="Segoe UI"/>
              </a:rPr>
              <a:t>Then</a:t>
            </a:r>
            <a:r>
              <a:rPr lang="en-US" sz="1800">
                <a:latin typeface="Segoe UI"/>
                <a:cs typeface="Segoe UI"/>
              </a:rPr>
              <a:t> this is the </a:t>
            </a:r>
            <a:r>
              <a:rPr lang="en-US" sz="1800" b="1">
                <a:latin typeface="Segoe UI"/>
                <a:cs typeface="Segoe UI"/>
              </a:rPr>
              <a:t>best leadership style</a:t>
            </a:r>
            <a:r>
              <a:rPr lang="en-US" sz="1800">
                <a:latin typeface="Segoe UI"/>
                <a:cs typeface="Segoe UI"/>
              </a:rPr>
              <a:t> to use.</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119073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1EC54-5446-1624-569F-FDBA9EA67D59}"/>
              </a:ext>
            </a:extLst>
          </p:cNvPr>
          <p:cNvSpPr>
            <a:spLocks noGrp="1"/>
          </p:cNvSpPr>
          <p:nvPr>
            <p:ph type="title"/>
          </p:nvPr>
        </p:nvSpPr>
        <p:spPr>
          <a:xfrm>
            <a:off x="838200" y="365125"/>
            <a:ext cx="10515600" cy="960892"/>
          </a:xfrm>
        </p:spPr>
        <p:txBody>
          <a:bodyPr/>
          <a:lstStyle/>
          <a:p>
            <a:pPr algn="ctr"/>
            <a:r>
              <a:rPr lang="en-US" sz="4800" b="1" dirty="0">
                <a:latin typeface="Segoe UI"/>
                <a:cs typeface="Segoe UI"/>
              </a:rPr>
              <a:t>The </a:t>
            </a:r>
            <a:r>
              <a:rPr lang="en-US" sz="4800" b="1">
                <a:latin typeface="Segoe UI"/>
                <a:cs typeface="Segoe UI"/>
              </a:rPr>
              <a:t>Fiedler Model</a:t>
            </a:r>
            <a:r>
              <a:rPr lang="en-US" sz="4800" dirty="0">
                <a:latin typeface="Segoe UI"/>
                <a:cs typeface="Segoe UI"/>
              </a:rPr>
              <a:t> </a:t>
            </a:r>
            <a:endParaRPr lang="en-US" sz="4800">
              <a:ea typeface="Calibri Light"/>
              <a:cs typeface="Calibri Light"/>
            </a:endParaRPr>
          </a:p>
        </p:txBody>
      </p:sp>
      <p:sp>
        <p:nvSpPr>
          <p:cNvPr id="3" name="Content Placeholder 2">
            <a:extLst>
              <a:ext uri="{FF2B5EF4-FFF2-40B4-BE49-F238E27FC236}">
                <a16:creationId xmlns:a16="http://schemas.microsoft.com/office/drawing/2014/main" id="{BCECB2AA-57C5-FA93-9053-F0BEA3773276}"/>
              </a:ext>
            </a:extLst>
          </p:cNvPr>
          <p:cNvSpPr>
            <a:spLocks noGrp="1"/>
          </p:cNvSpPr>
          <p:nvPr>
            <p:ph idx="1"/>
          </p:nvPr>
        </p:nvSpPr>
        <p:spPr>
          <a:xfrm>
            <a:off x="838200" y="1422854"/>
            <a:ext cx="10515600" cy="4754109"/>
          </a:xfrm>
        </p:spPr>
        <p:txBody>
          <a:bodyPr vert="horz" lIns="91440" tIns="45720" rIns="91440" bIns="45720" rtlCol="0" anchor="t">
            <a:normAutofit/>
          </a:bodyPr>
          <a:lstStyle/>
          <a:p>
            <a:r>
              <a:rPr lang="en-US" sz="1400" b="1">
                <a:latin typeface="Segoe UI"/>
                <a:cs typeface="Segoe UI"/>
              </a:rPr>
              <a:t>Origin and purpose</a:t>
            </a:r>
            <a:endParaRPr lang="en-US" sz="1400">
              <a:ea typeface="Calibri" panose="020F0502020204030204"/>
              <a:cs typeface="Calibri" panose="020F0502020204030204"/>
            </a:endParaRPr>
          </a:p>
          <a:p>
            <a:r>
              <a:rPr lang="en-US" sz="1400">
                <a:latin typeface="Segoe UI"/>
                <a:cs typeface="Segoe UI"/>
              </a:rPr>
              <a:t>Developed by </a:t>
            </a:r>
            <a:r>
              <a:rPr lang="en-US" sz="1400" b="1">
                <a:latin typeface="Segoe UI"/>
                <a:cs typeface="Segoe UI"/>
              </a:rPr>
              <a:t>Fred Fiedler</a:t>
            </a:r>
            <a:r>
              <a:rPr lang="en-US" sz="1400">
                <a:latin typeface="Segoe UI"/>
                <a:cs typeface="Segoe UI"/>
              </a:rPr>
              <a:t> as the first comprehensive </a:t>
            </a:r>
            <a:r>
              <a:rPr lang="en-US" sz="1400" b="1">
                <a:latin typeface="Segoe UI"/>
                <a:cs typeface="Segoe UI"/>
              </a:rPr>
              <a:t>contingency model of leadership</a:t>
            </a:r>
            <a:r>
              <a:rPr lang="en-US" sz="1400">
                <a:latin typeface="Segoe UI"/>
                <a:cs typeface="Segoe UI"/>
              </a:rPr>
              <a:t>.</a:t>
            </a:r>
            <a:endParaRPr lang="en-US" sz="1400">
              <a:ea typeface="Calibri"/>
              <a:cs typeface="Calibri"/>
            </a:endParaRPr>
          </a:p>
          <a:p>
            <a:r>
              <a:rPr lang="en-US" sz="1400">
                <a:latin typeface="Segoe UI"/>
                <a:cs typeface="Segoe UI"/>
              </a:rPr>
              <a:t>Proposes that </a:t>
            </a:r>
            <a:r>
              <a:rPr lang="en-US" sz="1400" b="1">
                <a:latin typeface="Segoe UI"/>
                <a:cs typeface="Segoe UI"/>
              </a:rPr>
              <a:t>group performance</a:t>
            </a:r>
            <a:r>
              <a:rPr lang="en-US" sz="1400">
                <a:latin typeface="Segoe UI"/>
                <a:cs typeface="Segoe UI"/>
              </a:rPr>
              <a:t> depends on matching a leader’s </a:t>
            </a:r>
            <a:r>
              <a:rPr lang="en-US" sz="1400" b="1">
                <a:latin typeface="Segoe UI"/>
                <a:cs typeface="Segoe UI"/>
              </a:rPr>
              <a:t>leadership style</a:t>
            </a:r>
            <a:r>
              <a:rPr lang="en-US" sz="1400">
                <a:latin typeface="Segoe UI"/>
                <a:cs typeface="Segoe UI"/>
              </a:rPr>
              <a:t> with the </a:t>
            </a:r>
            <a:r>
              <a:rPr lang="en-US" sz="1400" b="1">
                <a:latin typeface="Segoe UI"/>
                <a:cs typeface="Segoe UI"/>
              </a:rPr>
              <a:t>situation</a:t>
            </a:r>
            <a:r>
              <a:rPr lang="en-US" sz="1400">
                <a:latin typeface="Segoe UI"/>
                <a:cs typeface="Segoe UI"/>
              </a:rPr>
              <a:t>.</a:t>
            </a:r>
            <a:endParaRPr lang="en-US" sz="1400">
              <a:ea typeface="Calibri"/>
              <a:cs typeface="Calibri"/>
            </a:endParaRPr>
          </a:p>
          <a:p>
            <a:r>
              <a:rPr lang="en-US" sz="1400">
                <a:latin typeface="Segoe UI"/>
                <a:cs typeface="Segoe UI"/>
              </a:rPr>
              <a:t>No single leadership style is universally effective.</a:t>
            </a:r>
            <a:endParaRPr lang="en-US" sz="1400">
              <a:ea typeface="Calibri"/>
              <a:cs typeface="Calibri"/>
            </a:endParaRPr>
          </a:p>
          <a:p>
            <a:r>
              <a:rPr lang="en-US" sz="1400" b="1">
                <a:latin typeface="Segoe UI"/>
                <a:cs typeface="Segoe UI"/>
              </a:rPr>
              <a:t>Core assumption</a:t>
            </a:r>
            <a:endParaRPr lang="en-US" sz="1400">
              <a:ea typeface="Calibri"/>
              <a:cs typeface="Calibri"/>
            </a:endParaRPr>
          </a:p>
          <a:p>
            <a:r>
              <a:rPr lang="en-US" sz="1400">
                <a:latin typeface="Segoe UI"/>
                <a:cs typeface="Segoe UI"/>
              </a:rPr>
              <a:t>Leadership effectiveness results from the </a:t>
            </a:r>
            <a:r>
              <a:rPr lang="en-US" sz="1400" b="1">
                <a:latin typeface="Segoe UI"/>
                <a:cs typeface="Segoe UI"/>
              </a:rPr>
              <a:t>fit between leader style and situational control</a:t>
            </a:r>
            <a:r>
              <a:rPr lang="en-US" sz="1400">
                <a:latin typeface="Segoe UI"/>
                <a:cs typeface="Segoe UI"/>
              </a:rPr>
              <a:t>.</a:t>
            </a:r>
            <a:endParaRPr lang="en-US" sz="1400">
              <a:ea typeface="Calibri"/>
              <a:cs typeface="Calibri"/>
            </a:endParaRPr>
          </a:p>
          <a:p>
            <a:r>
              <a:rPr lang="en-US" sz="1400">
                <a:latin typeface="Segoe UI"/>
                <a:cs typeface="Segoe UI"/>
              </a:rPr>
              <a:t>Leadership style is considered </a:t>
            </a:r>
            <a:r>
              <a:rPr lang="en-US" sz="1400" b="1">
                <a:latin typeface="Segoe UI"/>
                <a:cs typeface="Segoe UI"/>
              </a:rPr>
              <a:t>fixed and stable</a:t>
            </a:r>
            <a:r>
              <a:rPr lang="en-US" sz="1400">
                <a:latin typeface="Segoe UI"/>
                <a:cs typeface="Segoe UI"/>
              </a:rPr>
              <a:t>, not easily changed.</a:t>
            </a:r>
            <a:endParaRPr lang="en-US" sz="1400">
              <a:ea typeface="Calibri"/>
              <a:cs typeface="Calibri"/>
            </a:endParaRPr>
          </a:p>
          <a:p>
            <a:r>
              <a:rPr lang="en-US" sz="1400" b="1">
                <a:latin typeface="Segoe UI"/>
                <a:cs typeface="Segoe UI"/>
              </a:rPr>
              <a:t>Leadership styles</a:t>
            </a:r>
            <a:endParaRPr lang="en-US" sz="1400">
              <a:ea typeface="Calibri"/>
              <a:cs typeface="Calibri"/>
            </a:endParaRPr>
          </a:p>
          <a:p>
            <a:r>
              <a:rPr lang="en-US" sz="1400">
                <a:latin typeface="Segoe UI"/>
                <a:cs typeface="Segoe UI"/>
              </a:rPr>
              <a:t>Two basic styles: </a:t>
            </a:r>
            <a:endParaRPr lang="en-US" sz="1400">
              <a:ea typeface="Calibri"/>
              <a:cs typeface="Calibri"/>
            </a:endParaRPr>
          </a:p>
          <a:p>
            <a:pPr lvl="1"/>
            <a:r>
              <a:rPr lang="en-US" sz="1400" b="1">
                <a:latin typeface="Segoe UI"/>
                <a:cs typeface="Segoe UI"/>
              </a:rPr>
              <a:t>Task-oriented</a:t>
            </a:r>
            <a:r>
              <a:rPr lang="en-US" sz="1400">
                <a:latin typeface="Segoe UI"/>
                <a:cs typeface="Segoe UI"/>
              </a:rPr>
              <a:t>: Focus on productivity and task accomplishment.</a:t>
            </a:r>
            <a:endParaRPr lang="en-US" sz="1400">
              <a:ea typeface="Calibri"/>
              <a:cs typeface="Calibri"/>
            </a:endParaRPr>
          </a:p>
          <a:p>
            <a:pPr lvl="1"/>
            <a:r>
              <a:rPr lang="en-US" sz="1400" b="1">
                <a:latin typeface="Segoe UI"/>
                <a:cs typeface="Segoe UI"/>
              </a:rPr>
              <a:t>Relationship-oriented</a:t>
            </a:r>
            <a:r>
              <a:rPr lang="en-US" sz="1400">
                <a:latin typeface="Segoe UI"/>
                <a:cs typeface="Segoe UI"/>
              </a:rPr>
              <a:t>: Focus on good interpersonal relationships.</a:t>
            </a:r>
            <a:endParaRPr lang="en-US" sz="1400">
              <a:ea typeface="Calibri"/>
              <a:cs typeface="Calibri"/>
            </a:endParaRPr>
          </a:p>
          <a:p>
            <a:pPr lvl="1"/>
            <a:r>
              <a:rPr lang="en-US" sz="1400" b="1">
                <a:latin typeface="Segoe UI"/>
                <a:cs typeface="Segoe UI"/>
              </a:rPr>
              <a:t>Measuring leadership style (LPC questionnaire)</a:t>
            </a:r>
            <a:endParaRPr lang="en-US" sz="1400">
              <a:ea typeface="Calibri"/>
              <a:cs typeface="Calibri"/>
            </a:endParaRPr>
          </a:p>
          <a:p>
            <a:r>
              <a:rPr lang="en-US" sz="1400">
                <a:latin typeface="Segoe UI"/>
                <a:cs typeface="Segoe UI"/>
              </a:rPr>
              <a:t>Uses the </a:t>
            </a:r>
            <a:r>
              <a:rPr lang="en-US" sz="1400" b="1">
                <a:latin typeface="Segoe UI"/>
                <a:cs typeface="Segoe UI"/>
              </a:rPr>
              <a:t>Least-Preferred Coworker (LPC)</a:t>
            </a:r>
            <a:r>
              <a:rPr lang="en-US" sz="1400">
                <a:latin typeface="Segoe UI"/>
                <a:cs typeface="Segoe UI"/>
              </a:rPr>
              <a:t> questionnaire.</a:t>
            </a:r>
            <a:endParaRPr lang="en-US" sz="1400">
              <a:ea typeface="Calibri"/>
              <a:cs typeface="Calibri"/>
            </a:endParaRPr>
          </a:p>
          <a:p>
            <a:r>
              <a:rPr lang="en-US" sz="1400">
                <a:latin typeface="Segoe UI"/>
                <a:cs typeface="Segoe UI"/>
              </a:rPr>
              <a:t>Leaders rate the coworker they least enjoyed working with using </a:t>
            </a:r>
            <a:r>
              <a:rPr lang="en-US" sz="1400" b="1">
                <a:latin typeface="Segoe UI"/>
                <a:cs typeface="Segoe UI"/>
              </a:rPr>
              <a:t>18 pairs of opposite adjectives</a:t>
            </a:r>
            <a:r>
              <a:rPr lang="en-US" sz="1400">
                <a:latin typeface="Segoe UI"/>
                <a:cs typeface="Segoe UI"/>
              </a:rPr>
              <a:t>.</a:t>
            </a:r>
            <a:endParaRPr lang="en-US" sz="1400">
              <a:ea typeface="Calibri"/>
              <a:cs typeface="Calibri"/>
            </a:endParaRPr>
          </a:p>
          <a:p>
            <a:r>
              <a:rPr lang="en-US" sz="1400">
                <a:latin typeface="Segoe UI"/>
                <a:cs typeface="Segoe UI"/>
              </a:rPr>
              <a:t>Ratings are on a </a:t>
            </a:r>
            <a:r>
              <a:rPr lang="en-US" sz="1400" b="1">
                <a:latin typeface="Segoe UI"/>
                <a:cs typeface="Segoe UI"/>
              </a:rPr>
              <a:t>scale from 1 (negative) to 8 (positive)</a:t>
            </a:r>
            <a:r>
              <a:rPr lang="en-US" sz="1400">
                <a:latin typeface="Segoe UI"/>
                <a:cs typeface="Segoe UI"/>
              </a:rPr>
              <a:t>.</a:t>
            </a:r>
            <a:endParaRPr lang="en-US" sz="1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3927585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1AFF-028D-C95A-35C1-E72E6383B754}"/>
              </a:ext>
            </a:extLst>
          </p:cNvPr>
          <p:cNvSpPr>
            <a:spLocks noGrp="1"/>
          </p:cNvSpPr>
          <p:nvPr>
            <p:ph type="title"/>
          </p:nvPr>
        </p:nvSpPr>
        <p:spPr>
          <a:xfrm>
            <a:off x="838200" y="365125"/>
            <a:ext cx="10515600" cy="819378"/>
          </a:xfrm>
        </p:spPr>
        <p:txBody>
          <a:bodyPr>
            <a:normAutofit fontScale="90000"/>
          </a:bodyPr>
          <a:lstStyle/>
          <a:p>
            <a:pPr algn="ctr"/>
            <a:br>
              <a:rPr lang="en-US" sz="4800" b="1" dirty="0">
                <a:latin typeface="Segoe UI"/>
                <a:cs typeface="Segoe UI"/>
              </a:rPr>
            </a:br>
            <a:r>
              <a:rPr lang="en-US" sz="4800" b="1">
                <a:latin typeface="Segoe UI"/>
                <a:cs typeface="Segoe UI"/>
              </a:rPr>
              <a:t>The Fiedler Model</a:t>
            </a:r>
            <a:r>
              <a:rPr lang="en-US" sz="4800" dirty="0">
                <a:latin typeface="Segoe UI"/>
                <a:cs typeface="Segoe UI"/>
              </a:rPr>
              <a:t> </a:t>
            </a: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CE4F6D4-178D-182B-6FAF-8593B4A17196}"/>
              </a:ext>
            </a:extLst>
          </p:cNvPr>
          <p:cNvSpPr>
            <a:spLocks noGrp="1"/>
          </p:cNvSpPr>
          <p:nvPr>
            <p:ph idx="1"/>
          </p:nvPr>
        </p:nvSpPr>
        <p:spPr>
          <a:xfrm>
            <a:off x="838200" y="1390197"/>
            <a:ext cx="10515600" cy="4786766"/>
          </a:xfrm>
        </p:spPr>
        <p:txBody>
          <a:bodyPr vert="horz" lIns="91440" tIns="45720" rIns="91440" bIns="45720" rtlCol="0" anchor="t">
            <a:normAutofit/>
          </a:bodyPr>
          <a:lstStyle/>
          <a:p>
            <a:r>
              <a:rPr lang="en-US" sz="1400" b="1">
                <a:latin typeface="Segoe UI"/>
                <a:cs typeface="Segoe UI"/>
              </a:rPr>
              <a:t>High LPC score</a:t>
            </a:r>
            <a:r>
              <a:rPr lang="en-US" sz="1400">
                <a:latin typeface="Segoe UI"/>
                <a:cs typeface="Segoe UI"/>
              </a:rPr>
              <a:t> → Relationship-oriented leader.</a:t>
            </a:r>
          </a:p>
          <a:p>
            <a:r>
              <a:rPr lang="en-US" sz="1400" b="1">
                <a:latin typeface="Segoe UI"/>
                <a:cs typeface="Segoe UI"/>
              </a:rPr>
              <a:t>Low LPC score</a:t>
            </a:r>
            <a:r>
              <a:rPr lang="en-US" sz="1400">
                <a:latin typeface="Segoe UI"/>
                <a:cs typeface="Segoe UI"/>
              </a:rPr>
              <a:t> → Task-oriented leader.</a:t>
            </a:r>
          </a:p>
          <a:p>
            <a:r>
              <a:rPr lang="en-US" sz="1400">
                <a:latin typeface="Segoe UI"/>
                <a:cs typeface="Segoe UI"/>
              </a:rPr>
              <a:t>A small number of leaders may fall between these extremes.</a:t>
            </a:r>
          </a:p>
          <a:p>
            <a:r>
              <a:rPr lang="en-US" sz="1400" b="1">
                <a:latin typeface="Segoe UI"/>
                <a:cs typeface="Segoe UI"/>
              </a:rPr>
              <a:t>Situational factors (contingency dimensions)</a:t>
            </a:r>
            <a:endParaRPr lang="en-US" sz="1400">
              <a:ea typeface="Calibri" panose="020F0502020204030204"/>
              <a:cs typeface="Calibri" panose="020F0502020204030204"/>
            </a:endParaRPr>
          </a:p>
          <a:p>
            <a:r>
              <a:rPr lang="en-US" sz="1400" b="1">
                <a:latin typeface="Segoe UI"/>
                <a:cs typeface="Segoe UI"/>
              </a:rPr>
              <a:t>Leader–member relations</a:t>
            </a:r>
            <a:r>
              <a:rPr lang="en-US" sz="1400">
                <a:latin typeface="Segoe UI"/>
                <a:cs typeface="Segoe UI"/>
              </a:rPr>
              <a:t>: Degree of trust, confidence, and respect (good or poor).</a:t>
            </a:r>
            <a:endParaRPr lang="en-US" sz="1400">
              <a:ea typeface="Calibri"/>
              <a:cs typeface="Calibri"/>
            </a:endParaRPr>
          </a:p>
          <a:p>
            <a:r>
              <a:rPr lang="en-US" sz="1400" b="1">
                <a:latin typeface="Segoe UI"/>
                <a:cs typeface="Segoe UI"/>
              </a:rPr>
              <a:t>Task structure</a:t>
            </a:r>
            <a:r>
              <a:rPr lang="en-US" sz="1400">
                <a:latin typeface="Segoe UI"/>
                <a:cs typeface="Segoe UI"/>
              </a:rPr>
              <a:t>: Degree to which tasks are formalized and clear (high or low).</a:t>
            </a:r>
            <a:endParaRPr lang="en-US" sz="1400">
              <a:ea typeface="Calibri"/>
              <a:cs typeface="Calibri"/>
            </a:endParaRPr>
          </a:p>
          <a:p>
            <a:r>
              <a:rPr lang="en-US" sz="1400" b="1">
                <a:latin typeface="Segoe UI"/>
                <a:cs typeface="Segoe UI"/>
              </a:rPr>
              <a:t>Position power</a:t>
            </a:r>
            <a:r>
              <a:rPr lang="en-US" sz="1400">
                <a:latin typeface="Segoe UI"/>
                <a:cs typeface="Segoe UI"/>
              </a:rPr>
              <a:t>: Leader’s authority over rewards and punishments (strong or weak).</a:t>
            </a:r>
            <a:endParaRPr lang="en-US" sz="1400">
              <a:ea typeface="Calibri"/>
              <a:cs typeface="Calibri"/>
            </a:endParaRPr>
          </a:p>
          <a:p>
            <a:r>
              <a:rPr lang="en-US" sz="1400" b="1">
                <a:latin typeface="Segoe UI"/>
                <a:cs typeface="Segoe UI"/>
              </a:rPr>
              <a:t>Situational favorableness</a:t>
            </a:r>
            <a:endParaRPr lang="en-US" sz="1400">
              <a:ea typeface="Calibri"/>
              <a:cs typeface="Calibri"/>
            </a:endParaRPr>
          </a:p>
          <a:p>
            <a:r>
              <a:rPr lang="en-US" sz="1400" dirty="0">
                <a:latin typeface="Segoe UI"/>
                <a:cs typeface="Segoe UI"/>
              </a:rPr>
              <a:t>Combining the three dimensions creates </a:t>
            </a:r>
            <a:r>
              <a:rPr lang="en-US" sz="1400" b="1" dirty="0">
                <a:latin typeface="Segoe UI"/>
                <a:cs typeface="Segoe UI"/>
              </a:rPr>
              <a:t>eight possible leadership situations</a:t>
            </a:r>
            <a:r>
              <a:rPr lang="en-US" sz="1400" dirty="0">
                <a:latin typeface="Segoe UI"/>
                <a:cs typeface="Segoe UI"/>
              </a:rPr>
              <a:t>.</a:t>
            </a:r>
            <a:endParaRPr lang="en-US" sz="1400">
              <a:ea typeface="Calibri"/>
              <a:cs typeface="Calibri"/>
            </a:endParaRPr>
          </a:p>
          <a:p>
            <a:r>
              <a:rPr lang="en-US" sz="1400">
                <a:latin typeface="Segoe UI"/>
                <a:cs typeface="Segoe UI"/>
              </a:rPr>
              <a:t>Situations range from </a:t>
            </a:r>
            <a:r>
              <a:rPr lang="en-US" sz="1400" b="1">
                <a:latin typeface="Segoe UI"/>
                <a:cs typeface="Segoe UI"/>
              </a:rPr>
              <a:t>highly favorable</a:t>
            </a:r>
            <a:r>
              <a:rPr lang="en-US" sz="1400">
                <a:latin typeface="Segoe UI"/>
                <a:cs typeface="Segoe UI"/>
              </a:rPr>
              <a:t> to </a:t>
            </a:r>
            <a:r>
              <a:rPr lang="en-US" sz="1400" b="1">
                <a:latin typeface="Segoe UI"/>
                <a:cs typeface="Segoe UI"/>
              </a:rPr>
              <a:t>highly unfavorable</a:t>
            </a:r>
            <a:r>
              <a:rPr lang="en-US" sz="1400">
                <a:latin typeface="Segoe UI"/>
                <a:cs typeface="Segoe UI"/>
              </a:rPr>
              <a:t> for leaders.</a:t>
            </a:r>
            <a:endParaRPr lang="en-US" sz="1400">
              <a:ea typeface="Calibri"/>
              <a:cs typeface="Calibri"/>
            </a:endParaRPr>
          </a:p>
          <a:p>
            <a:r>
              <a:rPr lang="en-US" sz="1400">
                <a:latin typeface="Segoe UI"/>
                <a:cs typeface="Segoe UI"/>
              </a:rPr>
              <a:t>Categories: </a:t>
            </a:r>
            <a:endParaRPr lang="en-US" sz="1400">
              <a:ea typeface="Calibri"/>
              <a:cs typeface="Calibri"/>
            </a:endParaRPr>
          </a:p>
          <a:p>
            <a:pPr lvl="1"/>
            <a:r>
              <a:rPr lang="en-US" sz="1400">
                <a:latin typeface="Segoe UI"/>
                <a:cs typeface="Segoe UI"/>
              </a:rPr>
              <a:t>I–III: Highly favorable</a:t>
            </a:r>
            <a:endParaRPr lang="en-US" sz="1400">
              <a:ea typeface="Calibri"/>
              <a:cs typeface="Calibri"/>
            </a:endParaRPr>
          </a:p>
          <a:p>
            <a:pPr lvl="1"/>
            <a:r>
              <a:rPr lang="en-US" sz="1400">
                <a:latin typeface="Segoe UI"/>
                <a:cs typeface="Segoe UI"/>
              </a:rPr>
              <a:t>IV–VI: Moderately favorable</a:t>
            </a:r>
            <a:endParaRPr lang="en-US" sz="1400">
              <a:ea typeface="Calibri"/>
              <a:cs typeface="Calibri"/>
            </a:endParaRPr>
          </a:p>
          <a:p>
            <a:pPr lvl="1"/>
            <a:r>
              <a:rPr lang="en-US" sz="1400">
                <a:latin typeface="Segoe UI"/>
                <a:cs typeface="Segoe UI"/>
              </a:rPr>
              <a:t>VII–VIII: Highly unfavorable</a:t>
            </a:r>
            <a:endParaRPr lang="en-US" sz="1400">
              <a:ea typeface="Calibri"/>
              <a:cs typeface="Calibri"/>
            </a:endParaRPr>
          </a:p>
          <a:p>
            <a:pPr lvl="1"/>
            <a:r>
              <a:rPr lang="en-US" sz="1400" b="1">
                <a:latin typeface="Segoe UI"/>
                <a:cs typeface="Segoe UI"/>
              </a:rPr>
              <a:t>Key findings</a:t>
            </a:r>
            <a:endParaRPr lang="en-US" sz="1400">
              <a:ea typeface="Calibri"/>
              <a:cs typeface="Calibri"/>
            </a:endParaRPr>
          </a:p>
          <a:p>
            <a:pPr marL="0" indent="0">
              <a:buNone/>
            </a:pPr>
            <a:endParaRPr lang="en-US" sz="3600" dirty="0">
              <a:ea typeface="Calibri"/>
              <a:cs typeface="Calibri"/>
            </a:endParaRPr>
          </a:p>
        </p:txBody>
      </p:sp>
    </p:spTree>
    <p:extLst>
      <p:ext uri="{BB962C8B-B14F-4D97-AF65-F5344CB8AC3E}">
        <p14:creationId xmlns:p14="http://schemas.microsoft.com/office/powerpoint/2010/main" val="1380653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performance&#10;&#10;Description automatically generated">
            <a:extLst>
              <a:ext uri="{FF2B5EF4-FFF2-40B4-BE49-F238E27FC236}">
                <a16:creationId xmlns:a16="http://schemas.microsoft.com/office/drawing/2014/main" id="{F118B9D7-27E1-D5B2-7621-3F068AF1BA4B}"/>
              </a:ext>
            </a:extLst>
          </p:cNvPr>
          <p:cNvPicPr>
            <a:picLocks noChangeAspect="1"/>
          </p:cNvPicPr>
          <p:nvPr/>
        </p:nvPicPr>
        <p:blipFill>
          <a:blip r:embed="rId2"/>
          <a:stretch>
            <a:fillRect/>
          </a:stretch>
        </p:blipFill>
        <p:spPr>
          <a:xfrm>
            <a:off x="121494" y="151673"/>
            <a:ext cx="11959669" cy="6661227"/>
          </a:xfrm>
          <a:prstGeom prst="rect">
            <a:avLst/>
          </a:prstGeom>
        </p:spPr>
      </p:pic>
    </p:spTree>
    <p:extLst>
      <p:ext uri="{BB962C8B-B14F-4D97-AF65-F5344CB8AC3E}">
        <p14:creationId xmlns:p14="http://schemas.microsoft.com/office/powerpoint/2010/main" val="3783039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184F0-7E86-D26C-23A3-A0468FB6670A}"/>
              </a:ext>
            </a:extLst>
          </p:cNvPr>
          <p:cNvSpPr>
            <a:spLocks noGrp="1"/>
          </p:cNvSpPr>
          <p:nvPr>
            <p:ph type="title"/>
          </p:nvPr>
        </p:nvSpPr>
        <p:spPr>
          <a:xfrm>
            <a:off x="838200" y="365125"/>
            <a:ext cx="10515600" cy="841149"/>
          </a:xfrm>
        </p:spPr>
        <p:txBody>
          <a:bodyPr>
            <a:normAutofit fontScale="90000"/>
          </a:bodyPr>
          <a:lstStyle/>
          <a:p>
            <a:pPr algn="ctr"/>
            <a:br>
              <a:rPr lang="en-US" sz="4800" b="1" dirty="0">
                <a:latin typeface="Segoe UI"/>
                <a:cs typeface="Segoe UI"/>
              </a:rPr>
            </a:br>
            <a:r>
              <a:rPr lang="en-US" sz="4800" b="1">
                <a:latin typeface="Segoe UI"/>
                <a:cs typeface="Segoe UI"/>
              </a:rPr>
              <a:t>The Fiedler Model</a:t>
            </a:r>
            <a:r>
              <a:rPr lang="en-US" sz="4800" dirty="0">
                <a:latin typeface="Segoe UI"/>
                <a:cs typeface="Segoe UI"/>
              </a:rPr>
              <a:t> </a:t>
            </a: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342123B-D05A-7201-BA47-4DA0C8DFD81E}"/>
              </a:ext>
            </a:extLst>
          </p:cNvPr>
          <p:cNvSpPr>
            <a:spLocks noGrp="1"/>
          </p:cNvSpPr>
          <p:nvPr>
            <p:ph idx="1"/>
          </p:nvPr>
        </p:nvSpPr>
        <p:spPr>
          <a:xfrm>
            <a:off x="838200" y="1319440"/>
            <a:ext cx="10515600" cy="4857523"/>
          </a:xfrm>
        </p:spPr>
        <p:txBody>
          <a:bodyPr vert="horz" lIns="91440" tIns="45720" rIns="91440" bIns="45720" rtlCol="0" anchor="t">
            <a:normAutofit/>
          </a:bodyPr>
          <a:lstStyle/>
          <a:p>
            <a:r>
              <a:rPr lang="en-US" sz="1400" b="1">
                <a:latin typeface="Segoe UI"/>
                <a:cs typeface="Segoe UI"/>
              </a:rPr>
              <a:t>Task-oriented leaders</a:t>
            </a:r>
            <a:r>
              <a:rPr lang="en-US" sz="1400">
                <a:latin typeface="Segoe UI"/>
                <a:cs typeface="Segoe UI"/>
              </a:rPr>
              <a:t> perform best in: </a:t>
            </a:r>
          </a:p>
          <a:p>
            <a:pPr lvl="1"/>
            <a:r>
              <a:rPr lang="en-US" sz="1400">
                <a:latin typeface="Segoe UI"/>
                <a:cs typeface="Segoe UI"/>
              </a:rPr>
              <a:t>Very favorable situations</a:t>
            </a:r>
          </a:p>
          <a:p>
            <a:pPr lvl="1"/>
            <a:r>
              <a:rPr lang="en-US" sz="1400">
                <a:latin typeface="Segoe UI"/>
                <a:cs typeface="Segoe UI"/>
              </a:rPr>
              <a:t>Very unfavorable situations</a:t>
            </a:r>
          </a:p>
          <a:p>
            <a:r>
              <a:rPr lang="en-US" sz="1400" b="1">
                <a:latin typeface="Segoe UI"/>
                <a:cs typeface="Segoe UI"/>
              </a:rPr>
              <a:t>Relationship-oriented leaders</a:t>
            </a:r>
            <a:r>
              <a:rPr lang="en-US" sz="1400">
                <a:latin typeface="Segoe UI"/>
                <a:cs typeface="Segoe UI"/>
              </a:rPr>
              <a:t> perform best in: </a:t>
            </a:r>
          </a:p>
          <a:p>
            <a:pPr lvl="1"/>
            <a:r>
              <a:rPr lang="en-US" sz="1400">
                <a:latin typeface="Segoe UI"/>
                <a:cs typeface="Segoe UI"/>
              </a:rPr>
              <a:t>Moderately favorable situations</a:t>
            </a:r>
          </a:p>
          <a:p>
            <a:r>
              <a:rPr lang="en-US" sz="1400" b="1">
                <a:latin typeface="Segoe UI"/>
                <a:cs typeface="Segoe UI"/>
              </a:rPr>
              <a:t>Improving leadership effectiveness</a:t>
            </a:r>
            <a:endParaRPr lang="en-US" sz="1400">
              <a:ea typeface="Calibri" panose="020F0502020204030204"/>
              <a:cs typeface="Calibri" panose="020F0502020204030204"/>
            </a:endParaRPr>
          </a:p>
          <a:p>
            <a:r>
              <a:rPr lang="en-US" sz="1400">
                <a:latin typeface="Segoe UI"/>
                <a:cs typeface="Segoe UI"/>
              </a:rPr>
              <a:t>Since leadership style is fixed, effectiveness can be improved by: </a:t>
            </a:r>
            <a:endParaRPr lang="en-US" sz="1400">
              <a:ea typeface="Calibri"/>
              <a:cs typeface="Calibri"/>
            </a:endParaRPr>
          </a:p>
          <a:p>
            <a:pPr lvl="1"/>
            <a:r>
              <a:rPr lang="en-US" sz="1400" b="1">
                <a:latin typeface="Segoe UI"/>
                <a:cs typeface="Segoe UI"/>
              </a:rPr>
              <a:t>Replacing the leader</a:t>
            </a:r>
            <a:r>
              <a:rPr lang="en-US" sz="1400">
                <a:latin typeface="Segoe UI"/>
                <a:cs typeface="Segoe UI"/>
              </a:rPr>
              <a:t> with one whose style fits the situation.</a:t>
            </a:r>
            <a:endParaRPr lang="en-US" sz="1400">
              <a:ea typeface="Calibri"/>
              <a:cs typeface="Calibri"/>
            </a:endParaRPr>
          </a:p>
          <a:p>
            <a:pPr lvl="1"/>
            <a:r>
              <a:rPr lang="en-US" sz="1400" b="1">
                <a:latin typeface="Segoe UI"/>
                <a:cs typeface="Segoe UI"/>
              </a:rPr>
              <a:t>Changing the situation</a:t>
            </a:r>
            <a:r>
              <a:rPr lang="en-US" sz="1400">
                <a:latin typeface="Segoe UI"/>
                <a:cs typeface="Segoe UI"/>
              </a:rPr>
              <a:t> to fit the leader (e.g., restructure tasks, adjust authority, improve leader–member relations).</a:t>
            </a:r>
            <a:endParaRPr lang="en-US" sz="1400">
              <a:ea typeface="Calibri"/>
              <a:cs typeface="Calibri"/>
            </a:endParaRPr>
          </a:p>
          <a:p>
            <a:pPr lvl="1"/>
            <a:r>
              <a:rPr lang="en-US" sz="1400" b="1">
                <a:latin typeface="Segoe UI"/>
                <a:cs typeface="Segoe UI"/>
              </a:rPr>
              <a:t>Evaluation of the model</a:t>
            </a:r>
            <a:endParaRPr lang="en-US" sz="1400">
              <a:ea typeface="Calibri"/>
              <a:cs typeface="Calibri"/>
            </a:endParaRPr>
          </a:p>
          <a:p>
            <a:r>
              <a:rPr lang="en-US" sz="1400">
                <a:latin typeface="Segoe UI"/>
                <a:cs typeface="Segoe UI"/>
              </a:rPr>
              <a:t>Substantial research evidence supports the model.</a:t>
            </a:r>
            <a:endParaRPr lang="en-US" sz="1400">
              <a:ea typeface="Calibri"/>
              <a:cs typeface="Calibri"/>
            </a:endParaRPr>
          </a:p>
          <a:p>
            <a:r>
              <a:rPr lang="en-US" sz="1400">
                <a:latin typeface="Segoe UI"/>
                <a:cs typeface="Segoe UI"/>
              </a:rPr>
              <a:t>Major criticisms: </a:t>
            </a:r>
            <a:endParaRPr lang="en-US" sz="1400">
              <a:ea typeface="Calibri"/>
              <a:cs typeface="Calibri"/>
            </a:endParaRPr>
          </a:p>
          <a:p>
            <a:pPr lvl="1"/>
            <a:r>
              <a:rPr lang="en-US" sz="1400">
                <a:latin typeface="Segoe UI"/>
                <a:cs typeface="Segoe UI"/>
              </a:rPr>
              <a:t>Unrealistic assumption that leaders cannot change styles.</a:t>
            </a:r>
            <a:endParaRPr lang="en-US" sz="1400">
              <a:ea typeface="Calibri"/>
              <a:cs typeface="Calibri"/>
            </a:endParaRPr>
          </a:p>
          <a:p>
            <a:pPr lvl="1"/>
            <a:r>
              <a:rPr lang="en-US" sz="1400">
                <a:latin typeface="Segoe UI"/>
                <a:cs typeface="Segoe UI"/>
              </a:rPr>
              <a:t>LPC questionnaire is difficult to use in practice.</a:t>
            </a:r>
            <a:endParaRPr lang="en-US" sz="1400">
              <a:ea typeface="Calibri"/>
              <a:cs typeface="Calibri"/>
            </a:endParaRPr>
          </a:p>
          <a:p>
            <a:pPr lvl="1"/>
            <a:r>
              <a:rPr lang="en-US" sz="1400">
                <a:latin typeface="Segoe UI"/>
                <a:cs typeface="Segoe UI"/>
              </a:rPr>
              <a:t>Situational variables can be hard to measure.</a:t>
            </a:r>
            <a:endParaRPr lang="en-US" sz="1400">
              <a:ea typeface="Calibri"/>
              <a:cs typeface="Calibri"/>
            </a:endParaRPr>
          </a:p>
          <a:p>
            <a:r>
              <a:rPr lang="en-US" sz="1400">
                <a:latin typeface="Segoe UI"/>
                <a:cs typeface="Segoe UI"/>
              </a:rPr>
              <a:t>Despite limitations, the model highlights the importance of </a:t>
            </a:r>
            <a:r>
              <a:rPr lang="en-US" sz="1400" b="1">
                <a:latin typeface="Segoe UI"/>
                <a:cs typeface="Segoe UI"/>
              </a:rPr>
              <a:t>situational factors in leadership effectiveness</a:t>
            </a:r>
            <a:r>
              <a:rPr lang="en-US" sz="1400">
                <a:latin typeface="Segoe UI"/>
                <a:cs typeface="Segoe UI"/>
              </a:rPr>
              <a:t>.</a:t>
            </a:r>
            <a:endParaRPr lang="en-US" sz="1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2494391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0A67-5455-300E-AACF-A08810EEB905}"/>
              </a:ext>
            </a:extLst>
          </p:cNvPr>
          <p:cNvSpPr>
            <a:spLocks noGrp="1"/>
          </p:cNvSpPr>
          <p:nvPr>
            <p:ph type="title"/>
          </p:nvPr>
        </p:nvSpPr>
        <p:spPr>
          <a:xfrm>
            <a:off x="838200" y="365125"/>
            <a:ext cx="10515600" cy="782122"/>
          </a:xfrm>
        </p:spPr>
        <p:txBody>
          <a:bodyPr>
            <a:normAutofit fontScale="90000"/>
          </a:bodyPr>
          <a:lstStyle/>
          <a:p>
            <a:pPr algn="ctr"/>
            <a:br>
              <a:rPr lang="en-US" sz="2400" dirty="0">
                <a:latin typeface="Segoe UI"/>
                <a:cs typeface="Segoe UI"/>
              </a:rPr>
            </a:br>
            <a:r>
              <a:rPr lang="en-US" sz="2800" b="1">
                <a:latin typeface="Segoe UI"/>
                <a:cs typeface="Segoe UI"/>
              </a:rPr>
              <a:t>Hersey and Blanchard’s Situational Leadership Theory (SLT)</a:t>
            </a:r>
            <a:endParaRPr lang="en-US" sz="2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25D0AB8-251B-F9AA-3C6A-BBE64F80D07C}"/>
              </a:ext>
            </a:extLst>
          </p:cNvPr>
          <p:cNvSpPr>
            <a:spLocks noGrp="1"/>
          </p:cNvSpPr>
          <p:nvPr>
            <p:ph idx="1"/>
          </p:nvPr>
        </p:nvSpPr>
        <p:spPr>
          <a:xfrm>
            <a:off x="838200" y="1376695"/>
            <a:ext cx="10515600" cy="4800268"/>
          </a:xfrm>
        </p:spPr>
        <p:txBody>
          <a:bodyPr vert="horz" lIns="91440" tIns="45720" rIns="91440" bIns="45720" rtlCol="0" anchor="t">
            <a:normAutofit/>
          </a:bodyPr>
          <a:lstStyle/>
          <a:p>
            <a:r>
              <a:rPr lang="en-US" sz="1800">
                <a:latin typeface="Segoe UI"/>
                <a:cs typeface="Segoe UI"/>
              </a:rPr>
              <a:t>Developed by </a:t>
            </a:r>
            <a:r>
              <a:rPr lang="en-US" sz="1800" b="1">
                <a:latin typeface="Segoe UI"/>
                <a:cs typeface="Segoe UI"/>
              </a:rPr>
              <a:t>Paul Hersey and Ken Blanchard</a:t>
            </a:r>
            <a:r>
              <a:rPr lang="en-US" sz="1800">
                <a:latin typeface="Segoe UI"/>
                <a:cs typeface="Segoe UI"/>
              </a:rPr>
              <a:t>.</a:t>
            </a:r>
            <a:endParaRPr lang="en-US" sz="1800">
              <a:ea typeface="Calibri"/>
              <a:cs typeface="Calibri"/>
            </a:endParaRPr>
          </a:p>
          <a:p>
            <a:r>
              <a:rPr lang="en-US" sz="1800">
                <a:latin typeface="Segoe UI"/>
                <a:cs typeface="Segoe UI"/>
              </a:rPr>
              <a:t>A </a:t>
            </a:r>
            <a:r>
              <a:rPr lang="en-US" sz="1800" b="1">
                <a:latin typeface="Segoe UI"/>
                <a:cs typeface="Segoe UI"/>
              </a:rPr>
              <a:t>contingency leadership theory</a:t>
            </a:r>
            <a:r>
              <a:rPr lang="en-US" sz="1800">
                <a:latin typeface="Segoe UI"/>
                <a:cs typeface="Segoe UI"/>
              </a:rPr>
              <a:t> focusing on </a:t>
            </a:r>
            <a:r>
              <a:rPr lang="en-US" sz="1800" b="1">
                <a:latin typeface="Segoe UI"/>
                <a:cs typeface="Segoe UI"/>
              </a:rPr>
              <a:t>followers</a:t>
            </a:r>
            <a:r>
              <a:rPr lang="en-US" sz="1800">
                <a:latin typeface="Segoe UI"/>
                <a:cs typeface="Segoe UI"/>
              </a:rPr>
              <a:t>, not just leaders.</a:t>
            </a:r>
            <a:endParaRPr lang="en-US" sz="1800">
              <a:ea typeface="Calibri"/>
              <a:cs typeface="Calibri"/>
            </a:endParaRPr>
          </a:p>
          <a:p>
            <a:r>
              <a:rPr lang="en-US" sz="1800">
                <a:latin typeface="Segoe UI"/>
                <a:cs typeface="Segoe UI"/>
              </a:rPr>
              <a:t>Emphasizes matching leadership style to followers’ </a:t>
            </a:r>
            <a:r>
              <a:rPr lang="en-US" sz="1800" b="1">
                <a:latin typeface="Segoe UI"/>
                <a:cs typeface="Segoe UI"/>
              </a:rPr>
              <a:t>readiness</a:t>
            </a:r>
            <a:r>
              <a:rPr lang="en-US" sz="1800">
                <a:latin typeface="Segoe UI"/>
                <a:cs typeface="Segoe UI"/>
              </a:rPr>
              <a:t>.</a:t>
            </a:r>
            <a:endParaRPr lang="en-US" sz="1800">
              <a:ea typeface="Calibri"/>
              <a:cs typeface="Calibri"/>
            </a:endParaRPr>
          </a:p>
          <a:p>
            <a:r>
              <a:rPr lang="en-US" sz="1800" b="1">
                <a:latin typeface="Segoe UI"/>
                <a:cs typeface="Segoe UI"/>
              </a:rPr>
              <a:t>Key assumptions</a:t>
            </a:r>
            <a:endParaRPr lang="en-US" sz="1800">
              <a:ea typeface="Calibri"/>
              <a:cs typeface="Calibri"/>
            </a:endParaRPr>
          </a:p>
          <a:p>
            <a:r>
              <a:rPr lang="en-US" sz="1800">
                <a:latin typeface="Segoe UI"/>
                <a:cs typeface="Segoe UI"/>
              </a:rPr>
              <a:t>Leadership effectiveness depends on how followers </a:t>
            </a:r>
            <a:r>
              <a:rPr lang="en-US" sz="1800" b="1">
                <a:latin typeface="Segoe UI"/>
                <a:cs typeface="Segoe UI"/>
              </a:rPr>
              <a:t>accept or reject</a:t>
            </a:r>
            <a:r>
              <a:rPr lang="en-US" sz="1800">
                <a:latin typeface="Segoe UI"/>
                <a:cs typeface="Segoe UI"/>
              </a:rPr>
              <a:t> the leader.</a:t>
            </a:r>
            <a:endParaRPr lang="en-US" sz="1800">
              <a:ea typeface="Calibri"/>
              <a:cs typeface="Calibri"/>
            </a:endParaRPr>
          </a:p>
          <a:p>
            <a:r>
              <a:rPr lang="en-US" sz="1800">
                <a:latin typeface="Segoe UI"/>
                <a:cs typeface="Segoe UI"/>
              </a:rPr>
              <a:t>Group effectiveness is driven primarily by </a:t>
            </a:r>
            <a:r>
              <a:rPr lang="en-US" sz="1800" b="1">
                <a:latin typeface="Segoe UI"/>
                <a:cs typeface="Segoe UI"/>
              </a:rPr>
              <a:t>followers’ actions</a:t>
            </a:r>
            <a:r>
              <a:rPr lang="en-US" sz="1800">
                <a:latin typeface="Segoe UI"/>
                <a:cs typeface="Segoe UI"/>
              </a:rPr>
              <a:t>.</a:t>
            </a:r>
            <a:endParaRPr lang="en-US" sz="1800">
              <a:ea typeface="Calibri"/>
              <a:cs typeface="Calibri"/>
            </a:endParaRPr>
          </a:p>
          <a:p>
            <a:r>
              <a:rPr lang="en-US" sz="1800" b="1" dirty="0">
                <a:latin typeface="Segoe UI"/>
                <a:cs typeface="Segoe UI"/>
              </a:rPr>
              <a:t>Readiness</a:t>
            </a:r>
            <a:r>
              <a:rPr lang="en-US" sz="1800" dirty="0">
                <a:latin typeface="Segoe UI"/>
                <a:cs typeface="Segoe UI"/>
              </a:rPr>
              <a:t> refers to followers’ </a:t>
            </a:r>
            <a:r>
              <a:rPr lang="en-US" sz="1800" b="1" dirty="0">
                <a:latin typeface="Segoe UI"/>
                <a:cs typeface="Segoe UI"/>
              </a:rPr>
              <a:t>ability and willingness</a:t>
            </a:r>
            <a:r>
              <a:rPr lang="en-US" sz="1800" dirty="0">
                <a:latin typeface="Segoe UI"/>
                <a:cs typeface="Segoe UI"/>
              </a:rPr>
              <a:t> to accomplish a specific task.</a:t>
            </a:r>
            <a:endParaRPr lang="en-US" sz="1800">
              <a:ea typeface="Calibri"/>
              <a:cs typeface="Calibri"/>
            </a:endParaRPr>
          </a:p>
          <a:p>
            <a:r>
              <a:rPr lang="en-US" sz="1800" b="1">
                <a:latin typeface="Segoe UI"/>
                <a:cs typeface="Segoe UI"/>
              </a:rPr>
              <a:t>Leadership dimensions</a:t>
            </a:r>
            <a:endParaRPr lang="en-US" sz="1800">
              <a:ea typeface="Calibri"/>
              <a:cs typeface="Calibri"/>
            </a:endParaRPr>
          </a:p>
          <a:p>
            <a:r>
              <a:rPr lang="en-US" sz="1800">
                <a:latin typeface="Segoe UI"/>
                <a:cs typeface="Segoe UI"/>
              </a:rPr>
              <a:t>Uses two leadership behaviors: </a:t>
            </a:r>
            <a:endParaRPr lang="en-US" sz="1800">
              <a:ea typeface="Calibri"/>
              <a:cs typeface="Calibri"/>
            </a:endParaRPr>
          </a:p>
          <a:p>
            <a:pPr lvl="1"/>
            <a:r>
              <a:rPr lang="en-US" sz="1800" b="1">
                <a:latin typeface="Segoe UI"/>
                <a:cs typeface="Segoe UI"/>
              </a:rPr>
              <a:t>Task behavior</a:t>
            </a:r>
            <a:endParaRPr lang="en-US" sz="1800">
              <a:ea typeface="Calibri"/>
              <a:cs typeface="Calibri"/>
            </a:endParaRPr>
          </a:p>
          <a:p>
            <a:pPr lvl="1"/>
            <a:r>
              <a:rPr lang="en-US" sz="1800" b="1">
                <a:latin typeface="Segoe UI"/>
                <a:cs typeface="Segoe UI"/>
              </a:rPr>
              <a:t>Relationship behavior</a:t>
            </a:r>
            <a:endParaRPr lang="en-US" sz="1800">
              <a:ea typeface="Calibri"/>
              <a:cs typeface="Calibri"/>
            </a:endParaRPr>
          </a:p>
          <a:p>
            <a:r>
              <a:rPr lang="en-US" sz="1800">
                <a:latin typeface="Segoe UI"/>
                <a:cs typeface="Segoe UI"/>
              </a:rPr>
              <a:t>Each dimension can be </a:t>
            </a:r>
            <a:r>
              <a:rPr lang="en-US" sz="1800" b="1">
                <a:latin typeface="Segoe UI"/>
                <a:cs typeface="Segoe UI"/>
              </a:rPr>
              <a:t>high or low</a:t>
            </a:r>
            <a:r>
              <a:rPr lang="en-US" sz="1800">
                <a:latin typeface="Segoe UI"/>
                <a:cs typeface="Segoe UI"/>
              </a:rPr>
              <a:t>, producing four leadership styles.</a:t>
            </a:r>
            <a:endParaRPr lang="en-US" sz="1800">
              <a:ea typeface="Calibri"/>
              <a:cs typeface="Calibri"/>
            </a:endParaRPr>
          </a:p>
          <a:p>
            <a:pPr marL="0" indent="0">
              <a:buNone/>
            </a:pPr>
            <a:endParaRPr lang="en-US" sz="4400" dirty="0">
              <a:ea typeface="Calibri"/>
              <a:cs typeface="Calibri"/>
            </a:endParaRPr>
          </a:p>
        </p:txBody>
      </p:sp>
    </p:spTree>
    <p:extLst>
      <p:ext uri="{BB962C8B-B14F-4D97-AF65-F5344CB8AC3E}">
        <p14:creationId xmlns:p14="http://schemas.microsoft.com/office/powerpoint/2010/main" val="4220936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BA249-56A5-D97A-7355-E42D5484E3AB}"/>
              </a:ext>
            </a:extLst>
          </p:cNvPr>
          <p:cNvSpPr>
            <a:spLocks noGrp="1"/>
          </p:cNvSpPr>
          <p:nvPr>
            <p:ph type="title"/>
          </p:nvPr>
        </p:nvSpPr>
        <p:spPr>
          <a:xfrm>
            <a:off x="838200" y="365125"/>
            <a:ext cx="10515600" cy="792416"/>
          </a:xfrm>
        </p:spPr>
        <p:txBody>
          <a:bodyPr>
            <a:normAutofit fontScale="90000"/>
          </a:bodyPr>
          <a:lstStyle/>
          <a:p>
            <a:pPr algn="ctr"/>
            <a:br>
              <a:rPr lang="en-US" sz="2800" b="1" dirty="0">
                <a:latin typeface="Segoe UI"/>
                <a:cs typeface="Segoe UI"/>
              </a:rPr>
            </a:br>
            <a:r>
              <a:rPr lang="en-US" sz="3100" b="1">
                <a:latin typeface="Segoe UI"/>
                <a:cs typeface="Segoe UI"/>
              </a:rPr>
              <a:t>Hersey and Blanchard’s Situational Leadership Theory (SLT)</a:t>
            </a:r>
            <a:endParaRPr lang="en-US" sz="3100">
              <a:latin typeface="Segoe UI"/>
              <a:cs typeface="Segoe UI"/>
            </a:endParaRPr>
          </a:p>
          <a:p>
            <a:endParaRPr lang="en-US" sz="4900" dirty="0">
              <a:ea typeface="Calibri Light"/>
              <a:cs typeface="Calibri Light"/>
            </a:endParaRPr>
          </a:p>
        </p:txBody>
      </p:sp>
      <p:sp>
        <p:nvSpPr>
          <p:cNvPr id="3" name="Content Placeholder 2">
            <a:extLst>
              <a:ext uri="{FF2B5EF4-FFF2-40B4-BE49-F238E27FC236}">
                <a16:creationId xmlns:a16="http://schemas.microsoft.com/office/drawing/2014/main" id="{E3233F6C-6BC0-5BDF-C975-A9743379EABA}"/>
              </a:ext>
            </a:extLst>
          </p:cNvPr>
          <p:cNvSpPr>
            <a:spLocks noGrp="1"/>
          </p:cNvSpPr>
          <p:nvPr>
            <p:ph idx="1"/>
          </p:nvPr>
        </p:nvSpPr>
        <p:spPr>
          <a:xfrm>
            <a:off x="838200" y="1346569"/>
            <a:ext cx="10515600" cy="5303922"/>
          </a:xfrm>
        </p:spPr>
        <p:txBody>
          <a:bodyPr vert="horz" lIns="91440" tIns="45720" rIns="91440" bIns="45720" rtlCol="0" anchor="t">
            <a:noAutofit/>
          </a:bodyPr>
          <a:lstStyle/>
          <a:p>
            <a:r>
              <a:rPr lang="en-US" b="1">
                <a:latin typeface="Segoe UI"/>
                <a:cs typeface="Segoe UI"/>
              </a:rPr>
              <a:t>Four leadership styles:</a:t>
            </a:r>
            <a:endParaRPr lang="en-US">
              <a:ea typeface="Calibri" panose="020F0502020204030204"/>
              <a:cs typeface="Calibri" panose="020F0502020204030204"/>
            </a:endParaRPr>
          </a:p>
          <a:p>
            <a:r>
              <a:rPr lang="en-US" sz="2400" b="1">
                <a:latin typeface="Segoe UI"/>
                <a:cs typeface="Segoe UI"/>
              </a:rPr>
              <a:t>Telling (high task–low relationship)</a:t>
            </a:r>
            <a:r>
              <a:rPr lang="en-US" sz="2400" dirty="0">
                <a:latin typeface="Segoe UI"/>
                <a:cs typeface="Segoe UI"/>
              </a:rPr>
              <a:t> </a:t>
            </a:r>
            <a:endParaRPr lang="en-US" sz="2400">
              <a:ea typeface="Calibri"/>
              <a:cs typeface="Calibri"/>
            </a:endParaRPr>
          </a:p>
          <a:p>
            <a:pPr lvl="1"/>
            <a:r>
              <a:rPr lang="en-US">
                <a:latin typeface="Segoe UI"/>
                <a:cs typeface="Segoe UI"/>
              </a:rPr>
              <a:t>Leader defines roles and gives clear instructions on what, how, when, and where.</a:t>
            </a:r>
            <a:endParaRPr lang="en-US">
              <a:ea typeface="Calibri"/>
              <a:cs typeface="Calibri"/>
            </a:endParaRPr>
          </a:p>
          <a:p>
            <a:r>
              <a:rPr lang="en-US" sz="2400" b="1">
                <a:latin typeface="Segoe UI"/>
                <a:cs typeface="Segoe UI"/>
              </a:rPr>
              <a:t>Selling (high task–high relationship)</a:t>
            </a:r>
            <a:r>
              <a:rPr lang="en-US" sz="2400" dirty="0">
                <a:latin typeface="Segoe UI"/>
                <a:cs typeface="Segoe UI"/>
              </a:rPr>
              <a:t> </a:t>
            </a:r>
            <a:endParaRPr lang="en-US" sz="2400">
              <a:ea typeface="Calibri"/>
              <a:cs typeface="Calibri"/>
            </a:endParaRPr>
          </a:p>
          <a:p>
            <a:pPr lvl="1"/>
            <a:r>
              <a:rPr lang="en-US">
                <a:latin typeface="Segoe UI"/>
                <a:cs typeface="Segoe UI"/>
              </a:rPr>
              <a:t>Leader provides direction while also supporting and motivating followers.</a:t>
            </a:r>
            <a:endParaRPr lang="en-US">
              <a:ea typeface="Calibri"/>
              <a:cs typeface="Calibri"/>
            </a:endParaRPr>
          </a:p>
          <a:p>
            <a:r>
              <a:rPr lang="en-US" sz="2400" b="1">
                <a:latin typeface="Segoe UI"/>
                <a:cs typeface="Segoe UI"/>
              </a:rPr>
              <a:t>Participating (low task–high relationship)</a:t>
            </a:r>
            <a:r>
              <a:rPr lang="en-US" sz="2400" dirty="0">
                <a:latin typeface="Segoe UI"/>
                <a:cs typeface="Segoe UI"/>
              </a:rPr>
              <a:t> </a:t>
            </a:r>
            <a:endParaRPr lang="en-US" sz="2400">
              <a:ea typeface="Calibri"/>
              <a:cs typeface="Calibri"/>
            </a:endParaRPr>
          </a:p>
          <a:p>
            <a:pPr lvl="1"/>
            <a:r>
              <a:rPr lang="en-US" dirty="0">
                <a:latin typeface="Segoe UI"/>
                <a:cs typeface="Segoe UI"/>
              </a:rPr>
              <a:t>Leader and followers share decision-making; leader facilitates and communicates.</a:t>
            </a:r>
            <a:endParaRPr lang="en-US">
              <a:ea typeface="Calibri"/>
              <a:cs typeface="Calibri"/>
            </a:endParaRPr>
          </a:p>
          <a:p>
            <a:r>
              <a:rPr lang="en-US" sz="2400" b="1">
                <a:latin typeface="Segoe UI"/>
                <a:cs typeface="Segoe UI"/>
              </a:rPr>
              <a:t>Delegating (low task–low relationship)</a:t>
            </a:r>
            <a:r>
              <a:rPr lang="en-US" sz="2400" dirty="0">
                <a:latin typeface="Segoe UI"/>
                <a:cs typeface="Segoe UI"/>
              </a:rPr>
              <a:t> </a:t>
            </a:r>
            <a:endParaRPr lang="en-US" sz="2400">
              <a:ea typeface="Calibri"/>
              <a:cs typeface="Calibri"/>
            </a:endParaRPr>
          </a:p>
          <a:p>
            <a:pPr lvl="1"/>
            <a:r>
              <a:rPr lang="en-US">
                <a:latin typeface="Segoe UI"/>
                <a:cs typeface="Segoe UI"/>
              </a:rPr>
              <a:t>Leader provides minimal direction and support.</a:t>
            </a:r>
            <a:endParaRPr lang="en-US">
              <a:ea typeface="Calibri"/>
              <a:cs typeface="Calibri"/>
            </a:endParaRPr>
          </a:p>
          <a:p>
            <a:pPr lvl="1"/>
            <a:endParaRPr lang="en-US" b="1" dirty="0">
              <a:latin typeface="Segoe UI"/>
              <a:ea typeface="Calibri"/>
              <a:cs typeface="Segoe UI"/>
            </a:endParaRPr>
          </a:p>
          <a:p>
            <a:endParaRPr lang="en-US" sz="2400" dirty="0">
              <a:ea typeface="Calibri"/>
              <a:cs typeface="Calibri"/>
            </a:endParaRPr>
          </a:p>
        </p:txBody>
      </p:sp>
    </p:spTree>
    <p:extLst>
      <p:ext uri="{BB962C8B-B14F-4D97-AF65-F5344CB8AC3E}">
        <p14:creationId xmlns:p14="http://schemas.microsoft.com/office/powerpoint/2010/main" val="92771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07295-6664-98D1-6D1F-DF66DD64A9C1}"/>
              </a:ext>
            </a:extLst>
          </p:cNvPr>
          <p:cNvSpPr>
            <a:spLocks noGrp="1"/>
          </p:cNvSpPr>
          <p:nvPr>
            <p:ph type="title"/>
          </p:nvPr>
        </p:nvSpPr>
        <p:spPr/>
        <p:txBody>
          <a:bodyPr/>
          <a:lstStyle/>
          <a:p>
            <a:pPr algn="ctr"/>
            <a:br>
              <a:rPr lang="en-US" sz="2800" b="1" dirty="0">
                <a:latin typeface="Segoe UI"/>
                <a:cs typeface="Segoe UI"/>
              </a:rPr>
            </a:br>
            <a:r>
              <a:rPr lang="en-US" sz="2800" b="1">
                <a:latin typeface="Segoe UI"/>
                <a:cs typeface="Segoe UI"/>
              </a:rPr>
              <a:t>Hersey and Blanchard’s Situational Leadership Theory (SLT)</a:t>
            </a:r>
            <a:endParaRPr lang="en-US" sz="28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06BD772-3591-ADFF-A190-596BBE939E4A}"/>
              </a:ext>
            </a:extLst>
          </p:cNvPr>
          <p:cNvSpPr>
            <a:spLocks noGrp="1"/>
          </p:cNvSpPr>
          <p:nvPr>
            <p:ph idx="1"/>
          </p:nvPr>
        </p:nvSpPr>
        <p:spPr/>
        <p:txBody>
          <a:bodyPr vert="horz" lIns="91440" tIns="45720" rIns="91440" bIns="45720" rtlCol="0" anchor="t">
            <a:normAutofit/>
          </a:bodyPr>
          <a:lstStyle/>
          <a:p>
            <a:r>
              <a:rPr lang="en-US" sz="3200" b="1">
                <a:latin typeface="Segoe UI"/>
                <a:cs typeface="Segoe UI"/>
              </a:rPr>
              <a:t>Follower readiness levels:</a:t>
            </a:r>
          </a:p>
          <a:p>
            <a:r>
              <a:rPr lang="en-US" sz="2000" b="1">
                <a:latin typeface="Segoe UI"/>
                <a:cs typeface="Segoe UI"/>
              </a:rPr>
              <a:t>R1</a:t>
            </a:r>
            <a:r>
              <a:rPr lang="en-US" sz="2000">
                <a:latin typeface="Segoe UI"/>
                <a:cs typeface="Segoe UI"/>
              </a:rPr>
              <a:t>: Unable and unwilling </a:t>
            </a:r>
            <a:endParaRPr lang="en-US"/>
          </a:p>
          <a:p>
            <a:pPr lvl="1"/>
            <a:r>
              <a:rPr lang="en-US" sz="2000">
                <a:latin typeface="Segoe UI"/>
                <a:cs typeface="Segoe UI"/>
              </a:rPr>
              <a:t>Followers lack competence and confidence.</a:t>
            </a:r>
          </a:p>
          <a:p>
            <a:r>
              <a:rPr lang="en-US" sz="2000" b="1">
                <a:latin typeface="Segoe UI"/>
                <a:cs typeface="Segoe UI"/>
              </a:rPr>
              <a:t>R2</a:t>
            </a:r>
            <a:r>
              <a:rPr lang="en-US" sz="2000">
                <a:latin typeface="Segoe UI"/>
                <a:cs typeface="Segoe UI"/>
              </a:rPr>
              <a:t>: Unable but willing </a:t>
            </a:r>
          </a:p>
          <a:p>
            <a:pPr lvl="1"/>
            <a:r>
              <a:rPr lang="en-US" sz="2000">
                <a:latin typeface="Segoe UI"/>
                <a:cs typeface="Segoe UI"/>
              </a:rPr>
              <a:t>Followers are motivated but lack skills.</a:t>
            </a:r>
          </a:p>
          <a:p>
            <a:r>
              <a:rPr lang="en-US" sz="2000" b="1">
                <a:latin typeface="Segoe UI"/>
                <a:cs typeface="Segoe UI"/>
              </a:rPr>
              <a:t>R3</a:t>
            </a:r>
            <a:r>
              <a:rPr lang="en-US" sz="2000">
                <a:latin typeface="Segoe UI"/>
                <a:cs typeface="Segoe UI"/>
              </a:rPr>
              <a:t>: Able but unwilling </a:t>
            </a:r>
          </a:p>
          <a:p>
            <a:pPr lvl="1"/>
            <a:r>
              <a:rPr lang="en-US" sz="2000">
                <a:latin typeface="Segoe UI"/>
                <a:cs typeface="Segoe UI"/>
              </a:rPr>
              <a:t>Followers are competent but lack motivation or commitment.</a:t>
            </a:r>
          </a:p>
          <a:p>
            <a:r>
              <a:rPr lang="en-US" sz="2000" b="1">
                <a:latin typeface="Segoe UI"/>
                <a:cs typeface="Segoe UI"/>
              </a:rPr>
              <a:t>R4</a:t>
            </a:r>
            <a:r>
              <a:rPr lang="en-US" sz="2000">
                <a:latin typeface="Segoe UI"/>
                <a:cs typeface="Segoe UI"/>
              </a:rPr>
              <a:t>: Able and willing </a:t>
            </a:r>
          </a:p>
          <a:p>
            <a:pPr lvl="1"/>
            <a:r>
              <a:rPr lang="en-US" sz="2000">
                <a:latin typeface="Segoe UI"/>
                <a:cs typeface="Segoe UI"/>
              </a:rPr>
              <a:t>Followers are competent, confident, and committed.</a:t>
            </a:r>
            <a:endParaRPr lang="en-US" sz="2000">
              <a:ea typeface="Calibri"/>
              <a:cs typeface="Calibri"/>
            </a:endParaRPr>
          </a:p>
        </p:txBody>
      </p:sp>
    </p:spTree>
    <p:extLst>
      <p:ext uri="{BB962C8B-B14F-4D97-AF65-F5344CB8AC3E}">
        <p14:creationId xmlns:p14="http://schemas.microsoft.com/office/powerpoint/2010/main" val="913986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B1B0E-D3C3-23D5-4ABD-63D6CF30AFB2}"/>
              </a:ext>
            </a:extLst>
          </p:cNvPr>
          <p:cNvSpPr>
            <a:spLocks noGrp="1"/>
          </p:cNvSpPr>
          <p:nvPr>
            <p:ph type="title"/>
          </p:nvPr>
        </p:nvSpPr>
        <p:spPr>
          <a:xfrm>
            <a:off x="838200" y="365125"/>
            <a:ext cx="10515600" cy="889586"/>
          </a:xfrm>
        </p:spPr>
        <p:txBody>
          <a:bodyPr>
            <a:normAutofit/>
          </a:bodyPr>
          <a:lstStyle/>
          <a:p>
            <a:pPr algn="ctr"/>
            <a:br>
              <a:rPr lang="en-US" sz="2800" b="1" dirty="0">
                <a:latin typeface="Segoe UI"/>
                <a:cs typeface="Segoe UI"/>
              </a:rPr>
            </a:br>
            <a:r>
              <a:rPr lang="en-US" sz="2800" b="1">
                <a:latin typeface="Segoe UI"/>
                <a:cs typeface="Segoe UI"/>
              </a:rPr>
              <a:t>Hersey and Blanchard’s Situational Leadership Theory (SLT)</a:t>
            </a:r>
            <a:endParaRPr lang="en-US" sz="28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098D761-0AAB-B234-A67C-A72F39281D08}"/>
              </a:ext>
            </a:extLst>
          </p:cNvPr>
          <p:cNvSpPr>
            <a:spLocks noGrp="1"/>
          </p:cNvSpPr>
          <p:nvPr>
            <p:ph idx="1"/>
          </p:nvPr>
        </p:nvSpPr>
        <p:spPr>
          <a:xfrm>
            <a:off x="838200" y="1593396"/>
            <a:ext cx="10515600" cy="4583567"/>
          </a:xfrm>
        </p:spPr>
        <p:txBody>
          <a:bodyPr vert="horz" lIns="91440" tIns="45720" rIns="91440" bIns="45720" rtlCol="0" anchor="t">
            <a:normAutofit/>
          </a:bodyPr>
          <a:lstStyle/>
          <a:p>
            <a:r>
              <a:rPr lang="en-US" sz="2000" b="1">
                <a:latin typeface="Segoe UI"/>
                <a:cs typeface="Segoe UI"/>
              </a:rPr>
              <a:t>Matching leadership style to readiness</a:t>
            </a:r>
            <a:endParaRPr lang="en-US" sz="2000">
              <a:ea typeface="Calibri" panose="020F0502020204030204"/>
              <a:cs typeface="Calibri" panose="020F0502020204030204"/>
            </a:endParaRPr>
          </a:p>
          <a:p>
            <a:r>
              <a:rPr lang="en-US" sz="2000" b="1">
                <a:latin typeface="Segoe UI"/>
                <a:cs typeface="Segoe UI"/>
              </a:rPr>
              <a:t>R1 → Telling</a:t>
            </a:r>
            <a:endParaRPr lang="en-US" sz="2000">
              <a:ea typeface="Calibri"/>
              <a:cs typeface="Calibri"/>
            </a:endParaRPr>
          </a:p>
          <a:p>
            <a:r>
              <a:rPr lang="en-US" sz="2000" b="1">
                <a:latin typeface="Segoe UI"/>
                <a:cs typeface="Segoe UI"/>
              </a:rPr>
              <a:t>R2 → Selling</a:t>
            </a:r>
            <a:endParaRPr lang="en-US" sz="2000">
              <a:ea typeface="Calibri"/>
              <a:cs typeface="Calibri"/>
            </a:endParaRPr>
          </a:p>
          <a:p>
            <a:r>
              <a:rPr lang="en-US" sz="2000" b="1">
                <a:latin typeface="Segoe UI"/>
                <a:cs typeface="Segoe UI"/>
              </a:rPr>
              <a:t>R3 → Participating</a:t>
            </a:r>
            <a:endParaRPr lang="en-US" sz="2000">
              <a:ea typeface="Calibri"/>
              <a:cs typeface="Calibri"/>
            </a:endParaRPr>
          </a:p>
          <a:p>
            <a:r>
              <a:rPr lang="en-US" sz="2000" b="1">
                <a:latin typeface="Segoe UI"/>
                <a:cs typeface="Segoe UI"/>
              </a:rPr>
              <a:t>R4 → Delegating</a:t>
            </a:r>
            <a:endParaRPr lang="en-US" sz="2000">
              <a:ea typeface="Calibri"/>
              <a:cs typeface="Calibri"/>
            </a:endParaRPr>
          </a:p>
          <a:p>
            <a:r>
              <a:rPr lang="en-US" sz="2000" b="1">
                <a:latin typeface="Segoe UI"/>
                <a:cs typeface="Segoe UI"/>
              </a:rPr>
              <a:t>Leader–follower relationship</a:t>
            </a:r>
            <a:endParaRPr lang="en-US" sz="2000">
              <a:ea typeface="Calibri"/>
              <a:cs typeface="Calibri"/>
            </a:endParaRPr>
          </a:p>
          <a:p>
            <a:r>
              <a:rPr lang="en-US" sz="2000">
                <a:latin typeface="Segoe UI"/>
                <a:cs typeface="Segoe UI"/>
              </a:rPr>
              <a:t>Compared to a </a:t>
            </a:r>
            <a:r>
              <a:rPr lang="en-US" sz="2000" b="1">
                <a:latin typeface="Segoe UI"/>
                <a:cs typeface="Segoe UI"/>
              </a:rPr>
              <a:t>parent–child relationship</a:t>
            </a:r>
            <a:r>
              <a:rPr lang="en-US" sz="2000">
                <a:latin typeface="Segoe UI"/>
                <a:cs typeface="Segoe UI"/>
              </a:rPr>
              <a:t>.</a:t>
            </a:r>
            <a:endParaRPr lang="en-US" sz="2000">
              <a:ea typeface="Calibri"/>
              <a:cs typeface="Calibri"/>
            </a:endParaRPr>
          </a:p>
          <a:p>
            <a:r>
              <a:rPr lang="en-US" sz="2000">
                <a:latin typeface="Segoe UI"/>
                <a:cs typeface="Segoe UI"/>
              </a:rPr>
              <a:t>As followers become more mature and responsible, leaders should </a:t>
            </a:r>
            <a:r>
              <a:rPr lang="en-US" sz="2000" b="1">
                <a:latin typeface="Segoe UI"/>
                <a:cs typeface="Segoe UI"/>
              </a:rPr>
              <a:t>reduce control</a:t>
            </a:r>
            <a:r>
              <a:rPr lang="en-US" sz="2000">
                <a:latin typeface="Segoe UI"/>
                <a:cs typeface="Segoe UI"/>
              </a:rPr>
              <a:t> and </a:t>
            </a:r>
            <a:r>
              <a:rPr lang="en-US" sz="2000" b="1">
                <a:latin typeface="Segoe UI"/>
                <a:cs typeface="Segoe UI"/>
              </a:rPr>
              <a:t>relationship behaviors</a:t>
            </a:r>
            <a:r>
              <a:rPr lang="en-US" sz="2000">
                <a:latin typeface="Segoe UI"/>
                <a:cs typeface="Segoe UI"/>
              </a:rPr>
              <a:t>.</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916853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15457-8AD5-2417-3B02-744E3841D401}"/>
              </a:ext>
            </a:extLst>
          </p:cNvPr>
          <p:cNvSpPr>
            <a:spLocks noGrp="1"/>
          </p:cNvSpPr>
          <p:nvPr>
            <p:ph type="title"/>
          </p:nvPr>
        </p:nvSpPr>
        <p:spPr/>
        <p:txBody>
          <a:bodyPr/>
          <a:lstStyle/>
          <a:p>
            <a:pPr algn="ctr"/>
            <a:br>
              <a:rPr lang="en-US" sz="2800" b="1" dirty="0">
                <a:latin typeface="Segoe UI"/>
                <a:cs typeface="Segoe UI"/>
              </a:rPr>
            </a:br>
            <a:r>
              <a:rPr lang="en-US" sz="2800" b="1">
                <a:latin typeface="Segoe UI"/>
                <a:cs typeface="Segoe UI"/>
              </a:rPr>
              <a:t>Hersey and Blanchard’s Situational Leadership Theory (SLT)</a:t>
            </a:r>
            <a:endParaRPr lang="en-US" sz="28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D04C9CD-F360-E730-EC59-E5255F946FB3}"/>
              </a:ext>
            </a:extLst>
          </p:cNvPr>
          <p:cNvSpPr>
            <a:spLocks noGrp="1"/>
          </p:cNvSpPr>
          <p:nvPr>
            <p:ph idx="1"/>
          </p:nvPr>
        </p:nvSpPr>
        <p:spPr/>
        <p:txBody>
          <a:bodyPr vert="horz" lIns="91440" tIns="45720" rIns="91440" bIns="45720" rtlCol="0" anchor="t">
            <a:normAutofit/>
          </a:bodyPr>
          <a:lstStyle/>
          <a:p>
            <a:r>
              <a:rPr lang="en-US" sz="2400" b="1">
                <a:latin typeface="Segoe UI"/>
                <a:cs typeface="Segoe UI"/>
              </a:rPr>
              <a:t>Strengths and criticisms</a:t>
            </a:r>
            <a:endParaRPr lang="en-US" sz="2400">
              <a:latin typeface="Segoe UI"/>
              <a:cs typeface="Segoe UI"/>
            </a:endParaRPr>
          </a:p>
          <a:p>
            <a:r>
              <a:rPr lang="en-US" sz="2400">
                <a:latin typeface="Segoe UI"/>
                <a:cs typeface="Segoe UI"/>
              </a:rPr>
              <a:t>Intuitively appealing and highlights follower ability and motivation.</a:t>
            </a:r>
          </a:p>
          <a:p>
            <a:r>
              <a:rPr lang="en-US" sz="2400">
                <a:latin typeface="Segoe UI"/>
                <a:cs typeface="Segoe UI"/>
              </a:rPr>
              <a:t>Acknowledges leaders can compensate for follower limitations.</a:t>
            </a:r>
          </a:p>
          <a:p>
            <a:r>
              <a:rPr lang="en-US" sz="2400">
                <a:latin typeface="Segoe UI"/>
                <a:cs typeface="Segoe UI"/>
              </a:rPr>
              <a:t>Research support has been </a:t>
            </a:r>
            <a:r>
              <a:rPr lang="en-US" sz="2400" b="1">
                <a:latin typeface="Segoe UI"/>
                <a:cs typeface="Segoe UI"/>
              </a:rPr>
              <a:t>weak and inconsistent</a:t>
            </a:r>
            <a:r>
              <a:rPr lang="en-US" sz="2400">
                <a:latin typeface="Segoe UI"/>
                <a:cs typeface="Segoe UI"/>
              </a:rPr>
              <a:t>.</a:t>
            </a:r>
          </a:p>
          <a:p>
            <a:r>
              <a:rPr lang="en-US" sz="2400">
                <a:latin typeface="Segoe UI"/>
                <a:cs typeface="Segoe UI"/>
              </a:rPr>
              <a:t>Concerns include methodological issues and internal inconsistencies.</a:t>
            </a:r>
          </a:p>
          <a:p>
            <a:r>
              <a:rPr lang="en-US" sz="2400">
                <a:latin typeface="Segoe UI"/>
                <a:cs typeface="Segoe UI"/>
              </a:rPr>
              <a:t>Despite popularity, SLT should be applied with </a:t>
            </a:r>
            <a:r>
              <a:rPr lang="en-US" sz="2400" b="1">
                <a:latin typeface="Segoe UI"/>
                <a:cs typeface="Segoe UI"/>
              </a:rPr>
              <a:t>caution</a:t>
            </a:r>
            <a:r>
              <a:rPr lang="en-US" sz="2400">
                <a:latin typeface="Segoe UI"/>
                <a:cs typeface="Segoe UI"/>
              </a:rPr>
              <a:t>.</a:t>
            </a:r>
          </a:p>
          <a:p>
            <a:endParaRPr lang="en-US" sz="4000" dirty="0">
              <a:ea typeface="Calibri"/>
              <a:cs typeface="Calibri"/>
            </a:endParaRPr>
          </a:p>
        </p:txBody>
      </p:sp>
    </p:spTree>
    <p:extLst>
      <p:ext uri="{BB962C8B-B14F-4D97-AF65-F5344CB8AC3E}">
        <p14:creationId xmlns:p14="http://schemas.microsoft.com/office/powerpoint/2010/main" val="18110310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06949-EEBE-274F-2625-8A78219E325E}"/>
              </a:ext>
            </a:extLst>
          </p:cNvPr>
          <p:cNvSpPr>
            <a:spLocks noGrp="1"/>
          </p:cNvSpPr>
          <p:nvPr>
            <p:ph type="title"/>
          </p:nvPr>
        </p:nvSpPr>
        <p:spPr>
          <a:xfrm>
            <a:off x="838200" y="365125"/>
            <a:ext cx="10515600" cy="770392"/>
          </a:xfrm>
        </p:spPr>
        <p:txBody>
          <a:bodyPr>
            <a:normAutofit fontScale="90000"/>
          </a:bodyPr>
          <a:lstStyle/>
          <a:p>
            <a:pPr algn="ctr"/>
            <a:br>
              <a:rPr lang="en-US" sz="3600" b="1" dirty="0">
                <a:latin typeface="Segoe UI"/>
                <a:cs typeface="Segoe UI"/>
              </a:rPr>
            </a:br>
            <a:r>
              <a:rPr lang="en-US" b="1">
                <a:latin typeface="Segoe UI"/>
                <a:cs typeface="Segoe UI"/>
              </a:rPr>
              <a:t>Path–Goal Theory of Leadership</a:t>
            </a:r>
            <a:r>
              <a:rPr lang="en-US" sz="1400" dirty="0">
                <a:latin typeface="Segoe UI"/>
                <a:cs typeface="Segoe UI"/>
              </a:rPr>
              <a:t> </a:t>
            </a:r>
            <a:endParaRPr lang="en-US" sz="140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9F561BA-D509-20B9-97FA-FAEAC28901D7}"/>
              </a:ext>
            </a:extLst>
          </p:cNvPr>
          <p:cNvSpPr>
            <a:spLocks noGrp="1"/>
          </p:cNvSpPr>
          <p:nvPr>
            <p:ph idx="1"/>
          </p:nvPr>
        </p:nvSpPr>
        <p:spPr>
          <a:xfrm>
            <a:off x="838200" y="1635125"/>
            <a:ext cx="10515600" cy="4852080"/>
          </a:xfrm>
        </p:spPr>
        <p:txBody>
          <a:bodyPr vert="horz" lIns="91440" tIns="45720" rIns="91440" bIns="45720" rtlCol="0" anchor="t">
            <a:noAutofit/>
          </a:bodyPr>
          <a:lstStyle/>
          <a:p>
            <a:r>
              <a:rPr lang="en-US" sz="2000">
                <a:latin typeface="Segoe UI"/>
                <a:cs typeface="Segoe UI"/>
              </a:rPr>
              <a:t>Developed by </a:t>
            </a:r>
            <a:r>
              <a:rPr lang="en-US" sz="2000" b="1">
                <a:latin typeface="Segoe UI"/>
                <a:cs typeface="Segoe UI"/>
              </a:rPr>
              <a:t>Robert House</a:t>
            </a:r>
            <a:r>
              <a:rPr lang="en-US" sz="2000">
                <a:latin typeface="Segoe UI"/>
                <a:cs typeface="Segoe UI"/>
              </a:rPr>
              <a:t>.</a:t>
            </a:r>
            <a:endParaRPr lang="en-US" sz="2000">
              <a:ea typeface="Calibri" panose="020F0502020204030204"/>
              <a:cs typeface="Calibri" panose="020F0502020204030204"/>
            </a:endParaRPr>
          </a:p>
          <a:p>
            <a:r>
              <a:rPr lang="en-US" sz="2000">
                <a:latin typeface="Segoe UI"/>
                <a:cs typeface="Segoe UI"/>
              </a:rPr>
              <a:t>A </a:t>
            </a:r>
            <a:r>
              <a:rPr lang="en-US" sz="2000" b="1">
                <a:latin typeface="Segoe UI"/>
                <a:cs typeface="Segoe UI"/>
              </a:rPr>
              <a:t>contingency theory of leadership</a:t>
            </a:r>
            <a:r>
              <a:rPr lang="en-US" sz="2000">
                <a:latin typeface="Segoe UI"/>
                <a:cs typeface="Segoe UI"/>
              </a:rPr>
              <a:t> based on </a:t>
            </a:r>
            <a:r>
              <a:rPr lang="en-US" sz="2000" b="1">
                <a:latin typeface="Segoe UI"/>
                <a:cs typeface="Segoe UI"/>
              </a:rPr>
              <a:t>expectancy theory of motivation</a:t>
            </a:r>
            <a:r>
              <a:rPr lang="en-US" sz="2000">
                <a:latin typeface="Segoe UI"/>
                <a:cs typeface="Segoe UI"/>
              </a:rPr>
              <a:t>.</a:t>
            </a:r>
            <a:endParaRPr lang="en-US" sz="2000">
              <a:ea typeface="Calibri"/>
              <a:cs typeface="Calibri"/>
            </a:endParaRPr>
          </a:p>
          <a:p>
            <a:r>
              <a:rPr lang="en-US" sz="2000">
                <a:latin typeface="Segoe UI"/>
                <a:cs typeface="Segoe UI"/>
              </a:rPr>
              <a:t>The leader’s role is to </a:t>
            </a:r>
            <a:r>
              <a:rPr lang="en-US" sz="2000" b="1">
                <a:latin typeface="Segoe UI"/>
                <a:cs typeface="Segoe UI"/>
              </a:rPr>
              <a:t>clarify goals</a:t>
            </a:r>
            <a:r>
              <a:rPr lang="en-US" sz="2000">
                <a:latin typeface="Segoe UI"/>
                <a:cs typeface="Segoe UI"/>
              </a:rPr>
              <a:t>, </a:t>
            </a:r>
            <a:r>
              <a:rPr lang="en-US" sz="2000" b="1">
                <a:latin typeface="Segoe UI"/>
                <a:cs typeface="Segoe UI"/>
              </a:rPr>
              <a:t>remove obstacles</a:t>
            </a:r>
            <a:r>
              <a:rPr lang="en-US" sz="2000">
                <a:latin typeface="Segoe UI"/>
                <a:cs typeface="Segoe UI"/>
              </a:rPr>
              <a:t>, and </a:t>
            </a:r>
            <a:r>
              <a:rPr lang="en-US" sz="2000" b="1">
                <a:latin typeface="Segoe UI"/>
                <a:cs typeface="Segoe UI"/>
              </a:rPr>
              <a:t>provide support</a:t>
            </a:r>
            <a:r>
              <a:rPr lang="en-US" sz="2000">
                <a:latin typeface="Segoe UI"/>
                <a:cs typeface="Segoe UI"/>
              </a:rPr>
              <a:t> so followers can achieve desired outcomes.</a:t>
            </a:r>
            <a:endParaRPr lang="en-US" sz="2000">
              <a:ea typeface="Calibri"/>
              <a:cs typeface="Calibri"/>
            </a:endParaRPr>
          </a:p>
          <a:p>
            <a:r>
              <a:rPr lang="en-US" sz="2000" b="1">
                <a:latin typeface="Segoe UI"/>
                <a:cs typeface="Segoe UI"/>
              </a:rPr>
              <a:t>Core idea</a:t>
            </a:r>
            <a:endParaRPr lang="en-US" sz="2000">
              <a:ea typeface="Calibri"/>
              <a:cs typeface="Calibri"/>
            </a:endParaRPr>
          </a:p>
          <a:p>
            <a:r>
              <a:rPr lang="en-US" sz="2000">
                <a:latin typeface="Segoe UI"/>
                <a:cs typeface="Segoe UI"/>
              </a:rPr>
              <a:t>Leaders improve follower </a:t>
            </a:r>
            <a:r>
              <a:rPr lang="en-US" sz="2000" b="1">
                <a:latin typeface="Segoe UI"/>
                <a:cs typeface="Segoe UI"/>
              </a:rPr>
              <a:t>performance and satisfaction</a:t>
            </a:r>
            <a:r>
              <a:rPr lang="en-US" sz="2000">
                <a:latin typeface="Segoe UI"/>
                <a:cs typeface="Segoe UI"/>
              </a:rPr>
              <a:t> by making the </a:t>
            </a:r>
            <a:r>
              <a:rPr lang="en-US" sz="2000" b="1">
                <a:latin typeface="Segoe UI"/>
                <a:cs typeface="Segoe UI"/>
              </a:rPr>
              <a:t>path to goals clear</a:t>
            </a:r>
            <a:r>
              <a:rPr lang="en-US" sz="2000">
                <a:latin typeface="Segoe UI"/>
                <a:cs typeface="Segoe UI"/>
              </a:rPr>
              <a:t>.</a:t>
            </a:r>
            <a:endParaRPr lang="en-US" sz="2000">
              <a:ea typeface="Calibri"/>
              <a:cs typeface="Calibri"/>
            </a:endParaRPr>
          </a:p>
          <a:p>
            <a:r>
              <a:rPr lang="en-US" sz="2000">
                <a:latin typeface="Segoe UI"/>
                <a:cs typeface="Segoe UI"/>
              </a:rPr>
              <a:t>Effective leaders reduce roadblocks and increase followers’ confidence that effort will lead to rewards.</a:t>
            </a:r>
            <a:endParaRPr lang="en-US" sz="2000">
              <a:ea typeface="Calibri"/>
              <a:cs typeface="Calibri"/>
            </a:endParaRPr>
          </a:p>
          <a:p>
            <a:r>
              <a:rPr lang="en-US" sz="2000" b="1">
                <a:latin typeface="Segoe UI"/>
                <a:cs typeface="Segoe UI"/>
              </a:rPr>
              <a:t>Leader flexibility</a:t>
            </a:r>
            <a:endParaRPr lang="en-US" sz="2000">
              <a:ea typeface="Calibri"/>
              <a:cs typeface="Calibri"/>
            </a:endParaRPr>
          </a:p>
          <a:p>
            <a:r>
              <a:rPr lang="en-US" sz="2000">
                <a:latin typeface="Segoe UI"/>
                <a:cs typeface="Segoe UI"/>
              </a:rPr>
              <a:t>Unlike Fiedler’s model, leaders are assumed to be </a:t>
            </a:r>
            <a:r>
              <a:rPr lang="en-US" sz="2000" b="1">
                <a:latin typeface="Segoe UI"/>
                <a:cs typeface="Segoe UI"/>
              </a:rPr>
              <a:t>flexible</a:t>
            </a:r>
            <a:r>
              <a:rPr lang="en-US" sz="2000">
                <a:latin typeface="Segoe UI"/>
                <a:cs typeface="Segoe UI"/>
              </a:rPr>
              <a:t>.</a:t>
            </a:r>
            <a:endParaRPr lang="en-US" sz="2000">
              <a:ea typeface="Calibri"/>
              <a:cs typeface="Calibri"/>
            </a:endParaRPr>
          </a:p>
          <a:p>
            <a:r>
              <a:rPr lang="en-US" sz="2000">
                <a:latin typeface="Segoe UI"/>
                <a:cs typeface="Segoe UI"/>
              </a:rPr>
              <a:t>Leaders can adopt </a:t>
            </a:r>
            <a:r>
              <a:rPr lang="en-US" sz="2000" b="1">
                <a:latin typeface="Segoe UI"/>
                <a:cs typeface="Segoe UI"/>
              </a:rPr>
              <a:t>different leadership behaviors</a:t>
            </a:r>
            <a:r>
              <a:rPr lang="en-US" sz="2000">
                <a:latin typeface="Segoe UI"/>
                <a:cs typeface="Segoe UI"/>
              </a:rPr>
              <a:t> depending on the situation.</a:t>
            </a:r>
            <a:endParaRPr lang="en-US" sz="2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5280040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DAAD8-1F9F-6441-27EB-EADCE217644E}"/>
              </a:ext>
            </a:extLst>
          </p:cNvPr>
          <p:cNvSpPr>
            <a:spLocks noGrp="1"/>
          </p:cNvSpPr>
          <p:nvPr>
            <p:ph type="title"/>
          </p:nvPr>
        </p:nvSpPr>
        <p:spPr>
          <a:xfrm>
            <a:off x="838200" y="365125"/>
            <a:ext cx="10515600" cy="786721"/>
          </a:xfrm>
        </p:spPr>
        <p:txBody>
          <a:bodyPr/>
          <a:lstStyle/>
          <a:p>
            <a:pPr algn="ctr"/>
            <a:r>
              <a:rPr lang="en-US" b="1">
                <a:latin typeface="Segoe UI"/>
                <a:cs typeface="Segoe UI"/>
              </a:rPr>
              <a:t>Path–Goal Theory of Leadership</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6578576-0C90-0FF9-E453-48ABE03EC5F8}"/>
              </a:ext>
            </a:extLst>
          </p:cNvPr>
          <p:cNvSpPr>
            <a:spLocks noGrp="1"/>
          </p:cNvSpPr>
          <p:nvPr>
            <p:ph idx="1"/>
          </p:nvPr>
        </p:nvSpPr>
        <p:spPr>
          <a:xfrm>
            <a:off x="838200" y="1471839"/>
            <a:ext cx="10515600" cy="4824867"/>
          </a:xfrm>
        </p:spPr>
        <p:txBody>
          <a:bodyPr vert="horz" lIns="91440" tIns="45720" rIns="91440" bIns="45720" rtlCol="0" anchor="t">
            <a:noAutofit/>
          </a:bodyPr>
          <a:lstStyle/>
          <a:p>
            <a:r>
              <a:rPr lang="en-US" sz="2400" b="1">
                <a:latin typeface="Segoe UI"/>
                <a:cs typeface="Segoe UI"/>
              </a:rPr>
              <a:t>Four leadership behaviors</a:t>
            </a:r>
            <a:endParaRPr lang="en-US" sz="2400">
              <a:ea typeface="Calibri" panose="020F0502020204030204"/>
              <a:cs typeface="Calibri" panose="020F0502020204030204"/>
            </a:endParaRPr>
          </a:p>
          <a:p>
            <a:r>
              <a:rPr lang="en-US" sz="2400" b="1">
                <a:latin typeface="Segoe UI"/>
                <a:cs typeface="Segoe UI"/>
              </a:rPr>
              <a:t>Directive leadership</a:t>
            </a:r>
            <a:r>
              <a:rPr lang="en-US" sz="2400" dirty="0">
                <a:latin typeface="Segoe UI"/>
                <a:cs typeface="Segoe UI"/>
              </a:rPr>
              <a:t> </a:t>
            </a:r>
            <a:endParaRPr lang="en-US" sz="2400">
              <a:ea typeface="Calibri"/>
              <a:cs typeface="Calibri"/>
            </a:endParaRPr>
          </a:p>
          <a:p>
            <a:pPr lvl="1"/>
            <a:r>
              <a:rPr lang="en-US">
                <a:latin typeface="Segoe UI"/>
                <a:cs typeface="Segoe UI"/>
              </a:rPr>
              <a:t>Provides clear instructions, expectations, schedules, and guidance.</a:t>
            </a:r>
            <a:endParaRPr lang="en-US">
              <a:ea typeface="Calibri"/>
              <a:cs typeface="Calibri"/>
            </a:endParaRPr>
          </a:p>
          <a:p>
            <a:r>
              <a:rPr lang="en-US" sz="2400" b="1">
                <a:latin typeface="Segoe UI"/>
                <a:cs typeface="Segoe UI"/>
              </a:rPr>
              <a:t>Supportive leadership</a:t>
            </a:r>
            <a:r>
              <a:rPr lang="en-US" sz="2400" dirty="0">
                <a:latin typeface="Segoe UI"/>
                <a:cs typeface="Segoe UI"/>
              </a:rPr>
              <a:t> </a:t>
            </a:r>
            <a:endParaRPr lang="en-US" sz="2400">
              <a:ea typeface="Calibri"/>
              <a:cs typeface="Calibri"/>
            </a:endParaRPr>
          </a:p>
          <a:p>
            <a:pPr lvl="1"/>
            <a:r>
              <a:rPr lang="en-US">
                <a:latin typeface="Segoe UI"/>
                <a:cs typeface="Segoe UI"/>
              </a:rPr>
              <a:t>Shows concern for followers’ needs and well‑being; friendly and approachable.</a:t>
            </a:r>
            <a:endParaRPr lang="en-US">
              <a:ea typeface="Calibri"/>
              <a:cs typeface="Calibri"/>
            </a:endParaRPr>
          </a:p>
          <a:p>
            <a:r>
              <a:rPr lang="en-US" sz="2400" b="1">
                <a:latin typeface="Segoe UI"/>
                <a:cs typeface="Segoe UI"/>
              </a:rPr>
              <a:t>Participative leadership</a:t>
            </a:r>
            <a:r>
              <a:rPr lang="en-US" sz="2400" dirty="0">
                <a:latin typeface="Segoe UI"/>
                <a:cs typeface="Segoe UI"/>
              </a:rPr>
              <a:t> </a:t>
            </a:r>
            <a:endParaRPr lang="en-US" sz="2400">
              <a:ea typeface="Calibri"/>
              <a:cs typeface="Calibri"/>
            </a:endParaRPr>
          </a:p>
          <a:p>
            <a:pPr lvl="1"/>
            <a:r>
              <a:rPr lang="en-US">
                <a:latin typeface="Segoe UI"/>
                <a:cs typeface="Segoe UI"/>
              </a:rPr>
              <a:t>Involves followers in decision-making and considers their suggestions.</a:t>
            </a:r>
            <a:endParaRPr lang="en-US">
              <a:ea typeface="Calibri"/>
              <a:cs typeface="Calibri"/>
            </a:endParaRPr>
          </a:p>
          <a:p>
            <a:r>
              <a:rPr lang="en-US" sz="2400" b="1">
                <a:latin typeface="Segoe UI"/>
                <a:cs typeface="Segoe UI"/>
              </a:rPr>
              <a:t>Achievement-oriented leadership</a:t>
            </a:r>
            <a:r>
              <a:rPr lang="en-US" sz="2400" dirty="0">
                <a:latin typeface="Segoe UI"/>
                <a:cs typeface="Segoe UI"/>
              </a:rPr>
              <a:t> </a:t>
            </a:r>
            <a:endParaRPr lang="en-US" sz="2400">
              <a:ea typeface="Calibri"/>
              <a:cs typeface="Calibri"/>
            </a:endParaRPr>
          </a:p>
          <a:p>
            <a:pPr lvl="1"/>
            <a:r>
              <a:rPr lang="en-US">
                <a:latin typeface="Segoe UI"/>
                <a:cs typeface="Segoe UI"/>
              </a:rPr>
              <a:t>Sets challenging goals and expects high performance.</a:t>
            </a:r>
            <a:endParaRPr lang="en-US">
              <a:ea typeface="Calibri"/>
              <a:cs typeface="Calibri"/>
            </a:endParaRPr>
          </a:p>
          <a:p>
            <a:pPr lvl="1"/>
            <a:r>
              <a:rPr lang="en-US" b="1">
                <a:latin typeface="Segoe UI"/>
                <a:cs typeface="Segoe UI"/>
              </a:rPr>
              <a:t>Key situational (contingency) variables</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845511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94F01-65A0-6EB7-EB43-A29E68ED3337}"/>
              </a:ext>
            </a:extLst>
          </p:cNvPr>
          <p:cNvSpPr>
            <a:spLocks noGrp="1"/>
          </p:cNvSpPr>
          <p:nvPr>
            <p:ph type="title"/>
          </p:nvPr>
        </p:nvSpPr>
        <p:spPr>
          <a:xfrm>
            <a:off x="838200" y="365125"/>
            <a:ext cx="10515600" cy="805750"/>
          </a:xfrm>
        </p:spPr>
        <p:txBody>
          <a:bodyPr/>
          <a:lstStyle/>
          <a:p>
            <a:pPr algn="ctr"/>
            <a:r>
              <a:rPr lang="en-US" b="1">
                <a:latin typeface="Segoe UI"/>
                <a:cs typeface="Segoe UI"/>
              </a:rPr>
              <a:t>Path–Goal Theory of Leadership</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212D36F-2FE2-E435-6ADB-4A6D89981351}"/>
              </a:ext>
            </a:extLst>
          </p:cNvPr>
          <p:cNvSpPr>
            <a:spLocks noGrp="1"/>
          </p:cNvSpPr>
          <p:nvPr>
            <p:ph idx="1"/>
          </p:nvPr>
        </p:nvSpPr>
        <p:spPr>
          <a:xfrm>
            <a:off x="838200" y="1317626"/>
            <a:ext cx="10515600" cy="4859337"/>
          </a:xfrm>
        </p:spPr>
        <p:txBody>
          <a:bodyPr vert="horz" lIns="91440" tIns="45720" rIns="91440" bIns="45720" rtlCol="0" anchor="t">
            <a:normAutofit/>
          </a:bodyPr>
          <a:lstStyle/>
          <a:p>
            <a:r>
              <a:rPr lang="en-US" sz="2000" b="1">
                <a:latin typeface="Segoe UI"/>
                <a:cs typeface="Segoe UI"/>
              </a:rPr>
              <a:t>Environmental factors</a:t>
            </a:r>
            <a:r>
              <a:rPr lang="en-US" sz="2000">
                <a:latin typeface="Segoe UI"/>
                <a:cs typeface="Segoe UI"/>
              </a:rPr>
              <a:t> (outside followers’ control): </a:t>
            </a:r>
          </a:p>
          <a:p>
            <a:pPr lvl="1"/>
            <a:r>
              <a:rPr lang="en-US" sz="2000">
                <a:latin typeface="Segoe UI"/>
                <a:cs typeface="Segoe UI"/>
              </a:rPr>
              <a:t>Task structure</a:t>
            </a:r>
          </a:p>
          <a:p>
            <a:pPr lvl="1"/>
            <a:r>
              <a:rPr lang="en-US" sz="2000">
                <a:latin typeface="Segoe UI"/>
                <a:cs typeface="Segoe UI"/>
              </a:rPr>
              <a:t>Formal authority system</a:t>
            </a:r>
          </a:p>
          <a:p>
            <a:pPr lvl="1"/>
            <a:r>
              <a:rPr lang="en-US" sz="2000">
                <a:latin typeface="Segoe UI"/>
                <a:cs typeface="Segoe UI"/>
              </a:rPr>
              <a:t>Work group characteristics</a:t>
            </a:r>
          </a:p>
          <a:p>
            <a:r>
              <a:rPr lang="en-US" sz="2000" b="1">
                <a:latin typeface="Segoe UI"/>
                <a:cs typeface="Segoe UI"/>
              </a:rPr>
              <a:t>Follower characteristics</a:t>
            </a:r>
            <a:r>
              <a:rPr lang="en-US" sz="2000">
                <a:latin typeface="Segoe UI"/>
                <a:cs typeface="Segoe UI"/>
              </a:rPr>
              <a:t>: </a:t>
            </a:r>
          </a:p>
          <a:p>
            <a:pPr lvl="1"/>
            <a:r>
              <a:rPr lang="en-US" sz="2000">
                <a:latin typeface="Segoe UI"/>
                <a:cs typeface="Segoe UI"/>
              </a:rPr>
              <a:t>Locus of control (internal vs external)</a:t>
            </a:r>
          </a:p>
          <a:p>
            <a:pPr lvl="1"/>
            <a:r>
              <a:rPr lang="en-US" sz="2000">
                <a:latin typeface="Segoe UI"/>
                <a:cs typeface="Segoe UI"/>
              </a:rPr>
              <a:t>Experience</a:t>
            </a:r>
          </a:p>
          <a:p>
            <a:pPr lvl="1"/>
            <a:r>
              <a:rPr lang="en-US" sz="2000">
                <a:latin typeface="Segoe UI"/>
                <a:cs typeface="Segoe UI"/>
              </a:rPr>
              <a:t>Perceived ability</a:t>
            </a:r>
          </a:p>
          <a:p>
            <a:r>
              <a:rPr lang="en-US" sz="2000" b="1">
                <a:latin typeface="Segoe UI"/>
                <a:cs typeface="Segoe UI"/>
              </a:rPr>
              <a:t>Main propositions</a:t>
            </a:r>
            <a:endParaRPr lang="en-US" sz="2000">
              <a:ea typeface="Calibri" panose="020F0502020204030204"/>
              <a:cs typeface="Calibri" panose="020F0502020204030204"/>
            </a:endParaRPr>
          </a:p>
          <a:p>
            <a:r>
              <a:rPr lang="en-US" sz="2000">
                <a:latin typeface="Segoe UI"/>
                <a:cs typeface="Segoe UI"/>
              </a:rPr>
              <a:t>Leader behavior is most effective when it </a:t>
            </a:r>
            <a:r>
              <a:rPr lang="en-US" sz="2000" b="1">
                <a:latin typeface="Segoe UI"/>
                <a:cs typeface="Segoe UI"/>
              </a:rPr>
              <a:t>complements</a:t>
            </a:r>
            <a:r>
              <a:rPr lang="en-US" sz="2000">
                <a:latin typeface="Segoe UI"/>
                <a:cs typeface="Segoe UI"/>
              </a:rPr>
              <a:t> the environment and follower traits.</a:t>
            </a:r>
            <a:endParaRPr lang="en-US" sz="2000">
              <a:ea typeface="Calibri"/>
              <a:cs typeface="Calibri"/>
            </a:endParaRPr>
          </a:p>
          <a:p>
            <a:r>
              <a:rPr lang="en-US" sz="2000">
                <a:latin typeface="Segoe UI"/>
                <a:cs typeface="Segoe UI"/>
              </a:rPr>
              <a:t>Leadership is ineffective if it is </a:t>
            </a:r>
            <a:r>
              <a:rPr lang="en-US" sz="2000" b="1">
                <a:latin typeface="Segoe UI"/>
                <a:cs typeface="Segoe UI"/>
              </a:rPr>
              <a:t>redundant</a:t>
            </a:r>
            <a:r>
              <a:rPr lang="en-US" sz="2000">
                <a:latin typeface="Segoe UI"/>
                <a:cs typeface="Segoe UI"/>
              </a:rPr>
              <a:t> with existing structures or </a:t>
            </a:r>
            <a:r>
              <a:rPr lang="en-US" sz="2000" b="1">
                <a:latin typeface="Segoe UI"/>
                <a:cs typeface="Segoe UI"/>
              </a:rPr>
              <a:t>mismatched</a:t>
            </a:r>
            <a:r>
              <a:rPr lang="en-US" sz="2000">
                <a:latin typeface="Segoe UI"/>
                <a:cs typeface="Segoe UI"/>
              </a:rPr>
              <a:t> with follower characteristics.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5151740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06ED950-7B4A-758C-93B6-0D215BB710A0}"/>
              </a:ext>
            </a:extLst>
          </p:cNvPr>
          <p:cNvPicPr>
            <a:picLocks noChangeAspect="1"/>
          </p:cNvPicPr>
          <p:nvPr/>
        </p:nvPicPr>
        <p:blipFill>
          <a:blip r:embed="rId2"/>
          <a:stretch>
            <a:fillRect/>
          </a:stretch>
        </p:blipFill>
        <p:spPr>
          <a:xfrm>
            <a:off x="157019" y="99881"/>
            <a:ext cx="12022280" cy="6646693"/>
          </a:xfrm>
          <a:prstGeom prst="rect">
            <a:avLst/>
          </a:prstGeom>
        </p:spPr>
      </p:pic>
    </p:spTree>
    <p:extLst>
      <p:ext uri="{BB962C8B-B14F-4D97-AF65-F5344CB8AC3E}">
        <p14:creationId xmlns:p14="http://schemas.microsoft.com/office/powerpoint/2010/main" val="16317481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9BA38-2A50-9777-BD11-38D7FED776C7}"/>
              </a:ext>
            </a:extLst>
          </p:cNvPr>
          <p:cNvSpPr>
            <a:spLocks noGrp="1"/>
          </p:cNvSpPr>
          <p:nvPr>
            <p:ph type="title"/>
          </p:nvPr>
        </p:nvSpPr>
        <p:spPr/>
        <p:txBody>
          <a:bodyPr/>
          <a:lstStyle/>
          <a:p>
            <a:pPr algn="ctr"/>
            <a:r>
              <a:rPr lang="en-US" b="1">
                <a:latin typeface="Segoe UI"/>
                <a:cs typeface="Segoe UI"/>
              </a:rPr>
              <a:t>Path–Goal Theory of Leadership</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C28A8BC-FB83-41F2-8042-DFAA8439A35E}"/>
              </a:ext>
            </a:extLst>
          </p:cNvPr>
          <p:cNvSpPr>
            <a:spLocks noGrp="1"/>
          </p:cNvSpPr>
          <p:nvPr>
            <p:ph idx="1"/>
          </p:nvPr>
        </p:nvSpPr>
        <p:spPr/>
        <p:txBody>
          <a:bodyPr vert="horz" lIns="91440" tIns="45720" rIns="91440" bIns="45720" rtlCol="0" anchor="t">
            <a:normAutofit/>
          </a:bodyPr>
          <a:lstStyle/>
          <a:p>
            <a:r>
              <a:rPr lang="en-US" sz="1600" b="1">
                <a:latin typeface="Segoe UI"/>
                <a:cs typeface="Segoe UI"/>
              </a:rPr>
              <a:t>Examples of predictions</a:t>
            </a:r>
            <a:endParaRPr lang="en-US" sz="1600">
              <a:latin typeface="Segoe UI"/>
              <a:cs typeface="Segoe UI"/>
            </a:endParaRPr>
          </a:p>
          <a:p>
            <a:r>
              <a:rPr lang="en-US" sz="1600" b="1">
                <a:latin typeface="Segoe UI"/>
                <a:cs typeface="Segoe UI"/>
              </a:rPr>
              <a:t>Directive leadership</a:t>
            </a:r>
            <a:r>
              <a:rPr lang="en-US" sz="1600">
                <a:latin typeface="Segoe UI"/>
                <a:cs typeface="Segoe UI"/>
              </a:rPr>
              <a:t> works best when tasks are </a:t>
            </a:r>
            <a:r>
              <a:rPr lang="en-US" sz="1600" b="1">
                <a:latin typeface="Segoe UI"/>
                <a:cs typeface="Segoe UI"/>
              </a:rPr>
              <a:t>ambiguous, unclear, or stressful</a:t>
            </a:r>
            <a:r>
              <a:rPr lang="en-US" sz="1600">
                <a:latin typeface="Segoe UI"/>
                <a:cs typeface="Segoe UI"/>
              </a:rPr>
              <a:t>.</a:t>
            </a:r>
          </a:p>
          <a:p>
            <a:r>
              <a:rPr lang="en-US" sz="1600" b="1">
                <a:latin typeface="Segoe UI"/>
                <a:cs typeface="Segoe UI"/>
              </a:rPr>
              <a:t>Supportive leadership</a:t>
            </a:r>
            <a:r>
              <a:rPr lang="en-US" sz="1600">
                <a:latin typeface="Segoe UI"/>
                <a:cs typeface="Segoe UI"/>
              </a:rPr>
              <a:t> improves satisfaction and performance during </a:t>
            </a:r>
            <a:r>
              <a:rPr lang="en-US" sz="1600" b="1">
                <a:latin typeface="Segoe UI"/>
                <a:cs typeface="Segoe UI"/>
              </a:rPr>
              <a:t>structured or routine tasks</a:t>
            </a:r>
            <a:r>
              <a:rPr lang="en-US" sz="1600">
                <a:latin typeface="Segoe UI"/>
                <a:cs typeface="Segoe UI"/>
              </a:rPr>
              <a:t>.</a:t>
            </a:r>
          </a:p>
          <a:p>
            <a:r>
              <a:rPr lang="en-US" sz="1600">
                <a:latin typeface="Segoe UI"/>
                <a:cs typeface="Segoe UI"/>
              </a:rPr>
              <a:t>Directive leadership may be viewed as </a:t>
            </a:r>
            <a:r>
              <a:rPr lang="en-US" sz="1600" b="1">
                <a:latin typeface="Segoe UI"/>
                <a:cs typeface="Segoe UI"/>
              </a:rPr>
              <a:t>unnecessary or irritating</a:t>
            </a:r>
            <a:r>
              <a:rPr lang="en-US" sz="1600">
                <a:latin typeface="Segoe UI"/>
                <a:cs typeface="Segoe UI"/>
              </a:rPr>
              <a:t> by highly experienced or capable followers.</a:t>
            </a:r>
          </a:p>
          <a:p>
            <a:r>
              <a:rPr lang="en-US" sz="1600">
                <a:latin typeface="Segoe UI"/>
                <a:cs typeface="Segoe UI"/>
              </a:rPr>
              <a:t>More </a:t>
            </a:r>
            <a:r>
              <a:rPr lang="en-US" sz="1600" b="1">
                <a:latin typeface="Segoe UI"/>
                <a:cs typeface="Segoe UI"/>
              </a:rPr>
              <a:t>bureaucratic structures</a:t>
            </a:r>
            <a:r>
              <a:rPr lang="en-US" sz="1600">
                <a:latin typeface="Segoe UI"/>
                <a:cs typeface="Segoe UI"/>
              </a:rPr>
              <a:t> require supportive rather than directive leadership.</a:t>
            </a:r>
          </a:p>
          <a:p>
            <a:r>
              <a:rPr lang="en-US" sz="1600">
                <a:latin typeface="Segoe UI"/>
                <a:cs typeface="Segoe UI"/>
              </a:rPr>
              <a:t>Directive leadership increases satisfaction during </a:t>
            </a:r>
            <a:r>
              <a:rPr lang="en-US" sz="1600" b="1">
                <a:latin typeface="Segoe UI"/>
                <a:cs typeface="Segoe UI"/>
              </a:rPr>
              <a:t>high conflict</a:t>
            </a:r>
            <a:r>
              <a:rPr lang="en-US" sz="1600">
                <a:latin typeface="Segoe UI"/>
                <a:cs typeface="Segoe UI"/>
              </a:rPr>
              <a:t> situations.</a:t>
            </a:r>
          </a:p>
          <a:p>
            <a:r>
              <a:rPr lang="en-US" sz="1600">
                <a:latin typeface="Segoe UI"/>
                <a:cs typeface="Segoe UI"/>
              </a:rPr>
              <a:t>Followers with an </a:t>
            </a:r>
            <a:r>
              <a:rPr lang="en-US" sz="1600" b="1">
                <a:latin typeface="Segoe UI"/>
                <a:cs typeface="Segoe UI"/>
              </a:rPr>
              <a:t>internal locus of control</a:t>
            </a:r>
            <a:r>
              <a:rPr lang="en-US" sz="1600">
                <a:latin typeface="Segoe UI"/>
                <a:cs typeface="Segoe UI"/>
              </a:rPr>
              <a:t> prefer participative leadership.</a:t>
            </a:r>
          </a:p>
          <a:p>
            <a:r>
              <a:rPr lang="en-US" sz="1600">
                <a:latin typeface="Segoe UI"/>
                <a:cs typeface="Segoe UI"/>
              </a:rPr>
              <a:t>Followers with an </a:t>
            </a:r>
            <a:r>
              <a:rPr lang="en-US" sz="1600" b="1">
                <a:latin typeface="Segoe UI"/>
                <a:cs typeface="Segoe UI"/>
              </a:rPr>
              <a:t>external locus of control</a:t>
            </a:r>
            <a:r>
              <a:rPr lang="en-US" sz="1600">
                <a:latin typeface="Segoe UI"/>
                <a:cs typeface="Segoe UI"/>
              </a:rPr>
              <a:t> prefer directive leadership.</a:t>
            </a:r>
          </a:p>
          <a:p>
            <a:r>
              <a:rPr lang="en-US" sz="1600" b="1">
                <a:latin typeface="Segoe UI"/>
                <a:cs typeface="Segoe UI"/>
              </a:rPr>
              <a:t>Achievement-oriented leadership</a:t>
            </a:r>
            <a:r>
              <a:rPr lang="en-US" sz="1600">
                <a:latin typeface="Segoe UI"/>
                <a:cs typeface="Segoe UI"/>
              </a:rPr>
              <a:t> boosts motivation when tasks are </a:t>
            </a:r>
            <a:r>
              <a:rPr lang="en-US" sz="1600" b="1">
                <a:latin typeface="Segoe UI"/>
                <a:cs typeface="Segoe UI"/>
              </a:rPr>
              <a:t>ambiguous but challenging</a:t>
            </a:r>
            <a:r>
              <a:rPr lang="en-US" sz="1600">
                <a:latin typeface="Segoe UI"/>
                <a:cs typeface="Segoe UI"/>
              </a:rPr>
              <a:t>.</a:t>
            </a:r>
          </a:p>
          <a:p>
            <a:endParaRPr lang="en-US" sz="1600" dirty="0">
              <a:ea typeface="Calibri" panose="020F0502020204030204"/>
              <a:cs typeface="Calibri" panose="020F0502020204030204"/>
            </a:endParaRPr>
          </a:p>
        </p:txBody>
      </p:sp>
    </p:spTree>
    <p:extLst>
      <p:ext uri="{BB962C8B-B14F-4D97-AF65-F5344CB8AC3E}">
        <p14:creationId xmlns:p14="http://schemas.microsoft.com/office/powerpoint/2010/main" val="5330826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CA2A-11AC-1C40-EA18-8E8493A5667A}"/>
              </a:ext>
            </a:extLst>
          </p:cNvPr>
          <p:cNvSpPr>
            <a:spLocks noGrp="1"/>
          </p:cNvSpPr>
          <p:nvPr>
            <p:ph type="title"/>
          </p:nvPr>
        </p:nvSpPr>
        <p:spPr/>
        <p:txBody>
          <a:bodyPr/>
          <a:lstStyle/>
          <a:p>
            <a:pPr algn="ctr"/>
            <a:r>
              <a:rPr lang="en-US" b="1">
                <a:latin typeface="Segoe UI"/>
                <a:cs typeface="Segoe UI"/>
              </a:rPr>
              <a:t>Path–Goal Theory of Leadership</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98735830-10AE-4F0A-4818-EF98F98A33DE}"/>
              </a:ext>
            </a:extLst>
          </p:cNvPr>
          <p:cNvSpPr>
            <a:spLocks noGrp="1"/>
          </p:cNvSpPr>
          <p:nvPr>
            <p:ph idx="1"/>
          </p:nvPr>
        </p:nvSpPr>
        <p:spPr/>
        <p:txBody>
          <a:bodyPr vert="horz" lIns="91440" tIns="45720" rIns="91440" bIns="45720" rtlCol="0" anchor="t">
            <a:normAutofit/>
          </a:bodyPr>
          <a:lstStyle/>
          <a:p>
            <a:r>
              <a:rPr lang="en-US" sz="1600" b="1">
                <a:latin typeface="Segoe UI"/>
                <a:cs typeface="Segoe UI"/>
              </a:rPr>
              <a:t>Research evaluation</a:t>
            </a:r>
            <a:endParaRPr lang="en-US" sz="1600">
              <a:latin typeface="Segoe UI"/>
              <a:cs typeface="Segoe UI"/>
            </a:endParaRPr>
          </a:p>
          <a:p>
            <a:r>
              <a:rPr lang="en-US" sz="1600">
                <a:latin typeface="Segoe UI"/>
                <a:cs typeface="Segoe UI"/>
              </a:rPr>
              <a:t>Research evidence shows </a:t>
            </a:r>
            <a:r>
              <a:rPr lang="en-US" sz="1600" b="1">
                <a:latin typeface="Segoe UI"/>
                <a:cs typeface="Segoe UI"/>
              </a:rPr>
              <a:t>mixed support</a:t>
            </a:r>
            <a:r>
              <a:rPr lang="en-US" sz="1600">
                <a:latin typeface="Segoe UI"/>
                <a:cs typeface="Segoe UI"/>
              </a:rPr>
              <a:t> for the theory.</a:t>
            </a:r>
          </a:p>
          <a:p>
            <a:r>
              <a:rPr lang="en-US" sz="1600">
                <a:latin typeface="Segoe UI"/>
                <a:cs typeface="Segoe UI"/>
              </a:rPr>
              <a:t>Overall conclusion: </a:t>
            </a:r>
          </a:p>
          <a:p>
            <a:pPr lvl="1"/>
            <a:r>
              <a:rPr lang="en-US" sz="1600">
                <a:latin typeface="Segoe UI"/>
                <a:cs typeface="Segoe UI"/>
              </a:rPr>
              <a:t>Performance and satisfaction improve when leaders choose a style that </a:t>
            </a:r>
            <a:r>
              <a:rPr lang="en-US" sz="1600" b="1">
                <a:latin typeface="Segoe UI"/>
                <a:cs typeface="Segoe UI"/>
              </a:rPr>
              <a:t>compensates for weaknesses</a:t>
            </a:r>
            <a:r>
              <a:rPr lang="en-US" sz="1600">
                <a:latin typeface="Segoe UI"/>
                <a:cs typeface="Segoe UI"/>
              </a:rPr>
              <a:t> in followers or the work environment.</a:t>
            </a:r>
          </a:p>
          <a:p>
            <a:r>
              <a:rPr lang="en-US" sz="1600">
                <a:latin typeface="Segoe UI"/>
                <a:cs typeface="Segoe UI"/>
              </a:rPr>
              <a:t>Leader over-directing when tasks are already clear or followers are highly capable may be seen as </a:t>
            </a:r>
            <a:r>
              <a:rPr lang="en-US" sz="1600" b="1">
                <a:latin typeface="Segoe UI"/>
                <a:cs typeface="Segoe UI"/>
              </a:rPr>
              <a:t>redundant or even insulting</a:t>
            </a:r>
            <a:r>
              <a:rPr lang="en-US" sz="1600">
                <a:latin typeface="Segoe UI"/>
                <a:cs typeface="Segoe UI"/>
              </a:rPr>
              <a:t>.</a:t>
            </a:r>
          </a:p>
          <a:p>
            <a:endParaRPr lang="en-US" sz="40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2352055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text">
            <a:extLst>
              <a:ext uri="{FF2B5EF4-FFF2-40B4-BE49-F238E27FC236}">
                <a16:creationId xmlns:a16="http://schemas.microsoft.com/office/drawing/2014/main" id="{F7D0E820-9F3B-3B8C-52CD-06EE0CF48039}"/>
              </a:ext>
            </a:extLst>
          </p:cNvPr>
          <p:cNvPicPr>
            <a:picLocks noChangeAspect="1"/>
          </p:cNvPicPr>
          <p:nvPr/>
        </p:nvPicPr>
        <p:blipFill>
          <a:blip r:embed="rId2"/>
          <a:stretch>
            <a:fillRect/>
          </a:stretch>
        </p:blipFill>
        <p:spPr>
          <a:xfrm>
            <a:off x="112144" y="753251"/>
            <a:ext cx="12039599" cy="5524024"/>
          </a:xfrm>
          <a:prstGeom prst="rect">
            <a:avLst/>
          </a:prstGeom>
        </p:spPr>
      </p:pic>
    </p:spTree>
    <p:extLst>
      <p:ext uri="{BB962C8B-B14F-4D97-AF65-F5344CB8AC3E}">
        <p14:creationId xmlns:p14="http://schemas.microsoft.com/office/powerpoint/2010/main" val="11610371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oster of a child and a child with arrows&#10;&#10;AI-generated content may be incorrect.">
            <a:extLst>
              <a:ext uri="{FF2B5EF4-FFF2-40B4-BE49-F238E27FC236}">
                <a16:creationId xmlns:a16="http://schemas.microsoft.com/office/drawing/2014/main" id="{14755AF8-D570-A171-687F-BA8FBB06E5E1}"/>
              </a:ext>
            </a:extLst>
          </p:cNvPr>
          <p:cNvPicPr>
            <a:picLocks noChangeAspect="1"/>
          </p:cNvPicPr>
          <p:nvPr/>
        </p:nvPicPr>
        <p:blipFill>
          <a:blip r:embed="rId2"/>
          <a:stretch>
            <a:fillRect/>
          </a:stretch>
        </p:blipFill>
        <p:spPr>
          <a:xfrm>
            <a:off x="965588" y="0"/>
            <a:ext cx="10260824" cy="6858000"/>
          </a:xfrm>
          <a:prstGeom prst="rect">
            <a:avLst/>
          </a:prstGeom>
        </p:spPr>
      </p:pic>
    </p:spTree>
    <p:extLst>
      <p:ext uri="{BB962C8B-B14F-4D97-AF65-F5344CB8AC3E}">
        <p14:creationId xmlns:p14="http://schemas.microsoft.com/office/powerpoint/2010/main" val="23390971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newspaper&#10;&#10;Description automatically generated">
            <a:extLst>
              <a:ext uri="{FF2B5EF4-FFF2-40B4-BE49-F238E27FC236}">
                <a16:creationId xmlns:a16="http://schemas.microsoft.com/office/drawing/2014/main" id="{49A497C7-2989-CE0C-EEF4-ADA781007491}"/>
              </a:ext>
            </a:extLst>
          </p:cNvPr>
          <p:cNvPicPr>
            <a:picLocks noChangeAspect="1"/>
          </p:cNvPicPr>
          <p:nvPr/>
        </p:nvPicPr>
        <p:blipFill>
          <a:blip r:embed="rId2"/>
          <a:stretch>
            <a:fillRect/>
          </a:stretch>
        </p:blipFill>
        <p:spPr>
          <a:xfrm>
            <a:off x="457200" y="539114"/>
            <a:ext cx="11277600" cy="5779771"/>
          </a:xfrm>
          <a:prstGeom prst="rect">
            <a:avLst/>
          </a:prstGeom>
        </p:spPr>
      </p:pic>
    </p:spTree>
    <p:extLst>
      <p:ext uri="{BB962C8B-B14F-4D97-AF65-F5344CB8AC3E}">
        <p14:creationId xmlns:p14="http://schemas.microsoft.com/office/powerpoint/2010/main" val="24013328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document&#10;&#10;Description automatically generated">
            <a:extLst>
              <a:ext uri="{FF2B5EF4-FFF2-40B4-BE49-F238E27FC236}">
                <a16:creationId xmlns:a16="http://schemas.microsoft.com/office/drawing/2014/main" id="{743CB83A-2326-6673-F915-8F65D19C6FD6}"/>
              </a:ext>
            </a:extLst>
          </p:cNvPr>
          <p:cNvPicPr>
            <a:picLocks noChangeAspect="1"/>
          </p:cNvPicPr>
          <p:nvPr/>
        </p:nvPicPr>
        <p:blipFill>
          <a:blip r:embed="rId2"/>
          <a:stretch>
            <a:fillRect/>
          </a:stretch>
        </p:blipFill>
        <p:spPr>
          <a:xfrm>
            <a:off x="174375" y="19617"/>
            <a:ext cx="11865883" cy="6833854"/>
          </a:xfrm>
          <a:prstGeom prst="rect">
            <a:avLst/>
          </a:prstGeom>
        </p:spPr>
      </p:pic>
    </p:spTree>
    <p:extLst>
      <p:ext uri="{BB962C8B-B14F-4D97-AF65-F5344CB8AC3E}">
        <p14:creationId xmlns:p14="http://schemas.microsoft.com/office/powerpoint/2010/main" val="38012463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artoon of a person pointing at a command&#10;&#10;AI-generated content may be incorrect.">
            <a:extLst>
              <a:ext uri="{FF2B5EF4-FFF2-40B4-BE49-F238E27FC236}">
                <a16:creationId xmlns:a16="http://schemas.microsoft.com/office/drawing/2014/main" id="{F41A15CC-3212-B131-62F1-82455D732103}"/>
              </a:ext>
            </a:extLst>
          </p:cNvPr>
          <p:cNvPicPr>
            <a:picLocks noChangeAspect="1"/>
          </p:cNvPicPr>
          <p:nvPr/>
        </p:nvPicPr>
        <p:blipFill>
          <a:blip r:embed="rId2"/>
          <a:stretch>
            <a:fillRect/>
          </a:stretch>
        </p:blipFill>
        <p:spPr>
          <a:xfrm>
            <a:off x="281289" y="260928"/>
            <a:ext cx="11571693" cy="6463144"/>
          </a:xfrm>
          <a:prstGeom prst="rect">
            <a:avLst/>
          </a:prstGeom>
        </p:spPr>
      </p:pic>
    </p:spTree>
    <p:extLst>
      <p:ext uri="{BB962C8B-B14F-4D97-AF65-F5344CB8AC3E}">
        <p14:creationId xmlns:p14="http://schemas.microsoft.com/office/powerpoint/2010/main" val="184633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artoon of two people with arms up&#10;&#10;AI-generated content may be incorrect.">
            <a:extLst>
              <a:ext uri="{FF2B5EF4-FFF2-40B4-BE49-F238E27FC236}">
                <a16:creationId xmlns:a16="http://schemas.microsoft.com/office/drawing/2014/main" id="{6B4C179C-D816-760B-E533-5604EE95E57F}"/>
              </a:ext>
            </a:extLst>
          </p:cNvPr>
          <p:cNvPicPr>
            <a:picLocks noChangeAspect="1"/>
          </p:cNvPicPr>
          <p:nvPr/>
        </p:nvPicPr>
        <p:blipFill>
          <a:blip r:embed="rId2"/>
          <a:stretch>
            <a:fillRect/>
          </a:stretch>
        </p:blipFill>
        <p:spPr>
          <a:xfrm>
            <a:off x="486559" y="157019"/>
            <a:ext cx="11230427" cy="6688280"/>
          </a:xfrm>
          <a:prstGeom prst="rect">
            <a:avLst/>
          </a:prstGeom>
        </p:spPr>
      </p:pic>
    </p:spTree>
    <p:extLst>
      <p:ext uri="{BB962C8B-B14F-4D97-AF65-F5344CB8AC3E}">
        <p14:creationId xmlns:p14="http://schemas.microsoft.com/office/powerpoint/2010/main" val="37082636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artoon of two people holding a rocket&#10;&#10;AI-generated content may be incorrect.">
            <a:extLst>
              <a:ext uri="{FF2B5EF4-FFF2-40B4-BE49-F238E27FC236}">
                <a16:creationId xmlns:a16="http://schemas.microsoft.com/office/drawing/2014/main" id="{C65E8052-2EAB-546B-D5BD-6F11C613CE9F}"/>
              </a:ext>
            </a:extLst>
          </p:cNvPr>
          <p:cNvPicPr>
            <a:picLocks noChangeAspect="1"/>
          </p:cNvPicPr>
          <p:nvPr/>
        </p:nvPicPr>
        <p:blipFill>
          <a:blip r:embed="rId2"/>
          <a:stretch>
            <a:fillRect/>
          </a:stretch>
        </p:blipFill>
        <p:spPr>
          <a:xfrm>
            <a:off x="507051" y="168564"/>
            <a:ext cx="11166352" cy="6532417"/>
          </a:xfrm>
          <a:prstGeom prst="rect">
            <a:avLst/>
          </a:prstGeom>
        </p:spPr>
      </p:pic>
    </p:spTree>
    <p:extLst>
      <p:ext uri="{BB962C8B-B14F-4D97-AF65-F5344CB8AC3E}">
        <p14:creationId xmlns:p14="http://schemas.microsoft.com/office/powerpoint/2010/main" val="23935550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omparison of a cartoon of a group of people in clothing&#10;&#10;AI-generated content may be incorrect.">
            <a:extLst>
              <a:ext uri="{FF2B5EF4-FFF2-40B4-BE49-F238E27FC236}">
                <a16:creationId xmlns:a16="http://schemas.microsoft.com/office/drawing/2014/main" id="{8B3CC63E-D43A-5B7D-9161-5DB7454251F8}"/>
              </a:ext>
            </a:extLst>
          </p:cNvPr>
          <p:cNvPicPr>
            <a:picLocks noChangeAspect="1"/>
          </p:cNvPicPr>
          <p:nvPr/>
        </p:nvPicPr>
        <p:blipFill>
          <a:blip r:embed="rId2"/>
          <a:stretch>
            <a:fillRect/>
          </a:stretch>
        </p:blipFill>
        <p:spPr>
          <a:xfrm>
            <a:off x="606136" y="157019"/>
            <a:ext cx="11072090" cy="6567053"/>
          </a:xfrm>
          <a:prstGeom prst="rect">
            <a:avLst/>
          </a:prstGeom>
        </p:spPr>
      </p:pic>
    </p:spTree>
    <p:extLst>
      <p:ext uri="{BB962C8B-B14F-4D97-AF65-F5344CB8AC3E}">
        <p14:creationId xmlns:p14="http://schemas.microsoft.com/office/powerpoint/2010/main" val="1234728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omparison of two people&#10;&#10;AI-generated content may be incorrect.">
            <a:extLst>
              <a:ext uri="{FF2B5EF4-FFF2-40B4-BE49-F238E27FC236}">
                <a16:creationId xmlns:a16="http://schemas.microsoft.com/office/drawing/2014/main" id="{151D3438-20F4-4479-0B99-1FFF1DE6B6E7}"/>
              </a:ext>
            </a:extLst>
          </p:cNvPr>
          <p:cNvPicPr>
            <a:picLocks noChangeAspect="1"/>
          </p:cNvPicPr>
          <p:nvPr/>
        </p:nvPicPr>
        <p:blipFill>
          <a:blip r:embed="rId2"/>
          <a:stretch>
            <a:fillRect/>
          </a:stretch>
        </p:blipFill>
        <p:spPr>
          <a:xfrm>
            <a:off x="542637" y="214746"/>
            <a:ext cx="11106725" cy="6486235"/>
          </a:xfrm>
          <a:prstGeom prst="rect">
            <a:avLst/>
          </a:prstGeom>
        </p:spPr>
      </p:pic>
    </p:spTree>
    <p:extLst>
      <p:ext uri="{BB962C8B-B14F-4D97-AF65-F5344CB8AC3E}">
        <p14:creationId xmlns:p14="http://schemas.microsoft.com/office/powerpoint/2010/main" val="2778870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omparison of two people&#10;&#10;AI-generated content may be incorrect.">
            <a:extLst>
              <a:ext uri="{FF2B5EF4-FFF2-40B4-BE49-F238E27FC236}">
                <a16:creationId xmlns:a16="http://schemas.microsoft.com/office/drawing/2014/main" id="{EE67867F-B2A0-5CF1-B0A7-B71E5B537EE9}"/>
              </a:ext>
            </a:extLst>
          </p:cNvPr>
          <p:cNvPicPr>
            <a:picLocks noChangeAspect="1"/>
          </p:cNvPicPr>
          <p:nvPr/>
        </p:nvPicPr>
        <p:blipFill>
          <a:blip r:embed="rId2"/>
          <a:stretch>
            <a:fillRect/>
          </a:stretch>
        </p:blipFill>
        <p:spPr>
          <a:xfrm>
            <a:off x="487257" y="180110"/>
            <a:ext cx="11217486" cy="6520871"/>
          </a:xfrm>
          <a:prstGeom prst="rect">
            <a:avLst/>
          </a:prstGeom>
        </p:spPr>
      </p:pic>
    </p:spTree>
    <p:extLst>
      <p:ext uri="{BB962C8B-B14F-4D97-AF65-F5344CB8AC3E}">
        <p14:creationId xmlns:p14="http://schemas.microsoft.com/office/powerpoint/2010/main" val="26106391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artoon of two people with a sign&#10;&#10;AI-generated content may be incorrect.">
            <a:extLst>
              <a:ext uri="{FF2B5EF4-FFF2-40B4-BE49-F238E27FC236}">
                <a16:creationId xmlns:a16="http://schemas.microsoft.com/office/drawing/2014/main" id="{0E40DCB5-2E01-6A79-13E9-4A665A0F27CE}"/>
              </a:ext>
            </a:extLst>
          </p:cNvPr>
          <p:cNvPicPr>
            <a:picLocks noChangeAspect="1"/>
          </p:cNvPicPr>
          <p:nvPr/>
        </p:nvPicPr>
        <p:blipFill>
          <a:blip r:embed="rId2"/>
          <a:stretch>
            <a:fillRect/>
          </a:stretch>
        </p:blipFill>
        <p:spPr>
          <a:xfrm>
            <a:off x="459353" y="122382"/>
            <a:ext cx="11088566" cy="6578599"/>
          </a:xfrm>
          <a:prstGeom prst="rect">
            <a:avLst/>
          </a:prstGeom>
        </p:spPr>
      </p:pic>
    </p:spTree>
    <p:extLst>
      <p:ext uri="{BB962C8B-B14F-4D97-AF65-F5344CB8AC3E}">
        <p14:creationId xmlns:p14="http://schemas.microsoft.com/office/powerpoint/2010/main" val="9421083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artoon of a person doing a yoga pose&#10;&#10;AI-generated content may be incorrect.">
            <a:extLst>
              <a:ext uri="{FF2B5EF4-FFF2-40B4-BE49-F238E27FC236}">
                <a16:creationId xmlns:a16="http://schemas.microsoft.com/office/drawing/2014/main" id="{DE8FDFC3-4887-8D8B-7206-C3D552B9153E}"/>
              </a:ext>
            </a:extLst>
          </p:cNvPr>
          <p:cNvPicPr>
            <a:picLocks noChangeAspect="1"/>
          </p:cNvPicPr>
          <p:nvPr/>
        </p:nvPicPr>
        <p:blipFill>
          <a:blip r:embed="rId2"/>
          <a:stretch>
            <a:fillRect/>
          </a:stretch>
        </p:blipFill>
        <p:spPr>
          <a:xfrm>
            <a:off x="394196" y="203200"/>
            <a:ext cx="11334336" cy="6520872"/>
          </a:xfrm>
          <a:prstGeom prst="rect">
            <a:avLst/>
          </a:prstGeom>
        </p:spPr>
      </p:pic>
    </p:spTree>
    <p:extLst>
      <p:ext uri="{BB962C8B-B14F-4D97-AF65-F5344CB8AC3E}">
        <p14:creationId xmlns:p14="http://schemas.microsoft.com/office/powerpoint/2010/main" val="17830913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ue background&#10;&#10;AI-generated content may be incorrect.">
            <a:extLst>
              <a:ext uri="{FF2B5EF4-FFF2-40B4-BE49-F238E27FC236}">
                <a16:creationId xmlns:a16="http://schemas.microsoft.com/office/drawing/2014/main" id="{8E6C7EDC-B164-02DB-B059-8B383A985434}"/>
              </a:ext>
            </a:extLst>
          </p:cNvPr>
          <p:cNvPicPr>
            <a:picLocks noChangeAspect="1"/>
          </p:cNvPicPr>
          <p:nvPr/>
        </p:nvPicPr>
        <p:blipFill>
          <a:blip r:embed="rId2"/>
          <a:stretch>
            <a:fillRect/>
          </a:stretch>
        </p:blipFill>
        <p:spPr>
          <a:xfrm>
            <a:off x="633025" y="169653"/>
            <a:ext cx="10810930" cy="6461184"/>
          </a:xfrm>
          <a:prstGeom prst="rect">
            <a:avLst/>
          </a:prstGeom>
        </p:spPr>
      </p:pic>
    </p:spTree>
    <p:extLst>
      <p:ext uri="{BB962C8B-B14F-4D97-AF65-F5344CB8AC3E}">
        <p14:creationId xmlns:p14="http://schemas.microsoft.com/office/powerpoint/2010/main" val="31624605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DB5F9-17FE-42C1-6691-DCD134D74369}"/>
              </a:ext>
            </a:extLst>
          </p:cNvPr>
          <p:cNvSpPr>
            <a:spLocks noGrp="1"/>
          </p:cNvSpPr>
          <p:nvPr>
            <p:ph type="title"/>
          </p:nvPr>
        </p:nvSpPr>
        <p:spPr>
          <a:xfrm>
            <a:off x="838200" y="365125"/>
            <a:ext cx="10515600" cy="782122"/>
          </a:xfrm>
        </p:spPr>
        <p:txBody>
          <a:bodyPr>
            <a:normAutofit fontScale="90000"/>
          </a:bodyPr>
          <a:lstStyle/>
          <a:p>
            <a:pPr algn="ctr"/>
            <a:br>
              <a:rPr lang="en-US" sz="2800" b="1" dirty="0">
                <a:latin typeface="Segoe UI"/>
                <a:cs typeface="Segoe UI"/>
              </a:rPr>
            </a:br>
            <a:r>
              <a:rPr lang="en-US" sz="2800" b="1">
                <a:latin typeface="Segoe UI"/>
                <a:cs typeface="Segoe UI"/>
              </a:rPr>
              <a:t>Advice for Brianna on how to be supportive of her team</a:t>
            </a:r>
            <a:endParaRPr lang="en-US" sz="2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2F9CFD0-266B-EC57-08F5-8727B0FC5FC3}"/>
              </a:ext>
            </a:extLst>
          </p:cNvPr>
          <p:cNvSpPr>
            <a:spLocks noGrp="1"/>
          </p:cNvSpPr>
          <p:nvPr>
            <p:ph idx="1"/>
          </p:nvPr>
        </p:nvSpPr>
        <p:spPr>
          <a:xfrm>
            <a:off x="838200" y="1494834"/>
            <a:ext cx="10515600" cy="4847524"/>
          </a:xfrm>
        </p:spPr>
        <p:txBody>
          <a:bodyPr vert="horz" lIns="91440" tIns="45720" rIns="91440" bIns="45720" rtlCol="0" anchor="t">
            <a:noAutofit/>
          </a:bodyPr>
          <a:lstStyle/>
          <a:p>
            <a:r>
              <a:rPr lang="en-US" sz="1800">
                <a:latin typeface="Segoe UI"/>
                <a:cs typeface="Segoe UI"/>
              </a:rPr>
              <a:t>Based on the scenario and the leadership concepts shown in the images (LMX theory, charismatic leadership, servant leadership, and transformational leadership), Brianna can be more supportive of her team in the following ways:</a:t>
            </a:r>
            <a:endParaRPr lang="en-US" sz="1800">
              <a:ea typeface="Calibri" panose="020F0502020204030204"/>
              <a:cs typeface="Calibri" panose="020F0502020204030204"/>
            </a:endParaRPr>
          </a:p>
          <a:p>
            <a:r>
              <a:rPr lang="en-US" sz="1600" b="1">
                <a:latin typeface="Segoe UI"/>
                <a:cs typeface="Segoe UI"/>
              </a:rPr>
              <a:t>Shift from a purely hands‑off approach to a situational approach</a:t>
            </a:r>
            <a:endParaRPr lang="en-US" sz="1600">
              <a:ea typeface="Calibri"/>
              <a:cs typeface="Calibri"/>
            </a:endParaRPr>
          </a:p>
          <a:p>
            <a:pPr lvl="1"/>
            <a:r>
              <a:rPr lang="en-US" sz="1600">
                <a:latin typeface="Segoe UI"/>
                <a:cs typeface="Segoe UI"/>
              </a:rPr>
              <a:t>While autonomy can be motivating, the decline in donations shows that the team now needs more guidance.</a:t>
            </a:r>
            <a:endParaRPr lang="en-US" sz="1600">
              <a:ea typeface="Calibri"/>
              <a:cs typeface="Calibri"/>
            </a:endParaRPr>
          </a:p>
          <a:p>
            <a:pPr lvl="1"/>
            <a:r>
              <a:rPr lang="en-US" sz="1600">
                <a:latin typeface="Segoe UI"/>
                <a:cs typeface="Segoe UI"/>
              </a:rPr>
              <a:t>Brianna should adjust her leadership style to provide structure, direction, and involvement while still valuing team input.</a:t>
            </a:r>
            <a:endParaRPr lang="en-US" sz="1600">
              <a:ea typeface="Calibri"/>
              <a:cs typeface="Calibri"/>
            </a:endParaRPr>
          </a:p>
          <a:p>
            <a:r>
              <a:rPr lang="en-US" sz="1600" b="1">
                <a:latin typeface="Segoe UI"/>
                <a:cs typeface="Segoe UI"/>
              </a:rPr>
              <a:t>Use transformational leadership to inspire and refocus the team</a:t>
            </a:r>
            <a:endParaRPr lang="en-US" sz="1600">
              <a:ea typeface="Calibri"/>
              <a:cs typeface="Calibri"/>
            </a:endParaRPr>
          </a:p>
          <a:p>
            <a:pPr lvl="1"/>
            <a:r>
              <a:rPr lang="en-US" sz="1600">
                <a:latin typeface="Segoe UI"/>
                <a:cs typeface="Segoe UI"/>
              </a:rPr>
              <a:t>Clearly communicate a compelling vision about why fundraising matters to the nonprofit’s mission and at‑risk youth.</a:t>
            </a:r>
            <a:endParaRPr lang="en-US" sz="1600">
              <a:ea typeface="Calibri"/>
              <a:cs typeface="Calibri"/>
            </a:endParaRPr>
          </a:p>
          <a:p>
            <a:pPr lvl="1"/>
            <a:r>
              <a:rPr lang="en-US" sz="1600">
                <a:latin typeface="Segoe UI"/>
                <a:cs typeface="Segoe UI"/>
              </a:rPr>
              <a:t>Reinforce purpose and meaning in the work to increase motivation and commitment.</a:t>
            </a:r>
            <a:endParaRPr lang="en-US" sz="1600">
              <a:ea typeface="Calibri"/>
              <a:cs typeface="Calibri"/>
            </a:endParaRPr>
          </a:p>
          <a:p>
            <a:r>
              <a:rPr lang="en-US" sz="1600" b="1">
                <a:latin typeface="Segoe UI"/>
                <a:cs typeface="Segoe UI"/>
              </a:rPr>
              <a:t>Practice servant leadership</a:t>
            </a:r>
            <a:endParaRPr lang="en-US" sz="1600">
              <a:ea typeface="Calibri"/>
              <a:cs typeface="Calibri"/>
            </a:endParaRPr>
          </a:p>
          <a:p>
            <a:pPr lvl="1"/>
            <a:r>
              <a:rPr lang="en-US" sz="1600">
                <a:latin typeface="Segoe UI"/>
                <a:cs typeface="Segoe UI"/>
              </a:rPr>
              <a:t>Actively support her team by listening to their challenges and needs.</a:t>
            </a:r>
            <a:endParaRPr lang="en-US" sz="1600">
              <a:ea typeface="Calibri"/>
              <a:cs typeface="Calibri"/>
            </a:endParaRPr>
          </a:p>
          <a:p>
            <a:pPr lvl="1"/>
            <a:r>
              <a:rPr lang="en-US" sz="1600">
                <a:latin typeface="Segoe UI"/>
                <a:cs typeface="Segoe UI"/>
              </a:rPr>
              <a:t>Provide coaching, resources, and encouragement rather than blame.</a:t>
            </a:r>
            <a:endParaRPr lang="en-US" sz="1600">
              <a:ea typeface="Calibri"/>
              <a:cs typeface="Calibri"/>
            </a:endParaRPr>
          </a:p>
          <a:p>
            <a:pPr lvl="1"/>
            <a:r>
              <a:rPr lang="en-US" sz="1600">
                <a:latin typeface="Segoe UI"/>
                <a:cs typeface="Segoe UI"/>
              </a:rPr>
              <a:t>Show genuine concern for team members’ growth and success.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3199415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1FB4B-996D-1201-CB92-6D1D75E64C32}"/>
              </a:ext>
            </a:extLst>
          </p:cNvPr>
          <p:cNvSpPr>
            <a:spLocks noGrp="1"/>
          </p:cNvSpPr>
          <p:nvPr>
            <p:ph type="title"/>
          </p:nvPr>
        </p:nvSpPr>
        <p:spPr>
          <a:xfrm>
            <a:off x="838200" y="365125"/>
            <a:ext cx="10515600" cy="770308"/>
          </a:xfrm>
        </p:spPr>
        <p:txBody>
          <a:bodyPr>
            <a:normAutofit fontScale="90000"/>
          </a:bodyPr>
          <a:lstStyle/>
          <a:p>
            <a:pPr algn="ctr"/>
            <a:br>
              <a:rPr lang="en-US" sz="2500" b="1" dirty="0">
                <a:latin typeface="Segoe UI"/>
                <a:cs typeface="Segoe UI"/>
              </a:rPr>
            </a:br>
            <a:br>
              <a:rPr lang="en-US" sz="2500" b="1" dirty="0">
                <a:latin typeface="Segoe UI"/>
                <a:cs typeface="Segoe UI"/>
              </a:rPr>
            </a:br>
            <a:br>
              <a:rPr lang="en-US" sz="2500" b="1" dirty="0">
                <a:latin typeface="Segoe UI"/>
                <a:cs typeface="Segoe UI"/>
              </a:rPr>
            </a:br>
            <a:r>
              <a:rPr lang="en-US" sz="2500" b="1">
                <a:latin typeface="Segoe UI"/>
                <a:cs typeface="Segoe UI"/>
              </a:rPr>
              <a:t>Advice for Brianna on how to be supportive of her team</a:t>
            </a:r>
            <a:endParaRPr lang="en-US" sz="2500">
              <a:latin typeface="Segoe UI"/>
              <a:cs typeface="Segoe UI"/>
            </a:endParaRPr>
          </a:p>
          <a:p>
            <a:endParaRPr lang="en-US" sz="4000"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456E535-2D9F-C928-97D5-547D839605F2}"/>
              </a:ext>
            </a:extLst>
          </p:cNvPr>
          <p:cNvSpPr>
            <a:spLocks noGrp="1"/>
          </p:cNvSpPr>
          <p:nvPr>
            <p:ph idx="1"/>
          </p:nvPr>
        </p:nvSpPr>
        <p:spPr>
          <a:xfrm>
            <a:off x="838200" y="1447579"/>
            <a:ext cx="10515600" cy="4894779"/>
          </a:xfrm>
        </p:spPr>
        <p:txBody>
          <a:bodyPr vert="horz" lIns="91440" tIns="45720" rIns="91440" bIns="45720" rtlCol="0" anchor="t">
            <a:normAutofit/>
          </a:bodyPr>
          <a:lstStyle/>
          <a:p>
            <a:r>
              <a:rPr lang="en-US" sz="1600" b="1">
                <a:latin typeface="Segoe UI"/>
                <a:cs typeface="Segoe UI"/>
              </a:rPr>
              <a:t>Strengthen leader–member exchange (LMX) relationships</a:t>
            </a:r>
            <a:endParaRPr lang="en-US" sz="1600">
              <a:ea typeface="Calibri" panose="020F0502020204030204"/>
              <a:cs typeface="Calibri" panose="020F0502020204030204"/>
            </a:endParaRPr>
          </a:p>
          <a:p>
            <a:r>
              <a:rPr lang="en-US" sz="1800">
                <a:latin typeface="Segoe UI"/>
                <a:cs typeface="Segoe UI"/>
              </a:rPr>
              <a:t>Build strong, trusting relationships with all team members—not just a few high performers.</a:t>
            </a:r>
            <a:endParaRPr lang="en-US" sz="1800">
              <a:ea typeface="Calibri"/>
              <a:cs typeface="Calibri"/>
            </a:endParaRPr>
          </a:p>
          <a:p>
            <a:r>
              <a:rPr lang="en-US" sz="1800">
                <a:latin typeface="Segoe UI"/>
                <a:cs typeface="Segoe UI"/>
              </a:rPr>
              <a:t>Offer consistent feedback, recognition, and opportunities for development to avoid in‑group/out‑group dynamics.</a:t>
            </a:r>
            <a:endParaRPr lang="en-US" sz="1800">
              <a:ea typeface="Calibri"/>
              <a:cs typeface="Calibri"/>
            </a:endParaRPr>
          </a:p>
          <a:p>
            <a:r>
              <a:rPr lang="en-US" sz="1600" b="1">
                <a:latin typeface="Segoe UI"/>
                <a:cs typeface="Segoe UI"/>
              </a:rPr>
              <a:t>Provide clearer structure and expectations</a:t>
            </a:r>
            <a:endParaRPr lang="en-US" sz="1600">
              <a:ea typeface="Calibri"/>
              <a:cs typeface="Calibri"/>
            </a:endParaRPr>
          </a:p>
          <a:p>
            <a:r>
              <a:rPr lang="en-US" sz="1800" dirty="0">
                <a:latin typeface="Segoe UI"/>
                <a:cs typeface="Segoe UI"/>
              </a:rPr>
              <a:t>Set specific fundraising goals, identify priority donor targets, and clarify responsibilities.</a:t>
            </a:r>
            <a:endParaRPr lang="en-US" sz="1800">
              <a:ea typeface="Calibri"/>
              <a:cs typeface="Calibri"/>
            </a:endParaRPr>
          </a:p>
          <a:p>
            <a:r>
              <a:rPr lang="en-US" sz="1800">
                <a:latin typeface="Segoe UI"/>
                <a:cs typeface="Segoe UI"/>
              </a:rPr>
              <a:t>Regular check‑ins can help align efforts and address problems early.</a:t>
            </a:r>
            <a:endParaRPr lang="en-US" sz="1800">
              <a:ea typeface="Calibri"/>
              <a:cs typeface="Calibri"/>
            </a:endParaRPr>
          </a:p>
          <a:p>
            <a:r>
              <a:rPr lang="en-US" sz="1600" b="1">
                <a:latin typeface="Segoe UI"/>
                <a:cs typeface="Segoe UI"/>
              </a:rPr>
              <a:t>Encourage collaboration and shared learning</a:t>
            </a:r>
            <a:endParaRPr lang="en-US" sz="1600">
              <a:ea typeface="Calibri"/>
              <a:cs typeface="Calibri"/>
            </a:endParaRPr>
          </a:p>
          <a:p>
            <a:r>
              <a:rPr lang="en-US" sz="1800">
                <a:latin typeface="Segoe UI"/>
                <a:cs typeface="Segoe UI"/>
              </a:rPr>
              <a:t>Facilitate team discussions to share successful strategies and donor insights.</a:t>
            </a:r>
            <a:endParaRPr lang="en-US" sz="1800">
              <a:ea typeface="Calibri"/>
              <a:cs typeface="Calibri"/>
            </a:endParaRPr>
          </a:p>
          <a:p>
            <a:r>
              <a:rPr lang="en-US" sz="1800">
                <a:latin typeface="Segoe UI"/>
                <a:cs typeface="Segoe UI"/>
              </a:rPr>
              <a:t>Foster a supportive team climate where members help one another improve performance.</a:t>
            </a:r>
            <a:endParaRPr lang="en-US" sz="1800">
              <a:ea typeface="Calibri"/>
              <a:cs typeface="Calibri"/>
            </a:endParaRPr>
          </a:p>
          <a:p>
            <a:r>
              <a:rPr lang="en-US" sz="1600" b="1">
                <a:latin typeface="Segoe UI"/>
                <a:cs typeface="Segoe UI"/>
              </a:rPr>
              <a:t>Model confidence and engagement</a:t>
            </a:r>
            <a:endParaRPr lang="en-US" sz="1600">
              <a:ea typeface="Calibri"/>
              <a:cs typeface="Calibri"/>
            </a:endParaRPr>
          </a:p>
          <a:p>
            <a:r>
              <a:rPr lang="en-US" sz="1800">
                <a:latin typeface="Segoe UI"/>
                <a:cs typeface="Segoe UI"/>
              </a:rPr>
              <a:t>Demonstrate enthusiasm, confidence, and commitment through visible involvement.</a:t>
            </a:r>
            <a:endParaRPr lang="en-US" sz="1800">
              <a:ea typeface="Calibri"/>
              <a:cs typeface="Calibri"/>
            </a:endParaRPr>
          </a:p>
          <a:p>
            <a:r>
              <a:rPr lang="en-US" sz="1800">
                <a:latin typeface="Segoe UI"/>
                <a:cs typeface="Segoe UI"/>
              </a:rPr>
              <a:t>Charismatic behaviors—such as confident communication and energy—can help rebuild momentum.</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2314777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E9F6B-AB4A-F973-792E-75F4EF5BC326}"/>
              </a:ext>
            </a:extLst>
          </p:cNvPr>
          <p:cNvSpPr>
            <a:spLocks noGrp="1"/>
          </p:cNvSpPr>
          <p:nvPr>
            <p:ph type="title"/>
          </p:nvPr>
        </p:nvSpPr>
        <p:spPr/>
        <p:txBody>
          <a:bodyPr>
            <a:normAutofit fontScale="90000"/>
          </a:bodyPr>
          <a:lstStyle/>
          <a:p>
            <a:pPr algn="ctr"/>
            <a:br>
              <a:rPr lang="en-US" sz="2500" b="1" dirty="0">
                <a:latin typeface="Segoe UI"/>
                <a:cs typeface="Segoe UI"/>
              </a:rPr>
            </a:br>
            <a:br>
              <a:rPr lang="en-US" sz="2500" b="1" dirty="0">
                <a:latin typeface="Segoe UI"/>
                <a:cs typeface="Segoe UI"/>
              </a:rPr>
            </a:br>
            <a:br>
              <a:rPr lang="en-US" sz="2500" b="1" dirty="0">
                <a:latin typeface="Segoe UI"/>
                <a:cs typeface="Segoe UI"/>
              </a:rPr>
            </a:br>
            <a:r>
              <a:rPr lang="en-US" sz="2500" b="1">
                <a:latin typeface="Segoe UI"/>
                <a:cs typeface="Segoe UI"/>
              </a:rPr>
              <a:t>Advice for Brianna on how to be supportive of her team</a:t>
            </a:r>
            <a:endParaRPr lang="en-US" sz="2500">
              <a:latin typeface="Segoe UI"/>
              <a:cs typeface="Segoe UI"/>
            </a:endParaRPr>
          </a:p>
          <a:p>
            <a:endParaRPr lang="en-US" sz="4000"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AE74BB9-2DC4-CB16-C99A-08562F99947C}"/>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Overall</a:t>
            </a:r>
            <a:r>
              <a:rPr lang="en-US" sz="2000">
                <a:latin typeface="Segoe UI"/>
                <a:cs typeface="Segoe UI"/>
              </a:rPr>
              <a:t>, Brianna should balance empowerment with involvement by combining </a:t>
            </a:r>
            <a:r>
              <a:rPr lang="en-US" sz="2000" b="1">
                <a:latin typeface="Segoe UI"/>
                <a:cs typeface="Segoe UI"/>
              </a:rPr>
              <a:t>servant leadership</a:t>
            </a:r>
            <a:r>
              <a:rPr lang="en-US" sz="2000">
                <a:latin typeface="Segoe UI"/>
                <a:cs typeface="Segoe UI"/>
              </a:rPr>
              <a:t>, </a:t>
            </a:r>
            <a:r>
              <a:rPr lang="en-US" sz="2000" b="1">
                <a:latin typeface="Segoe UI"/>
                <a:cs typeface="Segoe UI"/>
              </a:rPr>
              <a:t>transformational leadership</a:t>
            </a:r>
            <a:r>
              <a:rPr lang="en-US" sz="2000">
                <a:latin typeface="Segoe UI"/>
                <a:cs typeface="Segoe UI"/>
              </a:rPr>
              <a:t>, and </a:t>
            </a:r>
            <a:r>
              <a:rPr lang="en-US" sz="2000" b="1">
                <a:latin typeface="Segoe UI"/>
                <a:cs typeface="Segoe UI"/>
              </a:rPr>
              <a:t>strong leader–member relationships</a:t>
            </a:r>
            <a:r>
              <a:rPr lang="en-US" sz="2000">
                <a:latin typeface="Segoe UI"/>
                <a:cs typeface="Segoe UI"/>
              </a:rPr>
              <a:t>. </a:t>
            </a:r>
            <a:endParaRPr lang="en-US" sz="2000">
              <a:latin typeface="Segoe UI"/>
              <a:ea typeface="Calibri" panose="020F0502020204030204"/>
              <a:cs typeface="Segoe UI"/>
            </a:endParaRPr>
          </a:p>
          <a:p>
            <a:r>
              <a:rPr lang="en-US" sz="2000">
                <a:latin typeface="Segoe UI"/>
                <a:cs typeface="Segoe UI"/>
              </a:rPr>
              <a:t>By being more present, supportive, and strategic, she can help her team regain focus and improve fundraising outcomes.</a:t>
            </a:r>
            <a:endParaRPr lang="en-US" sz="2000">
              <a:ea typeface="Calibri" panose="020F0502020204030204"/>
              <a:cs typeface="Calibri" panose="020F0502020204030204"/>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829704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C678D-02D2-86F4-94CD-9405B85E80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99C635-776D-17BA-DBC1-DD50A7F1FE70}"/>
              </a:ext>
            </a:extLst>
          </p:cNvPr>
          <p:cNvSpPr>
            <a:spLocks noGrp="1"/>
          </p:cNvSpPr>
          <p:nvPr>
            <p:ph type="title"/>
          </p:nvPr>
        </p:nvSpPr>
        <p:spPr>
          <a:xfrm>
            <a:off x="930729" y="386896"/>
            <a:ext cx="10515600" cy="864819"/>
          </a:xfrm>
        </p:spPr>
        <p:txBody>
          <a:bodyPr>
            <a:normAutofit fontScale="90000"/>
          </a:bodyPr>
          <a:lstStyle/>
          <a:p>
            <a:pPr algn="ctr"/>
            <a:br>
              <a:rPr lang="en-US" sz="4000" dirty="0"/>
            </a:br>
            <a:r>
              <a:rPr lang="en-US" sz="4000" b="1"/>
              <a:t>Case Study:1: Indra</a:t>
            </a:r>
            <a:r>
              <a:rPr lang="en-US" sz="4000" b="1" dirty="0"/>
              <a:t> Nooyi: An Inspiring Female Leader</a:t>
            </a:r>
            <a:endParaRPr lang="en-US" sz="4000" b="1"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1429603-64E0-C231-C142-0B27306C9850}"/>
              </a:ext>
            </a:extLst>
          </p:cNvPr>
          <p:cNvSpPr>
            <a:spLocks noGrp="1"/>
          </p:cNvSpPr>
          <p:nvPr>
            <p:ph idx="1"/>
          </p:nvPr>
        </p:nvSpPr>
        <p:spPr>
          <a:xfrm>
            <a:off x="838200" y="1376695"/>
            <a:ext cx="10515600" cy="4800268"/>
          </a:xfrm>
        </p:spPr>
        <p:txBody>
          <a:bodyPr vert="horz" lIns="91440" tIns="45720" rIns="91440" bIns="45720" rtlCol="0" anchor="t">
            <a:normAutofit/>
          </a:bodyPr>
          <a:lstStyle/>
          <a:p>
            <a:r>
              <a:rPr lang="en-US">
                <a:ea typeface="+mn-lt"/>
                <a:cs typeface="+mn-lt"/>
              </a:rPr>
              <a:t>PepsiCo, Inc., is regarded as the second largest food and beverage business in the world, and a large part of its success can be attributed to its leader. Indra Nooyi, who served as the chairperson and CEO of PepsiCo, is an inspiring and visionary leader for many reasons. She was not only the first female CEO of PepsiCo but had also featured in Forbes' list of the 100 most influential women in the world for over a decade. In addition, she excelled as a relationship-oriented leader, using innovative strategies to inspire and forge the way forward for women across the world.</a:t>
            </a:r>
            <a:endParaRPr lang="en-US" dirty="0"/>
          </a:p>
        </p:txBody>
      </p:sp>
    </p:spTree>
    <p:extLst>
      <p:ext uri="{BB962C8B-B14F-4D97-AF65-F5344CB8AC3E}">
        <p14:creationId xmlns:p14="http://schemas.microsoft.com/office/powerpoint/2010/main" val="39637951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3C78F-AA16-B2EF-58A0-8DA2C32885C8}"/>
              </a:ext>
            </a:extLst>
          </p:cNvPr>
          <p:cNvSpPr>
            <a:spLocks noGrp="1"/>
          </p:cNvSpPr>
          <p:nvPr>
            <p:ph type="title"/>
          </p:nvPr>
        </p:nvSpPr>
        <p:spPr>
          <a:xfrm>
            <a:off x="838200" y="114754"/>
            <a:ext cx="10515600" cy="732292"/>
          </a:xfrm>
        </p:spPr>
        <p:txBody>
          <a:bodyPr>
            <a:normAutofit fontScale="90000"/>
          </a:bodyPr>
          <a:lstStyle/>
          <a:p>
            <a:pPr algn="ctr"/>
            <a:br>
              <a:rPr lang="en-US" sz="3600" b="1" dirty="0">
                <a:ea typeface="Calibri Light"/>
                <a:cs typeface="Calibri Light"/>
              </a:rPr>
            </a:br>
            <a:br>
              <a:rPr lang="en-US" sz="3600" b="1" dirty="0">
                <a:ea typeface="Calibri Light"/>
                <a:cs typeface="Calibri Light"/>
              </a:rPr>
            </a:br>
            <a:r>
              <a:rPr lang="en-US" sz="3600" b="1">
                <a:ea typeface="Calibri Light"/>
                <a:cs typeface="Calibri Light"/>
              </a:rPr>
              <a:t>Case Study:1: Indra Nooyi: An Inspiring Female Leader</a:t>
            </a:r>
            <a:endParaRPr lang="en-US" sz="3600">
              <a:ea typeface="Calibri Light"/>
              <a:cs typeface="Calibri Light"/>
            </a:endParaRPr>
          </a:p>
          <a:p>
            <a:endParaRPr lang="en-US" sz="4000"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7693489-9FF2-467E-A611-B2D1C941F6F2}"/>
              </a:ext>
            </a:extLst>
          </p:cNvPr>
          <p:cNvSpPr>
            <a:spLocks noGrp="1"/>
          </p:cNvSpPr>
          <p:nvPr>
            <p:ph idx="1"/>
          </p:nvPr>
        </p:nvSpPr>
        <p:spPr>
          <a:xfrm>
            <a:off x="838200" y="938441"/>
            <a:ext cx="10515600" cy="5880778"/>
          </a:xfrm>
        </p:spPr>
        <p:txBody>
          <a:bodyPr vert="horz" lIns="91440" tIns="45720" rIns="91440" bIns="45720" rtlCol="0" anchor="t">
            <a:noAutofit/>
          </a:bodyPr>
          <a:lstStyle/>
          <a:p>
            <a:r>
              <a:rPr lang="en-US" sz="2400" dirty="0">
                <a:ea typeface="Calibri"/>
                <a:cs typeface="Calibri"/>
              </a:rPr>
              <a:t>Attentive to the needs and preferences of customers, Nooyi was constantly engaged </a:t>
            </a:r>
            <a:r>
              <a:rPr lang="en-US" sz="2400" dirty="0" err="1">
                <a:ea typeface="Calibri"/>
                <a:cs typeface="Calibri"/>
              </a:rPr>
              <a:t>inunderstanding</a:t>
            </a:r>
            <a:r>
              <a:rPr lang="en-US" sz="2400" dirty="0">
                <a:ea typeface="Calibri"/>
                <a:cs typeface="Calibri"/>
              </a:rPr>
              <a:t> and responding to the rapidly changing trends in the industry. For example, </a:t>
            </a:r>
            <a:r>
              <a:rPr lang="en-US" sz="2400" dirty="0" err="1">
                <a:ea typeface="Calibri"/>
                <a:cs typeface="Calibri"/>
              </a:rPr>
              <a:t>duringa</a:t>
            </a:r>
            <a:r>
              <a:rPr lang="en-US" sz="2400" dirty="0">
                <a:ea typeface="Calibri"/>
                <a:cs typeface="Calibri"/>
              </a:rPr>
              <a:t> business trip to China, she spent 10 days touring different cities in the region, studying </a:t>
            </a:r>
            <a:r>
              <a:rPr lang="en-US" sz="2400" dirty="0" err="1">
                <a:ea typeface="Calibri"/>
                <a:cs typeface="Calibri"/>
              </a:rPr>
              <a:t>thestrategic</a:t>
            </a:r>
            <a:r>
              <a:rPr lang="en-US" sz="2400" dirty="0">
                <a:ea typeface="Calibri"/>
                <a:cs typeface="Calibri"/>
              </a:rPr>
              <a:t> market for PepsiCo. In an interview with Bloomberg's David Rubenstein, her attention </a:t>
            </a:r>
            <a:r>
              <a:rPr lang="en-US" sz="2400" dirty="0" err="1">
                <a:ea typeface="Calibri"/>
                <a:cs typeface="Calibri"/>
              </a:rPr>
              <a:t>tocustomer</a:t>
            </a:r>
            <a:r>
              <a:rPr lang="en-US" sz="2400" dirty="0">
                <a:ea typeface="Calibri"/>
                <a:cs typeface="Calibri"/>
              </a:rPr>
              <a:t> preferences was evident through her story about surveying her friends' kitchens </a:t>
            </a:r>
            <a:r>
              <a:rPr lang="en-US" sz="2400" dirty="0" err="1">
                <a:ea typeface="Calibri"/>
                <a:cs typeface="Calibri"/>
              </a:rPr>
              <a:t>duringparties</a:t>
            </a:r>
            <a:r>
              <a:rPr lang="en-US" sz="2400" dirty="0">
                <a:ea typeface="Calibri"/>
                <a:cs typeface="Calibri"/>
              </a:rPr>
              <a:t> to see what products they used every day (and hoping to find some PepsiCo items in </a:t>
            </a:r>
            <a:r>
              <a:rPr lang="en-US" sz="2400" dirty="0" err="1">
                <a:ea typeface="Calibri"/>
                <a:cs typeface="Calibri"/>
              </a:rPr>
              <a:t>themix</a:t>
            </a:r>
            <a:r>
              <a:rPr lang="en-US" sz="2400" dirty="0">
                <a:ea typeface="Calibri"/>
                <a:cs typeface="Calibri"/>
              </a:rPr>
              <a:t>). Nooyi was also someone who provided direction. In 2012, she decided to create a </a:t>
            </a:r>
            <a:r>
              <a:rPr lang="en-US" sz="2400" dirty="0" err="1">
                <a:ea typeface="Calibri"/>
                <a:cs typeface="Calibri"/>
              </a:rPr>
              <a:t>designteam</a:t>
            </a:r>
            <a:r>
              <a:rPr lang="en-US" sz="2400" dirty="0">
                <a:ea typeface="Calibri"/>
                <a:cs typeface="Calibri"/>
              </a:rPr>
              <a:t> to refresh the brand image, rethinking the Pepsi packaging, and redesigning its </a:t>
            </a:r>
            <a:r>
              <a:rPr lang="en-US" sz="2400" dirty="0" err="1">
                <a:ea typeface="Calibri"/>
                <a:cs typeface="Calibri"/>
              </a:rPr>
              <a:t>vendingmachines</a:t>
            </a:r>
            <a:r>
              <a:rPr lang="en-US" sz="2400" dirty="0">
                <a:ea typeface="Calibri"/>
                <a:cs typeface="Calibri"/>
              </a:rPr>
              <a:t>. </a:t>
            </a:r>
          </a:p>
          <a:p>
            <a:r>
              <a:rPr lang="en-US" sz="2400" dirty="0">
                <a:ea typeface="Calibri"/>
                <a:cs typeface="Calibri"/>
              </a:rPr>
              <a:t>Former head of 3M, Mauro Porcini became PepsiCo's first Chief Design </a:t>
            </a:r>
            <a:r>
              <a:rPr lang="en-US" sz="2400" dirty="0" err="1">
                <a:ea typeface="Calibri"/>
                <a:cs typeface="Calibri"/>
              </a:rPr>
              <a:t>Officeroverseeing</a:t>
            </a:r>
            <a:r>
              <a:rPr lang="en-US" sz="2400" dirty="0">
                <a:ea typeface="Calibri"/>
                <a:cs typeface="Calibri"/>
              </a:rPr>
              <a:t> design-led innovation across all the company's brands. A pioneering decision at </a:t>
            </a:r>
            <a:r>
              <a:rPr lang="en-US" sz="2400" dirty="0" err="1">
                <a:ea typeface="Calibri"/>
                <a:cs typeface="Calibri"/>
              </a:rPr>
              <a:t>thetime</a:t>
            </a:r>
            <a:r>
              <a:rPr lang="en-US" sz="2400" dirty="0">
                <a:ea typeface="Calibri"/>
                <a:cs typeface="Calibri"/>
              </a:rPr>
              <a:t>, this is now a strategy that many companies employ. This decision was successful </a:t>
            </a:r>
            <a:r>
              <a:rPr lang="en-US" sz="2400" dirty="0" err="1">
                <a:ea typeface="Calibri"/>
                <a:cs typeface="Calibri"/>
              </a:rPr>
              <a:t>andimproved</a:t>
            </a:r>
            <a:r>
              <a:rPr lang="en-US" sz="2400" dirty="0">
                <a:ea typeface="Calibri"/>
                <a:cs typeface="Calibri"/>
              </a:rPr>
              <a:t> PepsiCo's top and bottom line. It also increased the company's customer appeal. </a:t>
            </a:r>
            <a:r>
              <a:rPr lang="en-US" sz="2400" dirty="0" err="1">
                <a:ea typeface="Calibri"/>
                <a:cs typeface="Calibri"/>
              </a:rPr>
              <a:t>Forexample</a:t>
            </a:r>
            <a:r>
              <a:rPr lang="en-US" sz="2400" dirty="0">
                <a:ea typeface="Calibri"/>
                <a:cs typeface="Calibri"/>
              </a:rPr>
              <a:t>, PepsiCo's Design &amp; Innovation team created a new fountain machine, </a:t>
            </a:r>
            <a:r>
              <a:rPr lang="en-US" sz="2400" dirty="0" err="1">
                <a:ea typeface="Calibri"/>
                <a:cs typeface="Calibri"/>
              </a:rPr>
              <a:t>allowingcustomers</a:t>
            </a:r>
            <a:r>
              <a:rPr lang="en-US" sz="2400" dirty="0">
                <a:ea typeface="Calibri"/>
                <a:cs typeface="Calibri"/>
              </a:rPr>
              <a:t> to select one flavor from more than 1,000 combinations.</a:t>
            </a:r>
          </a:p>
          <a:p>
            <a:endParaRPr lang="en-US" sz="3200" dirty="0">
              <a:ea typeface="Calibri"/>
              <a:cs typeface="Calibri"/>
            </a:endParaRPr>
          </a:p>
        </p:txBody>
      </p:sp>
    </p:spTree>
    <p:extLst>
      <p:ext uri="{BB962C8B-B14F-4D97-AF65-F5344CB8AC3E}">
        <p14:creationId xmlns:p14="http://schemas.microsoft.com/office/powerpoint/2010/main" val="12278286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31CB9-D09E-5E15-7B18-E06BF09F9C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5A4C2B-F7FB-44A0-8F93-CA180F48CF6B}"/>
              </a:ext>
            </a:extLst>
          </p:cNvPr>
          <p:cNvSpPr>
            <a:spLocks noGrp="1"/>
          </p:cNvSpPr>
          <p:nvPr>
            <p:ph type="title"/>
          </p:nvPr>
        </p:nvSpPr>
        <p:spPr>
          <a:xfrm>
            <a:off x="838200" y="365125"/>
            <a:ext cx="10515600" cy="687610"/>
          </a:xfrm>
        </p:spPr>
        <p:txBody>
          <a:bodyPr>
            <a:normAutofit fontScale="90000"/>
          </a:bodyPr>
          <a:lstStyle/>
          <a:p>
            <a:pPr algn="ctr"/>
            <a:br>
              <a:rPr lang="en-US" sz="3600" b="1" dirty="0">
                <a:ea typeface="Calibri Light"/>
                <a:cs typeface="Calibri Light"/>
              </a:rPr>
            </a:br>
            <a:r>
              <a:rPr lang="en-US" sz="3600" b="1">
                <a:ea typeface="Calibri Light"/>
                <a:cs typeface="Calibri Light"/>
              </a:rPr>
              <a:t>Case Study:1: Indra Nooyi: An Inspiring Female Leader</a:t>
            </a:r>
            <a:endParaRPr lang="en-US" sz="360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45C84E0-F4E1-7045-ACAF-079FCE48CE60}"/>
              </a:ext>
            </a:extLst>
          </p:cNvPr>
          <p:cNvSpPr>
            <a:spLocks noGrp="1"/>
          </p:cNvSpPr>
          <p:nvPr>
            <p:ph idx="1"/>
          </p:nvPr>
        </p:nvSpPr>
        <p:spPr>
          <a:xfrm>
            <a:off x="838200" y="1175858"/>
            <a:ext cx="10515600" cy="5001105"/>
          </a:xfrm>
        </p:spPr>
        <p:txBody>
          <a:bodyPr vert="horz" lIns="91440" tIns="45720" rIns="91440" bIns="45720" rtlCol="0" anchor="t">
            <a:normAutofit/>
          </a:bodyPr>
          <a:lstStyle/>
          <a:p>
            <a:r>
              <a:rPr lang="en-US">
                <a:ea typeface="+mn-lt"/>
                <a:cs typeface="+mn-lt"/>
              </a:rPr>
              <a:t>As a female executive who had broken the highest glass ceiling in a global company, Nooyi is committed to promoting diversity and inclusion at all organizational levels. In 2010, the company launched a survey, focusing on female managers, to understand the reasons for the underrepresentation of women at executive levels. The findings showed that women lacked self-confidence and believed that men were more capable of networking and pushing forward. In response, PepsiCo launched a leadership development program for women called ‘Strategies for Success,’ aimed to help women boost their confidence and help them effectively reach leadership roles in the organization. Within two years, the female representation in senior positions in the operations team increased from 0 to 33 percent.</a:t>
            </a:r>
            <a:endParaRPr lang="en-US">
              <a:ea typeface="Calibri" panose="020F0502020204030204"/>
              <a:cs typeface="Calibri" panose="020F0502020204030204"/>
            </a:endParaRPr>
          </a:p>
          <a:p>
            <a:endParaRPr lang="en-US" dirty="0">
              <a:ea typeface="Calibri"/>
              <a:cs typeface="Calibri"/>
            </a:endParaRPr>
          </a:p>
        </p:txBody>
      </p:sp>
    </p:spTree>
    <p:extLst>
      <p:ext uri="{BB962C8B-B14F-4D97-AF65-F5344CB8AC3E}">
        <p14:creationId xmlns:p14="http://schemas.microsoft.com/office/powerpoint/2010/main" val="10169064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A0553-9D7F-2B71-511B-71E403944841}"/>
              </a:ext>
            </a:extLst>
          </p:cNvPr>
          <p:cNvSpPr>
            <a:spLocks noGrp="1"/>
          </p:cNvSpPr>
          <p:nvPr>
            <p:ph type="title"/>
          </p:nvPr>
        </p:nvSpPr>
        <p:spPr>
          <a:xfrm>
            <a:off x="838200" y="365125"/>
            <a:ext cx="10515600" cy="688749"/>
          </a:xfrm>
        </p:spPr>
        <p:txBody>
          <a:bodyPr>
            <a:normAutofit fontScale="90000"/>
          </a:bodyPr>
          <a:lstStyle/>
          <a:p>
            <a:pPr algn="ctr"/>
            <a:br>
              <a:rPr lang="en-US" sz="3600" b="1" dirty="0">
                <a:ea typeface="Calibri Light"/>
                <a:cs typeface="Calibri Light"/>
              </a:rPr>
            </a:br>
            <a:r>
              <a:rPr lang="en-US" sz="3600" b="1">
                <a:ea typeface="Calibri Light"/>
                <a:cs typeface="Calibri Light"/>
              </a:rPr>
              <a:t>Case Study:1: Indra Nooyi: An Inspiring Female Leader</a:t>
            </a:r>
            <a:endParaRPr lang="en-US" sz="360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2415E0B-111D-5023-D86F-77E322C34BAD}"/>
              </a:ext>
            </a:extLst>
          </p:cNvPr>
          <p:cNvSpPr>
            <a:spLocks noGrp="1"/>
          </p:cNvSpPr>
          <p:nvPr>
            <p:ph idx="1"/>
          </p:nvPr>
        </p:nvSpPr>
        <p:spPr>
          <a:xfrm>
            <a:off x="838200" y="1085398"/>
            <a:ext cx="10515600" cy="5619522"/>
          </a:xfrm>
        </p:spPr>
        <p:txBody>
          <a:bodyPr vert="horz" lIns="91440" tIns="45720" rIns="91440" bIns="45720" rtlCol="0" anchor="t">
            <a:noAutofit/>
          </a:bodyPr>
          <a:lstStyle/>
          <a:p>
            <a:r>
              <a:rPr lang="en-US" sz="2400" dirty="0">
                <a:ea typeface="Calibri"/>
                <a:cs typeface="Calibri"/>
              </a:rPr>
              <a:t>Nooyi has stated that the secret to her success at PepsiCo is her family. She attributes most of her strength to the example set by her parents. As an adolescent, she recalled the preoccupation of most parents was to marry off their daughters. But her parents were different. For instance, they supported Nooyi’s decision to leave India to study in the US. They also sought to make her and her sister more confident and aware of their talents. </a:t>
            </a:r>
            <a:endParaRPr lang="en-US"/>
          </a:p>
          <a:p>
            <a:r>
              <a:rPr lang="en-US" sz="2400">
                <a:ea typeface="Calibri"/>
                <a:cs typeface="Calibri"/>
              </a:rPr>
              <a:t>Over dinner, her mother used to </a:t>
            </a:r>
            <a:r>
              <a:rPr lang="en-US" sz="2400" dirty="0">
                <a:ea typeface="Calibri"/>
                <a:cs typeface="Calibri"/>
              </a:rPr>
              <a:t>pretend that they were each a leader of an important ministry of India and, every evening, they would list the things that they would have done in such roles. Even though this was just a game, Nooyi confessed that it helped her boost her self-confidence and inform her leadership style, and without such games she may not have been capable of becoming the leader she is today or garner the respect and admiration of others. In August 2018, Nooyi stepped down as the CEO and now serves on the board of directors of a non-profit organization in Connecticut, US, to support economic development efforts of the state.</a:t>
            </a:r>
            <a:endParaRPr lang="en-US"/>
          </a:p>
          <a:p>
            <a:endParaRPr lang="en-US" dirty="0">
              <a:ea typeface="Calibri"/>
              <a:cs typeface="Calibri"/>
            </a:endParaRPr>
          </a:p>
        </p:txBody>
      </p:sp>
    </p:spTree>
    <p:extLst>
      <p:ext uri="{BB962C8B-B14F-4D97-AF65-F5344CB8AC3E}">
        <p14:creationId xmlns:p14="http://schemas.microsoft.com/office/powerpoint/2010/main" val="40484439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D1DDC-786D-2189-9EE2-AE34374D30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3DD003-85A7-5F49-FE30-1802DCE6AF0F}"/>
              </a:ext>
            </a:extLst>
          </p:cNvPr>
          <p:cNvSpPr>
            <a:spLocks noGrp="1"/>
          </p:cNvSpPr>
          <p:nvPr>
            <p:ph type="title"/>
          </p:nvPr>
        </p:nvSpPr>
        <p:spPr>
          <a:xfrm>
            <a:off x="838200" y="365125"/>
            <a:ext cx="10515600" cy="864819"/>
          </a:xfrm>
        </p:spPr>
        <p:txBody>
          <a:bodyPr>
            <a:normAutofit fontScale="90000"/>
          </a:bodyPr>
          <a:lstStyle/>
          <a:p>
            <a:pPr marL="228600" indent="-228600" algn="ctr">
              <a:spcBef>
                <a:spcPts val="1000"/>
              </a:spcBef>
            </a:pPr>
            <a:br>
              <a:rPr lang="en-US" sz="2600" dirty="0">
                <a:latin typeface="Calibri"/>
                <a:ea typeface="Calibri"/>
                <a:cs typeface="Calibri"/>
              </a:rPr>
            </a:br>
            <a:r>
              <a:rPr lang="en-US" b="1">
                <a:latin typeface="Calibri"/>
                <a:ea typeface="Calibri"/>
                <a:cs typeface="Calibri"/>
              </a:rPr>
              <a:t>Discussion Questions</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B11DA88-2495-7ED8-8CD4-B20A9DC1FC64}"/>
              </a:ext>
            </a:extLst>
          </p:cNvPr>
          <p:cNvSpPr>
            <a:spLocks noGrp="1"/>
          </p:cNvSpPr>
          <p:nvPr>
            <p:ph idx="1"/>
          </p:nvPr>
        </p:nvSpPr>
        <p:spPr>
          <a:xfrm>
            <a:off x="838200" y="1376695"/>
            <a:ext cx="10515600" cy="4800268"/>
          </a:xfrm>
        </p:spPr>
        <p:txBody>
          <a:bodyPr vert="horz" lIns="91440" tIns="45720" rIns="91440" bIns="45720" rtlCol="0" anchor="t">
            <a:normAutofit/>
          </a:bodyPr>
          <a:lstStyle/>
          <a:p>
            <a:pPr marL="514350" indent="-514350">
              <a:buAutoNum type="arabicPeriod"/>
            </a:pPr>
            <a:r>
              <a:rPr lang="en-US" dirty="0">
                <a:ea typeface="+mn-lt"/>
                <a:cs typeface="+mn-lt"/>
              </a:rPr>
              <a:t>What examples are provided in this case for the leadership style Indra Nooyi exhibited? List and describe the leadership models, theories, or concepts you see in this case.</a:t>
            </a:r>
          </a:p>
          <a:p>
            <a:pPr marL="514350" indent="-514350">
              <a:buAutoNum type="arabicPeriod"/>
            </a:pPr>
            <a:r>
              <a:rPr lang="en-US" dirty="0">
                <a:ea typeface="+mn-lt"/>
                <a:cs typeface="+mn-lt"/>
              </a:rPr>
              <a:t>Do you think Indra Nooyi’s decision to create a design unit at PepsiCo was effective in the food and beverage industry? </a:t>
            </a:r>
            <a:r>
              <a:rPr lang="en-US">
                <a:ea typeface="+mn-lt"/>
                <a:cs typeface="+mn-lt"/>
              </a:rPr>
              <a:t>Why?</a:t>
            </a:r>
            <a:endParaRPr lang="en-US" dirty="0">
              <a:ea typeface="+mn-lt"/>
              <a:cs typeface="+mn-lt"/>
            </a:endParaRPr>
          </a:p>
          <a:p>
            <a:pPr marL="514350" indent="-514350">
              <a:buAutoNum type="arabicPeriod"/>
            </a:pPr>
            <a:r>
              <a:rPr lang="en-US" dirty="0">
                <a:ea typeface="+mn-lt"/>
                <a:cs typeface="+mn-lt"/>
              </a:rPr>
              <a:t>What behaviors exhibited by Indra Nooyi indicate servant leadership? What had she done to promote a diverse and inclusive work environment? What other ways do you think could guide women’s career paths in an organization?</a:t>
            </a:r>
          </a:p>
          <a:p>
            <a:pPr marL="514350" indent="-514350">
              <a:buAutoNum type="arabicPeriod"/>
            </a:pPr>
            <a:r>
              <a:rPr lang="en-US">
                <a:ea typeface="+mn-lt"/>
                <a:cs typeface="+mn-lt"/>
              </a:rPr>
              <a:t>What did the case teach you about leadership?</a:t>
            </a:r>
            <a:endParaRPr lang="en-US">
              <a:ea typeface="Calibri"/>
              <a:cs typeface="Calibri"/>
            </a:endParaRPr>
          </a:p>
          <a:p>
            <a:pPr>
              <a:buAutoNum type="arabicPeriod"/>
            </a:pPr>
            <a:endParaRPr lang="en-US" dirty="0">
              <a:ea typeface="Calibri"/>
              <a:cs typeface="Calibri"/>
            </a:endParaRPr>
          </a:p>
        </p:txBody>
      </p:sp>
    </p:spTree>
    <p:extLst>
      <p:ext uri="{BB962C8B-B14F-4D97-AF65-F5344CB8AC3E}">
        <p14:creationId xmlns:p14="http://schemas.microsoft.com/office/powerpoint/2010/main" val="17768681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B83F3-FDD8-AE77-8988-EFDCC24D8143}"/>
              </a:ext>
            </a:extLst>
          </p:cNvPr>
          <p:cNvSpPr>
            <a:spLocks noGrp="1"/>
          </p:cNvSpPr>
          <p:nvPr>
            <p:ph type="title"/>
          </p:nvPr>
        </p:nvSpPr>
        <p:spPr/>
        <p:txBody>
          <a:bodyPr>
            <a:noAutofit/>
          </a:bodyPr>
          <a:lstStyle/>
          <a:p>
            <a:pPr algn="ctr"/>
            <a:r>
              <a:rPr lang="en-US" sz="4800" b="1">
                <a:latin typeface="Calibri"/>
                <a:ea typeface="Calibri"/>
                <a:cs typeface="Calibri"/>
              </a:rPr>
              <a:t>CONTEMPORARY views of leadership</a:t>
            </a:r>
            <a:endParaRPr lang="en-US" sz="4800" b="1">
              <a:ea typeface="Calibri Light"/>
              <a:cs typeface="Calibri Light"/>
            </a:endParaRPr>
          </a:p>
        </p:txBody>
      </p:sp>
      <p:sp>
        <p:nvSpPr>
          <p:cNvPr id="3" name="Content Placeholder 2">
            <a:extLst>
              <a:ext uri="{FF2B5EF4-FFF2-40B4-BE49-F238E27FC236}">
                <a16:creationId xmlns:a16="http://schemas.microsoft.com/office/drawing/2014/main" id="{3F510548-D577-919A-DA7C-7807998041B7}"/>
              </a:ext>
            </a:extLst>
          </p:cNvPr>
          <p:cNvSpPr>
            <a:spLocks noGrp="1"/>
          </p:cNvSpPr>
          <p:nvPr>
            <p:ph idx="1"/>
          </p:nvPr>
        </p:nvSpPr>
        <p:spPr/>
        <p:txBody>
          <a:bodyPr vert="horz" lIns="91440" tIns="45720" rIns="91440" bIns="45720" rtlCol="0" anchor="t">
            <a:normAutofit/>
          </a:bodyPr>
          <a:lstStyle/>
          <a:p>
            <a:r>
              <a:rPr lang="en-US" dirty="0">
                <a:ea typeface="+mn-lt"/>
                <a:cs typeface="+mn-lt"/>
              </a:rPr>
              <a:t>What are the latest views of leadership? </a:t>
            </a:r>
          </a:p>
          <a:p>
            <a:r>
              <a:rPr lang="en-US" dirty="0">
                <a:ea typeface="+mn-lt"/>
                <a:cs typeface="+mn-lt"/>
              </a:rPr>
              <a:t>Given the widespread interest in the topic of leadership, you won’t be surprised to learn that there are a number of new and interesting directions in leadership research. </a:t>
            </a:r>
            <a:endParaRPr lang="en-US">
              <a:ea typeface="+mn-lt"/>
              <a:cs typeface="+mn-lt"/>
            </a:endParaRPr>
          </a:p>
          <a:p>
            <a:r>
              <a:rPr lang="en-US" dirty="0">
                <a:ea typeface="+mn-lt"/>
                <a:cs typeface="+mn-lt"/>
              </a:rPr>
              <a:t>We will review a number of them in the following section.</a:t>
            </a: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7206276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BFBD-C0B7-BBC1-A77E-FB67216A407E}"/>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Leader–Member Exchange Theory</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716206A-E255-0D7F-26C3-BDBAEBA67450}"/>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Leader–Member Exchange (LMX) theory</a:t>
            </a:r>
            <a:r>
              <a:rPr lang="en-US" sz="2000">
                <a:latin typeface="Segoe UI"/>
                <a:cs typeface="Segoe UI"/>
              </a:rPr>
              <a:t> focuses on the relationships between leaders and individual followers.</a:t>
            </a:r>
            <a:endParaRPr lang="en-US" sz="2000">
              <a:ea typeface="Calibri" panose="020F0502020204030204"/>
              <a:cs typeface="Calibri" panose="020F0502020204030204"/>
            </a:endParaRPr>
          </a:p>
          <a:p>
            <a:r>
              <a:rPr lang="en-US" sz="2000">
                <a:latin typeface="Segoe UI"/>
                <a:cs typeface="Segoe UI"/>
              </a:rPr>
              <a:t>Leaders tend to form </a:t>
            </a:r>
            <a:r>
              <a:rPr lang="en-US" sz="2000" b="1">
                <a:latin typeface="Segoe UI"/>
                <a:cs typeface="Segoe UI"/>
              </a:rPr>
              <a:t>“in-groups” and “out-groups”</a:t>
            </a:r>
            <a:r>
              <a:rPr lang="en-US" sz="2000">
                <a:latin typeface="Segoe UI"/>
                <a:cs typeface="Segoe UI"/>
              </a:rPr>
              <a:t> among followers.</a:t>
            </a:r>
            <a:endParaRPr lang="en-US" sz="2000">
              <a:ea typeface="Calibri"/>
              <a:cs typeface="Calibri"/>
            </a:endParaRPr>
          </a:p>
          <a:p>
            <a:r>
              <a:rPr lang="en-US" sz="2000" b="1">
                <a:latin typeface="Segoe UI"/>
                <a:cs typeface="Segoe UI"/>
              </a:rPr>
              <a:t>In-group members</a:t>
            </a:r>
            <a:r>
              <a:rPr lang="en-US" sz="2000">
                <a:latin typeface="Segoe UI"/>
                <a:cs typeface="Segoe UI"/>
              </a:rPr>
              <a:t> typically: </a:t>
            </a:r>
            <a:endParaRPr lang="en-US" sz="2000">
              <a:ea typeface="Calibri"/>
              <a:cs typeface="Calibri"/>
            </a:endParaRPr>
          </a:p>
          <a:p>
            <a:r>
              <a:rPr lang="en-US" sz="2000">
                <a:latin typeface="Segoe UI"/>
                <a:cs typeface="Segoe UI"/>
              </a:rPr>
              <a:t>Receive higher performance ratings</a:t>
            </a:r>
            <a:endParaRPr lang="en-US" sz="2000">
              <a:ea typeface="Calibri"/>
              <a:cs typeface="Calibri"/>
            </a:endParaRPr>
          </a:p>
          <a:p>
            <a:r>
              <a:rPr lang="en-US" sz="2000">
                <a:latin typeface="Segoe UI"/>
                <a:cs typeface="Segoe UI"/>
              </a:rPr>
              <a:t>Experience lower turnover</a:t>
            </a:r>
            <a:endParaRPr lang="en-US" sz="2000">
              <a:ea typeface="Calibri"/>
              <a:cs typeface="Calibri"/>
            </a:endParaRPr>
          </a:p>
          <a:p>
            <a:r>
              <a:rPr lang="en-US" sz="2000">
                <a:latin typeface="Segoe UI"/>
                <a:cs typeface="Segoe UI"/>
              </a:rPr>
              <a:t>Report greater job satisfaction</a:t>
            </a:r>
            <a:endParaRPr lang="en-US" sz="2000">
              <a:ea typeface="Calibri"/>
              <a:cs typeface="Calibri"/>
            </a:endParaRPr>
          </a:p>
          <a:p>
            <a:r>
              <a:rPr lang="en-US" sz="2000">
                <a:latin typeface="Segoe UI"/>
                <a:cs typeface="Segoe UI"/>
              </a:rPr>
              <a:t>Early in the leader–follower relationship, leaders </a:t>
            </a:r>
            <a:r>
              <a:rPr lang="en-US" sz="2000" b="1">
                <a:latin typeface="Segoe UI"/>
                <a:cs typeface="Segoe UI"/>
              </a:rPr>
              <a:t>implicitly categorize followers</a:t>
            </a:r>
            <a:r>
              <a:rPr lang="en-US" sz="2000">
                <a:latin typeface="Segoe UI"/>
                <a:cs typeface="Segoe UI"/>
              </a:rPr>
              <a:t> as either in-group or out-group.</a:t>
            </a:r>
            <a:endParaRPr lang="en-US" sz="2000">
              <a:ea typeface="Calibri"/>
              <a:cs typeface="Calibri"/>
            </a:endParaRPr>
          </a:p>
          <a:p>
            <a:r>
              <a:rPr lang="en-US" sz="2000">
                <a:latin typeface="Segoe UI"/>
                <a:cs typeface="Segoe UI"/>
              </a:rPr>
              <a:t>These leader–follower relationships tend to be </a:t>
            </a:r>
            <a:r>
              <a:rPr lang="en-US" sz="2000" b="1">
                <a:latin typeface="Segoe UI"/>
                <a:cs typeface="Segoe UI"/>
              </a:rPr>
              <a:t>stable over time</a:t>
            </a:r>
            <a:r>
              <a:rPr lang="en-US" sz="2000">
                <a:latin typeface="Segoe UI"/>
                <a:cs typeface="Segoe UI"/>
              </a:rPr>
              <a:t>.</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42305150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BC238-6F5D-1297-9641-B1BA73CC7AD4}"/>
              </a:ext>
            </a:extLst>
          </p:cNvPr>
          <p:cNvSpPr>
            <a:spLocks noGrp="1"/>
          </p:cNvSpPr>
          <p:nvPr>
            <p:ph type="title"/>
          </p:nvPr>
        </p:nvSpPr>
        <p:spPr/>
        <p:txBody>
          <a:bodyPr>
            <a:normAutofit fontScale="90000"/>
          </a:bodyPr>
          <a:lstStyle/>
          <a:p>
            <a:pPr algn="ctr"/>
            <a:br>
              <a:rPr lang="en-US" sz="4000" b="1" dirty="0">
                <a:latin typeface="Segoe UI"/>
                <a:cs typeface="Segoe UI"/>
              </a:rPr>
            </a:br>
            <a:br>
              <a:rPr lang="en-US" sz="4000" b="1" dirty="0">
                <a:latin typeface="Segoe UI"/>
                <a:cs typeface="Segoe UI"/>
              </a:rPr>
            </a:br>
            <a:r>
              <a:rPr lang="en-US" sz="4000" b="1">
                <a:latin typeface="Segoe UI"/>
                <a:cs typeface="Segoe UI"/>
              </a:rPr>
              <a:t>Leader–Member Exchange Theory</a:t>
            </a:r>
            <a:endParaRPr lang="en-US" sz="4000">
              <a:latin typeface="Segoe UI"/>
              <a:cs typeface="Segoe UI"/>
            </a:endParaRPr>
          </a:p>
          <a:p>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2526DFC-1E43-FEE0-F206-64F84AAC14C4}"/>
              </a:ext>
            </a:extLst>
          </p:cNvPr>
          <p:cNvSpPr>
            <a:spLocks noGrp="1"/>
          </p:cNvSpPr>
          <p:nvPr>
            <p:ph idx="1"/>
          </p:nvPr>
        </p:nvSpPr>
        <p:spPr/>
        <p:txBody>
          <a:bodyPr vert="horz" lIns="91440" tIns="45720" rIns="91440" bIns="45720" rtlCol="0" anchor="t">
            <a:normAutofit/>
          </a:bodyPr>
          <a:lstStyle/>
          <a:p>
            <a:r>
              <a:rPr lang="en-US" sz="1800">
                <a:latin typeface="Segoe UI"/>
                <a:ea typeface="Calibri"/>
                <a:cs typeface="Segoe UI"/>
              </a:rPr>
              <a:t>Leaders reinforce LMX relationships by: </a:t>
            </a:r>
            <a:endParaRPr lang="en-US" sz="1800" dirty="0">
              <a:latin typeface="Calibri"/>
              <a:ea typeface="Calibri"/>
              <a:cs typeface="Calibri"/>
            </a:endParaRPr>
          </a:p>
          <a:p>
            <a:r>
              <a:rPr lang="en-US" sz="1800" b="1">
                <a:latin typeface="Segoe UI"/>
                <a:ea typeface="Calibri"/>
                <a:cs typeface="Segoe UI"/>
              </a:rPr>
              <a:t>Rewarding</a:t>
            </a:r>
            <a:r>
              <a:rPr lang="en-US" sz="1800">
                <a:latin typeface="Segoe UI"/>
                <a:ea typeface="Calibri"/>
                <a:cs typeface="Segoe UI"/>
              </a:rPr>
              <a:t> those they want closer relationships with</a:t>
            </a:r>
            <a:endParaRPr lang="en-US" sz="1800" dirty="0">
              <a:latin typeface="Calibri"/>
              <a:ea typeface="Calibri"/>
              <a:cs typeface="Calibri"/>
            </a:endParaRPr>
          </a:p>
          <a:p>
            <a:r>
              <a:rPr lang="en-US" sz="1800" b="1">
                <a:latin typeface="Segoe UI"/>
                <a:ea typeface="Calibri"/>
                <a:cs typeface="Segoe UI"/>
              </a:rPr>
              <a:t>Punishing or limiting</a:t>
            </a:r>
            <a:r>
              <a:rPr lang="en-US" sz="1800">
                <a:latin typeface="Segoe UI"/>
                <a:ea typeface="Calibri"/>
                <a:cs typeface="Segoe UI"/>
              </a:rPr>
              <a:t> those they do not</a:t>
            </a:r>
            <a:endParaRPr lang="en-US" sz="1800" dirty="0">
              <a:latin typeface="Calibri"/>
              <a:ea typeface="Calibri"/>
              <a:cs typeface="Calibri"/>
            </a:endParaRPr>
          </a:p>
          <a:p>
            <a:r>
              <a:rPr lang="en-US" sz="1800">
                <a:latin typeface="Segoe UI"/>
                <a:ea typeface="Calibri"/>
                <a:cs typeface="Segoe UI"/>
              </a:rPr>
              <a:t>For LMX relationships to remain effective, </a:t>
            </a:r>
            <a:r>
              <a:rPr lang="en-US" sz="1800" b="1">
                <a:latin typeface="Segoe UI"/>
                <a:ea typeface="Calibri"/>
                <a:cs typeface="Segoe UI"/>
              </a:rPr>
              <a:t>both leader and follower must invest</a:t>
            </a:r>
            <a:r>
              <a:rPr lang="en-US" sz="1800">
                <a:latin typeface="Segoe UI"/>
                <a:ea typeface="Calibri"/>
                <a:cs typeface="Segoe UI"/>
              </a:rPr>
              <a:t> in the relationship.</a:t>
            </a:r>
            <a:endParaRPr lang="en-US" sz="1800" dirty="0">
              <a:latin typeface="Calibri"/>
              <a:ea typeface="Calibri"/>
              <a:cs typeface="Calibri"/>
            </a:endParaRPr>
          </a:p>
          <a:p>
            <a:r>
              <a:rPr lang="en-US" sz="1800">
                <a:latin typeface="Segoe UI"/>
                <a:ea typeface="Calibri"/>
                <a:cs typeface="Segoe UI"/>
              </a:rPr>
              <a:t>In-group membership is </a:t>
            </a:r>
            <a:r>
              <a:rPr lang="en-US" sz="1800" b="1">
                <a:latin typeface="Segoe UI"/>
                <a:ea typeface="Calibri"/>
                <a:cs typeface="Segoe UI"/>
              </a:rPr>
              <a:t>influenced by factors </a:t>
            </a:r>
            <a:r>
              <a:rPr lang="en-US" sz="1800">
                <a:latin typeface="Segoe UI"/>
                <a:ea typeface="Calibri"/>
                <a:cs typeface="Segoe UI"/>
              </a:rPr>
              <a:t>such as: </a:t>
            </a:r>
            <a:endParaRPr lang="en-US" sz="1800" dirty="0">
              <a:latin typeface="Calibri"/>
              <a:ea typeface="Calibri"/>
              <a:cs typeface="Calibri"/>
            </a:endParaRPr>
          </a:p>
          <a:p>
            <a:r>
              <a:rPr lang="en-US" sz="1800">
                <a:latin typeface="Segoe UI"/>
                <a:ea typeface="Calibri"/>
                <a:cs typeface="Segoe UI"/>
              </a:rPr>
              <a:t>Demographic similarity to the leader</a:t>
            </a:r>
            <a:endParaRPr lang="en-US" sz="1800" dirty="0">
              <a:latin typeface="Calibri"/>
              <a:ea typeface="Calibri"/>
              <a:cs typeface="Calibri"/>
            </a:endParaRPr>
          </a:p>
          <a:p>
            <a:r>
              <a:rPr lang="en-US" sz="1800">
                <a:latin typeface="Segoe UI"/>
                <a:ea typeface="Calibri"/>
                <a:cs typeface="Segoe UI"/>
              </a:rPr>
              <a:t>Similar attitudes or personality traits</a:t>
            </a:r>
            <a:endParaRPr lang="en-US" sz="1800" dirty="0">
              <a:latin typeface="Calibri"/>
              <a:ea typeface="Calibri"/>
              <a:cs typeface="Calibri"/>
            </a:endParaRPr>
          </a:p>
          <a:p>
            <a:r>
              <a:rPr lang="en-US" sz="1800">
                <a:latin typeface="Segoe UI"/>
                <a:ea typeface="Calibri"/>
                <a:cs typeface="Segoe UI"/>
              </a:rPr>
              <a:t>Higher perceived competence</a:t>
            </a:r>
            <a:endParaRPr lang="en-US" sz="1800" dirty="0">
              <a:latin typeface="Calibri"/>
              <a:ea typeface="Calibri"/>
              <a:cs typeface="Calibri"/>
            </a:endParaRPr>
          </a:p>
          <a:p>
            <a:r>
              <a:rPr lang="en-US" sz="1800">
                <a:latin typeface="Segoe UI"/>
                <a:ea typeface="Calibri"/>
                <a:cs typeface="Segoe UI"/>
              </a:rPr>
              <a:t>Sometimes gender similarities</a:t>
            </a:r>
            <a:endParaRPr lang="en-US" sz="1800" dirty="0">
              <a:latin typeface="Calibri"/>
              <a:ea typeface="Calibri"/>
              <a:cs typeface="Calibri"/>
            </a:endParaRPr>
          </a:p>
          <a:p>
            <a:r>
              <a:rPr lang="en-US" sz="1800">
                <a:latin typeface="Segoe UI"/>
                <a:ea typeface="Calibri"/>
                <a:cs typeface="Segoe UI"/>
              </a:rPr>
              <a:t>Although leaders make the final choice, </a:t>
            </a:r>
            <a:r>
              <a:rPr lang="en-US" sz="1800" b="1">
                <a:latin typeface="Segoe UI"/>
                <a:ea typeface="Calibri"/>
                <a:cs typeface="Segoe UI"/>
              </a:rPr>
              <a:t>follower characteristics strongly influence</a:t>
            </a:r>
            <a:r>
              <a:rPr lang="en-US" sz="1800">
                <a:latin typeface="Segoe UI"/>
                <a:ea typeface="Calibri"/>
                <a:cs typeface="Segoe UI"/>
              </a:rPr>
              <a:t> group placement.</a:t>
            </a:r>
            <a:endParaRPr lang="en-US" sz="1800" dirty="0">
              <a:latin typeface="Calibri"/>
              <a:ea typeface="Calibri"/>
              <a:cs typeface="Calibri"/>
            </a:endParaRPr>
          </a:p>
          <a:p>
            <a:endParaRPr lang="en-US" sz="1800" dirty="0">
              <a:latin typeface="Calibri"/>
              <a:ea typeface="Calibri"/>
              <a:cs typeface="Calibri"/>
            </a:endParaRPr>
          </a:p>
        </p:txBody>
      </p:sp>
    </p:spTree>
    <p:extLst>
      <p:ext uri="{BB962C8B-B14F-4D97-AF65-F5344CB8AC3E}">
        <p14:creationId xmlns:p14="http://schemas.microsoft.com/office/powerpoint/2010/main" val="25868495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CDD45-5141-C574-90E0-5E579FC430B4}"/>
              </a:ext>
            </a:extLst>
          </p:cNvPr>
          <p:cNvSpPr>
            <a:spLocks noGrp="1"/>
          </p:cNvSpPr>
          <p:nvPr>
            <p:ph type="title"/>
          </p:nvPr>
        </p:nvSpPr>
        <p:spPr/>
        <p:txBody>
          <a:bodyPr>
            <a:normAutofit fontScale="90000"/>
          </a:bodyPr>
          <a:lstStyle/>
          <a:p>
            <a:pPr algn="ctr"/>
            <a:br>
              <a:rPr lang="en-US" sz="3600" b="1" dirty="0">
                <a:latin typeface="Segoe UI"/>
                <a:cs typeface="Segoe UI"/>
              </a:rPr>
            </a:br>
            <a:br>
              <a:rPr lang="en-US" sz="3600" b="1" dirty="0">
                <a:latin typeface="Segoe UI"/>
                <a:cs typeface="Segoe UI"/>
              </a:rPr>
            </a:br>
            <a:r>
              <a:rPr lang="en-US" sz="3600" b="1">
                <a:latin typeface="Segoe UI"/>
                <a:cs typeface="Segoe UI"/>
              </a:rPr>
              <a:t>Leader–Member Exchange Theory</a:t>
            </a:r>
            <a:endParaRPr lang="en-US" sz="3600">
              <a:latin typeface="Segoe UI"/>
              <a:cs typeface="Segoe UI"/>
            </a:endParaRPr>
          </a:p>
          <a:p>
            <a:endParaRPr lang="en-US" sz="4000"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3C6D441-F2DA-E074-D5ED-A0820CF525EE}"/>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Research on LMX is generally </a:t>
            </a:r>
            <a:r>
              <a:rPr lang="en-US" sz="2000" b="1" dirty="0">
                <a:latin typeface="Segoe UI"/>
                <a:cs typeface="Segoe UI"/>
              </a:rPr>
              <a:t>supportive</a:t>
            </a:r>
            <a:r>
              <a:rPr lang="en-US" sz="2000" dirty="0">
                <a:latin typeface="Segoe UI"/>
                <a:cs typeface="Segoe UI"/>
              </a:rPr>
              <a:t>, showing that: </a:t>
            </a:r>
          </a:p>
          <a:p>
            <a:r>
              <a:rPr lang="en-US" sz="2000">
                <a:latin typeface="Segoe UI"/>
                <a:cs typeface="Segoe UI"/>
              </a:rPr>
              <a:t>Leaders do differentiate among followers</a:t>
            </a:r>
            <a:endParaRPr lang="en-US" sz="2000" dirty="0">
              <a:latin typeface="Segoe UI"/>
              <a:cs typeface="Segoe UI"/>
            </a:endParaRPr>
          </a:p>
          <a:p>
            <a:r>
              <a:rPr lang="en-US" sz="2000">
                <a:latin typeface="Segoe UI"/>
                <a:cs typeface="Segoe UI"/>
              </a:rPr>
              <a:t>These differences are systematic rather than random</a:t>
            </a:r>
            <a:endParaRPr lang="en-US" sz="2000" dirty="0">
              <a:latin typeface="Segoe UI"/>
              <a:cs typeface="Segoe UI"/>
            </a:endParaRPr>
          </a:p>
          <a:p>
            <a:r>
              <a:rPr lang="en-US" sz="2000">
                <a:latin typeface="Segoe UI"/>
                <a:cs typeface="Segoe UI"/>
              </a:rPr>
              <a:t>In-group members perform better, engage in more helping (citizenship) behaviors, and are more satisfied with their leader</a:t>
            </a:r>
            <a:endParaRPr lang="en-US" sz="2000" dirty="0">
              <a:latin typeface="Segoe UI"/>
              <a:cs typeface="Segoe UI"/>
            </a:endParaRPr>
          </a:p>
          <a:p>
            <a:endParaRPr lang="en-US" sz="44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947501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EE331-7CFB-9BC9-4ED3-F4C6A224F77B}"/>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Charismatic Leadership</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EF63118-B47C-0067-A61A-A9BFCEE88185}"/>
              </a:ext>
            </a:extLst>
          </p:cNvPr>
          <p:cNvSpPr>
            <a:spLocks noGrp="1"/>
          </p:cNvSpPr>
          <p:nvPr>
            <p:ph idx="1"/>
          </p:nvPr>
        </p:nvSpPr>
        <p:spPr/>
        <p:txBody>
          <a:bodyPr vert="horz" lIns="91440" tIns="45720" rIns="91440" bIns="45720" rtlCol="0" anchor="t">
            <a:normAutofit/>
          </a:bodyPr>
          <a:lstStyle/>
          <a:p>
            <a:r>
              <a:rPr lang="en-US"/>
              <a:t>Charismatic Leadership</a:t>
            </a:r>
            <a:endParaRPr lang="en-US">
              <a:ea typeface="Calibri" panose="020F0502020204030204"/>
              <a:cs typeface="Calibri" panose="020F0502020204030204"/>
            </a:endParaRPr>
          </a:p>
          <a:p>
            <a:r>
              <a:rPr lang="en-US" sz="1600">
                <a:latin typeface="Segoe UI"/>
                <a:cs typeface="Segoe UI"/>
              </a:rPr>
              <a:t>Charismatic leadership is characterized by </a:t>
            </a:r>
            <a:r>
              <a:rPr lang="en-US" sz="1600" b="1">
                <a:latin typeface="Segoe UI"/>
                <a:cs typeface="Segoe UI"/>
              </a:rPr>
              <a:t>energy, enthusiasm, drive, and a compelling vision</a:t>
            </a:r>
            <a:r>
              <a:rPr lang="en-US" sz="1600">
                <a:latin typeface="Segoe UI"/>
                <a:cs typeface="Segoe UI"/>
              </a:rPr>
              <a:t>.</a:t>
            </a:r>
            <a:endParaRPr lang="en-US" sz="1600">
              <a:ea typeface="Calibri"/>
              <a:cs typeface="Calibri"/>
            </a:endParaRPr>
          </a:p>
          <a:p>
            <a:r>
              <a:rPr lang="en-US" sz="1600">
                <a:latin typeface="Segoe UI"/>
                <a:cs typeface="Segoe UI"/>
              </a:rPr>
              <a:t>A charismatic leader is someone to whom followers </a:t>
            </a:r>
            <a:r>
              <a:rPr lang="en-US" sz="1600" b="1">
                <a:latin typeface="Segoe UI"/>
                <a:cs typeface="Segoe UI"/>
              </a:rPr>
              <a:t>attribute heroic or extraordinary leadership abilities</a:t>
            </a:r>
            <a:r>
              <a:rPr lang="en-US" sz="1600" dirty="0">
                <a:latin typeface="Segoe UI"/>
                <a:cs typeface="Segoe UI"/>
              </a:rPr>
              <a:t> </a:t>
            </a:r>
            <a:r>
              <a:rPr lang="en-US" sz="1600">
                <a:latin typeface="Segoe UI"/>
                <a:cs typeface="Segoe UI"/>
              </a:rPr>
              <a:t>based on observed behaviors.</a:t>
            </a:r>
            <a:endParaRPr lang="en-US" sz="1600">
              <a:ea typeface="Calibri"/>
              <a:cs typeface="Calibri"/>
            </a:endParaRPr>
          </a:p>
          <a:p>
            <a:r>
              <a:rPr lang="en-US" sz="1600" dirty="0">
                <a:latin typeface="Segoe UI"/>
                <a:cs typeface="Segoe UI"/>
              </a:rPr>
              <a:t>Followers tend to </a:t>
            </a:r>
            <a:r>
              <a:rPr lang="en-US" sz="1600" b="1" dirty="0">
                <a:latin typeface="Segoe UI"/>
                <a:cs typeface="Segoe UI"/>
              </a:rPr>
              <a:t>grant power and influence</a:t>
            </a:r>
            <a:r>
              <a:rPr lang="en-US" sz="1600" dirty="0">
                <a:latin typeface="Segoe UI"/>
                <a:cs typeface="Segoe UI"/>
              </a:rPr>
              <a:t> to charismatic leaders.</a:t>
            </a:r>
            <a:endParaRPr lang="en-US" sz="1600">
              <a:ea typeface="Calibri"/>
              <a:cs typeface="Calibri"/>
            </a:endParaRPr>
          </a:p>
          <a:p>
            <a:r>
              <a:rPr lang="en-US"/>
              <a:t>Key Characteristics of Charismatic Leaders</a:t>
            </a:r>
          </a:p>
          <a:p>
            <a:r>
              <a:rPr lang="en-US" sz="1600">
                <a:latin typeface="Segoe UI"/>
                <a:cs typeface="Segoe UI"/>
              </a:rPr>
              <a:t>Have a </a:t>
            </a:r>
            <a:r>
              <a:rPr lang="en-US" sz="1600" b="1">
                <a:latin typeface="Segoe UI"/>
                <a:cs typeface="Segoe UI"/>
              </a:rPr>
              <a:t>clear and inspiring vision</a:t>
            </a:r>
            <a:r>
              <a:rPr lang="en-US" sz="1600">
                <a:latin typeface="Segoe UI"/>
                <a:cs typeface="Segoe UI"/>
              </a:rPr>
              <a:t>.</a:t>
            </a:r>
            <a:endParaRPr lang="en-US" sz="1600">
              <a:ea typeface="Calibri"/>
              <a:cs typeface="Calibri"/>
            </a:endParaRPr>
          </a:p>
          <a:p>
            <a:r>
              <a:rPr lang="en-US" sz="1600" dirty="0">
                <a:latin typeface="Segoe UI"/>
                <a:cs typeface="Segoe UI"/>
              </a:rPr>
              <a:t>Are able to </a:t>
            </a:r>
            <a:r>
              <a:rPr lang="en-US" sz="1600" b="1" dirty="0">
                <a:latin typeface="Segoe UI"/>
                <a:cs typeface="Segoe UI"/>
              </a:rPr>
              <a:t>articulate the vision effectively</a:t>
            </a:r>
            <a:r>
              <a:rPr lang="en-US" sz="1600" dirty="0">
                <a:latin typeface="Segoe UI"/>
                <a:cs typeface="Segoe UI"/>
              </a:rPr>
              <a:t>.</a:t>
            </a:r>
            <a:endParaRPr lang="en-US" sz="1600">
              <a:ea typeface="Calibri"/>
              <a:cs typeface="Calibri"/>
            </a:endParaRPr>
          </a:p>
          <a:p>
            <a:r>
              <a:rPr lang="en-US" sz="1600">
                <a:latin typeface="Segoe UI"/>
                <a:cs typeface="Segoe UI"/>
              </a:rPr>
              <a:t>Show a </a:t>
            </a:r>
            <a:r>
              <a:rPr lang="en-US" sz="1600" b="1">
                <a:latin typeface="Segoe UI"/>
                <a:cs typeface="Segoe UI"/>
              </a:rPr>
              <a:t>willingness to take personal risks</a:t>
            </a:r>
            <a:r>
              <a:rPr lang="en-US" sz="1600">
                <a:latin typeface="Segoe UI"/>
                <a:cs typeface="Segoe UI"/>
              </a:rPr>
              <a:t> to achieve the vision.</a:t>
            </a:r>
            <a:endParaRPr lang="en-US" sz="1600">
              <a:ea typeface="Calibri"/>
              <a:cs typeface="Calibri"/>
            </a:endParaRPr>
          </a:p>
          <a:p>
            <a:r>
              <a:rPr lang="en-US" sz="1600">
                <a:latin typeface="Segoe UI"/>
                <a:cs typeface="Segoe UI"/>
              </a:rPr>
              <a:t>Are </a:t>
            </a:r>
            <a:r>
              <a:rPr lang="en-US" sz="1600" b="1">
                <a:latin typeface="Segoe UI"/>
                <a:cs typeface="Segoe UI"/>
              </a:rPr>
              <a:t>sensitive to environmental constraints and follower needs</a:t>
            </a:r>
            <a:r>
              <a:rPr lang="en-US" sz="1600">
                <a:latin typeface="Segoe UI"/>
                <a:cs typeface="Segoe UI"/>
              </a:rPr>
              <a:t>.</a:t>
            </a:r>
            <a:endParaRPr lang="en-US" sz="1600">
              <a:ea typeface="Calibri"/>
              <a:cs typeface="Calibri"/>
            </a:endParaRPr>
          </a:p>
          <a:p>
            <a:r>
              <a:rPr lang="en-US" sz="1600">
                <a:latin typeface="Segoe UI"/>
                <a:cs typeface="Segoe UI"/>
              </a:rPr>
              <a:t>Display </a:t>
            </a:r>
            <a:r>
              <a:rPr lang="en-US" sz="1600" b="1">
                <a:latin typeface="Segoe UI"/>
                <a:cs typeface="Segoe UI"/>
              </a:rPr>
              <a:t>unconventional or out-of-the-ordinary behaviors</a:t>
            </a:r>
            <a:r>
              <a:rPr lang="en-US" sz="1600">
                <a:latin typeface="Segoe UI"/>
                <a:cs typeface="Segoe UI"/>
              </a:rPr>
              <a:t>.</a:t>
            </a:r>
            <a:endParaRPr lang="en-US" sz="16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293596348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CB223-DF2C-BA62-C0F0-78C3C75F7844}"/>
              </a:ext>
            </a:extLst>
          </p:cNvPr>
          <p:cNvSpPr>
            <a:spLocks noGrp="1"/>
          </p:cNvSpPr>
          <p:nvPr>
            <p:ph type="title"/>
          </p:nvPr>
        </p:nvSpPr>
        <p:spPr/>
        <p:txBody>
          <a:bodyPr/>
          <a:lstStyle/>
          <a:p>
            <a:r>
              <a:rPr lang="en-US" sz="3600" b="1">
                <a:latin typeface="Segoe UI"/>
                <a:cs typeface="Segoe UI"/>
              </a:rPr>
              <a:t>Charismatic Leadership</a:t>
            </a:r>
            <a:endParaRPr lang="en-US"/>
          </a:p>
        </p:txBody>
      </p:sp>
      <p:sp>
        <p:nvSpPr>
          <p:cNvPr id="3" name="Content Placeholder 2">
            <a:extLst>
              <a:ext uri="{FF2B5EF4-FFF2-40B4-BE49-F238E27FC236}">
                <a16:creationId xmlns:a16="http://schemas.microsoft.com/office/drawing/2014/main" id="{C0FC8B50-373F-F178-DA34-EBAEA63013DD}"/>
              </a:ext>
            </a:extLst>
          </p:cNvPr>
          <p:cNvSpPr>
            <a:spLocks noGrp="1"/>
          </p:cNvSpPr>
          <p:nvPr>
            <p:ph idx="1"/>
          </p:nvPr>
        </p:nvSpPr>
        <p:spPr/>
        <p:txBody>
          <a:bodyPr vert="horz" lIns="91440" tIns="45720" rIns="91440" bIns="45720" rtlCol="0" anchor="t">
            <a:normAutofit/>
          </a:bodyPr>
          <a:lstStyle/>
          <a:p>
            <a:r>
              <a:rPr lang="en-US" sz="2600">
                <a:ea typeface="Calibri"/>
                <a:cs typeface="Calibri"/>
              </a:rPr>
              <a:t>Effects and Evidence</a:t>
            </a:r>
          </a:p>
          <a:p>
            <a:r>
              <a:rPr lang="en-US" sz="2000">
                <a:latin typeface="Segoe UI"/>
                <a:cs typeface="Segoe UI"/>
              </a:rPr>
              <a:t>Research shows strong correlations between charismatic leadership and: </a:t>
            </a:r>
            <a:endParaRPr lang="en-US" sz="2000" dirty="0">
              <a:latin typeface="Segoe UI"/>
              <a:cs typeface="Segoe UI"/>
            </a:endParaRPr>
          </a:p>
          <a:p>
            <a:pPr lvl="1"/>
            <a:r>
              <a:rPr lang="en-US" sz="2000">
                <a:latin typeface="Segoe UI"/>
                <a:cs typeface="Segoe UI"/>
              </a:rPr>
              <a:t>Higher follower performance</a:t>
            </a:r>
            <a:endParaRPr lang="en-US" sz="2000" dirty="0">
              <a:latin typeface="Segoe UI"/>
              <a:cs typeface="Segoe UI"/>
            </a:endParaRPr>
          </a:p>
          <a:p>
            <a:pPr lvl="1"/>
            <a:r>
              <a:rPr lang="en-US" sz="2000">
                <a:latin typeface="Segoe UI"/>
                <a:cs typeface="Segoe UI"/>
              </a:rPr>
              <a:t>Greater follower satisfaction</a:t>
            </a:r>
            <a:endParaRPr lang="en-US" sz="2000" dirty="0">
              <a:latin typeface="Segoe UI"/>
              <a:cs typeface="Segoe UI"/>
            </a:endParaRPr>
          </a:p>
          <a:p>
            <a:r>
              <a:rPr lang="en-US" sz="2000" dirty="0">
                <a:latin typeface="Segoe UI"/>
                <a:cs typeface="Segoe UI"/>
              </a:rPr>
              <a:t>Charisma is generally seen as a </a:t>
            </a:r>
            <a:r>
              <a:rPr lang="en-US" sz="2000" b="1" dirty="0">
                <a:latin typeface="Segoe UI"/>
                <a:cs typeface="Segoe UI"/>
              </a:rPr>
              <a:t>desirable leadership quality</a:t>
            </a:r>
            <a:r>
              <a:rPr lang="en-US" sz="2000" dirty="0">
                <a:latin typeface="Segoe UI"/>
                <a:cs typeface="Segoe UI"/>
              </a:rPr>
              <a:t>, even though some studies question its impact on long-term organizational performance.</a:t>
            </a:r>
          </a:p>
          <a:p>
            <a:pPr marL="0" indent="0">
              <a:buNone/>
            </a:pPr>
            <a:endParaRPr lang="en-US" sz="6000" dirty="0">
              <a:ea typeface="Calibri"/>
              <a:cs typeface="Calibri"/>
            </a:endParaRPr>
          </a:p>
        </p:txBody>
      </p:sp>
    </p:spTree>
    <p:extLst>
      <p:ext uri="{BB962C8B-B14F-4D97-AF65-F5344CB8AC3E}">
        <p14:creationId xmlns:p14="http://schemas.microsoft.com/office/powerpoint/2010/main" val="14048226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D5A62-633D-0B97-31A9-CEB1808CFA2A}"/>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Charismatic Leadership</a:t>
            </a:r>
            <a:endParaRPr lang="en-US" sz="36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601A8EE-49BB-AA37-9BE8-DC1E0757D09B}"/>
              </a:ext>
            </a:extLst>
          </p:cNvPr>
          <p:cNvSpPr>
            <a:spLocks noGrp="1"/>
          </p:cNvSpPr>
          <p:nvPr>
            <p:ph idx="1"/>
          </p:nvPr>
        </p:nvSpPr>
        <p:spPr/>
        <p:txBody>
          <a:bodyPr vert="horz" lIns="91440" tIns="45720" rIns="91440" bIns="45720" rtlCol="0" anchor="t">
            <a:normAutofit/>
          </a:bodyPr>
          <a:lstStyle/>
          <a:p>
            <a:r>
              <a:rPr lang="en-US" sz="3600"/>
              <a:t>Potential Downsides of Charismatic Leadership</a:t>
            </a:r>
            <a:endParaRPr lang="en-US" sz="3600">
              <a:ea typeface="Calibri" panose="020F0502020204030204"/>
              <a:cs typeface="Calibri" panose="020F0502020204030204"/>
            </a:endParaRPr>
          </a:p>
          <a:p>
            <a:r>
              <a:rPr lang="en-US" sz="2000">
                <a:latin typeface="Segoe UI"/>
                <a:cs typeface="Segoe UI"/>
              </a:rPr>
              <a:t>Charismatic leaders may </a:t>
            </a:r>
            <a:r>
              <a:rPr lang="en-US" sz="2000" b="1">
                <a:latin typeface="Segoe UI"/>
                <a:cs typeface="Segoe UI"/>
              </a:rPr>
              <a:t>not always act in the best interests of the organization</a:t>
            </a:r>
            <a:r>
              <a:rPr lang="en-US" sz="2000">
                <a:latin typeface="Segoe UI"/>
                <a:cs typeface="Segoe UI"/>
              </a:rPr>
              <a:t>.</a:t>
            </a:r>
            <a:endParaRPr lang="en-US" sz="2000">
              <a:ea typeface="Calibri"/>
              <a:cs typeface="Calibri"/>
            </a:endParaRPr>
          </a:p>
          <a:p>
            <a:r>
              <a:rPr lang="en-US" sz="2000">
                <a:latin typeface="Segoe UI"/>
                <a:cs typeface="Segoe UI"/>
              </a:rPr>
              <a:t>Charisma is sometimes associated with </a:t>
            </a:r>
            <a:r>
              <a:rPr lang="en-US" sz="2000" b="1">
                <a:latin typeface="Segoe UI"/>
                <a:cs typeface="Segoe UI"/>
              </a:rPr>
              <a:t>narcissism</a:t>
            </a:r>
            <a:r>
              <a:rPr lang="en-US" sz="2000">
                <a:latin typeface="Segoe UI"/>
                <a:cs typeface="Segoe UI"/>
              </a:rPr>
              <a:t>.</a:t>
            </a:r>
            <a:endParaRPr lang="en-US" sz="2000">
              <a:ea typeface="Calibri"/>
              <a:cs typeface="Calibri"/>
            </a:endParaRPr>
          </a:p>
          <a:p>
            <a:r>
              <a:rPr lang="en-US" sz="2000">
                <a:latin typeface="Segoe UI"/>
                <a:cs typeface="Segoe UI"/>
              </a:rPr>
              <a:t>Some charismatic leaders have misused power for </a:t>
            </a:r>
            <a:r>
              <a:rPr lang="en-US" sz="2000" b="1">
                <a:latin typeface="Segoe UI"/>
                <a:cs typeface="Segoe UI"/>
              </a:rPr>
              <a:t>personal gain</a:t>
            </a:r>
            <a:r>
              <a:rPr lang="en-US" sz="2000">
                <a:latin typeface="Segoe UI"/>
                <a:cs typeface="Segoe UI"/>
              </a:rPr>
              <a:t>, leading to unethical and illegal behavior.</a:t>
            </a:r>
            <a:endParaRPr lang="en-US" sz="2000">
              <a:ea typeface="Calibri"/>
              <a:cs typeface="Calibri"/>
            </a:endParaRPr>
          </a:p>
          <a:p>
            <a:r>
              <a:rPr lang="en-US" sz="2000">
                <a:latin typeface="Segoe UI"/>
                <a:cs typeface="Segoe UI"/>
              </a:rPr>
              <a:t>High-profile corporate scandals illustrate how charisma can contribute to </a:t>
            </a:r>
            <a:r>
              <a:rPr lang="en-US" sz="2000" b="1">
                <a:latin typeface="Segoe UI"/>
                <a:cs typeface="Segoe UI"/>
              </a:rPr>
              <a:t>corruption when unchecked</a:t>
            </a:r>
            <a:r>
              <a:rPr lang="en-US" sz="200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4993295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34166-EF23-CCA7-311A-964F9DD88FB6}"/>
              </a:ext>
            </a:extLst>
          </p:cNvPr>
          <p:cNvSpPr>
            <a:spLocks noGrp="1"/>
          </p:cNvSpPr>
          <p:nvPr>
            <p:ph type="title"/>
          </p:nvPr>
        </p:nvSpPr>
        <p:spPr>
          <a:xfrm>
            <a:off x="838200" y="365125"/>
            <a:ext cx="10515600" cy="862921"/>
          </a:xfrm>
        </p:spPr>
        <p:txBody>
          <a:bodyPr/>
          <a:lstStyle/>
          <a:p>
            <a:pPr algn="ctr"/>
            <a:r>
              <a:rPr lang="en-US" sz="3600" b="1">
                <a:latin typeface="Segoe UI"/>
                <a:cs typeface="Segoe UI"/>
              </a:rPr>
              <a:t>Charismatic Leadership</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3874599E-DD6B-22BA-7C3F-FC7B6DB5CB45}"/>
              </a:ext>
            </a:extLst>
          </p:cNvPr>
          <p:cNvSpPr>
            <a:spLocks noGrp="1"/>
          </p:cNvSpPr>
          <p:nvPr>
            <p:ph idx="1"/>
          </p:nvPr>
        </p:nvSpPr>
        <p:spPr>
          <a:xfrm>
            <a:off x="838200" y="1493611"/>
            <a:ext cx="10515600" cy="4683352"/>
          </a:xfrm>
        </p:spPr>
        <p:txBody>
          <a:bodyPr vert="horz" lIns="91440" tIns="45720" rIns="91440" bIns="45720" rtlCol="0" anchor="t">
            <a:normAutofit/>
          </a:bodyPr>
          <a:lstStyle/>
          <a:p>
            <a:r>
              <a:rPr lang="en-US">
                <a:ea typeface="Calibri"/>
                <a:cs typeface="Calibri"/>
              </a:rPr>
              <a:t>Can Charisma Be Learned?</a:t>
            </a:r>
          </a:p>
          <a:p>
            <a:r>
              <a:rPr lang="en-US" sz="1800">
                <a:latin typeface="Segoe UI"/>
                <a:cs typeface="Segoe UI"/>
              </a:rPr>
              <a:t>Most experts believe charismatic behaviors </a:t>
            </a:r>
            <a:r>
              <a:rPr lang="en-US" sz="1800" b="1">
                <a:latin typeface="Segoe UI"/>
                <a:cs typeface="Segoe UI"/>
              </a:rPr>
              <a:t>can be developed through training</a:t>
            </a:r>
            <a:r>
              <a:rPr lang="en-US" sz="1800">
                <a:latin typeface="Segoe UI"/>
                <a:cs typeface="Segoe UI"/>
              </a:rPr>
              <a:t>, not just inherited.</a:t>
            </a:r>
          </a:p>
          <a:p>
            <a:r>
              <a:rPr lang="en-US" sz="1800">
                <a:latin typeface="Segoe UI"/>
                <a:cs typeface="Segoe UI"/>
              </a:rPr>
              <a:t>Training methods include learning to: </a:t>
            </a:r>
          </a:p>
          <a:p>
            <a:pPr lvl="1"/>
            <a:r>
              <a:rPr lang="en-US" sz="1800">
                <a:latin typeface="Segoe UI"/>
                <a:cs typeface="Segoe UI"/>
              </a:rPr>
              <a:t>Articulate ambitious goals</a:t>
            </a:r>
          </a:p>
          <a:p>
            <a:pPr lvl="1"/>
            <a:r>
              <a:rPr lang="en-US" sz="1800">
                <a:latin typeface="Segoe UI"/>
                <a:cs typeface="Segoe UI"/>
              </a:rPr>
              <a:t>Communicate high performance expectations</a:t>
            </a:r>
          </a:p>
          <a:p>
            <a:pPr lvl="1"/>
            <a:r>
              <a:rPr lang="en-US" sz="1800">
                <a:latin typeface="Segoe UI"/>
                <a:cs typeface="Segoe UI"/>
              </a:rPr>
              <a:t>Express confidence in followers’ abilities</a:t>
            </a:r>
          </a:p>
          <a:p>
            <a:pPr lvl="1"/>
            <a:r>
              <a:rPr lang="en-US" sz="1800">
                <a:latin typeface="Segoe UI"/>
                <a:cs typeface="Segoe UI"/>
              </a:rPr>
              <a:t>Show empathy toward followers</a:t>
            </a:r>
          </a:p>
          <a:p>
            <a:pPr lvl="1"/>
            <a:r>
              <a:rPr lang="en-US" sz="1800">
                <a:latin typeface="Segoe UI"/>
                <a:cs typeface="Segoe UI"/>
              </a:rPr>
              <a:t>Project confidence, energy, and dynamism</a:t>
            </a:r>
          </a:p>
          <a:p>
            <a:pPr lvl="1"/>
            <a:r>
              <a:rPr lang="en-US" sz="1800">
                <a:latin typeface="Segoe UI"/>
                <a:cs typeface="Segoe UI"/>
              </a:rPr>
              <a:t>Use engaging voice tone and charismatic nonverbal behaviors (eye contact, posture, facial expressions)</a:t>
            </a:r>
          </a:p>
          <a:p>
            <a:r>
              <a:rPr lang="en-US" sz="1800">
                <a:latin typeface="Segoe UI"/>
                <a:cs typeface="Segoe UI"/>
              </a:rPr>
              <a:t>Groups led by trained charismatic leaders showed: </a:t>
            </a:r>
          </a:p>
          <a:p>
            <a:pPr lvl="1"/>
            <a:r>
              <a:rPr lang="en-US" sz="1800">
                <a:latin typeface="Segoe UI"/>
                <a:cs typeface="Segoe UI"/>
              </a:rPr>
              <a:t>Higher task performance</a:t>
            </a:r>
          </a:p>
          <a:p>
            <a:pPr lvl="1"/>
            <a:r>
              <a:rPr lang="en-US" sz="1800">
                <a:latin typeface="Segoe UI"/>
                <a:cs typeface="Segoe UI"/>
              </a:rPr>
              <a:t>Better adjustment to leaders and group dynamics</a:t>
            </a:r>
          </a:p>
          <a:p>
            <a:endParaRPr lang="en-US" sz="4400" dirty="0">
              <a:ea typeface="Calibri"/>
              <a:cs typeface="Calibri"/>
            </a:endParaRPr>
          </a:p>
        </p:txBody>
      </p:sp>
    </p:spTree>
    <p:extLst>
      <p:ext uri="{BB962C8B-B14F-4D97-AF65-F5344CB8AC3E}">
        <p14:creationId xmlns:p14="http://schemas.microsoft.com/office/powerpoint/2010/main" val="4388172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723C31-DDB3-6207-BF9A-F2874860ACDC}"/>
              </a:ext>
            </a:extLst>
          </p:cNvPr>
          <p:cNvPicPr>
            <a:picLocks noChangeAspect="1"/>
          </p:cNvPicPr>
          <p:nvPr/>
        </p:nvPicPr>
        <p:blipFill>
          <a:blip r:embed="rId2"/>
          <a:stretch>
            <a:fillRect/>
          </a:stretch>
        </p:blipFill>
        <p:spPr>
          <a:xfrm>
            <a:off x="485680" y="368300"/>
            <a:ext cx="5610319" cy="6337300"/>
          </a:xfrm>
          <a:prstGeom prst="rect">
            <a:avLst/>
          </a:prstGeom>
        </p:spPr>
      </p:pic>
      <p:pic>
        <p:nvPicPr>
          <p:cNvPr id="5" name="Picture 4">
            <a:extLst>
              <a:ext uri="{FF2B5EF4-FFF2-40B4-BE49-F238E27FC236}">
                <a16:creationId xmlns:a16="http://schemas.microsoft.com/office/drawing/2014/main" id="{C2682D2A-0BCA-3354-AAC6-18C3E13BA8FD}"/>
              </a:ext>
            </a:extLst>
          </p:cNvPr>
          <p:cNvPicPr>
            <a:picLocks noChangeAspect="1"/>
          </p:cNvPicPr>
          <p:nvPr/>
        </p:nvPicPr>
        <p:blipFill>
          <a:blip r:embed="rId3"/>
          <a:stretch>
            <a:fillRect/>
          </a:stretch>
        </p:blipFill>
        <p:spPr>
          <a:xfrm>
            <a:off x="7261225" y="1905000"/>
            <a:ext cx="4248150" cy="3225800"/>
          </a:xfrm>
          <a:prstGeom prst="rect">
            <a:avLst/>
          </a:prstGeom>
        </p:spPr>
      </p:pic>
    </p:spTree>
    <p:extLst>
      <p:ext uri="{BB962C8B-B14F-4D97-AF65-F5344CB8AC3E}">
        <p14:creationId xmlns:p14="http://schemas.microsoft.com/office/powerpoint/2010/main" val="35949874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8DB54-984D-BFAA-33F6-AC95CC3515B1}"/>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Charismatic Leadership</a:t>
            </a:r>
            <a:endParaRPr lang="en-US" sz="36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619147B-F2BF-687C-37AC-0A97A82B66D6}"/>
              </a:ext>
            </a:extLst>
          </p:cNvPr>
          <p:cNvSpPr>
            <a:spLocks noGrp="1"/>
          </p:cNvSpPr>
          <p:nvPr>
            <p:ph idx="1"/>
          </p:nvPr>
        </p:nvSpPr>
        <p:spPr/>
        <p:txBody>
          <a:bodyPr vert="horz" lIns="91440" tIns="45720" rIns="91440" bIns="45720" rtlCol="0" anchor="t">
            <a:normAutofit/>
          </a:bodyPr>
          <a:lstStyle/>
          <a:p>
            <a:r>
              <a:rPr lang="en-US"/>
              <a:t>When Charismatic Leadership Is Most Useful</a:t>
            </a:r>
            <a:endParaRPr lang="en-US">
              <a:ea typeface="Calibri" panose="020F0502020204030204"/>
              <a:cs typeface="Calibri" panose="020F0502020204030204"/>
            </a:endParaRPr>
          </a:p>
          <a:p>
            <a:r>
              <a:rPr lang="en-US" sz="2000">
                <a:latin typeface="Segoe UI"/>
                <a:cs typeface="Segoe UI"/>
              </a:rPr>
              <a:t>Charisma is </a:t>
            </a:r>
            <a:r>
              <a:rPr lang="en-US" sz="2000" b="1">
                <a:latin typeface="Segoe UI"/>
                <a:cs typeface="Segoe UI"/>
              </a:rPr>
              <a:t>not always necessary</a:t>
            </a:r>
            <a:r>
              <a:rPr lang="en-US" sz="2000">
                <a:latin typeface="Segoe UI"/>
                <a:cs typeface="Segoe UI"/>
              </a:rPr>
              <a:t> for high performance.</a:t>
            </a:r>
            <a:endParaRPr lang="en-US" sz="2000">
              <a:ea typeface="Calibri"/>
              <a:cs typeface="Calibri"/>
            </a:endParaRPr>
          </a:p>
          <a:p>
            <a:r>
              <a:rPr lang="en-US" sz="2000">
                <a:latin typeface="Segoe UI"/>
                <a:cs typeface="Segoe UI"/>
              </a:rPr>
              <a:t>It is most effective in situations involving: </a:t>
            </a:r>
            <a:endParaRPr lang="en-US" sz="2000">
              <a:ea typeface="Calibri"/>
              <a:cs typeface="Calibri"/>
            </a:endParaRPr>
          </a:p>
          <a:p>
            <a:pPr lvl="1"/>
            <a:r>
              <a:rPr lang="en-US" sz="2000">
                <a:latin typeface="Segoe UI"/>
                <a:cs typeface="Segoe UI"/>
              </a:rPr>
              <a:t>High stress</a:t>
            </a:r>
            <a:endParaRPr lang="en-US" sz="2000">
              <a:ea typeface="Calibri"/>
              <a:cs typeface="Calibri"/>
            </a:endParaRPr>
          </a:p>
          <a:p>
            <a:pPr lvl="1"/>
            <a:r>
              <a:rPr lang="en-US" sz="2000">
                <a:latin typeface="Segoe UI"/>
                <a:cs typeface="Segoe UI"/>
              </a:rPr>
              <a:t>Uncertainty</a:t>
            </a:r>
            <a:endParaRPr lang="en-US" sz="2000">
              <a:ea typeface="Calibri"/>
              <a:cs typeface="Calibri"/>
            </a:endParaRPr>
          </a:p>
          <a:p>
            <a:pPr lvl="1"/>
            <a:r>
              <a:rPr lang="en-US" sz="2000">
                <a:latin typeface="Segoe UI"/>
                <a:cs typeface="Segoe UI"/>
              </a:rPr>
              <a:t>Ideological or value-driven goals</a:t>
            </a:r>
            <a:endParaRPr lang="en-US" sz="2000">
              <a:ea typeface="Calibri"/>
              <a:cs typeface="Calibri"/>
            </a:endParaRPr>
          </a:p>
          <a:p>
            <a:pPr lvl="1"/>
            <a:r>
              <a:rPr lang="en-US" sz="2000">
                <a:latin typeface="Segoe UI"/>
                <a:cs typeface="Segoe UI"/>
              </a:rPr>
              <a:t>Organizational crises or start-ups</a:t>
            </a:r>
            <a:endParaRPr lang="en-US" sz="2000">
              <a:ea typeface="Calibri"/>
              <a:cs typeface="Calibri"/>
            </a:endParaRPr>
          </a:p>
          <a:p>
            <a:r>
              <a:rPr lang="en-US" sz="2000">
                <a:latin typeface="Segoe UI"/>
                <a:cs typeface="Segoe UI"/>
              </a:rPr>
              <a:t>Charismatic leaders are more common in </a:t>
            </a:r>
            <a:r>
              <a:rPr lang="en-US" sz="2000" b="1">
                <a:latin typeface="Segoe UI"/>
                <a:cs typeface="Segoe UI"/>
              </a:rPr>
              <a:t>politics, religion, wartime, and organizational turnarounds</a:t>
            </a:r>
            <a:r>
              <a:rPr lang="en-US" sz="2000">
                <a:latin typeface="Segoe UI"/>
                <a:cs typeface="Segoe UI"/>
              </a:rPr>
              <a:t>.</a:t>
            </a:r>
            <a:endParaRPr lang="en-US" sz="20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210582416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396FD-2085-06A1-2C4A-493ACEEAE4C5}"/>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Transformational–Transactional Leadership</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0C106B5-F1E9-5748-1C27-F1DF22A56B63}"/>
              </a:ext>
            </a:extLst>
          </p:cNvPr>
          <p:cNvSpPr>
            <a:spLocks noGrp="1"/>
          </p:cNvSpPr>
          <p:nvPr>
            <p:ph idx="1"/>
          </p:nvPr>
        </p:nvSpPr>
        <p:spPr/>
        <p:txBody>
          <a:bodyPr vert="horz" lIns="91440" tIns="45720" rIns="91440" bIns="45720" rtlCol="0" anchor="t">
            <a:normAutofit/>
          </a:bodyPr>
          <a:lstStyle/>
          <a:p>
            <a:r>
              <a:rPr lang="en-US" sz="1800" dirty="0">
                <a:latin typeface="Segoe UI"/>
                <a:cs typeface="Segoe UI"/>
              </a:rPr>
              <a:t>Early leadership theories focused on </a:t>
            </a:r>
            <a:r>
              <a:rPr lang="en-US" sz="1800" b="1" dirty="0">
                <a:latin typeface="Segoe UI"/>
                <a:cs typeface="Segoe UI"/>
              </a:rPr>
              <a:t>transactional leadership</a:t>
            </a:r>
            <a:r>
              <a:rPr lang="en-US" sz="1800" dirty="0">
                <a:latin typeface="Segoe UI"/>
                <a:cs typeface="Segoe UI"/>
              </a:rPr>
              <a:t>, where leaders motivate followers through </a:t>
            </a:r>
            <a:r>
              <a:rPr lang="en-US" sz="1800" b="1" dirty="0">
                <a:latin typeface="Segoe UI"/>
                <a:cs typeface="Segoe UI"/>
              </a:rPr>
              <a:t>exchanges</a:t>
            </a:r>
            <a:r>
              <a:rPr lang="en-US" sz="1800" dirty="0">
                <a:latin typeface="Segoe UI"/>
                <a:cs typeface="Segoe UI"/>
              </a:rPr>
              <a:t> (e.g. rewards for performance).</a:t>
            </a:r>
            <a:endParaRPr lang="en-US" sz="1800">
              <a:ea typeface="Calibri" panose="020F0502020204030204"/>
              <a:cs typeface="Calibri" panose="020F0502020204030204"/>
            </a:endParaRPr>
          </a:p>
          <a:p>
            <a:r>
              <a:rPr lang="en-US" sz="1800" b="1">
                <a:latin typeface="Segoe UI"/>
                <a:cs typeface="Segoe UI"/>
              </a:rPr>
              <a:t>Transactional leaders</a:t>
            </a:r>
            <a:r>
              <a:rPr lang="en-US" sz="1800">
                <a:latin typeface="Segoe UI"/>
                <a:cs typeface="Segoe UI"/>
              </a:rPr>
              <a:t> guide followers toward established goals by rewarding productivity.</a:t>
            </a:r>
            <a:endParaRPr lang="en-US" sz="1800">
              <a:ea typeface="Calibri"/>
              <a:cs typeface="Calibri"/>
            </a:endParaRPr>
          </a:p>
          <a:p>
            <a:r>
              <a:rPr lang="en-US" sz="1800" b="1">
                <a:latin typeface="Segoe UI"/>
                <a:cs typeface="Segoe UI"/>
              </a:rPr>
              <a:t>Transformational leadership</a:t>
            </a:r>
            <a:r>
              <a:rPr lang="en-US" sz="1800">
                <a:latin typeface="Segoe UI"/>
                <a:cs typeface="Segoe UI"/>
              </a:rPr>
              <a:t> is a different approach that </a:t>
            </a:r>
            <a:r>
              <a:rPr lang="en-US" sz="1800" b="1">
                <a:latin typeface="Segoe UI"/>
                <a:cs typeface="Segoe UI"/>
              </a:rPr>
              <a:t>stimulates and inspires</a:t>
            </a:r>
            <a:r>
              <a:rPr lang="en-US" sz="1800">
                <a:latin typeface="Segoe UI"/>
                <a:cs typeface="Segoe UI"/>
              </a:rPr>
              <a:t> followers to achieve </a:t>
            </a:r>
            <a:r>
              <a:rPr lang="en-US" sz="1800" b="1">
                <a:latin typeface="Segoe UI"/>
                <a:cs typeface="Segoe UI"/>
              </a:rPr>
              <a:t>extraordinary outcomes</a:t>
            </a:r>
            <a:r>
              <a:rPr lang="en-US" sz="1800">
                <a:latin typeface="Segoe UI"/>
                <a:cs typeface="Segoe UI"/>
              </a:rPr>
              <a:t>.</a:t>
            </a:r>
            <a:endParaRPr lang="en-US" sz="1800">
              <a:ea typeface="Calibri"/>
              <a:cs typeface="Calibri"/>
            </a:endParaRPr>
          </a:p>
          <a:p>
            <a:r>
              <a:rPr lang="en-US" sz="1800">
                <a:latin typeface="Segoe UI"/>
                <a:cs typeface="Segoe UI"/>
              </a:rPr>
              <a:t>Transformational leaders: </a:t>
            </a:r>
            <a:endParaRPr lang="en-US" sz="1800">
              <a:ea typeface="Calibri"/>
              <a:cs typeface="Calibri"/>
            </a:endParaRPr>
          </a:p>
          <a:p>
            <a:r>
              <a:rPr lang="en-US" sz="1800">
                <a:latin typeface="Segoe UI"/>
                <a:cs typeface="Segoe UI"/>
              </a:rPr>
              <a:t>Pay attention to individual followers’ needs and development.</a:t>
            </a:r>
            <a:endParaRPr lang="en-US" sz="1800">
              <a:ea typeface="Calibri"/>
              <a:cs typeface="Calibri"/>
            </a:endParaRPr>
          </a:p>
          <a:p>
            <a:r>
              <a:rPr lang="en-US" sz="1800">
                <a:latin typeface="Segoe UI"/>
                <a:cs typeface="Segoe UI"/>
              </a:rPr>
              <a:t>Help followers view old problems in </a:t>
            </a:r>
            <a:r>
              <a:rPr lang="en-US" sz="1800" b="1">
                <a:latin typeface="Segoe UI"/>
                <a:cs typeface="Segoe UI"/>
              </a:rPr>
              <a:t>new ways</a:t>
            </a:r>
            <a:r>
              <a:rPr lang="en-US" sz="1800">
                <a:latin typeface="Segoe UI"/>
                <a:cs typeface="Segoe UI"/>
              </a:rPr>
              <a:t>.</a:t>
            </a:r>
            <a:endParaRPr lang="en-US" sz="1800">
              <a:ea typeface="Calibri"/>
              <a:cs typeface="Calibri"/>
            </a:endParaRPr>
          </a:p>
          <a:p>
            <a:r>
              <a:rPr lang="en-US" sz="1800">
                <a:latin typeface="Segoe UI"/>
                <a:cs typeface="Segoe UI"/>
              </a:rPr>
              <a:t>Inspire, arouse, and motivate followers to put in </a:t>
            </a:r>
            <a:r>
              <a:rPr lang="en-US" sz="1800" b="1">
                <a:latin typeface="Segoe UI"/>
                <a:cs typeface="Segoe UI"/>
              </a:rPr>
              <a:t>extra effort</a:t>
            </a:r>
            <a:r>
              <a:rPr lang="en-US" sz="1800">
                <a:latin typeface="Segoe UI"/>
                <a:cs typeface="Segoe UI"/>
              </a:rPr>
              <a:t> to achieve group goals.</a:t>
            </a:r>
            <a:endParaRPr lang="en-US" sz="1800">
              <a:ea typeface="Calibri"/>
              <a:cs typeface="Calibri"/>
            </a:endParaRPr>
          </a:p>
          <a:p>
            <a:r>
              <a:rPr lang="en-US" sz="1800">
                <a:latin typeface="Segoe UI"/>
                <a:cs typeface="Segoe UI"/>
              </a:rPr>
              <a:t>Transactional and transformational leadership are </a:t>
            </a:r>
            <a:r>
              <a:rPr lang="en-US" sz="1800" b="1">
                <a:latin typeface="Segoe UI"/>
                <a:cs typeface="Segoe UI"/>
              </a:rPr>
              <a:t>not opposing styles</a:t>
            </a:r>
            <a:r>
              <a:rPr lang="en-US" sz="1800">
                <a:latin typeface="Segoe UI"/>
                <a:cs typeface="Segoe UI"/>
              </a:rPr>
              <a:t>; transformational leadership </a:t>
            </a:r>
            <a:r>
              <a:rPr lang="en-US" sz="1800" b="1">
                <a:latin typeface="Segoe UI"/>
                <a:cs typeface="Segoe UI"/>
              </a:rPr>
              <a:t>builds on</a:t>
            </a:r>
            <a:r>
              <a:rPr lang="en-US" sz="1800" dirty="0">
                <a:latin typeface="Segoe UI"/>
                <a:cs typeface="Segoe UI"/>
              </a:rPr>
              <a:t> </a:t>
            </a:r>
            <a:r>
              <a:rPr lang="en-US" sz="1800">
                <a:latin typeface="Segoe UI"/>
                <a:cs typeface="Segoe UI"/>
              </a:rPr>
              <a:t>transactional leadership.</a:t>
            </a:r>
            <a:endParaRPr lang="en-US" sz="18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32922959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4E0D-58CD-0F95-A7CB-6A54C3C3F326}"/>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Transformational–Transactional Leadership</a:t>
            </a:r>
            <a:endParaRPr lang="en-US" sz="40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F805632-1629-5CB9-1EA7-25725270C42F}"/>
              </a:ext>
            </a:extLst>
          </p:cNvPr>
          <p:cNvSpPr>
            <a:spLocks noGrp="1"/>
          </p:cNvSpPr>
          <p:nvPr>
            <p:ph idx="1"/>
          </p:nvPr>
        </p:nvSpPr>
        <p:spPr/>
        <p:txBody>
          <a:bodyPr vert="horz" lIns="91440" tIns="45720" rIns="91440" bIns="45720" rtlCol="0" anchor="t">
            <a:normAutofit/>
          </a:bodyPr>
          <a:lstStyle/>
          <a:p>
            <a:r>
              <a:rPr lang="en-US" sz="1600">
                <a:latin typeface="Segoe UI"/>
                <a:cs typeface="Segoe UI"/>
              </a:rPr>
              <a:t>Transformational leadership generates </a:t>
            </a:r>
            <a:r>
              <a:rPr lang="en-US" sz="1600" b="1">
                <a:latin typeface="Segoe UI"/>
                <a:cs typeface="Segoe UI"/>
              </a:rPr>
              <a:t>higher levels of effort and performance</a:t>
            </a:r>
            <a:r>
              <a:rPr lang="en-US" sz="1600">
                <a:latin typeface="Segoe UI"/>
                <a:cs typeface="Segoe UI"/>
              </a:rPr>
              <a:t> than transactional leadership alone.</a:t>
            </a:r>
            <a:endParaRPr lang="en-US" sz="1600">
              <a:ea typeface="Calibri" panose="020F0502020204030204"/>
              <a:cs typeface="Calibri" panose="020F0502020204030204"/>
            </a:endParaRPr>
          </a:p>
          <a:p>
            <a:r>
              <a:rPr lang="en-US" sz="1600">
                <a:latin typeface="Segoe UI"/>
                <a:cs typeface="Segoe UI"/>
              </a:rPr>
              <a:t>It goes beyond charisma by encouraging followers to </a:t>
            </a:r>
            <a:r>
              <a:rPr lang="en-US" sz="1600" b="1">
                <a:latin typeface="Segoe UI"/>
                <a:cs typeface="Segoe UI"/>
              </a:rPr>
              <a:t>question established views</a:t>
            </a:r>
            <a:r>
              <a:rPr lang="en-US" sz="1600">
                <a:latin typeface="Segoe UI"/>
                <a:cs typeface="Segoe UI"/>
              </a:rPr>
              <a:t>, including those held by the leader.</a:t>
            </a:r>
            <a:endParaRPr lang="en-US" sz="1600">
              <a:ea typeface="Calibri"/>
              <a:cs typeface="Calibri"/>
            </a:endParaRPr>
          </a:p>
          <a:p>
            <a:r>
              <a:rPr lang="en-US" sz="1600">
                <a:latin typeface="Segoe UI"/>
                <a:cs typeface="Segoe UI"/>
              </a:rPr>
              <a:t>Research evidence shows transformational leaders are: </a:t>
            </a:r>
            <a:endParaRPr lang="en-US" sz="1600">
              <a:ea typeface="Calibri"/>
              <a:cs typeface="Calibri"/>
            </a:endParaRPr>
          </a:p>
          <a:p>
            <a:r>
              <a:rPr lang="en-US" sz="1600">
                <a:latin typeface="Segoe UI"/>
                <a:cs typeface="Segoe UI"/>
              </a:rPr>
              <a:t>Rated as </a:t>
            </a:r>
            <a:r>
              <a:rPr lang="en-US" sz="1600" b="1">
                <a:latin typeface="Segoe UI"/>
                <a:cs typeface="Segoe UI"/>
              </a:rPr>
              <a:t>more effective</a:t>
            </a:r>
            <a:r>
              <a:rPr lang="en-US" sz="1600">
                <a:latin typeface="Segoe UI"/>
                <a:cs typeface="Segoe UI"/>
              </a:rPr>
              <a:t> and </a:t>
            </a:r>
            <a:r>
              <a:rPr lang="en-US" sz="1600" b="1">
                <a:latin typeface="Segoe UI"/>
                <a:cs typeface="Segoe UI"/>
              </a:rPr>
              <a:t>higher performing</a:t>
            </a:r>
            <a:r>
              <a:rPr lang="en-US" sz="1600">
                <a:latin typeface="Segoe UI"/>
                <a:cs typeface="Segoe UI"/>
              </a:rPr>
              <a:t>.</a:t>
            </a:r>
            <a:endParaRPr lang="en-US" sz="1600">
              <a:ea typeface="Calibri"/>
              <a:cs typeface="Calibri"/>
            </a:endParaRPr>
          </a:p>
          <a:p>
            <a:r>
              <a:rPr lang="en-US" sz="1600">
                <a:latin typeface="Segoe UI"/>
                <a:cs typeface="Segoe UI"/>
              </a:rPr>
              <a:t>Considered </a:t>
            </a:r>
            <a:r>
              <a:rPr lang="en-US" sz="1600" b="1">
                <a:latin typeface="Segoe UI"/>
                <a:cs typeface="Segoe UI"/>
              </a:rPr>
              <a:t>more promotable</a:t>
            </a:r>
            <a:r>
              <a:rPr lang="en-US" sz="1600">
                <a:latin typeface="Segoe UI"/>
                <a:cs typeface="Segoe UI"/>
              </a:rPr>
              <a:t> and </a:t>
            </a:r>
            <a:r>
              <a:rPr lang="en-US" sz="1600" b="1">
                <a:latin typeface="Segoe UI"/>
                <a:cs typeface="Segoe UI"/>
              </a:rPr>
              <a:t>more interpersonally sensitive</a:t>
            </a:r>
            <a:r>
              <a:rPr lang="en-US" sz="1600">
                <a:latin typeface="Segoe UI"/>
                <a:cs typeface="Segoe UI"/>
              </a:rPr>
              <a:t> than transactional leaders.</a:t>
            </a:r>
            <a:endParaRPr lang="en-US" sz="1600">
              <a:ea typeface="Calibri"/>
              <a:cs typeface="Calibri"/>
            </a:endParaRPr>
          </a:p>
          <a:p>
            <a:r>
              <a:rPr lang="en-US" sz="1600">
                <a:latin typeface="Segoe UI"/>
                <a:cs typeface="Segoe UI"/>
              </a:rPr>
              <a:t>Transformational leadership is strongly associated with: </a:t>
            </a:r>
            <a:endParaRPr lang="en-US" sz="1600">
              <a:ea typeface="Calibri"/>
              <a:cs typeface="Calibri"/>
            </a:endParaRPr>
          </a:p>
          <a:p>
            <a:r>
              <a:rPr lang="en-US" sz="1600" b="1">
                <a:latin typeface="Segoe UI"/>
                <a:cs typeface="Segoe UI"/>
              </a:rPr>
              <a:t>Lower turnover</a:t>
            </a:r>
            <a:r>
              <a:rPr lang="en-US" sz="1600">
                <a:latin typeface="Segoe UI"/>
                <a:cs typeface="Segoe UI"/>
              </a:rPr>
              <a:t>.</a:t>
            </a:r>
            <a:endParaRPr lang="en-US" sz="1600">
              <a:ea typeface="Calibri"/>
              <a:cs typeface="Calibri"/>
            </a:endParaRPr>
          </a:p>
          <a:p>
            <a:r>
              <a:rPr lang="en-US" sz="1600" b="1">
                <a:latin typeface="Segoe UI"/>
                <a:cs typeface="Segoe UI"/>
              </a:rPr>
              <a:t>Higher productivity</a:t>
            </a:r>
            <a:r>
              <a:rPr lang="en-US" sz="1600">
                <a:latin typeface="Segoe UI"/>
                <a:cs typeface="Segoe UI"/>
              </a:rPr>
              <a:t>, employee satisfaction, creativity, and goal achievement.</a:t>
            </a:r>
            <a:endParaRPr lang="en-US" sz="1600">
              <a:ea typeface="Calibri"/>
              <a:cs typeface="Calibri"/>
            </a:endParaRPr>
          </a:p>
          <a:p>
            <a:r>
              <a:rPr lang="en-US" sz="1600">
                <a:latin typeface="Segoe UI"/>
                <a:cs typeface="Segoe UI"/>
              </a:rPr>
              <a:t>Improved </a:t>
            </a:r>
            <a:r>
              <a:rPr lang="en-US" sz="1600" b="1">
                <a:latin typeface="Segoe UI"/>
                <a:cs typeface="Segoe UI"/>
              </a:rPr>
              <a:t>follower well-being</a:t>
            </a:r>
            <a:r>
              <a:rPr lang="en-US" sz="1600">
                <a:latin typeface="Segoe UI"/>
                <a:cs typeface="Segoe UI"/>
              </a:rPr>
              <a:t> and </a:t>
            </a:r>
            <a:r>
              <a:rPr lang="en-US" sz="1600" b="1">
                <a:latin typeface="Segoe UI"/>
                <a:cs typeface="Segoe UI"/>
              </a:rPr>
              <a:t>corporate entrepreneurship</a:t>
            </a:r>
            <a:r>
              <a:rPr lang="en-US" sz="1600">
                <a:latin typeface="Segoe UI"/>
                <a:cs typeface="Segoe UI"/>
              </a:rPr>
              <a:t>, especially in start-up firms.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97688890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A681E-8AEC-B8BF-5CF9-608D3E969EB2}"/>
              </a:ext>
            </a:extLst>
          </p:cNvPr>
          <p:cNvSpPr>
            <a:spLocks noGrp="1"/>
          </p:cNvSpPr>
          <p:nvPr>
            <p:ph type="title"/>
          </p:nvPr>
        </p:nvSpPr>
        <p:spPr>
          <a:xfrm>
            <a:off x="838200" y="365125"/>
            <a:ext cx="10515600" cy="781278"/>
          </a:xfrm>
        </p:spPr>
        <p:txBody>
          <a:bodyPr>
            <a:normAutofit fontScale="90000"/>
          </a:bodyPr>
          <a:lstStyle/>
          <a:p>
            <a:pPr algn="ctr"/>
            <a:br>
              <a:rPr lang="en-US" sz="3600" b="1" dirty="0">
                <a:latin typeface="Segoe UI"/>
                <a:cs typeface="Segoe UI"/>
              </a:rPr>
            </a:br>
            <a:br>
              <a:rPr lang="en-US" sz="3600" b="1" dirty="0">
                <a:latin typeface="Segoe UI"/>
                <a:cs typeface="Segoe UI"/>
              </a:rPr>
            </a:br>
            <a:r>
              <a:rPr lang="en-US" sz="4000" b="1">
                <a:latin typeface="Segoe UI"/>
                <a:cs typeface="Segoe UI"/>
              </a:rPr>
              <a:t>Transformational–Transactional Leadership</a:t>
            </a:r>
            <a:endParaRPr lang="en-US" sz="4000">
              <a:latin typeface="Segoe UI"/>
              <a:cs typeface="Segoe UI"/>
            </a:endParaRPr>
          </a:p>
          <a:p>
            <a:pPr algn="ctr"/>
            <a:endParaRPr lang="en-US" sz="3600" b="1"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B8429E0-9EC3-A893-542C-269A5994BFCB}"/>
              </a:ext>
            </a:extLst>
          </p:cNvPr>
          <p:cNvSpPr>
            <a:spLocks noGrp="1"/>
          </p:cNvSpPr>
          <p:nvPr>
            <p:ph idx="1"/>
          </p:nvPr>
        </p:nvSpPr>
        <p:spPr>
          <a:xfrm>
            <a:off x="838200" y="1390197"/>
            <a:ext cx="10515600" cy="4786766"/>
          </a:xfrm>
        </p:spPr>
        <p:txBody>
          <a:bodyPr vert="horz" lIns="91440" tIns="45720" rIns="91440" bIns="45720" rtlCol="0" anchor="t">
            <a:normAutofit/>
          </a:bodyPr>
          <a:lstStyle/>
          <a:p>
            <a:r>
              <a:rPr lang="en-US" sz="3200"/>
              <a:t>Transformational Leadership (Final Section)</a:t>
            </a:r>
            <a:endParaRPr lang="en-US" sz="3200">
              <a:ea typeface="Calibri" panose="020F0502020204030204"/>
              <a:cs typeface="Calibri" panose="020F0502020204030204"/>
            </a:endParaRPr>
          </a:p>
          <a:p>
            <a:r>
              <a:rPr lang="en-US" sz="1600" dirty="0">
                <a:latin typeface="Segoe UI"/>
                <a:cs typeface="Segoe UI"/>
              </a:rPr>
              <a:t>Strong evidence supports the </a:t>
            </a:r>
            <a:r>
              <a:rPr lang="en-US" sz="1600" b="1" dirty="0">
                <a:latin typeface="Segoe UI"/>
                <a:cs typeface="Segoe UI"/>
              </a:rPr>
              <a:t>superiority of transformational leadership</a:t>
            </a:r>
            <a:r>
              <a:rPr lang="en-US" sz="1600" dirty="0">
                <a:latin typeface="Segoe UI"/>
                <a:cs typeface="Segoe UI"/>
              </a:rPr>
              <a:t> over transactional leadership.</a:t>
            </a:r>
            <a:endParaRPr lang="en-US" sz="1600">
              <a:ea typeface="Calibri"/>
              <a:cs typeface="Calibri"/>
            </a:endParaRPr>
          </a:p>
          <a:p>
            <a:r>
              <a:rPr lang="en-US" sz="1600">
                <a:latin typeface="Segoe UI"/>
                <a:cs typeface="Segoe UI"/>
              </a:rPr>
              <a:t>Transformational leaders are rated as: </a:t>
            </a:r>
            <a:endParaRPr lang="en-US" sz="1600">
              <a:ea typeface="Calibri"/>
              <a:cs typeface="Calibri"/>
            </a:endParaRPr>
          </a:p>
          <a:p>
            <a:pPr lvl="1"/>
            <a:r>
              <a:rPr lang="en-US" sz="1600">
                <a:latin typeface="Segoe UI"/>
                <a:cs typeface="Segoe UI"/>
              </a:rPr>
              <a:t>More effective</a:t>
            </a:r>
            <a:endParaRPr lang="en-US" sz="1600">
              <a:ea typeface="Calibri"/>
              <a:cs typeface="Calibri"/>
            </a:endParaRPr>
          </a:p>
          <a:p>
            <a:pPr lvl="1"/>
            <a:r>
              <a:rPr lang="en-US" sz="1600">
                <a:latin typeface="Segoe UI"/>
                <a:cs typeface="Segoe UI"/>
              </a:rPr>
              <a:t>Higher performers</a:t>
            </a:r>
            <a:endParaRPr lang="en-US" sz="1600">
              <a:ea typeface="Calibri"/>
              <a:cs typeface="Calibri"/>
            </a:endParaRPr>
          </a:p>
          <a:p>
            <a:pPr lvl="1"/>
            <a:r>
              <a:rPr lang="en-US" sz="1600">
                <a:latin typeface="Segoe UI"/>
                <a:cs typeface="Segoe UI"/>
              </a:rPr>
              <a:t>More promotable</a:t>
            </a:r>
            <a:endParaRPr lang="en-US" sz="1600">
              <a:ea typeface="Calibri"/>
              <a:cs typeface="Calibri"/>
            </a:endParaRPr>
          </a:p>
          <a:p>
            <a:pPr lvl="1"/>
            <a:r>
              <a:rPr lang="en-US" sz="1600">
                <a:latin typeface="Segoe UI"/>
                <a:cs typeface="Segoe UI"/>
              </a:rPr>
              <a:t>More interpersonally sensitive</a:t>
            </a:r>
            <a:endParaRPr lang="en-US" sz="1600">
              <a:ea typeface="Calibri"/>
              <a:cs typeface="Calibri"/>
            </a:endParaRPr>
          </a:p>
          <a:p>
            <a:r>
              <a:rPr lang="en-US" sz="1600">
                <a:latin typeface="Segoe UI"/>
                <a:cs typeface="Segoe UI"/>
              </a:rPr>
              <a:t>Transformational leadership is strongly linked to: </a:t>
            </a:r>
            <a:endParaRPr lang="en-US" sz="1600">
              <a:ea typeface="Calibri"/>
              <a:cs typeface="Calibri"/>
            </a:endParaRPr>
          </a:p>
          <a:p>
            <a:pPr lvl="1"/>
            <a:r>
              <a:rPr lang="en-US" sz="1600">
                <a:latin typeface="Segoe UI"/>
                <a:cs typeface="Segoe UI"/>
              </a:rPr>
              <a:t>Lower employee turnover</a:t>
            </a:r>
            <a:endParaRPr lang="en-US" sz="1600">
              <a:ea typeface="Calibri"/>
              <a:cs typeface="Calibri"/>
            </a:endParaRPr>
          </a:p>
          <a:p>
            <a:pPr lvl="1"/>
            <a:r>
              <a:rPr lang="en-US" sz="1600">
                <a:latin typeface="Segoe UI"/>
                <a:cs typeface="Segoe UI"/>
              </a:rPr>
              <a:t>Higher productivity</a:t>
            </a:r>
            <a:endParaRPr lang="en-US" sz="1600">
              <a:ea typeface="Calibri"/>
              <a:cs typeface="Calibri"/>
            </a:endParaRPr>
          </a:p>
          <a:p>
            <a:pPr lvl="1"/>
            <a:r>
              <a:rPr lang="en-US" sz="1600">
                <a:latin typeface="Segoe UI"/>
                <a:cs typeface="Segoe UI"/>
              </a:rPr>
              <a:t>Greater job satisfaction</a:t>
            </a:r>
            <a:endParaRPr lang="en-US" sz="1600">
              <a:ea typeface="Calibri"/>
              <a:cs typeface="Calibri"/>
            </a:endParaRPr>
          </a:p>
          <a:p>
            <a:pPr lvl="1"/>
            <a:r>
              <a:rPr lang="en-US" sz="1600">
                <a:latin typeface="Segoe UI"/>
                <a:cs typeface="Segoe UI"/>
              </a:rPr>
              <a:t>Increased creativity</a:t>
            </a:r>
            <a:endParaRPr lang="en-US" sz="1600">
              <a:ea typeface="Calibri"/>
              <a:cs typeface="Calibri"/>
            </a:endParaRPr>
          </a:p>
          <a:p>
            <a:pPr lvl="1"/>
            <a:r>
              <a:rPr lang="en-US" sz="1600">
                <a:latin typeface="Segoe UI"/>
                <a:cs typeface="Segoe UI"/>
              </a:rPr>
              <a:t>Better goal achievement</a:t>
            </a:r>
            <a:endParaRPr lang="en-US" sz="1600">
              <a:ea typeface="Calibri"/>
              <a:cs typeface="Calibri"/>
            </a:endParaRPr>
          </a:p>
          <a:p>
            <a:pPr lvl="1"/>
            <a:r>
              <a:rPr lang="en-US" sz="1600">
                <a:latin typeface="Segoe UI"/>
                <a:cs typeface="Segoe UI"/>
              </a:rPr>
              <a:t>Improved follower well-being</a:t>
            </a:r>
            <a:endParaRPr lang="en-US" sz="1600">
              <a:ea typeface="Calibri"/>
              <a:cs typeface="Calibri"/>
            </a:endParaRPr>
          </a:p>
          <a:p>
            <a:pPr lvl="1"/>
            <a:r>
              <a:rPr lang="en-US" sz="1600">
                <a:latin typeface="Segoe UI"/>
                <a:cs typeface="Segoe UI"/>
              </a:rPr>
              <a:t>Greater corporate entrepreneurship, especially in start-up firms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31486212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35207-DEF5-0AB6-3BEA-D44B9FA2AB71}"/>
              </a:ext>
            </a:extLst>
          </p:cNvPr>
          <p:cNvSpPr>
            <a:spLocks noGrp="1"/>
          </p:cNvSpPr>
          <p:nvPr>
            <p:ph type="title"/>
          </p:nvPr>
        </p:nvSpPr>
        <p:spPr/>
        <p:txBody>
          <a:bodyPr/>
          <a:lstStyle/>
          <a:p>
            <a:pPr algn="ctr"/>
            <a:br>
              <a:rPr lang="en-US" dirty="0">
                <a:latin typeface="Segoe UI"/>
                <a:cs typeface="Segoe UI"/>
              </a:rPr>
            </a:br>
            <a:r>
              <a:rPr lang="en-US">
                <a:latin typeface="Segoe UI"/>
                <a:cs typeface="Segoe UI"/>
              </a:rPr>
              <a:t>Ethical Leadership</a:t>
            </a:r>
            <a:endParaRPr lang="en-US">
              <a:ea typeface="Calibri Light" panose="020F0302020204030204"/>
              <a:cs typeface="Calibri Light" panose="020F0302020204030204"/>
            </a:endParaRPr>
          </a:p>
          <a:p>
            <a:pPr algn="ctr"/>
            <a:endParaRPr lang="en-US" dirty="0">
              <a:ea typeface="Calibri Light"/>
              <a:cs typeface="Calibri Light"/>
            </a:endParaRPr>
          </a:p>
        </p:txBody>
      </p:sp>
      <p:sp>
        <p:nvSpPr>
          <p:cNvPr id="3" name="Content Placeholder 2">
            <a:extLst>
              <a:ext uri="{FF2B5EF4-FFF2-40B4-BE49-F238E27FC236}">
                <a16:creationId xmlns:a16="http://schemas.microsoft.com/office/drawing/2014/main" id="{A292748E-2B79-93A9-E680-3188B4A82D18}"/>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After becoming CEO of General Motors, Mary Barra faced a major ethical decision regarding faulty ignition switches installed before her tenure.</a:t>
            </a:r>
            <a:endParaRPr lang="en-US" sz="2000">
              <a:ea typeface="Calibri" panose="020F0502020204030204"/>
              <a:cs typeface="Calibri" panose="020F0502020204030204"/>
            </a:endParaRPr>
          </a:p>
          <a:p>
            <a:r>
              <a:rPr lang="en-US" sz="2000">
                <a:latin typeface="Segoe UI"/>
                <a:cs typeface="Segoe UI"/>
              </a:rPr>
              <a:t>Barra chose to take responsibility on behalf of the company, publicly apologizing to customers and stakeholders.</a:t>
            </a:r>
            <a:endParaRPr lang="en-US" sz="2000">
              <a:ea typeface="Calibri"/>
              <a:cs typeface="Calibri"/>
            </a:endParaRPr>
          </a:p>
          <a:p>
            <a:r>
              <a:rPr lang="en-US" sz="2000">
                <a:latin typeface="Segoe UI"/>
                <a:cs typeface="Segoe UI"/>
              </a:rPr>
              <a:t>She appointed Jeff Boyer as Vice President of Global Safety and gave him full authority and resources to address safety issues.</a:t>
            </a:r>
            <a:endParaRPr lang="en-US" sz="2000">
              <a:ea typeface="Calibri"/>
              <a:cs typeface="Calibri"/>
            </a:endParaRPr>
          </a:p>
          <a:p>
            <a:r>
              <a:rPr lang="en-US" sz="2000" dirty="0">
                <a:latin typeface="Segoe UI"/>
                <a:cs typeface="Segoe UI"/>
              </a:rPr>
              <a:t>Her actions demonstrated ethical leadership by prioritizing public safety over profits.</a:t>
            </a:r>
            <a:endParaRPr lang="en-US" sz="2000">
              <a:ea typeface="Calibri"/>
              <a:cs typeface="Calibri"/>
            </a:endParaRPr>
          </a:p>
          <a:p>
            <a:r>
              <a:rPr lang="en-US" sz="2000">
                <a:latin typeface="Segoe UI"/>
                <a:cs typeface="Segoe UI"/>
              </a:rPr>
              <a:t>Barra held responsible employees accountable while also supporting staff by fostering a culture of improvement.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2200280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FD90B-647A-F0B7-DB58-6464FB15DFA4}"/>
              </a:ext>
            </a:extLst>
          </p:cNvPr>
          <p:cNvSpPr>
            <a:spLocks noGrp="1"/>
          </p:cNvSpPr>
          <p:nvPr>
            <p:ph type="title"/>
          </p:nvPr>
        </p:nvSpPr>
        <p:spPr/>
        <p:txBody>
          <a:bodyPr/>
          <a:lstStyle/>
          <a:p>
            <a:pPr algn="ctr"/>
            <a:br>
              <a:rPr lang="en-US" dirty="0">
                <a:latin typeface="Segoe UI"/>
                <a:cs typeface="Segoe UI"/>
              </a:rPr>
            </a:br>
            <a:r>
              <a:rPr lang="en-US">
                <a:latin typeface="Segoe UI"/>
                <a:cs typeface="Segoe UI"/>
              </a:rPr>
              <a:t>Ethical Leadership</a:t>
            </a:r>
            <a:endParaRPr lang="en-US" sz="12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0CB27DE-A610-EE57-3C37-CB938837D2EB}"/>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Leadership is not value-neutral; both the goals leaders pursue and the means they use matter ethically.</a:t>
            </a:r>
            <a:endParaRPr lang="en-US" sz="2000">
              <a:ea typeface="Calibri" panose="020F0502020204030204"/>
              <a:cs typeface="Calibri" panose="020F0502020204030204"/>
            </a:endParaRPr>
          </a:p>
          <a:p>
            <a:r>
              <a:rPr lang="en-US" sz="2000">
                <a:latin typeface="Segoe UI"/>
                <a:cs typeface="Segoe UI"/>
              </a:rPr>
              <a:t>Ethical leaders play a crucial role in setting ethical expectations throughout the organization.</a:t>
            </a:r>
            <a:endParaRPr lang="en-US" sz="2000">
              <a:ea typeface="Calibri"/>
              <a:cs typeface="Calibri"/>
            </a:endParaRPr>
          </a:p>
          <a:p>
            <a:r>
              <a:rPr lang="en-US" sz="2000">
                <a:latin typeface="Segoe UI"/>
                <a:cs typeface="Segoe UI"/>
              </a:rPr>
              <a:t>Ethical leadership influences behavior at all levels, not just direct followers.</a:t>
            </a:r>
            <a:endParaRPr lang="en-US" sz="2000">
              <a:ea typeface="Calibri"/>
              <a:cs typeface="Calibri"/>
            </a:endParaRPr>
          </a:p>
          <a:p>
            <a:r>
              <a:rPr lang="en-US" sz="2000">
                <a:latin typeface="Segoe UI"/>
                <a:cs typeface="Segoe UI"/>
              </a:rPr>
              <a:t>Leaders perceived as highly ethical are rated more positively by subordinates.</a:t>
            </a:r>
            <a:endParaRPr lang="en-US" sz="2000">
              <a:ea typeface="Calibri"/>
              <a:cs typeface="Calibri"/>
            </a:endParaRPr>
          </a:p>
          <a:p>
            <a:r>
              <a:rPr lang="en-US" sz="2000">
                <a:latin typeface="Segoe UI"/>
                <a:cs typeface="Segoe UI"/>
              </a:rPr>
              <a:t>Ethical leadership is associated with higher employee satisfaction, commitment, motivation, and performance.</a:t>
            </a:r>
            <a:endParaRPr lang="en-US" sz="2000">
              <a:ea typeface="Calibri"/>
              <a:cs typeface="Calibri"/>
            </a:endParaRPr>
          </a:p>
          <a:p>
            <a:r>
              <a:rPr lang="en-US" sz="2000">
                <a:latin typeface="Segoe UI"/>
                <a:cs typeface="Segoe UI"/>
              </a:rPr>
              <a:t>Such leadership also reduces employee strain, turnover intentions, and counterproductive work behaviors, while increasing positive organizational citizenship behaviors.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94000398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720717-8EC5-6679-300F-91490BD7C627}"/>
              </a:ext>
            </a:extLst>
          </p:cNvPr>
          <p:cNvPicPr>
            <a:picLocks noChangeAspect="1"/>
          </p:cNvPicPr>
          <p:nvPr/>
        </p:nvPicPr>
        <p:blipFill>
          <a:blip r:embed="rId2"/>
          <a:stretch>
            <a:fillRect/>
          </a:stretch>
        </p:blipFill>
        <p:spPr>
          <a:xfrm>
            <a:off x="87313" y="965200"/>
            <a:ext cx="6726237" cy="5421312"/>
          </a:xfrm>
          <a:prstGeom prst="rect">
            <a:avLst/>
          </a:prstGeom>
        </p:spPr>
      </p:pic>
      <p:pic>
        <p:nvPicPr>
          <p:cNvPr id="5" name="Picture 4">
            <a:extLst>
              <a:ext uri="{FF2B5EF4-FFF2-40B4-BE49-F238E27FC236}">
                <a16:creationId xmlns:a16="http://schemas.microsoft.com/office/drawing/2014/main" id="{0F965E13-1355-76FC-A6E0-B68A4203090A}"/>
              </a:ext>
            </a:extLst>
          </p:cNvPr>
          <p:cNvPicPr>
            <a:picLocks noChangeAspect="1"/>
          </p:cNvPicPr>
          <p:nvPr/>
        </p:nvPicPr>
        <p:blipFill>
          <a:blip r:embed="rId3"/>
          <a:stretch>
            <a:fillRect/>
          </a:stretch>
        </p:blipFill>
        <p:spPr>
          <a:xfrm>
            <a:off x="7177088" y="965200"/>
            <a:ext cx="4927599" cy="5314949"/>
          </a:xfrm>
          <a:prstGeom prst="rect">
            <a:avLst/>
          </a:prstGeom>
        </p:spPr>
      </p:pic>
    </p:spTree>
    <p:extLst>
      <p:ext uri="{BB962C8B-B14F-4D97-AF65-F5344CB8AC3E}">
        <p14:creationId xmlns:p14="http://schemas.microsoft.com/office/powerpoint/2010/main" val="56354192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6CA7B-3AC9-92FA-1BF3-09FDE12FFF5E}"/>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Authentic Leadership</a:t>
            </a:r>
            <a:endParaRPr lang="en-US" sz="32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5EFFE6D-0DB4-9032-3482-285938815874}"/>
              </a:ext>
            </a:extLst>
          </p:cNvPr>
          <p:cNvSpPr>
            <a:spLocks noGrp="1"/>
          </p:cNvSpPr>
          <p:nvPr>
            <p:ph idx="1"/>
          </p:nvPr>
        </p:nvSpPr>
        <p:spPr/>
        <p:txBody>
          <a:bodyPr vert="horz" lIns="91440" tIns="45720" rIns="91440" bIns="45720" rtlCol="0" anchor="t">
            <a:normAutofit/>
          </a:bodyPr>
          <a:lstStyle/>
          <a:p>
            <a:r>
              <a:rPr lang="en-US" sz="1600">
                <a:latin typeface="Segoe UI"/>
                <a:ea typeface="Calibri"/>
                <a:cs typeface="Segoe UI"/>
              </a:rPr>
              <a:t>Authentic leadership emphasizes the moral and ethical aspects of leading.</a:t>
            </a:r>
            <a:endParaRPr lang="en-US" sz="1600">
              <a:ea typeface="Calibri"/>
              <a:cs typeface="Calibri"/>
            </a:endParaRPr>
          </a:p>
          <a:p>
            <a:r>
              <a:rPr lang="en-US" sz="1600">
                <a:latin typeface="Segoe UI"/>
                <a:ea typeface="Calibri"/>
                <a:cs typeface="Segoe UI"/>
              </a:rPr>
              <a:t>Authentic leaders: </a:t>
            </a:r>
            <a:endParaRPr lang="en-US" sz="1600">
              <a:ea typeface="Calibri"/>
              <a:cs typeface="Calibri"/>
            </a:endParaRPr>
          </a:p>
          <a:p>
            <a:r>
              <a:rPr lang="en-US" sz="1600">
                <a:latin typeface="Segoe UI"/>
                <a:ea typeface="Calibri"/>
                <a:cs typeface="Segoe UI"/>
              </a:rPr>
              <a:t>Know who they are and what they stand for.</a:t>
            </a:r>
            <a:endParaRPr lang="en-US" sz="1600">
              <a:ea typeface="Calibri"/>
              <a:cs typeface="Calibri"/>
            </a:endParaRPr>
          </a:p>
          <a:p>
            <a:r>
              <a:rPr lang="en-US" sz="1600">
                <a:latin typeface="Segoe UI"/>
                <a:ea typeface="Calibri"/>
                <a:cs typeface="Segoe UI"/>
              </a:rPr>
              <a:t>Act openly and candidly on their values and beliefs.</a:t>
            </a:r>
            <a:endParaRPr lang="en-US" sz="1600">
              <a:ea typeface="Calibri"/>
              <a:cs typeface="Calibri"/>
            </a:endParaRPr>
          </a:p>
          <a:p>
            <a:r>
              <a:rPr lang="en-US" sz="1600">
                <a:latin typeface="Segoe UI"/>
                <a:ea typeface="Calibri"/>
                <a:cs typeface="Segoe UI"/>
              </a:rPr>
              <a:t>Are self-aware and transparent.</a:t>
            </a:r>
            <a:endParaRPr lang="en-US" sz="1600">
              <a:ea typeface="Calibri"/>
              <a:cs typeface="Calibri"/>
            </a:endParaRPr>
          </a:p>
          <a:p>
            <a:r>
              <a:rPr lang="en-US" sz="1600">
                <a:latin typeface="Segoe UI"/>
                <a:ea typeface="Calibri"/>
                <a:cs typeface="Segoe UI"/>
              </a:rPr>
              <a:t>Invite and consider viewpoints that challenge their own.</a:t>
            </a:r>
            <a:endParaRPr lang="en-US" sz="1600">
              <a:ea typeface="Calibri"/>
              <a:cs typeface="Calibri"/>
            </a:endParaRPr>
          </a:p>
          <a:p>
            <a:r>
              <a:rPr lang="en-US" sz="1600">
                <a:latin typeface="Segoe UI"/>
                <a:ea typeface="Calibri"/>
                <a:cs typeface="Segoe UI"/>
              </a:rPr>
              <a:t>Are guided by strong moral standards.</a:t>
            </a:r>
            <a:endParaRPr lang="en-US" sz="1600">
              <a:ea typeface="Calibri"/>
              <a:cs typeface="Calibri"/>
            </a:endParaRPr>
          </a:p>
          <a:p>
            <a:r>
              <a:rPr lang="en-US" sz="1600">
                <a:latin typeface="Segoe UI"/>
                <a:ea typeface="Calibri"/>
                <a:cs typeface="Segoe UI"/>
              </a:rPr>
              <a:t>Tend to be humble.</a:t>
            </a:r>
            <a:endParaRPr lang="en-US" sz="1600">
              <a:ea typeface="Calibri"/>
              <a:cs typeface="Calibri"/>
            </a:endParaRPr>
          </a:p>
          <a:p>
            <a:r>
              <a:rPr lang="en-US" sz="1600">
                <a:latin typeface="Segoe UI"/>
                <a:ea typeface="Calibri"/>
                <a:cs typeface="Segoe UI"/>
              </a:rPr>
              <a:t>These qualities lead followers to view authentic leaders as ethical and trustworthy.</a:t>
            </a:r>
            <a:endParaRPr lang="en-US" sz="1600">
              <a:ea typeface="Calibri"/>
              <a:cs typeface="Calibri"/>
            </a:endParaRPr>
          </a:p>
          <a:p>
            <a:r>
              <a:rPr lang="en-US" sz="1600">
                <a:latin typeface="Segoe UI"/>
                <a:ea typeface="Calibri"/>
                <a:cs typeface="Segoe UI"/>
              </a:rPr>
              <a:t>When leaders practice what they preach, followers develop strong trust and emotional commitment.</a:t>
            </a:r>
            <a:endParaRPr lang="en-US" sz="1600">
              <a:ea typeface="Calibri"/>
              <a:cs typeface="Calibri"/>
            </a:endParaRPr>
          </a:p>
          <a:p>
            <a:r>
              <a:rPr lang="en-US" sz="1600">
                <a:latin typeface="Segoe UI"/>
                <a:ea typeface="Calibri"/>
                <a:cs typeface="Segoe UI"/>
              </a:rPr>
              <a:t>Authentic leadership positively influences followers’ performance and organizational citizenship behavior, though to a lesser extent than trust and commitment.</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76917089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09CBF-7ADE-14AF-C696-4F334C728E63}"/>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Authentic Leadership</a:t>
            </a:r>
            <a:endParaRPr lang="en-US" sz="40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6C9877F-5483-A70F-F58E-03AAE9FCECAC}"/>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Senator John McCain and Frank Blake (former CEO of Home Depot) are presented as examples of authentic leaders.</a:t>
            </a:r>
            <a:endParaRPr lang="en-US" sz="2000">
              <a:ea typeface="Calibri" panose="020F0502020204030204"/>
              <a:cs typeface="Calibri" panose="020F0502020204030204"/>
            </a:endParaRPr>
          </a:p>
          <a:p>
            <a:r>
              <a:rPr lang="en-US" sz="2000">
                <a:latin typeface="Segoe UI"/>
                <a:cs typeface="Segoe UI"/>
              </a:rPr>
              <a:t>McCain upheld his moral standards consistently and was willing to oppose the majority when necessary.</a:t>
            </a:r>
            <a:endParaRPr lang="en-US" sz="2000">
              <a:ea typeface="Calibri"/>
              <a:cs typeface="Calibri"/>
            </a:endParaRPr>
          </a:p>
          <a:p>
            <a:r>
              <a:rPr lang="en-US" sz="2000">
                <a:latin typeface="Segoe UI"/>
                <a:cs typeface="Segoe UI"/>
              </a:rPr>
              <a:t>Frank Blake took responsibility for a major data breach involving the theft of 56 million credit card numbers, even though it occurred just before his retirement.</a:t>
            </a:r>
            <a:endParaRPr lang="en-US" sz="2000">
              <a:ea typeface="Calibri"/>
              <a:cs typeface="Calibri"/>
            </a:endParaRPr>
          </a:p>
          <a:p>
            <a:r>
              <a:rPr lang="en-US" sz="2000">
                <a:latin typeface="Segoe UI"/>
                <a:cs typeface="Segoe UI"/>
              </a:rPr>
              <a:t>Blake could have left the crisis for his successor but chose to personally address it.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5865222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42571-5167-1E2E-2A1D-49A9B982CFAB}"/>
              </a:ext>
            </a:extLst>
          </p:cNvPr>
          <p:cNvSpPr>
            <a:spLocks noGrp="1"/>
          </p:cNvSpPr>
          <p:nvPr>
            <p:ph type="title"/>
          </p:nvPr>
        </p:nvSpPr>
        <p:spPr/>
        <p:txBody>
          <a:bodyPr>
            <a:normAutofit fontScale="90000"/>
          </a:bodyPr>
          <a:lstStyle/>
          <a:p>
            <a:pPr algn="ctr"/>
            <a:br>
              <a:rPr lang="en-US" sz="4800" b="1" dirty="0">
                <a:latin typeface="Segoe UI"/>
                <a:cs typeface="Segoe UI"/>
              </a:rPr>
            </a:br>
            <a:r>
              <a:rPr lang="en-US" sz="4800" b="1">
                <a:latin typeface="Segoe UI"/>
                <a:cs typeface="Segoe UI"/>
              </a:rPr>
              <a:t>Servant Leadership</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9411FC3-F8AB-A6A4-5371-A2F438097C2B}"/>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Servant leadership is an extension of ethical leadership that has gained attention from leadership researchers.</a:t>
            </a:r>
            <a:endParaRPr lang="en-US" sz="1800">
              <a:ea typeface="Calibri" panose="020F0502020204030204"/>
              <a:cs typeface="Calibri" panose="020F0502020204030204"/>
            </a:endParaRPr>
          </a:p>
          <a:p>
            <a:r>
              <a:rPr lang="en-US" sz="1800">
                <a:latin typeface="Segoe UI"/>
                <a:cs typeface="Segoe UI"/>
              </a:rPr>
              <a:t>Servant leaders go beyond self-interest and focus on helping followers grow and develop.</a:t>
            </a:r>
            <a:endParaRPr lang="en-US" sz="1800">
              <a:ea typeface="Calibri"/>
              <a:cs typeface="Calibri"/>
            </a:endParaRPr>
          </a:p>
          <a:p>
            <a:r>
              <a:rPr lang="en-US" sz="1800">
                <a:latin typeface="Segoe UI"/>
                <a:cs typeface="Segoe UI"/>
              </a:rPr>
              <a:t>The key difference of servant leadership is that it prioritizes followers’ needs over leaders’ own needs.</a:t>
            </a:r>
            <a:endParaRPr lang="en-US" sz="1800">
              <a:ea typeface="Calibri"/>
              <a:cs typeface="Calibri"/>
            </a:endParaRPr>
          </a:p>
          <a:p>
            <a:r>
              <a:rPr lang="en-US" sz="1800">
                <a:latin typeface="Segoe UI"/>
                <a:cs typeface="Segoe UI"/>
              </a:rPr>
              <a:t>Core characteristics of servant leadership include: </a:t>
            </a:r>
            <a:endParaRPr lang="en-US" sz="1800">
              <a:ea typeface="Calibri"/>
              <a:cs typeface="Calibri"/>
            </a:endParaRPr>
          </a:p>
          <a:p>
            <a:r>
              <a:rPr lang="en-US" sz="1800">
                <a:latin typeface="Segoe UI"/>
                <a:cs typeface="Segoe UI"/>
              </a:rPr>
              <a:t>Caring about followers’ personal problems and well-being.</a:t>
            </a:r>
            <a:endParaRPr lang="en-US" sz="1800">
              <a:ea typeface="Calibri"/>
              <a:cs typeface="Calibri"/>
            </a:endParaRPr>
          </a:p>
          <a:p>
            <a:r>
              <a:rPr lang="en-US" sz="1800">
                <a:latin typeface="Segoe UI"/>
                <a:cs typeface="Segoe UI"/>
              </a:rPr>
              <a:t>Empowering followers with responsibility and decision-making authority.</a:t>
            </a:r>
            <a:endParaRPr lang="en-US" sz="1800">
              <a:ea typeface="Calibri"/>
              <a:cs typeface="Calibri"/>
            </a:endParaRPr>
          </a:p>
          <a:p>
            <a:r>
              <a:rPr lang="en-US" sz="1800">
                <a:latin typeface="Segoe UI"/>
                <a:cs typeface="Segoe UI"/>
              </a:rPr>
              <a:t>Helping subordinates grow and succeed.</a:t>
            </a:r>
            <a:endParaRPr lang="en-US" sz="1800">
              <a:ea typeface="Calibri"/>
              <a:cs typeface="Calibri"/>
            </a:endParaRPr>
          </a:p>
          <a:p>
            <a:r>
              <a:rPr lang="en-US" sz="1800">
                <a:latin typeface="Segoe UI"/>
                <a:cs typeface="Segoe UI"/>
              </a:rPr>
              <a:t>Leading by example and serving as a model of integrity.</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5193791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476EB-4ECA-A472-982D-841E453D72C2}"/>
              </a:ext>
            </a:extLst>
          </p:cNvPr>
          <p:cNvSpPr>
            <a:spLocks noGrp="1"/>
          </p:cNvSpPr>
          <p:nvPr>
            <p:ph type="title"/>
          </p:nvPr>
        </p:nvSpPr>
        <p:spPr>
          <a:xfrm>
            <a:off x="838200" y="365125"/>
            <a:ext cx="10515600" cy="829377"/>
          </a:xfrm>
        </p:spPr>
        <p:txBody>
          <a:bodyPr>
            <a:normAutofit fontScale="90000"/>
          </a:bodyPr>
          <a:lstStyle/>
          <a:p>
            <a:pPr algn="ctr"/>
            <a:br>
              <a:rPr lang="en-US" sz="4300" b="1" dirty="0">
                <a:latin typeface="Segoe UI"/>
                <a:cs typeface="Segoe UI"/>
              </a:rPr>
            </a:br>
            <a:r>
              <a:rPr lang="en-US" sz="4300" b="1">
                <a:latin typeface="Segoe UI"/>
                <a:cs typeface="Segoe UI"/>
              </a:rPr>
              <a:t>Servant Leadership</a:t>
            </a:r>
            <a:endParaRPr lang="en-US" sz="4300" b="1">
              <a:ea typeface="Calibri Light" panose="020F0302020204030204"/>
              <a:cs typeface="Calibri Light" panose="020F0302020204030204"/>
            </a:endParaRPr>
          </a:p>
          <a:p>
            <a:pPr algn="ctr"/>
            <a:endParaRPr lang="en-US" dirty="0">
              <a:ea typeface="Calibri Light"/>
              <a:cs typeface="Calibri Light"/>
            </a:endParaRPr>
          </a:p>
        </p:txBody>
      </p:sp>
      <p:sp>
        <p:nvSpPr>
          <p:cNvPr id="3" name="Content Placeholder 2">
            <a:extLst>
              <a:ext uri="{FF2B5EF4-FFF2-40B4-BE49-F238E27FC236}">
                <a16:creationId xmlns:a16="http://schemas.microsoft.com/office/drawing/2014/main" id="{F5DC1348-0948-90A2-B919-B0CDEA3AE24B}"/>
              </a:ext>
            </a:extLst>
          </p:cNvPr>
          <p:cNvSpPr>
            <a:spLocks noGrp="1"/>
          </p:cNvSpPr>
          <p:nvPr>
            <p:ph idx="1"/>
          </p:nvPr>
        </p:nvSpPr>
        <p:spPr>
          <a:xfrm>
            <a:off x="838200" y="1317626"/>
            <a:ext cx="10515600" cy="5213755"/>
          </a:xfrm>
        </p:spPr>
        <p:txBody>
          <a:bodyPr vert="horz" lIns="91440" tIns="45720" rIns="91440" bIns="45720" rtlCol="0" anchor="t">
            <a:normAutofit/>
          </a:bodyPr>
          <a:lstStyle/>
          <a:p>
            <a:r>
              <a:rPr lang="en-US" sz="2000">
                <a:latin typeface="Segoe UI"/>
                <a:cs typeface="Segoe UI"/>
              </a:rPr>
              <a:t>Sylvia Metayer, CEO of Sodexo Corporate Services Worldwide, is highlighted as a servant leader who views the CEO role as serving employees, clients, and consumers.</a:t>
            </a:r>
            <a:endParaRPr lang="en-US" sz="2000">
              <a:ea typeface="Calibri" panose="020F0502020204030204"/>
              <a:cs typeface="Calibri" panose="020F0502020204030204"/>
            </a:endParaRPr>
          </a:p>
          <a:p>
            <a:r>
              <a:rPr lang="en-US" sz="2000">
                <a:latin typeface="Segoe UI"/>
                <a:cs typeface="Segoe UI"/>
              </a:rPr>
              <a:t>Other notable examples of servant leaders include Martin Luther King Jr., Nelson Mandela, Mother Teresa, and Mahatma Gandhi.</a:t>
            </a:r>
            <a:endParaRPr lang="en-US" sz="2000">
              <a:ea typeface="Calibri"/>
              <a:cs typeface="Calibri"/>
            </a:endParaRPr>
          </a:p>
          <a:p>
            <a:r>
              <a:rPr lang="en-US" sz="2000">
                <a:latin typeface="Segoe UI"/>
                <a:cs typeface="Segoe UI"/>
              </a:rPr>
              <a:t>Research shows that servant leadership helps create a strong service-oriented culture.</a:t>
            </a:r>
            <a:endParaRPr lang="en-US" sz="2000">
              <a:ea typeface="Calibri"/>
              <a:cs typeface="Calibri"/>
            </a:endParaRPr>
          </a:p>
          <a:p>
            <a:r>
              <a:rPr lang="en-US" sz="2000">
                <a:latin typeface="Segoe UI"/>
                <a:cs typeface="Segoe UI"/>
              </a:rPr>
              <a:t>Studies found servant leadership improves employee attitudes, identification with the organization, and overall performance.</a:t>
            </a:r>
            <a:endParaRPr lang="en-US" sz="2000">
              <a:ea typeface="Calibri"/>
              <a:cs typeface="Calibri"/>
            </a:endParaRPr>
          </a:p>
          <a:p>
            <a:r>
              <a:rPr lang="en-US" sz="2000" dirty="0">
                <a:latin typeface="Segoe UI"/>
                <a:cs typeface="Segoe UI"/>
              </a:rPr>
              <a:t>Additional research in China showed servant leadership positively predicts customer satisfaction and service performance.</a:t>
            </a:r>
            <a:endParaRPr lang="en-US" sz="2000">
              <a:ea typeface="Calibri"/>
              <a:cs typeface="Calibri"/>
            </a:endParaRPr>
          </a:p>
          <a:p>
            <a:r>
              <a:rPr lang="en-US" sz="2000">
                <a:latin typeface="Segoe UI"/>
                <a:cs typeface="Segoe UI"/>
              </a:rPr>
              <a:t>Servant leadership may be more common and effective in certain cultures.</a:t>
            </a:r>
            <a:endParaRPr lang="en-US" sz="2000">
              <a:ea typeface="Calibri"/>
              <a:cs typeface="Calibri"/>
            </a:endParaRPr>
          </a:p>
          <a:p>
            <a:r>
              <a:rPr lang="en-US" sz="2000">
                <a:latin typeface="Segoe UI"/>
                <a:cs typeface="Segoe UI"/>
              </a:rPr>
              <a:t>Cultural comparisons suggest East Asian leadership styles align more closely with servant leadership than Western styles.</a:t>
            </a:r>
            <a:endParaRPr lang="en-US" sz="2000">
              <a:ea typeface="Calibri"/>
              <a:cs typeface="Calibri"/>
            </a:endParaRPr>
          </a:p>
          <a:p>
            <a:r>
              <a:rPr lang="en-US" sz="2000">
                <a:latin typeface="Segoe UI"/>
                <a:cs typeface="Segoe UI"/>
              </a:rPr>
              <a:t>This cultural alignment may help explain why servant leadership can be especially effective in East Asian contexts.</a:t>
            </a:r>
            <a:endParaRPr lang="en-US" sz="20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177716093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oster of a leader&#10;&#10;AI-generated content may be incorrect.">
            <a:extLst>
              <a:ext uri="{FF2B5EF4-FFF2-40B4-BE49-F238E27FC236}">
                <a16:creationId xmlns:a16="http://schemas.microsoft.com/office/drawing/2014/main" id="{3E4AEE0B-DCEB-AC3D-2824-78D2133F5FDD}"/>
              </a:ext>
            </a:extLst>
          </p:cNvPr>
          <p:cNvPicPr>
            <a:picLocks noChangeAspect="1"/>
          </p:cNvPicPr>
          <p:nvPr/>
        </p:nvPicPr>
        <p:blipFill>
          <a:blip r:embed="rId2"/>
          <a:stretch>
            <a:fillRect/>
          </a:stretch>
        </p:blipFill>
        <p:spPr>
          <a:xfrm>
            <a:off x="1263433" y="6564"/>
            <a:ext cx="9536603" cy="6770716"/>
          </a:xfrm>
          <a:prstGeom prst="rect">
            <a:avLst/>
          </a:prstGeom>
        </p:spPr>
      </p:pic>
    </p:spTree>
    <p:extLst>
      <p:ext uri="{BB962C8B-B14F-4D97-AF65-F5344CB8AC3E}">
        <p14:creationId xmlns:p14="http://schemas.microsoft.com/office/powerpoint/2010/main" val="91064332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371D75-F381-BC36-D821-A789E3FDA6AF}"/>
              </a:ext>
            </a:extLst>
          </p:cNvPr>
          <p:cNvPicPr>
            <a:picLocks noChangeAspect="1"/>
          </p:cNvPicPr>
          <p:nvPr/>
        </p:nvPicPr>
        <p:blipFill>
          <a:blip r:embed="rId2"/>
          <a:stretch>
            <a:fillRect/>
          </a:stretch>
        </p:blipFill>
        <p:spPr>
          <a:xfrm>
            <a:off x="6473825" y="1611312"/>
            <a:ext cx="5200650" cy="2428875"/>
          </a:xfrm>
          <a:prstGeom prst="rect">
            <a:avLst/>
          </a:prstGeom>
        </p:spPr>
      </p:pic>
      <p:pic>
        <p:nvPicPr>
          <p:cNvPr id="5" name="Picture 4">
            <a:extLst>
              <a:ext uri="{FF2B5EF4-FFF2-40B4-BE49-F238E27FC236}">
                <a16:creationId xmlns:a16="http://schemas.microsoft.com/office/drawing/2014/main" id="{23E20E5A-3D0C-180C-E262-3353F47C8AA8}"/>
              </a:ext>
            </a:extLst>
          </p:cNvPr>
          <p:cNvPicPr>
            <a:picLocks noChangeAspect="1"/>
          </p:cNvPicPr>
          <p:nvPr/>
        </p:nvPicPr>
        <p:blipFill>
          <a:blip r:embed="rId3"/>
          <a:stretch>
            <a:fillRect/>
          </a:stretch>
        </p:blipFill>
        <p:spPr>
          <a:xfrm>
            <a:off x="218443" y="781050"/>
            <a:ext cx="4747257" cy="5746750"/>
          </a:xfrm>
          <a:prstGeom prst="rect">
            <a:avLst/>
          </a:prstGeom>
        </p:spPr>
      </p:pic>
    </p:spTree>
    <p:extLst>
      <p:ext uri="{BB962C8B-B14F-4D97-AF65-F5344CB8AC3E}">
        <p14:creationId xmlns:p14="http://schemas.microsoft.com/office/powerpoint/2010/main" val="345426132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2B91F9B-739B-892F-4EAE-650A036DF5D8}"/>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EDD58AB-FB6A-FEE8-8511-916F73561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9B35140-5955-8B31-8820-76F02F2FD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60F769B-6ACD-E2EE-78DD-FFECE1FEC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A12375B-260F-F71C-F158-453F2FF95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question&#10;&#10;AI-generated content may be incorrect.">
            <a:extLst>
              <a:ext uri="{FF2B5EF4-FFF2-40B4-BE49-F238E27FC236}">
                <a16:creationId xmlns:a16="http://schemas.microsoft.com/office/drawing/2014/main" id="{4DC64C35-197C-A63E-7202-0B531FAAE07A}"/>
              </a:ext>
            </a:extLst>
          </p:cNvPr>
          <p:cNvPicPr>
            <a:picLocks noChangeAspect="1"/>
          </p:cNvPicPr>
          <p:nvPr/>
        </p:nvPicPr>
        <p:blipFill>
          <a:blip r:embed="rId2"/>
          <a:stretch>
            <a:fillRect/>
          </a:stretch>
        </p:blipFill>
        <p:spPr>
          <a:xfrm>
            <a:off x="457200" y="821055"/>
            <a:ext cx="11277600" cy="5215890"/>
          </a:xfrm>
          <a:prstGeom prst="rect">
            <a:avLst/>
          </a:prstGeom>
        </p:spPr>
      </p:pic>
    </p:spTree>
    <p:extLst>
      <p:ext uri="{BB962C8B-B14F-4D97-AF65-F5344CB8AC3E}">
        <p14:creationId xmlns:p14="http://schemas.microsoft.com/office/powerpoint/2010/main" val="156904656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9E0CC-93BE-6FFC-0A2B-F107C366851C}"/>
              </a:ext>
            </a:extLst>
          </p:cNvPr>
          <p:cNvSpPr>
            <a:spLocks noGrp="1"/>
          </p:cNvSpPr>
          <p:nvPr>
            <p:ph type="title"/>
          </p:nvPr>
        </p:nvSpPr>
        <p:spPr/>
        <p:txBody>
          <a:bodyPr>
            <a:normAutofit fontScale="90000"/>
          </a:bodyPr>
          <a:lstStyle/>
          <a:p>
            <a:pPr algn="ctr"/>
            <a:br>
              <a:rPr lang="en-US" sz="4800" b="1" dirty="0">
                <a:latin typeface="Segoe UI"/>
                <a:cs typeface="Segoe UI"/>
              </a:rPr>
            </a:br>
            <a:r>
              <a:rPr lang="en-US" sz="4800" b="1">
                <a:latin typeface="Segoe UI"/>
                <a:cs typeface="Segoe UI"/>
              </a:rPr>
              <a:t>Followership</a:t>
            </a:r>
            <a:endParaRPr lang="en-US" sz="4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FD148CB-F006-8E72-9AD0-EA251E204635}"/>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Leadership cannot exist without followers; leaders are only as effective as their ability to engage followers.</a:t>
            </a:r>
            <a:endParaRPr lang="en-US" sz="2000">
              <a:ea typeface="Calibri" panose="020F0502020204030204"/>
              <a:cs typeface="Calibri" panose="020F0502020204030204"/>
            </a:endParaRPr>
          </a:p>
          <a:p>
            <a:r>
              <a:rPr lang="en-US" sz="2000">
                <a:latin typeface="Segoe UI"/>
                <a:cs typeface="Segoe UI"/>
              </a:rPr>
              <a:t>The role of followers in leadership has only recently gained attention in leadership studies.</a:t>
            </a:r>
            <a:endParaRPr lang="en-US" sz="2000">
              <a:ea typeface="Calibri"/>
              <a:cs typeface="Calibri"/>
            </a:endParaRPr>
          </a:p>
          <a:p>
            <a:r>
              <a:rPr lang="en-US" sz="2000">
                <a:latin typeface="Segoe UI"/>
                <a:cs typeface="Segoe UI"/>
              </a:rPr>
              <a:t>Leadership is a two-way process: </a:t>
            </a:r>
            <a:endParaRPr lang="en-US" sz="2000">
              <a:ea typeface="Calibri"/>
              <a:cs typeface="Calibri"/>
            </a:endParaRPr>
          </a:p>
          <a:p>
            <a:r>
              <a:rPr lang="en-US" sz="2000">
                <a:latin typeface="Segoe UI"/>
                <a:cs typeface="Segoe UI"/>
              </a:rPr>
              <a:t>Leaders motivate and engage followers to achieve goals.</a:t>
            </a:r>
            <a:endParaRPr lang="en-US" sz="2000">
              <a:ea typeface="Calibri"/>
              <a:cs typeface="Calibri"/>
            </a:endParaRPr>
          </a:p>
          <a:p>
            <a:r>
              <a:rPr lang="en-US" sz="2000">
                <a:latin typeface="Segoe UI"/>
                <a:cs typeface="Segoe UI"/>
              </a:rPr>
              <a:t>Followers influence leaders’ attitudes, abilities, and behaviors.</a:t>
            </a:r>
            <a:endParaRPr lang="en-US" sz="2000">
              <a:ea typeface="Calibri"/>
              <a:cs typeface="Calibri"/>
            </a:endParaRPr>
          </a:p>
          <a:p>
            <a:r>
              <a:rPr lang="en-US" sz="2000">
                <a:latin typeface="Segoe UI"/>
                <a:cs typeface="Segoe UI"/>
              </a:rPr>
              <a:t>Leaders and followers must work together to move the group forward.</a:t>
            </a:r>
            <a:endParaRPr lang="en-US" sz="2000">
              <a:ea typeface="Calibri"/>
              <a:cs typeface="Calibri"/>
            </a:endParaRPr>
          </a:p>
          <a:p>
            <a:r>
              <a:rPr lang="en-US" sz="2000" dirty="0">
                <a:latin typeface="Segoe UI"/>
                <a:cs typeface="Segoe UI"/>
              </a:rPr>
              <a:t>Leadership emerges from a relationship between leaders and followers within the same social group.</a:t>
            </a:r>
            <a:endParaRPr lang="en-US" sz="2000">
              <a:ea typeface="Calibri"/>
              <a:cs typeface="Calibri"/>
            </a:endParaRPr>
          </a:p>
          <a:p>
            <a:r>
              <a:rPr lang="en-US" sz="2000">
                <a:latin typeface="Segoe UI"/>
                <a:cs typeface="Segoe UI"/>
              </a:rPr>
              <a:t>Successful followers need skills that complement those of the leader.</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31999930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9100A-B455-0F47-225C-D19071872EDC}"/>
              </a:ext>
            </a:extLst>
          </p:cNvPr>
          <p:cNvSpPr>
            <a:spLocks noGrp="1"/>
          </p:cNvSpPr>
          <p:nvPr>
            <p:ph type="title"/>
          </p:nvPr>
        </p:nvSpPr>
        <p:spPr>
          <a:xfrm>
            <a:off x="838200" y="365125"/>
            <a:ext cx="10515600" cy="878236"/>
          </a:xfrm>
        </p:spPr>
        <p:txBody>
          <a:bodyPr>
            <a:normAutofit fontScale="90000"/>
          </a:bodyPr>
          <a:lstStyle/>
          <a:p>
            <a:pPr marL="228600" indent="-228600">
              <a:spcBef>
                <a:spcPts val="1000"/>
              </a:spcBef>
            </a:pPr>
            <a:br>
              <a:rPr lang="en-US" sz="2000" b="1" dirty="0">
                <a:latin typeface="Segoe UI"/>
                <a:cs typeface="Segoe UI"/>
              </a:rPr>
            </a:br>
            <a:br>
              <a:rPr lang="en-US" sz="2000" b="1" dirty="0">
                <a:latin typeface="Segoe UI"/>
                <a:cs typeface="Segoe UI"/>
              </a:rPr>
            </a:br>
            <a:r>
              <a:rPr lang="en-US" sz="3600" b="1">
                <a:latin typeface="Segoe UI"/>
                <a:cs typeface="Segoe UI"/>
              </a:rPr>
              <a:t>Characteristics of effective followers (modern view)</a:t>
            </a:r>
            <a:endParaRPr lang="en-US" sz="3600">
              <a:latin typeface="Segoe UI"/>
              <a:cs typeface="Segoe UI"/>
            </a:endParaRPr>
          </a:p>
          <a:p>
            <a:pPr algn="ctr"/>
            <a:endParaRPr lang="en-US" sz="4800" b="1" dirty="0">
              <a:latin typeface="Segoe UI"/>
              <a:ea typeface="Calibri Light" panose="020F0302020204030204"/>
              <a:cs typeface="Segoe UI"/>
            </a:endParaRPr>
          </a:p>
        </p:txBody>
      </p:sp>
      <p:sp>
        <p:nvSpPr>
          <p:cNvPr id="3" name="Content Placeholder 2">
            <a:extLst>
              <a:ext uri="{FF2B5EF4-FFF2-40B4-BE49-F238E27FC236}">
                <a16:creationId xmlns:a16="http://schemas.microsoft.com/office/drawing/2014/main" id="{260EE867-0606-D102-ECCF-C8C7F5BD56FE}"/>
              </a:ext>
            </a:extLst>
          </p:cNvPr>
          <p:cNvSpPr>
            <a:spLocks noGrp="1"/>
          </p:cNvSpPr>
          <p:nvPr>
            <p:ph idx="1"/>
          </p:nvPr>
        </p:nvSpPr>
        <p:spPr>
          <a:xfrm>
            <a:off x="838200" y="1528040"/>
            <a:ext cx="10515600" cy="4938364"/>
          </a:xfrm>
        </p:spPr>
        <p:txBody>
          <a:bodyPr vert="horz" lIns="91440" tIns="45720" rIns="91440" bIns="45720" rtlCol="0" anchor="t">
            <a:noAutofit/>
          </a:bodyPr>
          <a:lstStyle/>
          <a:p>
            <a:endParaRPr lang="en-US" sz="2000" b="1" dirty="0">
              <a:latin typeface="Segoe UI"/>
              <a:cs typeface="Segoe UI"/>
            </a:endParaRPr>
          </a:p>
          <a:p>
            <a:r>
              <a:rPr lang="en-US" sz="2000" b="1">
                <a:latin typeface="Segoe UI"/>
                <a:cs typeface="Segoe UI"/>
              </a:rPr>
              <a:t>They can manage themselves</a:t>
            </a:r>
            <a:r>
              <a:rPr lang="en-US" sz="2000" dirty="0">
                <a:latin typeface="Segoe UI"/>
                <a:cs typeface="Segoe UI"/>
              </a:rPr>
              <a:t> </a:t>
            </a:r>
            <a:endParaRPr lang="en-US" sz="2000">
              <a:ea typeface="Calibri"/>
              <a:cs typeface="Calibri"/>
            </a:endParaRPr>
          </a:p>
          <a:p>
            <a:pPr lvl="1"/>
            <a:r>
              <a:rPr lang="en-US" sz="2000">
                <a:latin typeface="Segoe UI"/>
                <a:cs typeface="Segoe UI"/>
              </a:rPr>
              <a:t>Self-directed, self-motivated, and able to work without close supervision.</a:t>
            </a:r>
            <a:endParaRPr lang="en-US" sz="2000">
              <a:ea typeface="Calibri"/>
              <a:cs typeface="Calibri"/>
            </a:endParaRPr>
          </a:p>
          <a:p>
            <a:r>
              <a:rPr lang="en-US" sz="2000" b="1">
                <a:latin typeface="Segoe UI"/>
                <a:cs typeface="Segoe UI"/>
              </a:rPr>
              <a:t>They are committed to a purpose beyond themselves</a:t>
            </a:r>
            <a:r>
              <a:rPr lang="en-US" sz="2000" dirty="0">
                <a:latin typeface="Segoe UI"/>
                <a:cs typeface="Segoe UI"/>
              </a:rPr>
              <a:t> </a:t>
            </a:r>
            <a:endParaRPr lang="en-US" sz="2000">
              <a:ea typeface="Calibri"/>
              <a:cs typeface="Calibri"/>
            </a:endParaRPr>
          </a:p>
          <a:p>
            <a:pPr lvl="1"/>
            <a:r>
              <a:rPr lang="en-US" sz="2000">
                <a:latin typeface="Segoe UI"/>
                <a:cs typeface="Segoe UI"/>
              </a:rPr>
              <a:t>Dedicated to a cause, team, organization, or idea, not just personal goals.</a:t>
            </a:r>
            <a:endParaRPr lang="en-US" sz="2000">
              <a:ea typeface="Calibri"/>
              <a:cs typeface="Calibri"/>
            </a:endParaRPr>
          </a:p>
          <a:p>
            <a:r>
              <a:rPr lang="en-US" sz="2000" b="1">
                <a:latin typeface="Segoe UI"/>
                <a:cs typeface="Segoe UI"/>
              </a:rPr>
              <a:t>They are enthusiastic</a:t>
            </a:r>
            <a:r>
              <a:rPr lang="en-US" sz="2000" dirty="0">
                <a:latin typeface="Segoe UI"/>
                <a:cs typeface="Segoe UI"/>
              </a:rPr>
              <a:t> </a:t>
            </a:r>
            <a:endParaRPr lang="en-US" sz="2000">
              <a:ea typeface="Calibri"/>
              <a:cs typeface="Calibri"/>
            </a:endParaRPr>
          </a:p>
          <a:p>
            <a:pPr lvl="1"/>
            <a:r>
              <a:rPr lang="en-US" sz="2000">
                <a:latin typeface="Segoe UI"/>
                <a:cs typeface="Segoe UI"/>
              </a:rPr>
              <a:t>Show a positive attitude and genuinely support the leader’s vision.</a:t>
            </a:r>
            <a:endParaRPr lang="en-US" sz="2000">
              <a:ea typeface="Calibri"/>
              <a:cs typeface="Calibri"/>
            </a:endParaRPr>
          </a:p>
          <a:p>
            <a:r>
              <a:rPr lang="en-US" sz="2000" b="1">
                <a:latin typeface="Segoe UI"/>
                <a:cs typeface="Segoe UI"/>
              </a:rPr>
              <a:t>They build competence and focus efforts for maximum impact</a:t>
            </a:r>
            <a:r>
              <a:rPr lang="en-US" sz="2000" dirty="0">
                <a:latin typeface="Segoe UI"/>
                <a:cs typeface="Segoe UI"/>
              </a:rPr>
              <a:t> </a:t>
            </a:r>
            <a:endParaRPr lang="en-US" sz="2000">
              <a:ea typeface="Calibri"/>
              <a:cs typeface="Calibri"/>
            </a:endParaRPr>
          </a:p>
          <a:p>
            <a:pPr lvl="1"/>
            <a:r>
              <a:rPr lang="en-US" sz="2000">
                <a:latin typeface="Segoe UI"/>
                <a:cs typeface="Segoe UI"/>
              </a:rPr>
              <a:t>Continuously develop skills and hold high performance standards.</a:t>
            </a:r>
            <a:endParaRPr lang="en-US" sz="2000">
              <a:ea typeface="Calibri"/>
              <a:cs typeface="Calibri"/>
            </a:endParaRPr>
          </a:p>
          <a:p>
            <a:r>
              <a:rPr lang="en-US" sz="2000" b="1">
                <a:latin typeface="Segoe UI"/>
                <a:cs typeface="Segoe UI"/>
              </a:rPr>
              <a:t>They are courageous, honest, and credible</a:t>
            </a:r>
            <a:r>
              <a:rPr lang="en-US" sz="2000" dirty="0">
                <a:latin typeface="Segoe UI"/>
                <a:cs typeface="Segoe UI"/>
              </a:rPr>
              <a:t> </a:t>
            </a:r>
            <a:endParaRPr lang="en-US" sz="2000">
              <a:ea typeface="Calibri"/>
              <a:cs typeface="Calibri"/>
            </a:endParaRPr>
          </a:p>
          <a:p>
            <a:pPr lvl="1"/>
            <a:r>
              <a:rPr lang="en-US" sz="2000">
                <a:latin typeface="Segoe UI"/>
                <a:cs typeface="Segoe UI"/>
              </a:rPr>
              <a:t>Think independently and critically.</a:t>
            </a:r>
            <a:endParaRPr lang="en-US" sz="2000">
              <a:ea typeface="Calibri"/>
              <a:cs typeface="Calibri"/>
            </a:endParaRPr>
          </a:p>
          <a:p>
            <a:pPr lvl="1"/>
            <a:r>
              <a:rPr lang="en-US" sz="2000">
                <a:latin typeface="Segoe UI"/>
                <a:cs typeface="Segoe UI"/>
              </a:rPr>
              <a:t>Maintain high ethical standards.</a:t>
            </a:r>
            <a:endParaRPr lang="en-US" sz="2000">
              <a:ea typeface="Calibri"/>
              <a:cs typeface="Calibri"/>
            </a:endParaRPr>
          </a:p>
          <a:p>
            <a:pPr lvl="1"/>
            <a:r>
              <a:rPr lang="en-US" sz="2000">
                <a:latin typeface="Segoe UI"/>
                <a:cs typeface="Segoe UI"/>
              </a:rPr>
              <a:t>Give credit to others, admit mistakes, and can be trusted for sound judgment.</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75956139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8CBC-5047-C8B8-3617-488E08C6415D}"/>
              </a:ext>
            </a:extLst>
          </p:cNvPr>
          <p:cNvSpPr>
            <a:spLocks noGrp="1"/>
          </p:cNvSpPr>
          <p:nvPr>
            <p:ph type="title"/>
          </p:nvPr>
        </p:nvSpPr>
        <p:spPr>
          <a:xfrm>
            <a:off x="838200" y="365125"/>
            <a:ext cx="10515600" cy="547235"/>
          </a:xfrm>
        </p:spPr>
        <p:txBody>
          <a:bodyPr>
            <a:normAutofit fontScale="90000"/>
          </a:bodyPr>
          <a:lstStyle/>
          <a:p>
            <a:pPr algn="ctr"/>
            <a:br>
              <a:rPr lang="en-US" sz="3600" b="1" dirty="0">
                <a:latin typeface="Segoe UI"/>
                <a:cs typeface="Segoe UI"/>
              </a:rPr>
            </a:br>
            <a:r>
              <a:rPr lang="en-US" sz="3600" b="1">
                <a:latin typeface="Segoe UI"/>
                <a:cs typeface="Segoe UI"/>
              </a:rPr>
              <a:t>Integrating Theories of Leadership</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B19EFDA-94AC-DC94-2253-FF94699DE7B7}"/>
              </a:ext>
            </a:extLst>
          </p:cNvPr>
          <p:cNvSpPr>
            <a:spLocks noGrp="1"/>
          </p:cNvSpPr>
          <p:nvPr>
            <p:ph idx="1"/>
          </p:nvPr>
        </p:nvSpPr>
        <p:spPr>
          <a:xfrm>
            <a:off x="838200" y="1118054"/>
            <a:ext cx="10515600" cy="5407251"/>
          </a:xfrm>
        </p:spPr>
        <p:txBody>
          <a:bodyPr vert="horz" lIns="91440" tIns="45720" rIns="91440" bIns="45720" rtlCol="0" anchor="t">
            <a:noAutofit/>
          </a:bodyPr>
          <a:lstStyle/>
          <a:p>
            <a:r>
              <a:rPr lang="en-US" sz="1600" dirty="0">
                <a:latin typeface="Segoe UI"/>
                <a:cs typeface="Segoe UI"/>
              </a:rPr>
              <a:t>Leadership theories can be integrated by identifying common elements and overlap to better understand effective leadership.</a:t>
            </a:r>
            <a:endParaRPr lang="en-US" sz="1600">
              <a:ea typeface="Calibri" panose="020F0502020204030204"/>
              <a:cs typeface="Calibri" panose="020F0502020204030204"/>
            </a:endParaRPr>
          </a:p>
          <a:p>
            <a:r>
              <a:rPr lang="en-US" sz="1600">
                <a:latin typeface="Segoe UI"/>
                <a:cs typeface="Segoe UI"/>
              </a:rPr>
              <a:t>No single leadership theory fully explains effectiveness; multiple theories complement each other.</a:t>
            </a:r>
            <a:endParaRPr lang="en-US" sz="1600" dirty="0">
              <a:ea typeface="Calibri"/>
              <a:cs typeface="Calibri"/>
            </a:endParaRPr>
          </a:p>
          <a:p>
            <a:r>
              <a:rPr lang="en-US" sz="1600" b="1">
                <a:latin typeface="Segoe UI"/>
                <a:cs typeface="Segoe UI"/>
              </a:rPr>
              <a:t>Traits perspective:</a:t>
            </a:r>
            <a:endParaRPr lang="en-US" sz="1600" dirty="0">
              <a:ea typeface="Calibri"/>
              <a:cs typeface="Calibri"/>
            </a:endParaRPr>
          </a:p>
          <a:p>
            <a:r>
              <a:rPr lang="en-US" sz="1600">
                <a:latin typeface="Segoe UI"/>
                <a:cs typeface="Segoe UI"/>
              </a:rPr>
              <a:t>There is no unique set of traits that guarantee effective leadership.</a:t>
            </a:r>
            <a:endParaRPr lang="en-US" sz="1600" dirty="0">
              <a:ea typeface="Calibri"/>
              <a:cs typeface="Calibri"/>
            </a:endParaRPr>
          </a:p>
          <a:p>
            <a:r>
              <a:rPr lang="en-US" sz="1600">
                <a:latin typeface="Segoe UI"/>
                <a:cs typeface="Segoe UI"/>
              </a:rPr>
              <a:t>Traits such as intelligence, emotional intelligence, and conscientiousness appear most influential.</a:t>
            </a:r>
            <a:endParaRPr lang="en-US" sz="1600" dirty="0">
              <a:ea typeface="Calibri"/>
              <a:cs typeface="Calibri"/>
            </a:endParaRPr>
          </a:p>
          <a:p>
            <a:r>
              <a:rPr lang="en-US" sz="1600" dirty="0">
                <a:latin typeface="Segoe UI"/>
                <a:cs typeface="Segoe UI"/>
              </a:rPr>
              <a:t>Traits may shape how leadership is perceived rather than directly determining effectiveness.</a:t>
            </a:r>
            <a:endParaRPr lang="en-US" sz="1600" dirty="0">
              <a:ea typeface="Calibri"/>
              <a:cs typeface="Calibri"/>
            </a:endParaRPr>
          </a:p>
          <a:p>
            <a:r>
              <a:rPr lang="en-US" sz="1600" dirty="0">
                <a:latin typeface="Segoe UI"/>
                <a:cs typeface="Segoe UI"/>
              </a:rPr>
              <a:t>The impact of traits is relatively small and depends heavily on situational factors.</a:t>
            </a:r>
            <a:endParaRPr lang="en-US" sz="1600" dirty="0">
              <a:ea typeface="Calibri"/>
              <a:cs typeface="Calibri"/>
            </a:endParaRPr>
          </a:p>
          <a:p>
            <a:r>
              <a:rPr lang="en-US" sz="1600" b="1">
                <a:latin typeface="Segoe UI"/>
                <a:cs typeface="Segoe UI"/>
              </a:rPr>
              <a:t>Behavioral perspective:</a:t>
            </a:r>
            <a:endParaRPr lang="en-US" sz="1600" dirty="0">
              <a:ea typeface="Calibri"/>
              <a:cs typeface="Calibri"/>
            </a:endParaRPr>
          </a:p>
          <a:p>
            <a:r>
              <a:rPr lang="en-US" sz="1600">
                <a:latin typeface="Segoe UI"/>
                <a:cs typeface="Segoe UI"/>
              </a:rPr>
              <a:t>Behavioral theories focus on leaders’ actions rather than inherent traits.</a:t>
            </a:r>
            <a:endParaRPr lang="en-US" sz="1600" dirty="0">
              <a:ea typeface="Calibri"/>
              <a:cs typeface="Calibri"/>
            </a:endParaRPr>
          </a:p>
          <a:p>
            <a:r>
              <a:rPr lang="en-US" sz="1600">
                <a:latin typeface="Segoe UI"/>
                <a:cs typeface="Segoe UI"/>
              </a:rPr>
              <a:t>Common leadership behavior dimensions include: </a:t>
            </a:r>
            <a:endParaRPr lang="en-US" sz="1600" dirty="0">
              <a:ea typeface="Calibri"/>
              <a:cs typeface="Calibri"/>
            </a:endParaRPr>
          </a:p>
          <a:p>
            <a:pPr lvl="1"/>
            <a:r>
              <a:rPr lang="en-US" sz="1600">
                <a:latin typeface="Segoe UI"/>
                <a:cs typeface="Segoe UI"/>
              </a:rPr>
              <a:t>Democratic, autocratic, and laissez-faire styles.</a:t>
            </a:r>
            <a:endParaRPr lang="en-US" sz="1600">
              <a:ea typeface="Calibri"/>
              <a:cs typeface="Calibri"/>
            </a:endParaRPr>
          </a:p>
          <a:p>
            <a:pPr lvl="1"/>
            <a:r>
              <a:rPr lang="en-US" sz="1600">
                <a:latin typeface="Segoe UI"/>
                <a:cs typeface="Segoe UI"/>
              </a:rPr>
              <a:t>Directive vs. participative behaviors.</a:t>
            </a:r>
            <a:endParaRPr lang="en-US" sz="1600">
              <a:ea typeface="Calibri"/>
              <a:cs typeface="Calibri"/>
            </a:endParaRPr>
          </a:p>
          <a:p>
            <a:pPr lvl="1"/>
            <a:r>
              <a:rPr lang="en-US" sz="1600">
                <a:latin typeface="Segoe UI"/>
                <a:cs typeface="Segoe UI"/>
              </a:rPr>
              <a:t>Initiating structure vs. consideration.</a:t>
            </a:r>
            <a:endParaRPr lang="en-US" sz="1600">
              <a:ea typeface="Calibri"/>
              <a:cs typeface="Calibri"/>
            </a:endParaRPr>
          </a:p>
          <a:p>
            <a:pPr lvl="1"/>
            <a:r>
              <a:rPr lang="en-US" sz="1600">
                <a:latin typeface="Segoe UI"/>
                <a:cs typeface="Segoe UI"/>
              </a:rPr>
              <a:t>Employee-oriented vs. production-oriented behaviors.</a:t>
            </a:r>
            <a:endParaRPr lang="en-US" sz="1600">
              <a:ea typeface="Calibri"/>
              <a:cs typeface="Calibri"/>
            </a:endParaRPr>
          </a:p>
          <a:p>
            <a:r>
              <a:rPr lang="en-US" sz="1600">
                <a:latin typeface="Segoe UI"/>
                <a:cs typeface="Segoe UI"/>
              </a:rPr>
              <a:t>Many leadership theories overlap significantly in the behaviors they describe.</a:t>
            </a:r>
            <a:endParaRPr lang="en-US" sz="1600" dirty="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24651726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EE816-4088-D86A-1A44-CD84EC8DC145}"/>
              </a:ext>
            </a:extLst>
          </p:cNvPr>
          <p:cNvSpPr>
            <a:spLocks noGrp="1"/>
          </p:cNvSpPr>
          <p:nvPr>
            <p:ph type="title"/>
          </p:nvPr>
        </p:nvSpPr>
        <p:spPr/>
        <p:txBody>
          <a:bodyPr/>
          <a:lstStyle/>
          <a:p>
            <a:pPr algn="ctr"/>
            <a:r>
              <a:rPr lang="en-US" sz="3600" b="1">
                <a:latin typeface="Segoe UI"/>
                <a:cs typeface="Segoe UI"/>
              </a:rPr>
              <a:t>Integrating Theories of Leadership</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91FA46DF-7AF4-22D1-1188-46AF1A3EA73C}"/>
              </a:ext>
            </a:extLst>
          </p:cNvPr>
          <p:cNvSpPr>
            <a:spLocks noGrp="1"/>
          </p:cNvSpPr>
          <p:nvPr>
            <p:ph idx="1"/>
          </p:nvPr>
        </p:nvSpPr>
        <p:spPr/>
        <p:txBody>
          <a:bodyPr vert="horz" lIns="91440" tIns="45720" rIns="91440" bIns="45720" rtlCol="0" anchor="t">
            <a:normAutofit/>
          </a:bodyPr>
          <a:lstStyle/>
          <a:p>
            <a:r>
              <a:rPr lang="en-US" sz="1800" b="1">
                <a:latin typeface="Segoe UI"/>
                <a:cs typeface="Segoe UI"/>
              </a:rPr>
              <a:t>Three core categories of leadership behavior:</a:t>
            </a:r>
            <a:endParaRPr lang="en-US" sz="1800">
              <a:ea typeface="Calibri" panose="020F0502020204030204"/>
              <a:cs typeface="Calibri" panose="020F0502020204030204"/>
            </a:endParaRPr>
          </a:p>
          <a:p>
            <a:r>
              <a:rPr lang="en-US" sz="1800" b="1">
                <a:latin typeface="Segoe UI"/>
                <a:cs typeface="Segoe UI"/>
              </a:rPr>
              <a:t>Task-oriented behavior</a:t>
            </a:r>
            <a:endParaRPr lang="en-US" sz="1800">
              <a:ea typeface="Calibri"/>
              <a:cs typeface="Calibri"/>
            </a:endParaRPr>
          </a:p>
          <a:p>
            <a:pPr lvl="1"/>
            <a:r>
              <a:rPr lang="en-US" sz="1800">
                <a:latin typeface="Segoe UI"/>
                <a:cs typeface="Segoe UI"/>
              </a:rPr>
              <a:t>Focuses on structure, direction, productivity, and transactional leadership.</a:t>
            </a:r>
            <a:endParaRPr lang="en-US" sz="1800">
              <a:ea typeface="Calibri"/>
              <a:cs typeface="Calibri"/>
            </a:endParaRPr>
          </a:p>
          <a:p>
            <a:r>
              <a:rPr lang="en-US" sz="1800" b="1">
                <a:latin typeface="Segoe UI"/>
                <a:cs typeface="Segoe UI"/>
              </a:rPr>
              <a:t>Relations-oriented behavior</a:t>
            </a:r>
            <a:endParaRPr lang="en-US" sz="1800">
              <a:ea typeface="Calibri"/>
              <a:cs typeface="Calibri"/>
            </a:endParaRPr>
          </a:p>
          <a:p>
            <a:pPr lvl="1"/>
            <a:r>
              <a:rPr lang="en-US" sz="1800">
                <a:latin typeface="Segoe UI"/>
                <a:cs typeface="Segoe UI"/>
              </a:rPr>
              <a:t>Emphasizes caring for followers’ needs, fairness, approachability, participation, and trust.</a:t>
            </a:r>
            <a:endParaRPr lang="en-US" sz="1800">
              <a:ea typeface="Calibri"/>
              <a:cs typeface="Calibri"/>
            </a:endParaRPr>
          </a:p>
          <a:p>
            <a:pPr lvl="1"/>
            <a:r>
              <a:rPr lang="en-US" sz="1800" dirty="0">
                <a:latin typeface="Segoe UI"/>
                <a:cs typeface="Segoe UI"/>
              </a:rPr>
              <a:t>Closely linked to democratic, transformational, and strong leader–member exchange (LMX).</a:t>
            </a:r>
            <a:endParaRPr lang="en-US" sz="1800">
              <a:ea typeface="Calibri"/>
              <a:cs typeface="Calibri"/>
            </a:endParaRPr>
          </a:p>
          <a:p>
            <a:r>
              <a:rPr lang="en-US" sz="1800" b="1">
                <a:latin typeface="Segoe UI"/>
                <a:cs typeface="Segoe UI"/>
              </a:rPr>
              <a:t>Change-oriented behavior</a:t>
            </a:r>
            <a:endParaRPr lang="en-US" sz="1800">
              <a:ea typeface="Calibri"/>
              <a:cs typeface="Calibri"/>
            </a:endParaRPr>
          </a:p>
          <a:p>
            <a:pPr lvl="1"/>
            <a:r>
              <a:rPr lang="en-US" sz="1800">
                <a:latin typeface="Segoe UI"/>
                <a:cs typeface="Segoe UI"/>
              </a:rPr>
              <a:t>Involves articulating a vision, encouraging innovation, and supporting risk-taking.</a:t>
            </a:r>
            <a:endParaRPr lang="en-US" sz="1800">
              <a:ea typeface="Calibri"/>
              <a:cs typeface="Calibri"/>
            </a:endParaRPr>
          </a:p>
          <a:p>
            <a:pPr lvl="1"/>
            <a:r>
              <a:rPr lang="en-US" sz="1800">
                <a:latin typeface="Segoe UI"/>
                <a:cs typeface="Segoe UI"/>
              </a:rPr>
              <a:t>Central to transformational and charismatic leadership.</a:t>
            </a:r>
            <a:endParaRPr lang="en-US" sz="1800">
              <a:ea typeface="Calibri"/>
              <a:cs typeface="Calibri"/>
            </a:endParaRPr>
          </a:p>
          <a:p>
            <a:r>
              <a:rPr lang="en-US" sz="1800">
                <a:latin typeface="Segoe UI"/>
                <a:cs typeface="Segoe UI"/>
              </a:rPr>
              <a:t>Research shows that relations-oriented leadership explains most differences in employee commitment and job performance.</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54481832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86C79-B59C-E54C-E1F8-0F6064D01C28}"/>
              </a:ext>
            </a:extLst>
          </p:cNvPr>
          <p:cNvSpPr>
            <a:spLocks noGrp="1"/>
          </p:cNvSpPr>
          <p:nvPr>
            <p:ph type="title"/>
          </p:nvPr>
        </p:nvSpPr>
        <p:spPr/>
        <p:txBody>
          <a:bodyPr/>
          <a:lstStyle/>
          <a:p>
            <a:pPr marL="228600" indent="-228600">
              <a:spcBef>
                <a:spcPts val="1000"/>
              </a:spcBef>
            </a:pPr>
            <a:br>
              <a:rPr lang="en-US" sz="3600" b="1" dirty="0">
                <a:latin typeface="Segoe UI"/>
                <a:cs typeface="Segoe UI"/>
              </a:rPr>
            </a:br>
            <a:r>
              <a:rPr lang="en-US" sz="3600" b="1">
                <a:latin typeface="Segoe UI"/>
                <a:cs typeface="Segoe UI"/>
              </a:rPr>
              <a:t>Overlap among modern leadership theories</a:t>
            </a:r>
            <a:endParaRPr lang="en-US" sz="36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7F7A09D-C22F-798C-D865-33DEF6C1692B}"/>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Ethical, authentic, and transformational leadership share many common characteristics.</a:t>
            </a:r>
            <a:endParaRPr lang="en-US" sz="2400" dirty="0">
              <a:latin typeface="Segoe UI"/>
              <a:cs typeface="Segoe UI"/>
            </a:endParaRPr>
          </a:p>
          <a:p>
            <a:r>
              <a:rPr lang="en-US" sz="2400" dirty="0">
                <a:latin typeface="Segoe UI"/>
                <a:cs typeface="Segoe UI"/>
              </a:rPr>
              <a:t>Transformational leadership largely encompasses the elements found in ethical and authentic leadership.</a:t>
            </a:r>
          </a:p>
          <a:p>
            <a:r>
              <a:rPr lang="en-US" sz="2400">
                <a:latin typeface="Segoe UI"/>
                <a:cs typeface="Segoe UI"/>
              </a:rPr>
              <a:t>Transformational leadership is strongly linked to higher employee commitment, trust, satisfaction, and performance.</a:t>
            </a:r>
            <a:endParaRPr lang="en-US" sz="2400" dirty="0">
              <a:latin typeface="Segoe UI"/>
              <a:cs typeface="Segoe UI"/>
            </a:endParaRPr>
          </a:p>
          <a:p>
            <a:endParaRPr lang="en-US" sz="54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7023722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D075B-E7E6-4E61-24D3-C2F12A07123D}"/>
              </a:ext>
            </a:extLst>
          </p:cNvPr>
          <p:cNvSpPr>
            <a:spLocks noGrp="1"/>
          </p:cNvSpPr>
          <p:nvPr>
            <p:ph type="title"/>
          </p:nvPr>
        </p:nvSpPr>
        <p:spPr>
          <a:xfrm>
            <a:off x="838200" y="365125"/>
            <a:ext cx="10515600" cy="579892"/>
          </a:xfrm>
        </p:spPr>
        <p:txBody>
          <a:bodyPr>
            <a:normAutofit/>
          </a:bodyPr>
          <a:lstStyle/>
          <a:p>
            <a:pPr algn="ctr"/>
            <a:r>
              <a:rPr lang="en-US" sz="2800" b="1">
                <a:latin typeface="Segoe UI"/>
                <a:cs typeface="Segoe UI"/>
              </a:rPr>
              <a:t>Contingency factors affecting leadership effectiveness</a:t>
            </a:r>
            <a:endParaRPr lang="en-US" sz="2800">
              <a:ea typeface="Calibri Light"/>
              <a:cs typeface="Calibri Light"/>
            </a:endParaRPr>
          </a:p>
        </p:txBody>
      </p:sp>
      <p:sp>
        <p:nvSpPr>
          <p:cNvPr id="3" name="Content Placeholder 2">
            <a:extLst>
              <a:ext uri="{FF2B5EF4-FFF2-40B4-BE49-F238E27FC236}">
                <a16:creationId xmlns:a16="http://schemas.microsoft.com/office/drawing/2014/main" id="{EB3FEF52-6B50-4FA6-714A-BCE681273478}"/>
              </a:ext>
            </a:extLst>
          </p:cNvPr>
          <p:cNvSpPr>
            <a:spLocks noGrp="1"/>
          </p:cNvSpPr>
          <p:nvPr>
            <p:ph idx="1"/>
          </p:nvPr>
        </p:nvSpPr>
        <p:spPr>
          <a:xfrm>
            <a:off x="838200" y="1199697"/>
            <a:ext cx="10515600" cy="4977266"/>
          </a:xfrm>
        </p:spPr>
        <p:txBody>
          <a:bodyPr vert="horz" lIns="91440" tIns="45720" rIns="91440" bIns="45720" rtlCol="0" anchor="t">
            <a:normAutofit/>
          </a:bodyPr>
          <a:lstStyle/>
          <a:p>
            <a:endParaRPr lang="en-US" sz="1100" b="1" dirty="0">
              <a:latin typeface="Segoe UI"/>
              <a:ea typeface="Calibri" panose="020F0502020204030204"/>
              <a:cs typeface="Segoe UI"/>
            </a:endParaRPr>
          </a:p>
          <a:p>
            <a:r>
              <a:rPr lang="en-US" sz="1800">
                <a:latin typeface="Segoe UI"/>
                <a:cs typeface="Segoe UI"/>
              </a:rPr>
              <a:t>Leadership effectiveness depends on situational factors rather than a single best style.</a:t>
            </a:r>
            <a:endParaRPr lang="en-US" sz="1800">
              <a:ea typeface="Calibri"/>
              <a:cs typeface="Calibri"/>
            </a:endParaRPr>
          </a:p>
          <a:p>
            <a:r>
              <a:rPr lang="en-US" sz="1800">
                <a:latin typeface="Segoe UI"/>
                <a:cs typeface="Segoe UI"/>
              </a:rPr>
              <a:t>Key contingency factors include:</a:t>
            </a:r>
            <a:endParaRPr lang="en-US" sz="1800">
              <a:ea typeface="Calibri"/>
              <a:cs typeface="Calibri"/>
            </a:endParaRPr>
          </a:p>
          <a:p>
            <a:pPr lvl="1"/>
            <a:r>
              <a:rPr lang="en-US" sz="1800" b="1">
                <a:latin typeface="Segoe UI"/>
                <a:cs typeface="Segoe UI"/>
              </a:rPr>
              <a:t>Follower experience</a:t>
            </a:r>
            <a:r>
              <a:rPr lang="en-US" sz="1800">
                <a:latin typeface="Segoe UI"/>
                <a:cs typeface="Segoe UI"/>
              </a:rPr>
              <a:t>: </a:t>
            </a:r>
            <a:endParaRPr lang="en-US" sz="1800">
              <a:ea typeface="Calibri"/>
              <a:cs typeface="Calibri"/>
            </a:endParaRPr>
          </a:p>
          <a:p>
            <a:pPr lvl="2"/>
            <a:r>
              <a:rPr lang="en-US" sz="1800">
                <a:latin typeface="Segoe UI"/>
                <a:cs typeface="Segoe UI"/>
              </a:rPr>
              <a:t>New employees need more guidance.</a:t>
            </a:r>
            <a:endParaRPr lang="en-US" sz="1800">
              <a:ea typeface="Calibri"/>
              <a:cs typeface="Calibri"/>
            </a:endParaRPr>
          </a:p>
          <a:p>
            <a:pPr lvl="2"/>
            <a:r>
              <a:rPr lang="en-US" sz="1800">
                <a:latin typeface="Segoe UI"/>
                <a:cs typeface="Segoe UI"/>
              </a:rPr>
              <a:t>Experienced employees prefer less task-oriented supervision.</a:t>
            </a:r>
            <a:endParaRPr lang="en-US" sz="1800">
              <a:ea typeface="Calibri"/>
              <a:cs typeface="Calibri"/>
            </a:endParaRPr>
          </a:p>
          <a:p>
            <a:pPr lvl="1"/>
            <a:r>
              <a:rPr lang="en-US" sz="1800" b="1">
                <a:latin typeface="Segoe UI"/>
                <a:cs typeface="Segoe UI"/>
              </a:rPr>
              <a:t>Follower ability</a:t>
            </a:r>
            <a:r>
              <a:rPr lang="en-US" sz="1800">
                <a:latin typeface="Segoe UI"/>
                <a:cs typeface="Segoe UI"/>
              </a:rPr>
              <a:t>: </a:t>
            </a:r>
            <a:endParaRPr lang="en-US" sz="1800">
              <a:ea typeface="Calibri"/>
              <a:cs typeface="Calibri"/>
            </a:endParaRPr>
          </a:p>
          <a:p>
            <a:pPr lvl="2"/>
            <a:r>
              <a:rPr lang="en-US" sz="1800">
                <a:latin typeface="Segoe UI"/>
                <a:cs typeface="Segoe UI"/>
              </a:rPr>
              <a:t>High-ability followers require minimal supervision.</a:t>
            </a:r>
            <a:endParaRPr lang="en-US" sz="1800">
              <a:ea typeface="Calibri"/>
              <a:cs typeface="Calibri"/>
            </a:endParaRPr>
          </a:p>
          <a:p>
            <a:pPr lvl="1"/>
            <a:r>
              <a:rPr lang="en-US" sz="1800" b="1">
                <a:latin typeface="Segoe UI"/>
                <a:cs typeface="Segoe UI"/>
              </a:rPr>
              <a:t>Organizational culture</a:t>
            </a:r>
            <a:r>
              <a:rPr lang="en-US" sz="1800">
                <a:latin typeface="Segoe UI"/>
                <a:cs typeface="Segoe UI"/>
              </a:rPr>
              <a:t>: </a:t>
            </a:r>
            <a:endParaRPr lang="en-US" sz="1800">
              <a:ea typeface="Calibri"/>
              <a:cs typeface="Calibri"/>
            </a:endParaRPr>
          </a:p>
          <a:p>
            <a:pPr lvl="2"/>
            <a:r>
              <a:rPr lang="en-US" sz="1800" dirty="0">
                <a:latin typeface="Segoe UI"/>
                <a:cs typeface="Segoe UI"/>
              </a:rPr>
              <a:t>Different organizations require different leadership styles.</a:t>
            </a:r>
            <a:endParaRPr lang="en-US" sz="1800">
              <a:ea typeface="Calibri"/>
              <a:cs typeface="Calibri"/>
            </a:endParaRPr>
          </a:p>
          <a:p>
            <a:pPr lvl="1"/>
            <a:r>
              <a:rPr lang="en-US" sz="1800" b="1">
                <a:latin typeface="Segoe UI"/>
                <a:cs typeface="Segoe UI"/>
              </a:rPr>
              <a:t>National culture</a:t>
            </a:r>
            <a:r>
              <a:rPr lang="en-US" sz="1800">
                <a:latin typeface="Segoe UI"/>
                <a:cs typeface="Segoe UI"/>
              </a:rPr>
              <a:t>: </a:t>
            </a:r>
            <a:endParaRPr lang="en-US" sz="1800">
              <a:ea typeface="Calibri"/>
              <a:cs typeface="Calibri"/>
            </a:endParaRPr>
          </a:p>
          <a:p>
            <a:pPr lvl="2"/>
            <a:r>
              <a:rPr lang="en-US" sz="1800">
                <a:latin typeface="Segoe UI"/>
                <a:cs typeface="Segoe UI"/>
              </a:rPr>
              <a:t>Leadership behaviors viewed as effective in one country may be viewed negatively in another.</a:t>
            </a:r>
            <a:endParaRPr lang="en-US" sz="1800">
              <a:ea typeface="Calibri"/>
              <a:cs typeface="Calibri"/>
            </a:endParaRPr>
          </a:p>
          <a:p>
            <a:r>
              <a:rPr lang="en-US" sz="1800">
                <a:latin typeface="Segoe UI"/>
                <a:cs typeface="Segoe UI"/>
              </a:rPr>
              <a:t>Overall, effective leadership results from aligning traits, behaviors, and leadership styles with follower characteristics and cultural context.</a:t>
            </a:r>
            <a:endParaRPr lang="en-US" sz="18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377720186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EE87E-FD5F-6B75-2E12-C5856084FF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EE7264-FDE7-5A28-0DBF-764C5F902DF3}"/>
              </a:ext>
            </a:extLst>
          </p:cNvPr>
          <p:cNvSpPr>
            <a:spLocks noGrp="1"/>
          </p:cNvSpPr>
          <p:nvPr>
            <p:ph type="title"/>
          </p:nvPr>
        </p:nvSpPr>
        <p:spPr/>
        <p:txBody>
          <a:bodyPr>
            <a:normAutofit fontScale="90000"/>
          </a:bodyPr>
          <a:lstStyle/>
          <a:p>
            <a:pPr algn="ctr"/>
            <a:br>
              <a:rPr lang="en-US" b="1" dirty="0">
                <a:ea typeface="Calibri Light"/>
                <a:cs typeface="Calibri Light"/>
              </a:rPr>
            </a:br>
            <a:r>
              <a:rPr lang="en-US" b="1">
                <a:ea typeface="Calibri Light"/>
                <a:cs typeface="Calibri Light"/>
              </a:rPr>
              <a:t>Case:2 Recognizing what Leadership </a:t>
            </a:r>
            <a:r>
              <a:rPr lang="en-US" b="1" dirty="0">
                <a:ea typeface="Calibri Light"/>
                <a:cs typeface="Calibri Light"/>
              </a:rPr>
              <a:t>is Needed at the Golden State Warriors </a:t>
            </a:r>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7DF9AAF-1701-0445-7F7C-4F1B7371F933}"/>
              </a:ext>
            </a:extLst>
          </p:cNvPr>
          <p:cNvSpPr>
            <a:spLocks noGrp="1"/>
          </p:cNvSpPr>
          <p:nvPr>
            <p:ph idx="1"/>
          </p:nvPr>
        </p:nvSpPr>
        <p:spPr>
          <a:xfrm>
            <a:off x="838200" y="1825625"/>
            <a:ext cx="10515600" cy="4857523"/>
          </a:xfrm>
        </p:spPr>
        <p:txBody>
          <a:bodyPr vert="horz" lIns="91440" tIns="45720" rIns="91440" bIns="45720" rtlCol="0" anchor="t">
            <a:noAutofit/>
          </a:bodyPr>
          <a:lstStyle/>
          <a:p>
            <a:r>
              <a:rPr lang="en-US" sz="1800" dirty="0">
                <a:ea typeface="+mn-lt"/>
                <a:cs typeface="+mn-lt"/>
              </a:rPr>
              <a:t>When the Golden State Warriors struggled in early 2018, Kerr decided that what was needed was for the players to coach themselves. On the morning of a game against the Phoenix Suns in February 2018, Andre Iguodala was put in charge of a practice and JaVale McGee oversaw the computer while other players </a:t>
            </a:r>
            <a:r>
              <a:rPr lang="en-US" sz="1800">
                <a:ea typeface="+mn-lt"/>
                <a:cs typeface="+mn-lt"/>
              </a:rPr>
              <a:t>analyzed film during a team meeting. Then, in the game that evening, I2guodala, David West, and Draymond </a:t>
            </a:r>
            <a:r>
              <a:rPr lang="en-US" sz="1800" dirty="0">
                <a:ea typeface="+mn-lt"/>
                <a:cs typeface="+mn-lt"/>
              </a:rPr>
              <a:t>Green took turns coaching during timeouts while Green (who was injured) was in charge of overseeing the team during much of a game. Kerr explained these coaching moves in these words: 'I have not reached them for the last month. They're tired of my voice. I'm tired of my voice... We just figured it was probably a good night to pull a trick out of the hat and do something different... As coaches, our job is to nudge them in the right direction, guide them, but we don't control them. They determine their own fate.' That trick seemed to work. That night, the Warriors beat the Suns by more than 40 points.</a:t>
            </a:r>
            <a:br>
              <a:rPr lang="en-US" sz="1800" dirty="0">
                <a:ea typeface="+mn-lt"/>
                <a:cs typeface="+mn-lt"/>
              </a:rPr>
            </a:br>
            <a:r>
              <a:rPr lang="en-US" sz="1800" dirty="0">
                <a:ea typeface="+mn-lt"/>
                <a:cs typeface="+mn-lt"/>
              </a:rPr>
              <a:t> </a:t>
            </a:r>
            <a:br>
              <a:rPr lang="en-US" sz="1800" dirty="0">
                <a:ea typeface="+mn-lt"/>
                <a:cs typeface="+mn-lt"/>
              </a:rPr>
            </a:br>
            <a:r>
              <a:rPr lang="en-US" sz="1800" dirty="0">
                <a:ea typeface="+mn-lt"/>
                <a:cs typeface="+mn-lt"/>
              </a:rPr>
              <a:t>Another aspect of Kerr’s leadership is that he stands up for what he believes in. Reporters have asked him questions about how current events are affecting his team. He easily could have dismissed the questions, especially when they were asked of him shortly before a game. Most coaches are silent when asked controversial questions out of concern about what team owners or sponsors will think. Instead, Kerr took the time to explain his position and what he thinks is right. As Bob Myers, the Warriors’ general manager, puts it, 'There is no hidden agenda to Steve; it’s I will say what I feel and speak my mind and I’m going to try to live in that manner and try to back it up.'</a:t>
            </a:r>
            <a:endParaRPr lang="en-US" sz="1800" dirty="0">
              <a:ea typeface="Calibri"/>
              <a:cs typeface="Calibri"/>
            </a:endParaRPr>
          </a:p>
          <a:p>
            <a:endParaRPr lang="en-US" sz="1800" dirty="0">
              <a:ea typeface="Calibri"/>
              <a:cs typeface="Calibri"/>
            </a:endParaRPr>
          </a:p>
        </p:txBody>
      </p:sp>
    </p:spTree>
    <p:extLst>
      <p:ext uri="{BB962C8B-B14F-4D97-AF65-F5344CB8AC3E}">
        <p14:creationId xmlns:p14="http://schemas.microsoft.com/office/powerpoint/2010/main" val="279568760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481B0-1C69-A8DA-A781-C0A1736D0E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FE1E8B-B5A5-AE2A-4781-AC951301D78C}"/>
              </a:ext>
            </a:extLst>
          </p:cNvPr>
          <p:cNvSpPr>
            <a:spLocks noGrp="1"/>
          </p:cNvSpPr>
          <p:nvPr>
            <p:ph type="title"/>
          </p:nvPr>
        </p:nvSpPr>
        <p:spPr/>
        <p:txBody>
          <a:bodyPr/>
          <a:lstStyle/>
          <a:p>
            <a:pPr algn="ctr"/>
            <a:r>
              <a:rPr lang="en-US" b="1">
                <a:ea typeface="Calibri Light"/>
                <a:cs typeface="Calibri Light"/>
              </a:rPr>
              <a:t>Case:2 Recognizing what Leadership is Needed </a:t>
            </a:r>
            <a:r>
              <a:rPr lang="en-US" b="1" dirty="0">
                <a:ea typeface="Calibri Light"/>
                <a:cs typeface="Calibri Light"/>
              </a:rPr>
              <a:t>at the Golden State Warriors </a:t>
            </a:r>
            <a:endParaRPr lang="en-US" dirty="0"/>
          </a:p>
        </p:txBody>
      </p:sp>
      <p:sp>
        <p:nvSpPr>
          <p:cNvPr id="3" name="Content Placeholder 2">
            <a:extLst>
              <a:ext uri="{FF2B5EF4-FFF2-40B4-BE49-F238E27FC236}">
                <a16:creationId xmlns:a16="http://schemas.microsoft.com/office/drawing/2014/main" id="{C4C7BEA8-CFBF-C295-EE18-614308F83975}"/>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When Steve Kerr first became the coach of the Golden State Warriors basketball team, he saw the need for some changes. He wanted to steer away from the tendency for new leaders to announce that they want to change the culture, since that can be insulting. Instead, Kerr focused on key areas, such as the fact that the team was last in their league in the number of passes. Kerr set a goal for the team to get to the top five teams in passes by striving for 300 passes per game. Kerr’s efforts seemed to pay off. During Kerr’s first season as the Golden Warriors’ coach, the team had their best record in the team’s sixty-nine-year history and one of the best seasons in NBA history.</a:t>
            </a:r>
            <a:br>
              <a:rPr lang="en-US" dirty="0">
                <a:ea typeface="+mn-lt"/>
                <a:cs typeface="+mn-lt"/>
              </a:rPr>
            </a:br>
            <a:r>
              <a:rPr lang="en-US" dirty="0">
                <a:ea typeface="+mn-lt"/>
                <a:cs typeface="+mn-lt"/>
              </a:rPr>
              <a:t> </a:t>
            </a:r>
            <a:br>
              <a:rPr lang="en-US" dirty="0">
                <a:ea typeface="+mn-lt"/>
                <a:cs typeface="+mn-lt"/>
              </a:rPr>
            </a:br>
            <a:r>
              <a:rPr lang="en-US">
                <a:ea typeface="+mn-lt"/>
                <a:cs typeface="+mn-lt"/>
              </a:rPr>
              <a:t>The very next season, Kerr had terrible back pain. It was so bad, in fact, that he missed the first forty-three games of the season. Kerr relied on his top assistant, Luke Walton, to coach in his absence. The team’s record with Walton at the helm was incredible: 39 wins, 4 losses. During the playoffs in a later season, another assistant (Mike Brown) oversaw 12 wins and no losses. While Walton and Brown certainly deserve credit for their efforts, Kerr had worked on developing and empowering both assistants and provided advice as a mentor.</a:t>
            </a:r>
            <a:endParaRPr lang="en-US">
              <a:ea typeface="Calibri" panose="020F0502020204030204"/>
              <a:cs typeface="Calibri" panose="020F0502020204030204"/>
            </a:endParaRPr>
          </a:p>
          <a:p>
            <a:endParaRPr lang="en-US" dirty="0">
              <a:ea typeface="Calibri"/>
              <a:cs typeface="Calibri"/>
            </a:endParaRPr>
          </a:p>
        </p:txBody>
      </p:sp>
    </p:spTree>
    <p:extLst>
      <p:ext uri="{BB962C8B-B14F-4D97-AF65-F5344CB8AC3E}">
        <p14:creationId xmlns:p14="http://schemas.microsoft.com/office/powerpoint/2010/main" val="52293407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8E00E-DACA-1E72-860B-1F2DAE20AB6A}"/>
              </a:ext>
            </a:extLst>
          </p:cNvPr>
          <p:cNvSpPr>
            <a:spLocks noGrp="1"/>
          </p:cNvSpPr>
          <p:nvPr>
            <p:ph type="title"/>
          </p:nvPr>
        </p:nvSpPr>
        <p:spPr/>
        <p:txBody>
          <a:bodyPr>
            <a:normAutofit/>
          </a:bodyPr>
          <a:lstStyle/>
          <a:p>
            <a:pPr algn="ctr"/>
            <a:r>
              <a:rPr lang="en-US" sz="4800" b="1">
                <a:latin typeface="Calibri"/>
                <a:ea typeface="Calibri"/>
                <a:cs typeface="Calibri"/>
              </a:rPr>
              <a:t>DISCUSSION QUESTIONS</a:t>
            </a:r>
            <a:endParaRPr lang="en-US" sz="48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7210022-F3C6-7349-0605-DDE932744251}"/>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US">
                <a:ea typeface="+mn-lt"/>
                <a:cs typeface="+mn-lt"/>
              </a:rPr>
              <a:t>What leadership models, theories, or concepts do you see in this case? List and describe.</a:t>
            </a:r>
          </a:p>
          <a:p>
            <a:pPr marL="514350" indent="-514350">
              <a:buAutoNum type="arabicPeriod"/>
            </a:pPr>
            <a:r>
              <a:rPr lang="en-US">
                <a:ea typeface="+mn-lt"/>
                <a:cs typeface="+mn-lt"/>
              </a:rPr>
              <a:t>What situational conditions or leadership actions do you think are necessary for it to be effective to let players coach themselves?</a:t>
            </a:r>
            <a:endParaRPr lang="en-US">
              <a:ea typeface="Calibri"/>
              <a:cs typeface="Calibri"/>
            </a:endParaRPr>
          </a:p>
          <a:p>
            <a:pPr marL="514350" indent="-514350">
              <a:buAutoNum type="arabicPeriod"/>
            </a:pPr>
            <a:r>
              <a:rPr lang="en-US">
                <a:ea typeface="+mn-lt"/>
                <a:cs typeface="+mn-lt"/>
              </a:rPr>
              <a:t>What does this case suggest about followership (and about how leaders might relate to followers)?</a:t>
            </a:r>
          </a:p>
          <a:p>
            <a:pPr marL="514350" indent="-514350">
              <a:buAutoNum type="arabicPeriod"/>
            </a:pPr>
            <a:r>
              <a:rPr lang="en-US">
                <a:ea typeface="+mn-lt"/>
                <a:cs typeface="+mn-lt"/>
              </a:rPr>
              <a:t>What are the advantages and disadvantages involved in speaking up on current events? In what ways does this approach help and/or hurt Kerr’s strength as a leader?</a:t>
            </a:r>
            <a:endParaRPr lang="en-US">
              <a:ea typeface="Calibri"/>
              <a:cs typeface="Calibri"/>
            </a:endParaRPr>
          </a:p>
          <a:p>
            <a:pPr>
              <a:buAutoNum type="arabicPeriod"/>
            </a:pPr>
            <a:endParaRPr lang="en-US" dirty="0">
              <a:ea typeface="Calibri"/>
              <a:cs typeface="Calibri"/>
            </a:endParaRPr>
          </a:p>
        </p:txBody>
      </p:sp>
    </p:spTree>
    <p:extLst>
      <p:ext uri="{BB962C8B-B14F-4D97-AF65-F5344CB8AC3E}">
        <p14:creationId xmlns:p14="http://schemas.microsoft.com/office/powerpoint/2010/main" val="389999686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58530-D7E9-CCAE-BB6B-1903B6819D0A}"/>
              </a:ext>
            </a:extLst>
          </p:cNvPr>
          <p:cNvSpPr>
            <a:spLocks noGrp="1"/>
          </p:cNvSpPr>
          <p:nvPr>
            <p:ph type="title"/>
          </p:nvPr>
        </p:nvSpPr>
        <p:spPr/>
        <p:txBody>
          <a:bodyPr>
            <a:normAutofit fontScale="90000"/>
          </a:bodyPr>
          <a:lstStyle/>
          <a:p>
            <a:pPr algn="ctr"/>
            <a:br>
              <a:rPr lang="en-US" sz="4800" b="1" dirty="0">
                <a:latin typeface="Segoe UI"/>
                <a:cs typeface="Segoe UI"/>
              </a:rPr>
            </a:br>
            <a:r>
              <a:rPr lang="en-US" sz="4800" b="1">
                <a:latin typeface="Segoe UI"/>
                <a:cs typeface="Segoe UI"/>
              </a:rPr>
              <a:t>Managing Power</a:t>
            </a:r>
            <a:endParaRPr lang="en-US" sz="4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CB5F4C9-8C00-CA5A-4B9E-FD31A6E857AE}"/>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Leader power is the ability to influence others’ actions or decisions.</a:t>
            </a:r>
            <a:endParaRPr lang="en-US" sz="2000">
              <a:ea typeface="Calibri" panose="020F0502020204030204"/>
              <a:cs typeface="Calibri" panose="020F0502020204030204"/>
            </a:endParaRPr>
          </a:p>
          <a:p>
            <a:r>
              <a:rPr lang="en-US" sz="2000">
                <a:latin typeface="Segoe UI"/>
                <a:cs typeface="Segoe UI"/>
              </a:rPr>
              <a:t>There are </a:t>
            </a:r>
            <a:r>
              <a:rPr lang="en-US" sz="2000" b="1">
                <a:latin typeface="Segoe UI"/>
                <a:cs typeface="Segoe UI"/>
              </a:rPr>
              <a:t>five sources of leader power</a:t>
            </a:r>
            <a:r>
              <a:rPr lang="en-US" sz="2000">
                <a:latin typeface="Segoe UI"/>
                <a:cs typeface="Segoe UI"/>
              </a:rPr>
              <a:t>:</a:t>
            </a:r>
            <a:endParaRPr lang="en-US" sz="2000">
              <a:ea typeface="Calibri"/>
              <a:cs typeface="Calibri"/>
            </a:endParaRPr>
          </a:p>
          <a:p>
            <a:r>
              <a:rPr lang="en-US" sz="2000">
                <a:latin typeface="Segoe UI"/>
                <a:cs typeface="Segoe UI"/>
              </a:rPr>
              <a:t>Legitimate</a:t>
            </a:r>
            <a:endParaRPr lang="en-US" sz="2000">
              <a:ea typeface="Calibri"/>
              <a:cs typeface="Calibri"/>
            </a:endParaRPr>
          </a:p>
          <a:p>
            <a:r>
              <a:rPr lang="en-US" sz="2000">
                <a:latin typeface="Segoe UI"/>
                <a:cs typeface="Segoe UI"/>
              </a:rPr>
              <a:t>Coercive</a:t>
            </a:r>
            <a:endParaRPr lang="en-US" sz="2000">
              <a:ea typeface="Calibri"/>
              <a:cs typeface="Calibri"/>
            </a:endParaRPr>
          </a:p>
          <a:p>
            <a:r>
              <a:rPr lang="en-US" sz="2000">
                <a:latin typeface="Segoe UI"/>
                <a:cs typeface="Segoe UI"/>
              </a:rPr>
              <a:t>Reward</a:t>
            </a:r>
            <a:endParaRPr lang="en-US" sz="2000">
              <a:ea typeface="Calibri"/>
              <a:cs typeface="Calibri"/>
            </a:endParaRPr>
          </a:p>
          <a:p>
            <a:r>
              <a:rPr lang="en-US" sz="2000">
                <a:latin typeface="Segoe UI"/>
                <a:cs typeface="Segoe UI"/>
              </a:rPr>
              <a:t>Expert</a:t>
            </a:r>
            <a:endParaRPr lang="en-US" sz="2000">
              <a:ea typeface="Calibri"/>
              <a:cs typeface="Calibri"/>
            </a:endParaRPr>
          </a:p>
          <a:p>
            <a:r>
              <a:rPr lang="en-US" sz="2000">
                <a:latin typeface="Segoe UI"/>
                <a:cs typeface="Segoe UI"/>
              </a:rPr>
              <a:t>Referent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00169471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64FD8-B01E-F063-0586-14F55855390D}"/>
              </a:ext>
            </a:extLst>
          </p:cNvPr>
          <p:cNvSpPr>
            <a:spLocks noGrp="1"/>
          </p:cNvSpPr>
          <p:nvPr>
            <p:ph type="title"/>
          </p:nvPr>
        </p:nvSpPr>
        <p:spPr/>
        <p:txBody>
          <a:bodyPr/>
          <a:lstStyle/>
          <a:p>
            <a:pPr algn="ctr"/>
            <a:r>
              <a:rPr lang="en-US" sz="4300" b="1" dirty="0">
                <a:latin typeface="Segoe UI"/>
                <a:cs typeface="Segoe UI"/>
              </a:rPr>
              <a:t>5 </a:t>
            </a:r>
            <a:r>
              <a:rPr lang="en-US" sz="4300" b="1">
                <a:latin typeface="Segoe UI"/>
                <a:cs typeface="Segoe UI"/>
              </a:rPr>
              <a:t>Sources</a:t>
            </a:r>
            <a:r>
              <a:rPr lang="en-US" sz="4300" b="1" dirty="0">
                <a:latin typeface="Segoe UI"/>
                <a:cs typeface="Segoe UI"/>
              </a:rPr>
              <a:t> of Power</a:t>
            </a:r>
            <a:endParaRPr lang="en-US"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1CBF2A2-DF38-3D27-B519-C831424FB349}"/>
              </a:ext>
            </a:extLst>
          </p:cNvPr>
          <p:cNvSpPr>
            <a:spLocks noGrp="1"/>
          </p:cNvSpPr>
          <p:nvPr>
            <p:ph idx="1"/>
          </p:nvPr>
        </p:nvSpPr>
        <p:spPr/>
        <p:txBody>
          <a:bodyPr vert="horz" lIns="91440" tIns="45720" rIns="91440" bIns="45720" rtlCol="0" anchor="t">
            <a:normAutofit/>
          </a:bodyPr>
          <a:lstStyle/>
          <a:p>
            <a:pPr marL="0" indent="0">
              <a:buNone/>
            </a:pPr>
            <a:r>
              <a:rPr lang="en-US" sz="1800" b="1">
                <a:latin typeface="Segoe UI"/>
                <a:cs typeface="Segoe UI"/>
              </a:rPr>
              <a:t>1. Legitimate power</a:t>
            </a:r>
            <a:endParaRPr lang="en-US" sz="1800">
              <a:ea typeface="Calibri" panose="020F0502020204030204"/>
              <a:cs typeface="Calibri" panose="020F0502020204030204"/>
            </a:endParaRPr>
          </a:p>
          <a:p>
            <a:r>
              <a:rPr lang="en-US" sz="1800">
                <a:latin typeface="Segoe UI"/>
                <a:cs typeface="Segoe UI"/>
              </a:rPr>
              <a:t>Comes from a leader’s formal position or authority in an organization.</a:t>
            </a:r>
            <a:endParaRPr lang="en-US" sz="1800">
              <a:ea typeface="Calibri"/>
              <a:cs typeface="Calibri"/>
            </a:endParaRPr>
          </a:p>
          <a:p>
            <a:r>
              <a:rPr lang="en-US" sz="1800">
                <a:latin typeface="Segoe UI"/>
                <a:cs typeface="Segoe UI"/>
              </a:rPr>
              <a:t>Broader than reward or coercive power and is tied to organizational role.</a:t>
            </a:r>
            <a:endParaRPr lang="en-US" sz="1800">
              <a:ea typeface="Calibri"/>
              <a:cs typeface="Calibri"/>
            </a:endParaRPr>
          </a:p>
          <a:p>
            <a:pPr marL="0" indent="0">
              <a:buNone/>
            </a:pPr>
            <a:r>
              <a:rPr lang="en-US" sz="1800" b="1">
                <a:latin typeface="Segoe UI"/>
                <a:cs typeface="Segoe UI"/>
              </a:rPr>
              <a:t>2. Coercive power</a:t>
            </a:r>
            <a:endParaRPr lang="en-US" sz="1800">
              <a:ea typeface="Calibri"/>
              <a:cs typeface="Calibri"/>
            </a:endParaRPr>
          </a:p>
          <a:p>
            <a:r>
              <a:rPr lang="en-US" sz="1800">
                <a:latin typeface="Segoe UI"/>
                <a:cs typeface="Segoe UI"/>
              </a:rPr>
              <a:t>Based on the ability to punish or control.</a:t>
            </a:r>
            <a:endParaRPr lang="en-US" sz="1800">
              <a:ea typeface="Calibri"/>
              <a:cs typeface="Calibri"/>
            </a:endParaRPr>
          </a:p>
          <a:p>
            <a:r>
              <a:rPr lang="en-US" sz="1800">
                <a:latin typeface="Segoe UI"/>
                <a:cs typeface="Segoe UI"/>
              </a:rPr>
              <a:t>Followers comply out of fear of negative consequences.</a:t>
            </a:r>
            <a:endParaRPr lang="en-US" sz="1800">
              <a:ea typeface="Calibri"/>
              <a:cs typeface="Calibri"/>
            </a:endParaRPr>
          </a:p>
          <a:p>
            <a:r>
              <a:rPr lang="en-US" sz="1800">
                <a:latin typeface="Segoe UI"/>
                <a:cs typeface="Segoe UI"/>
              </a:rPr>
              <a:t>Examples include demotions, suspensions, or assigning undesirable tasks.</a:t>
            </a:r>
            <a:endParaRPr lang="en-US" sz="1800">
              <a:ea typeface="Calibri"/>
              <a:cs typeface="Calibri"/>
            </a:endParaRPr>
          </a:p>
          <a:p>
            <a:pPr marL="0" indent="0">
              <a:buNone/>
            </a:pPr>
            <a:r>
              <a:rPr lang="en-US" sz="1800" b="1">
                <a:latin typeface="Segoe UI"/>
                <a:cs typeface="Segoe UI"/>
              </a:rPr>
              <a:t>3. Reward power</a:t>
            </a:r>
            <a:endParaRPr lang="en-US" sz="1800">
              <a:ea typeface="Calibri"/>
              <a:cs typeface="Calibri"/>
            </a:endParaRPr>
          </a:p>
          <a:p>
            <a:r>
              <a:rPr lang="en-US" sz="1800">
                <a:latin typeface="Segoe UI"/>
                <a:cs typeface="Segoe UI"/>
              </a:rPr>
              <a:t>Comes from the ability to give valued rewards.</a:t>
            </a:r>
            <a:endParaRPr lang="en-US" sz="1800">
              <a:ea typeface="Calibri"/>
              <a:cs typeface="Calibri"/>
            </a:endParaRPr>
          </a:p>
          <a:p>
            <a:r>
              <a:rPr lang="en-US" sz="1800">
                <a:latin typeface="Segoe UI"/>
                <a:cs typeface="Segoe UI"/>
              </a:rPr>
              <a:t>Rewards may include pay raises, promotions, praise, positive evaluations, or desirable assignments.</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46504132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90EF7-11BB-BA52-442A-C642191EC51A}"/>
              </a:ext>
            </a:extLst>
          </p:cNvPr>
          <p:cNvSpPr>
            <a:spLocks noGrp="1"/>
          </p:cNvSpPr>
          <p:nvPr>
            <p:ph type="title"/>
          </p:nvPr>
        </p:nvSpPr>
        <p:spPr/>
        <p:txBody>
          <a:bodyPr/>
          <a:lstStyle/>
          <a:p>
            <a:pPr algn="ctr"/>
            <a:br>
              <a:rPr lang="en-US" sz="4300" b="1" dirty="0">
                <a:latin typeface="Segoe UI"/>
                <a:cs typeface="Segoe UI"/>
              </a:rPr>
            </a:br>
            <a:r>
              <a:rPr lang="en-US" sz="4300" b="1">
                <a:latin typeface="Segoe UI"/>
                <a:cs typeface="Segoe UI"/>
              </a:rPr>
              <a:t>5 Sources of Power</a:t>
            </a:r>
            <a:endParaRPr lang="en-US" sz="43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875263A-EBB7-CBC0-0555-1DEC72DCA22A}"/>
              </a:ext>
            </a:extLst>
          </p:cNvPr>
          <p:cNvSpPr>
            <a:spLocks noGrp="1"/>
          </p:cNvSpPr>
          <p:nvPr>
            <p:ph idx="1"/>
          </p:nvPr>
        </p:nvSpPr>
        <p:spPr/>
        <p:txBody>
          <a:bodyPr vert="horz" lIns="91440" tIns="45720" rIns="91440" bIns="45720" rtlCol="0" anchor="t">
            <a:normAutofit/>
          </a:bodyPr>
          <a:lstStyle/>
          <a:p>
            <a:pPr marL="0" indent="0">
              <a:buNone/>
            </a:pPr>
            <a:r>
              <a:rPr lang="en-US" sz="2000" b="1">
                <a:latin typeface="Segoe UI"/>
                <a:cs typeface="Segoe UI"/>
              </a:rPr>
              <a:t>4. Expert power</a:t>
            </a:r>
            <a:endParaRPr lang="en-US" sz="2000" dirty="0">
              <a:latin typeface="Segoe UI"/>
              <a:cs typeface="Segoe UI"/>
            </a:endParaRPr>
          </a:p>
          <a:p>
            <a:r>
              <a:rPr lang="en-US" sz="2000" dirty="0">
                <a:latin typeface="Segoe UI"/>
                <a:cs typeface="Segoe UI"/>
              </a:rPr>
              <a:t>Derived from specialized knowledge, skills, or expertise.</a:t>
            </a:r>
          </a:p>
          <a:p>
            <a:r>
              <a:rPr lang="en-US" sz="2000" dirty="0">
                <a:latin typeface="Segoe UI"/>
                <a:cs typeface="Segoe UI"/>
              </a:rPr>
              <a:t>Increases when a leader’s expertise is crucial to the team or organization.</a:t>
            </a:r>
          </a:p>
          <a:p>
            <a:pPr marL="0" indent="0">
              <a:buNone/>
            </a:pPr>
            <a:r>
              <a:rPr lang="en-US" sz="2000" b="1">
                <a:latin typeface="Segoe UI"/>
                <a:cs typeface="Segoe UI"/>
              </a:rPr>
              <a:t>5. Referent power</a:t>
            </a:r>
            <a:endParaRPr lang="en-US" sz="2000" dirty="0">
              <a:latin typeface="Segoe UI"/>
              <a:cs typeface="Segoe UI"/>
            </a:endParaRPr>
          </a:p>
          <a:p>
            <a:r>
              <a:rPr lang="en-US" sz="2000">
                <a:latin typeface="Segoe UI"/>
                <a:cs typeface="Segoe UI"/>
              </a:rPr>
              <a:t>Arises from admiration, respect, or desire to emulate a person.</a:t>
            </a:r>
            <a:endParaRPr lang="en-US" sz="2000" dirty="0">
              <a:latin typeface="Segoe UI"/>
              <a:cs typeface="Segoe UI"/>
            </a:endParaRPr>
          </a:p>
          <a:p>
            <a:r>
              <a:rPr lang="en-US" sz="2000">
                <a:latin typeface="Segoe UI"/>
                <a:cs typeface="Segoe UI"/>
              </a:rPr>
              <a:t>Often linked to personal traits and charisma.</a:t>
            </a:r>
            <a:endParaRPr lang="en-US" sz="2000" dirty="0">
              <a:latin typeface="Segoe UI"/>
              <a:cs typeface="Segoe UI"/>
            </a:endParaRPr>
          </a:p>
          <a:p>
            <a:r>
              <a:rPr lang="en-US" sz="2000">
                <a:latin typeface="Segoe UI"/>
                <a:cs typeface="Segoe UI"/>
              </a:rPr>
              <a:t>Explains why celebrities can influence consumer behavior.</a:t>
            </a:r>
            <a:endParaRPr lang="en-US" sz="2000" dirty="0">
              <a:latin typeface="Segoe UI"/>
              <a:cs typeface="Segoe UI"/>
            </a:endParaRPr>
          </a:p>
          <a:p>
            <a:endParaRPr lang="en-US" sz="6000" dirty="0">
              <a:ea typeface="Calibri"/>
              <a:cs typeface="Calibri"/>
            </a:endParaRPr>
          </a:p>
        </p:txBody>
      </p:sp>
    </p:spTree>
    <p:extLst>
      <p:ext uri="{BB962C8B-B14F-4D97-AF65-F5344CB8AC3E}">
        <p14:creationId xmlns:p14="http://schemas.microsoft.com/office/powerpoint/2010/main" val="126633705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42722-336E-E354-D562-DF81560B6780}"/>
              </a:ext>
            </a:extLst>
          </p:cNvPr>
          <p:cNvSpPr>
            <a:spLocks noGrp="1"/>
          </p:cNvSpPr>
          <p:nvPr>
            <p:ph type="title"/>
          </p:nvPr>
        </p:nvSpPr>
        <p:spPr/>
        <p:txBody>
          <a:bodyPr/>
          <a:lstStyle/>
          <a:p>
            <a:pPr algn="ctr"/>
            <a:r>
              <a:rPr lang="en-US" sz="4300" b="1">
                <a:latin typeface="Segoe UI"/>
                <a:cs typeface="Segoe UI"/>
              </a:rPr>
              <a:t>Managing Power</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63E9F5E-CF45-B4C2-15B8-2E4B095353A7}"/>
              </a:ext>
            </a:extLst>
          </p:cNvPr>
          <p:cNvSpPr>
            <a:spLocks noGrp="1"/>
          </p:cNvSpPr>
          <p:nvPr>
            <p:ph idx="1"/>
          </p:nvPr>
        </p:nvSpPr>
        <p:spPr/>
        <p:txBody>
          <a:bodyPr vert="horz" lIns="91440" tIns="45720" rIns="91440" bIns="45720" rtlCol="0" anchor="t">
            <a:normAutofit/>
          </a:bodyPr>
          <a:lstStyle/>
          <a:p>
            <a:r>
              <a:rPr lang="en-US" sz="2400" b="1">
                <a:latin typeface="Segoe UI"/>
                <a:cs typeface="Segoe UI"/>
              </a:rPr>
              <a:t>Effective leaders use multiple forms of power</a:t>
            </a:r>
            <a:endParaRPr lang="en-US" sz="2400">
              <a:ea typeface="Calibri" panose="020F0502020204030204"/>
              <a:cs typeface="Calibri" panose="020F0502020204030204"/>
            </a:endParaRPr>
          </a:p>
          <a:p>
            <a:r>
              <a:rPr lang="en-US" sz="2000">
                <a:latin typeface="Segoe UI"/>
                <a:cs typeface="Segoe UI"/>
              </a:rPr>
              <a:t>Relying on a combination of power sources is more effective than using only one.</a:t>
            </a:r>
            <a:endParaRPr lang="en-US" sz="2000">
              <a:ea typeface="Calibri"/>
              <a:cs typeface="Calibri"/>
            </a:endParaRPr>
          </a:p>
          <a:p>
            <a:r>
              <a:rPr lang="en-US" sz="2000">
                <a:latin typeface="Segoe UI"/>
                <a:cs typeface="Segoe UI"/>
              </a:rPr>
              <a:t>Example given of a leader using: </a:t>
            </a:r>
            <a:endParaRPr lang="en-US" sz="2000">
              <a:ea typeface="Calibri"/>
              <a:cs typeface="Calibri"/>
            </a:endParaRPr>
          </a:p>
          <a:p>
            <a:pPr lvl="1"/>
            <a:r>
              <a:rPr lang="en-US" sz="2000">
                <a:latin typeface="Segoe UI"/>
                <a:cs typeface="Segoe UI"/>
              </a:rPr>
              <a:t>Legitimate power to give orders</a:t>
            </a:r>
            <a:endParaRPr lang="en-US" sz="2000">
              <a:ea typeface="Calibri"/>
              <a:cs typeface="Calibri"/>
            </a:endParaRPr>
          </a:p>
          <a:p>
            <a:pPr lvl="1"/>
            <a:r>
              <a:rPr lang="en-US" sz="2000" dirty="0">
                <a:latin typeface="Segoe UI"/>
                <a:cs typeface="Segoe UI"/>
              </a:rPr>
              <a:t>Reward power to praise good performance</a:t>
            </a:r>
            <a:endParaRPr lang="en-US" sz="2000">
              <a:ea typeface="Calibri"/>
              <a:cs typeface="Calibri"/>
            </a:endParaRPr>
          </a:p>
          <a:p>
            <a:pPr lvl="1"/>
            <a:r>
              <a:rPr lang="en-US" sz="2000">
                <a:latin typeface="Segoe UI"/>
                <a:cs typeface="Segoe UI"/>
              </a:rPr>
              <a:t>Coercive power to discipline</a:t>
            </a:r>
            <a:endParaRPr lang="en-US" sz="2000">
              <a:ea typeface="Calibri"/>
              <a:cs typeface="Calibri"/>
            </a:endParaRPr>
          </a:p>
          <a:p>
            <a:pPr lvl="1"/>
            <a:r>
              <a:rPr lang="en-US" sz="2000">
                <a:latin typeface="Segoe UI"/>
                <a:cs typeface="Segoe UI"/>
              </a:rPr>
              <a:t>Expert power through knowledge and competence</a:t>
            </a:r>
            <a:endParaRPr lang="en-US" sz="2000">
              <a:ea typeface="Calibri"/>
              <a:cs typeface="Calibri"/>
            </a:endParaRPr>
          </a:p>
          <a:p>
            <a:pPr lvl="1"/>
            <a:r>
              <a:rPr lang="en-US" sz="2000">
                <a:latin typeface="Segoe UI"/>
                <a:cs typeface="Segoe UI"/>
              </a:rPr>
              <a:t>Referent power through admiration and respect</a:t>
            </a:r>
            <a:endParaRPr lang="en-US" sz="2000">
              <a:ea typeface="Calibri"/>
              <a:cs typeface="Calibri"/>
            </a:endParaRPr>
          </a:p>
          <a:p>
            <a:pPr lvl="1"/>
            <a:r>
              <a:rPr lang="en-US" sz="2000">
                <a:latin typeface="Segoe UI"/>
                <a:cs typeface="Segoe UI"/>
              </a:rPr>
              <a:t>Using power appropriately helps leaders influence follower behavior and performance more effectively.</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54242311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power and leadership&#10;&#10;Description automatically generated">
            <a:extLst>
              <a:ext uri="{FF2B5EF4-FFF2-40B4-BE49-F238E27FC236}">
                <a16:creationId xmlns:a16="http://schemas.microsoft.com/office/drawing/2014/main" id="{9DD6FCCC-73A3-F4B5-E48C-2D7D7342A291}"/>
              </a:ext>
            </a:extLst>
          </p:cNvPr>
          <p:cNvPicPr>
            <a:picLocks noChangeAspect="1"/>
          </p:cNvPicPr>
          <p:nvPr/>
        </p:nvPicPr>
        <p:blipFill>
          <a:blip r:embed="rId2"/>
          <a:stretch>
            <a:fillRect/>
          </a:stretch>
        </p:blipFill>
        <p:spPr>
          <a:xfrm>
            <a:off x="994622" y="457200"/>
            <a:ext cx="10634076" cy="5943600"/>
          </a:xfrm>
          <a:prstGeom prst="rect">
            <a:avLst/>
          </a:prstGeom>
        </p:spPr>
      </p:pic>
    </p:spTree>
    <p:extLst>
      <p:ext uri="{BB962C8B-B14F-4D97-AF65-F5344CB8AC3E}">
        <p14:creationId xmlns:p14="http://schemas.microsoft.com/office/powerpoint/2010/main" val="298909272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video clip&#10;&#10;Description automatically generated">
            <a:extLst>
              <a:ext uri="{FF2B5EF4-FFF2-40B4-BE49-F238E27FC236}">
                <a16:creationId xmlns:a16="http://schemas.microsoft.com/office/drawing/2014/main" id="{91B84B4D-D8A8-2EB1-5182-E58AE3D30445}"/>
              </a:ext>
            </a:extLst>
          </p:cNvPr>
          <p:cNvPicPr>
            <a:picLocks noChangeAspect="1"/>
          </p:cNvPicPr>
          <p:nvPr/>
        </p:nvPicPr>
        <p:blipFill>
          <a:blip r:embed="rId2"/>
          <a:stretch>
            <a:fillRect/>
          </a:stretch>
        </p:blipFill>
        <p:spPr>
          <a:xfrm>
            <a:off x="694708" y="149609"/>
            <a:ext cx="10768463" cy="6216555"/>
          </a:xfrm>
          <a:prstGeom prst="rect">
            <a:avLst/>
          </a:prstGeom>
        </p:spPr>
      </p:pic>
    </p:spTree>
    <p:extLst>
      <p:ext uri="{BB962C8B-B14F-4D97-AF65-F5344CB8AC3E}">
        <p14:creationId xmlns:p14="http://schemas.microsoft.com/office/powerpoint/2010/main" val="162446582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193E-D20A-32B6-3F6F-8F6EA04C3471}"/>
              </a:ext>
            </a:extLst>
          </p:cNvPr>
          <p:cNvSpPr>
            <a:spLocks noGrp="1"/>
          </p:cNvSpPr>
          <p:nvPr>
            <p:ph type="title"/>
          </p:nvPr>
        </p:nvSpPr>
        <p:spPr/>
        <p:txBody>
          <a:bodyPr/>
          <a:lstStyle/>
          <a:p>
            <a:pPr algn="ctr"/>
            <a:r>
              <a:rPr lang="en-US" sz="4000" b="1">
                <a:latin typeface="Segoe UI"/>
                <a:cs typeface="Segoe UI"/>
              </a:rPr>
              <a:t>Developing Credibility and Trust</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4FDFCB0-F626-C72B-1918-0735B33429AB}"/>
              </a:ext>
            </a:extLst>
          </p:cNvPr>
          <p:cNvSpPr>
            <a:spLocks noGrp="1"/>
          </p:cNvSpPr>
          <p:nvPr>
            <p:ph idx="1"/>
          </p:nvPr>
        </p:nvSpPr>
        <p:spPr/>
        <p:txBody>
          <a:bodyPr vert="horz" lIns="91440" tIns="45720" rIns="91440" bIns="45720" rtlCol="0" anchor="t">
            <a:normAutofit/>
          </a:bodyPr>
          <a:lstStyle/>
          <a:p>
            <a:r>
              <a:rPr lang="en-US" sz="1100">
                <a:latin typeface="Segoe UI"/>
                <a:cs typeface="Segoe UI"/>
              </a:rPr>
              <a:t>Credibility and trust are essential for effective leadership; a lack of trust undermines leadership effectiveness.</a:t>
            </a:r>
            <a:endParaRPr lang="en-US">
              <a:ea typeface="Calibri" panose="020F0502020204030204"/>
              <a:cs typeface="Calibri" panose="020F0502020204030204"/>
            </a:endParaRPr>
          </a:p>
          <a:p>
            <a:r>
              <a:rPr lang="en-US" sz="1100" b="1" dirty="0">
                <a:latin typeface="Segoe UI"/>
                <a:cs typeface="Segoe UI"/>
              </a:rPr>
              <a:t>Honesty</a:t>
            </a:r>
            <a:r>
              <a:rPr lang="en-US" sz="1100" dirty="0">
                <a:latin typeface="Segoe UI"/>
                <a:cs typeface="Segoe UI"/>
              </a:rPr>
              <a:t> is the most important component of credibility and is consistently rated as the top characteristic of admired leaders.</a:t>
            </a:r>
            <a:endParaRPr lang="en-US" dirty="0"/>
          </a:p>
          <a:p>
            <a:r>
              <a:rPr lang="en-US" sz="1100">
                <a:latin typeface="Segoe UI"/>
                <a:cs typeface="Segoe UI"/>
              </a:rPr>
              <a:t>Followers are more willing to follow leaders they believe are honest and trustworthy.</a:t>
            </a:r>
            <a:endParaRPr lang="en-US"/>
          </a:p>
          <a:p>
            <a:r>
              <a:rPr lang="en-US" sz="1100">
                <a:latin typeface="Segoe UI"/>
                <a:cs typeface="Segoe UI"/>
              </a:rPr>
              <a:t>Credible leaders are not only honest but also:</a:t>
            </a:r>
            <a:endParaRPr lang="en-US"/>
          </a:p>
          <a:p>
            <a:r>
              <a:rPr lang="en-US" sz="1100" b="1">
                <a:latin typeface="Segoe UI"/>
                <a:cs typeface="Segoe UI"/>
              </a:rPr>
              <a:t>Competent</a:t>
            </a:r>
            <a:r>
              <a:rPr lang="en-US" sz="1100">
                <a:latin typeface="Segoe UI"/>
                <a:cs typeface="Segoe UI"/>
              </a:rPr>
              <a:t> (skilled and knowledgeable)</a:t>
            </a:r>
            <a:endParaRPr lang="en-US"/>
          </a:p>
          <a:p>
            <a:r>
              <a:rPr lang="en-US" sz="1100" b="1">
                <a:latin typeface="Segoe UI"/>
                <a:cs typeface="Segoe UI"/>
              </a:rPr>
              <a:t>Inspiring</a:t>
            </a:r>
            <a:r>
              <a:rPr lang="en-US" sz="1100">
                <a:latin typeface="Segoe UI"/>
                <a:cs typeface="Segoe UI"/>
              </a:rPr>
              <a:t> (able to communicate confidence and enthusiasm)</a:t>
            </a:r>
            <a:endParaRPr lang="en-US"/>
          </a:p>
          <a:p>
            <a:r>
              <a:rPr lang="en-US" sz="1100">
                <a:latin typeface="Segoe UI"/>
                <a:cs typeface="Segoe UI"/>
              </a:rPr>
              <a:t>Followers judge a leader’s credibility based on:</a:t>
            </a:r>
            <a:endParaRPr lang="en-US"/>
          </a:p>
          <a:p>
            <a:r>
              <a:rPr lang="en-US" sz="1100">
                <a:latin typeface="Segoe UI"/>
                <a:cs typeface="Segoe UI"/>
              </a:rPr>
              <a:t>Honesty</a:t>
            </a:r>
            <a:endParaRPr lang="en-US"/>
          </a:p>
          <a:p>
            <a:r>
              <a:rPr lang="en-US" sz="1100">
                <a:latin typeface="Segoe UI"/>
                <a:cs typeface="Segoe UI"/>
              </a:rPr>
              <a:t>Competence</a:t>
            </a:r>
            <a:endParaRPr lang="en-US"/>
          </a:p>
          <a:p>
            <a:r>
              <a:rPr lang="en-US" sz="1100">
                <a:latin typeface="Segoe UI"/>
                <a:cs typeface="Segoe UI"/>
              </a:rPr>
              <a:t>Ability to inspire</a:t>
            </a:r>
            <a:endParaRPr lang="en-US"/>
          </a:p>
          <a:p>
            <a:r>
              <a:rPr lang="en-US" sz="1100" b="1" dirty="0">
                <a:latin typeface="Segoe UI"/>
                <a:ea typeface="Calibri"/>
                <a:cs typeface="Segoe UI"/>
              </a:rPr>
              <a:t>Trust</a:t>
            </a:r>
            <a:r>
              <a:rPr lang="en-US" sz="1100" dirty="0">
                <a:latin typeface="Segoe UI"/>
                <a:ea typeface="Calibri"/>
                <a:cs typeface="Segoe UI"/>
              </a:rPr>
              <a:t> is closely linked to credibility and refers to belief in a leader’s:</a:t>
            </a:r>
          </a:p>
          <a:p>
            <a:r>
              <a:rPr lang="en-US" sz="1100">
                <a:latin typeface="Segoe UI"/>
                <a:ea typeface="Calibri"/>
                <a:cs typeface="Segoe UI"/>
              </a:rPr>
              <a:t>Integrity</a:t>
            </a:r>
            <a:endParaRPr lang="en-US"/>
          </a:p>
          <a:p>
            <a:r>
              <a:rPr lang="en-US" sz="1100">
                <a:latin typeface="Segoe UI"/>
                <a:ea typeface="Calibri"/>
                <a:cs typeface="Segoe UI"/>
              </a:rPr>
              <a:t>Character</a:t>
            </a:r>
            <a:endParaRPr lang="en-US"/>
          </a:p>
          <a:p>
            <a:r>
              <a:rPr lang="en-US" sz="1100">
                <a:latin typeface="Segoe UI"/>
                <a:ea typeface="Calibri"/>
                <a:cs typeface="Segoe UI"/>
              </a:rPr>
              <a:t>Ability</a:t>
            </a:r>
            <a:endParaRPr lang="en-US"/>
          </a:p>
          <a:p>
            <a:r>
              <a:rPr lang="en-US" sz="1100">
                <a:latin typeface="Segoe UI"/>
                <a:ea typeface="Calibri"/>
                <a:cs typeface="Segoe UI"/>
              </a:rPr>
              <a:t>Trusting followers are willing to be vulnerable because they believe their interests will not be exploited.</a:t>
            </a:r>
            <a:endParaRPr lang="en-US"/>
          </a:p>
          <a:p>
            <a:endParaRPr lang="en-US"/>
          </a:p>
          <a:p>
            <a:endParaRPr lang="en-US" sz="1100"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222988277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56504-20AA-C43D-648A-214D91CCDC2D}"/>
              </a:ext>
            </a:extLst>
          </p:cNvPr>
          <p:cNvSpPr>
            <a:spLocks noGrp="1"/>
          </p:cNvSpPr>
          <p:nvPr>
            <p:ph type="title"/>
          </p:nvPr>
        </p:nvSpPr>
        <p:spPr/>
        <p:txBody>
          <a:bodyPr/>
          <a:lstStyle/>
          <a:p>
            <a:pPr algn="ctr"/>
            <a:r>
              <a:rPr lang="en-US" sz="4000" b="1">
                <a:latin typeface="Segoe UI"/>
                <a:cs typeface="Segoe UI"/>
              </a:rPr>
              <a:t>Developing Credibility and Trust</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6490789-49F3-E005-A339-B46D6734C8CE}"/>
              </a:ext>
            </a:extLst>
          </p:cNvPr>
          <p:cNvSpPr>
            <a:spLocks noGrp="1"/>
          </p:cNvSpPr>
          <p:nvPr>
            <p:ph idx="1"/>
          </p:nvPr>
        </p:nvSpPr>
        <p:spPr/>
        <p:txBody>
          <a:bodyPr vert="horz" lIns="91440" tIns="45720" rIns="91440" bIns="45720" rtlCol="0" anchor="t">
            <a:normAutofit/>
          </a:bodyPr>
          <a:lstStyle/>
          <a:p>
            <a:r>
              <a:rPr lang="en-US" sz="1800" dirty="0">
                <a:latin typeface="Segoe UI"/>
                <a:cs typeface="Segoe UI"/>
              </a:rPr>
              <a:t>Research identifies </a:t>
            </a:r>
            <a:r>
              <a:rPr lang="en-US" sz="1800" b="1" dirty="0">
                <a:latin typeface="Segoe UI"/>
                <a:cs typeface="Segoe UI"/>
              </a:rPr>
              <a:t>five dimensions of trust</a:t>
            </a:r>
            <a:r>
              <a:rPr lang="en-US" sz="1800" dirty="0">
                <a:latin typeface="Segoe UI"/>
                <a:cs typeface="Segoe UI"/>
              </a:rPr>
              <a:t>:</a:t>
            </a:r>
            <a:endParaRPr lang="en-US" sz="1800">
              <a:ea typeface="Calibri" panose="020F0502020204030204"/>
              <a:cs typeface="Calibri" panose="020F0502020204030204"/>
            </a:endParaRPr>
          </a:p>
          <a:p>
            <a:r>
              <a:rPr lang="en-US" sz="1800" b="1">
                <a:latin typeface="Segoe UI"/>
                <a:cs typeface="Segoe UI"/>
              </a:rPr>
              <a:t>Integrity</a:t>
            </a:r>
            <a:r>
              <a:rPr lang="en-US" sz="1800">
                <a:latin typeface="Segoe UI"/>
                <a:cs typeface="Segoe UI"/>
              </a:rPr>
              <a:t> – honesty and truthfulness</a:t>
            </a:r>
            <a:endParaRPr lang="en-US" sz="1800">
              <a:ea typeface="Calibri"/>
              <a:cs typeface="Calibri"/>
            </a:endParaRPr>
          </a:p>
          <a:p>
            <a:r>
              <a:rPr lang="en-US" sz="1800" b="1">
                <a:latin typeface="Segoe UI"/>
                <a:cs typeface="Segoe UI"/>
              </a:rPr>
              <a:t>Competence</a:t>
            </a:r>
            <a:r>
              <a:rPr lang="en-US" sz="1800">
                <a:latin typeface="Segoe UI"/>
                <a:cs typeface="Segoe UI"/>
              </a:rPr>
              <a:t> – technical and interpersonal skills</a:t>
            </a:r>
            <a:endParaRPr lang="en-US" sz="1800">
              <a:ea typeface="Calibri"/>
              <a:cs typeface="Calibri"/>
            </a:endParaRPr>
          </a:p>
          <a:p>
            <a:r>
              <a:rPr lang="en-US" sz="1800" b="1">
                <a:latin typeface="Segoe UI"/>
                <a:cs typeface="Segoe UI"/>
              </a:rPr>
              <a:t>Consistency</a:t>
            </a:r>
            <a:r>
              <a:rPr lang="en-US" sz="1800">
                <a:latin typeface="Segoe UI"/>
                <a:cs typeface="Segoe UI"/>
              </a:rPr>
              <a:t> – reliability, predictability, and sound judgment</a:t>
            </a:r>
            <a:endParaRPr lang="en-US" sz="1800">
              <a:ea typeface="Calibri"/>
              <a:cs typeface="Calibri"/>
            </a:endParaRPr>
          </a:p>
          <a:p>
            <a:r>
              <a:rPr lang="en-US" sz="1800" b="1">
                <a:latin typeface="Segoe UI"/>
                <a:cs typeface="Segoe UI"/>
              </a:rPr>
              <a:t>Loyalty</a:t>
            </a:r>
            <a:r>
              <a:rPr lang="en-US" sz="1800">
                <a:latin typeface="Segoe UI"/>
                <a:cs typeface="Segoe UI"/>
              </a:rPr>
              <a:t> – willingness to protect others emotionally and physically</a:t>
            </a:r>
            <a:endParaRPr lang="en-US" sz="1800">
              <a:ea typeface="Calibri"/>
              <a:cs typeface="Calibri"/>
            </a:endParaRPr>
          </a:p>
          <a:p>
            <a:r>
              <a:rPr lang="en-US" sz="1800" b="1">
                <a:latin typeface="Segoe UI"/>
                <a:cs typeface="Segoe UI"/>
              </a:rPr>
              <a:t>Openness</a:t>
            </a:r>
            <a:r>
              <a:rPr lang="en-US" sz="1800">
                <a:latin typeface="Segoe UI"/>
                <a:cs typeface="Segoe UI"/>
              </a:rPr>
              <a:t> – willingness to share information and ideas freely</a:t>
            </a:r>
            <a:endParaRPr lang="en-US" sz="1800">
              <a:ea typeface="Calibri"/>
              <a:cs typeface="Calibri"/>
            </a:endParaRPr>
          </a:p>
          <a:p>
            <a:r>
              <a:rPr lang="en-US" sz="1800">
                <a:latin typeface="Segoe UI"/>
                <a:cs typeface="Segoe UI"/>
              </a:rPr>
              <a:t>Among these dimensions, </a:t>
            </a:r>
            <a:r>
              <a:rPr lang="en-US" sz="1800" b="1">
                <a:latin typeface="Segoe UI"/>
                <a:cs typeface="Segoe UI"/>
              </a:rPr>
              <a:t>integrity is the most critical</a:t>
            </a:r>
            <a:r>
              <a:rPr lang="en-US" sz="1800">
                <a:latin typeface="Segoe UI"/>
                <a:cs typeface="Segoe UI"/>
              </a:rPr>
              <a:t> when judging trustworthiness.</a:t>
            </a:r>
            <a:endParaRPr lang="en-US" sz="1800">
              <a:ea typeface="Calibri"/>
              <a:cs typeface="Calibri"/>
            </a:endParaRPr>
          </a:p>
          <a:p>
            <a:r>
              <a:rPr lang="en-US" sz="1800">
                <a:latin typeface="Segoe UI"/>
                <a:cs typeface="Segoe UI"/>
              </a:rPr>
              <a:t>Modern workplaces make trust increasingly important due to:</a:t>
            </a:r>
            <a:endParaRPr lang="en-US" sz="1800">
              <a:ea typeface="Calibri"/>
              <a:cs typeface="Calibri"/>
            </a:endParaRPr>
          </a:p>
          <a:p>
            <a:r>
              <a:rPr lang="en-US" sz="1800">
                <a:latin typeface="Segoe UI"/>
                <a:cs typeface="Segoe UI"/>
              </a:rPr>
              <a:t>Empowerment and self-managed teams</a:t>
            </a:r>
            <a:endParaRPr lang="en-US" sz="1800">
              <a:ea typeface="Calibri"/>
              <a:cs typeface="Calibri"/>
            </a:endParaRPr>
          </a:p>
          <a:p>
            <a:r>
              <a:rPr lang="en-US" sz="1800">
                <a:latin typeface="Segoe UI"/>
                <a:cs typeface="Segoe UI"/>
              </a:rPr>
              <a:t>Reduced direct supervision and control</a:t>
            </a:r>
            <a:endParaRPr lang="en-US" sz="1800">
              <a:ea typeface="Calibri"/>
              <a:cs typeface="Calibri"/>
            </a:endParaRPr>
          </a:p>
          <a:p>
            <a:r>
              <a:rPr lang="en-US" sz="1800">
                <a:latin typeface="Segoe UI"/>
                <a:cs typeface="Segoe UI"/>
              </a:rPr>
              <a:t>Trust is essential for teamwork, self-evaluation, and independent decision-making.</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63842815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F844D-C72E-5976-5581-4DE91C1CAB7D}"/>
              </a:ext>
            </a:extLst>
          </p:cNvPr>
          <p:cNvSpPr>
            <a:spLocks noGrp="1"/>
          </p:cNvSpPr>
          <p:nvPr>
            <p:ph type="title"/>
          </p:nvPr>
        </p:nvSpPr>
        <p:spPr/>
        <p:txBody>
          <a:bodyPr/>
          <a:lstStyle/>
          <a:p>
            <a:pPr algn="ctr"/>
            <a:r>
              <a:rPr lang="en-US" sz="4000" b="1">
                <a:latin typeface="Segoe UI"/>
                <a:cs typeface="Segoe UI"/>
              </a:rPr>
              <a:t>Developing Credibility and Trust</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D41AF63-69FC-73F7-1600-D032BAA5B44D}"/>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Leaders must often influence people outside their direct authority (e.g., virtual teams, cross-functional teams, alliances), making trust even more vital.</a:t>
            </a:r>
            <a:endParaRPr lang="en-US" sz="1800">
              <a:ea typeface="Calibri" panose="020F0502020204030204"/>
              <a:cs typeface="Calibri" panose="020F0502020204030204"/>
            </a:endParaRPr>
          </a:p>
          <a:p>
            <a:r>
              <a:rPr lang="en-US" sz="1800">
                <a:latin typeface="Segoe UI"/>
                <a:cs typeface="Segoe UI"/>
              </a:rPr>
              <a:t>These fluid and temporary relationships require leaders to develop trust quickly and sustain it over time.</a:t>
            </a:r>
            <a:endParaRPr lang="en-US" sz="1800">
              <a:ea typeface="Calibri"/>
              <a:cs typeface="Calibri"/>
            </a:endParaRPr>
          </a:p>
          <a:p>
            <a:r>
              <a:rPr lang="en-US" sz="1800">
                <a:latin typeface="Segoe UI"/>
                <a:cs typeface="Segoe UI"/>
              </a:rPr>
              <a:t>High trust in leadership is strongly linked to positive outcomes, including:</a:t>
            </a:r>
            <a:endParaRPr lang="en-US" sz="1800">
              <a:ea typeface="Calibri"/>
              <a:cs typeface="Calibri"/>
            </a:endParaRPr>
          </a:p>
          <a:p>
            <a:r>
              <a:rPr lang="en-US" sz="1800">
                <a:latin typeface="Segoe UI"/>
                <a:cs typeface="Segoe UI"/>
              </a:rPr>
              <a:t>Better job performance</a:t>
            </a:r>
            <a:endParaRPr lang="en-US" sz="1800">
              <a:ea typeface="Calibri"/>
              <a:cs typeface="Calibri"/>
            </a:endParaRPr>
          </a:p>
          <a:p>
            <a:r>
              <a:rPr lang="en-US" sz="1800">
                <a:latin typeface="Segoe UI"/>
                <a:cs typeface="Segoe UI"/>
              </a:rPr>
              <a:t>Greater organizational citizenship behavior</a:t>
            </a:r>
            <a:endParaRPr lang="en-US" sz="1800">
              <a:ea typeface="Calibri"/>
              <a:cs typeface="Calibri"/>
            </a:endParaRPr>
          </a:p>
          <a:p>
            <a:r>
              <a:rPr lang="en-US" sz="1800">
                <a:latin typeface="Segoe UI"/>
                <a:cs typeface="Segoe UI"/>
              </a:rPr>
              <a:t>Higher job satisfaction</a:t>
            </a:r>
            <a:endParaRPr lang="en-US" sz="1800">
              <a:ea typeface="Calibri"/>
              <a:cs typeface="Calibri"/>
            </a:endParaRPr>
          </a:p>
          <a:p>
            <a:r>
              <a:rPr lang="en-US" sz="1800">
                <a:latin typeface="Segoe UI"/>
                <a:cs typeface="Segoe UI"/>
              </a:rPr>
              <a:t>Stronger organizational commitment</a:t>
            </a:r>
            <a:endParaRPr lang="en-US" sz="1800">
              <a:ea typeface="Calibri"/>
              <a:cs typeface="Calibri"/>
            </a:endParaRPr>
          </a:p>
          <a:p>
            <a:r>
              <a:rPr lang="en-US" sz="1800">
                <a:latin typeface="Segoe UI"/>
                <a:cs typeface="Segoe UI"/>
              </a:rPr>
              <a:t>Contemporary challenges such as downsizing, financial instability, and temporary employment have weakened trust.</a:t>
            </a:r>
            <a:endParaRPr lang="en-US" sz="1800">
              <a:ea typeface="Calibri"/>
              <a:cs typeface="Calibri"/>
            </a:endParaRPr>
          </a:p>
          <a:p>
            <a:r>
              <a:rPr lang="en-US" sz="1800">
                <a:latin typeface="Segoe UI"/>
                <a:cs typeface="Segoe UI"/>
              </a:rPr>
              <a:t>A major challenge for today’s leaders is </a:t>
            </a:r>
            <a:r>
              <a:rPr lang="en-US" sz="1800" b="1">
                <a:latin typeface="Segoe UI"/>
                <a:cs typeface="Segoe UI"/>
              </a:rPr>
              <a:t>rebuilding and restoring trust</a:t>
            </a:r>
            <a:r>
              <a:rPr lang="en-US" sz="1800">
                <a:latin typeface="Segoe UI"/>
                <a:cs typeface="Segoe UI"/>
              </a:rPr>
              <a:t> with employees and key stakeholders.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27346131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0F119-6DB5-2669-CE86-3305D733A0A7}"/>
              </a:ext>
            </a:extLst>
          </p:cNvPr>
          <p:cNvSpPr>
            <a:spLocks noGrp="1"/>
          </p:cNvSpPr>
          <p:nvPr>
            <p:ph type="title"/>
          </p:nvPr>
        </p:nvSpPr>
        <p:spPr/>
        <p:txBody>
          <a:bodyPr/>
          <a:lstStyle/>
          <a:p>
            <a:pPr algn="ctr"/>
            <a:r>
              <a:rPr lang="en-US" b="1" dirty="0">
                <a:ea typeface="Calibri Light"/>
                <a:cs typeface="Calibri Light"/>
              </a:rPr>
              <a:t>Leadershi</a:t>
            </a:r>
            <a:r>
              <a:rPr lang="en-US" b="1">
                <a:ea typeface="Calibri Light"/>
                <a:cs typeface="Calibri Light"/>
              </a:rPr>
              <a:t>p Issues in the 21st Century</a:t>
            </a:r>
            <a:endParaRPr lang="en-US"/>
          </a:p>
        </p:txBody>
      </p:sp>
      <p:sp>
        <p:nvSpPr>
          <p:cNvPr id="3" name="Content Placeholder 2">
            <a:extLst>
              <a:ext uri="{FF2B5EF4-FFF2-40B4-BE49-F238E27FC236}">
                <a16:creationId xmlns:a16="http://schemas.microsoft.com/office/drawing/2014/main" id="{0C8C6EEA-317F-D43F-D053-EEA4C4DA2B52}"/>
              </a:ext>
            </a:extLst>
          </p:cNvPr>
          <p:cNvSpPr>
            <a:spLocks noGrp="1"/>
          </p:cNvSpPr>
          <p:nvPr>
            <p:ph idx="1"/>
          </p:nvPr>
        </p:nvSpPr>
        <p:spPr/>
        <p:txBody>
          <a:bodyPr vert="horz" lIns="91440" tIns="45720" rIns="91440" bIns="45720" rtlCol="0" anchor="t">
            <a:normAutofit/>
          </a:bodyPr>
          <a:lstStyle/>
          <a:p>
            <a:r>
              <a:rPr lang="en-US" dirty="0">
                <a:ea typeface="Calibri"/>
                <a:cs typeface="Calibri"/>
              </a:rPr>
              <a:t>Today's leaders face some important issues. </a:t>
            </a:r>
          </a:p>
          <a:p>
            <a:r>
              <a:rPr lang="en-US">
                <a:ea typeface="Calibri"/>
                <a:cs typeface="Calibri"/>
              </a:rPr>
              <a:t>In this section, we will look at several of them.</a:t>
            </a: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77969309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DD666-3E6B-96EF-A511-F7652FB18BFE}"/>
              </a:ext>
            </a:extLst>
          </p:cNvPr>
          <p:cNvSpPr>
            <a:spLocks noGrp="1"/>
          </p:cNvSpPr>
          <p:nvPr>
            <p:ph type="title"/>
          </p:nvPr>
        </p:nvSpPr>
        <p:spPr>
          <a:xfrm>
            <a:off x="838200" y="365125"/>
            <a:ext cx="10515600" cy="911906"/>
          </a:xfrm>
        </p:spPr>
        <p:txBody>
          <a:bodyPr>
            <a:normAutofit fontScale="90000"/>
          </a:bodyPr>
          <a:lstStyle/>
          <a:p>
            <a:pPr algn="ctr"/>
            <a:br>
              <a:rPr lang="en-US" b="1" dirty="0">
                <a:latin typeface="Segoe UI"/>
                <a:cs typeface="Segoe UI"/>
              </a:rPr>
            </a:br>
            <a:r>
              <a:rPr lang="en-US" b="1">
                <a:latin typeface="Segoe UI"/>
                <a:cs typeface="Segoe UI"/>
              </a:rPr>
              <a:t>Leading Virtual Teams</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59B4D52-8083-893A-6F20-635591B6C8BF}"/>
              </a:ext>
            </a:extLst>
          </p:cNvPr>
          <p:cNvSpPr>
            <a:spLocks noGrp="1"/>
          </p:cNvSpPr>
          <p:nvPr>
            <p:ph idx="1"/>
          </p:nvPr>
        </p:nvSpPr>
        <p:spPr>
          <a:xfrm>
            <a:off x="838200" y="1433740"/>
            <a:ext cx="10515600" cy="5178651"/>
          </a:xfrm>
        </p:spPr>
        <p:txBody>
          <a:bodyPr vert="horz" lIns="91440" tIns="45720" rIns="91440" bIns="45720" rtlCol="0" anchor="t">
            <a:normAutofit lnSpcReduction="10000"/>
          </a:bodyPr>
          <a:lstStyle/>
          <a:p>
            <a:endParaRPr lang="en-US" sz="2000" dirty="0">
              <a:latin typeface="Segoe UI"/>
              <a:cs typeface="Segoe UI"/>
            </a:endParaRPr>
          </a:p>
          <a:p>
            <a:r>
              <a:rPr lang="en-US" sz="2000">
                <a:latin typeface="Segoe UI"/>
                <a:cs typeface="Segoe UI"/>
              </a:rPr>
              <a:t>Virtual teams lack face-to-face interaction, creating unique leadership challenges.</a:t>
            </a:r>
            <a:endParaRPr lang="en-US" sz="2000">
              <a:ea typeface="Calibri" panose="020F0502020204030204"/>
              <a:cs typeface="Calibri" panose="020F0502020204030204"/>
            </a:endParaRPr>
          </a:p>
          <a:p>
            <a:r>
              <a:rPr lang="en-US" sz="2000">
                <a:latin typeface="Segoe UI"/>
                <a:cs typeface="Segoe UI"/>
              </a:rPr>
              <a:t>Leaders often manage people who are: </a:t>
            </a:r>
            <a:endParaRPr lang="en-US" sz="2000">
              <a:ea typeface="Calibri"/>
              <a:cs typeface="Calibri"/>
            </a:endParaRPr>
          </a:p>
          <a:p>
            <a:r>
              <a:rPr lang="en-US" sz="2000">
                <a:latin typeface="Segoe UI"/>
                <a:cs typeface="Segoe UI"/>
              </a:rPr>
              <a:t>Physically dispersed</a:t>
            </a:r>
            <a:endParaRPr lang="en-US" sz="2000">
              <a:ea typeface="Calibri"/>
              <a:cs typeface="Calibri"/>
            </a:endParaRPr>
          </a:p>
          <a:p>
            <a:r>
              <a:rPr lang="en-US" sz="2000">
                <a:latin typeface="Segoe UI"/>
                <a:cs typeface="Segoe UI"/>
              </a:rPr>
              <a:t>In different time zones</a:t>
            </a:r>
            <a:endParaRPr lang="en-US" sz="2000">
              <a:ea typeface="Calibri"/>
              <a:cs typeface="Calibri"/>
            </a:endParaRPr>
          </a:p>
          <a:p>
            <a:r>
              <a:rPr lang="en-US" sz="2000">
                <a:latin typeface="Segoe UI"/>
                <a:cs typeface="Segoe UI"/>
              </a:rPr>
              <a:t>Located in different countries or cultures</a:t>
            </a:r>
            <a:endParaRPr lang="en-US" sz="2000">
              <a:ea typeface="Calibri"/>
              <a:cs typeface="Calibri"/>
            </a:endParaRPr>
          </a:p>
          <a:p>
            <a:r>
              <a:rPr lang="en-US" sz="2000">
                <a:latin typeface="Segoe UI"/>
                <a:cs typeface="Segoe UI"/>
              </a:rPr>
              <a:t>Work is increasingly network-based rather than location-based.</a:t>
            </a:r>
            <a:endParaRPr lang="en-US" sz="2000">
              <a:ea typeface="Calibri"/>
              <a:cs typeface="Calibri"/>
            </a:endParaRPr>
          </a:p>
          <a:p>
            <a:r>
              <a:rPr lang="en-US" sz="2000">
                <a:latin typeface="Segoe UI"/>
                <a:cs typeface="Segoe UI"/>
              </a:rPr>
              <a:t>Remote work is growing rapidly, supported by digital technologies.</a:t>
            </a:r>
            <a:endParaRPr lang="en-US" sz="2000">
              <a:ea typeface="Calibri"/>
              <a:cs typeface="Calibri"/>
            </a:endParaRPr>
          </a:p>
          <a:p>
            <a:r>
              <a:rPr lang="en-US" sz="2000">
                <a:latin typeface="Segoe UI"/>
                <a:cs typeface="Segoe UI"/>
              </a:rPr>
              <a:t>Virtual leaders rely heavily on tools such as: </a:t>
            </a:r>
            <a:endParaRPr lang="en-US" sz="2000">
              <a:ea typeface="Calibri"/>
              <a:cs typeface="Calibri"/>
            </a:endParaRPr>
          </a:p>
          <a:p>
            <a:r>
              <a:rPr lang="en-US" sz="2000">
                <a:latin typeface="Segoe UI"/>
                <a:cs typeface="Segoe UI"/>
              </a:rPr>
              <a:t>Email</a:t>
            </a:r>
            <a:endParaRPr lang="en-US" sz="2000">
              <a:ea typeface="Calibri"/>
              <a:cs typeface="Calibri"/>
            </a:endParaRPr>
          </a:p>
          <a:p>
            <a:r>
              <a:rPr lang="en-US" sz="2000">
                <a:latin typeface="Segoe UI"/>
                <a:cs typeface="Segoe UI"/>
              </a:rPr>
              <a:t>Instant messaging</a:t>
            </a:r>
            <a:endParaRPr lang="en-US" sz="2000">
              <a:ea typeface="Calibri"/>
              <a:cs typeface="Calibri"/>
            </a:endParaRPr>
          </a:p>
          <a:p>
            <a:r>
              <a:rPr lang="en-US" sz="2000">
                <a:latin typeface="Segoe UI"/>
                <a:cs typeface="Segoe UI"/>
              </a:rPr>
              <a:t>Phone and video conferencing</a:t>
            </a:r>
            <a:endParaRPr lang="en-US" sz="2000">
              <a:ea typeface="Calibri"/>
              <a:cs typeface="Calibri"/>
            </a:endParaRPr>
          </a:p>
          <a:p>
            <a:r>
              <a:rPr lang="en-US" sz="2000">
                <a:latin typeface="Segoe UI"/>
                <a:cs typeface="Segoe UI"/>
              </a:rPr>
              <a:t>Web-based meetings (e.g., Zoom, Teams, Google Meet, Skype, FaceTime)</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65070085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D2064-41ED-BE33-5F10-91C65682CBA4}"/>
              </a:ext>
            </a:extLst>
          </p:cNvPr>
          <p:cNvSpPr>
            <a:spLocks noGrp="1"/>
          </p:cNvSpPr>
          <p:nvPr>
            <p:ph type="title"/>
          </p:nvPr>
        </p:nvSpPr>
        <p:spPr/>
        <p:txBody>
          <a:bodyPr/>
          <a:lstStyle/>
          <a:p>
            <a:pPr algn="ctr"/>
            <a:r>
              <a:rPr lang="en-US" b="1">
                <a:latin typeface="Segoe UI"/>
                <a:cs typeface="Segoe UI"/>
              </a:rPr>
              <a:t>Leading Virtual Teams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8254B5FD-7D2A-1375-5BE4-B2CD3ADD7B36}"/>
              </a:ext>
            </a:extLst>
          </p:cNvPr>
          <p:cNvSpPr>
            <a:spLocks noGrp="1"/>
          </p:cNvSpPr>
          <p:nvPr>
            <p:ph idx="1"/>
          </p:nvPr>
        </p:nvSpPr>
        <p:spPr/>
        <p:txBody>
          <a:bodyPr vert="horz" lIns="91440" tIns="45720" rIns="91440" bIns="45720" rtlCol="0" anchor="t">
            <a:normAutofit/>
          </a:bodyPr>
          <a:lstStyle/>
          <a:p>
            <a:r>
              <a:rPr lang="en-US" sz="2400" b="1">
                <a:latin typeface="Segoe UI"/>
                <a:cs typeface="Segoe UI"/>
              </a:rPr>
              <a:t>Key challenges in leading virtual teams:</a:t>
            </a:r>
            <a:endParaRPr lang="en-US" sz="2400">
              <a:ea typeface="Calibri" panose="020F0502020204030204"/>
              <a:cs typeface="Calibri" panose="020F0502020204030204"/>
            </a:endParaRPr>
          </a:p>
          <a:p>
            <a:r>
              <a:rPr lang="en-US" sz="2400">
                <a:latin typeface="Segoe UI"/>
                <a:cs typeface="Segoe UI"/>
              </a:rPr>
              <a:t>No physical presence or direct supervision</a:t>
            </a:r>
            <a:endParaRPr lang="en-US" sz="2400">
              <a:ea typeface="Calibri"/>
              <a:cs typeface="Calibri"/>
            </a:endParaRPr>
          </a:p>
          <a:p>
            <a:r>
              <a:rPr lang="en-US" sz="2400">
                <a:latin typeface="Segoe UI"/>
                <a:cs typeface="Segoe UI"/>
              </a:rPr>
              <a:t>Difficulty building group cohesion</a:t>
            </a:r>
            <a:endParaRPr lang="en-US" sz="2400">
              <a:ea typeface="Calibri"/>
              <a:cs typeface="Calibri"/>
            </a:endParaRPr>
          </a:p>
          <a:p>
            <a:r>
              <a:rPr lang="en-US" sz="2400">
                <a:latin typeface="Segoe UI"/>
                <a:cs typeface="Segoe UI"/>
              </a:rPr>
              <a:t>Time zone differences</a:t>
            </a:r>
            <a:endParaRPr lang="en-US" sz="2400">
              <a:ea typeface="Calibri"/>
              <a:cs typeface="Calibri"/>
            </a:endParaRPr>
          </a:p>
          <a:p>
            <a:r>
              <a:rPr lang="en-US" sz="2400">
                <a:latin typeface="Segoe UI"/>
                <a:cs typeface="Segoe UI"/>
              </a:rPr>
              <a:t>Reduced informal interaction</a:t>
            </a:r>
            <a:endParaRPr lang="en-US" sz="2400">
              <a:ea typeface="Calibri"/>
              <a:cs typeface="Calibri"/>
            </a:endParaRPr>
          </a:p>
          <a:p>
            <a:r>
              <a:rPr lang="en-US" sz="2400">
                <a:latin typeface="Segoe UI"/>
                <a:cs typeface="Segoe UI"/>
              </a:rPr>
              <a:t>Communication is the central issue in virtual leadership</a:t>
            </a:r>
            <a:endParaRPr lang="en-US" sz="24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180907908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9734-D24A-4EAF-F176-A2CC5E5D0EAF}"/>
              </a:ext>
            </a:extLst>
          </p:cNvPr>
          <p:cNvSpPr>
            <a:spLocks noGrp="1"/>
          </p:cNvSpPr>
          <p:nvPr>
            <p:ph type="title"/>
          </p:nvPr>
        </p:nvSpPr>
        <p:spPr>
          <a:xfrm>
            <a:off x="838200" y="256268"/>
            <a:ext cx="10515600" cy="748621"/>
          </a:xfrm>
        </p:spPr>
        <p:txBody>
          <a:bodyPr/>
          <a:lstStyle/>
          <a:p>
            <a:pPr algn="ctr"/>
            <a:r>
              <a:rPr lang="en-US" b="1">
                <a:latin typeface="Segoe UI"/>
                <a:cs typeface="Segoe UI"/>
              </a:rPr>
              <a:t>Leading Virtual Teams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957DFAD-4F96-06DD-957E-7DFE776E4912}"/>
              </a:ext>
            </a:extLst>
          </p:cNvPr>
          <p:cNvSpPr>
            <a:spLocks noGrp="1"/>
          </p:cNvSpPr>
          <p:nvPr>
            <p:ph idx="1"/>
          </p:nvPr>
        </p:nvSpPr>
        <p:spPr>
          <a:xfrm>
            <a:off x="838200" y="1248683"/>
            <a:ext cx="10515600" cy="5407250"/>
          </a:xfrm>
        </p:spPr>
        <p:txBody>
          <a:bodyPr vert="horz" lIns="91440" tIns="45720" rIns="91440" bIns="45720" rtlCol="0" anchor="t">
            <a:noAutofit/>
          </a:bodyPr>
          <a:lstStyle/>
          <a:p>
            <a:r>
              <a:rPr lang="en-US" sz="1600" b="1">
                <a:latin typeface="Segoe UI"/>
                <a:cs typeface="Segoe UI"/>
              </a:rPr>
              <a:t>Communication challenges:</a:t>
            </a:r>
            <a:endParaRPr lang="en-US" sz="1600">
              <a:ea typeface="Calibri" panose="020F0502020204030204"/>
              <a:cs typeface="Calibri" panose="020F0502020204030204"/>
            </a:endParaRPr>
          </a:p>
          <a:p>
            <a:r>
              <a:rPr lang="en-US" sz="1600">
                <a:latin typeface="Segoe UI"/>
                <a:cs typeface="Segoe UI"/>
              </a:rPr>
              <a:t>Nonverbal cues (facial expressions, body language) are missing in virtual communication.</a:t>
            </a:r>
            <a:endParaRPr lang="en-US" sz="1600">
              <a:ea typeface="Calibri"/>
              <a:cs typeface="Calibri"/>
            </a:endParaRPr>
          </a:p>
          <a:p>
            <a:r>
              <a:rPr lang="en-US" sz="1600">
                <a:latin typeface="Segoe UI"/>
                <a:cs typeface="Segoe UI"/>
              </a:rPr>
              <a:t>Written messages (emails/texts) can easily be misinterpreted.</a:t>
            </a:r>
            <a:endParaRPr lang="en-US" sz="1600">
              <a:ea typeface="Calibri"/>
              <a:cs typeface="Calibri"/>
            </a:endParaRPr>
          </a:p>
          <a:p>
            <a:r>
              <a:rPr lang="en-US" sz="1600">
                <a:latin typeface="Segoe UI"/>
                <a:cs typeface="Segoe UI"/>
              </a:rPr>
              <a:t>Digital communication can escalate conflicts that would be less severe face-to-face.</a:t>
            </a:r>
            <a:endParaRPr lang="en-US" sz="1600">
              <a:ea typeface="Calibri"/>
              <a:cs typeface="Calibri"/>
            </a:endParaRPr>
          </a:p>
          <a:p>
            <a:r>
              <a:rPr lang="en-US" sz="1600">
                <a:latin typeface="Segoe UI"/>
                <a:cs typeface="Segoe UI"/>
              </a:rPr>
              <a:t>Leaders must carefully manage: </a:t>
            </a:r>
            <a:endParaRPr lang="en-US" sz="1600">
              <a:ea typeface="Calibri"/>
              <a:cs typeface="Calibri"/>
            </a:endParaRPr>
          </a:p>
          <a:p>
            <a:pPr lvl="1"/>
            <a:r>
              <a:rPr lang="en-US" sz="1600">
                <a:latin typeface="Segoe UI"/>
                <a:cs typeface="Segoe UI"/>
              </a:rPr>
              <a:t>Tone of messages</a:t>
            </a:r>
            <a:endParaRPr lang="en-US" sz="1600">
              <a:ea typeface="Calibri"/>
              <a:cs typeface="Calibri"/>
            </a:endParaRPr>
          </a:p>
          <a:p>
            <a:pPr lvl="1"/>
            <a:r>
              <a:rPr lang="en-US" sz="1600">
                <a:latin typeface="Segoe UI"/>
                <a:cs typeface="Segoe UI"/>
              </a:rPr>
              <a:t>Level of formality</a:t>
            </a:r>
            <a:endParaRPr lang="en-US" sz="1600">
              <a:ea typeface="Calibri"/>
              <a:cs typeface="Calibri"/>
            </a:endParaRPr>
          </a:p>
          <a:p>
            <a:pPr lvl="1"/>
            <a:r>
              <a:rPr lang="en-US" sz="1600">
                <a:latin typeface="Segoe UI"/>
                <a:cs typeface="Segoe UI"/>
              </a:rPr>
              <a:t>Urgency and importance</a:t>
            </a:r>
            <a:endParaRPr lang="en-US" sz="1600">
              <a:ea typeface="Calibri"/>
              <a:cs typeface="Calibri"/>
            </a:endParaRPr>
          </a:p>
          <a:p>
            <a:r>
              <a:rPr lang="en-US" sz="1600" dirty="0">
                <a:latin typeface="Segoe UI"/>
                <a:cs typeface="Segoe UI"/>
              </a:rPr>
              <a:t>Some leaders misuse digital communication to avoid delivering bad news directly.</a:t>
            </a:r>
            <a:endParaRPr lang="en-US" sz="1600">
              <a:ea typeface="Calibri"/>
              <a:cs typeface="Calibri"/>
            </a:endParaRPr>
          </a:p>
          <a:p>
            <a:r>
              <a:rPr lang="en-US" sz="1600" b="1">
                <a:latin typeface="Segoe UI"/>
                <a:ea typeface="Calibri"/>
                <a:cs typeface="Segoe UI"/>
              </a:rPr>
              <a:t>Loss of informal interaction:</a:t>
            </a:r>
            <a:endParaRPr lang="en-US" sz="1600">
              <a:latin typeface="Segoe UI"/>
              <a:ea typeface="Calibri"/>
              <a:cs typeface="Segoe UI"/>
            </a:endParaRPr>
          </a:p>
          <a:p>
            <a:r>
              <a:rPr lang="en-US" sz="1600">
                <a:latin typeface="Segoe UI"/>
                <a:ea typeface="Calibri"/>
                <a:cs typeface="Segoe UI"/>
              </a:rPr>
              <a:t>Casual “water-cooler” conversations are limited or absent in virtual environments.</a:t>
            </a:r>
          </a:p>
          <a:p>
            <a:r>
              <a:rPr lang="en-US" sz="1600">
                <a:latin typeface="Segoe UI"/>
                <a:ea typeface="Calibri"/>
                <a:cs typeface="Segoe UI"/>
              </a:rPr>
              <a:t>Informal interactions normally help leaders: </a:t>
            </a:r>
          </a:p>
          <a:p>
            <a:pPr lvl="1"/>
            <a:r>
              <a:rPr lang="en-US" sz="1600">
                <a:latin typeface="Segoe UI"/>
                <a:ea typeface="Calibri"/>
                <a:cs typeface="Segoe UI"/>
              </a:rPr>
              <a:t>Express personality</a:t>
            </a:r>
          </a:p>
          <a:p>
            <a:pPr lvl="1"/>
            <a:r>
              <a:rPr lang="en-US" sz="1600">
                <a:latin typeface="Segoe UI"/>
                <a:ea typeface="Calibri"/>
                <a:cs typeface="Segoe UI"/>
              </a:rPr>
              <a:t>Build trust</a:t>
            </a:r>
          </a:p>
          <a:p>
            <a:pPr lvl="1"/>
            <a:r>
              <a:rPr lang="en-US" sz="1600">
                <a:latin typeface="Segoe UI"/>
                <a:ea typeface="Calibri"/>
                <a:cs typeface="Segoe UI"/>
              </a:rPr>
              <a:t>Strengthen relationships</a:t>
            </a:r>
          </a:p>
          <a:p>
            <a:r>
              <a:rPr lang="en-US" sz="1600">
                <a:latin typeface="Segoe UI"/>
                <a:ea typeface="Calibri"/>
                <a:cs typeface="Segoe UI"/>
              </a:rPr>
              <a:t>Effective virtual leaders replace this through social media and digital sharing (documents, photos, videos, experiences).</a:t>
            </a:r>
            <a:endParaRPr lang="en-US" sz="1600">
              <a:ea typeface="Calibri"/>
              <a:cs typeface="Calibri"/>
            </a:endParaRPr>
          </a:p>
        </p:txBody>
      </p:sp>
    </p:spTree>
    <p:extLst>
      <p:ext uri="{BB962C8B-B14F-4D97-AF65-F5344CB8AC3E}">
        <p14:creationId xmlns:p14="http://schemas.microsoft.com/office/powerpoint/2010/main" val="206797136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4FE48-E1F4-2447-12BB-7B17149F49C2}"/>
              </a:ext>
            </a:extLst>
          </p:cNvPr>
          <p:cNvSpPr>
            <a:spLocks noGrp="1"/>
          </p:cNvSpPr>
          <p:nvPr>
            <p:ph type="title"/>
          </p:nvPr>
        </p:nvSpPr>
        <p:spPr/>
        <p:txBody>
          <a:bodyPr/>
          <a:lstStyle/>
          <a:p>
            <a:pPr algn="ctr"/>
            <a:r>
              <a:rPr lang="en-US" b="1">
                <a:latin typeface="Segoe UI"/>
                <a:cs typeface="Segoe UI"/>
              </a:rPr>
              <a:t>Leading Virtual Teams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2443204-213E-CF97-EEE9-E96E4BFF8A51}"/>
              </a:ext>
            </a:extLst>
          </p:cNvPr>
          <p:cNvSpPr>
            <a:spLocks noGrp="1"/>
          </p:cNvSpPr>
          <p:nvPr>
            <p:ph idx="1"/>
          </p:nvPr>
        </p:nvSpPr>
        <p:spPr>
          <a:xfrm>
            <a:off x="838200" y="1825625"/>
            <a:ext cx="10515600" cy="4694238"/>
          </a:xfrm>
        </p:spPr>
        <p:txBody>
          <a:bodyPr vert="horz" lIns="91440" tIns="45720" rIns="91440" bIns="45720" rtlCol="0" anchor="t">
            <a:normAutofit/>
          </a:bodyPr>
          <a:lstStyle/>
          <a:p>
            <a:endParaRPr lang="en-US" sz="1100" b="1" dirty="0">
              <a:latin typeface="Segoe UI"/>
              <a:ea typeface="Calibri"/>
              <a:cs typeface="Segoe UI"/>
            </a:endParaRPr>
          </a:p>
          <a:p>
            <a:r>
              <a:rPr lang="en-US" sz="1600" b="1">
                <a:latin typeface="Segoe UI"/>
                <a:ea typeface="Calibri"/>
                <a:cs typeface="Segoe UI"/>
              </a:rPr>
              <a:t>Changing leadership dynamics online:</a:t>
            </a:r>
            <a:endParaRPr lang="en-US" sz="1600">
              <a:latin typeface="Calibri"/>
              <a:ea typeface="Calibri"/>
              <a:cs typeface="Calibri"/>
            </a:endParaRPr>
          </a:p>
          <a:p>
            <a:r>
              <a:rPr lang="en-US" sz="1600">
                <a:latin typeface="Segoe UI"/>
                <a:ea typeface="Calibri"/>
                <a:cs typeface="Segoe UI"/>
              </a:rPr>
              <a:t>Virtual environments can turn nontraditional leaders into effective leaders.</a:t>
            </a:r>
            <a:endParaRPr lang="en-US" sz="1600" dirty="0">
              <a:ea typeface="Calibri"/>
              <a:cs typeface="Calibri"/>
            </a:endParaRPr>
          </a:p>
          <a:p>
            <a:r>
              <a:rPr lang="en-US" sz="1600">
                <a:latin typeface="Segoe UI"/>
                <a:ea typeface="Calibri"/>
                <a:cs typeface="Segoe UI"/>
              </a:rPr>
              <a:t>Individuals with strong writing and reading skills may excel online.</a:t>
            </a:r>
            <a:endParaRPr lang="en-US" sz="1600" dirty="0">
              <a:ea typeface="Calibri"/>
              <a:cs typeface="Calibri"/>
            </a:endParaRPr>
          </a:p>
          <a:p>
            <a:r>
              <a:rPr lang="en-US" sz="1600">
                <a:latin typeface="Segoe UI"/>
                <a:ea typeface="Calibri"/>
                <a:cs typeface="Segoe UI"/>
              </a:rPr>
              <a:t>Face-to-face verbal strengths are less effective virtually.</a:t>
            </a:r>
            <a:endParaRPr lang="en-US" sz="1600" dirty="0">
              <a:ea typeface="Calibri"/>
              <a:cs typeface="Calibri"/>
            </a:endParaRPr>
          </a:p>
          <a:p>
            <a:r>
              <a:rPr lang="en-US" sz="1600">
                <a:latin typeface="Segoe UI"/>
                <a:ea typeface="Calibri"/>
                <a:cs typeface="Segoe UI"/>
              </a:rPr>
              <a:t>Virtual contexts favor written communication skills over spoken ones.</a:t>
            </a:r>
            <a:endParaRPr lang="en-US" sz="1600" dirty="0">
              <a:ea typeface="Calibri"/>
              <a:cs typeface="Calibri"/>
            </a:endParaRPr>
          </a:p>
          <a:p>
            <a:r>
              <a:rPr lang="en-US" sz="1600" b="1">
                <a:latin typeface="Segoe UI"/>
                <a:ea typeface="Calibri"/>
                <a:cs typeface="Segoe UI"/>
              </a:rPr>
              <a:t>Virtual interpersonal skills:</a:t>
            </a:r>
            <a:endParaRPr lang="en-US" sz="1600" dirty="0">
              <a:latin typeface="Segoe UI"/>
              <a:ea typeface="Calibri"/>
              <a:cs typeface="Segoe UI"/>
            </a:endParaRPr>
          </a:p>
          <a:p>
            <a:r>
              <a:rPr lang="en-US" sz="1600">
                <a:latin typeface="Segoe UI"/>
                <a:ea typeface="Calibri"/>
                <a:cs typeface="Segoe UI"/>
              </a:rPr>
              <a:t>Interpersonal skills are still essential but expressed differently online.</a:t>
            </a:r>
            <a:endParaRPr lang="en-US" sz="1600" dirty="0">
              <a:latin typeface="Segoe UI"/>
              <a:ea typeface="Calibri"/>
              <a:cs typeface="Segoe UI"/>
            </a:endParaRPr>
          </a:p>
          <a:p>
            <a:r>
              <a:rPr lang="en-US" sz="1600">
                <a:latin typeface="Segoe UI"/>
                <a:ea typeface="Calibri"/>
                <a:cs typeface="Segoe UI"/>
              </a:rPr>
              <a:t>Virtual interpersonal skills include: </a:t>
            </a:r>
            <a:endParaRPr lang="en-US" sz="1600" dirty="0">
              <a:latin typeface="Segoe UI"/>
              <a:ea typeface="Calibri"/>
              <a:cs typeface="Segoe UI"/>
            </a:endParaRPr>
          </a:p>
          <a:p>
            <a:pPr lvl="1"/>
            <a:r>
              <a:rPr lang="en-US" sz="1600">
                <a:latin typeface="Segoe UI"/>
                <a:ea typeface="Calibri"/>
                <a:cs typeface="Segoe UI"/>
              </a:rPr>
              <a:t>Communicating support and leadership through writing</a:t>
            </a:r>
            <a:endParaRPr lang="en-US" sz="1600" dirty="0">
              <a:latin typeface="Segoe UI"/>
              <a:ea typeface="Calibri"/>
              <a:cs typeface="Segoe UI"/>
            </a:endParaRPr>
          </a:p>
          <a:p>
            <a:pPr lvl="1"/>
            <a:r>
              <a:rPr lang="en-US" sz="1600">
                <a:latin typeface="Segoe UI"/>
                <a:ea typeface="Calibri"/>
                <a:cs typeface="Segoe UI"/>
              </a:rPr>
              <a:t>Interpreting emotions in written messages</a:t>
            </a:r>
            <a:endParaRPr lang="en-US" sz="1600" dirty="0">
              <a:latin typeface="Segoe UI"/>
              <a:ea typeface="Calibri"/>
              <a:cs typeface="Segoe UI"/>
            </a:endParaRPr>
          </a:p>
          <a:p>
            <a:pPr lvl="1"/>
            <a:r>
              <a:rPr lang="en-US" sz="1600">
                <a:latin typeface="Segoe UI"/>
                <a:ea typeface="Calibri"/>
                <a:cs typeface="Segoe UI"/>
              </a:rPr>
              <a:t>Developing strong phone and video communication skills</a:t>
            </a:r>
            <a:endParaRPr lang="en-US" sz="1600" dirty="0">
              <a:latin typeface="Segoe UI"/>
              <a:ea typeface="Calibri"/>
              <a:cs typeface="Segoe UI"/>
            </a:endParaRPr>
          </a:p>
          <a:p>
            <a:r>
              <a:rPr lang="en-US" sz="1600">
                <a:latin typeface="Segoe UI"/>
                <a:ea typeface="Calibri"/>
                <a:cs typeface="Segoe UI"/>
              </a:rPr>
              <a:t>Writing skills are becoming a critical extension of leadership and interpersonal competence in virtual settings.</a:t>
            </a:r>
            <a:endParaRPr lang="en-US" sz="1600" dirty="0">
              <a:latin typeface="Segoe UI"/>
              <a:ea typeface="Calibri"/>
              <a:cs typeface="Segoe UI"/>
            </a:endParaRPr>
          </a:p>
          <a:p>
            <a:endParaRPr lang="en-US" sz="1600" dirty="0">
              <a:latin typeface="Segoe UI"/>
              <a:ea typeface="Calibri"/>
              <a:cs typeface="Segoe UI"/>
            </a:endParaRPr>
          </a:p>
          <a:p>
            <a:endParaRPr lang="en-US" sz="4000" dirty="0">
              <a:ea typeface="Calibri"/>
              <a:cs typeface="Calibri"/>
            </a:endParaRPr>
          </a:p>
        </p:txBody>
      </p:sp>
    </p:spTree>
    <p:extLst>
      <p:ext uri="{BB962C8B-B14F-4D97-AF65-F5344CB8AC3E}">
        <p14:creationId xmlns:p14="http://schemas.microsoft.com/office/powerpoint/2010/main" val="307022890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7E53-D8C6-20CB-F708-11CEF9D90DF1}"/>
              </a:ext>
            </a:extLst>
          </p:cNvPr>
          <p:cNvSpPr>
            <a:spLocks noGrp="1"/>
          </p:cNvSpPr>
          <p:nvPr>
            <p:ph type="title"/>
          </p:nvPr>
        </p:nvSpPr>
        <p:spPr>
          <a:xfrm>
            <a:off x="838200" y="365125"/>
            <a:ext cx="10515600" cy="607106"/>
          </a:xfrm>
        </p:spPr>
        <p:txBody>
          <a:bodyPr>
            <a:normAutofit fontScale="90000"/>
          </a:bodyPr>
          <a:lstStyle/>
          <a:p>
            <a:pPr algn="ctr"/>
            <a:br>
              <a:rPr lang="en-US" sz="1100" b="1" dirty="0">
                <a:latin typeface="Segoe UI"/>
                <a:ea typeface="Calibri Light"/>
                <a:cs typeface="Segoe UI"/>
              </a:rPr>
            </a:br>
            <a:br>
              <a:rPr lang="en-US" sz="1100" b="1" dirty="0">
                <a:latin typeface="Segoe UI"/>
                <a:ea typeface="Calibri Light"/>
                <a:cs typeface="Segoe UI"/>
              </a:rPr>
            </a:br>
            <a:br>
              <a:rPr lang="en-US" sz="1100" b="1" dirty="0">
                <a:latin typeface="Segoe UI"/>
                <a:ea typeface="Calibri Light"/>
                <a:cs typeface="Segoe UI"/>
              </a:rPr>
            </a:br>
            <a:br>
              <a:rPr lang="en-US" sz="1100" b="1" dirty="0">
                <a:latin typeface="Segoe UI"/>
                <a:ea typeface="Calibri Light"/>
                <a:cs typeface="Segoe UI"/>
              </a:rPr>
            </a:br>
            <a:br>
              <a:rPr lang="en-US" sz="1100" b="1" dirty="0">
                <a:latin typeface="Segoe UI"/>
                <a:ea typeface="Calibri Light"/>
                <a:cs typeface="Segoe UI"/>
              </a:rPr>
            </a:br>
            <a:br>
              <a:rPr lang="en-US" sz="1100" b="1" dirty="0">
                <a:latin typeface="Segoe UI"/>
                <a:ea typeface="Calibri Light"/>
                <a:cs typeface="Segoe UI"/>
              </a:rPr>
            </a:br>
            <a:br>
              <a:rPr lang="en-US" sz="1100" b="1" dirty="0">
                <a:latin typeface="Segoe UI"/>
                <a:ea typeface="Calibri Light"/>
                <a:cs typeface="Segoe UI"/>
              </a:rPr>
            </a:br>
            <a:r>
              <a:rPr lang="en-US" sz="4800" b="1">
                <a:latin typeface="Segoe UI"/>
                <a:ea typeface="Calibri Light"/>
                <a:cs typeface="Segoe UI"/>
              </a:rPr>
              <a:t>Leadership Training</a:t>
            </a:r>
            <a:endParaRPr lang="en-US" sz="4800">
              <a:ea typeface="Calibri Light" panose="020F0302020204030204"/>
              <a:cs typeface="Calibri Light" panose="020F0302020204030204"/>
            </a:endParaRPr>
          </a:p>
          <a:p>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D73630E-052D-9E71-1981-6DA7F4198B3E}"/>
              </a:ext>
            </a:extLst>
          </p:cNvPr>
          <p:cNvSpPr>
            <a:spLocks noGrp="1"/>
          </p:cNvSpPr>
          <p:nvPr>
            <p:ph idx="1"/>
          </p:nvPr>
        </p:nvSpPr>
        <p:spPr>
          <a:xfrm>
            <a:off x="838200" y="1210583"/>
            <a:ext cx="10515600" cy="5380037"/>
          </a:xfrm>
        </p:spPr>
        <p:txBody>
          <a:bodyPr vert="horz" lIns="91440" tIns="45720" rIns="91440" bIns="45720" rtlCol="0" anchor="t">
            <a:noAutofit/>
          </a:bodyPr>
          <a:lstStyle/>
          <a:p>
            <a:r>
              <a:rPr lang="en-US" sz="1800" dirty="0">
                <a:latin typeface="Segoe UI"/>
                <a:cs typeface="Segoe UI"/>
              </a:rPr>
              <a:t>Organizations worldwide spend </a:t>
            </a:r>
            <a:r>
              <a:rPr lang="en-US" sz="1800" b="1" dirty="0">
                <a:latin typeface="Segoe UI"/>
                <a:cs typeface="Segoe UI"/>
              </a:rPr>
              <a:t>very large sums</a:t>
            </a:r>
            <a:r>
              <a:rPr lang="en-US" sz="1800" dirty="0">
                <a:latin typeface="Segoe UI"/>
                <a:cs typeface="Segoe UI"/>
              </a:rPr>
              <a:t> on leadership training and development.</a:t>
            </a:r>
            <a:endParaRPr lang="en-US" sz="1800">
              <a:ea typeface="Calibri" panose="020F0502020204030204"/>
              <a:cs typeface="Calibri" panose="020F0502020204030204"/>
            </a:endParaRPr>
          </a:p>
          <a:p>
            <a:r>
              <a:rPr lang="en-US" sz="1800">
                <a:latin typeface="Segoe UI"/>
                <a:cs typeface="Segoe UI"/>
              </a:rPr>
              <a:t>In the United States alone, annual spending on formal training exceeds </a:t>
            </a:r>
            <a:r>
              <a:rPr lang="en-US" sz="1800" b="1">
                <a:latin typeface="Segoe UI"/>
                <a:cs typeface="Segoe UI"/>
              </a:rPr>
              <a:t>$87 billion</a:t>
            </a:r>
            <a:r>
              <a:rPr lang="en-US" sz="1800">
                <a:latin typeface="Segoe UI"/>
                <a:cs typeface="Segoe UI"/>
              </a:rPr>
              <a:t>.</a:t>
            </a:r>
            <a:endParaRPr lang="en-US" sz="1800">
              <a:ea typeface="Calibri"/>
              <a:cs typeface="Calibri"/>
            </a:endParaRPr>
          </a:p>
          <a:p>
            <a:r>
              <a:rPr lang="en-US" sz="1800">
                <a:latin typeface="Segoe UI"/>
                <a:cs typeface="Segoe UI"/>
              </a:rPr>
              <a:t>Leadership development takes many forms, including:</a:t>
            </a:r>
            <a:endParaRPr lang="en-US" sz="1800">
              <a:ea typeface="Calibri"/>
              <a:cs typeface="Calibri"/>
            </a:endParaRPr>
          </a:p>
          <a:p>
            <a:r>
              <a:rPr lang="en-US" sz="1800">
                <a:latin typeface="Segoe UI"/>
                <a:cs typeface="Segoe UI"/>
              </a:rPr>
              <a:t>University-based executive programs</a:t>
            </a:r>
            <a:endParaRPr lang="en-US" sz="1800">
              <a:ea typeface="Calibri"/>
              <a:cs typeface="Calibri"/>
            </a:endParaRPr>
          </a:p>
          <a:p>
            <a:r>
              <a:rPr lang="en-US" sz="1800">
                <a:latin typeface="Segoe UI"/>
                <a:cs typeface="Segoe UI"/>
              </a:rPr>
              <a:t>Corporate leadership initiatives</a:t>
            </a:r>
            <a:endParaRPr lang="en-US" sz="1800">
              <a:ea typeface="Calibri"/>
              <a:cs typeface="Calibri"/>
            </a:endParaRPr>
          </a:p>
          <a:p>
            <a:r>
              <a:rPr lang="en-US" sz="1800">
                <a:latin typeface="Segoe UI"/>
                <a:cs typeface="Segoe UI"/>
              </a:rPr>
              <a:t>Experiential programs such as outdoor or challenge-based training</a:t>
            </a:r>
            <a:endParaRPr lang="en-US" sz="1800">
              <a:ea typeface="Calibri"/>
              <a:cs typeface="Calibri"/>
            </a:endParaRPr>
          </a:p>
          <a:p>
            <a:r>
              <a:rPr lang="en-US" sz="1800">
                <a:latin typeface="Segoe UI"/>
                <a:cs typeface="Segoe UI"/>
              </a:rPr>
              <a:t>Research on leadership training effectiveness has shown </a:t>
            </a:r>
            <a:r>
              <a:rPr lang="en-US" sz="1800" b="1">
                <a:latin typeface="Segoe UI"/>
                <a:cs typeface="Segoe UI"/>
              </a:rPr>
              <a:t>mixed results</a:t>
            </a:r>
            <a:r>
              <a:rPr lang="en-US" sz="1800">
                <a:latin typeface="Segoe UI"/>
                <a:cs typeface="Segoe UI"/>
              </a:rPr>
              <a:t> in individual studies.</a:t>
            </a:r>
            <a:endParaRPr lang="en-US" sz="1800">
              <a:ea typeface="Calibri"/>
              <a:cs typeface="Calibri"/>
            </a:endParaRPr>
          </a:p>
          <a:p>
            <a:r>
              <a:rPr lang="en-US" sz="1800">
                <a:latin typeface="Segoe UI"/>
                <a:cs typeface="Segoe UI"/>
              </a:rPr>
              <a:t>However, a comprehensive review of </a:t>
            </a:r>
            <a:r>
              <a:rPr lang="en-US" sz="1800" b="1">
                <a:latin typeface="Segoe UI"/>
                <a:cs typeface="Segoe UI"/>
              </a:rPr>
              <a:t>over 300 studies</a:t>
            </a:r>
            <a:r>
              <a:rPr lang="en-US" sz="1800">
                <a:latin typeface="Segoe UI"/>
                <a:cs typeface="Segoe UI"/>
              </a:rPr>
              <a:t> found leadership training can be effective when designed properly.</a:t>
            </a:r>
            <a:endParaRPr lang="en-US" sz="1800">
              <a:ea typeface="Calibri"/>
              <a:cs typeface="Calibri"/>
            </a:endParaRPr>
          </a:p>
          <a:p>
            <a:r>
              <a:rPr lang="en-US" sz="1800">
                <a:latin typeface="Segoe UI"/>
                <a:cs typeface="Segoe UI"/>
              </a:rPr>
              <a:t>Training is most effective when it:</a:t>
            </a:r>
            <a:endParaRPr lang="en-US" sz="1800">
              <a:ea typeface="Calibri"/>
              <a:cs typeface="Calibri"/>
            </a:endParaRPr>
          </a:p>
          <a:p>
            <a:r>
              <a:rPr lang="en-US" sz="1800">
                <a:latin typeface="Segoe UI"/>
                <a:cs typeface="Segoe UI"/>
              </a:rPr>
              <a:t>Occurs over </a:t>
            </a:r>
            <a:r>
              <a:rPr lang="en-US" sz="1800" b="1">
                <a:latin typeface="Segoe UI"/>
                <a:cs typeface="Segoe UI"/>
              </a:rPr>
              <a:t>multiple sessions</a:t>
            </a:r>
            <a:endParaRPr lang="en-US" sz="1800">
              <a:ea typeface="Calibri"/>
              <a:cs typeface="Calibri"/>
            </a:endParaRPr>
          </a:p>
          <a:p>
            <a:r>
              <a:rPr lang="en-US" sz="1800">
                <a:latin typeface="Segoe UI"/>
                <a:cs typeface="Segoe UI"/>
              </a:rPr>
              <a:t>Combines </a:t>
            </a:r>
            <a:r>
              <a:rPr lang="en-US" sz="1800" b="1">
                <a:latin typeface="Segoe UI"/>
                <a:cs typeface="Segoe UI"/>
              </a:rPr>
              <a:t>information, demonstration, and practice</a:t>
            </a:r>
            <a:endParaRPr lang="en-US" sz="1800">
              <a:ea typeface="Calibri"/>
              <a:cs typeface="Calibri"/>
            </a:endParaRPr>
          </a:p>
          <a:p>
            <a:r>
              <a:rPr lang="en-US" sz="1800">
                <a:latin typeface="Segoe UI"/>
                <a:cs typeface="Segoe UI"/>
              </a:rPr>
              <a:t>Leads to genuine behavioral change</a:t>
            </a:r>
            <a:endParaRPr lang="en-US" sz="1800">
              <a:ea typeface="Calibri"/>
              <a:cs typeface="Calibri"/>
            </a:endParaRPr>
          </a:p>
          <a:p>
            <a:r>
              <a:rPr lang="en-US" sz="1800" dirty="0">
                <a:latin typeface="Segoe UI"/>
                <a:cs typeface="Segoe UI"/>
              </a:rPr>
              <a:t>Positively impacts both organizational outcomes and subordinate performance</a:t>
            </a:r>
            <a:endParaRPr lang="en-US" sz="18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276457702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869C6-1220-991C-0895-4DA550A2B94F}"/>
              </a:ext>
            </a:extLst>
          </p:cNvPr>
          <p:cNvSpPr>
            <a:spLocks noGrp="1"/>
          </p:cNvSpPr>
          <p:nvPr>
            <p:ph type="title"/>
          </p:nvPr>
        </p:nvSpPr>
        <p:spPr/>
        <p:txBody>
          <a:bodyPr>
            <a:normAutofit/>
          </a:bodyPr>
          <a:lstStyle/>
          <a:p>
            <a:pPr algn="ctr"/>
            <a:r>
              <a:rPr lang="en-US" sz="5400">
                <a:solidFill>
                  <a:srgbClr val="0A0A0A"/>
                </a:solidFill>
                <a:highlight>
                  <a:srgbClr val="FFFFFF"/>
                </a:highlight>
                <a:latin typeface="Calibri"/>
                <a:ea typeface="Calibri"/>
                <a:cs typeface="Calibri"/>
              </a:rPr>
              <a:t>Leadership Training in the UK</a:t>
            </a:r>
            <a:endParaRPr lang="en-US" sz="54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6F0683B-020C-DE11-5BCA-11486D4BB9A8}"/>
              </a:ext>
            </a:extLst>
          </p:cNvPr>
          <p:cNvSpPr>
            <a:spLocks noGrp="1"/>
          </p:cNvSpPr>
          <p:nvPr>
            <p:ph idx="1"/>
          </p:nvPr>
        </p:nvSpPr>
        <p:spPr/>
        <p:txBody>
          <a:bodyPr vert="horz" lIns="91440" tIns="45720" rIns="91440" bIns="45720" rtlCol="0" anchor="t">
            <a:normAutofit/>
          </a:bodyPr>
          <a:lstStyle/>
          <a:p>
            <a:r>
              <a:rPr lang="en-US" sz="2000" dirty="0">
                <a:solidFill>
                  <a:srgbClr val="0A0A0A"/>
                </a:solidFill>
                <a:highlight>
                  <a:srgbClr val="FFFFFF"/>
                </a:highlight>
                <a:ea typeface="+mn-lt"/>
                <a:cs typeface="+mn-lt"/>
              </a:rPr>
              <a:t>Leadership training in the UK varies widely, from short workshops (£500–£5,000) to executive </a:t>
            </a:r>
            <a:r>
              <a:rPr lang="en-US" sz="2000" dirty="0" err="1">
                <a:solidFill>
                  <a:srgbClr val="0A0A0A"/>
                </a:solidFill>
                <a:highlight>
                  <a:srgbClr val="FFFFFF"/>
                </a:highlight>
                <a:ea typeface="+mn-lt"/>
                <a:cs typeface="+mn-lt"/>
              </a:rPr>
              <a:t>programmes</a:t>
            </a:r>
            <a:r>
              <a:rPr lang="en-US" sz="2000" dirty="0">
                <a:solidFill>
                  <a:srgbClr val="0A0A0A"/>
                </a:solidFill>
                <a:highlight>
                  <a:srgbClr val="FFFFFF"/>
                </a:highlight>
                <a:ea typeface="+mn-lt"/>
                <a:cs typeface="+mn-lt"/>
              </a:rPr>
              <a:t> (£10,000–£50,000+). </a:t>
            </a:r>
            <a:endParaRPr lang="en-US" sz="4000" dirty="0">
              <a:solidFill>
                <a:srgbClr val="000000"/>
              </a:solidFill>
              <a:ea typeface="+mn-lt"/>
              <a:cs typeface="+mn-lt"/>
            </a:endParaRPr>
          </a:p>
          <a:p>
            <a:r>
              <a:rPr lang="en-US" sz="2000">
                <a:solidFill>
                  <a:srgbClr val="001D35"/>
                </a:solidFill>
                <a:highlight>
                  <a:srgbClr val="FFFFFF"/>
                </a:highlight>
                <a:ea typeface="+mn-lt"/>
                <a:cs typeface="+mn-lt"/>
              </a:rPr>
              <a:t>General training usually costs £300–£900 per person, while </a:t>
            </a:r>
            <a:r>
              <a:rPr lang="en-US" sz="2000" dirty="0">
                <a:solidFill>
                  <a:srgbClr val="001D35"/>
                </a:solidFill>
                <a:highlight>
                  <a:srgbClr val="FFFFFF"/>
                </a:highlight>
                <a:ea typeface="+mn-lt"/>
                <a:cs typeface="+mn-lt"/>
              </a:rPr>
              <a:t>executive coaching averages £250–£600 per session. Poor management costs the UK economy </a:t>
            </a:r>
            <a:r>
              <a:rPr lang="en-US" sz="2000">
                <a:solidFill>
                  <a:srgbClr val="001D35"/>
                </a:solidFill>
                <a:highlight>
                  <a:srgbClr val="FFFFFF"/>
                </a:highlight>
                <a:ea typeface="+mn-lt"/>
                <a:cs typeface="+mn-lt"/>
              </a:rPr>
              <a:t>£84 billion annually, making training crucial.</a:t>
            </a:r>
            <a:r>
              <a:rPr lang="en-US" sz="1800" dirty="0">
                <a:solidFill>
                  <a:srgbClr val="001D35"/>
                </a:solidFill>
                <a:highlight>
                  <a:srgbClr val="FFFFFF"/>
                </a:highlight>
                <a:ea typeface="+mn-lt"/>
                <a:cs typeface="+mn-lt"/>
              </a:rPr>
              <a:t> </a:t>
            </a:r>
            <a:endParaRPr lang="en-US" sz="4000" dirty="0">
              <a:ea typeface="Calibri"/>
              <a:cs typeface="Calibri"/>
            </a:endParaRPr>
          </a:p>
          <a:p>
            <a:r>
              <a:rPr lang="en-US" sz="1800" b="1">
                <a:solidFill>
                  <a:srgbClr val="0A0A0A"/>
                </a:solidFill>
                <a:highlight>
                  <a:srgbClr val="FFFFFF"/>
                </a:highlight>
                <a:ea typeface="+mn-lt"/>
                <a:cs typeface="+mn-lt"/>
              </a:rPr>
              <a:t>Key Training Cost Breakdown (Excl. VAT)</a:t>
            </a:r>
            <a:endParaRPr lang="en-US" sz="4000">
              <a:ea typeface="Calibri"/>
              <a:cs typeface="Calibri"/>
            </a:endParaRPr>
          </a:p>
          <a:p>
            <a:r>
              <a:rPr lang="en-US" sz="1800" b="1">
                <a:solidFill>
                  <a:srgbClr val="0A0A0A"/>
                </a:solidFill>
                <a:highlight>
                  <a:srgbClr val="FFFFFF"/>
                </a:highlight>
                <a:ea typeface="+mn-lt"/>
                <a:cs typeface="+mn-lt"/>
              </a:rPr>
              <a:t>Lunch &amp; Learn Workshops: </a:t>
            </a:r>
            <a:r>
              <a:rPr lang="en-US" sz="1800">
                <a:solidFill>
                  <a:srgbClr val="0A0A0A"/>
                </a:solidFill>
                <a:highlight>
                  <a:srgbClr val="FFFFFF"/>
                </a:highlight>
                <a:ea typeface="+mn-lt"/>
                <a:cs typeface="+mn-lt"/>
              </a:rPr>
              <a:t>£250 per session.</a:t>
            </a:r>
            <a:endParaRPr lang="en-US" sz="4000">
              <a:ea typeface="Calibri"/>
              <a:cs typeface="Calibri"/>
            </a:endParaRPr>
          </a:p>
          <a:p>
            <a:r>
              <a:rPr lang="en-US" sz="1800" b="1">
                <a:solidFill>
                  <a:srgbClr val="0A0A0A"/>
                </a:solidFill>
                <a:highlight>
                  <a:srgbClr val="FFFFFF"/>
                </a:highlight>
                <a:ea typeface="+mn-lt"/>
                <a:cs typeface="+mn-lt"/>
              </a:rPr>
              <a:t>Short Training Course (2 Days):</a:t>
            </a:r>
            <a:r>
              <a:rPr lang="en-US" sz="1800">
                <a:solidFill>
                  <a:srgbClr val="0A0A0A"/>
                </a:solidFill>
                <a:highlight>
                  <a:srgbClr val="FFFFFF"/>
                </a:highlight>
                <a:ea typeface="+mn-lt"/>
                <a:cs typeface="+mn-lt"/>
              </a:rPr>
              <a:t> £700 – £875.</a:t>
            </a:r>
            <a:endParaRPr lang="en-US" sz="4000">
              <a:ea typeface="Calibri"/>
              <a:cs typeface="Calibri"/>
            </a:endParaRPr>
          </a:p>
          <a:p>
            <a:r>
              <a:rPr lang="en-US" sz="1800" b="1" dirty="0">
                <a:solidFill>
                  <a:srgbClr val="0A0A0A"/>
                </a:solidFill>
                <a:highlight>
                  <a:srgbClr val="FFFFFF"/>
                </a:highlight>
                <a:ea typeface="+mn-lt"/>
                <a:cs typeface="+mn-lt"/>
              </a:rPr>
              <a:t>Certificate </a:t>
            </a:r>
            <a:r>
              <a:rPr lang="en-US" sz="1800" b="1" dirty="0" err="1">
                <a:solidFill>
                  <a:srgbClr val="0A0A0A"/>
                </a:solidFill>
                <a:highlight>
                  <a:srgbClr val="FFFFFF"/>
                </a:highlight>
                <a:ea typeface="+mn-lt"/>
                <a:cs typeface="+mn-lt"/>
              </a:rPr>
              <a:t>Programmes</a:t>
            </a:r>
            <a:r>
              <a:rPr lang="en-US" sz="1800" b="1" dirty="0">
                <a:solidFill>
                  <a:srgbClr val="0A0A0A"/>
                </a:solidFill>
                <a:highlight>
                  <a:srgbClr val="FFFFFF"/>
                </a:highlight>
                <a:ea typeface="+mn-lt"/>
                <a:cs typeface="+mn-lt"/>
              </a:rPr>
              <a:t>:</a:t>
            </a:r>
            <a:r>
              <a:rPr lang="en-US" sz="1800" dirty="0">
                <a:solidFill>
                  <a:srgbClr val="0A0A0A"/>
                </a:solidFill>
                <a:highlight>
                  <a:srgbClr val="FFFFFF"/>
                </a:highlight>
                <a:ea typeface="+mn-lt"/>
                <a:cs typeface="+mn-lt"/>
              </a:rPr>
              <a:t> £1,500 – £8,000.</a:t>
            </a:r>
            <a:endParaRPr lang="en-US" sz="4000">
              <a:ea typeface="Calibri"/>
              <a:cs typeface="Calibri"/>
            </a:endParaRPr>
          </a:p>
          <a:p>
            <a:r>
              <a:rPr lang="en-US" sz="1800" b="1">
                <a:solidFill>
                  <a:srgbClr val="0A0A0A"/>
                </a:solidFill>
                <a:highlight>
                  <a:srgbClr val="FFFFFF"/>
                </a:highlight>
                <a:ea typeface="+mn-lt"/>
                <a:cs typeface="+mn-lt"/>
              </a:rPr>
              <a:t>Diplomas:</a:t>
            </a:r>
            <a:r>
              <a:rPr lang="en-US" sz="1800">
                <a:solidFill>
                  <a:srgbClr val="0A0A0A"/>
                </a:solidFill>
                <a:highlight>
                  <a:srgbClr val="FFFFFF"/>
                </a:highlight>
                <a:ea typeface="+mn-lt"/>
                <a:cs typeface="+mn-lt"/>
              </a:rPr>
              <a:t> £3,000 – £20,000.</a:t>
            </a:r>
            <a:endParaRPr lang="en-US" sz="4000">
              <a:ea typeface="Calibri"/>
              <a:cs typeface="Calibri"/>
            </a:endParaRPr>
          </a:p>
          <a:p>
            <a:r>
              <a:rPr lang="en-US" sz="1800" b="1">
                <a:solidFill>
                  <a:srgbClr val="0A0A0A"/>
                </a:solidFill>
                <a:highlight>
                  <a:srgbClr val="FFFFFF"/>
                </a:highlight>
                <a:ea typeface="+mn-lt"/>
                <a:cs typeface="+mn-lt"/>
              </a:rPr>
              <a:t>Executive Coaching:</a:t>
            </a:r>
            <a:r>
              <a:rPr lang="en-US" sz="1800">
                <a:solidFill>
                  <a:srgbClr val="0A0A0A"/>
                </a:solidFill>
                <a:highlight>
                  <a:srgbClr val="FFFFFF"/>
                </a:highlight>
                <a:ea typeface="+mn-lt"/>
                <a:cs typeface="+mn-lt"/>
              </a:rPr>
              <a:t> £1,500 – £4,000+ per month.</a:t>
            </a:r>
            <a:endParaRPr lang="en-US" sz="4000">
              <a:ea typeface="Calibri"/>
              <a:cs typeface="Calibri"/>
            </a:endParaRPr>
          </a:p>
          <a:p>
            <a:r>
              <a:rPr lang="en-US" sz="1800" b="1" dirty="0">
                <a:solidFill>
                  <a:srgbClr val="0A0A0A"/>
                </a:solidFill>
                <a:highlight>
                  <a:srgbClr val="FFFFFF"/>
                </a:highlight>
                <a:ea typeface="+mn-lt"/>
                <a:cs typeface="+mn-lt"/>
              </a:rPr>
              <a:t>Executive Leadership </a:t>
            </a:r>
            <a:r>
              <a:rPr lang="en-US" sz="1800" b="1" dirty="0" err="1">
                <a:solidFill>
                  <a:srgbClr val="0A0A0A"/>
                </a:solidFill>
                <a:highlight>
                  <a:srgbClr val="FFFFFF"/>
                </a:highlight>
                <a:ea typeface="+mn-lt"/>
                <a:cs typeface="+mn-lt"/>
              </a:rPr>
              <a:t>Programmes</a:t>
            </a:r>
            <a:r>
              <a:rPr lang="en-US" sz="1800" b="1" dirty="0">
                <a:solidFill>
                  <a:srgbClr val="0A0A0A"/>
                </a:solidFill>
                <a:highlight>
                  <a:srgbClr val="FFFFFF"/>
                </a:highlight>
                <a:ea typeface="+mn-lt"/>
                <a:cs typeface="+mn-lt"/>
              </a:rPr>
              <a:t>:</a:t>
            </a:r>
            <a:r>
              <a:rPr lang="en-US" sz="1800" dirty="0">
                <a:solidFill>
                  <a:srgbClr val="0A0A0A"/>
                </a:solidFill>
                <a:highlight>
                  <a:srgbClr val="FFFFFF"/>
                </a:highlight>
                <a:ea typeface="+mn-lt"/>
                <a:cs typeface="+mn-lt"/>
              </a:rPr>
              <a:t> £5,000 – £20,000+</a:t>
            </a:r>
            <a:endParaRPr lang="en-US" sz="4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10550171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423FE-368B-FDD8-5B30-0DDC42254736}"/>
              </a:ext>
            </a:extLst>
          </p:cNvPr>
          <p:cNvSpPr>
            <a:spLocks noGrp="1"/>
          </p:cNvSpPr>
          <p:nvPr>
            <p:ph type="title"/>
          </p:nvPr>
        </p:nvSpPr>
        <p:spPr/>
        <p:txBody>
          <a:bodyPr/>
          <a:lstStyle/>
          <a:p>
            <a:pPr algn="ctr"/>
            <a:r>
              <a:rPr lang="en-US" sz="5400">
                <a:solidFill>
                  <a:srgbClr val="0A0A0A"/>
                </a:solidFill>
                <a:highlight>
                  <a:srgbClr val="FFFFFF"/>
                </a:highlight>
                <a:latin typeface="Calibri"/>
                <a:ea typeface="Calibri"/>
                <a:cs typeface="Calibri"/>
              </a:rPr>
              <a:t>Leadership Training in the UK</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FE65F75C-7082-5B53-112B-306FC3155FEC}"/>
              </a:ext>
            </a:extLst>
          </p:cNvPr>
          <p:cNvSpPr>
            <a:spLocks noGrp="1"/>
          </p:cNvSpPr>
          <p:nvPr>
            <p:ph idx="1"/>
          </p:nvPr>
        </p:nvSpPr>
        <p:spPr/>
        <p:txBody>
          <a:bodyPr vert="horz" lIns="91440" tIns="45720" rIns="91440" bIns="45720" rtlCol="0" anchor="t">
            <a:normAutofit/>
          </a:bodyPr>
          <a:lstStyle/>
          <a:p>
            <a:r>
              <a:rPr lang="en-US" sz="2000" b="1">
                <a:solidFill>
                  <a:srgbClr val="0A0A0A"/>
                </a:solidFill>
                <a:highlight>
                  <a:srgbClr val="FFFFFF"/>
                </a:highlight>
                <a:ea typeface="+mn-lt"/>
                <a:cs typeface="+mn-lt"/>
              </a:rPr>
              <a:t>Factors Influencing Costs</a:t>
            </a:r>
            <a:endParaRPr lang="en-US" sz="2000" b="1" dirty="0">
              <a:solidFill>
                <a:srgbClr val="0A0A0A"/>
              </a:solidFill>
              <a:highlight>
                <a:srgbClr val="FFFFFF"/>
              </a:highlight>
              <a:ea typeface="+mn-lt"/>
              <a:cs typeface="+mn-lt"/>
            </a:endParaRPr>
          </a:p>
          <a:p>
            <a:r>
              <a:rPr lang="en-US" sz="2000" b="1" dirty="0">
                <a:solidFill>
                  <a:srgbClr val="0A0A0A"/>
                </a:solidFill>
                <a:highlight>
                  <a:srgbClr val="FFFFFF"/>
                </a:highlight>
                <a:ea typeface="+mn-lt"/>
                <a:cs typeface="+mn-lt"/>
              </a:rPr>
              <a:t>Format:</a:t>
            </a:r>
            <a:r>
              <a:rPr lang="en-US" sz="2000" dirty="0">
                <a:solidFill>
                  <a:srgbClr val="0A0A0A"/>
                </a:solidFill>
                <a:highlight>
                  <a:srgbClr val="FFFFFF"/>
                </a:highlight>
                <a:ea typeface="+mn-lt"/>
                <a:cs typeface="+mn-lt"/>
              </a:rPr>
              <a:t> In-person training is generally more expensive than online options.</a:t>
            </a:r>
            <a:endParaRPr lang="en-US" sz="2000">
              <a:ea typeface="Calibri"/>
              <a:cs typeface="Calibri"/>
            </a:endParaRPr>
          </a:p>
          <a:p>
            <a:r>
              <a:rPr lang="en-US" sz="2000" b="1" dirty="0">
                <a:solidFill>
                  <a:srgbClr val="0A0A0A"/>
                </a:solidFill>
                <a:highlight>
                  <a:srgbClr val="FFFFFF"/>
                </a:highlight>
                <a:ea typeface="+mn-lt"/>
                <a:cs typeface="+mn-lt"/>
              </a:rPr>
              <a:t>Provider Level:</a:t>
            </a:r>
            <a:r>
              <a:rPr lang="en-US" sz="2000" dirty="0">
                <a:solidFill>
                  <a:srgbClr val="0A0A0A"/>
                </a:solidFill>
                <a:highlight>
                  <a:srgbClr val="FFFFFF"/>
                </a:highlight>
                <a:ea typeface="+mn-lt"/>
                <a:cs typeface="+mn-lt"/>
              </a:rPr>
              <a:t> Academic partner </a:t>
            </a:r>
            <a:r>
              <a:rPr lang="en-US" sz="2000" dirty="0" err="1">
                <a:solidFill>
                  <a:srgbClr val="0A0A0A"/>
                </a:solidFill>
                <a:highlight>
                  <a:srgbClr val="FFFFFF"/>
                </a:highlight>
                <a:ea typeface="+mn-lt"/>
                <a:cs typeface="+mn-lt"/>
              </a:rPr>
              <a:t>programmes</a:t>
            </a:r>
            <a:r>
              <a:rPr lang="en-US" sz="2000" dirty="0">
                <a:solidFill>
                  <a:srgbClr val="0A0A0A"/>
                </a:solidFill>
                <a:highlight>
                  <a:srgbClr val="FFFFFF"/>
                </a:highlight>
                <a:ea typeface="+mn-lt"/>
                <a:cs typeface="+mn-lt"/>
              </a:rPr>
              <a:t> (e.g., </a:t>
            </a:r>
            <a:r>
              <a:rPr lang="en-US" sz="2000" u="sng" dirty="0">
                <a:highlight>
                  <a:srgbClr val="FFFFFF"/>
                </a:highlight>
                <a:ea typeface="+mn-lt"/>
                <a:cs typeface="+mn-lt"/>
                <a:hlinkClick r:id="rId2">
                  <a:extLst>
                    <a:ext uri="{A12FA001-AC4F-418D-AE19-62706E023703}">
                      <ahyp:hlinkClr xmlns:ahyp="http://schemas.microsoft.com/office/drawing/2018/hyperlinkcolor" val="tx"/>
                    </a:ext>
                  </a:extLst>
                </a:hlinkClick>
              </a:rPr>
              <a:t>INPD</a:t>
            </a:r>
            <a:r>
              <a:rPr lang="en-US" sz="2000" dirty="0">
                <a:highlight>
                  <a:srgbClr val="FFFFFF"/>
                </a:highlight>
                <a:ea typeface="+mn-lt"/>
                <a:cs typeface="+mn-lt"/>
              </a:rPr>
              <a:t>)</a:t>
            </a:r>
            <a:r>
              <a:rPr lang="en-US" sz="2000" dirty="0">
                <a:solidFill>
                  <a:srgbClr val="0A0A0A"/>
                </a:solidFill>
                <a:highlight>
                  <a:srgbClr val="FFFFFF"/>
                </a:highlight>
                <a:ea typeface="+mn-lt"/>
                <a:cs typeface="+mn-lt"/>
              </a:rPr>
              <a:t> or business schools are often higher cost compared to private training providers.</a:t>
            </a:r>
            <a:endParaRPr lang="en-US" sz="2000">
              <a:ea typeface="Calibri"/>
              <a:cs typeface="Calibri"/>
            </a:endParaRPr>
          </a:p>
          <a:p>
            <a:r>
              <a:rPr lang="en-US" sz="2000" b="1">
                <a:solidFill>
                  <a:srgbClr val="0A0A0A"/>
                </a:solidFill>
                <a:highlight>
                  <a:srgbClr val="FFFFFF"/>
                </a:highlight>
                <a:ea typeface="+mn-lt"/>
                <a:cs typeface="+mn-lt"/>
              </a:rPr>
              <a:t>Accreditation:</a:t>
            </a:r>
            <a:r>
              <a:rPr lang="en-US" sz="2000">
                <a:solidFill>
                  <a:srgbClr val="0A0A0A"/>
                </a:solidFill>
                <a:highlight>
                  <a:srgbClr val="FFFFFF"/>
                </a:highlight>
                <a:ea typeface="+mn-lt"/>
                <a:cs typeface="+mn-lt"/>
              </a:rPr>
              <a:t> Programs certified by bodies like the Institute of Leadership &amp; Management (ILM) or Chartered Management Institute (CMI) may command higher fees. </a:t>
            </a:r>
            <a:endParaRPr lang="en-US" sz="2000">
              <a:ea typeface="Calibri"/>
              <a:cs typeface="Calibri"/>
            </a:endParaRPr>
          </a:p>
          <a:p>
            <a:r>
              <a:rPr lang="en-US" sz="2000" b="1" dirty="0">
                <a:solidFill>
                  <a:srgbClr val="0A0A0A"/>
                </a:solidFill>
                <a:highlight>
                  <a:srgbClr val="FFFFFF"/>
                </a:highlight>
                <a:ea typeface="+mn-lt"/>
                <a:cs typeface="+mn-lt"/>
              </a:rPr>
              <a:t>Economy Impact</a:t>
            </a:r>
            <a:br>
              <a:rPr lang="en-US" sz="2000" b="1" dirty="0">
                <a:highlight>
                  <a:srgbClr val="FFFFFF"/>
                </a:highlight>
                <a:ea typeface="+mn-lt"/>
                <a:cs typeface="+mn-lt"/>
              </a:rPr>
            </a:br>
            <a:r>
              <a:rPr lang="en-US" sz="2000" b="1" dirty="0">
                <a:solidFill>
                  <a:srgbClr val="0A0A0A"/>
                </a:solidFill>
                <a:highlight>
                  <a:srgbClr val="FFFFFF"/>
                </a:highlight>
                <a:ea typeface="+mn-lt"/>
                <a:cs typeface="+mn-lt"/>
              </a:rPr>
              <a:t>With 82% of managers receiving no formal training, the resulting leadership deficit is estimated to cost the UK economy roughly £84 billion per year. Effective training can improve employee retention and overall productivity. </a:t>
            </a:r>
            <a:endParaRPr lang="en-US" sz="2000">
              <a:ea typeface="Calibri" panose="020F0502020204030204"/>
              <a:cs typeface="Calibri" panose="020F0502020204030204"/>
            </a:endParaRPr>
          </a:p>
          <a:p>
            <a:r>
              <a:rPr lang="en-US" sz="2000" b="1">
                <a:solidFill>
                  <a:srgbClr val="0A0A0A"/>
                </a:solidFill>
                <a:highlight>
                  <a:srgbClr val="FFFFFF"/>
                </a:highlight>
                <a:ea typeface="+mn-lt"/>
                <a:cs typeface="+mn-lt"/>
              </a:rPr>
              <a:t>Subsidized Training</a:t>
            </a:r>
            <a:br>
              <a:rPr lang="en-US" sz="2000" b="1" dirty="0">
                <a:highlight>
                  <a:srgbClr val="FFFFFF"/>
                </a:highlight>
                <a:ea typeface="+mn-lt"/>
                <a:cs typeface="+mn-lt"/>
              </a:rPr>
            </a:br>
            <a:r>
              <a:rPr lang="en-US" sz="2000" b="1">
                <a:solidFill>
                  <a:srgbClr val="0A0A0A"/>
                </a:solidFill>
                <a:highlight>
                  <a:srgbClr val="FFFFFF"/>
                </a:highlight>
                <a:ea typeface="+mn-lt"/>
                <a:cs typeface="+mn-lt"/>
              </a:rPr>
              <a:t>Some sectors offer funding, such as t</a:t>
            </a:r>
            <a:r>
              <a:rPr lang="en-US" sz="2000" b="1">
                <a:highlight>
                  <a:srgbClr val="FFFFFF"/>
                </a:highlight>
                <a:ea typeface="+mn-lt"/>
                <a:cs typeface="+mn-lt"/>
              </a:rPr>
              <a:t>he </a:t>
            </a:r>
            <a:r>
              <a:rPr lang="en-US" sz="2000" u="sng" dirty="0">
                <a:highlight>
                  <a:srgbClr val="FFFFFF"/>
                </a:highlight>
                <a:ea typeface="+mn-lt"/>
                <a:cs typeface="+mn-lt"/>
                <a:hlinkClick r:id="rId3">
                  <a:extLst>
                    <a:ext uri="{A12FA001-AC4F-418D-AE19-62706E023703}">
                      <ahyp:hlinkClr xmlns:ahyp="http://schemas.microsoft.com/office/drawing/2018/hyperlinkcolor" val="tx"/>
                    </a:ext>
                  </a:extLst>
                </a:hlinkClick>
              </a:rPr>
              <a:t>CITB training grants</a:t>
            </a:r>
            <a:r>
              <a:rPr lang="en-US" sz="2000">
                <a:highlight>
                  <a:srgbClr val="FFFFFF"/>
                </a:highlight>
                <a:ea typeface="+mn-lt"/>
                <a:cs typeface="+mn-lt"/>
              </a:rPr>
              <a:t> for</a:t>
            </a:r>
            <a:r>
              <a:rPr lang="en-US" sz="2000">
                <a:solidFill>
                  <a:srgbClr val="0A0A0A"/>
                </a:solidFill>
                <a:highlight>
                  <a:srgbClr val="FFFFFF"/>
                </a:highlight>
                <a:ea typeface="+mn-lt"/>
                <a:cs typeface="+mn-lt"/>
              </a:rPr>
              <a:t> construction, or regional funding initiatives in devolved nations. </a:t>
            </a:r>
            <a:endParaRPr lang="en-US" sz="2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54177095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9B55-21A7-44C5-E274-41A1424A2D4D}"/>
              </a:ext>
            </a:extLst>
          </p:cNvPr>
          <p:cNvSpPr>
            <a:spLocks noGrp="1"/>
          </p:cNvSpPr>
          <p:nvPr>
            <p:ph type="title"/>
          </p:nvPr>
        </p:nvSpPr>
        <p:spPr>
          <a:xfrm>
            <a:off x="838200" y="365125"/>
            <a:ext cx="10515600" cy="879249"/>
          </a:xfrm>
        </p:spPr>
        <p:txBody>
          <a:bodyPr/>
          <a:lstStyle/>
          <a:p>
            <a:pPr algn="ctr"/>
            <a:r>
              <a:rPr lang="en-US" sz="4300" b="1">
                <a:latin typeface="Segoe UI"/>
                <a:cs typeface="Segoe UI"/>
              </a:rPr>
              <a:t>Leadership Training</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C711D0C-B454-4C07-15BC-2F55DE302596}"/>
              </a:ext>
            </a:extLst>
          </p:cNvPr>
          <p:cNvSpPr>
            <a:spLocks noGrp="1"/>
          </p:cNvSpPr>
          <p:nvPr>
            <p:ph idx="1"/>
          </p:nvPr>
        </p:nvSpPr>
        <p:spPr>
          <a:xfrm>
            <a:off x="838200" y="1531711"/>
            <a:ext cx="10515600" cy="4966380"/>
          </a:xfrm>
        </p:spPr>
        <p:txBody>
          <a:bodyPr vert="horz" lIns="91440" tIns="45720" rIns="91440" bIns="45720" rtlCol="0" anchor="t">
            <a:noAutofit/>
          </a:bodyPr>
          <a:lstStyle/>
          <a:p>
            <a:r>
              <a:rPr lang="en-US" sz="2000">
                <a:latin typeface="Segoe UI"/>
                <a:cs typeface="Segoe UI"/>
              </a:rPr>
              <a:t>Two key characteristics of effective leadership training are:</a:t>
            </a:r>
            <a:endParaRPr lang="en-US" sz="2000">
              <a:ea typeface="Calibri" panose="020F0502020204030204"/>
              <a:cs typeface="Calibri" panose="020F0502020204030204"/>
            </a:endParaRPr>
          </a:p>
          <a:p>
            <a:r>
              <a:rPr lang="en-US" sz="2000" b="1">
                <a:latin typeface="Segoe UI"/>
                <a:cs typeface="Segoe UI"/>
              </a:rPr>
              <a:t>Contextualization</a:t>
            </a:r>
            <a:r>
              <a:rPr lang="en-US" sz="2000">
                <a:latin typeface="Segoe UI"/>
                <a:cs typeface="Segoe UI"/>
              </a:rPr>
              <a:t> – aligning training with the organization’s strategy and culture</a:t>
            </a:r>
            <a:endParaRPr lang="en-US" sz="2000">
              <a:ea typeface="Calibri"/>
              <a:cs typeface="Calibri"/>
            </a:endParaRPr>
          </a:p>
          <a:p>
            <a:r>
              <a:rPr lang="en-US" sz="2000" b="1">
                <a:latin typeface="Segoe UI"/>
                <a:cs typeface="Segoe UI"/>
              </a:rPr>
              <a:t>Personalization</a:t>
            </a:r>
            <a:r>
              <a:rPr lang="en-US" sz="2000">
                <a:latin typeface="Segoe UI"/>
                <a:cs typeface="Segoe UI"/>
              </a:rPr>
              <a:t> – allowing participants to pursue learning relevant to their own leadership goals</a:t>
            </a:r>
            <a:endParaRPr lang="en-US" sz="2000">
              <a:ea typeface="Calibri"/>
              <a:cs typeface="Calibri"/>
            </a:endParaRPr>
          </a:p>
          <a:p>
            <a:r>
              <a:rPr lang="en-US" sz="2000">
                <a:latin typeface="Segoe UI"/>
                <a:cs typeface="Segoe UI"/>
              </a:rPr>
              <a:t>Not everyone is equally suited to becoming a leader.</a:t>
            </a:r>
            <a:endParaRPr lang="en-US" sz="2000">
              <a:ea typeface="Calibri"/>
              <a:cs typeface="Calibri"/>
            </a:endParaRPr>
          </a:p>
          <a:p>
            <a:r>
              <a:rPr lang="en-US" sz="2000">
                <a:latin typeface="Segoe UI"/>
                <a:cs typeface="Segoe UI"/>
              </a:rPr>
              <a:t>Leadership training is more successful for individuals who:</a:t>
            </a:r>
            <a:endParaRPr lang="en-US" sz="2000">
              <a:ea typeface="Calibri"/>
              <a:cs typeface="Calibri"/>
            </a:endParaRPr>
          </a:p>
          <a:p>
            <a:r>
              <a:rPr lang="en-US" sz="2000">
                <a:latin typeface="Segoe UI"/>
                <a:cs typeface="Segoe UI"/>
              </a:rPr>
              <a:t>Are </a:t>
            </a:r>
            <a:r>
              <a:rPr lang="en-US" sz="2000" b="1">
                <a:latin typeface="Segoe UI"/>
                <a:cs typeface="Segoe UI"/>
              </a:rPr>
              <a:t>high self-monitors</a:t>
            </a:r>
            <a:r>
              <a:rPr lang="en-US" sz="2000">
                <a:latin typeface="Segoe UI"/>
                <a:cs typeface="Segoe UI"/>
              </a:rPr>
              <a:t> (able to adapt behavior to different situations)</a:t>
            </a:r>
            <a:endParaRPr lang="en-US" sz="2000">
              <a:ea typeface="Calibri"/>
              <a:cs typeface="Calibri"/>
            </a:endParaRPr>
          </a:p>
          <a:p>
            <a:r>
              <a:rPr lang="en-US" sz="2000">
                <a:latin typeface="Segoe UI"/>
                <a:cs typeface="Segoe UI"/>
              </a:rPr>
              <a:t>Have strong </a:t>
            </a:r>
            <a:r>
              <a:rPr lang="en-US" sz="2000" b="1">
                <a:latin typeface="Segoe UI"/>
                <a:cs typeface="Segoe UI"/>
              </a:rPr>
              <a:t>motivation to lead</a:t>
            </a:r>
            <a:endParaRPr lang="en-US" sz="2000">
              <a:ea typeface="Calibri"/>
              <a:cs typeface="Calibri"/>
            </a:endParaRPr>
          </a:p>
          <a:p>
            <a:r>
              <a:rPr lang="en-US" sz="2000">
                <a:latin typeface="Segoe UI"/>
                <a:cs typeface="Segoe UI"/>
              </a:rPr>
              <a:t>These individuals are more open and receptive to leadership development.</a:t>
            </a:r>
            <a:endParaRPr lang="en-US" sz="2000">
              <a:ea typeface="Calibri"/>
              <a:cs typeface="Calibri"/>
            </a:endParaRPr>
          </a:p>
          <a:p>
            <a:r>
              <a:rPr lang="en-US" sz="2000">
                <a:latin typeface="Segoe UI"/>
                <a:cs typeface="Segoe UI"/>
              </a:rPr>
              <a:t>Some leadership abilities are more teachable than others:</a:t>
            </a:r>
            <a:endParaRPr lang="en-US" sz="2000">
              <a:ea typeface="Calibri"/>
              <a:cs typeface="Calibri"/>
            </a:endParaRPr>
          </a:p>
          <a:p>
            <a:r>
              <a:rPr lang="en-US" sz="2000">
                <a:latin typeface="Segoe UI"/>
                <a:cs typeface="Segoe UI"/>
              </a:rPr>
              <a:t>Creating a vision may be difficult to teach directly</a:t>
            </a:r>
            <a:endParaRPr lang="en-US" sz="2000">
              <a:ea typeface="Calibri"/>
              <a:cs typeface="Calibri"/>
            </a:endParaRPr>
          </a:p>
          <a:p>
            <a:r>
              <a:rPr lang="en-US" sz="2000" b="1">
                <a:latin typeface="Segoe UI"/>
                <a:cs typeface="Segoe UI"/>
              </a:rPr>
              <a:t>Vision implementation skills</a:t>
            </a:r>
            <a:r>
              <a:rPr lang="en-US" sz="2000">
                <a:latin typeface="Segoe UI"/>
                <a:cs typeface="Segoe UI"/>
              </a:rPr>
              <a:t> can be developed</a:t>
            </a:r>
            <a:endParaRPr lang="en-US" sz="2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25035989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D2DDB-DB87-CE7E-326C-4D46353FB51A}"/>
              </a:ext>
            </a:extLst>
          </p:cNvPr>
          <p:cNvSpPr>
            <a:spLocks noGrp="1"/>
          </p:cNvSpPr>
          <p:nvPr>
            <p:ph type="title"/>
          </p:nvPr>
        </p:nvSpPr>
        <p:spPr/>
        <p:txBody>
          <a:bodyPr/>
          <a:lstStyle/>
          <a:p>
            <a:pPr algn="ctr"/>
            <a:r>
              <a:rPr lang="en-US" sz="4300" b="1">
                <a:latin typeface="Segoe UI"/>
                <a:cs typeface="Segoe UI"/>
              </a:rPr>
              <a:t>Leadership Training</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DC54AC2-64B2-64E8-BF31-09E6CDAC8FED}"/>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Leaders can be trained in:</a:t>
            </a:r>
            <a:endParaRPr lang="en-US" sz="2400">
              <a:ea typeface="Calibri" panose="020F0502020204030204"/>
              <a:cs typeface="Calibri" panose="020F0502020204030204"/>
            </a:endParaRPr>
          </a:p>
          <a:p>
            <a:r>
              <a:rPr lang="en-US" sz="2400">
                <a:latin typeface="Segoe UI"/>
                <a:cs typeface="Segoe UI"/>
              </a:rPr>
              <a:t>Trust-building</a:t>
            </a:r>
            <a:endParaRPr lang="en-US" sz="2400">
              <a:ea typeface="Calibri"/>
              <a:cs typeface="Calibri"/>
            </a:endParaRPr>
          </a:p>
          <a:p>
            <a:r>
              <a:rPr lang="en-US" sz="2400">
                <a:latin typeface="Segoe UI"/>
                <a:cs typeface="Segoe UI"/>
              </a:rPr>
              <a:t>Mentoring</a:t>
            </a:r>
            <a:endParaRPr lang="en-US" sz="2400">
              <a:ea typeface="Calibri"/>
              <a:cs typeface="Calibri"/>
            </a:endParaRPr>
          </a:p>
          <a:p>
            <a:r>
              <a:rPr lang="en-US" sz="2400">
                <a:latin typeface="Segoe UI"/>
                <a:cs typeface="Segoe UI"/>
              </a:rPr>
              <a:t>Situational analysis</a:t>
            </a:r>
            <a:endParaRPr lang="en-US" sz="2400">
              <a:ea typeface="Calibri"/>
              <a:cs typeface="Calibri"/>
            </a:endParaRPr>
          </a:p>
          <a:p>
            <a:r>
              <a:rPr lang="en-US" sz="2400">
                <a:latin typeface="Segoe UI"/>
                <a:cs typeface="Segoe UI"/>
              </a:rPr>
              <a:t>Effective training helps leaders:</a:t>
            </a:r>
            <a:endParaRPr lang="en-US" sz="2400">
              <a:ea typeface="Calibri"/>
              <a:cs typeface="Calibri"/>
            </a:endParaRPr>
          </a:p>
          <a:p>
            <a:r>
              <a:rPr lang="en-US" sz="2400">
                <a:latin typeface="Segoe UI"/>
                <a:cs typeface="Segoe UI"/>
              </a:rPr>
              <a:t>Evaluate situational demands</a:t>
            </a:r>
            <a:endParaRPr lang="en-US" sz="2400">
              <a:ea typeface="Calibri"/>
              <a:cs typeface="Calibri"/>
            </a:endParaRPr>
          </a:p>
          <a:p>
            <a:r>
              <a:rPr lang="en-US" sz="2400">
                <a:latin typeface="Segoe UI"/>
                <a:cs typeface="Segoe UI"/>
              </a:rPr>
              <a:t>Adjust situations to fit their leadership style</a:t>
            </a:r>
            <a:endParaRPr lang="en-US" sz="2400">
              <a:ea typeface="Calibri"/>
              <a:cs typeface="Calibri"/>
            </a:endParaRPr>
          </a:p>
          <a:p>
            <a:r>
              <a:rPr lang="en-US" sz="2400" dirty="0">
                <a:latin typeface="Segoe UI"/>
                <a:cs typeface="Segoe UI"/>
              </a:rPr>
              <a:t>Select the most appropriate leadership behaviors for different contexts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72089310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B4310-7E61-2C6C-BA60-16347FE6DE11}"/>
              </a:ext>
            </a:extLst>
          </p:cNvPr>
          <p:cNvSpPr>
            <a:spLocks noGrp="1"/>
          </p:cNvSpPr>
          <p:nvPr>
            <p:ph type="title"/>
          </p:nvPr>
        </p:nvSpPr>
        <p:spPr/>
        <p:txBody>
          <a:bodyPr>
            <a:normAutofit fontScale="90000"/>
          </a:bodyPr>
          <a:lstStyle/>
          <a:p>
            <a:pPr algn="ctr"/>
            <a:br>
              <a:rPr lang="en-US" sz="3200" b="1" dirty="0">
                <a:latin typeface="Segoe UI"/>
                <a:cs typeface="Segoe UI"/>
              </a:rPr>
            </a:br>
            <a:br>
              <a:rPr lang="en-US" sz="3200" b="1" dirty="0">
                <a:latin typeface="Segoe UI"/>
                <a:cs typeface="Segoe UI"/>
              </a:rPr>
            </a:br>
            <a:br>
              <a:rPr lang="en-US" sz="3200" b="1" dirty="0">
                <a:latin typeface="Segoe UI"/>
                <a:cs typeface="Segoe UI"/>
              </a:rPr>
            </a:br>
            <a:r>
              <a:rPr lang="en-US" sz="4000" b="1">
                <a:latin typeface="Segoe UI"/>
                <a:cs typeface="Segoe UI"/>
              </a:rPr>
              <a:t>When Leadership May Not Be Important</a:t>
            </a:r>
            <a:endParaRPr lang="en-US" sz="40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1626DB82-B72E-3D31-C9D9-202BF9BBA9AF}"/>
              </a:ext>
            </a:extLst>
          </p:cNvPr>
          <p:cNvSpPr>
            <a:spLocks noGrp="1"/>
          </p:cNvSpPr>
          <p:nvPr>
            <p:ph idx="1"/>
          </p:nvPr>
        </p:nvSpPr>
        <p:spPr/>
        <p:txBody>
          <a:bodyPr vert="horz" lIns="91440" tIns="45720" rIns="91440" bIns="45720" rtlCol="0" anchor="t">
            <a:noAutofit/>
          </a:bodyPr>
          <a:lstStyle/>
          <a:p>
            <a:r>
              <a:rPr lang="en-US" sz="2000">
                <a:latin typeface="Segoe UI"/>
                <a:cs typeface="Segoe UI"/>
              </a:rPr>
              <a:t>Leadership is not always important or influential in every situation.</a:t>
            </a:r>
            <a:endParaRPr lang="en-US" sz="2000">
              <a:ea typeface="Calibri" panose="020F0502020204030204"/>
              <a:cs typeface="Calibri" panose="020F0502020204030204"/>
            </a:endParaRPr>
          </a:p>
          <a:p>
            <a:r>
              <a:rPr lang="en-US" sz="2000">
                <a:latin typeface="Segoe UI"/>
                <a:cs typeface="Segoe UI"/>
              </a:rPr>
              <a:t>Research shows that in many contexts, leader behavior has little or no impact on follower outcomes.</a:t>
            </a:r>
            <a:endParaRPr lang="en-US" sz="2000">
              <a:ea typeface="Calibri"/>
              <a:cs typeface="Calibri"/>
            </a:endParaRPr>
          </a:p>
          <a:p>
            <a:r>
              <a:rPr lang="en-US" sz="2000">
                <a:latin typeface="Segoe UI"/>
                <a:cs typeface="Segoe UI"/>
              </a:rPr>
              <a:t>Certain factors can act as </a:t>
            </a:r>
            <a:r>
              <a:rPr lang="en-US" sz="2000" b="1">
                <a:latin typeface="Segoe UI"/>
                <a:cs typeface="Segoe UI"/>
              </a:rPr>
              <a:t>substitutes for leadership</a:t>
            </a:r>
            <a:r>
              <a:rPr lang="en-US" sz="2000">
                <a:latin typeface="Segoe UI"/>
                <a:cs typeface="Segoe UI"/>
              </a:rPr>
              <a:t> or </a:t>
            </a:r>
            <a:r>
              <a:rPr lang="en-US" sz="2000" b="1">
                <a:latin typeface="Segoe UI"/>
                <a:cs typeface="Segoe UI"/>
              </a:rPr>
              <a:t>neutralizers of leadership</a:t>
            </a:r>
            <a:r>
              <a:rPr lang="en-US" sz="2000">
                <a:latin typeface="Segoe UI"/>
                <a:cs typeface="Segoe UI"/>
              </a:rPr>
              <a:t>.</a:t>
            </a:r>
            <a:endParaRPr lang="en-US" sz="2000">
              <a:ea typeface="Calibri"/>
              <a:cs typeface="Calibri"/>
            </a:endParaRPr>
          </a:p>
          <a:p>
            <a:r>
              <a:rPr lang="en-US" sz="2000" b="1">
                <a:latin typeface="Segoe UI"/>
                <a:cs typeface="Segoe UI"/>
              </a:rPr>
              <a:t>Neutralizers of leadership</a:t>
            </a:r>
            <a:r>
              <a:rPr lang="en-US" sz="2000">
                <a:latin typeface="Segoe UI"/>
                <a:cs typeface="Segoe UI"/>
              </a:rPr>
              <a:t>:</a:t>
            </a:r>
            <a:endParaRPr lang="en-US" sz="2000">
              <a:ea typeface="Calibri"/>
              <a:cs typeface="Calibri"/>
            </a:endParaRPr>
          </a:p>
          <a:p>
            <a:r>
              <a:rPr lang="en-US" sz="2000">
                <a:latin typeface="Segoe UI"/>
                <a:cs typeface="Segoe UI"/>
              </a:rPr>
              <a:t>Conditions that prevent leader behavior from affecting follower outcomes at all.</a:t>
            </a:r>
            <a:endParaRPr lang="en-US" sz="2000">
              <a:ea typeface="Calibri"/>
              <a:cs typeface="Calibri"/>
            </a:endParaRPr>
          </a:p>
          <a:p>
            <a:r>
              <a:rPr lang="en-US" sz="2000">
                <a:latin typeface="Segoe UI"/>
                <a:cs typeface="Segoe UI"/>
              </a:rPr>
              <a:t>They eliminate or cancel out a leader’s influence.</a:t>
            </a:r>
            <a:endParaRPr lang="en-US" sz="2000">
              <a:ea typeface="Calibri"/>
              <a:cs typeface="Calibri"/>
            </a:endParaRPr>
          </a:p>
          <a:p>
            <a:r>
              <a:rPr lang="en-US" sz="2000" b="1">
                <a:latin typeface="Segoe UI"/>
                <a:cs typeface="Segoe UI"/>
              </a:rPr>
              <a:t>Substitutes for leadership</a:t>
            </a:r>
            <a:r>
              <a:rPr lang="en-US" sz="2000">
                <a:latin typeface="Segoe UI"/>
                <a:cs typeface="Segoe UI"/>
              </a:rPr>
              <a:t>:</a:t>
            </a:r>
            <a:endParaRPr lang="en-US" sz="2000">
              <a:ea typeface="Calibri"/>
              <a:cs typeface="Calibri"/>
            </a:endParaRPr>
          </a:p>
          <a:p>
            <a:r>
              <a:rPr lang="en-US" sz="2000">
                <a:latin typeface="Segoe UI"/>
                <a:cs typeface="Segoe UI"/>
              </a:rPr>
              <a:t>Factors that make leadership unnecessary.</a:t>
            </a:r>
            <a:endParaRPr lang="en-US" sz="2000">
              <a:ea typeface="Calibri"/>
              <a:cs typeface="Calibri"/>
            </a:endParaRPr>
          </a:p>
          <a:p>
            <a:r>
              <a:rPr lang="en-US" sz="2000">
                <a:latin typeface="Segoe UI"/>
                <a:cs typeface="Segoe UI"/>
              </a:rPr>
              <a:t>They replace the need for a leader’s influence.</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127743772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D6344-584A-5C2A-5352-41150CA8719A}"/>
              </a:ext>
            </a:extLst>
          </p:cNvPr>
          <p:cNvSpPr>
            <a:spLocks noGrp="1"/>
          </p:cNvSpPr>
          <p:nvPr>
            <p:ph type="title"/>
          </p:nvPr>
        </p:nvSpPr>
        <p:spPr/>
        <p:txBody>
          <a:bodyPr>
            <a:normAutofit fontScale="90000"/>
          </a:bodyPr>
          <a:lstStyle/>
          <a:p>
            <a:pPr algn="ctr"/>
            <a:br>
              <a:rPr lang="en-US" sz="3600" b="1" dirty="0">
                <a:latin typeface="Segoe UI"/>
                <a:cs typeface="Segoe UI"/>
              </a:rPr>
            </a:br>
            <a:br>
              <a:rPr lang="en-US" sz="3600" b="1" dirty="0">
                <a:latin typeface="Segoe UI"/>
                <a:cs typeface="Segoe UI"/>
              </a:rPr>
            </a:br>
            <a:br>
              <a:rPr lang="en-US" sz="3600" b="1" dirty="0">
                <a:latin typeface="Segoe UI"/>
                <a:cs typeface="Segoe UI"/>
              </a:rPr>
            </a:br>
            <a:r>
              <a:rPr lang="en-US" sz="3600" b="1">
                <a:latin typeface="Segoe UI"/>
                <a:cs typeface="Segoe UI"/>
              </a:rPr>
              <a:t>When Leadership May Not Be Important</a:t>
            </a:r>
            <a:endParaRPr lang="en-US" sz="3600">
              <a:latin typeface="Segoe UI"/>
              <a:cs typeface="Segoe UI"/>
            </a:endParaRPr>
          </a:p>
          <a:p>
            <a:pPr algn="ctr"/>
            <a:endParaRPr lang="en-US" sz="8600"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A68CA15-8E70-48B7-069B-E849F3F62160}"/>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Individual employee characteristics</a:t>
            </a:r>
            <a:r>
              <a:rPr lang="en-US" sz="2000">
                <a:latin typeface="Segoe UI"/>
                <a:cs typeface="Segoe UI"/>
              </a:rPr>
              <a:t> that can substitute for or neutralize leadership include:</a:t>
            </a:r>
            <a:endParaRPr lang="en-US" sz="2000" dirty="0">
              <a:latin typeface="Segoe UI"/>
              <a:cs typeface="Segoe UI"/>
            </a:endParaRPr>
          </a:p>
          <a:p>
            <a:r>
              <a:rPr lang="en-US" sz="2000" dirty="0">
                <a:latin typeface="Segoe UI"/>
                <a:cs typeface="Segoe UI"/>
              </a:rPr>
              <a:t>High levels of experience</a:t>
            </a:r>
          </a:p>
          <a:p>
            <a:r>
              <a:rPr lang="en-US" sz="2000">
                <a:latin typeface="Segoe UI"/>
                <a:cs typeface="Segoe UI"/>
              </a:rPr>
              <a:t>Extensive training</a:t>
            </a:r>
            <a:endParaRPr lang="en-US" sz="2000" dirty="0">
              <a:latin typeface="Segoe UI"/>
              <a:cs typeface="Segoe UI"/>
            </a:endParaRPr>
          </a:p>
          <a:p>
            <a:r>
              <a:rPr lang="en-US" sz="2000">
                <a:latin typeface="Segoe UI"/>
                <a:cs typeface="Segoe UI"/>
              </a:rPr>
              <a:t>Strong professional orientation</a:t>
            </a:r>
            <a:endParaRPr lang="en-US" sz="2000" dirty="0">
              <a:latin typeface="Segoe UI"/>
              <a:cs typeface="Segoe UI"/>
            </a:endParaRPr>
          </a:p>
          <a:p>
            <a:r>
              <a:rPr lang="en-US" sz="2000">
                <a:latin typeface="Segoe UI"/>
                <a:cs typeface="Segoe UI"/>
              </a:rPr>
              <a:t>Indifference toward organizational rewards</a:t>
            </a:r>
            <a:endParaRPr lang="en-US" sz="2000" dirty="0">
              <a:latin typeface="Segoe UI"/>
              <a:cs typeface="Segoe UI"/>
            </a:endParaRPr>
          </a:p>
          <a:p>
            <a:r>
              <a:rPr lang="en-US" sz="2000">
                <a:latin typeface="Segoe UI"/>
                <a:cs typeface="Segoe UI"/>
              </a:rPr>
              <a:t>Experienced and well-trained employees:</a:t>
            </a:r>
            <a:endParaRPr lang="en-US" sz="2000">
              <a:ea typeface="Calibri" panose="020F0502020204030204"/>
              <a:cs typeface="Calibri" panose="020F0502020204030204"/>
            </a:endParaRPr>
          </a:p>
          <a:p>
            <a:r>
              <a:rPr lang="en-US" sz="2000">
                <a:latin typeface="Segoe UI"/>
                <a:cs typeface="Segoe UI"/>
              </a:rPr>
              <a:t>Require less leader support</a:t>
            </a:r>
            <a:endParaRPr lang="en-US" sz="2000" dirty="0">
              <a:ea typeface="Calibri"/>
              <a:cs typeface="Calibri"/>
            </a:endParaRPr>
          </a:p>
          <a:p>
            <a:r>
              <a:rPr lang="en-US" sz="2000">
                <a:latin typeface="Segoe UI"/>
                <a:cs typeface="Segoe UI"/>
              </a:rPr>
              <a:t>Need less structure and guidance</a:t>
            </a:r>
            <a:endParaRPr lang="en-US" sz="2000" dirty="0">
              <a:ea typeface="Calibri"/>
              <a:cs typeface="Calibri"/>
            </a:endParaRPr>
          </a:p>
          <a:p>
            <a:r>
              <a:rPr lang="en-US" sz="2000">
                <a:latin typeface="Segoe UI"/>
                <a:cs typeface="Segoe UI"/>
              </a:rPr>
              <a:t>Reduce task ambiguity on their own</a:t>
            </a:r>
            <a:endParaRPr lang="en-US" sz="2000" dirty="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37751220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A704E-88DA-BAC2-9B32-8A82A3C952AF}"/>
              </a:ext>
            </a:extLst>
          </p:cNvPr>
          <p:cNvSpPr>
            <a:spLocks noGrp="1"/>
          </p:cNvSpPr>
          <p:nvPr>
            <p:ph type="title"/>
          </p:nvPr>
        </p:nvSpPr>
        <p:spPr/>
        <p:txBody>
          <a:bodyPr/>
          <a:lstStyle/>
          <a:p>
            <a:pPr algn="ctr"/>
            <a:br>
              <a:rPr lang="en-US" sz="3200" dirty="0">
                <a:latin typeface="Segoe UI"/>
                <a:cs typeface="Segoe UI"/>
              </a:rPr>
            </a:br>
            <a:r>
              <a:rPr lang="en-US" sz="3200" b="1">
                <a:latin typeface="Segoe UI"/>
                <a:cs typeface="Segoe UI"/>
              </a:rPr>
              <a:t>When Leadership May Not Be Important</a:t>
            </a:r>
            <a:endParaRPr lang="en-US" sz="32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D9EBC0F-94E3-369C-BFE8-9E91A0D937A2}"/>
              </a:ext>
            </a:extLst>
          </p:cNvPr>
          <p:cNvSpPr>
            <a:spLocks noGrp="1"/>
          </p:cNvSpPr>
          <p:nvPr>
            <p:ph idx="1"/>
          </p:nvPr>
        </p:nvSpPr>
        <p:spPr/>
        <p:txBody>
          <a:bodyPr vert="horz" lIns="91440" tIns="45720" rIns="91440" bIns="45720" rtlCol="0" anchor="t">
            <a:normAutofit/>
          </a:bodyPr>
          <a:lstStyle/>
          <a:p>
            <a:r>
              <a:rPr lang="en-US" sz="1800" b="1">
                <a:latin typeface="Segoe UI"/>
                <a:cs typeface="Segoe UI"/>
              </a:rPr>
              <a:t>Job characteristics</a:t>
            </a:r>
            <a:r>
              <a:rPr lang="en-US" sz="1800">
                <a:latin typeface="Segoe UI"/>
                <a:cs typeface="Segoe UI"/>
              </a:rPr>
              <a:t> that reduce the importance of leadership:</a:t>
            </a:r>
          </a:p>
          <a:p>
            <a:r>
              <a:rPr lang="en-US" sz="1800">
                <a:latin typeface="Segoe UI"/>
                <a:cs typeface="Segoe UI"/>
              </a:rPr>
              <a:t>Work that is routine and unambiguous</a:t>
            </a:r>
          </a:p>
          <a:p>
            <a:r>
              <a:rPr lang="en-US" sz="1800">
                <a:latin typeface="Segoe UI"/>
                <a:cs typeface="Segoe UI"/>
              </a:rPr>
              <a:t>Jobs that are inherently satisfying</a:t>
            </a:r>
          </a:p>
          <a:p>
            <a:r>
              <a:rPr lang="en-US" sz="1800">
                <a:latin typeface="Segoe UI"/>
                <a:cs typeface="Segoe UI"/>
              </a:rPr>
              <a:t>Tasks that do not require frequent direction or motivation</a:t>
            </a:r>
          </a:p>
          <a:p>
            <a:r>
              <a:rPr lang="en-US" sz="1800" b="1">
                <a:latin typeface="Segoe UI"/>
                <a:cs typeface="Segoe UI"/>
              </a:rPr>
              <a:t>Organizational characteristics</a:t>
            </a:r>
            <a:r>
              <a:rPr lang="en-US" sz="1800">
                <a:latin typeface="Segoe UI"/>
                <a:cs typeface="Segoe UI"/>
              </a:rPr>
              <a:t> that substitute for leadership include:</a:t>
            </a:r>
          </a:p>
          <a:p>
            <a:r>
              <a:rPr lang="en-US" sz="1800">
                <a:latin typeface="Segoe UI"/>
                <a:cs typeface="Segoe UI"/>
              </a:rPr>
              <a:t>Clearly defined and formalized goals</a:t>
            </a:r>
          </a:p>
          <a:p>
            <a:r>
              <a:rPr lang="en-US" sz="1800">
                <a:latin typeface="Segoe UI"/>
                <a:cs typeface="Segoe UI"/>
              </a:rPr>
              <a:t>Rigid rules and procedures</a:t>
            </a:r>
          </a:p>
          <a:p>
            <a:r>
              <a:rPr lang="en-US" sz="1800">
                <a:latin typeface="Segoe UI"/>
                <a:cs typeface="Segoe UI"/>
              </a:rPr>
              <a:t>Strong, cohesive work groups</a:t>
            </a:r>
          </a:p>
          <a:p>
            <a:r>
              <a:rPr lang="en-US" sz="1800">
                <a:latin typeface="Segoe UI"/>
                <a:cs typeface="Segoe UI"/>
              </a:rPr>
              <a:t>In such situations, leadership influence is reduced or replaced by systems, structures, or employee capabilities rather than leader behavior.</a:t>
            </a:r>
          </a:p>
          <a:p>
            <a:endParaRPr lang="en-US" sz="4400" dirty="0">
              <a:ea typeface="Calibri"/>
              <a:cs typeface="Calibri"/>
            </a:endParaRPr>
          </a:p>
        </p:txBody>
      </p:sp>
    </p:spTree>
    <p:extLst>
      <p:ext uri="{BB962C8B-B14F-4D97-AF65-F5344CB8AC3E}">
        <p14:creationId xmlns:p14="http://schemas.microsoft.com/office/powerpoint/2010/main" val="272926209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oster with text overlay&#10;&#10;AI-generated content may be incorrect.">
            <a:extLst>
              <a:ext uri="{FF2B5EF4-FFF2-40B4-BE49-F238E27FC236}">
                <a16:creationId xmlns:a16="http://schemas.microsoft.com/office/drawing/2014/main" id="{BAA884E9-7A9E-8FFA-F327-5A3501F20EBC}"/>
              </a:ext>
            </a:extLst>
          </p:cNvPr>
          <p:cNvPicPr>
            <a:picLocks noChangeAspect="1"/>
          </p:cNvPicPr>
          <p:nvPr/>
        </p:nvPicPr>
        <p:blipFill>
          <a:blip r:embed="rId2"/>
          <a:stretch>
            <a:fillRect/>
          </a:stretch>
        </p:blipFill>
        <p:spPr>
          <a:xfrm>
            <a:off x="173096" y="6929"/>
            <a:ext cx="11868898" cy="6826825"/>
          </a:xfrm>
          <a:prstGeom prst="rect">
            <a:avLst/>
          </a:prstGeom>
        </p:spPr>
      </p:pic>
    </p:spTree>
    <p:extLst>
      <p:ext uri="{BB962C8B-B14F-4D97-AF65-F5344CB8AC3E}">
        <p14:creationId xmlns:p14="http://schemas.microsoft.com/office/powerpoint/2010/main" val="294220273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06036C1-56B7-ED59-D739-8EE88D44A74A}"/>
              </a:ext>
            </a:extLst>
          </p:cNvPr>
          <p:cNvPicPr>
            <a:picLocks noChangeAspect="1"/>
          </p:cNvPicPr>
          <p:nvPr/>
        </p:nvPicPr>
        <p:blipFill>
          <a:blip r:embed="rId2"/>
          <a:stretch>
            <a:fillRect/>
          </a:stretch>
        </p:blipFill>
        <p:spPr>
          <a:xfrm>
            <a:off x="457200" y="665988"/>
            <a:ext cx="11277600" cy="5526024"/>
          </a:xfrm>
          <a:prstGeom prst="rect">
            <a:avLst/>
          </a:prstGeom>
        </p:spPr>
      </p:pic>
    </p:spTree>
    <p:extLst>
      <p:ext uri="{BB962C8B-B14F-4D97-AF65-F5344CB8AC3E}">
        <p14:creationId xmlns:p14="http://schemas.microsoft.com/office/powerpoint/2010/main" val="2078607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13790e53ab4c2e5fb249e1b43a37cc0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74bbbab3657a1574bc8114e59ff2e58c"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3E4E3F1D-51CB-48B7-9FCD-12C34DE727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618631-D352-473D-B0A3-2AA3AD0D5C4C}">
  <ds:schemaRefs>
    <ds:schemaRef ds:uri="http://schemas.microsoft.com/sharepoint/v3/contenttype/forms"/>
  </ds:schemaRefs>
</ds:datastoreItem>
</file>

<file path=customXml/itemProps3.xml><?xml version="1.0" encoding="utf-8"?>
<ds:datastoreItem xmlns:ds="http://schemas.openxmlformats.org/officeDocument/2006/customXml" ds:itemID="{9E7283B8-9EB5-4864-A611-0B03D65DB91C}">
  <ds:schemaRefs>
    <ds:schemaRef ds:uri="http://schemas.microsoft.com/office/2006/metadata/properties"/>
    <ds:schemaRef ds:uri="http://purl.org/dc/dcmitype/"/>
    <ds:schemaRef ds:uri="http://purl.org/dc/terms/"/>
    <ds:schemaRef ds:uri="0d4f6ffa-9f28-4e2a-a23f-4264c91c95c3"/>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a5bd8bae-d77b-4579-b242-1f3afbf66184"/>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4</Words>
  <Application>Microsoft Office PowerPoint</Application>
  <PresentationFormat>Widescreen</PresentationFormat>
  <Paragraphs>1</Paragraphs>
  <Slides>106</Slides>
  <Notes>0</Notes>
  <HiddenSlides>0</HiddenSlides>
  <MMClips>0</MMClips>
  <ScaleCrop>false</ScaleCrop>
  <HeadingPairs>
    <vt:vector size="4" baseType="variant">
      <vt:variant>
        <vt:lpstr>Theme</vt:lpstr>
      </vt:variant>
      <vt:variant>
        <vt:i4>1</vt:i4>
      </vt:variant>
      <vt:variant>
        <vt:lpstr>Slide Titles</vt:lpstr>
      </vt:variant>
      <vt:variant>
        <vt:i4>106</vt:i4>
      </vt:variant>
    </vt:vector>
  </HeadingPairs>
  <TitlesOfParts>
    <vt:vector size="107" baseType="lpstr">
      <vt:lpstr>Office Theme</vt:lpstr>
      <vt:lpstr>Session 6 &amp; 7</vt:lpstr>
      <vt:lpstr>Learning Objectives</vt:lpstr>
      <vt:lpstr>PowerPoint Presentation</vt:lpstr>
      <vt:lpstr>Movies on Leadership</vt:lpstr>
      <vt:lpstr>PowerPoint Presentation</vt:lpstr>
      <vt:lpstr>Who are Leaders and What is Leadership </vt:lpstr>
      <vt:lpstr>Early Leadership Theories</vt:lpstr>
      <vt:lpstr>Leadership trait theories and behavioral theories</vt:lpstr>
      <vt:lpstr>PowerPoint Presentation</vt:lpstr>
      <vt:lpstr>Ten Traits Associated with Leadership </vt:lpstr>
      <vt:lpstr>Ten Traits Associated with Leadership </vt:lpstr>
      <vt:lpstr>PowerPoint Presentation</vt:lpstr>
      <vt:lpstr>PowerPoint Presentation</vt:lpstr>
      <vt:lpstr> Contingency theories of leadership  </vt:lpstr>
      <vt:lpstr>The Fiedler Model </vt:lpstr>
      <vt:lpstr> The Fiedler Model  </vt:lpstr>
      <vt:lpstr>PowerPoint Presentation</vt:lpstr>
      <vt:lpstr> The Fiedler Model  </vt:lpstr>
      <vt:lpstr> Hersey and Blanchard’s Situational Leadership Theory (SLT) </vt:lpstr>
      <vt:lpstr> Hersey and Blanchard’s Situational Leadership Theory (SLT) </vt:lpstr>
      <vt:lpstr> Hersey and Blanchard’s Situational Leadership Theory (SLT) </vt:lpstr>
      <vt:lpstr> Hersey and Blanchard’s Situational Leadership Theory (SLT) </vt:lpstr>
      <vt:lpstr> Hersey and Blanchard’s Situational Leadership Theory (SLT) </vt:lpstr>
      <vt:lpstr> Path–Goal Theory of Leadership  </vt:lpstr>
      <vt:lpstr>Path–Goal Theory of Leadership</vt:lpstr>
      <vt:lpstr>Path–Goal Theory of Leadership</vt:lpstr>
      <vt:lpstr>PowerPoint Presentation</vt:lpstr>
      <vt:lpstr>Path–Goal Theory of Leadership</vt:lpstr>
      <vt:lpstr>Path–Goal Theory of Leadership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Advice for Brianna on how to be supportive of her team </vt:lpstr>
      <vt:lpstr>   Advice for Brianna on how to be supportive of her team  </vt:lpstr>
      <vt:lpstr>   Advice for Brianna on how to be supportive of her team  </vt:lpstr>
      <vt:lpstr> Case Study:1: Indra Nooyi: An Inspiring Female Leader </vt:lpstr>
      <vt:lpstr>  Case Study:1: Indra Nooyi: An Inspiring Female Leader  </vt:lpstr>
      <vt:lpstr> Case Study:1: Indra Nooyi: An Inspiring Female Leader </vt:lpstr>
      <vt:lpstr> Case Study:1: Indra Nooyi: An Inspiring Female Leader </vt:lpstr>
      <vt:lpstr> Discussion Questions </vt:lpstr>
      <vt:lpstr>CONTEMPORARY views of leadership</vt:lpstr>
      <vt:lpstr> Leader–Member Exchange Theory </vt:lpstr>
      <vt:lpstr>  Leader–Member Exchange Theory  </vt:lpstr>
      <vt:lpstr>  Leader–Member Exchange Theory  </vt:lpstr>
      <vt:lpstr> Charismatic Leadership </vt:lpstr>
      <vt:lpstr>Charismatic Leadership</vt:lpstr>
      <vt:lpstr> Charismatic Leadership </vt:lpstr>
      <vt:lpstr>Charismatic Leadership</vt:lpstr>
      <vt:lpstr>PowerPoint Presentation</vt:lpstr>
      <vt:lpstr> Charismatic Leadership </vt:lpstr>
      <vt:lpstr> Transformational–Transactional Leadership </vt:lpstr>
      <vt:lpstr> Transformational–Transactional Leadership </vt:lpstr>
      <vt:lpstr>  Transformational–Transactional Leadership  </vt:lpstr>
      <vt:lpstr> Ethical Leadership </vt:lpstr>
      <vt:lpstr> Ethical Leadership </vt:lpstr>
      <vt:lpstr>PowerPoint Presentation</vt:lpstr>
      <vt:lpstr> Authentic Leadership </vt:lpstr>
      <vt:lpstr> Authentic Leadership </vt:lpstr>
      <vt:lpstr> Servant Leadership </vt:lpstr>
      <vt:lpstr> Servant Leadership </vt:lpstr>
      <vt:lpstr>PowerPoint Presentation</vt:lpstr>
      <vt:lpstr>PowerPoint Presentation</vt:lpstr>
      <vt:lpstr>PowerPoint Presentation</vt:lpstr>
      <vt:lpstr> Followership </vt:lpstr>
      <vt:lpstr>  Characteristics of effective followers (modern view) </vt:lpstr>
      <vt:lpstr> Integrating Theories of Leadership </vt:lpstr>
      <vt:lpstr>Integrating Theories of Leadership</vt:lpstr>
      <vt:lpstr> Overlap among modern leadership theories </vt:lpstr>
      <vt:lpstr>Contingency factors affecting leadership effectiveness</vt:lpstr>
      <vt:lpstr> Case:2 Recognizing what Leadership is Needed at the Golden State Warriors  </vt:lpstr>
      <vt:lpstr>Case:2 Recognizing what Leadership is Needed at the Golden State Warriors </vt:lpstr>
      <vt:lpstr>DISCUSSION QUESTIONS</vt:lpstr>
      <vt:lpstr> Managing Power </vt:lpstr>
      <vt:lpstr>5 Sources of Power</vt:lpstr>
      <vt:lpstr> 5 Sources of Power </vt:lpstr>
      <vt:lpstr>Managing Power</vt:lpstr>
      <vt:lpstr>PowerPoint Presentation</vt:lpstr>
      <vt:lpstr>PowerPoint Presentation</vt:lpstr>
      <vt:lpstr>Developing Credibility and Trust </vt:lpstr>
      <vt:lpstr>Developing Credibility and Trust</vt:lpstr>
      <vt:lpstr>Developing Credibility and Trust</vt:lpstr>
      <vt:lpstr>Leadership Issues in the 21st Century</vt:lpstr>
      <vt:lpstr> Leading Virtual Teams </vt:lpstr>
      <vt:lpstr>Leading Virtual Teams</vt:lpstr>
      <vt:lpstr>Leading Virtual Teams</vt:lpstr>
      <vt:lpstr>Leading Virtual Teams</vt:lpstr>
      <vt:lpstr>       Leadership Training  </vt:lpstr>
      <vt:lpstr>Leadership Training in the UK</vt:lpstr>
      <vt:lpstr>Leadership Training in the UK</vt:lpstr>
      <vt:lpstr>Leadership Training</vt:lpstr>
      <vt:lpstr>Leadership Training</vt:lpstr>
      <vt:lpstr>   When Leadership May Not Be Important </vt:lpstr>
      <vt:lpstr>   When Leadership May Not Be Important  </vt:lpstr>
      <vt:lpstr> When Leadership May Not Be Important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1607</cp:revision>
  <dcterms:created xsi:type="dcterms:W3CDTF">2024-05-10T10:57:02Z</dcterms:created>
  <dcterms:modified xsi:type="dcterms:W3CDTF">2026-04-29T12:48:07Z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