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</p:sldMasterIdLst>
  <p:notesMasterIdLst>
    <p:notesMasterId r:id="rId37"/>
  </p:notesMasterIdLst>
  <p:sldIdLst>
    <p:sldId id="256" r:id="rId2"/>
    <p:sldId id="257" r:id="rId3"/>
    <p:sldId id="291" r:id="rId4"/>
    <p:sldId id="258" r:id="rId5"/>
    <p:sldId id="259" r:id="rId6"/>
    <p:sldId id="290" r:id="rId7"/>
    <p:sldId id="277" r:id="rId8"/>
    <p:sldId id="292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88" r:id="rId17"/>
    <p:sldId id="289" r:id="rId18"/>
    <p:sldId id="268" r:id="rId19"/>
    <p:sldId id="269" r:id="rId20"/>
    <p:sldId id="270" r:id="rId21"/>
    <p:sldId id="271" r:id="rId22"/>
    <p:sldId id="294" r:id="rId23"/>
    <p:sldId id="272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73" r:id="rId32"/>
    <p:sldId id="274" r:id="rId33"/>
    <p:sldId id="275" r:id="rId34"/>
    <p:sldId id="293" r:id="rId35"/>
    <p:sldId id="286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7F6A88-87CA-45B7-9702-7AAE1D3BF370}" v="45" dt="2025-03-23T16:32:03.321"/>
    <p1510:client id="{12B92470-BE9B-47EF-BB7F-10D1B114CB42}" v="45" dt="2025-03-24T01:25:00.4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89588" autoAdjust="0"/>
  </p:normalViewPr>
  <p:slideViewPr>
    <p:cSldViewPr snapToGrid="0">
      <p:cViewPr varScale="1">
        <p:scale>
          <a:sx n="95" d="100"/>
          <a:sy n="95" d="100"/>
        </p:scale>
        <p:origin x="105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oang Dang Nguyen" userId="1de6b3a7-5191-4a0c-8968-b8f905305e1d" providerId="ADAL" clId="{12B92470-BE9B-47EF-BB7F-10D1B114CB42}"/>
    <pc:docChg chg="undo redo custSel addSld delSld modSld">
      <pc:chgData name="Hoang Dang Nguyen" userId="1de6b3a7-5191-4a0c-8968-b8f905305e1d" providerId="ADAL" clId="{12B92470-BE9B-47EF-BB7F-10D1B114CB42}" dt="2025-03-24T01:28:25.416" v="1049" actId="6549"/>
      <pc:docMkLst>
        <pc:docMk/>
      </pc:docMkLst>
      <pc:sldChg chg="modSp mod">
        <pc:chgData name="Hoang Dang Nguyen" userId="1de6b3a7-5191-4a0c-8968-b8f905305e1d" providerId="ADAL" clId="{12B92470-BE9B-47EF-BB7F-10D1B114CB42}" dt="2025-03-24T01:28:08.783" v="1046" actId="20577"/>
        <pc:sldMkLst>
          <pc:docMk/>
          <pc:sldMk cId="3661340027" sldId="256"/>
        </pc:sldMkLst>
        <pc:spChg chg="mod">
          <ac:chgData name="Hoang Dang Nguyen" userId="1de6b3a7-5191-4a0c-8968-b8f905305e1d" providerId="ADAL" clId="{12B92470-BE9B-47EF-BB7F-10D1B114CB42}" dt="2025-03-24T01:28:08.783" v="1046" actId="20577"/>
          <ac:spMkLst>
            <pc:docMk/>
            <pc:sldMk cId="3661340027" sldId="256"/>
            <ac:spMk id="6" creationId="{5E33CEC2-4CCC-CBE6-2D77-B35CDDBE7A37}"/>
          </ac:spMkLst>
        </pc:spChg>
      </pc:sldChg>
      <pc:sldChg chg="addSp delSp modSp mod chgLayout">
        <pc:chgData name="Hoang Dang Nguyen" userId="1de6b3a7-5191-4a0c-8968-b8f905305e1d" providerId="ADAL" clId="{12B92470-BE9B-47EF-BB7F-10D1B114CB42}" dt="2025-03-24T00:16:12.139" v="10" actId="6549"/>
        <pc:sldMkLst>
          <pc:docMk/>
          <pc:sldMk cId="0" sldId="257"/>
        </pc:sldMkLst>
        <pc:spChg chg="mod ord">
          <ac:chgData name="Hoang Dang Nguyen" userId="1de6b3a7-5191-4a0c-8968-b8f905305e1d" providerId="ADAL" clId="{12B92470-BE9B-47EF-BB7F-10D1B114CB42}" dt="2025-03-24T00:16:07.041" v="0" actId="6264"/>
          <ac:spMkLst>
            <pc:docMk/>
            <pc:sldMk cId="0" sldId="257"/>
            <ac:spMk id="2" creationId="{00000000-0000-0000-0000-000000000000}"/>
          </ac:spMkLst>
        </pc:spChg>
        <pc:spChg chg="mod ord">
          <ac:chgData name="Hoang Dang Nguyen" userId="1de6b3a7-5191-4a0c-8968-b8f905305e1d" providerId="ADAL" clId="{12B92470-BE9B-47EF-BB7F-10D1B114CB42}" dt="2025-03-24T00:16:12.139" v="10" actId="6549"/>
          <ac:spMkLst>
            <pc:docMk/>
            <pc:sldMk cId="0" sldId="257"/>
            <ac:spMk id="3" creationId="{00000000-0000-0000-0000-000000000000}"/>
          </ac:spMkLst>
        </pc:spChg>
        <pc:spChg chg="add del mod">
          <ac:chgData name="Hoang Dang Nguyen" userId="1de6b3a7-5191-4a0c-8968-b8f905305e1d" providerId="ADAL" clId="{12B92470-BE9B-47EF-BB7F-10D1B114CB42}" dt="2025-03-24T00:16:07.041" v="0" actId="6264"/>
          <ac:spMkLst>
            <pc:docMk/>
            <pc:sldMk cId="0" sldId="257"/>
            <ac:spMk id="4" creationId="{0D8DC060-6F28-9BBD-D02A-40D93911CB08}"/>
          </ac:spMkLst>
        </pc:spChg>
        <pc:spChg chg="add del mod">
          <ac:chgData name="Hoang Dang Nguyen" userId="1de6b3a7-5191-4a0c-8968-b8f905305e1d" providerId="ADAL" clId="{12B92470-BE9B-47EF-BB7F-10D1B114CB42}" dt="2025-03-24T00:16:07.041" v="0" actId="6264"/>
          <ac:spMkLst>
            <pc:docMk/>
            <pc:sldMk cId="0" sldId="257"/>
            <ac:spMk id="5" creationId="{AE694654-AAA2-1BFA-570C-25381EB2E7DE}"/>
          </ac:spMkLst>
        </pc:spChg>
      </pc:sldChg>
      <pc:sldChg chg="addSp delSp modSp mod chgLayout">
        <pc:chgData name="Hoang Dang Nguyen" userId="1de6b3a7-5191-4a0c-8968-b8f905305e1d" providerId="ADAL" clId="{12B92470-BE9B-47EF-BB7F-10D1B114CB42}" dt="2025-03-24T01:28:25.416" v="1049" actId="6549"/>
        <pc:sldMkLst>
          <pc:docMk/>
          <pc:sldMk cId="0" sldId="258"/>
        </pc:sldMkLst>
        <pc:spChg chg="mod ord">
          <ac:chgData name="Hoang Dang Nguyen" userId="1de6b3a7-5191-4a0c-8968-b8f905305e1d" providerId="ADAL" clId="{12B92470-BE9B-47EF-BB7F-10D1B114CB42}" dt="2025-03-24T01:28:25.416" v="1049" actId="6549"/>
          <ac:spMkLst>
            <pc:docMk/>
            <pc:sldMk cId="0" sldId="258"/>
            <ac:spMk id="2" creationId="{00000000-0000-0000-0000-000000000000}"/>
          </ac:spMkLst>
        </pc:spChg>
        <pc:spChg chg="mod ord">
          <ac:chgData name="Hoang Dang Nguyen" userId="1de6b3a7-5191-4a0c-8968-b8f905305e1d" providerId="ADAL" clId="{12B92470-BE9B-47EF-BB7F-10D1B114CB42}" dt="2025-03-24T00:16:19.466" v="20" actId="404"/>
          <ac:spMkLst>
            <pc:docMk/>
            <pc:sldMk cId="0" sldId="258"/>
            <ac:spMk id="3" creationId="{00000000-0000-0000-0000-000000000000}"/>
          </ac:spMkLst>
        </pc:spChg>
        <pc:spChg chg="add del mod">
          <ac:chgData name="Hoang Dang Nguyen" userId="1de6b3a7-5191-4a0c-8968-b8f905305e1d" providerId="ADAL" clId="{12B92470-BE9B-47EF-BB7F-10D1B114CB42}" dt="2025-03-24T00:16:14.469" v="11" actId="6264"/>
          <ac:spMkLst>
            <pc:docMk/>
            <pc:sldMk cId="0" sldId="258"/>
            <ac:spMk id="4" creationId="{F67C96EB-4D05-678B-AD73-2696166198DA}"/>
          </ac:spMkLst>
        </pc:spChg>
        <pc:spChg chg="add del mod">
          <ac:chgData name="Hoang Dang Nguyen" userId="1de6b3a7-5191-4a0c-8968-b8f905305e1d" providerId="ADAL" clId="{12B92470-BE9B-47EF-BB7F-10D1B114CB42}" dt="2025-03-24T00:16:14.469" v="11" actId="6264"/>
          <ac:spMkLst>
            <pc:docMk/>
            <pc:sldMk cId="0" sldId="258"/>
            <ac:spMk id="5" creationId="{B06CF120-E861-BA3E-A834-D34A6B24E251}"/>
          </ac:spMkLst>
        </pc:spChg>
      </pc:sldChg>
      <pc:sldChg chg="addSp delSp modSp mod chgLayout">
        <pc:chgData name="Hoang Dang Nguyen" userId="1de6b3a7-5191-4a0c-8968-b8f905305e1d" providerId="ADAL" clId="{12B92470-BE9B-47EF-BB7F-10D1B114CB42}" dt="2025-03-24T00:52:39.253" v="381"/>
        <pc:sldMkLst>
          <pc:docMk/>
          <pc:sldMk cId="0" sldId="259"/>
        </pc:sldMkLst>
        <pc:spChg chg="mod ord">
          <ac:chgData name="Hoang Dang Nguyen" userId="1de6b3a7-5191-4a0c-8968-b8f905305e1d" providerId="ADAL" clId="{12B92470-BE9B-47EF-BB7F-10D1B114CB42}" dt="2025-03-24T00:16:23.393" v="21" actId="6264"/>
          <ac:spMkLst>
            <pc:docMk/>
            <pc:sldMk cId="0" sldId="259"/>
            <ac:spMk id="2" creationId="{00000000-0000-0000-0000-000000000000}"/>
          </ac:spMkLst>
        </pc:spChg>
        <pc:spChg chg="mod ord">
          <ac:chgData name="Hoang Dang Nguyen" userId="1de6b3a7-5191-4a0c-8968-b8f905305e1d" providerId="ADAL" clId="{12B92470-BE9B-47EF-BB7F-10D1B114CB42}" dt="2025-03-24T00:52:39.253" v="381"/>
          <ac:spMkLst>
            <pc:docMk/>
            <pc:sldMk cId="0" sldId="259"/>
            <ac:spMk id="3" creationId="{00000000-0000-0000-0000-000000000000}"/>
          </ac:spMkLst>
        </pc:spChg>
        <pc:spChg chg="add del mod">
          <ac:chgData name="Hoang Dang Nguyen" userId="1de6b3a7-5191-4a0c-8968-b8f905305e1d" providerId="ADAL" clId="{12B92470-BE9B-47EF-BB7F-10D1B114CB42}" dt="2025-03-24T00:16:23.393" v="21" actId="6264"/>
          <ac:spMkLst>
            <pc:docMk/>
            <pc:sldMk cId="0" sldId="259"/>
            <ac:spMk id="4" creationId="{2F8AD439-7382-045A-240A-8C7CEC122D8B}"/>
          </ac:spMkLst>
        </pc:spChg>
        <pc:spChg chg="add del mod">
          <ac:chgData name="Hoang Dang Nguyen" userId="1de6b3a7-5191-4a0c-8968-b8f905305e1d" providerId="ADAL" clId="{12B92470-BE9B-47EF-BB7F-10D1B114CB42}" dt="2025-03-24T00:16:23.393" v="21" actId="6264"/>
          <ac:spMkLst>
            <pc:docMk/>
            <pc:sldMk cId="0" sldId="259"/>
            <ac:spMk id="5" creationId="{48BF3D99-B097-0AEE-FE85-E5FDDA23DF1C}"/>
          </ac:spMkLst>
        </pc:spChg>
      </pc:sldChg>
      <pc:sldChg chg="addSp delSp modSp del mod chgLayout">
        <pc:chgData name="Hoang Dang Nguyen" userId="1de6b3a7-5191-4a0c-8968-b8f905305e1d" providerId="ADAL" clId="{12B92470-BE9B-47EF-BB7F-10D1B114CB42}" dt="2025-03-24T00:54:51.378" v="453" actId="47"/>
        <pc:sldMkLst>
          <pc:docMk/>
          <pc:sldMk cId="0" sldId="260"/>
        </pc:sldMkLst>
        <pc:spChg chg="mod ord">
          <ac:chgData name="Hoang Dang Nguyen" userId="1de6b3a7-5191-4a0c-8968-b8f905305e1d" providerId="ADAL" clId="{12B92470-BE9B-47EF-BB7F-10D1B114CB42}" dt="2025-03-24T00:16:32.477" v="25" actId="6264"/>
          <ac:spMkLst>
            <pc:docMk/>
            <pc:sldMk cId="0" sldId="260"/>
            <ac:spMk id="2" creationId="{00000000-0000-0000-0000-000000000000}"/>
          </ac:spMkLst>
        </pc:spChg>
        <pc:spChg chg="mod ord">
          <ac:chgData name="Hoang Dang Nguyen" userId="1de6b3a7-5191-4a0c-8968-b8f905305e1d" providerId="ADAL" clId="{12B92470-BE9B-47EF-BB7F-10D1B114CB42}" dt="2025-03-24T00:16:39.059" v="41" actId="6549"/>
          <ac:spMkLst>
            <pc:docMk/>
            <pc:sldMk cId="0" sldId="260"/>
            <ac:spMk id="3" creationId="{00000000-0000-0000-0000-000000000000}"/>
          </ac:spMkLst>
        </pc:spChg>
        <pc:spChg chg="add del mod">
          <ac:chgData name="Hoang Dang Nguyen" userId="1de6b3a7-5191-4a0c-8968-b8f905305e1d" providerId="ADAL" clId="{12B92470-BE9B-47EF-BB7F-10D1B114CB42}" dt="2025-03-24T00:16:32.477" v="25" actId="6264"/>
          <ac:spMkLst>
            <pc:docMk/>
            <pc:sldMk cId="0" sldId="260"/>
            <ac:spMk id="4" creationId="{2AF2EB9B-1816-8493-DB22-0A6DE39851AE}"/>
          </ac:spMkLst>
        </pc:spChg>
        <pc:spChg chg="add del mod">
          <ac:chgData name="Hoang Dang Nguyen" userId="1de6b3a7-5191-4a0c-8968-b8f905305e1d" providerId="ADAL" clId="{12B92470-BE9B-47EF-BB7F-10D1B114CB42}" dt="2025-03-24T00:16:32.477" v="25" actId="6264"/>
          <ac:spMkLst>
            <pc:docMk/>
            <pc:sldMk cId="0" sldId="260"/>
            <ac:spMk id="5" creationId="{6E52F192-3A89-C298-B0C9-F4AE37B7BA2F}"/>
          </ac:spMkLst>
        </pc:spChg>
      </pc:sldChg>
      <pc:sldChg chg="addSp delSp modSp mod chgLayout">
        <pc:chgData name="Hoang Dang Nguyen" userId="1de6b3a7-5191-4a0c-8968-b8f905305e1d" providerId="ADAL" clId="{12B92470-BE9B-47EF-BB7F-10D1B114CB42}" dt="2025-03-24T00:55:38.815" v="476" actId="20577"/>
        <pc:sldMkLst>
          <pc:docMk/>
          <pc:sldMk cId="0" sldId="261"/>
        </pc:sldMkLst>
        <pc:spChg chg="mod ord">
          <ac:chgData name="Hoang Dang Nguyen" userId="1de6b3a7-5191-4a0c-8968-b8f905305e1d" providerId="ADAL" clId="{12B92470-BE9B-47EF-BB7F-10D1B114CB42}" dt="2025-03-24T00:17:02.572" v="51" actId="6264"/>
          <ac:spMkLst>
            <pc:docMk/>
            <pc:sldMk cId="0" sldId="261"/>
            <ac:spMk id="2" creationId="{00000000-0000-0000-0000-000000000000}"/>
          </ac:spMkLst>
        </pc:spChg>
        <pc:spChg chg="mod ord">
          <ac:chgData name="Hoang Dang Nguyen" userId="1de6b3a7-5191-4a0c-8968-b8f905305e1d" providerId="ADAL" clId="{12B92470-BE9B-47EF-BB7F-10D1B114CB42}" dt="2025-03-24T00:55:38.815" v="476" actId="20577"/>
          <ac:spMkLst>
            <pc:docMk/>
            <pc:sldMk cId="0" sldId="261"/>
            <ac:spMk id="3" creationId="{00000000-0000-0000-0000-000000000000}"/>
          </ac:spMkLst>
        </pc:spChg>
        <pc:spChg chg="add del mod">
          <ac:chgData name="Hoang Dang Nguyen" userId="1de6b3a7-5191-4a0c-8968-b8f905305e1d" providerId="ADAL" clId="{12B92470-BE9B-47EF-BB7F-10D1B114CB42}" dt="2025-03-24T00:17:02.572" v="51" actId="6264"/>
          <ac:spMkLst>
            <pc:docMk/>
            <pc:sldMk cId="0" sldId="261"/>
            <ac:spMk id="4" creationId="{D734960F-E8E8-0352-9A5B-D1D6F3E56FE3}"/>
          </ac:spMkLst>
        </pc:spChg>
        <pc:spChg chg="add del mod">
          <ac:chgData name="Hoang Dang Nguyen" userId="1de6b3a7-5191-4a0c-8968-b8f905305e1d" providerId="ADAL" clId="{12B92470-BE9B-47EF-BB7F-10D1B114CB42}" dt="2025-03-24T00:17:02.572" v="51" actId="6264"/>
          <ac:spMkLst>
            <pc:docMk/>
            <pc:sldMk cId="0" sldId="261"/>
            <ac:spMk id="5" creationId="{BE70B096-D3BD-BF33-9A1F-88D3D3F196E7}"/>
          </ac:spMkLst>
        </pc:spChg>
      </pc:sldChg>
      <pc:sldChg chg="addSp delSp modSp mod chgLayout">
        <pc:chgData name="Hoang Dang Nguyen" userId="1de6b3a7-5191-4a0c-8968-b8f905305e1d" providerId="ADAL" clId="{12B92470-BE9B-47EF-BB7F-10D1B114CB42}" dt="2025-03-24T00:55:21.047" v="465" actId="5793"/>
        <pc:sldMkLst>
          <pc:docMk/>
          <pc:sldMk cId="0" sldId="262"/>
        </pc:sldMkLst>
        <pc:spChg chg="mod ord">
          <ac:chgData name="Hoang Dang Nguyen" userId="1de6b3a7-5191-4a0c-8968-b8f905305e1d" providerId="ADAL" clId="{12B92470-BE9B-47EF-BB7F-10D1B114CB42}" dt="2025-03-24T00:20:15.601" v="81" actId="6264"/>
          <ac:spMkLst>
            <pc:docMk/>
            <pc:sldMk cId="0" sldId="262"/>
            <ac:spMk id="2" creationId="{00000000-0000-0000-0000-000000000000}"/>
          </ac:spMkLst>
        </pc:spChg>
        <pc:spChg chg="mod ord">
          <ac:chgData name="Hoang Dang Nguyen" userId="1de6b3a7-5191-4a0c-8968-b8f905305e1d" providerId="ADAL" clId="{12B92470-BE9B-47EF-BB7F-10D1B114CB42}" dt="2025-03-24T00:55:21.047" v="465" actId="5793"/>
          <ac:spMkLst>
            <pc:docMk/>
            <pc:sldMk cId="0" sldId="262"/>
            <ac:spMk id="3" creationId="{00000000-0000-0000-0000-000000000000}"/>
          </ac:spMkLst>
        </pc:spChg>
        <pc:spChg chg="add del mod">
          <ac:chgData name="Hoang Dang Nguyen" userId="1de6b3a7-5191-4a0c-8968-b8f905305e1d" providerId="ADAL" clId="{12B92470-BE9B-47EF-BB7F-10D1B114CB42}" dt="2025-03-24T00:20:15.601" v="81" actId="6264"/>
          <ac:spMkLst>
            <pc:docMk/>
            <pc:sldMk cId="0" sldId="262"/>
            <ac:spMk id="4" creationId="{4D95314B-E6DB-D124-D242-779E9CD2AA47}"/>
          </ac:spMkLst>
        </pc:spChg>
        <pc:spChg chg="add del mod">
          <ac:chgData name="Hoang Dang Nguyen" userId="1de6b3a7-5191-4a0c-8968-b8f905305e1d" providerId="ADAL" clId="{12B92470-BE9B-47EF-BB7F-10D1B114CB42}" dt="2025-03-24T00:20:15.601" v="81" actId="6264"/>
          <ac:spMkLst>
            <pc:docMk/>
            <pc:sldMk cId="0" sldId="262"/>
            <ac:spMk id="5" creationId="{629E8936-69C9-82FD-27DA-A30DB6B32530}"/>
          </ac:spMkLst>
        </pc:spChg>
      </pc:sldChg>
      <pc:sldChg chg="modSp mod">
        <pc:chgData name="Hoang Dang Nguyen" userId="1de6b3a7-5191-4a0c-8968-b8f905305e1d" providerId="ADAL" clId="{12B92470-BE9B-47EF-BB7F-10D1B114CB42}" dt="2025-03-24T00:20:26.331" v="95" actId="15"/>
        <pc:sldMkLst>
          <pc:docMk/>
          <pc:sldMk cId="0" sldId="263"/>
        </pc:sldMkLst>
        <pc:spChg chg="mod">
          <ac:chgData name="Hoang Dang Nguyen" userId="1de6b3a7-5191-4a0c-8968-b8f905305e1d" providerId="ADAL" clId="{12B92470-BE9B-47EF-BB7F-10D1B114CB42}" dt="2025-03-24T00:20:26.331" v="95" actId="15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12B92470-BE9B-47EF-BB7F-10D1B114CB42}" dt="2025-03-24T00:20:30.234" v="101" actId="6549"/>
        <pc:sldMkLst>
          <pc:docMk/>
          <pc:sldMk cId="0" sldId="264"/>
        </pc:sldMkLst>
        <pc:spChg chg="mod">
          <ac:chgData name="Hoang Dang Nguyen" userId="1de6b3a7-5191-4a0c-8968-b8f905305e1d" providerId="ADAL" clId="{12B92470-BE9B-47EF-BB7F-10D1B114CB42}" dt="2025-03-24T00:20:30.234" v="101" actId="6549"/>
          <ac:spMkLst>
            <pc:docMk/>
            <pc:sldMk cId="0" sldId="264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12B92470-BE9B-47EF-BB7F-10D1B114CB42}" dt="2025-03-24T00:20:33.531" v="109" actId="6549"/>
        <pc:sldMkLst>
          <pc:docMk/>
          <pc:sldMk cId="0" sldId="265"/>
        </pc:sldMkLst>
        <pc:spChg chg="mod">
          <ac:chgData name="Hoang Dang Nguyen" userId="1de6b3a7-5191-4a0c-8968-b8f905305e1d" providerId="ADAL" clId="{12B92470-BE9B-47EF-BB7F-10D1B114CB42}" dt="2025-03-24T00:20:33.531" v="109" actId="6549"/>
          <ac:spMkLst>
            <pc:docMk/>
            <pc:sldMk cId="0" sldId="265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12B92470-BE9B-47EF-BB7F-10D1B114CB42}" dt="2025-03-24T00:20:41.964" v="123" actId="6549"/>
        <pc:sldMkLst>
          <pc:docMk/>
          <pc:sldMk cId="0" sldId="266"/>
        </pc:sldMkLst>
        <pc:spChg chg="mod">
          <ac:chgData name="Hoang Dang Nguyen" userId="1de6b3a7-5191-4a0c-8968-b8f905305e1d" providerId="ADAL" clId="{12B92470-BE9B-47EF-BB7F-10D1B114CB42}" dt="2025-03-24T00:20:41.964" v="123" actId="6549"/>
          <ac:spMkLst>
            <pc:docMk/>
            <pc:sldMk cId="0" sldId="266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12B92470-BE9B-47EF-BB7F-10D1B114CB42}" dt="2025-03-24T00:20:45.964" v="131" actId="6549"/>
        <pc:sldMkLst>
          <pc:docMk/>
          <pc:sldMk cId="0" sldId="267"/>
        </pc:sldMkLst>
        <pc:spChg chg="mod">
          <ac:chgData name="Hoang Dang Nguyen" userId="1de6b3a7-5191-4a0c-8968-b8f905305e1d" providerId="ADAL" clId="{12B92470-BE9B-47EF-BB7F-10D1B114CB42}" dt="2025-03-24T00:20:45.964" v="131" actId="6549"/>
          <ac:spMkLst>
            <pc:docMk/>
            <pc:sldMk cId="0" sldId="267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12B92470-BE9B-47EF-BB7F-10D1B114CB42}" dt="2025-03-24T00:21:39.133" v="156" actId="6549"/>
        <pc:sldMkLst>
          <pc:docMk/>
          <pc:sldMk cId="0" sldId="268"/>
        </pc:sldMkLst>
        <pc:spChg chg="mod">
          <ac:chgData name="Hoang Dang Nguyen" userId="1de6b3a7-5191-4a0c-8968-b8f905305e1d" providerId="ADAL" clId="{12B92470-BE9B-47EF-BB7F-10D1B114CB42}" dt="2025-03-24T00:21:39.133" v="156" actId="6549"/>
          <ac:spMkLst>
            <pc:docMk/>
            <pc:sldMk cId="0" sldId="268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12B92470-BE9B-47EF-BB7F-10D1B114CB42}" dt="2025-03-24T00:21:42.589" v="164" actId="6549"/>
        <pc:sldMkLst>
          <pc:docMk/>
          <pc:sldMk cId="0" sldId="269"/>
        </pc:sldMkLst>
        <pc:spChg chg="mod">
          <ac:chgData name="Hoang Dang Nguyen" userId="1de6b3a7-5191-4a0c-8968-b8f905305e1d" providerId="ADAL" clId="{12B92470-BE9B-47EF-BB7F-10D1B114CB42}" dt="2025-03-24T00:21:42.589" v="164" actId="6549"/>
          <ac:spMkLst>
            <pc:docMk/>
            <pc:sldMk cId="0" sldId="269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12B92470-BE9B-47EF-BB7F-10D1B114CB42}" dt="2025-03-24T00:21:45.398" v="170" actId="6549"/>
        <pc:sldMkLst>
          <pc:docMk/>
          <pc:sldMk cId="0" sldId="270"/>
        </pc:sldMkLst>
        <pc:spChg chg="mod">
          <ac:chgData name="Hoang Dang Nguyen" userId="1de6b3a7-5191-4a0c-8968-b8f905305e1d" providerId="ADAL" clId="{12B92470-BE9B-47EF-BB7F-10D1B114CB42}" dt="2025-03-24T00:21:45.398" v="170" actId="6549"/>
          <ac:spMkLst>
            <pc:docMk/>
            <pc:sldMk cId="0" sldId="270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12B92470-BE9B-47EF-BB7F-10D1B114CB42}" dt="2025-03-24T01:26:39.102" v="1039"/>
        <pc:sldMkLst>
          <pc:docMk/>
          <pc:sldMk cId="0" sldId="271"/>
        </pc:sldMkLst>
        <pc:spChg chg="mod">
          <ac:chgData name="Hoang Dang Nguyen" userId="1de6b3a7-5191-4a0c-8968-b8f905305e1d" providerId="ADAL" clId="{12B92470-BE9B-47EF-BB7F-10D1B114CB42}" dt="2025-03-24T01:26:39.102" v="1039"/>
          <ac:spMkLst>
            <pc:docMk/>
            <pc:sldMk cId="0" sldId="271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12B92470-BE9B-47EF-BB7F-10D1B114CB42}" dt="2025-03-24T00:21:53.581" v="182" actId="6549"/>
        <pc:sldMkLst>
          <pc:docMk/>
          <pc:sldMk cId="0" sldId="272"/>
        </pc:sldMkLst>
        <pc:spChg chg="mod">
          <ac:chgData name="Hoang Dang Nguyen" userId="1de6b3a7-5191-4a0c-8968-b8f905305e1d" providerId="ADAL" clId="{12B92470-BE9B-47EF-BB7F-10D1B114CB42}" dt="2025-03-24T00:21:53.581" v="182" actId="6549"/>
          <ac:spMkLst>
            <pc:docMk/>
            <pc:sldMk cId="0" sldId="272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12B92470-BE9B-47EF-BB7F-10D1B114CB42}" dt="2025-03-24T00:23:45.968" v="335" actId="6549"/>
        <pc:sldMkLst>
          <pc:docMk/>
          <pc:sldMk cId="0" sldId="273"/>
        </pc:sldMkLst>
        <pc:spChg chg="mod">
          <ac:chgData name="Hoang Dang Nguyen" userId="1de6b3a7-5191-4a0c-8968-b8f905305e1d" providerId="ADAL" clId="{12B92470-BE9B-47EF-BB7F-10D1B114CB42}" dt="2025-03-24T00:23:45.968" v="335" actId="6549"/>
          <ac:spMkLst>
            <pc:docMk/>
            <pc:sldMk cId="0" sldId="273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12B92470-BE9B-47EF-BB7F-10D1B114CB42}" dt="2025-03-24T00:23:52.256" v="342" actId="6549"/>
        <pc:sldMkLst>
          <pc:docMk/>
          <pc:sldMk cId="0" sldId="274"/>
        </pc:sldMkLst>
        <pc:spChg chg="mod">
          <ac:chgData name="Hoang Dang Nguyen" userId="1de6b3a7-5191-4a0c-8968-b8f905305e1d" providerId="ADAL" clId="{12B92470-BE9B-47EF-BB7F-10D1B114CB42}" dt="2025-03-24T00:23:52.256" v="342" actId="6549"/>
          <ac:spMkLst>
            <pc:docMk/>
            <pc:sldMk cId="0" sldId="274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12B92470-BE9B-47EF-BB7F-10D1B114CB42}" dt="2025-03-24T00:23:54.897" v="348" actId="6549"/>
        <pc:sldMkLst>
          <pc:docMk/>
          <pc:sldMk cId="0" sldId="275"/>
        </pc:sldMkLst>
        <pc:spChg chg="mod">
          <ac:chgData name="Hoang Dang Nguyen" userId="1de6b3a7-5191-4a0c-8968-b8f905305e1d" providerId="ADAL" clId="{12B92470-BE9B-47EF-BB7F-10D1B114CB42}" dt="2025-03-24T00:23:54.897" v="348" actId="6549"/>
          <ac:spMkLst>
            <pc:docMk/>
            <pc:sldMk cId="0" sldId="275"/>
            <ac:spMk id="3" creationId="{00000000-0000-0000-0000-000000000000}"/>
          </ac:spMkLst>
        </pc:spChg>
      </pc:sldChg>
      <pc:sldChg chg="addSp delSp modSp mod chgLayout">
        <pc:chgData name="Hoang Dang Nguyen" userId="1de6b3a7-5191-4a0c-8968-b8f905305e1d" providerId="ADAL" clId="{12B92470-BE9B-47EF-BB7F-10D1B114CB42}" dt="2025-03-24T00:16:57.924" v="50" actId="20577"/>
        <pc:sldMkLst>
          <pc:docMk/>
          <pc:sldMk cId="654284877" sldId="277"/>
        </pc:sldMkLst>
        <pc:spChg chg="mod ord">
          <ac:chgData name="Hoang Dang Nguyen" userId="1de6b3a7-5191-4a0c-8968-b8f905305e1d" providerId="ADAL" clId="{12B92470-BE9B-47EF-BB7F-10D1B114CB42}" dt="2025-03-24T00:16:53.506" v="47"/>
          <ac:spMkLst>
            <pc:docMk/>
            <pc:sldMk cId="654284877" sldId="277"/>
            <ac:spMk id="2" creationId="{D2849C19-FEEC-1E6C-1252-689AF4854567}"/>
          </ac:spMkLst>
        </pc:spChg>
        <pc:spChg chg="add del mod">
          <ac:chgData name="Hoang Dang Nguyen" userId="1de6b3a7-5191-4a0c-8968-b8f905305e1d" providerId="ADAL" clId="{12B92470-BE9B-47EF-BB7F-10D1B114CB42}" dt="2025-03-24T00:16:42.988" v="42" actId="6264"/>
          <ac:spMkLst>
            <pc:docMk/>
            <pc:sldMk cId="654284877" sldId="277"/>
            <ac:spMk id="3" creationId="{5DF9387C-4414-8AEC-D3C6-CD91AC82AF36}"/>
          </ac:spMkLst>
        </pc:spChg>
        <pc:spChg chg="mod ord">
          <ac:chgData name="Hoang Dang Nguyen" userId="1de6b3a7-5191-4a0c-8968-b8f905305e1d" providerId="ADAL" clId="{12B92470-BE9B-47EF-BB7F-10D1B114CB42}" dt="2025-03-24T00:16:42.988" v="42" actId="6264"/>
          <ac:spMkLst>
            <pc:docMk/>
            <pc:sldMk cId="654284877" sldId="277"/>
            <ac:spMk id="4" creationId="{A4AFD043-84AC-A5CE-73D6-C9548EF14320}"/>
          </ac:spMkLst>
        </pc:spChg>
        <pc:spChg chg="add del mod">
          <ac:chgData name="Hoang Dang Nguyen" userId="1de6b3a7-5191-4a0c-8968-b8f905305e1d" providerId="ADAL" clId="{12B92470-BE9B-47EF-BB7F-10D1B114CB42}" dt="2025-03-24T00:16:42.988" v="42" actId="6264"/>
          <ac:spMkLst>
            <pc:docMk/>
            <pc:sldMk cId="654284877" sldId="277"/>
            <ac:spMk id="5" creationId="{87E4CD6F-579B-7482-12F2-CD1E891339AF}"/>
          </ac:spMkLst>
        </pc:spChg>
        <pc:spChg chg="add del mod">
          <ac:chgData name="Hoang Dang Nguyen" userId="1de6b3a7-5191-4a0c-8968-b8f905305e1d" providerId="ADAL" clId="{12B92470-BE9B-47EF-BB7F-10D1B114CB42}" dt="2025-03-24T00:16:42.988" v="42" actId="6264"/>
          <ac:spMkLst>
            <pc:docMk/>
            <pc:sldMk cId="654284877" sldId="277"/>
            <ac:spMk id="7" creationId="{19EC5AC6-72C2-D17A-326C-0E1F3F215F20}"/>
          </ac:spMkLst>
        </pc:spChg>
        <pc:spChg chg="add mod">
          <ac:chgData name="Hoang Dang Nguyen" userId="1de6b3a7-5191-4a0c-8968-b8f905305e1d" providerId="ADAL" clId="{12B92470-BE9B-47EF-BB7F-10D1B114CB42}" dt="2025-03-24T00:16:57.924" v="50" actId="20577"/>
          <ac:spMkLst>
            <pc:docMk/>
            <pc:sldMk cId="654284877" sldId="277"/>
            <ac:spMk id="8" creationId="{6A287C02-2A63-FE4F-55C9-6977BF3CE9E2}"/>
          </ac:spMkLst>
        </pc:spChg>
        <pc:picChg chg="mod ord">
          <ac:chgData name="Hoang Dang Nguyen" userId="1de6b3a7-5191-4a0c-8968-b8f905305e1d" providerId="ADAL" clId="{12B92470-BE9B-47EF-BB7F-10D1B114CB42}" dt="2025-03-24T00:16:42.988" v="42" actId="6264"/>
          <ac:picMkLst>
            <pc:docMk/>
            <pc:sldMk cId="654284877" sldId="277"/>
            <ac:picMk id="6" creationId="{6F785D7E-F528-D98E-F4FB-A255240C1FFE}"/>
          </ac:picMkLst>
        </pc:picChg>
      </pc:sldChg>
      <pc:sldChg chg="addSp delSp modSp del mod chgLayout">
        <pc:chgData name="Hoang Dang Nguyen" userId="1de6b3a7-5191-4a0c-8968-b8f905305e1d" providerId="ADAL" clId="{12B92470-BE9B-47EF-BB7F-10D1B114CB42}" dt="2025-03-24T00:21:26.365" v="147" actId="47"/>
        <pc:sldMkLst>
          <pc:docMk/>
          <pc:sldMk cId="2870716339" sldId="278"/>
        </pc:sldMkLst>
        <pc:spChg chg="del">
          <ac:chgData name="Hoang Dang Nguyen" userId="1de6b3a7-5191-4a0c-8968-b8f905305e1d" providerId="ADAL" clId="{12B92470-BE9B-47EF-BB7F-10D1B114CB42}" dt="2025-03-24T00:20:52.885" v="133" actId="6264"/>
          <ac:spMkLst>
            <pc:docMk/>
            <pc:sldMk cId="2870716339" sldId="278"/>
            <ac:spMk id="2" creationId="{4CAF3210-48F0-C769-0FD3-40388FE9D081}"/>
          </ac:spMkLst>
        </pc:spChg>
        <pc:spChg chg="add del mod">
          <ac:chgData name="Hoang Dang Nguyen" userId="1de6b3a7-5191-4a0c-8968-b8f905305e1d" providerId="ADAL" clId="{12B92470-BE9B-47EF-BB7F-10D1B114CB42}" dt="2025-03-24T00:20:52.885" v="133" actId="6264"/>
          <ac:spMkLst>
            <pc:docMk/>
            <pc:sldMk cId="2870716339" sldId="278"/>
            <ac:spMk id="3" creationId="{BAD8B767-87B6-72B1-C0B9-ADF0ACA46BFE}"/>
          </ac:spMkLst>
        </pc:spChg>
        <pc:spChg chg="mod ord">
          <ac:chgData name="Hoang Dang Nguyen" userId="1de6b3a7-5191-4a0c-8968-b8f905305e1d" providerId="ADAL" clId="{12B92470-BE9B-47EF-BB7F-10D1B114CB42}" dt="2025-03-24T00:21:19.325" v="144" actId="6264"/>
          <ac:spMkLst>
            <pc:docMk/>
            <pc:sldMk cId="2870716339" sldId="278"/>
            <ac:spMk id="4" creationId="{764379FE-A204-259D-935A-4CB70469507F}"/>
          </ac:spMkLst>
        </pc:spChg>
        <pc:spChg chg="add del mod">
          <ac:chgData name="Hoang Dang Nguyen" userId="1de6b3a7-5191-4a0c-8968-b8f905305e1d" providerId="ADAL" clId="{12B92470-BE9B-47EF-BB7F-10D1B114CB42}" dt="2025-03-24T00:20:52.885" v="133" actId="6264"/>
          <ac:spMkLst>
            <pc:docMk/>
            <pc:sldMk cId="2870716339" sldId="278"/>
            <ac:spMk id="5" creationId="{81DF5EBA-EA57-5E9F-4360-547544AE1ABA}"/>
          </ac:spMkLst>
        </pc:spChg>
        <pc:spChg chg="add mod ord">
          <ac:chgData name="Hoang Dang Nguyen" userId="1de6b3a7-5191-4a0c-8968-b8f905305e1d" providerId="ADAL" clId="{12B92470-BE9B-47EF-BB7F-10D1B114CB42}" dt="2025-03-24T00:21:19.325" v="144" actId="6264"/>
          <ac:spMkLst>
            <pc:docMk/>
            <pc:sldMk cId="2870716339" sldId="278"/>
            <ac:spMk id="6" creationId="{613DAF77-281C-99D6-F346-1603951A4A05}"/>
          </ac:spMkLst>
        </pc:spChg>
        <pc:spChg chg="mod ord">
          <ac:chgData name="Hoang Dang Nguyen" userId="1de6b3a7-5191-4a0c-8968-b8f905305e1d" providerId="ADAL" clId="{12B92470-BE9B-47EF-BB7F-10D1B114CB42}" dt="2025-03-24T00:21:19.325" v="144" actId="6264"/>
          <ac:spMkLst>
            <pc:docMk/>
            <pc:sldMk cId="2870716339" sldId="278"/>
            <ac:spMk id="7" creationId="{FB9EB10B-0286-E835-59C0-37B698756EA2}"/>
          </ac:spMkLst>
        </pc:spChg>
        <pc:spChg chg="add del mod">
          <ac:chgData name="Hoang Dang Nguyen" userId="1de6b3a7-5191-4a0c-8968-b8f905305e1d" providerId="ADAL" clId="{12B92470-BE9B-47EF-BB7F-10D1B114CB42}" dt="2025-03-24T00:21:15.381" v="143" actId="6264"/>
          <ac:spMkLst>
            <pc:docMk/>
            <pc:sldMk cId="2870716339" sldId="278"/>
            <ac:spMk id="8" creationId="{FD9DAC14-822F-BD43-8A58-5ACC2E8B55C4}"/>
          </ac:spMkLst>
        </pc:spChg>
        <pc:spChg chg="add del mod">
          <ac:chgData name="Hoang Dang Nguyen" userId="1de6b3a7-5191-4a0c-8968-b8f905305e1d" providerId="ADAL" clId="{12B92470-BE9B-47EF-BB7F-10D1B114CB42}" dt="2025-03-24T00:21:15.381" v="143" actId="6264"/>
          <ac:spMkLst>
            <pc:docMk/>
            <pc:sldMk cId="2870716339" sldId="278"/>
            <ac:spMk id="9" creationId="{AC3CC56B-D8DA-81F5-6A68-39232565FE1D}"/>
          </ac:spMkLst>
        </pc:spChg>
        <pc:spChg chg="add del mod">
          <ac:chgData name="Hoang Dang Nguyen" userId="1de6b3a7-5191-4a0c-8968-b8f905305e1d" providerId="ADAL" clId="{12B92470-BE9B-47EF-BB7F-10D1B114CB42}" dt="2025-03-24T00:21:15.381" v="143" actId="6264"/>
          <ac:spMkLst>
            <pc:docMk/>
            <pc:sldMk cId="2870716339" sldId="278"/>
            <ac:spMk id="10" creationId="{A1CE5D96-B4D9-BFE2-9256-3D4135B5AD9A}"/>
          </ac:spMkLst>
        </pc:spChg>
        <pc:spChg chg="add del mod">
          <ac:chgData name="Hoang Dang Nguyen" userId="1de6b3a7-5191-4a0c-8968-b8f905305e1d" providerId="ADAL" clId="{12B92470-BE9B-47EF-BB7F-10D1B114CB42}" dt="2025-03-24T00:21:19.325" v="144" actId="6264"/>
          <ac:spMkLst>
            <pc:docMk/>
            <pc:sldMk cId="2870716339" sldId="278"/>
            <ac:spMk id="11" creationId="{ADE6324B-1B4D-9072-32B8-CA2ED4DEC128}"/>
          </ac:spMkLst>
        </pc:spChg>
        <pc:spChg chg="add del mod">
          <ac:chgData name="Hoang Dang Nguyen" userId="1de6b3a7-5191-4a0c-8968-b8f905305e1d" providerId="ADAL" clId="{12B92470-BE9B-47EF-BB7F-10D1B114CB42}" dt="2025-03-24T00:21:19.325" v="144" actId="6264"/>
          <ac:spMkLst>
            <pc:docMk/>
            <pc:sldMk cId="2870716339" sldId="278"/>
            <ac:spMk id="12" creationId="{A006D8FE-6677-E98E-399B-DE820B161C61}"/>
          </ac:spMkLst>
        </pc:spChg>
        <pc:spChg chg="add del mod">
          <ac:chgData name="Hoang Dang Nguyen" userId="1de6b3a7-5191-4a0c-8968-b8f905305e1d" providerId="ADAL" clId="{12B92470-BE9B-47EF-BB7F-10D1B114CB42}" dt="2025-03-24T00:21:19.325" v="144" actId="6264"/>
          <ac:spMkLst>
            <pc:docMk/>
            <pc:sldMk cId="2870716339" sldId="278"/>
            <ac:spMk id="13" creationId="{209F4FD5-F131-5A62-A0FD-BC1C27264125}"/>
          </ac:spMkLst>
        </pc:spChg>
      </pc:sldChg>
      <pc:sldChg chg="modSp mod">
        <pc:chgData name="Hoang Dang Nguyen" userId="1de6b3a7-5191-4a0c-8968-b8f905305e1d" providerId="ADAL" clId="{12B92470-BE9B-47EF-BB7F-10D1B114CB42}" dt="2025-03-24T00:21:56.934" v="190" actId="6549"/>
        <pc:sldMkLst>
          <pc:docMk/>
          <pc:sldMk cId="0" sldId="279"/>
        </pc:sldMkLst>
        <pc:spChg chg="mod">
          <ac:chgData name="Hoang Dang Nguyen" userId="1de6b3a7-5191-4a0c-8968-b8f905305e1d" providerId="ADAL" clId="{12B92470-BE9B-47EF-BB7F-10D1B114CB42}" dt="2025-03-24T00:21:56.934" v="190" actId="6549"/>
          <ac:spMkLst>
            <pc:docMk/>
            <pc:sldMk cId="0" sldId="279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12B92470-BE9B-47EF-BB7F-10D1B114CB42}" dt="2025-03-24T00:22:49.174" v="250" actId="6549"/>
        <pc:sldMkLst>
          <pc:docMk/>
          <pc:sldMk cId="0" sldId="280"/>
        </pc:sldMkLst>
        <pc:spChg chg="mod">
          <ac:chgData name="Hoang Dang Nguyen" userId="1de6b3a7-5191-4a0c-8968-b8f905305e1d" providerId="ADAL" clId="{12B92470-BE9B-47EF-BB7F-10D1B114CB42}" dt="2025-03-24T00:22:49.174" v="250" actId="6549"/>
          <ac:spMkLst>
            <pc:docMk/>
            <pc:sldMk cId="0" sldId="280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12B92470-BE9B-47EF-BB7F-10D1B114CB42}" dt="2025-03-24T00:23:22.812" v="302" actId="403"/>
        <pc:sldMkLst>
          <pc:docMk/>
          <pc:sldMk cId="0" sldId="281"/>
        </pc:sldMkLst>
        <pc:spChg chg="mod">
          <ac:chgData name="Hoang Dang Nguyen" userId="1de6b3a7-5191-4a0c-8968-b8f905305e1d" providerId="ADAL" clId="{12B92470-BE9B-47EF-BB7F-10D1B114CB42}" dt="2025-03-24T00:23:22.812" v="302" actId="403"/>
          <ac:spMkLst>
            <pc:docMk/>
            <pc:sldMk cId="0" sldId="281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12B92470-BE9B-47EF-BB7F-10D1B114CB42}" dt="2025-03-24T00:23:30.096" v="310" actId="6549"/>
        <pc:sldMkLst>
          <pc:docMk/>
          <pc:sldMk cId="0" sldId="282"/>
        </pc:sldMkLst>
        <pc:spChg chg="mod">
          <ac:chgData name="Hoang Dang Nguyen" userId="1de6b3a7-5191-4a0c-8968-b8f905305e1d" providerId="ADAL" clId="{12B92470-BE9B-47EF-BB7F-10D1B114CB42}" dt="2025-03-24T00:23:30.096" v="310" actId="6549"/>
          <ac:spMkLst>
            <pc:docMk/>
            <pc:sldMk cId="0" sldId="282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12B92470-BE9B-47EF-BB7F-10D1B114CB42}" dt="2025-03-24T00:23:33.568" v="318" actId="6549"/>
        <pc:sldMkLst>
          <pc:docMk/>
          <pc:sldMk cId="0" sldId="283"/>
        </pc:sldMkLst>
        <pc:spChg chg="mod">
          <ac:chgData name="Hoang Dang Nguyen" userId="1de6b3a7-5191-4a0c-8968-b8f905305e1d" providerId="ADAL" clId="{12B92470-BE9B-47EF-BB7F-10D1B114CB42}" dt="2025-03-24T00:23:33.568" v="318" actId="6549"/>
          <ac:spMkLst>
            <pc:docMk/>
            <pc:sldMk cId="0" sldId="283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12B92470-BE9B-47EF-BB7F-10D1B114CB42}" dt="2025-03-24T00:23:39.792" v="325" actId="6549"/>
        <pc:sldMkLst>
          <pc:docMk/>
          <pc:sldMk cId="0" sldId="284"/>
        </pc:sldMkLst>
        <pc:spChg chg="mod">
          <ac:chgData name="Hoang Dang Nguyen" userId="1de6b3a7-5191-4a0c-8968-b8f905305e1d" providerId="ADAL" clId="{12B92470-BE9B-47EF-BB7F-10D1B114CB42}" dt="2025-03-24T00:23:39.792" v="325" actId="6549"/>
          <ac:spMkLst>
            <pc:docMk/>
            <pc:sldMk cId="0" sldId="284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12B92470-BE9B-47EF-BB7F-10D1B114CB42}" dt="2025-03-24T00:23:44.392" v="333" actId="6549"/>
        <pc:sldMkLst>
          <pc:docMk/>
          <pc:sldMk cId="0" sldId="285"/>
        </pc:sldMkLst>
        <pc:spChg chg="mod">
          <ac:chgData name="Hoang Dang Nguyen" userId="1de6b3a7-5191-4a0c-8968-b8f905305e1d" providerId="ADAL" clId="{12B92470-BE9B-47EF-BB7F-10D1B114CB42}" dt="2025-03-24T00:23:44.392" v="333" actId="6549"/>
          <ac:spMkLst>
            <pc:docMk/>
            <pc:sldMk cId="0" sldId="285"/>
            <ac:spMk id="3" creationId="{00000000-0000-0000-0000-000000000000}"/>
          </ac:spMkLst>
        </pc:spChg>
      </pc:sldChg>
      <pc:sldChg chg="addSp delSp modSp mod chgLayout">
        <pc:chgData name="Hoang Dang Nguyen" userId="1de6b3a7-5191-4a0c-8968-b8f905305e1d" providerId="ADAL" clId="{12B92470-BE9B-47EF-BB7F-10D1B114CB42}" dt="2025-03-24T01:14:25.763" v="529" actId="20577"/>
        <pc:sldMkLst>
          <pc:docMk/>
          <pc:sldMk cId="0" sldId="286"/>
        </pc:sldMkLst>
        <pc:spChg chg="mod ord">
          <ac:chgData name="Hoang Dang Nguyen" userId="1de6b3a7-5191-4a0c-8968-b8f905305e1d" providerId="ADAL" clId="{12B92470-BE9B-47EF-BB7F-10D1B114CB42}" dt="2025-03-24T00:52:15.891" v="367" actId="6264"/>
          <ac:spMkLst>
            <pc:docMk/>
            <pc:sldMk cId="0" sldId="286"/>
            <ac:spMk id="2" creationId="{00000000-0000-0000-0000-000000000000}"/>
          </ac:spMkLst>
        </pc:spChg>
        <pc:spChg chg="mod ord">
          <ac:chgData name="Hoang Dang Nguyen" userId="1de6b3a7-5191-4a0c-8968-b8f905305e1d" providerId="ADAL" clId="{12B92470-BE9B-47EF-BB7F-10D1B114CB42}" dt="2025-03-24T01:14:25.763" v="529" actId="20577"/>
          <ac:spMkLst>
            <pc:docMk/>
            <pc:sldMk cId="0" sldId="286"/>
            <ac:spMk id="3" creationId="{00000000-0000-0000-0000-000000000000}"/>
          </ac:spMkLst>
        </pc:spChg>
        <pc:spChg chg="add del mod">
          <ac:chgData name="Hoang Dang Nguyen" userId="1de6b3a7-5191-4a0c-8968-b8f905305e1d" providerId="ADAL" clId="{12B92470-BE9B-47EF-BB7F-10D1B114CB42}" dt="2025-03-24T00:52:15.891" v="367" actId="6264"/>
          <ac:spMkLst>
            <pc:docMk/>
            <pc:sldMk cId="0" sldId="286"/>
            <ac:spMk id="4" creationId="{09D9E383-02C5-ADD9-D47F-047E92AEF1C2}"/>
          </ac:spMkLst>
        </pc:spChg>
        <pc:spChg chg="add del mod">
          <ac:chgData name="Hoang Dang Nguyen" userId="1de6b3a7-5191-4a0c-8968-b8f905305e1d" providerId="ADAL" clId="{12B92470-BE9B-47EF-BB7F-10D1B114CB42}" dt="2025-03-24T00:52:15.891" v="367" actId="6264"/>
          <ac:spMkLst>
            <pc:docMk/>
            <pc:sldMk cId="0" sldId="286"/>
            <ac:spMk id="5" creationId="{DBBD25FB-BA1D-950D-4C9B-A82377F4E127}"/>
          </ac:spMkLst>
        </pc:spChg>
      </pc:sldChg>
      <pc:sldChg chg="addSp delSp modSp add del mod chgLayout">
        <pc:chgData name="Hoang Dang Nguyen" userId="1de6b3a7-5191-4a0c-8968-b8f905305e1d" providerId="ADAL" clId="{12B92470-BE9B-47EF-BB7F-10D1B114CB42}" dt="2025-03-24T00:21:35.335" v="150" actId="47"/>
        <pc:sldMkLst>
          <pc:docMk/>
          <pc:sldMk cId="3674843262" sldId="287"/>
        </pc:sldMkLst>
        <pc:spChg chg="del">
          <ac:chgData name="Hoang Dang Nguyen" userId="1de6b3a7-5191-4a0c-8968-b8f905305e1d" providerId="ADAL" clId="{12B92470-BE9B-47EF-BB7F-10D1B114CB42}" dt="2025-03-24T00:21:05.401" v="139" actId="6264"/>
          <ac:spMkLst>
            <pc:docMk/>
            <pc:sldMk cId="3674843262" sldId="287"/>
            <ac:spMk id="2" creationId="{0E9C04AB-F3F1-5F8A-CC75-C0A334559CD1}"/>
          </ac:spMkLst>
        </pc:spChg>
        <pc:spChg chg="add del mod">
          <ac:chgData name="Hoang Dang Nguyen" userId="1de6b3a7-5191-4a0c-8968-b8f905305e1d" providerId="ADAL" clId="{12B92470-BE9B-47EF-BB7F-10D1B114CB42}" dt="2025-03-24T00:21:05.401" v="139" actId="6264"/>
          <ac:spMkLst>
            <pc:docMk/>
            <pc:sldMk cId="3674843262" sldId="287"/>
            <ac:spMk id="3" creationId="{38BF57D2-7E77-2ADC-3899-B68E0BAC54D5}"/>
          </ac:spMkLst>
        </pc:spChg>
        <pc:spChg chg="mod ord">
          <ac:chgData name="Hoang Dang Nguyen" userId="1de6b3a7-5191-4a0c-8968-b8f905305e1d" providerId="ADAL" clId="{12B92470-BE9B-47EF-BB7F-10D1B114CB42}" dt="2025-03-24T00:21:05.401" v="139" actId="6264"/>
          <ac:spMkLst>
            <pc:docMk/>
            <pc:sldMk cId="3674843262" sldId="287"/>
            <ac:spMk id="4" creationId="{3C435005-7CF1-511F-8341-B4F8BCBE0AE7}"/>
          </ac:spMkLst>
        </pc:spChg>
        <pc:spChg chg="add del mod">
          <ac:chgData name="Hoang Dang Nguyen" userId="1de6b3a7-5191-4a0c-8968-b8f905305e1d" providerId="ADAL" clId="{12B92470-BE9B-47EF-BB7F-10D1B114CB42}" dt="2025-03-24T00:21:05.401" v="139" actId="6264"/>
          <ac:spMkLst>
            <pc:docMk/>
            <pc:sldMk cId="3674843262" sldId="287"/>
            <ac:spMk id="5" creationId="{F920C4D5-60FB-0FE3-2576-143BDE8358EA}"/>
          </ac:spMkLst>
        </pc:spChg>
        <pc:spChg chg="add mod ord">
          <ac:chgData name="Hoang Dang Nguyen" userId="1de6b3a7-5191-4a0c-8968-b8f905305e1d" providerId="ADAL" clId="{12B92470-BE9B-47EF-BB7F-10D1B114CB42}" dt="2025-03-24T00:21:07.042" v="140"/>
          <ac:spMkLst>
            <pc:docMk/>
            <pc:sldMk cId="3674843262" sldId="287"/>
            <ac:spMk id="6" creationId="{DEEDA2EB-D01A-3DB2-F74F-D035C86DB03D}"/>
          </ac:spMkLst>
        </pc:spChg>
        <pc:spChg chg="mod ord">
          <ac:chgData name="Hoang Dang Nguyen" userId="1de6b3a7-5191-4a0c-8968-b8f905305e1d" providerId="ADAL" clId="{12B92470-BE9B-47EF-BB7F-10D1B114CB42}" dt="2025-03-24T00:21:09.333" v="142" actId="6549"/>
          <ac:spMkLst>
            <pc:docMk/>
            <pc:sldMk cId="3674843262" sldId="287"/>
            <ac:spMk id="7" creationId="{4EC237F2-8E2F-F64A-936B-69AF0F2C3F05}"/>
          </ac:spMkLst>
        </pc:spChg>
      </pc:sldChg>
      <pc:sldChg chg="modSp add mod">
        <pc:chgData name="Hoang Dang Nguyen" userId="1de6b3a7-5191-4a0c-8968-b8f905305e1d" providerId="ADAL" clId="{12B92470-BE9B-47EF-BB7F-10D1B114CB42}" dt="2025-03-24T00:21:25.347" v="146"/>
        <pc:sldMkLst>
          <pc:docMk/>
          <pc:sldMk cId="168251083" sldId="288"/>
        </pc:sldMkLst>
        <pc:spChg chg="mod">
          <ac:chgData name="Hoang Dang Nguyen" userId="1de6b3a7-5191-4a0c-8968-b8f905305e1d" providerId="ADAL" clId="{12B92470-BE9B-47EF-BB7F-10D1B114CB42}" dt="2025-03-24T00:21:25.347" v="146"/>
          <ac:spMkLst>
            <pc:docMk/>
            <pc:sldMk cId="168251083" sldId="288"/>
            <ac:spMk id="3" creationId="{9F39C16A-E67C-95DD-C39F-B114F13E2166}"/>
          </ac:spMkLst>
        </pc:spChg>
      </pc:sldChg>
      <pc:sldChg chg="modSp add mod">
        <pc:chgData name="Hoang Dang Nguyen" userId="1de6b3a7-5191-4a0c-8968-b8f905305e1d" providerId="ADAL" clId="{12B92470-BE9B-47EF-BB7F-10D1B114CB42}" dt="2025-03-24T00:21:34.379" v="149"/>
        <pc:sldMkLst>
          <pc:docMk/>
          <pc:sldMk cId="1310339334" sldId="289"/>
        </pc:sldMkLst>
        <pc:spChg chg="mod">
          <ac:chgData name="Hoang Dang Nguyen" userId="1de6b3a7-5191-4a0c-8968-b8f905305e1d" providerId="ADAL" clId="{12B92470-BE9B-47EF-BB7F-10D1B114CB42}" dt="2025-03-24T00:21:34.379" v="149"/>
          <ac:spMkLst>
            <pc:docMk/>
            <pc:sldMk cId="1310339334" sldId="289"/>
            <ac:spMk id="3" creationId="{22100948-2FEB-57CC-BBB3-E02BD5547193}"/>
          </ac:spMkLst>
        </pc:spChg>
      </pc:sldChg>
      <pc:sldChg chg="addSp delSp modSp new mod modNotesTx">
        <pc:chgData name="Hoang Dang Nguyen" userId="1de6b3a7-5191-4a0c-8968-b8f905305e1d" providerId="ADAL" clId="{12B92470-BE9B-47EF-BB7F-10D1B114CB42}" dt="2025-03-24T01:18:03.950" v="909"/>
        <pc:sldMkLst>
          <pc:docMk/>
          <pc:sldMk cId="1397288531" sldId="290"/>
        </pc:sldMkLst>
        <pc:spChg chg="mod">
          <ac:chgData name="Hoang Dang Nguyen" userId="1de6b3a7-5191-4a0c-8968-b8f905305e1d" providerId="ADAL" clId="{12B92470-BE9B-47EF-BB7F-10D1B114CB42}" dt="2025-03-24T00:52:59.121" v="383"/>
          <ac:spMkLst>
            <pc:docMk/>
            <pc:sldMk cId="1397288531" sldId="290"/>
            <ac:spMk id="2" creationId="{F6CDB2A9-CB52-02AF-2DD4-A07F7E289691}"/>
          </ac:spMkLst>
        </pc:spChg>
        <pc:spChg chg="del">
          <ac:chgData name="Hoang Dang Nguyen" userId="1de6b3a7-5191-4a0c-8968-b8f905305e1d" providerId="ADAL" clId="{12B92470-BE9B-47EF-BB7F-10D1B114CB42}" dt="2025-03-24T00:53:00.619" v="384" actId="478"/>
          <ac:spMkLst>
            <pc:docMk/>
            <pc:sldMk cId="1397288531" sldId="290"/>
            <ac:spMk id="3" creationId="{B75A0A6B-3A55-AF3F-5538-26FEBB9C340A}"/>
          </ac:spMkLst>
        </pc:spChg>
        <pc:graphicFrameChg chg="add mod modGraphic">
          <ac:chgData name="Hoang Dang Nguyen" userId="1de6b3a7-5191-4a0c-8968-b8f905305e1d" providerId="ADAL" clId="{12B92470-BE9B-47EF-BB7F-10D1B114CB42}" dt="2025-03-24T00:54:47.418" v="452" actId="14100"/>
          <ac:graphicFrameMkLst>
            <pc:docMk/>
            <pc:sldMk cId="1397288531" sldId="290"/>
            <ac:graphicFrameMk id="5" creationId="{581FE3C7-63D8-6AAF-7C01-801C1EDD4938}"/>
          </ac:graphicFrameMkLst>
        </pc:graphicFrameChg>
      </pc:sldChg>
      <pc:sldChg chg="modSp new mod">
        <pc:chgData name="Hoang Dang Nguyen" userId="1de6b3a7-5191-4a0c-8968-b8f905305e1d" providerId="ADAL" clId="{12B92470-BE9B-47EF-BB7F-10D1B114CB42}" dt="2025-03-24T01:13:56.911" v="523" actId="20577"/>
        <pc:sldMkLst>
          <pc:docMk/>
          <pc:sldMk cId="697658060" sldId="291"/>
        </pc:sldMkLst>
        <pc:spChg chg="mod">
          <ac:chgData name="Hoang Dang Nguyen" userId="1de6b3a7-5191-4a0c-8968-b8f905305e1d" providerId="ADAL" clId="{12B92470-BE9B-47EF-BB7F-10D1B114CB42}" dt="2025-03-24T01:11:10.994" v="478"/>
          <ac:spMkLst>
            <pc:docMk/>
            <pc:sldMk cId="697658060" sldId="291"/>
            <ac:spMk id="2" creationId="{096A12A7-B72C-1C3B-FB70-7C940F0E7D23}"/>
          </ac:spMkLst>
        </pc:spChg>
        <pc:spChg chg="mod">
          <ac:chgData name="Hoang Dang Nguyen" userId="1de6b3a7-5191-4a0c-8968-b8f905305e1d" providerId="ADAL" clId="{12B92470-BE9B-47EF-BB7F-10D1B114CB42}" dt="2025-03-24T01:13:56.911" v="523" actId="20577"/>
          <ac:spMkLst>
            <pc:docMk/>
            <pc:sldMk cId="697658060" sldId="291"/>
            <ac:spMk id="3" creationId="{F523205F-4502-D9CC-7DEB-CB3C1B8F9AC6}"/>
          </ac:spMkLst>
        </pc:spChg>
      </pc:sldChg>
      <pc:sldChg chg="modSp add mod">
        <pc:chgData name="Hoang Dang Nguyen" userId="1de6b3a7-5191-4a0c-8968-b8f905305e1d" providerId="ADAL" clId="{12B92470-BE9B-47EF-BB7F-10D1B114CB42}" dt="2025-03-24T01:19:00.900" v="946" actId="113"/>
        <pc:sldMkLst>
          <pc:docMk/>
          <pc:sldMk cId="1409635914" sldId="292"/>
        </pc:sldMkLst>
        <pc:spChg chg="mod">
          <ac:chgData name="Hoang Dang Nguyen" userId="1de6b3a7-5191-4a0c-8968-b8f905305e1d" providerId="ADAL" clId="{12B92470-BE9B-47EF-BB7F-10D1B114CB42}" dt="2025-03-24T01:18:28.903" v="911"/>
          <ac:spMkLst>
            <pc:docMk/>
            <pc:sldMk cId="1409635914" sldId="292"/>
            <ac:spMk id="2" creationId="{700A0E16-6457-3D7F-1462-BC10FF5B2F8C}"/>
          </ac:spMkLst>
        </pc:spChg>
        <pc:spChg chg="mod">
          <ac:chgData name="Hoang Dang Nguyen" userId="1de6b3a7-5191-4a0c-8968-b8f905305e1d" providerId="ADAL" clId="{12B92470-BE9B-47EF-BB7F-10D1B114CB42}" dt="2025-03-24T01:19:00.900" v="946" actId="113"/>
          <ac:spMkLst>
            <pc:docMk/>
            <pc:sldMk cId="1409635914" sldId="292"/>
            <ac:spMk id="3" creationId="{09D7F814-3556-3CA7-49C9-7602725ABB36}"/>
          </ac:spMkLst>
        </pc:spChg>
      </pc:sldChg>
      <pc:sldChg chg="addSp delSp modSp new mod modClrScheme chgLayout">
        <pc:chgData name="Hoang Dang Nguyen" userId="1de6b3a7-5191-4a0c-8968-b8f905305e1d" providerId="ADAL" clId="{12B92470-BE9B-47EF-BB7F-10D1B114CB42}" dt="2025-03-24T01:22:01.242" v="963" actId="404"/>
        <pc:sldMkLst>
          <pc:docMk/>
          <pc:sldMk cId="1144731696" sldId="293"/>
        </pc:sldMkLst>
        <pc:spChg chg="mod ord">
          <ac:chgData name="Hoang Dang Nguyen" userId="1de6b3a7-5191-4a0c-8968-b8f905305e1d" providerId="ADAL" clId="{12B92470-BE9B-47EF-BB7F-10D1B114CB42}" dt="2025-03-24T01:21:42.625" v="955" actId="700"/>
          <ac:spMkLst>
            <pc:docMk/>
            <pc:sldMk cId="1144731696" sldId="293"/>
            <ac:spMk id="2" creationId="{9B3CE4B6-807E-A51D-5D93-90D8EB848D9A}"/>
          </ac:spMkLst>
        </pc:spChg>
        <pc:spChg chg="del mod ord">
          <ac:chgData name="Hoang Dang Nguyen" userId="1de6b3a7-5191-4a0c-8968-b8f905305e1d" providerId="ADAL" clId="{12B92470-BE9B-47EF-BB7F-10D1B114CB42}" dt="2025-03-24T01:21:42.625" v="955" actId="700"/>
          <ac:spMkLst>
            <pc:docMk/>
            <pc:sldMk cId="1144731696" sldId="293"/>
            <ac:spMk id="3" creationId="{AAB85236-C4A9-D7AC-E1DD-700C7E6EDF8E}"/>
          </ac:spMkLst>
        </pc:spChg>
        <pc:spChg chg="mod ord">
          <ac:chgData name="Hoang Dang Nguyen" userId="1de6b3a7-5191-4a0c-8968-b8f905305e1d" providerId="ADAL" clId="{12B92470-BE9B-47EF-BB7F-10D1B114CB42}" dt="2025-03-24T01:21:42.625" v="955" actId="700"/>
          <ac:spMkLst>
            <pc:docMk/>
            <pc:sldMk cId="1144731696" sldId="293"/>
            <ac:spMk id="4" creationId="{D88DD2AE-AA47-6E77-A013-5622D90F6E28}"/>
          </ac:spMkLst>
        </pc:spChg>
        <pc:spChg chg="add mod ord">
          <ac:chgData name="Hoang Dang Nguyen" userId="1de6b3a7-5191-4a0c-8968-b8f905305e1d" providerId="ADAL" clId="{12B92470-BE9B-47EF-BB7F-10D1B114CB42}" dt="2025-03-24T01:21:56.381" v="959" actId="21"/>
          <ac:spMkLst>
            <pc:docMk/>
            <pc:sldMk cId="1144731696" sldId="293"/>
            <ac:spMk id="5" creationId="{985FEAAE-4B1B-0BBC-B553-71A2D08ACE42}"/>
          </ac:spMkLst>
        </pc:spChg>
        <pc:spChg chg="add mod ord">
          <ac:chgData name="Hoang Dang Nguyen" userId="1de6b3a7-5191-4a0c-8968-b8f905305e1d" providerId="ADAL" clId="{12B92470-BE9B-47EF-BB7F-10D1B114CB42}" dt="2025-03-24T01:22:01.242" v="963" actId="404"/>
          <ac:spMkLst>
            <pc:docMk/>
            <pc:sldMk cId="1144731696" sldId="293"/>
            <ac:spMk id="6" creationId="{DEB96C50-E23F-AACE-188E-6BA6033287D5}"/>
          </ac:spMkLst>
        </pc:spChg>
      </pc:sldChg>
      <pc:sldChg chg="modSp add mod">
        <pc:chgData name="Hoang Dang Nguyen" userId="1de6b3a7-5191-4a0c-8968-b8f905305e1d" providerId="ADAL" clId="{12B92470-BE9B-47EF-BB7F-10D1B114CB42}" dt="2025-03-24T01:25:15.003" v="1015" actId="20577"/>
        <pc:sldMkLst>
          <pc:docMk/>
          <pc:sldMk cId="1277234822" sldId="294"/>
        </pc:sldMkLst>
        <pc:spChg chg="mod">
          <ac:chgData name="Hoang Dang Nguyen" userId="1de6b3a7-5191-4a0c-8968-b8f905305e1d" providerId="ADAL" clId="{12B92470-BE9B-47EF-BB7F-10D1B114CB42}" dt="2025-03-24T01:25:15.003" v="1015" actId="20577"/>
          <ac:spMkLst>
            <pc:docMk/>
            <pc:sldMk cId="1277234822" sldId="294"/>
            <ac:spMk id="3" creationId="{AE8FE1D6-7CB1-FBE9-3B62-878EC1E467F5}"/>
          </ac:spMkLst>
        </pc:spChg>
      </pc:sldChg>
    </pc:docChg>
  </pc:docChgLst>
  <pc:docChgLst>
    <pc:chgData name="Gladius David Kulothungan" userId="5e27f31e-8d93-482e-ac92-c74194db9cf9" providerId="ADAL" clId="{047F6A88-87CA-45B7-9702-7AAE1D3BF370}"/>
    <pc:docChg chg="custSel addSld delSld modSld">
      <pc:chgData name="Gladius David Kulothungan" userId="5e27f31e-8d93-482e-ac92-c74194db9cf9" providerId="ADAL" clId="{047F6A88-87CA-45B7-9702-7AAE1D3BF370}" dt="2025-03-23T16:32:46.659" v="126" actId="20577"/>
      <pc:docMkLst>
        <pc:docMk/>
      </pc:docMkLst>
      <pc:sldChg chg="modSp">
        <pc:chgData name="Gladius David Kulothungan" userId="5e27f31e-8d93-482e-ac92-c74194db9cf9" providerId="ADAL" clId="{047F6A88-87CA-45B7-9702-7AAE1D3BF370}" dt="2025-03-21T14:47:49.319" v="1" actId="1076"/>
        <pc:sldMkLst>
          <pc:docMk/>
          <pc:sldMk cId="0" sldId="258"/>
        </pc:sldMkLst>
        <pc:spChg chg="mod">
          <ac:chgData name="Gladius David Kulothungan" userId="5e27f31e-8d93-482e-ac92-c74194db9cf9" providerId="ADAL" clId="{047F6A88-87CA-45B7-9702-7AAE1D3BF370}" dt="2025-03-21T14:47:49.319" v="1" actId="1076"/>
          <ac:spMkLst>
            <pc:docMk/>
            <pc:sldMk cId="0" sldId="258"/>
            <ac:spMk id="2" creationId="{00000000-0000-0000-0000-000000000000}"/>
          </ac:spMkLst>
        </pc:spChg>
        <pc:spChg chg="mod">
          <ac:chgData name="Gladius David Kulothungan" userId="5e27f31e-8d93-482e-ac92-c74194db9cf9" providerId="ADAL" clId="{047F6A88-87CA-45B7-9702-7AAE1D3BF370}" dt="2025-03-21T14:47:41.202" v="0" actId="1076"/>
          <ac:spMkLst>
            <pc:docMk/>
            <pc:sldMk cId="0" sldId="258"/>
            <ac:spMk id="3" creationId="{00000000-0000-0000-0000-000000000000}"/>
          </ac:spMkLst>
        </pc:spChg>
      </pc:sldChg>
      <pc:sldChg chg="modSp mod">
        <pc:chgData name="Gladius David Kulothungan" userId="5e27f31e-8d93-482e-ac92-c74194db9cf9" providerId="ADAL" clId="{047F6A88-87CA-45B7-9702-7AAE1D3BF370}" dt="2025-03-21T14:48:59.152" v="10" actId="404"/>
        <pc:sldMkLst>
          <pc:docMk/>
          <pc:sldMk cId="0" sldId="259"/>
        </pc:sldMkLst>
        <pc:spChg chg="mod">
          <ac:chgData name="Gladius David Kulothungan" userId="5e27f31e-8d93-482e-ac92-c74194db9cf9" providerId="ADAL" clId="{047F6A88-87CA-45B7-9702-7AAE1D3BF370}" dt="2025-03-21T14:48:59.152" v="10" actId="404"/>
          <ac:spMkLst>
            <pc:docMk/>
            <pc:sldMk cId="0" sldId="259"/>
            <ac:spMk id="3" creationId="{00000000-0000-0000-0000-000000000000}"/>
          </ac:spMkLst>
        </pc:spChg>
      </pc:sldChg>
      <pc:sldChg chg="modSp mod">
        <pc:chgData name="Gladius David Kulothungan" userId="5e27f31e-8d93-482e-ac92-c74194db9cf9" providerId="ADAL" clId="{047F6A88-87CA-45B7-9702-7AAE1D3BF370}" dt="2025-03-21T14:53:21.599" v="17" actId="20577"/>
        <pc:sldMkLst>
          <pc:docMk/>
          <pc:sldMk cId="0" sldId="260"/>
        </pc:sldMkLst>
      </pc:sldChg>
      <pc:sldChg chg="modSp mod">
        <pc:chgData name="Gladius David Kulothungan" userId="5e27f31e-8d93-482e-ac92-c74194db9cf9" providerId="ADAL" clId="{047F6A88-87CA-45B7-9702-7AAE1D3BF370}" dt="2025-03-21T15:01:28.121" v="31" actId="1076"/>
        <pc:sldMkLst>
          <pc:docMk/>
          <pc:sldMk cId="0" sldId="261"/>
        </pc:sldMkLst>
        <pc:spChg chg="mod">
          <ac:chgData name="Gladius David Kulothungan" userId="5e27f31e-8d93-482e-ac92-c74194db9cf9" providerId="ADAL" clId="{047F6A88-87CA-45B7-9702-7AAE1D3BF370}" dt="2025-03-21T15:01:28.121" v="31" actId="1076"/>
          <ac:spMkLst>
            <pc:docMk/>
            <pc:sldMk cId="0" sldId="261"/>
            <ac:spMk id="3" creationId="{00000000-0000-0000-0000-000000000000}"/>
          </ac:spMkLst>
        </pc:spChg>
      </pc:sldChg>
      <pc:sldChg chg="modSp mod">
        <pc:chgData name="Gladius David Kulothungan" userId="5e27f31e-8d93-482e-ac92-c74194db9cf9" providerId="ADAL" clId="{047F6A88-87CA-45B7-9702-7AAE1D3BF370}" dt="2025-03-21T15:01:50.149" v="35" actId="404"/>
        <pc:sldMkLst>
          <pc:docMk/>
          <pc:sldMk cId="0" sldId="262"/>
        </pc:sldMkLst>
        <pc:spChg chg="mod">
          <ac:chgData name="Gladius David Kulothungan" userId="5e27f31e-8d93-482e-ac92-c74194db9cf9" providerId="ADAL" clId="{047F6A88-87CA-45B7-9702-7AAE1D3BF370}" dt="2025-03-21T15:01:50.149" v="35" actId="404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Gladius David Kulothungan" userId="5e27f31e-8d93-482e-ac92-c74194db9cf9" providerId="ADAL" clId="{047F6A88-87CA-45B7-9702-7AAE1D3BF370}" dt="2025-03-21T15:02:10.169" v="38" actId="404"/>
        <pc:sldMkLst>
          <pc:docMk/>
          <pc:sldMk cId="0" sldId="263"/>
        </pc:sldMkLst>
        <pc:spChg chg="mod">
          <ac:chgData name="Gladius David Kulothungan" userId="5e27f31e-8d93-482e-ac92-c74194db9cf9" providerId="ADAL" clId="{047F6A88-87CA-45B7-9702-7AAE1D3BF370}" dt="2025-03-21T15:02:10.169" v="38" actId="404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Gladius David Kulothungan" userId="5e27f31e-8d93-482e-ac92-c74194db9cf9" providerId="ADAL" clId="{047F6A88-87CA-45B7-9702-7AAE1D3BF370}" dt="2025-03-21T15:02:31.738" v="41" actId="404"/>
        <pc:sldMkLst>
          <pc:docMk/>
          <pc:sldMk cId="0" sldId="266"/>
        </pc:sldMkLst>
        <pc:spChg chg="mod">
          <ac:chgData name="Gladius David Kulothungan" userId="5e27f31e-8d93-482e-ac92-c74194db9cf9" providerId="ADAL" clId="{047F6A88-87CA-45B7-9702-7AAE1D3BF370}" dt="2025-03-21T15:02:31.738" v="41" actId="404"/>
          <ac:spMkLst>
            <pc:docMk/>
            <pc:sldMk cId="0" sldId="266"/>
            <ac:spMk id="3" creationId="{00000000-0000-0000-0000-000000000000}"/>
          </ac:spMkLst>
        </pc:spChg>
      </pc:sldChg>
      <pc:sldChg chg="modSp mod">
        <pc:chgData name="Gladius David Kulothungan" userId="5e27f31e-8d93-482e-ac92-c74194db9cf9" providerId="ADAL" clId="{047F6A88-87CA-45B7-9702-7AAE1D3BF370}" dt="2025-03-21T15:06:59.869" v="50" actId="20577"/>
        <pc:sldMkLst>
          <pc:docMk/>
          <pc:sldMk cId="0" sldId="267"/>
        </pc:sldMkLst>
        <pc:spChg chg="mod">
          <ac:chgData name="Gladius David Kulothungan" userId="5e27f31e-8d93-482e-ac92-c74194db9cf9" providerId="ADAL" clId="{047F6A88-87CA-45B7-9702-7AAE1D3BF370}" dt="2025-03-21T15:06:59.869" v="50" actId="20577"/>
          <ac:spMkLst>
            <pc:docMk/>
            <pc:sldMk cId="0" sldId="267"/>
            <ac:spMk id="3" creationId="{00000000-0000-0000-0000-000000000000}"/>
          </ac:spMkLst>
        </pc:spChg>
      </pc:sldChg>
      <pc:sldChg chg="modSp mod">
        <pc:chgData name="Gladius David Kulothungan" userId="5e27f31e-8d93-482e-ac92-c74194db9cf9" providerId="ADAL" clId="{047F6A88-87CA-45B7-9702-7AAE1D3BF370}" dt="2025-03-21T15:11:03.476" v="82" actId="113"/>
        <pc:sldMkLst>
          <pc:docMk/>
          <pc:sldMk cId="0" sldId="270"/>
        </pc:sldMkLst>
        <pc:spChg chg="mod">
          <ac:chgData name="Gladius David Kulothungan" userId="5e27f31e-8d93-482e-ac92-c74194db9cf9" providerId="ADAL" clId="{047F6A88-87CA-45B7-9702-7AAE1D3BF370}" dt="2025-03-21T15:11:03.476" v="82" actId="113"/>
          <ac:spMkLst>
            <pc:docMk/>
            <pc:sldMk cId="0" sldId="270"/>
            <ac:spMk id="3" creationId="{00000000-0000-0000-0000-000000000000}"/>
          </ac:spMkLst>
        </pc:spChg>
      </pc:sldChg>
      <pc:sldChg chg="modSp mod">
        <pc:chgData name="Gladius David Kulothungan" userId="5e27f31e-8d93-482e-ac92-c74194db9cf9" providerId="ADAL" clId="{047F6A88-87CA-45B7-9702-7AAE1D3BF370}" dt="2025-03-21T15:11:32.254" v="84" actId="113"/>
        <pc:sldMkLst>
          <pc:docMk/>
          <pc:sldMk cId="0" sldId="272"/>
        </pc:sldMkLst>
        <pc:spChg chg="mod">
          <ac:chgData name="Gladius David Kulothungan" userId="5e27f31e-8d93-482e-ac92-c74194db9cf9" providerId="ADAL" clId="{047F6A88-87CA-45B7-9702-7AAE1D3BF370}" dt="2025-03-21T15:11:32.254" v="84" actId="113"/>
          <ac:spMkLst>
            <pc:docMk/>
            <pc:sldMk cId="0" sldId="272"/>
            <ac:spMk id="3" creationId="{00000000-0000-0000-0000-000000000000}"/>
          </ac:spMkLst>
        </pc:spChg>
      </pc:sldChg>
      <pc:sldChg chg="modSp mod">
        <pc:chgData name="Gladius David Kulothungan" userId="5e27f31e-8d93-482e-ac92-c74194db9cf9" providerId="ADAL" clId="{047F6A88-87CA-45B7-9702-7AAE1D3BF370}" dt="2025-03-21T15:11:44.139" v="85" actId="113"/>
        <pc:sldMkLst>
          <pc:docMk/>
          <pc:sldMk cId="0" sldId="273"/>
        </pc:sldMkLst>
        <pc:spChg chg="mod">
          <ac:chgData name="Gladius David Kulothungan" userId="5e27f31e-8d93-482e-ac92-c74194db9cf9" providerId="ADAL" clId="{047F6A88-87CA-45B7-9702-7AAE1D3BF370}" dt="2025-03-21T15:11:44.139" v="85" actId="113"/>
          <ac:spMkLst>
            <pc:docMk/>
            <pc:sldMk cId="0" sldId="273"/>
            <ac:spMk id="3" creationId="{00000000-0000-0000-0000-000000000000}"/>
          </ac:spMkLst>
        </pc:spChg>
      </pc:sldChg>
      <pc:sldChg chg="modSp mod">
        <pc:chgData name="Gladius David Kulothungan" userId="5e27f31e-8d93-482e-ac92-c74194db9cf9" providerId="ADAL" clId="{047F6A88-87CA-45B7-9702-7AAE1D3BF370}" dt="2025-03-21T15:12:03.765" v="86" actId="113"/>
        <pc:sldMkLst>
          <pc:docMk/>
          <pc:sldMk cId="0" sldId="274"/>
        </pc:sldMkLst>
        <pc:spChg chg="mod">
          <ac:chgData name="Gladius David Kulothungan" userId="5e27f31e-8d93-482e-ac92-c74194db9cf9" providerId="ADAL" clId="{047F6A88-87CA-45B7-9702-7AAE1D3BF370}" dt="2025-03-21T15:12:03.765" v="86" actId="113"/>
          <ac:spMkLst>
            <pc:docMk/>
            <pc:sldMk cId="0" sldId="274"/>
            <ac:spMk id="3" creationId="{00000000-0000-0000-0000-000000000000}"/>
          </ac:spMkLst>
        </pc:spChg>
      </pc:sldChg>
      <pc:sldChg chg="modSp mod">
        <pc:chgData name="Gladius David Kulothungan" userId="5e27f31e-8d93-482e-ac92-c74194db9cf9" providerId="ADAL" clId="{047F6A88-87CA-45B7-9702-7AAE1D3BF370}" dt="2025-03-21T15:12:17.452" v="87" actId="20577"/>
        <pc:sldMkLst>
          <pc:docMk/>
          <pc:sldMk cId="0" sldId="275"/>
        </pc:sldMkLst>
        <pc:spChg chg="mod">
          <ac:chgData name="Gladius David Kulothungan" userId="5e27f31e-8d93-482e-ac92-c74194db9cf9" providerId="ADAL" clId="{047F6A88-87CA-45B7-9702-7AAE1D3BF370}" dt="2025-03-21T15:12:17.452" v="87" actId="20577"/>
          <ac:spMkLst>
            <pc:docMk/>
            <pc:sldMk cId="0" sldId="275"/>
            <ac:spMk id="3" creationId="{00000000-0000-0000-0000-000000000000}"/>
          </ac:spMkLst>
        </pc:spChg>
      </pc:sldChg>
      <pc:sldChg chg="modSp del mod">
        <pc:chgData name="Gladius David Kulothungan" userId="5e27f31e-8d93-482e-ac92-c74194db9cf9" providerId="ADAL" clId="{047F6A88-87CA-45B7-9702-7AAE1D3BF370}" dt="2025-03-23T16:28:58.245" v="108" actId="47"/>
        <pc:sldMkLst>
          <pc:docMk/>
          <pc:sldMk cId="0" sldId="276"/>
        </pc:sldMkLst>
      </pc:sldChg>
      <pc:sldChg chg="addSp delSp modSp new mod">
        <pc:chgData name="Gladius David Kulothungan" userId="5e27f31e-8d93-482e-ac92-c74194db9cf9" providerId="ADAL" clId="{047F6A88-87CA-45B7-9702-7AAE1D3BF370}" dt="2025-03-21T15:13:47.647" v="106" actId="1076"/>
        <pc:sldMkLst>
          <pc:docMk/>
          <pc:sldMk cId="654284877" sldId="277"/>
        </pc:sldMkLst>
        <pc:spChg chg="mod">
          <ac:chgData name="Gladius David Kulothungan" userId="5e27f31e-8d93-482e-ac92-c74194db9cf9" providerId="ADAL" clId="{047F6A88-87CA-45B7-9702-7AAE1D3BF370}" dt="2025-03-21T15:13:47.647" v="106" actId="1076"/>
          <ac:spMkLst>
            <pc:docMk/>
            <pc:sldMk cId="654284877" sldId="277"/>
            <ac:spMk id="2" creationId="{D2849C19-FEEC-1E6C-1252-689AF4854567}"/>
          </ac:spMkLst>
        </pc:spChg>
        <pc:picChg chg="add mod">
          <ac:chgData name="Gladius David Kulothungan" userId="5e27f31e-8d93-482e-ac92-c74194db9cf9" providerId="ADAL" clId="{047F6A88-87CA-45B7-9702-7AAE1D3BF370}" dt="2025-03-21T15:13:36.817" v="105" actId="1076"/>
          <ac:picMkLst>
            <pc:docMk/>
            <pc:sldMk cId="654284877" sldId="277"/>
            <ac:picMk id="6" creationId="{6F785D7E-F528-D98E-F4FB-A255240C1FFE}"/>
          </ac:picMkLst>
        </pc:picChg>
      </pc:sldChg>
      <pc:sldChg chg="addSp delSp modSp new mod">
        <pc:chgData name="Gladius David Kulothungan" userId="5e27f31e-8d93-482e-ac92-c74194db9cf9" providerId="ADAL" clId="{047F6A88-87CA-45B7-9702-7AAE1D3BF370}" dt="2025-03-21T15:10:38.032" v="81" actId="1076"/>
        <pc:sldMkLst>
          <pc:docMk/>
          <pc:sldMk cId="2870716339" sldId="278"/>
        </pc:sldMkLst>
      </pc:sldChg>
      <pc:sldChg chg="add">
        <pc:chgData name="Gladius David Kulothungan" userId="5e27f31e-8d93-482e-ac92-c74194db9cf9" providerId="ADAL" clId="{047F6A88-87CA-45B7-9702-7AAE1D3BF370}" dt="2025-03-23T16:28:06.036" v="107"/>
        <pc:sldMkLst>
          <pc:docMk/>
          <pc:sldMk cId="0" sldId="279"/>
        </pc:sldMkLst>
      </pc:sldChg>
      <pc:sldChg chg="modSp add">
        <pc:chgData name="Gladius David Kulothungan" userId="5e27f31e-8d93-482e-ac92-c74194db9cf9" providerId="ADAL" clId="{047F6A88-87CA-45B7-9702-7AAE1D3BF370}" dt="2025-03-23T16:32:03.321" v="121" actId="14100"/>
        <pc:sldMkLst>
          <pc:docMk/>
          <pc:sldMk cId="0" sldId="280"/>
        </pc:sldMkLst>
        <pc:spChg chg="mod">
          <ac:chgData name="Gladius David Kulothungan" userId="5e27f31e-8d93-482e-ac92-c74194db9cf9" providerId="ADAL" clId="{047F6A88-87CA-45B7-9702-7AAE1D3BF370}" dt="2025-03-23T16:32:03.321" v="121" actId="14100"/>
          <ac:spMkLst>
            <pc:docMk/>
            <pc:sldMk cId="0" sldId="280"/>
            <ac:spMk id="3" creationId="{00000000-0000-0000-0000-000000000000}"/>
          </ac:spMkLst>
        </pc:spChg>
      </pc:sldChg>
      <pc:sldChg chg="modSp add">
        <pc:chgData name="Gladius David Kulothungan" userId="5e27f31e-8d93-482e-ac92-c74194db9cf9" providerId="ADAL" clId="{047F6A88-87CA-45B7-9702-7AAE1D3BF370}" dt="2025-03-23T16:31:45.598" v="120" actId="1076"/>
        <pc:sldMkLst>
          <pc:docMk/>
          <pc:sldMk cId="0" sldId="281"/>
        </pc:sldMkLst>
        <pc:spChg chg="mod">
          <ac:chgData name="Gladius David Kulothungan" userId="5e27f31e-8d93-482e-ac92-c74194db9cf9" providerId="ADAL" clId="{047F6A88-87CA-45B7-9702-7AAE1D3BF370}" dt="2025-03-23T16:31:45.598" v="120" actId="1076"/>
          <ac:spMkLst>
            <pc:docMk/>
            <pc:sldMk cId="0" sldId="281"/>
            <ac:spMk id="2" creationId="{00000000-0000-0000-0000-000000000000}"/>
          </ac:spMkLst>
        </pc:spChg>
        <pc:spChg chg="mod">
          <ac:chgData name="Gladius David Kulothungan" userId="5e27f31e-8d93-482e-ac92-c74194db9cf9" providerId="ADAL" clId="{047F6A88-87CA-45B7-9702-7AAE1D3BF370}" dt="2025-03-23T16:31:36.715" v="119" actId="14100"/>
          <ac:spMkLst>
            <pc:docMk/>
            <pc:sldMk cId="0" sldId="281"/>
            <ac:spMk id="3" creationId="{00000000-0000-0000-0000-000000000000}"/>
          </ac:spMkLst>
        </pc:spChg>
      </pc:sldChg>
      <pc:sldChg chg="add">
        <pc:chgData name="Gladius David Kulothungan" userId="5e27f31e-8d93-482e-ac92-c74194db9cf9" providerId="ADAL" clId="{047F6A88-87CA-45B7-9702-7AAE1D3BF370}" dt="2025-03-23T16:28:06.036" v="107"/>
        <pc:sldMkLst>
          <pc:docMk/>
          <pc:sldMk cId="0" sldId="282"/>
        </pc:sldMkLst>
      </pc:sldChg>
      <pc:sldChg chg="add">
        <pc:chgData name="Gladius David Kulothungan" userId="5e27f31e-8d93-482e-ac92-c74194db9cf9" providerId="ADAL" clId="{047F6A88-87CA-45B7-9702-7AAE1D3BF370}" dt="2025-03-23T16:28:06.036" v="107"/>
        <pc:sldMkLst>
          <pc:docMk/>
          <pc:sldMk cId="0" sldId="283"/>
        </pc:sldMkLst>
      </pc:sldChg>
      <pc:sldChg chg="add">
        <pc:chgData name="Gladius David Kulothungan" userId="5e27f31e-8d93-482e-ac92-c74194db9cf9" providerId="ADAL" clId="{047F6A88-87CA-45B7-9702-7AAE1D3BF370}" dt="2025-03-23T16:28:06.036" v="107"/>
        <pc:sldMkLst>
          <pc:docMk/>
          <pc:sldMk cId="0" sldId="284"/>
        </pc:sldMkLst>
      </pc:sldChg>
      <pc:sldChg chg="add">
        <pc:chgData name="Gladius David Kulothungan" userId="5e27f31e-8d93-482e-ac92-c74194db9cf9" providerId="ADAL" clId="{047F6A88-87CA-45B7-9702-7AAE1D3BF370}" dt="2025-03-23T16:28:06.036" v="107"/>
        <pc:sldMkLst>
          <pc:docMk/>
          <pc:sldMk cId="0" sldId="285"/>
        </pc:sldMkLst>
      </pc:sldChg>
      <pc:sldChg chg="modSp add mod">
        <pc:chgData name="Gladius David Kulothungan" userId="5e27f31e-8d93-482e-ac92-c74194db9cf9" providerId="ADAL" clId="{047F6A88-87CA-45B7-9702-7AAE1D3BF370}" dt="2025-03-23T16:32:46.659" v="126" actId="20577"/>
        <pc:sldMkLst>
          <pc:docMk/>
          <pc:sldMk cId="0" sldId="286"/>
        </pc:sldMkLst>
        <pc:spChg chg="mod">
          <ac:chgData name="Gladius David Kulothungan" userId="5e27f31e-8d93-482e-ac92-c74194db9cf9" providerId="ADAL" clId="{047F6A88-87CA-45B7-9702-7AAE1D3BF370}" dt="2025-03-23T16:32:46.659" v="126" actId="20577"/>
          <ac:spMkLst>
            <pc:docMk/>
            <pc:sldMk cId="0" sldId="286"/>
            <ac:spMk id="2" creationId="{00000000-0000-0000-0000-000000000000}"/>
          </ac:spMkLst>
        </pc:spChg>
        <pc:spChg chg="mod">
          <ac:chgData name="Gladius David Kulothungan" userId="5e27f31e-8d93-482e-ac92-c74194db9cf9" providerId="ADAL" clId="{047F6A88-87CA-45B7-9702-7AAE1D3BF370}" dt="2025-03-23T16:30:29.820" v="117" actId="1076"/>
          <ac:spMkLst>
            <pc:docMk/>
            <pc:sldMk cId="0" sldId="286"/>
            <ac:spMk id="3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C170870-6F49-4333-8DF3-812CC830BF64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2C1429B9-D551-4000-A6ED-4AE8038F6C5B}">
      <dgm:prSet phldrT="[Text]" custT="1"/>
      <dgm:spPr/>
      <dgm:t>
        <a:bodyPr/>
        <a:lstStyle/>
        <a:p>
          <a:r>
            <a:rPr lang="en-US" sz="2000" dirty="0">
              <a:solidFill>
                <a:schemeClr val="tx1"/>
              </a:solidFill>
            </a:rPr>
            <a:t>1. Goal setting</a:t>
          </a:r>
          <a:endParaRPr lang="en-GB" sz="2000" dirty="0">
            <a:solidFill>
              <a:schemeClr val="tx1"/>
            </a:solidFill>
          </a:endParaRPr>
        </a:p>
      </dgm:t>
    </dgm:pt>
    <dgm:pt modelId="{F87F078E-72F2-42CE-95DB-E8849623CB72}" type="parTrans" cxnId="{E8DDD9D9-4E1D-4797-AF7D-F78C2BD58EC3}">
      <dgm:prSet/>
      <dgm:spPr/>
      <dgm:t>
        <a:bodyPr/>
        <a:lstStyle/>
        <a:p>
          <a:endParaRPr lang="en-GB"/>
        </a:p>
      </dgm:t>
    </dgm:pt>
    <dgm:pt modelId="{59BB7427-53AA-48F9-9626-631A768F4F60}" type="sibTrans" cxnId="{E8DDD9D9-4E1D-4797-AF7D-F78C2BD58EC3}">
      <dgm:prSet/>
      <dgm:spPr/>
      <dgm:t>
        <a:bodyPr/>
        <a:lstStyle/>
        <a:p>
          <a:endParaRPr lang="en-GB"/>
        </a:p>
      </dgm:t>
    </dgm:pt>
    <dgm:pt modelId="{2CEAF291-3CAF-4CE3-A881-2528F53904B3}">
      <dgm:prSet custT="1"/>
      <dgm:spPr/>
      <dgm:t>
        <a:bodyPr/>
        <a:lstStyle/>
        <a:p>
          <a:r>
            <a:rPr lang="en-US" sz="2000" dirty="0">
              <a:solidFill>
                <a:schemeClr val="tx1"/>
              </a:solidFill>
            </a:rPr>
            <a:t>2. Observation and documentation</a:t>
          </a:r>
        </a:p>
      </dgm:t>
    </dgm:pt>
    <dgm:pt modelId="{743DA394-F6FD-42D7-9010-86053F0B6DE7}" type="parTrans" cxnId="{BD44F6E7-8AB7-4ED3-BAFC-69E6C12F4B8A}">
      <dgm:prSet/>
      <dgm:spPr/>
      <dgm:t>
        <a:bodyPr/>
        <a:lstStyle/>
        <a:p>
          <a:endParaRPr lang="en-GB"/>
        </a:p>
      </dgm:t>
    </dgm:pt>
    <dgm:pt modelId="{2805FFBE-895A-4687-B9CE-93966DC6A1F4}" type="sibTrans" cxnId="{BD44F6E7-8AB7-4ED3-BAFC-69E6C12F4B8A}">
      <dgm:prSet/>
      <dgm:spPr/>
      <dgm:t>
        <a:bodyPr/>
        <a:lstStyle/>
        <a:p>
          <a:endParaRPr lang="en-GB"/>
        </a:p>
      </dgm:t>
    </dgm:pt>
    <dgm:pt modelId="{C14C90C7-AF4A-46F9-B5B9-F6577953EBF5}">
      <dgm:prSet custT="1"/>
      <dgm:spPr/>
      <dgm:t>
        <a:bodyPr/>
        <a:lstStyle/>
        <a:p>
          <a:r>
            <a:rPr lang="en-US" sz="2000" dirty="0">
              <a:solidFill>
                <a:schemeClr val="tx1"/>
              </a:solidFill>
            </a:rPr>
            <a:t>3. Evaluation</a:t>
          </a:r>
        </a:p>
      </dgm:t>
    </dgm:pt>
    <dgm:pt modelId="{B8F6A603-E2A8-4A76-81D4-B45C27D3EEC6}" type="parTrans" cxnId="{4674CE1C-C7CE-415C-B5AD-2B3E42479A04}">
      <dgm:prSet/>
      <dgm:spPr/>
      <dgm:t>
        <a:bodyPr/>
        <a:lstStyle/>
        <a:p>
          <a:endParaRPr lang="en-GB"/>
        </a:p>
      </dgm:t>
    </dgm:pt>
    <dgm:pt modelId="{95ED66E7-9E0E-4E1E-80E7-8712D4A0C3A2}" type="sibTrans" cxnId="{4674CE1C-C7CE-415C-B5AD-2B3E42479A04}">
      <dgm:prSet/>
      <dgm:spPr/>
      <dgm:t>
        <a:bodyPr/>
        <a:lstStyle/>
        <a:p>
          <a:endParaRPr lang="en-GB"/>
        </a:p>
      </dgm:t>
    </dgm:pt>
    <dgm:pt modelId="{CF07D133-0003-438D-BE6F-4F3094FACFF0}">
      <dgm:prSet custT="1"/>
      <dgm:spPr/>
      <dgm:t>
        <a:bodyPr/>
        <a:lstStyle/>
        <a:p>
          <a:r>
            <a:rPr lang="en-US" sz="2000" dirty="0">
              <a:solidFill>
                <a:schemeClr val="tx1"/>
              </a:solidFill>
            </a:rPr>
            <a:t>4. Feedback discussion</a:t>
          </a:r>
        </a:p>
      </dgm:t>
    </dgm:pt>
    <dgm:pt modelId="{CCD4AC9F-31D4-4F6B-B564-B32FC6FA44D0}" type="parTrans" cxnId="{1C792B98-3AC3-4DFE-972A-B897D1C276DB}">
      <dgm:prSet/>
      <dgm:spPr/>
      <dgm:t>
        <a:bodyPr/>
        <a:lstStyle/>
        <a:p>
          <a:endParaRPr lang="en-GB"/>
        </a:p>
      </dgm:t>
    </dgm:pt>
    <dgm:pt modelId="{D3F711A2-E8E3-4A51-91FE-4702D79FC945}" type="sibTrans" cxnId="{1C792B98-3AC3-4DFE-972A-B897D1C276DB}">
      <dgm:prSet/>
      <dgm:spPr/>
      <dgm:t>
        <a:bodyPr/>
        <a:lstStyle/>
        <a:p>
          <a:endParaRPr lang="en-GB"/>
        </a:p>
      </dgm:t>
    </dgm:pt>
    <dgm:pt modelId="{3AF3EAA9-E3F3-480B-B128-42C033667972}">
      <dgm:prSet custT="1"/>
      <dgm:spPr/>
      <dgm:t>
        <a:bodyPr/>
        <a:lstStyle/>
        <a:p>
          <a:r>
            <a:rPr lang="en-US" sz="2000" dirty="0">
              <a:solidFill>
                <a:schemeClr val="tx1"/>
              </a:solidFill>
            </a:rPr>
            <a:t>5. Action planning</a:t>
          </a:r>
        </a:p>
      </dgm:t>
    </dgm:pt>
    <dgm:pt modelId="{9CCC6006-714A-44A9-B501-9D8380841AB1}" type="parTrans" cxnId="{E8AADC28-3385-44D6-93BA-662629DF6E8F}">
      <dgm:prSet/>
      <dgm:spPr/>
      <dgm:t>
        <a:bodyPr/>
        <a:lstStyle/>
        <a:p>
          <a:endParaRPr lang="en-GB"/>
        </a:p>
      </dgm:t>
    </dgm:pt>
    <dgm:pt modelId="{99CCD733-CD5B-4CD2-AFD0-CD880386E360}" type="sibTrans" cxnId="{E8AADC28-3385-44D6-93BA-662629DF6E8F}">
      <dgm:prSet/>
      <dgm:spPr/>
      <dgm:t>
        <a:bodyPr/>
        <a:lstStyle/>
        <a:p>
          <a:endParaRPr lang="en-GB"/>
        </a:p>
      </dgm:t>
    </dgm:pt>
    <dgm:pt modelId="{1F707DE1-0DD7-4F8F-B6C9-5668934AAA50}" type="pres">
      <dgm:prSet presAssocID="{3C170870-6F49-4333-8DF3-812CC830BF64}" presName="CompostProcess" presStyleCnt="0">
        <dgm:presLayoutVars>
          <dgm:dir/>
          <dgm:resizeHandles val="exact"/>
        </dgm:presLayoutVars>
      </dgm:prSet>
      <dgm:spPr/>
    </dgm:pt>
    <dgm:pt modelId="{E47D10DD-31FD-420E-8C45-ED13B08297C0}" type="pres">
      <dgm:prSet presAssocID="{3C170870-6F49-4333-8DF3-812CC830BF64}" presName="arrow" presStyleLbl="bgShp" presStyleIdx="0" presStyleCnt="1"/>
      <dgm:spPr/>
    </dgm:pt>
    <dgm:pt modelId="{DF687B5B-EF7E-4F56-8846-DBE17BA50EA3}" type="pres">
      <dgm:prSet presAssocID="{3C170870-6F49-4333-8DF3-812CC830BF64}" presName="linearProcess" presStyleCnt="0"/>
      <dgm:spPr/>
    </dgm:pt>
    <dgm:pt modelId="{37C77D67-6182-43AB-B029-1E71162CB1EE}" type="pres">
      <dgm:prSet presAssocID="{2C1429B9-D551-4000-A6ED-4AE8038F6C5B}" presName="textNode" presStyleLbl="node1" presStyleIdx="0" presStyleCnt="5">
        <dgm:presLayoutVars>
          <dgm:bulletEnabled val="1"/>
        </dgm:presLayoutVars>
      </dgm:prSet>
      <dgm:spPr/>
    </dgm:pt>
    <dgm:pt modelId="{32982CF4-65D3-4F67-A381-19A25838C1A2}" type="pres">
      <dgm:prSet presAssocID="{59BB7427-53AA-48F9-9626-631A768F4F60}" presName="sibTrans" presStyleCnt="0"/>
      <dgm:spPr/>
    </dgm:pt>
    <dgm:pt modelId="{4081E2A9-F871-40BE-B970-8456B0BCD582}" type="pres">
      <dgm:prSet presAssocID="{2CEAF291-3CAF-4CE3-A881-2528F53904B3}" presName="textNode" presStyleLbl="node1" presStyleIdx="1" presStyleCnt="5">
        <dgm:presLayoutVars>
          <dgm:bulletEnabled val="1"/>
        </dgm:presLayoutVars>
      </dgm:prSet>
      <dgm:spPr/>
    </dgm:pt>
    <dgm:pt modelId="{1E6AA12B-5AD2-46D4-B591-2F2E372EFC5C}" type="pres">
      <dgm:prSet presAssocID="{2805FFBE-895A-4687-B9CE-93966DC6A1F4}" presName="sibTrans" presStyleCnt="0"/>
      <dgm:spPr/>
    </dgm:pt>
    <dgm:pt modelId="{35392164-2934-4B7C-8721-3D1BCAF9A1A0}" type="pres">
      <dgm:prSet presAssocID="{C14C90C7-AF4A-46F9-B5B9-F6577953EBF5}" presName="textNode" presStyleLbl="node1" presStyleIdx="2" presStyleCnt="5">
        <dgm:presLayoutVars>
          <dgm:bulletEnabled val="1"/>
        </dgm:presLayoutVars>
      </dgm:prSet>
      <dgm:spPr/>
    </dgm:pt>
    <dgm:pt modelId="{BBB9D324-32C7-4A42-BED0-7FA7BE94C3ED}" type="pres">
      <dgm:prSet presAssocID="{95ED66E7-9E0E-4E1E-80E7-8712D4A0C3A2}" presName="sibTrans" presStyleCnt="0"/>
      <dgm:spPr/>
    </dgm:pt>
    <dgm:pt modelId="{19C0B52F-359F-47E6-B23B-9A7A83BC8BDB}" type="pres">
      <dgm:prSet presAssocID="{CF07D133-0003-438D-BE6F-4F3094FACFF0}" presName="textNode" presStyleLbl="node1" presStyleIdx="3" presStyleCnt="5">
        <dgm:presLayoutVars>
          <dgm:bulletEnabled val="1"/>
        </dgm:presLayoutVars>
      </dgm:prSet>
      <dgm:spPr/>
    </dgm:pt>
    <dgm:pt modelId="{977C9EBD-97D6-4927-AEBA-0FFA5702D5CD}" type="pres">
      <dgm:prSet presAssocID="{D3F711A2-E8E3-4A51-91FE-4702D79FC945}" presName="sibTrans" presStyleCnt="0"/>
      <dgm:spPr/>
    </dgm:pt>
    <dgm:pt modelId="{0D52E84E-339A-445D-BFD7-5CAB1014D749}" type="pres">
      <dgm:prSet presAssocID="{3AF3EAA9-E3F3-480B-B128-42C033667972}" presName="textNode" presStyleLbl="node1" presStyleIdx="4" presStyleCnt="5">
        <dgm:presLayoutVars>
          <dgm:bulletEnabled val="1"/>
        </dgm:presLayoutVars>
      </dgm:prSet>
      <dgm:spPr/>
    </dgm:pt>
  </dgm:ptLst>
  <dgm:cxnLst>
    <dgm:cxn modelId="{E29CD314-2E2A-4935-9CF3-D244F7440CDB}" type="presOf" srcId="{2C1429B9-D551-4000-A6ED-4AE8038F6C5B}" destId="{37C77D67-6182-43AB-B029-1E71162CB1EE}" srcOrd="0" destOrd="0" presId="urn:microsoft.com/office/officeart/2005/8/layout/hProcess9"/>
    <dgm:cxn modelId="{4674CE1C-C7CE-415C-B5AD-2B3E42479A04}" srcId="{3C170870-6F49-4333-8DF3-812CC830BF64}" destId="{C14C90C7-AF4A-46F9-B5B9-F6577953EBF5}" srcOrd="2" destOrd="0" parTransId="{B8F6A603-E2A8-4A76-81D4-B45C27D3EEC6}" sibTransId="{95ED66E7-9E0E-4E1E-80E7-8712D4A0C3A2}"/>
    <dgm:cxn modelId="{E8AADC28-3385-44D6-93BA-662629DF6E8F}" srcId="{3C170870-6F49-4333-8DF3-812CC830BF64}" destId="{3AF3EAA9-E3F3-480B-B128-42C033667972}" srcOrd="4" destOrd="0" parTransId="{9CCC6006-714A-44A9-B501-9D8380841AB1}" sibTransId="{99CCD733-CD5B-4CD2-AFD0-CD880386E360}"/>
    <dgm:cxn modelId="{D3625030-0EB0-44FB-9BE6-854536C6FE2A}" type="presOf" srcId="{2CEAF291-3CAF-4CE3-A881-2528F53904B3}" destId="{4081E2A9-F871-40BE-B970-8456B0BCD582}" srcOrd="0" destOrd="0" presId="urn:microsoft.com/office/officeart/2005/8/layout/hProcess9"/>
    <dgm:cxn modelId="{1C792B98-3AC3-4DFE-972A-B897D1C276DB}" srcId="{3C170870-6F49-4333-8DF3-812CC830BF64}" destId="{CF07D133-0003-438D-BE6F-4F3094FACFF0}" srcOrd="3" destOrd="0" parTransId="{CCD4AC9F-31D4-4F6B-B564-B32FC6FA44D0}" sibTransId="{D3F711A2-E8E3-4A51-91FE-4702D79FC945}"/>
    <dgm:cxn modelId="{B5EB7CA3-E246-432F-A651-D3FC00405D45}" type="presOf" srcId="{3AF3EAA9-E3F3-480B-B128-42C033667972}" destId="{0D52E84E-339A-445D-BFD7-5CAB1014D749}" srcOrd="0" destOrd="0" presId="urn:microsoft.com/office/officeart/2005/8/layout/hProcess9"/>
    <dgm:cxn modelId="{063348B2-9949-4E2E-8A40-880544F163AF}" type="presOf" srcId="{C14C90C7-AF4A-46F9-B5B9-F6577953EBF5}" destId="{35392164-2934-4B7C-8721-3D1BCAF9A1A0}" srcOrd="0" destOrd="0" presId="urn:microsoft.com/office/officeart/2005/8/layout/hProcess9"/>
    <dgm:cxn modelId="{C76896C5-3F52-499C-A6FA-8A6FDCD08861}" type="presOf" srcId="{3C170870-6F49-4333-8DF3-812CC830BF64}" destId="{1F707DE1-0DD7-4F8F-B6C9-5668934AAA50}" srcOrd="0" destOrd="0" presId="urn:microsoft.com/office/officeart/2005/8/layout/hProcess9"/>
    <dgm:cxn modelId="{E8DDD9D9-4E1D-4797-AF7D-F78C2BD58EC3}" srcId="{3C170870-6F49-4333-8DF3-812CC830BF64}" destId="{2C1429B9-D551-4000-A6ED-4AE8038F6C5B}" srcOrd="0" destOrd="0" parTransId="{F87F078E-72F2-42CE-95DB-E8849623CB72}" sibTransId="{59BB7427-53AA-48F9-9626-631A768F4F60}"/>
    <dgm:cxn modelId="{BD44F6E7-8AB7-4ED3-BAFC-69E6C12F4B8A}" srcId="{3C170870-6F49-4333-8DF3-812CC830BF64}" destId="{2CEAF291-3CAF-4CE3-A881-2528F53904B3}" srcOrd="1" destOrd="0" parTransId="{743DA394-F6FD-42D7-9010-86053F0B6DE7}" sibTransId="{2805FFBE-895A-4687-B9CE-93966DC6A1F4}"/>
    <dgm:cxn modelId="{DD08A0FB-2697-4D13-B081-332FDA58DBC0}" type="presOf" srcId="{CF07D133-0003-438D-BE6F-4F3094FACFF0}" destId="{19C0B52F-359F-47E6-B23B-9A7A83BC8BDB}" srcOrd="0" destOrd="0" presId="urn:microsoft.com/office/officeart/2005/8/layout/hProcess9"/>
    <dgm:cxn modelId="{36810BF9-8DAB-4119-9216-05AD86056A2B}" type="presParOf" srcId="{1F707DE1-0DD7-4F8F-B6C9-5668934AAA50}" destId="{E47D10DD-31FD-420E-8C45-ED13B08297C0}" srcOrd="0" destOrd="0" presId="urn:microsoft.com/office/officeart/2005/8/layout/hProcess9"/>
    <dgm:cxn modelId="{641B6325-9300-4236-8660-E528F3ADD173}" type="presParOf" srcId="{1F707DE1-0DD7-4F8F-B6C9-5668934AAA50}" destId="{DF687B5B-EF7E-4F56-8846-DBE17BA50EA3}" srcOrd="1" destOrd="0" presId="urn:microsoft.com/office/officeart/2005/8/layout/hProcess9"/>
    <dgm:cxn modelId="{71A9D9A0-6D02-4A04-8268-78C920E1CE01}" type="presParOf" srcId="{DF687B5B-EF7E-4F56-8846-DBE17BA50EA3}" destId="{37C77D67-6182-43AB-B029-1E71162CB1EE}" srcOrd="0" destOrd="0" presId="urn:microsoft.com/office/officeart/2005/8/layout/hProcess9"/>
    <dgm:cxn modelId="{396E530C-682E-4E89-93D3-34F16BABE355}" type="presParOf" srcId="{DF687B5B-EF7E-4F56-8846-DBE17BA50EA3}" destId="{32982CF4-65D3-4F67-A381-19A25838C1A2}" srcOrd="1" destOrd="0" presId="urn:microsoft.com/office/officeart/2005/8/layout/hProcess9"/>
    <dgm:cxn modelId="{94150695-BDD7-495B-84DC-CAC335D30F40}" type="presParOf" srcId="{DF687B5B-EF7E-4F56-8846-DBE17BA50EA3}" destId="{4081E2A9-F871-40BE-B970-8456B0BCD582}" srcOrd="2" destOrd="0" presId="urn:microsoft.com/office/officeart/2005/8/layout/hProcess9"/>
    <dgm:cxn modelId="{E43185FD-BFC5-48E8-A937-0A25D9662F8A}" type="presParOf" srcId="{DF687B5B-EF7E-4F56-8846-DBE17BA50EA3}" destId="{1E6AA12B-5AD2-46D4-B591-2F2E372EFC5C}" srcOrd="3" destOrd="0" presId="urn:microsoft.com/office/officeart/2005/8/layout/hProcess9"/>
    <dgm:cxn modelId="{C5A69A45-0145-4325-B90D-D64B62F0081B}" type="presParOf" srcId="{DF687B5B-EF7E-4F56-8846-DBE17BA50EA3}" destId="{35392164-2934-4B7C-8721-3D1BCAF9A1A0}" srcOrd="4" destOrd="0" presId="urn:microsoft.com/office/officeart/2005/8/layout/hProcess9"/>
    <dgm:cxn modelId="{D62E1C89-5FB1-4732-A766-C29C0635AE06}" type="presParOf" srcId="{DF687B5B-EF7E-4F56-8846-DBE17BA50EA3}" destId="{BBB9D324-32C7-4A42-BED0-7FA7BE94C3ED}" srcOrd="5" destOrd="0" presId="urn:microsoft.com/office/officeart/2005/8/layout/hProcess9"/>
    <dgm:cxn modelId="{D4395DFF-3A0C-40E7-BE8E-90DEDE7E45F2}" type="presParOf" srcId="{DF687B5B-EF7E-4F56-8846-DBE17BA50EA3}" destId="{19C0B52F-359F-47E6-B23B-9A7A83BC8BDB}" srcOrd="6" destOrd="0" presId="urn:microsoft.com/office/officeart/2005/8/layout/hProcess9"/>
    <dgm:cxn modelId="{60D3B5AE-A098-49EE-BC3C-3644E3711100}" type="presParOf" srcId="{DF687B5B-EF7E-4F56-8846-DBE17BA50EA3}" destId="{977C9EBD-97D6-4927-AEBA-0FFA5702D5CD}" srcOrd="7" destOrd="0" presId="urn:microsoft.com/office/officeart/2005/8/layout/hProcess9"/>
    <dgm:cxn modelId="{2F741055-7714-4E6F-8085-348F23CD1D94}" type="presParOf" srcId="{DF687B5B-EF7E-4F56-8846-DBE17BA50EA3}" destId="{0D52E84E-339A-445D-BFD7-5CAB1014D749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7D10DD-31FD-420E-8C45-ED13B08297C0}">
      <dsp:nvSpPr>
        <dsp:cNvPr id="0" name=""/>
        <dsp:cNvSpPr/>
      </dsp:nvSpPr>
      <dsp:spPr>
        <a:xfrm>
          <a:off x="877420" y="0"/>
          <a:ext cx="9944099" cy="3890682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C77D67-6182-43AB-B029-1E71162CB1EE}">
      <dsp:nvSpPr>
        <dsp:cNvPr id="0" name=""/>
        <dsp:cNvSpPr/>
      </dsp:nvSpPr>
      <dsp:spPr>
        <a:xfrm>
          <a:off x="3427" y="1167204"/>
          <a:ext cx="2063309" cy="15562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1. Goal setting</a:t>
          </a:r>
          <a:endParaRPr lang="en-GB" sz="2000" kern="1200" dirty="0">
            <a:solidFill>
              <a:schemeClr val="tx1"/>
            </a:solidFill>
          </a:endParaRPr>
        </a:p>
      </dsp:txBody>
      <dsp:txXfrm>
        <a:off x="79398" y="1243175"/>
        <a:ext cx="1911367" cy="1404330"/>
      </dsp:txXfrm>
    </dsp:sp>
    <dsp:sp modelId="{4081E2A9-F871-40BE-B970-8456B0BCD582}">
      <dsp:nvSpPr>
        <dsp:cNvPr id="0" name=""/>
        <dsp:cNvSpPr/>
      </dsp:nvSpPr>
      <dsp:spPr>
        <a:xfrm>
          <a:off x="2410621" y="1167204"/>
          <a:ext cx="2063309" cy="15562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2. Observation and documentation</a:t>
          </a:r>
        </a:p>
      </dsp:txBody>
      <dsp:txXfrm>
        <a:off x="2486592" y="1243175"/>
        <a:ext cx="1911367" cy="1404330"/>
      </dsp:txXfrm>
    </dsp:sp>
    <dsp:sp modelId="{35392164-2934-4B7C-8721-3D1BCAF9A1A0}">
      <dsp:nvSpPr>
        <dsp:cNvPr id="0" name=""/>
        <dsp:cNvSpPr/>
      </dsp:nvSpPr>
      <dsp:spPr>
        <a:xfrm>
          <a:off x="4817815" y="1167204"/>
          <a:ext cx="2063309" cy="15562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3. Evaluation</a:t>
          </a:r>
        </a:p>
      </dsp:txBody>
      <dsp:txXfrm>
        <a:off x="4893786" y="1243175"/>
        <a:ext cx="1911367" cy="1404330"/>
      </dsp:txXfrm>
    </dsp:sp>
    <dsp:sp modelId="{19C0B52F-359F-47E6-B23B-9A7A83BC8BDB}">
      <dsp:nvSpPr>
        <dsp:cNvPr id="0" name=""/>
        <dsp:cNvSpPr/>
      </dsp:nvSpPr>
      <dsp:spPr>
        <a:xfrm>
          <a:off x="7225010" y="1167204"/>
          <a:ext cx="2063309" cy="15562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4. Feedback discussion</a:t>
          </a:r>
        </a:p>
      </dsp:txBody>
      <dsp:txXfrm>
        <a:off x="7300981" y="1243175"/>
        <a:ext cx="1911367" cy="1404330"/>
      </dsp:txXfrm>
    </dsp:sp>
    <dsp:sp modelId="{0D52E84E-339A-445D-BFD7-5CAB1014D749}">
      <dsp:nvSpPr>
        <dsp:cNvPr id="0" name=""/>
        <dsp:cNvSpPr/>
      </dsp:nvSpPr>
      <dsp:spPr>
        <a:xfrm>
          <a:off x="9632204" y="1167204"/>
          <a:ext cx="2063309" cy="15562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5. Action planning</a:t>
          </a:r>
        </a:p>
      </dsp:txBody>
      <dsp:txXfrm>
        <a:off x="9708175" y="1243175"/>
        <a:ext cx="1911367" cy="14043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3872A1-F9F3-4828-92EA-6DAA22A9D75A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7F13BE-0D13-4DB1-B8FE-C23C5387B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835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 dirty="0"/>
              <a:t>1 Goals are established for the activity.</a:t>
            </a:r>
          </a:p>
          <a:p>
            <a:pPr>
              <a:buNone/>
            </a:pPr>
            <a:r>
              <a:rPr lang="en-US" dirty="0"/>
              <a:t>2 The activity's performance is assessed through observation and documentation.</a:t>
            </a:r>
          </a:p>
          <a:p>
            <a:pPr>
              <a:buNone/>
            </a:pPr>
            <a:r>
              <a:rPr lang="en-US" dirty="0"/>
              <a:t>3 The observed performance is compared against the predefined goals.</a:t>
            </a:r>
          </a:p>
          <a:p>
            <a:r>
              <a:rPr lang="en-US" dirty="0"/>
              <a:t>4 Feedback is provided to explain the reasons behind the observed performance.</a:t>
            </a:r>
          </a:p>
          <a:p>
            <a:r>
              <a:rPr lang="en-US" dirty="0"/>
              <a:t>5 Solutions are offered to improve the activity's performance, if necessary.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7F13BE-0D13-4DB1-B8FE-C23C5387B70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2631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4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9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95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4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69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54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866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56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4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7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97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9135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828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125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5857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194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9355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37752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560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7460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771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292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1477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96230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14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6306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2297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282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603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1800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9218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4525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701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7F435BA-7D13-2A2A-3218-88D7753701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77749" y="2834277"/>
            <a:ext cx="4392613" cy="936625"/>
          </a:xfrm>
        </p:spPr>
        <p:txBody>
          <a:bodyPr/>
          <a:lstStyle/>
          <a:p>
            <a:r>
              <a:rPr lang="en-GB" altLang="en-US" b="1" dirty="0"/>
              <a:t>LCMB7023</a:t>
            </a: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D5520C09-344C-5086-48D5-55B49BD92B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" y="3962400"/>
            <a:ext cx="5184775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800" b="1" dirty="0">
              <a:solidFill>
                <a:srgbClr val="FFFF00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Session 1 of 2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Performance Appraisal</a:t>
            </a:r>
          </a:p>
        </p:txBody>
      </p:sp>
      <p:sp>
        <p:nvSpPr>
          <p:cNvPr id="6" name="Subtitle 4">
            <a:extLst>
              <a:ext uri="{FF2B5EF4-FFF2-40B4-BE49-F238E27FC236}">
                <a16:creationId xmlns:a16="http://schemas.microsoft.com/office/drawing/2014/main" id="{5E33CEC2-4CCC-CBE6-2D77-B35CDDBE7A37}"/>
              </a:ext>
            </a:extLst>
          </p:cNvPr>
          <p:cNvSpPr txBox="1">
            <a:spLocks/>
          </p:cNvSpPr>
          <p:nvPr/>
        </p:nvSpPr>
        <p:spPr bwMode="auto">
          <a:xfrm>
            <a:off x="3651566" y="1073035"/>
            <a:ext cx="8244829" cy="1917289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GB" altLang="en-US" sz="48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HUMAN CAPITAL</a:t>
            </a:r>
            <a:endParaRPr lang="en-GB" altLang="en-US" sz="48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eaLnBrk="1" hangingPunct="1">
              <a:defRPr/>
            </a:pPr>
            <a:r>
              <a:rPr lang="en-GB" altLang="en-US" sz="48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MANAGEMENT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A65D9C3-DBFB-8353-8918-F1C6851C8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359BAA-4C3D-44E8-B8AA-0115E484A981}" type="slidenum">
              <a:rPr lang="en-US" altLang="en-US" smtClean="0"/>
              <a:pPr>
                <a:defRPr/>
              </a:pPr>
              <a:t>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613400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US" dirty="0"/>
              <a:t>Explain the purpose of performance appraisals</a:t>
            </a:r>
          </a:p>
          <a:p>
            <a:r>
              <a:rPr lang="en-US" dirty="0"/>
              <a:t>Distinguish between traditional and modern appraisal methods</a:t>
            </a:r>
          </a:p>
          <a:p>
            <a:r>
              <a:rPr lang="en-US" dirty="0"/>
              <a:t>Identify common challenges and biases</a:t>
            </a:r>
          </a:p>
          <a:p>
            <a:r>
              <a:rPr lang="en-US" dirty="0"/>
              <a:t>Recommend best practices and policies</a:t>
            </a:r>
          </a:p>
          <a:p>
            <a:r>
              <a:rPr lang="en-US" dirty="0" err="1"/>
              <a:t>Analyse</a:t>
            </a:r>
            <a:r>
              <a:rPr lang="en-US" dirty="0"/>
              <a:t> real-life cases and propose context-sensitive appraisal frameworks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0F788D-EF73-BEA3-17E9-F8BA370F2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</a:t>
            </a:fld>
            <a:endParaRPr lang="en-US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A12A7-B72C-1C3B-FB70-7C940F0E7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Performance Appraisal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3205F-4502-D9CC-7DEB-CB3C1B8F9A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000000"/>
                </a:solidFill>
                <a:effectLst/>
              </a:rPr>
              <a:t>A way of determining and communicating how the employees do their jobs </a:t>
            </a:r>
          </a:p>
          <a:p>
            <a:pPr marL="0" indent="0">
              <a:buNone/>
            </a:pPr>
            <a:r>
              <a:rPr lang="en-US" b="0" i="0" dirty="0">
                <a:solidFill>
                  <a:srgbClr val="000000"/>
                </a:solidFill>
                <a:effectLst/>
              </a:rPr>
              <a:t>And</a:t>
            </a:r>
          </a:p>
          <a:p>
            <a:r>
              <a:rPr lang="en-US" b="0" i="0" dirty="0">
                <a:solidFill>
                  <a:srgbClr val="000000"/>
                </a:solidFill>
                <a:effectLst/>
              </a:rPr>
              <a:t>coming up with a plan for improving the process of carrying out work responsibilities</a:t>
            </a:r>
          </a:p>
          <a:p>
            <a:pPr marL="0" indent="0">
              <a:buNone/>
            </a:pPr>
            <a:r>
              <a:rPr lang="en-US" dirty="0"/>
              <a:t>(</a:t>
            </a:r>
            <a:r>
              <a:rPr lang="en-GB" b="0" i="0" dirty="0">
                <a:solidFill>
                  <a:srgbClr val="000000"/>
                </a:solidFill>
                <a:effectLst/>
              </a:rPr>
              <a:t>Rue and Byars, 2005)</a:t>
            </a:r>
            <a:r>
              <a:rPr lang="en-GB" dirty="0"/>
              <a:t> </a:t>
            </a:r>
            <a:br>
              <a:rPr lang="en-GB" dirty="0"/>
            </a:br>
            <a:br>
              <a:rPr lang="en-US" dirty="0"/>
            </a:b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C5E4C1-ECC0-BD50-5AE9-B4849ED0E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976580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dirty="0"/>
              <a:t>What Performance </a:t>
            </a:r>
            <a:r>
              <a:rPr lang="en-GB"/>
              <a:t>Appraisal does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US" sz="2800" dirty="0"/>
              <a:t>Evaluates employee performance systematically</a:t>
            </a:r>
          </a:p>
          <a:p>
            <a:r>
              <a:rPr lang="en-US" sz="2800" dirty="0"/>
              <a:t>Links individual roles to </a:t>
            </a:r>
            <a:r>
              <a:rPr lang="en-US" sz="2800" dirty="0" err="1"/>
              <a:t>organisational</a:t>
            </a:r>
            <a:r>
              <a:rPr lang="en-US" sz="2800" dirty="0"/>
              <a:t> goals</a:t>
            </a:r>
          </a:p>
          <a:p>
            <a:r>
              <a:rPr lang="en-US" sz="2800" dirty="0"/>
              <a:t>Informs HR decisions on promotions, training, and terminations</a:t>
            </a:r>
          </a:p>
          <a:p>
            <a:r>
              <a:rPr lang="en-US" sz="2800" dirty="0"/>
              <a:t>Motivates and develops employees</a:t>
            </a:r>
          </a:p>
          <a:p>
            <a:endParaRPr lang="en-US" sz="2800" dirty="0"/>
          </a:p>
          <a:p>
            <a:r>
              <a:rPr lang="en-US" sz="2800" dirty="0"/>
              <a:t>Discussion Prompt: Think of feedback that changed how you worked. What made it effective?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84AF0B-11E6-FDE6-6ADB-011D0290C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/>
              <a:t>Strategic and Operational Purposes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US" sz="2800" dirty="0"/>
              <a:t>Strategic:</a:t>
            </a:r>
          </a:p>
          <a:p>
            <a:pPr lvl="1"/>
            <a:r>
              <a:rPr lang="en-US" sz="2400" dirty="0"/>
              <a:t>Workforce planning</a:t>
            </a:r>
          </a:p>
          <a:p>
            <a:pPr lvl="1"/>
            <a:r>
              <a:rPr lang="en-US" sz="2400" dirty="0"/>
              <a:t>Legal compliance</a:t>
            </a:r>
          </a:p>
          <a:p>
            <a:pPr lvl="1"/>
            <a:r>
              <a:rPr lang="en-US" sz="2400" dirty="0" err="1"/>
              <a:t>Organisational</a:t>
            </a:r>
            <a:r>
              <a:rPr lang="en-US" sz="2400" dirty="0"/>
              <a:t> alignment</a:t>
            </a:r>
          </a:p>
          <a:p>
            <a:r>
              <a:rPr lang="en-US" sz="2800" dirty="0"/>
              <a:t>Operational:</a:t>
            </a:r>
          </a:p>
          <a:p>
            <a:pPr lvl="1"/>
            <a:r>
              <a:rPr lang="en-US" sz="2400" dirty="0"/>
              <a:t>Feedback and coaching</a:t>
            </a:r>
          </a:p>
          <a:p>
            <a:pPr lvl="1"/>
            <a:r>
              <a:rPr lang="en-US" sz="2400" dirty="0"/>
              <a:t>Training and development</a:t>
            </a:r>
          </a:p>
          <a:p>
            <a:pPr lvl="1"/>
            <a:r>
              <a:rPr lang="en-US" sz="2400" dirty="0"/>
              <a:t>Recognition and rewards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799B68-E044-9851-229B-2533105F5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DB2A9-CB52-02AF-2DD4-A07F7E28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Appraisal Process Flow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A87762-BA02-5493-1382-4085C1D2E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81FE3C7-63D8-6AAF-7C01-801C1EDD493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14482787"/>
              </p:ext>
            </p:extLst>
          </p:nvPr>
        </p:nvGraphicFramePr>
        <p:xfrm>
          <a:off x="268941" y="1541929"/>
          <a:ext cx="11698941" cy="38906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972885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49C19-FEEC-1E6C-1252-689AF4854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dirty="0"/>
              <a:t>The Appraisal Process Flow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F785D7E-F528-D98E-F4FB-A255240C1F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37818" y="1600200"/>
            <a:ext cx="3916363" cy="3916363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AFD043-84AC-A5CE-73D6-C9548EF14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6B9CAAEB-5DD4-4716-AEA0-BEF1B1D22BD1}" type="slidenum">
              <a:rPr lang="en-US" altLang="en-US" smtClean="0"/>
              <a:pPr/>
              <a:t>7</a:t>
            </a:fld>
            <a:endParaRPr lang="en-US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287C02-2A63-FE4F-55C9-6977BF3CE9E2}"/>
              </a:ext>
            </a:extLst>
          </p:cNvPr>
          <p:cNvSpPr txBox="1"/>
          <p:nvPr/>
        </p:nvSpPr>
        <p:spPr>
          <a:xfrm>
            <a:off x="8937812" y="2133600"/>
            <a:ext cx="307489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"Performance Appraisal - A Documentation and Evaluation of Employees" by Susanto and </a:t>
            </a:r>
            <a:r>
              <a:rPr lang="en-GB" dirty="0" err="1"/>
              <a:t>Darmasetiawan</a:t>
            </a:r>
            <a:r>
              <a:rPr lang="en-GB" dirty="0"/>
              <a:t> (2020)</a:t>
            </a:r>
          </a:p>
        </p:txBody>
      </p:sp>
    </p:spTree>
    <p:extLst>
      <p:ext uri="{BB962C8B-B14F-4D97-AF65-F5344CB8AC3E}">
        <p14:creationId xmlns:p14="http://schemas.microsoft.com/office/powerpoint/2010/main" val="6542848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7CB8CB-5540-232E-25E8-9D91E5E905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A0E16-6457-3D7F-1462-BC10FF5B2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dirty="0"/>
              <a:t>The Appraisal Process Flow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D7F814-3556-3CA7-49C9-7602725ABB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marL="514350" lvl="0" indent="-514350">
              <a:buFont typeface="+mj-lt"/>
              <a:buAutoNum type="arabicPeriod"/>
            </a:pPr>
            <a:r>
              <a:rPr lang="en-US" sz="2800" dirty="0">
                <a:solidFill>
                  <a:schemeClr val="tx1"/>
                </a:solidFill>
              </a:rPr>
              <a:t>Goal setting</a:t>
            </a:r>
            <a:endParaRPr lang="en-GB" sz="2800" dirty="0">
              <a:solidFill>
                <a:schemeClr val="tx1"/>
              </a:solidFill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en-US" sz="2800" b="1" dirty="0">
                <a:solidFill>
                  <a:schemeClr val="tx1"/>
                </a:solidFill>
              </a:rPr>
              <a:t>Observation and documentation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US" sz="2800" dirty="0">
                <a:solidFill>
                  <a:schemeClr val="tx1"/>
                </a:solidFill>
              </a:rPr>
              <a:t>Evaluation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US" sz="2800" dirty="0">
                <a:solidFill>
                  <a:schemeClr val="tx1"/>
                </a:solidFill>
              </a:rPr>
              <a:t>Feedback discussion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US" sz="2800" dirty="0">
                <a:solidFill>
                  <a:schemeClr val="tx1"/>
                </a:solidFill>
              </a:rPr>
              <a:t>Action planning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C95F7C-0BE4-055E-A7AB-CB0C0DA3B6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096359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/>
              <a:t>Traditional Methods (Part 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US" sz="2800" dirty="0"/>
              <a:t>1. Graphic Rating Scale</a:t>
            </a:r>
          </a:p>
          <a:p>
            <a:pPr lvl="1"/>
            <a:r>
              <a:rPr lang="en-US" sz="2400" dirty="0"/>
              <a:t>Rating traits numerically</a:t>
            </a:r>
          </a:p>
          <a:p>
            <a:pPr lvl="1"/>
            <a:r>
              <a:rPr lang="en-US" sz="2400" dirty="0"/>
              <a:t>Pros: Simple, scalable</a:t>
            </a:r>
          </a:p>
          <a:p>
            <a:pPr lvl="1"/>
            <a:r>
              <a:rPr lang="en-US" sz="2400" dirty="0"/>
              <a:t>Cons: Subjective, lacks depth</a:t>
            </a:r>
          </a:p>
          <a:p>
            <a:pPr marL="0" indent="0">
              <a:buNone/>
            </a:pPr>
            <a:r>
              <a:rPr lang="en-US" sz="2800" dirty="0"/>
              <a:t>2. Ranking Method</a:t>
            </a:r>
          </a:p>
          <a:p>
            <a:pPr lvl="1"/>
            <a:r>
              <a:rPr lang="en-US" sz="2400" dirty="0"/>
              <a:t>Employees ranked top to bottom</a:t>
            </a:r>
          </a:p>
          <a:p>
            <a:pPr lvl="1"/>
            <a:r>
              <a:rPr lang="en-US" sz="2400" dirty="0"/>
              <a:t>Pros: Highlights top/bottom performers</a:t>
            </a:r>
          </a:p>
          <a:p>
            <a:pPr lvl="1"/>
            <a:r>
              <a:rPr lang="en-US" sz="2400" dirty="0"/>
              <a:t>Cons: Demotivating, lacks detail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C4FD07-E781-E1C2-637F-6519300EFE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/>
              <a:t>Traditional Methods (Part 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US" sz="2800" dirty="0"/>
              <a:t>3. Checklist Method</a:t>
            </a:r>
          </a:p>
          <a:p>
            <a:pPr lvl="1"/>
            <a:r>
              <a:rPr lang="en-US" sz="2400" dirty="0"/>
              <a:t>Yes/No tick list of traits</a:t>
            </a:r>
          </a:p>
          <a:p>
            <a:pPr lvl="1"/>
            <a:r>
              <a:rPr lang="en-US" sz="2400" dirty="0"/>
              <a:t>Pros: Fast to complete</a:t>
            </a:r>
          </a:p>
          <a:p>
            <a:pPr lvl="1"/>
            <a:r>
              <a:rPr lang="en-US" sz="2400" dirty="0"/>
              <a:t>Cons: Oversimplified</a:t>
            </a:r>
          </a:p>
          <a:p>
            <a:pPr marL="0" indent="0">
              <a:buNone/>
            </a:pPr>
            <a:r>
              <a:rPr lang="en-US" sz="2800" dirty="0"/>
              <a:t>4. Critical Incident Technique</a:t>
            </a:r>
          </a:p>
          <a:p>
            <a:pPr lvl="1"/>
            <a:r>
              <a:rPr lang="en-US" sz="2400" dirty="0"/>
              <a:t>Record noteworthy </a:t>
            </a:r>
            <a:r>
              <a:rPr lang="en-US" sz="2400" dirty="0" err="1"/>
              <a:t>behaviour</a:t>
            </a:r>
            <a:endParaRPr lang="en-US" sz="2400" dirty="0"/>
          </a:p>
          <a:p>
            <a:pPr lvl="1"/>
            <a:r>
              <a:rPr lang="en-US" sz="2400" dirty="0"/>
              <a:t>Pros: </a:t>
            </a:r>
            <a:r>
              <a:rPr lang="en-US" sz="2400" dirty="0" err="1"/>
              <a:t>Behaviour</a:t>
            </a:r>
            <a:r>
              <a:rPr lang="en-US" sz="2400" dirty="0"/>
              <a:t>-focused</a:t>
            </a:r>
          </a:p>
          <a:p>
            <a:pPr lvl="1"/>
            <a:r>
              <a:rPr lang="en-US" sz="2400" dirty="0"/>
              <a:t>Cons: Time-intensive, requires diligence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92DA79-B09A-0442-3E75-333A8DEB30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Modern Methods (Overview)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800" dirty="0"/>
              <a:t>Align with </a:t>
            </a:r>
            <a:r>
              <a:rPr sz="2800" dirty="0" err="1"/>
              <a:t>organisational</a:t>
            </a:r>
            <a:r>
              <a:rPr sz="2800" dirty="0"/>
              <a:t> culture and strategy</a:t>
            </a:r>
          </a:p>
          <a:p>
            <a:r>
              <a:rPr sz="2800" dirty="0" err="1"/>
              <a:t>Emphasise</a:t>
            </a:r>
            <a:r>
              <a:rPr sz="2800" dirty="0"/>
              <a:t> employee development and objectivity</a:t>
            </a:r>
          </a:p>
          <a:p>
            <a:r>
              <a:rPr sz="2800" dirty="0"/>
              <a:t>Key Methods:</a:t>
            </a:r>
          </a:p>
          <a:p>
            <a:pPr lvl="1"/>
            <a:r>
              <a:rPr sz="2400" dirty="0"/>
              <a:t>360-Degree Feedback</a:t>
            </a:r>
          </a:p>
          <a:p>
            <a:pPr lvl="1"/>
            <a:r>
              <a:rPr sz="2400" dirty="0"/>
              <a:t>Management by Objectives (MBO)</a:t>
            </a:r>
          </a:p>
          <a:p>
            <a:pPr lvl="1"/>
            <a:r>
              <a:rPr sz="2400" dirty="0"/>
              <a:t>BARS</a:t>
            </a:r>
          </a:p>
          <a:p>
            <a:pPr lvl="1"/>
            <a:r>
              <a:rPr sz="2400" dirty="0"/>
              <a:t>Assessment </a:t>
            </a:r>
            <a:r>
              <a:rPr sz="2400" dirty="0" err="1"/>
              <a:t>Centres</a:t>
            </a:r>
            <a:endParaRPr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B48CFE-C5DB-274F-050C-0B2FC6247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360-Degree Feedback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Multi-source input (supervisor, peers, subordinates, self)</a:t>
            </a:r>
          </a:p>
          <a:p>
            <a:r>
              <a:rPr dirty="0"/>
              <a:t>Pros: Well-rounded, promotes self-awareness</a:t>
            </a:r>
          </a:p>
          <a:p>
            <a:r>
              <a:rPr dirty="0"/>
              <a:t>Cons: Time-consuming, requires training &amp; trust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0B85B6-49D3-E927-7FE6-6CA3745CF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12</a:t>
            </a:fld>
            <a:endParaRPr lang="en-US" alt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Management by Objectives (MBO)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Joint goal setting; results-based evaluation</a:t>
            </a:r>
          </a:p>
          <a:p>
            <a:r>
              <a:rPr dirty="0"/>
              <a:t>Pros: Objective, motivating</a:t>
            </a:r>
          </a:p>
          <a:p>
            <a:r>
              <a:rPr dirty="0"/>
              <a:t>Cons: May ignore soft skills</a:t>
            </a:r>
          </a:p>
          <a:p>
            <a:r>
              <a:rPr dirty="0"/>
              <a:t>SMART goals: Specific, Measurable, Achievable, Relevant, Time-bound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189BAA-ACEE-0B0E-69F0-CEE78686E8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13</a:t>
            </a:fld>
            <a:endParaRPr lang="en-US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BARS &amp; Assessment Centres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800" dirty="0"/>
              <a:t>BARS: </a:t>
            </a:r>
            <a:r>
              <a:rPr sz="2800" dirty="0" err="1"/>
              <a:t>Behaviourally</a:t>
            </a:r>
            <a:r>
              <a:rPr sz="2800" dirty="0"/>
              <a:t> Anchored Rating Scales</a:t>
            </a:r>
          </a:p>
          <a:p>
            <a:pPr lvl="1"/>
            <a:r>
              <a:rPr sz="2400" dirty="0"/>
              <a:t>Links scores to real </a:t>
            </a:r>
            <a:r>
              <a:rPr sz="2400" dirty="0" err="1"/>
              <a:t>behaviours</a:t>
            </a:r>
            <a:endParaRPr sz="2400" dirty="0"/>
          </a:p>
          <a:p>
            <a:pPr lvl="1"/>
            <a:r>
              <a:rPr sz="2400" dirty="0"/>
              <a:t>Pros: Specific, fair</a:t>
            </a:r>
          </a:p>
          <a:p>
            <a:pPr lvl="1"/>
            <a:r>
              <a:rPr sz="2400" dirty="0"/>
              <a:t>Cons: Time-consuming to develop</a:t>
            </a:r>
          </a:p>
          <a:p>
            <a:r>
              <a:rPr sz="2800" dirty="0"/>
              <a:t>Assessment </a:t>
            </a:r>
            <a:r>
              <a:rPr sz="2800" dirty="0" err="1"/>
              <a:t>Centres</a:t>
            </a:r>
            <a:r>
              <a:rPr sz="2800" dirty="0"/>
              <a:t>:</a:t>
            </a:r>
          </a:p>
          <a:p>
            <a:pPr lvl="1"/>
            <a:r>
              <a:rPr sz="2400" dirty="0"/>
              <a:t>Use of exercises and simulations</a:t>
            </a:r>
          </a:p>
          <a:p>
            <a:pPr lvl="1"/>
            <a:r>
              <a:rPr sz="2400" dirty="0"/>
              <a:t>Pros: Great for leadership roles</a:t>
            </a:r>
          </a:p>
          <a:p>
            <a:pPr lvl="1"/>
            <a:r>
              <a:rPr sz="2400" dirty="0"/>
              <a:t>Cons: Expensive, resource-heavy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115D49-E554-8E9E-CE61-8BC26E20D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14</a:t>
            </a:fld>
            <a:endParaRPr lang="en-US" alt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Common Appraisal Biases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Halo/Horns Effect</a:t>
            </a:r>
          </a:p>
          <a:p>
            <a:r>
              <a:rPr dirty="0"/>
              <a:t>Leniency or Strictness Bias</a:t>
            </a:r>
          </a:p>
          <a:p>
            <a:r>
              <a:rPr dirty="0"/>
              <a:t>Central Tendency Bias</a:t>
            </a:r>
          </a:p>
          <a:p>
            <a:r>
              <a:rPr dirty="0"/>
              <a:t>Recency/Primacy Effect</a:t>
            </a:r>
          </a:p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AE504A-B7BC-6693-EE97-E28168AEC5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15</a:t>
            </a:fld>
            <a:endParaRPr lang="en-US" alt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86FE34-9603-F639-732F-BD939DCC56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EA4A8-2E0B-F057-A2A8-77AADB28B5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Common Appraisal Biases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9C16A-E67C-95DD-C39F-B114F13E21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en-US" dirty="0"/>
              <a:t>Halo/Horns Effect: A cognitive bias where one positive (halo) or negative (horns) trait influences the entire performance evaluation.</a:t>
            </a:r>
          </a:p>
          <a:p>
            <a:pPr lvl="0"/>
            <a:r>
              <a:rPr lang="en-US" altLang="en-US" dirty="0"/>
              <a:t> Leniency or Strictness Bias: The tendency to rate employees too favorably (leniency) or too harshly (strictness), rather than objectively.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77C149-A065-239B-CA2B-126E8CA620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82510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D3C770-7036-82F6-1091-867E0A54EC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BD4A7-7916-2C3B-E983-02AC4BDE3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Common Appraisal Biases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00948-2FEB-57CC-BBB3-E02BD55471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en-US" dirty="0"/>
              <a:t>Central Tendency Bias: The inclination to rate all employees around the average, avoiding high or low extremes in evaluations. </a:t>
            </a:r>
          </a:p>
          <a:p>
            <a:pPr lvl="0"/>
            <a:r>
              <a:rPr lang="en-US" altLang="en-US" dirty="0"/>
              <a:t>Recency/Primacy Effect: The tendency to focus disproportionately on recent (recency) or first impressions (primacy) when assessing performance.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96B551-B3D9-5BE8-38BA-515E87528F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103393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Structural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Infrequent feedback cycles</a:t>
            </a:r>
          </a:p>
          <a:p>
            <a:r>
              <a:rPr dirty="0"/>
              <a:t>Poor appraiser training</a:t>
            </a:r>
          </a:p>
          <a:p>
            <a:r>
              <a:rPr dirty="0"/>
              <a:t>Inconsistent documentation</a:t>
            </a:r>
          </a:p>
          <a:p>
            <a:endParaRPr dirty="0"/>
          </a:p>
          <a:p>
            <a:r>
              <a:rPr dirty="0"/>
              <a:t>Impact: Demotivated staff, legal risks, mistrust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F3A4A5-2E04-95D2-144A-DA2BA5226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18</a:t>
            </a:fld>
            <a:endParaRPr lang="en-US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Overcoming Biases and Structural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Regular check-ins and feedback</a:t>
            </a:r>
          </a:p>
          <a:p>
            <a:r>
              <a:rPr dirty="0"/>
              <a:t>Mandatory rater training</a:t>
            </a:r>
          </a:p>
          <a:p>
            <a:r>
              <a:rPr dirty="0"/>
              <a:t>Use of digital tools for consistency</a:t>
            </a:r>
          </a:p>
          <a:p>
            <a:r>
              <a:rPr dirty="0"/>
              <a:t>Incorporate peer and multi-rater reviews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B168CD-0D33-F4F2-6120-E910B3E2FB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19</a:t>
            </a:fld>
            <a:endParaRPr lang="en-US" alt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Legal and Ethical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Fairness and non-discrimination</a:t>
            </a:r>
          </a:p>
          <a:p>
            <a:r>
              <a:rPr dirty="0"/>
              <a:t>Transparent criteria and record keeping</a:t>
            </a:r>
          </a:p>
          <a:p>
            <a:r>
              <a:rPr dirty="0"/>
              <a:t>Confidentiality of appraisal data</a:t>
            </a:r>
          </a:p>
          <a:p>
            <a:endParaRPr dirty="0"/>
          </a:p>
          <a:p>
            <a:r>
              <a:rPr b="1" dirty="0"/>
              <a:t>Case Prompt</a:t>
            </a:r>
            <a:r>
              <a:rPr dirty="0"/>
              <a:t>: What could go wrong in a biased appraisal?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FC27EC-27A0-8D83-8EA2-ADAEF852C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20</a:t>
            </a:fld>
            <a:endParaRPr lang="en-US" alt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Best Practices &amp; Emerging Trends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400" dirty="0"/>
              <a:t>Combine qualitative</a:t>
            </a:r>
            <a:r>
              <a:rPr lang="en-US" sz="2400" dirty="0"/>
              <a:t> (e.g., </a:t>
            </a:r>
            <a:r>
              <a:rPr lang="en-GB" sz="2400" dirty="0"/>
              <a:t>teamwork, communication, and problem-solving. </a:t>
            </a:r>
            <a:r>
              <a:rPr sz="2400" dirty="0"/>
              <a:t> and quantitative </a:t>
            </a:r>
            <a:r>
              <a:rPr lang="en-US" sz="2400" dirty="0"/>
              <a:t>(e.g., sales figures, project completion rates)</a:t>
            </a:r>
            <a:r>
              <a:rPr sz="2400" dirty="0"/>
              <a:t>data</a:t>
            </a:r>
          </a:p>
          <a:p>
            <a:r>
              <a:rPr sz="2400" dirty="0"/>
              <a:t>Balanced scorecards</a:t>
            </a:r>
            <a:r>
              <a:rPr lang="en-US" sz="2400" dirty="0"/>
              <a:t>: Rather than analyzing individual key performance indicators (KPIs), a balanced scorecard measures financial, customer, and internal processes and learning and growth perspectives.</a:t>
            </a:r>
            <a:endParaRPr sz="2400" dirty="0"/>
          </a:p>
          <a:p>
            <a:r>
              <a:rPr sz="2400" dirty="0"/>
              <a:t>Integrate appraisals with L&amp;D</a:t>
            </a:r>
            <a:r>
              <a:rPr lang="en-US" sz="2400" dirty="0"/>
              <a:t> (Learning and Development)</a:t>
            </a:r>
            <a:r>
              <a:rPr sz="2400" dirty="0"/>
              <a:t> and KPIs</a:t>
            </a:r>
            <a:r>
              <a:rPr lang="en-US" sz="2400" dirty="0"/>
              <a:t>: align appraisal goals with company strategies, identify training needs based on performance gaps, and use KPIs to measure the impact of L&amp;D programs on employee performance</a:t>
            </a:r>
            <a:endParaRPr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5416C8-5E9A-811C-06D3-000297660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21</a:t>
            </a:fld>
            <a:endParaRPr lang="en-US" alt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9F8A4F-69A7-8C5B-9141-79FAB6DCD6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C0179-D87A-6F7B-667D-3BA6BAC2E0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Best Practices &amp; Emerging Trends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FE1D6-7CB1-FBE9-3B62-878EC1E467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400" dirty="0"/>
              <a:t>Use of AI, analytics, OKRs</a:t>
            </a:r>
            <a:r>
              <a:rPr lang="en-US" sz="2400" dirty="0"/>
              <a:t>: </a:t>
            </a:r>
            <a:r>
              <a:rPr lang="en-US" sz="2400" b="0" i="0" dirty="0">
                <a:solidFill>
                  <a:srgbClr val="001D35"/>
                </a:solidFill>
                <a:effectLst/>
                <a:latin typeface="Google Sans"/>
              </a:rPr>
              <a:t>AI and analytics can significantly enhance OKRs (Objectives and Key Results) by </a:t>
            </a:r>
            <a:r>
              <a:rPr lang="en-US" sz="2400" dirty="0"/>
              <a:t>automating data collection, providing real-time insights, and offering predictive analytics to improve goal setting, tracking, and achievement</a:t>
            </a:r>
            <a:endParaRPr sz="2400" dirty="0"/>
          </a:p>
          <a:p>
            <a:r>
              <a:rPr sz="2400" dirty="0"/>
              <a:t>Emphasis on human-</a:t>
            </a:r>
            <a:r>
              <a:rPr sz="2400" dirty="0" err="1"/>
              <a:t>centred</a:t>
            </a:r>
            <a:r>
              <a:rPr sz="2400" dirty="0"/>
              <a:t> systems</a:t>
            </a:r>
            <a:r>
              <a:rPr lang="en-US" sz="2400" dirty="0"/>
              <a:t>: prioritizes employee well-being, engagement, and development, moving beyond solely focusing on performance metrics to foster a supportive and collaborative environment.</a:t>
            </a:r>
            <a:endParaRPr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BEBD5D-1313-8BD5-AD16-DC96A0289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772348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 1 – TechPro Solutions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360-degree rollout led to conflict and confusion</a:t>
            </a:r>
          </a:p>
          <a:p>
            <a:r>
              <a:rPr b="1" dirty="0"/>
              <a:t>Issues</a:t>
            </a:r>
            <a:r>
              <a:rPr dirty="0"/>
              <a:t>: Lack of training, unclear purpose, no follow-up</a:t>
            </a:r>
          </a:p>
          <a:p>
            <a:r>
              <a:rPr b="1" dirty="0"/>
              <a:t>Task</a:t>
            </a:r>
            <a:r>
              <a:rPr dirty="0"/>
              <a:t>: Diagnose failure and design a better process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28546D-75E2-936C-E1A3-C6EFB8670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23</a:t>
            </a:fld>
            <a:endParaRPr lang="en-US" alt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 err="1"/>
              <a:t>TechPro</a:t>
            </a:r>
            <a:r>
              <a:rPr dirty="0"/>
              <a:t> Solutions introduced 360-degree feedback</a:t>
            </a:r>
          </a:p>
          <a:p>
            <a:r>
              <a:rPr dirty="0"/>
              <a:t>Goal: Create a holistic, modern appraisal system</a:t>
            </a:r>
          </a:p>
          <a:p>
            <a:r>
              <a:rPr dirty="0"/>
              <a:t>Outcome: Conflict, confusion, and low trust</a:t>
            </a:r>
          </a:p>
          <a:p>
            <a:r>
              <a:rPr dirty="0"/>
              <a:t>Task: </a:t>
            </a:r>
            <a:r>
              <a:rPr dirty="0" err="1"/>
              <a:t>Analyse</a:t>
            </a:r>
            <a:r>
              <a:rPr dirty="0"/>
              <a:t> failure and propose a better system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29A2E1-429C-5D35-B21C-1690A7B79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24</a:t>
            </a:fld>
            <a:endParaRPr lang="en-US" alt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Issues at TechPro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4657" y="1295400"/>
            <a:ext cx="9676573" cy="619342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dirty="0"/>
              <a:t>Lack of Training</a:t>
            </a:r>
          </a:p>
          <a:p>
            <a:pPr lvl="1"/>
            <a:r>
              <a:rPr dirty="0"/>
              <a:t>Raters unskilled in giving feedback</a:t>
            </a:r>
          </a:p>
          <a:p>
            <a:pPr lvl="1"/>
            <a:r>
              <a:rPr dirty="0"/>
              <a:t>Recipients unprepared to receive critique</a:t>
            </a:r>
          </a:p>
          <a:p>
            <a:pPr marL="514350" indent="-514350">
              <a:buFont typeface="+mj-lt"/>
              <a:buAutoNum type="arabicPeriod"/>
            </a:pPr>
            <a:r>
              <a:rPr dirty="0"/>
              <a:t>Unclear Purpose</a:t>
            </a:r>
          </a:p>
          <a:p>
            <a:pPr lvl="1"/>
            <a:r>
              <a:rPr lang="en-US" dirty="0"/>
              <a:t>Development vs. evaluation not communicated</a:t>
            </a:r>
            <a:endParaRPr dirty="0"/>
          </a:p>
          <a:p>
            <a:pPr marL="514350" indent="-514350">
              <a:buFont typeface="+mj-lt"/>
              <a:buAutoNum type="arabicPeriod"/>
            </a:pPr>
            <a:r>
              <a:rPr dirty="0"/>
              <a:t>No Follow-up</a:t>
            </a:r>
          </a:p>
          <a:p>
            <a:pPr lvl="1"/>
            <a:r>
              <a:rPr dirty="0"/>
              <a:t>No debriefing, coaching, or action planning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70597D-601B-DB68-619D-F2658DC69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25</a:t>
            </a:fld>
            <a:endParaRPr lang="en-US" alt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7971"/>
            <a:ext cx="10972800" cy="1143000"/>
          </a:xfrm>
        </p:spPr>
        <p:txBody>
          <a:bodyPr/>
          <a:lstStyle/>
          <a:p>
            <a:r>
              <a:t>Appraisal Process Breakdown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40971"/>
            <a:ext cx="11125200" cy="4343399"/>
          </a:xfrm>
        </p:spPr>
        <p:txBody>
          <a:bodyPr/>
          <a:lstStyle/>
          <a:p>
            <a:r>
              <a:rPr sz="2800" dirty="0"/>
              <a:t>Appraisal Stages vs. </a:t>
            </a:r>
            <a:r>
              <a:rPr sz="2800" dirty="0" err="1"/>
              <a:t>TechPro</a:t>
            </a:r>
            <a:r>
              <a:rPr sz="2800" dirty="0"/>
              <a:t> Gaps</a:t>
            </a:r>
          </a:p>
          <a:p>
            <a:r>
              <a:rPr sz="2800" dirty="0"/>
              <a:t>Stage: Goal Setting</a:t>
            </a:r>
            <a:r>
              <a:rPr lang="en-US" sz="2800" dirty="0"/>
              <a:t> </a:t>
            </a:r>
            <a:r>
              <a:rPr lang="en-US" sz="2800" dirty="0">
                <a:sym typeface="Wingdings" panose="05000000000000000000" pitchFamily="2" charset="2"/>
              </a:rPr>
              <a:t> </a:t>
            </a:r>
            <a:r>
              <a:rPr sz="2800" dirty="0"/>
              <a:t>What Went Wrong: No clear objective alignment</a:t>
            </a:r>
          </a:p>
          <a:p>
            <a:r>
              <a:rPr sz="2800" dirty="0"/>
              <a:t>Stage: Observation</a:t>
            </a:r>
            <a:r>
              <a:rPr lang="en-US" sz="2800" dirty="0"/>
              <a:t> </a:t>
            </a:r>
            <a:r>
              <a:rPr lang="en-US" sz="2800" dirty="0">
                <a:sym typeface="Wingdings" panose="05000000000000000000" pitchFamily="2" charset="2"/>
              </a:rPr>
              <a:t> </a:t>
            </a:r>
            <a:r>
              <a:rPr sz="2800" dirty="0"/>
              <a:t>What Went Wrong: Rater confusion, bias-prone</a:t>
            </a:r>
          </a:p>
          <a:p>
            <a:r>
              <a:rPr sz="2800" dirty="0"/>
              <a:t>Stage: Evaluation</a:t>
            </a:r>
            <a:r>
              <a:rPr lang="en-US" sz="2800" dirty="0"/>
              <a:t>  </a:t>
            </a:r>
            <a:r>
              <a:rPr lang="en-US" sz="2800" dirty="0">
                <a:sym typeface="Wingdings" panose="05000000000000000000" pitchFamily="2" charset="2"/>
              </a:rPr>
              <a:t> </a:t>
            </a:r>
            <a:r>
              <a:rPr sz="2800" dirty="0"/>
              <a:t>What Went Wrong: Feedback vague or harsh</a:t>
            </a:r>
          </a:p>
          <a:p>
            <a:r>
              <a:rPr sz="2800" dirty="0"/>
              <a:t>Stage: Feedback Discussion</a:t>
            </a:r>
            <a:r>
              <a:rPr lang="en-US" sz="2800" dirty="0"/>
              <a:t> </a:t>
            </a:r>
            <a:r>
              <a:rPr lang="en-US" sz="2800" dirty="0">
                <a:sym typeface="Wingdings" panose="05000000000000000000" pitchFamily="2" charset="2"/>
              </a:rPr>
              <a:t> </a:t>
            </a:r>
            <a:r>
              <a:rPr sz="2800" dirty="0"/>
              <a:t>What Went Wrong: No structure or coaching</a:t>
            </a:r>
          </a:p>
          <a:p>
            <a:r>
              <a:rPr sz="2800" dirty="0"/>
              <a:t>Stage: Action Planning</a:t>
            </a:r>
            <a:r>
              <a:rPr lang="en-US" sz="2800" dirty="0"/>
              <a:t> </a:t>
            </a:r>
            <a:r>
              <a:rPr lang="en-US" sz="2800" dirty="0">
                <a:sym typeface="Wingdings" panose="05000000000000000000" pitchFamily="2" charset="2"/>
              </a:rPr>
              <a:t> </a:t>
            </a:r>
            <a:r>
              <a:rPr sz="2800" dirty="0"/>
              <a:t>What Went Wrong: Entirely missing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8DC2A9-E011-3457-7D09-8FC7A56F4F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26</a:t>
            </a:fld>
            <a:endParaRPr lang="en-US" altLang="en-US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Resulting Consequences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Employee anxiety and mistrust</a:t>
            </a:r>
          </a:p>
          <a:p>
            <a:r>
              <a:rPr dirty="0"/>
              <a:t>Interpersonal conflicts</a:t>
            </a:r>
          </a:p>
          <a:p>
            <a:r>
              <a:rPr dirty="0"/>
              <a:t>Perceived unfairness and bias</a:t>
            </a:r>
          </a:p>
          <a:p>
            <a:r>
              <a:rPr dirty="0"/>
              <a:t>Low engagement with feedback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B6C1CB-0612-B8F6-CBF9-6CBA64EAE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27</a:t>
            </a:fld>
            <a:endParaRPr lang="en-US" altLang="en-US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Root Causes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Strategic ambiguity</a:t>
            </a:r>
          </a:p>
          <a:p>
            <a:r>
              <a:rPr dirty="0"/>
              <a:t>Structural flaws in process design</a:t>
            </a:r>
          </a:p>
          <a:p>
            <a:r>
              <a:rPr dirty="0"/>
              <a:t>Cultural unpreparedness for multi-rater systems</a:t>
            </a:r>
          </a:p>
          <a:p>
            <a:r>
              <a:rPr dirty="0"/>
              <a:t>Ignored best practices from HRM literature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F7A59B-5952-4331-A60D-4420F73ED2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28</a:t>
            </a:fld>
            <a:endParaRPr lang="en-US" alt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Redesigning the Appraisal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Objective: Build a high-trust, effective feedback culture</a:t>
            </a:r>
          </a:p>
          <a:p>
            <a:endParaRPr dirty="0"/>
          </a:p>
          <a:p>
            <a:r>
              <a:rPr dirty="0"/>
              <a:t>Revised Framework Includes:</a:t>
            </a:r>
          </a:p>
          <a:p>
            <a:pPr lvl="1"/>
            <a:r>
              <a:rPr dirty="0"/>
              <a:t>Clear purpose communication</a:t>
            </a:r>
          </a:p>
          <a:p>
            <a:pPr lvl="1"/>
            <a:r>
              <a:rPr dirty="0"/>
              <a:t>Training for all participants</a:t>
            </a:r>
          </a:p>
          <a:p>
            <a:pPr lvl="1"/>
            <a:r>
              <a:rPr dirty="0"/>
              <a:t>Structured follow-ups and development planning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952130-3408-15DC-2A52-1D80004C42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29</a:t>
            </a:fld>
            <a:endParaRPr lang="en-US" altLang="en-US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Best Practice Integration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Use SMART goals (MBO)</a:t>
            </a:r>
          </a:p>
          <a:p>
            <a:r>
              <a:rPr dirty="0" err="1"/>
              <a:t>Behaviour</a:t>
            </a:r>
            <a:r>
              <a:rPr dirty="0"/>
              <a:t> Anchored Rating Scales (BARS)</a:t>
            </a:r>
          </a:p>
          <a:p>
            <a:r>
              <a:rPr dirty="0"/>
              <a:t>Confidential digital platforms for feedback</a:t>
            </a:r>
          </a:p>
          <a:p>
            <a:r>
              <a:rPr dirty="0"/>
              <a:t>Blended qualitative + quantitative metrics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CDEBB4-54AF-FBDD-91FC-15E31856E6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30</a:t>
            </a:fld>
            <a:endParaRPr lang="en-US" altLang="en-US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 2 – RetailMart Ltd.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Forced ranking </a:t>
            </a:r>
            <a:r>
              <a:rPr dirty="0" err="1"/>
              <a:t>demoralised</a:t>
            </a:r>
            <a:r>
              <a:rPr dirty="0"/>
              <a:t> staff and spiked attrition</a:t>
            </a:r>
          </a:p>
          <a:p>
            <a:r>
              <a:rPr b="1" dirty="0"/>
              <a:t>Discussion</a:t>
            </a:r>
            <a:r>
              <a:rPr dirty="0"/>
              <a:t>: Alternative models (e.g., BARS, goal tracking)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81653-03F3-057E-C8C3-1471183CD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31</a:t>
            </a:fld>
            <a:endParaRPr lang="en-US" altLang="en-US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Class Activity – Design an Appraisal Framework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b="1" dirty="0"/>
              <a:t>Instructions</a:t>
            </a:r>
            <a:r>
              <a:rPr dirty="0"/>
              <a:t>:</a:t>
            </a:r>
          </a:p>
          <a:p>
            <a:pPr lvl="1"/>
            <a:r>
              <a:rPr dirty="0"/>
              <a:t>Choose a context (e.g., school, startup, hospital)</a:t>
            </a:r>
          </a:p>
          <a:p>
            <a:pPr lvl="1"/>
            <a:r>
              <a:rPr dirty="0"/>
              <a:t>Define method, feedback channels, and improvement loop</a:t>
            </a:r>
          </a:p>
          <a:p>
            <a:pPr lvl="1"/>
            <a:r>
              <a:rPr dirty="0"/>
              <a:t>Present your model to class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4E32A6-D05A-0BA5-1A85-848327529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32</a:t>
            </a:fld>
            <a:endParaRPr lang="en-US" altLang="en-US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Summary &amp; Wrap-Up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Appraisals must be fair, strategic, and adaptable</a:t>
            </a:r>
          </a:p>
          <a:p>
            <a:r>
              <a:rPr dirty="0"/>
              <a:t>Choose tools to fit the culture and goals</a:t>
            </a:r>
          </a:p>
          <a:p>
            <a:r>
              <a:rPr dirty="0"/>
              <a:t>Invest in feedback literacy and manager training</a:t>
            </a:r>
          </a:p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BB0F6E-9884-9B19-632E-02E3A6D6C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33</a:t>
            </a:fld>
            <a:endParaRPr lang="en-US" altLang="en-US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CE4B6-807E-A51D-5D93-90D8EB848D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85FEAAE-4B1B-0BBC-B553-71A2D08ACE4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000" dirty="0"/>
              <a:t>Performance Appraisal</a:t>
            </a:r>
          </a:p>
          <a:p>
            <a:r>
              <a:rPr lang="en-GB" sz="2000" dirty="0"/>
              <a:t>The Appraisal Process</a:t>
            </a:r>
          </a:p>
          <a:p>
            <a:r>
              <a:rPr lang="en-GB" sz="2000" dirty="0"/>
              <a:t>Graphic Rating Scales </a:t>
            </a:r>
          </a:p>
          <a:p>
            <a:r>
              <a:rPr lang="en-GB" sz="2000" dirty="0"/>
              <a:t>Ranking Method </a:t>
            </a:r>
          </a:p>
          <a:p>
            <a:r>
              <a:rPr lang="en-GB" sz="2000" dirty="0"/>
              <a:t>Checklist Method </a:t>
            </a:r>
          </a:p>
          <a:p>
            <a:r>
              <a:rPr lang="en-GB" sz="2000" dirty="0"/>
              <a:t>Critical Incident Method </a:t>
            </a:r>
          </a:p>
          <a:p>
            <a:r>
              <a:rPr lang="en-GB" sz="2000" dirty="0"/>
              <a:t>360-Degree Feedback </a:t>
            </a:r>
          </a:p>
          <a:p>
            <a:r>
              <a:rPr lang="en-GB" sz="2000" dirty="0"/>
              <a:t>Management by Objectives </a:t>
            </a:r>
          </a:p>
          <a:p>
            <a:r>
              <a:rPr lang="en-GB" sz="2000" dirty="0"/>
              <a:t>Behaviourally Anchored Rating Scales (BARS)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B96C50-E23F-AACE-188E-6BA6033287D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dirty="0"/>
              <a:t>Assessment Centres </a:t>
            </a:r>
          </a:p>
          <a:p>
            <a:r>
              <a:rPr lang="en-GB" sz="2000" dirty="0"/>
              <a:t>Bias</a:t>
            </a:r>
          </a:p>
          <a:p>
            <a:r>
              <a:rPr lang="en-GB" sz="2000" dirty="0"/>
              <a:t>Halo/Horns Effect</a:t>
            </a:r>
          </a:p>
          <a:p>
            <a:r>
              <a:rPr lang="en-GB" sz="2000" dirty="0"/>
              <a:t>Leniency Bias / Strictness Bias </a:t>
            </a:r>
          </a:p>
          <a:p>
            <a:r>
              <a:rPr lang="en-GB" sz="2000" dirty="0"/>
              <a:t>Central Tendency Bias</a:t>
            </a:r>
          </a:p>
          <a:p>
            <a:r>
              <a:rPr lang="en-GB" sz="2000" dirty="0"/>
              <a:t>Recency/Primacy Effect</a:t>
            </a:r>
          </a:p>
          <a:p>
            <a:r>
              <a:rPr lang="en-GB" sz="2000" dirty="0"/>
              <a:t>Balanced scorecards</a:t>
            </a:r>
          </a:p>
          <a:p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8DD2AE-AA47-6E77-A013-5622D90F6E2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34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4473169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Autofit/>
          </a:bodyPr>
          <a:lstStyle/>
          <a:p>
            <a:r>
              <a:rPr lang="en-GB" sz="2200" dirty="0"/>
              <a:t>Armstrong, M. (2021). Armstrong's Handbook of HRM Practice. Kogan Page.</a:t>
            </a:r>
          </a:p>
          <a:p>
            <a:r>
              <a:rPr lang="en-GB" sz="2200" dirty="0"/>
              <a:t>CIPD. (2023). Performance Management: An Introduction.</a:t>
            </a:r>
          </a:p>
          <a:p>
            <a:r>
              <a:rPr lang="en-GB" sz="2200" dirty="0"/>
              <a:t>Dessler, G. (2020). Human Resource Management. Pearson.</a:t>
            </a:r>
          </a:p>
          <a:p>
            <a:r>
              <a:rPr lang="en-GB" sz="2200" dirty="0"/>
              <a:t>Grote, D. (2011). How to Be Good at Performance Appraisals. HBR Press.</a:t>
            </a:r>
          </a:p>
          <a:p>
            <a:r>
              <a:rPr lang="en-GB" sz="2200" dirty="0" err="1"/>
              <a:t>Pulakos</a:t>
            </a:r>
            <a:r>
              <a:rPr lang="en-GB" sz="2200" dirty="0"/>
              <a:t>, E. D. (2009). Performance Management. Wiley-Blackwell.</a:t>
            </a:r>
          </a:p>
          <a:p>
            <a:r>
              <a:rPr lang="en-GB" sz="2200" dirty="0"/>
              <a:t>Susanto &amp; </a:t>
            </a:r>
            <a:r>
              <a:rPr lang="en-GB" sz="2200" dirty="0" err="1"/>
              <a:t>Darmasetiawan</a:t>
            </a:r>
            <a:r>
              <a:rPr lang="en-GB" sz="2200" dirty="0"/>
              <a:t> (2020). Performance Appraisal. </a:t>
            </a:r>
            <a:r>
              <a:rPr lang="en-GB" sz="2200" dirty="0" err="1"/>
              <a:t>Humanika</a:t>
            </a:r>
            <a:r>
              <a:rPr lang="en-GB" sz="2200" dirty="0"/>
              <a:t> Press.</a:t>
            </a:r>
          </a:p>
          <a:p>
            <a:r>
              <a:rPr lang="en-GB" sz="2200" dirty="0"/>
              <a:t>Torrington, D. et al. (2017). Human Resource Management. Pearson.</a:t>
            </a:r>
          </a:p>
          <a:p>
            <a:r>
              <a:rPr lang="en-GB" sz="2200" dirty="0"/>
              <a:t>HBR. (2022). Reinventing Performance Management.</a:t>
            </a:r>
          </a:p>
          <a:p>
            <a:r>
              <a:rPr lang="en-US" sz="2200" b="0" i="0" dirty="0">
                <a:solidFill>
                  <a:srgbClr val="000000"/>
                </a:solidFill>
                <a:effectLst/>
              </a:rPr>
              <a:t>Rue, L., &amp; Byars, L. (2005). </a:t>
            </a:r>
            <a:r>
              <a:rPr lang="en-US" sz="2200" b="0" i="1" dirty="0">
                <a:solidFill>
                  <a:srgbClr val="000000"/>
                </a:solidFill>
                <a:effectLst/>
              </a:rPr>
              <a:t>Management: Skills and Application</a:t>
            </a:r>
            <a:r>
              <a:rPr lang="en-US" sz="2200" b="0" i="0" dirty="0">
                <a:solidFill>
                  <a:srgbClr val="000000"/>
                </a:solidFill>
                <a:effectLst/>
              </a:rPr>
              <a:t>. Irwin McGraw- Hill</a:t>
            </a:r>
            <a:br>
              <a:rPr lang="en-US" sz="2200" dirty="0"/>
            </a:br>
            <a:endParaRPr lang="en-GB" sz="22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A11C92-9F93-85F0-A74A-D2EBF8959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35</a:t>
            </a:fld>
            <a:endParaRPr lang="en-US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</TotalTime>
  <Words>1441</Words>
  <Application>Microsoft Office PowerPoint</Application>
  <PresentationFormat>Widescreen</PresentationFormat>
  <Paragraphs>252</Paragraphs>
  <Slides>35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Aharoni</vt:lpstr>
      <vt:lpstr>Aptos</vt:lpstr>
      <vt:lpstr>Arial</vt:lpstr>
      <vt:lpstr>Google Sans</vt:lpstr>
      <vt:lpstr>Myriad Pro</vt:lpstr>
      <vt:lpstr>Wingdings</vt:lpstr>
      <vt:lpstr>20140311PresentationUWTSDTemplate</vt:lpstr>
      <vt:lpstr>LCMB7023</vt:lpstr>
      <vt:lpstr>Learning Objectives</vt:lpstr>
      <vt:lpstr>Introduction to Performance Appraisal</vt:lpstr>
      <vt:lpstr>What Performance Appraisal does</vt:lpstr>
      <vt:lpstr>Strategic and Operational Purposes</vt:lpstr>
      <vt:lpstr>The Appraisal Process Flow</vt:lpstr>
      <vt:lpstr>The Appraisal Process Flow</vt:lpstr>
      <vt:lpstr>The Appraisal Process Flow</vt:lpstr>
      <vt:lpstr>Traditional Methods (Part 1)</vt:lpstr>
      <vt:lpstr>Traditional Methods (Part 2)</vt:lpstr>
      <vt:lpstr>Modern Methods (Overview)</vt:lpstr>
      <vt:lpstr>360-Degree Feedback</vt:lpstr>
      <vt:lpstr>Management by Objectives (MBO)</vt:lpstr>
      <vt:lpstr>BARS &amp; Assessment Centres</vt:lpstr>
      <vt:lpstr>Common Appraisal Biases</vt:lpstr>
      <vt:lpstr>Common Appraisal Biases</vt:lpstr>
      <vt:lpstr>Common Appraisal Biases</vt:lpstr>
      <vt:lpstr>Structural Challenges</vt:lpstr>
      <vt:lpstr>Overcoming Biases and Structural Issues</vt:lpstr>
      <vt:lpstr>Legal and Ethical Considerations</vt:lpstr>
      <vt:lpstr>Best Practices &amp; Emerging Trends</vt:lpstr>
      <vt:lpstr>Best Practices &amp; Emerging Trends</vt:lpstr>
      <vt:lpstr>Case Study 1 – TechPro Solutions</vt:lpstr>
      <vt:lpstr>Introduction</vt:lpstr>
      <vt:lpstr>Key Issues at TechPro</vt:lpstr>
      <vt:lpstr>Appraisal Process Breakdown</vt:lpstr>
      <vt:lpstr>Resulting Consequences</vt:lpstr>
      <vt:lpstr>Root Causes</vt:lpstr>
      <vt:lpstr>Redesigning the Appraisal System</vt:lpstr>
      <vt:lpstr>Best Practice Integration</vt:lpstr>
      <vt:lpstr>Case Study 2 – RetailMart Ltd.</vt:lpstr>
      <vt:lpstr>Class Activity – Design an Appraisal Framework</vt:lpstr>
      <vt:lpstr>Summary &amp; Wrap-Up</vt:lpstr>
      <vt:lpstr>Summary</vt:lpstr>
      <vt:lpstr>References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</dc:title>
  <dc:creator>Hoang Dang Nguyen</dc:creator>
  <cp:lastModifiedBy>Hoang Dang Nguyen</cp:lastModifiedBy>
  <cp:revision>3</cp:revision>
  <dcterms:created xsi:type="dcterms:W3CDTF">2023-09-20T11:13:31Z</dcterms:created>
  <dcterms:modified xsi:type="dcterms:W3CDTF">2025-03-24T01:28:27Z</dcterms:modified>
</cp:coreProperties>
</file>