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329F61-2FA2-F3A9-27F7-6C8908495BD2}" v="361" dt="2025-07-20T08:08:32.1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er Kader Degri (2442935)" userId="S::2442935@student.uwtsd.ac.uk::bde03268-b4f3-4016-a0cd-641b116ad86f" providerId="AD" clId="Web-{86329F61-2FA2-F3A9-27F7-6C8908495BD2}"/>
    <pc:docChg chg="modSld">
      <pc:chgData name="Olivier Kader Degri (2442935)" userId="S::2442935@student.uwtsd.ac.uk::bde03268-b4f3-4016-a0cd-641b116ad86f" providerId="AD" clId="Web-{86329F61-2FA2-F3A9-27F7-6C8908495BD2}" dt="2025-07-20T08:08:32.118" v="219" actId="1076"/>
      <pc:docMkLst>
        <pc:docMk/>
      </pc:docMkLst>
      <pc:sldChg chg="addSp delSp modSp">
        <pc:chgData name="Olivier Kader Degri (2442935)" userId="S::2442935@student.uwtsd.ac.uk::bde03268-b4f3-4016-a0cd-641b116ad86f" providerId="AD" clId="Web-{86329F61-2FA2-F3A9-27F7-6C8908495BD2}" dt="2025-07-20T08:08:32.118" v="219" actId="1076"/>
        <pc:sldMkLst>
          <pc:docMk/>
          <pc:sldMk cId="109857222" sldId="256"/>
        </pc:sldMkLst>
        <pc:spChg chg="mod">
          <ac:chgData name="Olivier Kader Degri (2442935)" userId="S::2442935@student.uwtsd.ac.uk::bde03268-b4f3-4016-a0cd-641b116ad86f" providerId="AD" clId="Web-{86329F61-2FA2-F3A9-27F7-6C8908495BD2}" dt="2025-07-20T07:51:37.835" v="44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Olivier Kader Degri (2442935)" userId="S::2442935@student.uwtsd.ac.uk::bde03268-b4f3-4016-a0cd-641b116ad86f" providerId="AD" clId="Web-{86329F61-2FA2-F3A9-27F7-6C8908495BD2}" dt="2025-07-20T07:53:56.983" v="46"/>
          <ac:spMkLst>
            <pc:docMk/>
            <pc:sldMk cId="109857222" sldId="256"/>
            <ac:spMk id="5" creationId="{B97CAD00-7646-F581-3D5F-F1879AAF85E8}"/>
          </ac:spMkLst>
        </pc:spChg>
        <pc:spChg chg="add mod">
          <ac:chgData name="Olivier Kader Degri (2442935)" userId="S::2442935@student.uwtsd.ac.uk::bde03268-b4f3-4016-a0cd-641b116ad86f" providerId="AD" clId="Web-{86329F61-2FA2-F3A9-27F7-6C8908495BD2}" dt="2025-07-20T07:55:05.412" v="55" actId="1076"/>
          <ac:spMkLst>
            <pc:docMk/>
            <pc:sldMk cId="109857222" sldId="256"/>
            <ac:spMk id="9" creationId="{D3B6C985-D0B3-89D7-F801-AB2BC55107AA}"/>
          </ac:spMkLst>
        </pc:spChg>
        <pc:spChg chg="add mod">
          <ac:chgData name="Olivier Kader Degri (2442935)" userId="S::2442935@student.uwtsd.ac.uk::bde03268-b4f3-4016-a0cd-641b116ad86f" providerId="AD" clId="Web-{86329F61-2FA2-F3A9-27F7-6C8908495BD2}" dt="2025-07-20T07:57:39.372" v="91" actId="1076"/>
          <ac:spMkLst>
            <pc:docMk/>
            <pc:sldMk cId="109857222" sldId="256"/>
            <ac:spMk id="10" creationId="{57E9A5EC-D2E9-8C0B-8AA2-EE0F5A19D932}"/>
          </ac:spMkLst>
        </pc:spChg>
        <pc:spChg chg="add mod">
          <ac:chgData name="Olivier Kader Degri (2442935)" userId="S::2442935@student.uwtsd.ac.uk::bde03268-b4f3-4016-a0cd-641b116ad86f" providerId="AD" clId="Web-{86329F61-2FA2-F3A9-27F7-6C8908495BD2}" dt="2025-07-20T08:01:22.303" v="104" actId="1076"/>
          <ac:spMkLst>
            <pc:docMk/>
            <pc:sldMk cId="109857222" sldId="256"/>
            <ac:spMk id="12" creationId="{13136522-50E1-898A-8775-3EF70C90BF6D}"/>
          </ac:spMkLst>
        </pc:spChg>
        <pc:spChg chg="add mod">
          <ac:chgData name="Olivier Kader Degri (2442935)" userId="S::2442935@student.uwtsd.ac.uk::bde03268-b4f3-4016-a0cd-641b116ad86f" providerId="AD" clId="Web-{86329F61-2FA2-F3A9-27F7-6C8908495BD2}" dt="2025-07-20T08:03:10.214" v="142" actId="20577"/>
          <ac:spMkLst>
            <pc:docMk/>
            <pc:sldMk cId="109857222" sldId="256"/>
            <ac:spMk id="13" creationId="{A7C2E7B1-E98E-8628-55F9-0DE3E7E9CBF6}"/>
          </ac:spMkLst>
        </pc:spChg>
        <pc:spChg chg="add mod">
          <ac:chgData name="Olivier Kader Degri (2442935)" userId="S::2442935@student.uwtsd.ac.uk::bde03268-b4f3-4016-a0cd-641b116ad86f" providerId="AD" clId="Web-{86329F61-2FA2-F3A9-27F7-6C8908495BD2}" dt="2025-07-20T08:05:59.830" v="215" actId="1076"/>
          <ac:spMkLst>
            <pc:docMk/>
            <pc:sldMk cId="109857222" sldId="256"/>
            <ac:spMk id="14" creationId="{FAB43D73-7D58-1DC8-6FC0-7783B0E60416}"/>
          </ac:spMkLst>
        </pc:spChg>
        <pc:picChg chg="add mod">
          <ac:chgData name="Olivier Kader Degri (2442935)" userId="S::2442935@student.uwtsd.ac.uk::bde03268-b4f3-4016-a0cd-641b116ad86f" providerId="AD" clId="Web-{86329F61-2FA2-F3A9-27F7-6C8908495BD2}" dt="2025-07-20T07:50:48.239" v="21" actId="14100"/>
          <ac:picMkLst>
            <pc:docMk/>
            <pc:sldMk cId="109857222" sldId="256"/>
            <ac:picMk id="4" creationId="{DB855429-EDC8-1457-4A03-1EFC7BC38296}"/>
          </ac:picMkLst>
        </pc:picChg>
        <pc:picChg chg="add mod">
          <ac:chgData name="Olivier Kader Degri (2442935)" userId="S::2442935@student.uwtsd.ac.uk::bde03268-b4f3-4016-a0cd-641b116ad86f" providerId="AD" clId="Web-{86329F61-2FA2-F3A9-27F7-6C8908495BD2}" dt="2025-07-20T07:54:45.177" v="51" actId="1076"/>
          <ac:picMkLst>
            <pc:docMk/>
            <pc:sldMk cId="109857222" sldId="256"/>
            <ac:picMk id="6" creationId="{8FA2066D-5AE2-25B6-9D5C-F86A2BFFF631}"/>
          </ac:picMkLst>
        </pc:picChg>
        <pc:picChg chg="add mod">
          <ac:chgData name="Olivier Kader Degri (2442935)" userId="S::2442935@student.uwtsd.ac.uk::bde03268-b4f3-4016-a0cd-641b116ad86f" providerId="AD" clId="Web-{86329F61-2FA2-F3A9-27F7-6C8908495BD2}" dt="2025-07-20T08:01:00.693" v="97" actId="1076"/>
          <ac:picMkLst>
            <pc:docMk/>
            <pc:sldMk cId="109857222" sldId="256"/>
            <ac:picMk id="11" creationId="{19D776BD-0DB8-0B82-0302-532CED0054D8}"/>
          </ac:picMkLst>
        </pc:picChg>
        <pc:picChg chg="add mod">
          <ac:chgData name="Olivier Kader Degri (2442935)" userId="S::2442935@student.uwtsd.ac.uk::bde03268-b4f3-4016-a0cd-641b116ad86f" providerId="AD" clId="Web-{86329F61-2FA2-F3A9-27F7-6C8908495BD2}" dt="2025-07-20T08:08:32.118" v="219" actId="1076"/>
          <ac:picMkLst>
            <pc:docMk/>
            <pc:sldMk cId="109857222" sldId="256"/>
            <ac:picMk id="15" creationId="{CB8F9DB1-C623-CA3A-4062-AA3EB7B8266F}"/>
          </ac:picMkLst>
        </pc:picChg>
        <pc:inkChg chg="add">
          <ac:chgData name="Olivier Kader Degri (2442935)" userId="S::2442935@student.uwtsd.ac.uk::bde03268-b4f3-4016-a0cd-641b116ad86f" providerId="AD" clId="Web-{86329F61-2FA2-F3A9-27F7-6C8908495BD2}" dt="2025-07-20T07:54:21.093" v="48"/>
          <ac:inkMkLst>
            <pc:docMk/>
            <pc:sldMk cId="109857222" sldId="256"/>
            <ac:inkMk id="7" creationId="{285054FB-D2B9-D256-0CA5-1FF0F4C40D59}"/>
          </ac:inkMkLst>
        </pc:inkChg>
        <pc:inkChg chg="add">
          <ac:chgData name="Olivier Kader Degri (2442935)" userId="S::2442935@student.uwtsd.ac.uk::bde03268-b4f3-4016-a0cd-641b116ad86f" providerId="AD" clId="Web-{86329F61-2FA2-F3A9-27F7-6C8908495BD2}" dt="2025-07-20T07:54:31.442" v="49"/>
          <ac:inkMkLst>
            <pc:docMk/>
            <pc:sldMk cId="109857222" sldId="256"/>
            <ac:inkMk id="8" creationId="{6EBEFDAC-9DEC-18A1-B9A5-FDB64A758F8C}"/>
          </ac:inkMkLst>
        </pc:inkChg>
      </pc:sldChg>
    </pc:docChg>
  </pc:docChgLst>
  <pc:docChgLst>
    <pc:chgData clId="Web-{86329F61-2FA2-F3A9-27F7-6C8908495BD2}"/>
    <pc:docChg chg="modSld">
      <pc:chgData name="" userId="" providerId="" clId="Web-{86329F61-2FA2-F3A9-27F7-6C8908495BD2}" dt="2025-07-20T07:47:38.456" v="2" actId="20577"/>
      <pc:docMkLst>
        <pc:docMk/>
      </pc:docMkLst>
      <pc:sldChg chg="delSp modSp">
        <pc:chgData name="" userId="" providerId="" clId="Web-{86329F61-2FA2-F3A9-27F7-6C8908495BD2}" dt="2025-07-20T07:47:38.456" v="2" actId="20577"/>
        <pc:sldMkLst>
          <pc:docMk/>
          <pc:sldMk cId="109857222" sldId="256"/>
        </pc:sldMkLst>
        <pc:spChg chg="del">
          <ac:chgData name="" userId="" providerId="" clId="Web-{86329F61-2FA2-F3A9-27F7-6C8908495BD2}" dt="2025-07-20T07:47:38.425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" userId="" providerId="" clId="Web-{86329F61-2FA2-F3A9-27F7-6C8908495BD2}" dt="2025-07-20T07:47:38.456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4093 5634 16383 0 0,'-18'0'0'0'0,"-14"0"0"0"0,-11 0 0 0 0,-6 0 0 0 0,-5 0 0 0 0,-9 9 0 0 0,-22 3 0 0 0,-4-1 0 0 0,-5-2 0 0 0,-4-3 0 0 0,-11-2 0 0 0,3-2 0 0 0,3-1 0 0 0,1-1 0 0 0,9 0 0 0 0,12-1 0 0 0,11 1 0 0 0,8 0 0 0 0,15 8 0 0 0,15 12 0 0 0,14 12 0 0 0,18 0 0 0 0,9 3 0 0 0,12-4 0 0 0,2 1 0 0 0,-2 5 0 0 0,-6 4 0 0 0,5-5 0 0 0,6 0 0 0 0,9-5 0 0 0,-3 0 0 0 0,3-5 0 0 0,4-7 0 0 0,4-7 0 0 0,4-5 0 0 0,2-4 0 0 0,2-2 0 0 0,1-2 0 0 0,0 9 0 0 0,10 2 0 0 0,2 0 0 0 0,-1-2 0 0 0,-2-2 0 0 0,-3-2 0 0 0,-2-3 0 0 0,-2 0 0 0 0,7-1 0 0 0,2 0 0 0 0,-1 0 0 0 0,-2-1 0 0 0,-2 1 0 0 0,-3 0 0 0 0,7-1 0 0 0,2 1 0 0 0,-1 0 0 0 0,-3 0 0 0 0,-2 0 0 0 0,-3 0 0 0 0,-2 0 0 0 0,-1 0 0 0 0,0 0 0 0 0,-1 0 0 0 0,0 0 0 0 0,0 0 0 0 0,1 0 0 0 0,-10-8 0 0 0,-11-13 0 0 0,-11-10 0 0 0,-18-10 0 0 0,-9-6 0 0 0,-12-13 0 0 0,-3-13 0 0 0,-6 5 0 0 0,1 6 0 0 0,-3 13 0 0 0,3 6 0 0 0,6 2 0 0 0,-1 8 0 0 0,2 0 0 0 0,-4 6 0 0 0,2 0 0 0 0,-4 3 0 0 0,-6 6 0 0 0,-7 6 0 0 0,-5 6 0 0 0,-4 3 0 0 0,-3 2 0 0 0,-1 2 0 0 0,8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19224 6535 16383 0 0,'-35'0'0'0'0,"-55"0"0"0"0,-57 0 0 0 0,-21 0 0 0 0,1 0 0 0 0,20 0 0 0 0,18 0 0 0 0,12 0 0 0 0,18 0 0 0 0,8 0 0 0 0,11 0 0 0 0,2 0 0 0 0,4 0 0 0 0,-2 0 0 0 0,-14 0 0 0 0,-1 0 0 0 0,-3 0 0 0 0,7 0 0 0 0,8 0 0 0 0,10 0 0 0 0,7 0 0 0 0,5 9 0 0 0,-4 3 0 0 0,-2 16 0 0 0,-6 5 0 0 0,-2 4 0 0 0,4-3 0 0 0,3-8 0 0 0,5-9 0 0 0,12 3 0 0 0,5 6 0 0 0,10 7 0 0 0,10 7 0 0 0,9 6 0 0 0,7 3 0 0 0,4 2 0 0 0,2 2 0 0 0,2 0 0 0 0,0 0 0 0 0,0 9 0 0 0,0 2 0 0 0,-2-1 0 0 0,10-2 0 0 0,11-3 0 0 0,1-2 0 0 0,7 6 0 0 0,-2 2 0 0 0,3-10 0 0 0,-3-5 0 0 0,2-12 0 0 0,-3-2 0 0 0,2-8 0 0 0,-4 0 0 0 0,4 5 0 0 0,5 14 0 0 0,6 0 0 0 0,-4 0 0 0 0,1 1 0 0 0,3-7 0 0 0,-4-1 0 0 0,-1 0 0 0 0,4-5 0 0 0,4-9 0 0 0,-6 0 0 0 0,9-4 0 0 0,6 3 0 0 0,3-3 0 0 0,9-4 0 0 0,4 3 0 0 0,-2-1 0 0 0,33-5 0 0 0,43-4 0 0 0,15-4 0 0 0,-1-3 0 0 0,-10-2 0 0 0,-11-10 0 0 0,-12-3 0 0 0,-17 0 0 0 0,-18-7 0 0 0,-15 1 0 0 0,-11 2 0 0 0,2-13 0 0 0,16-1 0 0 0,13-6 0 0 0,34-21 0 0 0,40-11 0 0 0,0-2 0 0 0,-19 10 0 0 0,-26 16 0 0 0,-24 15 0 0 0,-21 13 0 0 0,-14 0 0 0 0,0 3 0 0 0,7 3 0 0 0,1-5 0 0 0,-3 0 0 0 0,-5 3 0 0 0,6 3 0 0 0,-9-6 0 0 0,-6 0 0 0 0,-4 3 0 0 0,0 2 0 0 0,-9-4 0 0 0,-20-1 0 0 0,-14-7 0 0 0,-16-8 0 0 0,-7-7 0 0 0,-9 2 0 0 0,-9 7 0 0 0,2-1 0 0 0,-3 6 0 0 0,-4-12 0 0 0,-3 0 0 0 0,-4-2 0 0 0,-3 4 0 0 0,-1 0 0 0 0,8-3 0 0 0,2 3 0 0 0,0 9 0 0 0,7-1 0 0 0,-1 3 0 0 0,-1-2 0 0 0,-5 2 0 0 0,-12-4 0 0 0,2-6 0 0 0,2 2 0 0 0,8-2 0 0 0,4 4 0 0 0,-2-2 0 0 0,6-5 0 0 0,0 4 0 0 0,-3 7 0 0 0,4-1 0 0 0,-9-5 0 0 0,-8 2 0 0 0,-3-2 0 0 0,7-5 0 0 0,2-6 0 0 0,0 4 0 0 0,7 1 0 0 0,1 5 0 0 0,6 0 0 0 0,0 4 0 0 0,4 8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5" Type="http://schemas.openxmlformats.org/officeDocument/2006/relationships/image" Target="../media/image3.png"/><Relationship Id="rId4" Type="http://schemas.openxmlformats.org/officeDocument/2006/relationships/customXml" Target="../ink/ink1.xml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819509" y="1201019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 need to select the text that we want to link/hyperlink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855429-EDC8-1457-4A03-1EFC7BC382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422" y="305609"/>
            <a:ext cx="3754287" cy="884028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FA2066D-5AE2-25B6-9D5C-F86A2BFFF6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08304"/>
            <a:ext cx="12192000" cy="1297617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85054FB-D2B9-D256-0CA5-1FF0F4C40D59}"/>
                  </a:ext>
                </a:extLst>
              </p14:cNvPr>
              <p14:cNvContentPartPr/>
              <p14:nvPr/>
            </p14:nvContentPartPr>
            <p14:xfrm>
              <a:off x="872598" y="2711472"/>
              <a:ext cx="780072" cy="26291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85054FB-D2B9-D256-0CA5-1FF0F4C40D5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54967" y="2693489"/>
                <a:ext cx="815693" cy="2985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EBEFDAC-9DEC-18A1-B9A5-FDB64A758F8C}"/>
                  </a:ext>
                </a:extLst>
              </p14:cNvPr>
              <p14:cNvContentPartPr/>
              <p14:nvPr/>
            </p14:nvContentPartPr>
            <p14:xfrm>
              <a:off x="10590338" y="3456878"/>
              <a:ext cx="1499795" cy="689054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EBEFDAC-9DEC-18A1-B9A5-FDB64A758F8C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572702" y="3438887"/>
                <a:ext cx="1535427" cy="724676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D3B6C985-D0B3-89D7-F801-AB2BC55107AA}"/>
              </a:ext>
            </a:extLst>
          </p:cNvPr>
          <p:cNvSpPr txBox="1"/>
          <p:nvPr/>
        </p:nvSpPr>
        <p:spPr>
          <a:xfrm>
            <a:off x="122666" y="233341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step2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E9A5EC-D2E9-8C0B-8AA2-EE0F5A19D932}"/>
              </a:ext>
            </a:extLst>
          </p:cNvPr>
          <p:cNvSpPr txBox="1"/>
          <p:nvPr/>
        </p:nvSpPr>
        <p:spPr>
          <a:xfrm>
            <a:off x="117466" y="4143432"/>
            <a:ext cx="53167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Need to click on Insert menu bar then to link tool</a:t>
            </a:r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9D776BD-0DB8-0B82-0302-532CED0054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102" y="4518265"/>
            <a:ext cx="5069457" cy="204841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3136522-50E1-898A-8775-3EF70C90BF6D}"/>
              </a:ext>
            </a:extLst>
          </p:cNvPr>
          <p:cNvSpPr txBox="1"/>
          <p:nvPr/>
        </p:nvSpPr>
        <p:spPr>
          <a:xfrm>
            <a:off x="5303089" y="419423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Step3</a:t>
            </a:r>
            <a:endParaRPr lang="en-US"/>
          </a:p>
          <a:p>
            <a:pPr algn="l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C2E7B1-E98E-8628-55F9-0DE3E7E9CBF6}"/>
              </a:ext>
            </a:extLst>
          </p:cNvPr>
          <p:cNvSpPr txBox="1"/>
          <p:nvPr/>
        </p:nvSpPr>
        <p:spPr>
          <a:xfrm>
            <a:off x="5429969" y="4520242"/>
            <a:ext cx="436784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Need to copy the link and press insert to make the text clickable link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B43D73-7D58-1DC8-6FC0-7783B0E60416}"/>
              </a:ext>
            </a:extLst>
          </p:cNvPr>
          <p:cNvSpPr txBox="1"/>
          <p:nvPr/>
        </p:nvSpPr>
        <p:spPr>
          <a:xfrm>
            <a:off x="7366958" y="-6469"/>
            <a:ext cx="3505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Olivier K </a:t>
            </a:r>
            <a:r>
              <a:rPr lang="en-GB" dirty="0" err="1"/>
              <a:t>Degri</a:t>
            </a:r>
          </a:p>
          <a:p>
            <a:r>
              <a:rPr lang="en-GB" dirty="0"/>
              <a:t>University of Wales Trinity Saint David</a:t>
            </a:r>
          </a:p>
          <a:p>
            <a:r>
              <a:rPr lang="en-GB" dirty="0" err="1"/>
              <a:t>Sudent</a:t>
            </a:r>
            <a:r>
              <a:rPr lang="en-GB" dirty="0"/>
              <a:t> ID:2442935</a:t>
            </a:r>
          </a:p>
          <a:p>
            <a:r>
              <a:rPr lang="en-GB" dirty="0"/>
              <a:t>Rejwan Bin Sulaiman</a:t>
            </a:r>
          </a:p>
          <a:p>
            <a:r>
              <a:rPr lang="en-GB" dirty="0"/>
              <a:t>Digital skills </a:t>
            </a:r>
          </a:p>
        </p:txBody>
      </p:sp>
      <p:pic>
        <p:nvPicPr>
          <p:cNvPr id="15" name="Picture 14" descr="University of Wales Trinity Saint David - University ...">
            <a:extLst>
              <a:ext uri="{FF2B5EF4-FFF2-40B4-BE49-F238E27FC236}">
                <a16:creationId xmlns:a16="http://schemas.microsoft.com/office/drawing/2014/main" id="{CB8F9DB1-C623-CA3A-4062-AA3EB7B8266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90362" y="6538"/>
            <a:ext cx="1636143" cy="59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79</cp:revision>
  <dcterms:created xsi:type="dcterms:W3CDTF">2025-07-20T07:47:08Z</dcterms:created>
  <dcterms:modified xsi:type="dcterms:W3CDTF">2025-07-20T08:08:35Z</dcterms:modified>
</cp:coreProperties>
</file>