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0"/>
  </p:notesMasterIdLst>
  <p:sldIdLst>
    <p:sldId id="292" r:id="rId9"/>
    <p:sldId id="493" r:id="rId10"/>
    <p:sldId id="558" r:id="rId11"/>
    <p:sldId id="460" r:id="rId12"/>
    <p:sldId id="504" r:id="rId13"/>
    <p:sldId id="495" r:id="rId14"/>
    <p:sldId id="497" r:id="rId15"/>
    <p:sldId id="507" r:id="rId16"/>
    <p:sldId id="499" r:id="rId17"/>
    <p:sldId id="509" r:id="rId18"/>
    <p:sldId id="501" r:id="rId19"/>
    <p:sldId id="502" r:id="rId20"/>
    <p:sldId id="503" r:id="rId21"/>
    <p:sldId id="508" r:id="rId22"/>
    <p:sldId id="511" r:id="rId23"/>
    <p:sldId id="512" r:id="rId24"/>
    <p:sldId id="510" r:id="rId25"/>
    <p:sldId id="513" r:id="rId26"/>
    <p:sldId id="514" r:id="rId27"/>
    <p:sldId id="515" r:id="rId28"/>
    <p:sldId id="516" r:id="rId29"/>
    <p:sldId id="517" r:id="rId30"/>
    <p:sldId id="518" r:id="rId31"/>
    <p:sldId id="519" r:id="rId32"/>
    <p:sldId id="520" r:id="rId33"/>
    <p:sldId id="521" r:id="rId34"/>
    <p:sldId id="522" r:id="rId35"/>
    <p:sldId id="525" r:id="rId36"/>
    <p:sldId id="556" r:id="rId37"/>
    <p:sldId id="308" r:id="rId38"/>
    <p:sldId id="55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E3627-729A-4499-934F-6F93B58C6DC0}" v="3" dt="2022-02-17T10:22:06.4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2"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34E3627-729A-4499-934F-6F93B58C6DC0}"/>
    <pc:docChg chg="addSld modSld">
      <pc:chgData name="Munyaradzi Nicholas Murira" userId="6ab3fae5-94bd-47ef-9f25-6c1f645127cf" providerId="ADAL" clId="{034E3627-729A-4499-934F-6F93B58C6DC0}" dt="2022-02-17T10:23:42.817" v="53" actId="20577"/>
      <pc:docMkLst>
        <pc:docMk/>
      </pc:docMkLst>
      <pc:sldChg chg="modSp">
        <pc:chgData name="Munyaradzi Nicholas Murira" userId="6ab3fae5-94bd-47ef-9f25-6c1f645127cf" providerId="ADAL" clId="{034E3627-729A-4499-934F-6F93B58C6DC0}" dt="2022-02-17T10:21:50.924" v="0"/>
        <pc:sldMkLst>
          <pc:docMk/>
          <pc:sldMk cId="3267317781" sldId="493"/>
        </pc:sldMkLst>
        <pc:spChg chg="mod">
          <ac:chgData name="Munyaradzi Nicholas Murira" userId="6ab3fae5-94bd-47ef-9f25-6c1f645127cf" providerId="ADAL" clId="{034E3627-729A-4499-934F-6F93B58C6DC0}" dt="2022-02-17T10:21:50.924" v="0"/>
          <ac:spMkLst>
            <pc:docMk/>
            <pc:sldMk cId="3267317781" sldId="493"/>
            <ac:spMk id="5" creationId="{4BCE581B-A093-4424-98ED-86621A52FD36}"/>
          </ac:spMkLst>
        </pc:spChg>
        <pc:spChg chg="mod">
          <ac:chgData name="Munyaradzi Nicholas Murira" userId="6ab3fae5-94bd-47ef-9f25-6c1f645127cf" providerId="ADAL" clId="{034E3627-729A-4499-934F-6F93B58C6DC0}" dt="2022-02-17T10:21:50.924" v="0"/>
          <ac:spMkLst>
            <pc:docMk/>
            <pc:sldMk cId="3267317781" sldId="493"/>
            <ac:spMk id="6" creationId="{68BEA04A-E17C-4D9F-91A3-E07B592D53E6}"/>
          </ac:spMkLst>
        </pc:spChg>
        <pc:spChg chg="mod">
          <ac:chgData name="Munyaradzi Nicholas Murira" userId="6ab3fae5-94bd-47ef-9f25-6c1f645127cf" providerId="ADAL" clId="{034E3627-729A-4499-934F-6F93B58C6DC0}" dt="2022-02-17T10:21:50.924" v="0"/>
          <ac:spMkLst>
            <pc:docMk/>
            <pc:sldMk cId="3267317781" sldId="493"/>
            <ac:spMk id="7" creationId="{459D2260-3F8B-4A6D-BF46-28C2BB6AEFD7}"/>
          </ac:spMkLst>
        </pc:spChg>
        <pc:spChg chg="mod">
          <ac:chgData name="Munyaradzi Nicholas Murira" userId="6ab3fae5-94bd-47ef-9f25-6c1f645127cf" providerId="ADAL" clId="{034E3627-729A-4499-934F-6F93B58C6DC0}" dt="2022-02-17T10:21:50.924" v="0"/>
          <ac:spMkLst>
            <pc:docMk/>
            <pc:sldMk cId="3267317781" sldId="493"/>
            <ac:spMk id="18" creationId="{F718D343-7DAE-4EF4-B196-16BFFABDAB0D}"/>
          </ac:spMkLst>
        </pc:spChg>
        <pc:spChg chg="mod">
          <ac:chgData name="Munyaradzi Nicholas Murira" userId="6ab3fae5-94bd-47ef-9f25-6c1f645127cf" providerId="ADAL" clId="{034E3627-729A-4499-934F-6F93B58C6DC0}" dt="2022-02-17T10:21:50.924" v="0"/>
          <ac:spMkLst>
            <pc:docMk/>
            <pc:sldMk cId="3267317781" sldId="493"/>
            <ac:spMk id="19" creationId="{C5E4CC05-A310-439F-8BFE-432A036190E2}"/>
          </ac:spMkLst>
        </pc:spChg>
        <pc:spChg chg="mod">
          <ac:chgData name="Munyaradzi Nicholas Murira" userId="6ab3fae5-94bd-47ef-9f25-6c1f645127cf" providerId="ADAL" clId="{034E3627-729A-4499-934F-6F93B58C6DC0}" dt="2022-02-17T10:21:50.924" v="0"/>
          <ac:spMkLst>
            <pc:docMk/>
            <pc:sldMk cId="3267317781" sldId="493"/>
            <ac:spMk id="20" creationId="{4C1B6BFA-F95A-490F-92F9-0B3A068F60E2}"/>
          </ac:spMkLst>
        </pc:spChg>
        <pc:spChg chg="mod">
          <ac:chgData name="Munyaradzi Nicholas Murira" userId="6ab3fae5-94bd-47ef-9f25-6c1f645127cf" providerId="ADAL" clId="{034E3627-729A-4499-934F-6F93B58C6DC0}" dt="2022-02-17T10:21:50.924" v="0"/>
          <ac:spMkLst>
            <pc:docMk/>
            <pc:sldMk cId="3267317781" sldId="493"/>
            <ac:spMk id="21" creationId="{462C0AC1-A707-4162-9CDD-8C48402933E3}"/>
          </ac:spMkLst>
        </pc:spChg>
        <pc:grpChg chg="mod">
          <ac:chgData name="Munyaradzi Nicholas Murira" userId="6ab3fae5-94bd-47ef-9f25-6c1f645127cf" providerId="ADAL" clId="{034E3627-729A-4499-934F-6F93B58C6DC0}" dt="2022-02-17T10:21:50.924" v="0"/>
          <ac:grpSpMkLst>
            <pc:docMk/>
            <pc:sldMk cId="3267317781" sldId="493"/>
            <ac:grpSpMk id="4" creationId="{BF5A73D5-98D7-47CA-9ED9-5B8BAB2D3970}"/>
          </ac:grpSpMkLst>
        </pc:grpChg>
        <pc:cxnChg chg="mod">
          <ac:chgData name="Munyaradzi Nicholas Murira" userId="6ab3fae5-94bd-47ef-9f25-6c1f645127cf" providerId="ADAL" clId="{034E3627-729A-4499-934F-6F93B58C6DC0}" dt="2022-02-17T10:21:50.924" v="0"/>
          <ac:cxnSpMkLst>
            <pc:docMk/>
            <pc:sldMk cId="3267317781" sldId="493"/>
            <ac:cxnSpMk id="8" creationId="{0FB6A2CB-04EB-40D8-AE68-C8A6C77BE22C}"/>
          </ac:cxnSpMkLst>
        </pc:cxnChg>
        <pc:cxnChg chg="mod">
          <ac:chgData name="Munyaradzi Nicholas Murira" userId="6ab3fae5-94bd-47ef-9f25-6c1f645127cf" providerId="ADAL" clId="{034E3627-729A-4499-934F-6F93B58C6DC0}" dt="2022-02-17T10:21:50.924" v="0"/>
          <ac:cxnSpMkLst>
            <pc:docMk/>
            <pc:sldMk cId="3267317781" sldId="493"/>
            <ac:cxnSpMk id="9" creationId="{08971C3C-DF32-4F50-94FD-A358FD0FCDAB}"/>
          </ac:cxnSpMkLst>
        </pc:cxnChg>
        <pc:cxnChg chg="mod">
          <ac:chgData name="Munyaradzi Nicholas Murira" userId="6ab3fae5-94bd-47ef-9f25-6c1f645127cf" providerId="ADAL" clId="{034E3627-729A-4499-934F-6F93B58C6DC0}" dt="2022-02-17T10:21:50.924" v="0"/>
          <ac:cxnSpMkLst>
            <pc:docMk/>
            <pc:sldMk cId="3267317781" sldId="493"/>
            <ac:cxnSpMk id="10" creationId="{5193F7C0-8F7A-4EAE-8084-DED1042D27E7}"/>
          </ac:cxnSpMkLst>
        </pc:cxnChg>
        <pc:cxnChg chg="mod">
          <ac:chgData name="Munyaradzi Nicholas Murira" userId="6ab3fae5-94bd-47ef-9f25-6c1f645127cf" providerId="ADAL" clId="{034E3627-729A-4499-934F-6F93B58C6DC0}" dt="2022-02-17T10:21:50.924" v="0"/>
          <ac:cxnSpMkLst>
            <pc:docMk/>
            <pc:sldMk cId="3267317781" sldId="493"/>
            <ac:cxnSpMk id="11" creationId="{D5AD27BA-E39B-42E6-88A9-464CA8165D33}"/>
          </ac:cxnSpMkLst>
        </pc:cxnChg>
        <pc:cxnChg chg="mod">
          <ac:chgData name="Munyaradzi Nicholas Murira" userId="6ab3fae5-94bd-47ef-9f25-6c1f645127cf" providerId="ADAL" clId="{034E3627-729A-4499-934F-6F93B58C6DC0}" dt="2022-02-17T10:21:50.924" v="0"/>
          <ac:cxnSpMkLst>
            <pc:docMk/>
            <pc:sldMk cId="3267317781" sldId="493"/>
            <ac:cxnSpMk id="12" creationId="{B9B7C33B-D0A1-46DE-B144-3E33A129943A}"/>
          </ac:cxnSpMkLst>
        </pc:cxnChg>
        <pc:cxnChg chg="mod">
          <ac:chgData name="Munyaradzi Nicholas Murira" userId="6ab3fae5-94bd-47ef-9f25-6c1f645127cf" providerId="ADAL" clId="{034E3627-729A-4499-934F-6F93B58C6DC0}" dt="2022-02-17T10:21:50.924" v="0"/>
          <ac:cxnSpMkLst>
            <pc:docMk/>
            <pc:sldMk cId="3267317781" sldId="493"/>
            <ac:cxnSpMk id="13" creationId="{83302625-A4AC-4D92-8D8C-50AB9700BF60}"/>
          </ac:cxnSpMkLst>
        </pc:cxnChg>
        <pc:cxnChg chg="mod">
          <ac:chgData name="Munyaradzi Nicholas Murira" userId="6ab3fae5-94bd-47ef-9f25-6c1f645127cf" providerId="ADAL" clId="{034E3627-729A-4499-934F-6F93B58C6DC0}" dt="2022-02-17T10:21:50.924" v="0"/>
          <ac:cxnSpMkLst>
            <pc:docMk/>
            <pc:sldMk cId="3267317781" sldId="493"/>
            <ac:cxnSpMk id="15" creationId="{4D04B8E6-EFF9-4C6A-8469-85E5128A9A8D}"/>
          </ac:cxnSpMkLst>
        </pc:cxnChg>
        <pc:cxnChg chg="mod">
          <ac:chgData name="Munyaradzi Nicholas Murira" userId="6ab3fae5-94bd-47ef-9f25-6c1f645127cf" providerId="ADAL" clId="{034E3627-729A-4499-934F-6F93B58C6DC0}" dt="2022-02-17T10:21:50.924" v="0"/>
          <ac:cxnSpMkLst>
            <pc:docMk/>
            <pc:sldMk cId="3267317781" sldId="493"/>
            <ac:cxnSpMk id="16" creationId="{609F2E53-4C65-4D37-B085-55CBE07ED934}"/>
          </ac:cxnSpMkLst>
        </pc:cxnChg>
        <pc:cxnChg chg="mod">
          <ac:chgData name="Munyaradzi Nicholas Murira" userId="6ab3fae5-94bd-47ef-9f25-6c1f645127cf" providerId="ADAL" clId="{034E3627-729A-4499-934F-6F93B58C6DC0}" dt="2022-02-17T10:21:50.924" v="0"/>
          <ac:cxnSpMkLst>
            <pc:docMk/>
            <pc:sldMk cId="3267317781" sldId="493"/>
            <ac:cxnSpMk id="17" creationId="{9A9B9B5A-F9D5-4432-8422-DFC817EE7CE2}"/>
          </ac:cxnSpMkLst>
        </pc:cxnChg>
      </pc:sldChg>
      <pc:sldChg chg="addSp modSp new mod">
        <pc:chgData name="Munyaradzi Nicholas Murira" userId="6ab3fae5-94bd-47ef-9f25-6c1f645127cf" providerId="ADAL" clId="{034E3627-729A-4499-934F-6F93B58C6DC0}" dt="2022-02-17T10:23:42.817" v="53" actId="20577"/>
        <pc:sldMkLst>
          <pc:docMk/>
          <pc:sldMk cId="2307286110" sldId="558"/>
        </pc:sldMkLst>
        <pc:spChg chg="mod">
          <ac:chgData name="Munyaradzi Nicholas Murira" userId="6ab3fae5-94bd-47ef-9f25-6c1f645127cf" providerId="ADAL" clId="{034E3627-729A-4499-934F-6F93B58C6DC0}" dt="2022-02-17T10:23:42.817" v="53" actId="20577"/>
          <ac:spMkLst>
            <pc:docMk/>
            <pc:sldMk cId="2307286110" sldId="558"/>
            <ac:spMk id="2" creationId="{4760B825-3BC4-4E7C-B5A3-20C953DE12A9}"/>
          </ac:spMkLst>
        </pc:spChg>
        <pc:spChg chg="add mod">
          <ac:chgData name="Munyaradzi Nicholas Murira" userId="6ab3fae5-94bd-47ef-9f25-6c1f645127cf" providerId="ADAL" clId="{034E3627-729A-4499-934F-6F93B58C6DC0}" dt="2022-02-17T10:22:06.470" v="2"/>
          <ac:spMkLst>
            <pc:docMk/>
            <pc:sldMk cId="2307286110" sldId="558"/>
            <ac:spMk id="5" creationId="{F0B41FAA-DE94-4E53-AFB5-DA9B470C28D3}"/>
          </ac:spMkLst>
        </pc:spChg>
        <pc:spChg chg="add mod">
          <ac:chgData name="Munyaradzi Nicholas Murira" userId="6ab3fae5-94bd-47ef-9f25-6c1f645127cf" providerId="ADAL" clId="{034E3627-729A-4499-934F-6F93B58C6DC0}" dt="2022-02-17T10:22:06.470" v="2"/>
          <ac:spMkLst>
            <pc:docMk/>
            <pc:sldMk cId="2307286110" sldId="558"/>
            <ac:spMk id="6" creationId="{D271F2ED-F128-4778-AD82-E31595A18C22}"/>
          </ac:spMkLst>
        </pc:spChg>
        <pc:spChg chg="add mod">
          <ac:chgData name="Munyaradzi Nicholas Murira" userId="6ab3fae5-94bd-47ef-9f25-6c1f645127cf" providerId="ADAL" clId="{034E3627-729A-4499-934F-6F93B58C6DC0}" dt="2022-02-17T10:22:06.470" v="2"/>
          <ac:spMkLst>
            <pc:docMk/>
            <pc:sldMk cId="2307286110" sldId="558"/>
            <ac:spMk id="7" creationId="{1991C61E-368F-46A2-A870-6D8343E11B3C}"/>
          </ac:spMkLst>
        </pc:spChg>
        <pc:spChg chg="add mod">
          <ac:chgData name="Munyaradzi Nicholas Murira" userId="6ab3fae5-94bd-47ef-9f25-6c1f645127cf" providerId="ADAL" clId="{034E3627-729A-4499-934F-6F93B58C6DC0}" dt="2022-02-17T10:22:06.470" v="2"/>
          <ac:spMkLst>
            <pc:docMk/>
            <pc:sldMk cId="2307286110" sldId="558"/>
            <ac:spMk id="17" creationId="{162275CF-75DA-4DAB-891A-263FB59A966E}"/>
          </ac:spMkLst>
        </pc:spChg>
        <pc:spChg chg="add mod">
          <ac:chgData name="Munyaradzi Nicholas Murira" userId="6ab3fae5-94bd-47ef-9f25-6c1f645127cf" providerId="ADAL" clId="{034E3627-729A-4499-934F-6F93B58C6DC0}" dt="2022-02-17T10:22:43.549" v="5" actId="20577"/>
          <ac:spMkLst>
            <pc:docMk/>
            <pc:sldMk cId="2307286110" sldId="558"/>
            <ac:spMk id="18" creationId="{F7E3E7EA-3821-4D9D-9598-C43D9E8CFBD4}"/>
          </ac:spMkLst>
        </pc:spChg>
        <pc:spChg chg="add mod">
          <ac:chgData name="Munyaradzi Nicholas Murira" userId="6ab3fae5-94bd-47ef-9f25-6c1f645127cf" providerId="ADAL" clId="{034E3627-729A-4499-934F-6F93B58C6DC0}" dt="2022-02-17T10:22:06.470" v="2"/>
          <ac:spMkLst>
            <pc:docMk/>
            <pc:sldMk cId="2307286110" sldId="558"/>
            <ac:spMk id="19" creationId="{55061B91-D9EC-48A9-8D3A-867ED1F6BE16}"/>
          </ac:spMkLst>
        </pc:spChg>
        <pc:spChg chg="add mod">
          <ac:chgData name="Munyaradzi Nicholas Murira" userId="6ab3fae5-94bd-47ef-9f25-6c1f645127cf" providerId="ADAL" clId="{034E3627-729A-4499-934F-6F93B58C6DC0}" dt="2022-02-17T10:22:06.470" v="2"/>
          <ac:spMkLst>
            <pc:docMk/>
            <pc:sldMk cId="2307286110" sldId="558"/>
            <ac:spMk id="20" creationId="{0A1C01A0-D59B-4391-A79D-9C6810B2CB21}"/>
          </ac:spMkLst>
        </pc:spChg>
        <pc:grpChg chg="add mod">
          <ac:chgData name="Munyaradzi Nicholas Murira" userId="6ab3fae5-94bd-47ef-9f25-6c1f645127cf" providerId="ADAL" clId="{034E3627-729A-4499-934F-6F93B58C6DC0}" dt="2022-02-17T10:22:14.885" v="4" actId="14100"/>
          <ac:grpSpMkLst>
            <pc:docMk/>
            <pc:sldMk cId="2307286110" sldId="558"/>
            <ac:grpSpMk id="4" creationId="{186DC7D6-2044-4EB9-8712-6C55A83DB89E}"/>
          </ac:grpSpMkLst>
        </pc:grpChg>
        <pc:cxnChg chg="add mod">
          <ac:chgData name="Munyaradzi Nicholas Murira" userId="6ab3fae5-94bd-47ef-9f25-6c1f645127cf" providerId="ADAL" clId="{034E3627-729A-4499-934F-6F93B58C6DC0}" dt="2022-02-17T10:22:06.470" v="2"/>
          <ac:cxnSpMkLst>
            <pc:docMk/>
            <pc:sldMk cId="2307286110" sldId="558"/>
            <ac:cxnSpMk id="8" creationId="{57047AA1-A91D-4949-BDE4-B7B2E8187C15}"/>
          </ac:cxnSpMkLst>
        </pc:cxnChg>
        <pc:cxnChg chg="add mod">
          <ac:chgData name="Munyaradzi Nicholas Murira" userId="6ab3fae5-94bd-47ef-9f25-6c1f645127cf" providerId="ADAL" clId="{034E3627-729A-4499-934F-6F93B58C6DC0}" dt="2022-02-17T10:22:06.470" v="2"/>
          <ac:cxnSpMkLst>
            <pc:docMk/>
            <pc:sldMk cId="2307286110" sldId="558"/>
            <ac:cxnSpMk id="9" creationId="{7164A178-121E-4C5B-9B20-ED404BAAB642}"/>
          </ac:cxnSpMkLst>
        </pc:cxnChg>
        <pc:cxnChg chg="add mod">
          <ac:chgData name="Munyaradzi Nicholas Murira" userId="6ab3fae5-94bd-47ef-9f25-6c1f645127cf" providerId="ADAL" clId="{034E3627-729A-4499-934F-6F93B58C6DC0}" dt="2022-02-17T10:22:06.470" v="2"/>
          <ac:cxnSpMkLst>
            <pc:docMk/>
            <pc:sldMk cId="2307286110" sldId="558"/>
            <ac:cxnSpMk id="10" creationId="{A25D00D4-0061-4C0C-B499-BA9C27903EBF}"/>
          </ac:cxnSpMkLst>
        </pc:cxnChg>
        <pc:cxnChg chg="add mod">
          <ac:chgData name="Munyaradzi Nicholas Murira" userId="6ab3fae5-94bd-47ef-9f25-6c1f645127cf" providerId="ADAL" clId="{034E3627-729A-4499-934F-6F93B58C6DC0}" dt="2022-02-17T10:22:06.470" v="2"/>
          <ac:cxnSpMkLst>
            <pc:docMk/>
            <pc:sldMk cId="2307286110" sldId="558"/>
            <ac:cxnSpMk id="11" creationId="{0C7244D1-97D9-487A-A365-AA1F837C28BD}"/>
          </ac:cxnSpMkLst>
        </pc:cxnChg>
        <pc:cxnChg chg="add mod">
          <ac:chgData name="Munyaradzi Nicholas Murira" userId="6ab3fae5-94bd-47ef-9f25-6c1f645127cf" providerId="ADAL" clId="{034E3627-729A-4499-934F-6F93B58C6DC0}" dt="2022-02-17T10:22:06.470" v="2"/>
          <ac:cxnSpMkLst>
            <pc:docMk/>
            <pc:sldMk cId="2307286110" sldId="558"/>
            <ac:cxnSpMk id="12" creationId="{98860F8E-7C51-4519-B7C4-12E5C4140263}"/>
          </ac:cxnSpMkLst>
        </pc:cxnChg>
        <pc:cxnChg chg="add mod">
          <ac:chgData name="Munyaradzi Nicholas Murira" userId="6ab3fae5-94bd-47ef-9f25-6c1f645127cf" providerId="ADAL" clId="{034E3627-729A-4499-934F-6F93B58C6DC0}" dt="2022-02-17T10:22:06.470" v="2"/>
          <ac:cxnSpMkLst>
            <pc:docMk/>
            <pc:sldMk cId="2307286110" sldId="558"/>
            <ac:cxnSpMk id="13" creationId="{9A86717A-EB94-48DA-9DFA-8E5E48D6B114}"/>
          </ac:cxnSpMkLst>
        </pc:cxnChg>
        <pc:cxnChg chg="add mod">
          <ac:chgData name="Munyaradzi Nicholas Murira" userId="6ab3fae5-94bd-47ef-9f25-6c1f645127cf" providerId="ADAL" clId="{034E3627-729A-4499-934F-6F93B58C6DC0}" dt="2022-02-17T10:22:06.470" v="2"/>
          <ac:cxnSpMkLst>
            <pc:docMk/>
            <pc:sldMk cId="2307286110" sldId="558"/>
            <ac:cxnSpMk id="14" creationId="{DE05AE1F-06E6-49C7-8BFA-22DF7AC7877F}"/>
          </ac:cxnSpMkLst>
        </pc:cxnChg>
        <pc:cxnChg chg="add mod">
          <ac:chgData name="Munyaradzi Nicholas Murira" userId="6ab3fae5-94bd-47ef-9f25-6c1f645127cf" providerId="ADAL" clId="{034E3627-729A-4499-934F-6F93B58C6DC0}" dt="2022-02-17T10:22:06.470" v="2"/>
          <ac:cxnSpMkLst>
            <pc:docMk/>
            <pc:sldMk cId="2307286110" sldId="558"/>
            <ac:cxnSpMk id="15" creationId="{E390E06A-4262-4390-B6B1-2C4048E1933D}"/>
          </ac:cxnSpMkLst>
        </pc:cxnChg>
        <pc:cxnChg chg="add mod">
          <ac:chgData name="Munyaradzi Nicholas Murira" userId="6ab3fae5-94bd-47ef-9f25-6c1f645127cf" providerId="ADAL" clId="{034E3627-729A-4499-934F-6F93B58C6DC0}" dt="2022-02-17T10:22:06.470" v="2"/>
          <ac:cxnSpMkLst>
            <pc:docMk/>
            <pc:sldMk cId="2307286110" sldId="558"/>
            <ac:cxnSpMk id="16" creationId="{DDA30C89-8D6C-4D83-910F-12FE078951C2}"/>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950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57635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2/17/2022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 id="214748368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5.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 Id="rId4"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5.xml"/><Relationship Id="rId4" Type="http://schemas.openxmlformats.org/officeDocument/2006/relationships/image" Target="../media/image3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0.png"/><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0.png"/><Relationship Id="rId1" Type="http://schemas.openxmlformats.org/officeDocument/2006/relationships/slideLayout" Target="../slideLayouts/slideLayout5.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9195"/>
            <a:ext cx="10972800" cy="1143000"/>
          </a:xfrm>
        </p:spPr>
        <p:txBody>
          <a:bodyPr>
            <a:noAutofit/>
          </a:bodyPr>
          <a:lstStyle/>
          <a:p>
            <a:r>
              <a:rPr lang="en-US" dirty="0">
                <a:solidFill>
                  <a:schemeClr val="accent1">
                    <a:lumMod val="50000"/>
                  </a:schemeClr>
                </a:solidFill>
              </a:rPr>
              <a:t>Recall – IP Addressing: IPv4 Assigning Addresses</a:t>
            </a:r>
            <a:endParaRPr lang="en-GB" dirty="0">
              <a:solidFill>
                <a:schemeClr val="accent1">
                  <a:lumMod val="50000"/>
                </a:schemeClr>
              </a:solidFill>
            </a:endParaRPr>
          </a:p>
        </p:txBody>
      </p:sp>
      <p:sp>
        <p:nvSpPr>
          <p:cNvPr id="14" name="Rectangle 13"/>
          <p:cNvSpPr/>
          <p:nvPr/>
        </p:nvSpPr>
        <p:spPr>
          <a:xfrm>
            <a:off x="280532" y="1412195"/>
            <a:ext cx="11619287" cy="3385542"/>
          </a:xfrm>
          <a:prstGeom prst="rect">
            <a:avLst/>
          </a:prstGeom>
        </p:spPr>
        <p:txBody>
          <a:bodyPr wrap="square">
            <a:spAutoFit/>
          </a:bodyPr>
          <a:lstStyle/>
          <a:p>
            <a:r>
              <a:rPr lang="en-US" sz="1600" i="1" dirty="0">
                <a:solidFill>
                  <a:schemeClr val="accent1"/>
                </a:solidFill>
                <a:effectLst>
                  <a:outerShdw blurRad="38100" dist="38100" dir="2700000" algn="tl">
                    <a:srgbClr val="000000">
                      <a:alpha val="43137"/>
                    </a:srgbClr>
                  </a:outerShdw>
                </a:effectLst>
              </a:rPr>
              <a:t>Assigning Addresses</a:t>
            </a:r>
          </a:p>
          <a:p>
            <a:pPr marL="285750" indent="-285750">
              <a:buFont typeface="Courier New" panose="02070309020205020404" pitchFamily="49" charset="0"/>
              <a:buChar char="o"/>
            </a:pPr>
            <a:r>
              <a:rPr lang="en-US" sz="1600" dirty="0"/>
              <a:t>Can be done statically or dynamically</a:t>
            </a:r>
          </a:p>
          <a:p>
            <a:pPr marL="285750" indent="-285750">
              <a:buFont typeface="Courier New" panose="02070309020205020404" pitchFamily="49" charset="0"/>
              <a:buChar char="o"/>
            </a:pPr>
            <a:r>
              <a:rPr lang="en-US" sz="1600" dirty="0"/>
              <a:t>Assign an IPv4 address, subnet mask, default gateway and other necessary info for network communications</a:t>
            </a:r>
          </a:p>
          <a:p>
            <a:endParaRPr lang="en-US" sz="1600" b="1" i="1" dirty="0">
              <a:solidFill>
                <a:schemeClr val="accent1"/>
              </a:solidFill>
              <a:effectLst>
                <a:outerShdw blurRad="38100" dist="38100" dir="2700000" algn="tl">
                  <a:srgbClr val="000000">
                    <a:alpha val="43137"/>
                  </a:srgbClr>
                </a:outerShdw>
              </a:effectLst>
            </a:endParaRPr>
          </a:p>
          <a:p>
            <a:r>
              <a:rPr lang="en-US" sz="1600" i="1" dirty="0">
                <a:solidFill>
                  <a:schemeClr val="accent1"/>
                </a:solidFill>
                <a:effectLst>
                  <a:outerShdw blurRad="38100" dist="38100" dir="2700000" algn="tl">
                    <a:srgbClr val="000000">
                      <a:alpha val="43137"/>
                    </a:srgbClr>
                  </a:outerShdw>
                </a:effectLst>
              </a:rPr>
              <a:t>Static IPv4 addresses</a:t>
            </a:r>
            <a:endParaRPr lang="en-US" sz="1600" b="1" i="1" dirty="0">
              <a:solidFill>
                <a:schemeClr val="accent1"/>
              </a:solidFill>
              <a:effectLst>
                <a:outerShdw blurRad="38100" dist="38100" dir="2700000" algn="tl">
                  <a:srgbClr val="000000">
                    <a:alpha val="43137"/>
                  </a:srgbClr>
                </a:outerShdw>
              </a:effectLst>
            </a:endParaRPr>
          </a:p>
          <a:p>
            <a:pPr marL="285750" indent="-285750">
              <a:buFont typeface="Courier New" panose="02070309020205020404" pitchFamily="49" charset="0"/>
              <a:buChar char="o"/>
            </a:pPr>
            <a:r>
              <a:rPr lang="en-US" sz="1600" dirty="0"/>
              <a:t>Hosts, such as servers and printers, that need particular addresses</a:t>
            </a:r>
          </a:p>
          <a:p>
            <a:pPr marL="285750" indent="-285750">
              <a:buFont typeface="Courier New" panose="02070309020205020404" pitchFamily="49" charset="0"/>
              <a:buChar char="o"/>
            </a:pPr>
            <a:r>
              <a:rPr lang="en-US" sz="1600" dirty="0"/>
              <a:t>Can be time consuming and error prone </a:t>
            </a:r>
          </a:p>
          <a:p>
            <a:pPr marL="285750" indent="-285750">
              <a:buFont typeface="Courier New" panose="02070309020205020404" pitchFamily="49" charset="0"/>
              <a:buChar char="o"/>
            </a:pPr>
            <a:r>
              <a:rPr lang="en-US" sz="1600" dirty="0"/>
              <a:t>Need to maintain an accurate list of which IPv4 addresses</a:t>
            </a:r>
          </a:p>
          <a:p>
            <a:pPr marL="0" lvl="1"/>
            <a:endParaRPr lang="en-US" sz="1600" b="1" i="1" dirty="0">
              <a:solidFill>
                <a:schemeClr val="accent1"/>
              </a:solidFill>
              <a:effectLst>
                <a:outerShdw blurRad="38100" dist="38100" dir="2700000" algn="tl">
                  <a:srgbClr val="000000">
                    <a:alpha val="43137"/>
                  </a:srgbClr>
                </a:outerShdw>
              </a:effectLst>
            </a:endParaRPr>
          </a:p>
          <a:p>
            <a:pPr marL="0" lvl="1"/>
            <a:r>
              <a:rPr lang="en-US" sz="1600" i="1" dirty="0">
                <a:solidFill>
                  <a:schemeClr val="accent1"/>
                </a:solidFill>
                <a:effectLst>
                  <a:outerShdw blurRad="38100" dist="38100" dir="2700000" algn="tl">
                    <a:srgbClr val="000000">
                      <a:alpha val="43137"/>
                    </a:srgbClr>
                  </a:outerShdw>
                </a:effectLst>
              </a:rPr>
              <a:t>Dynamic IPv4 Address Assignment</a:t>
            </a:r>
          </a:p>
          <a:p>
            <a:pPr marL="285750" lvl="1" indent="-285750">
              <a:buFont typeface="Courier New" panose="02070309020205020404" pitchFamily="49" charset="0"/>
              <a:buChar char="o"/>
            </a:pPr>
            <a:r>
              <a:rPr lang="en-US" sz="1600" dirty="0"/>
              <a:t>Dynamic Host Configuration Protocol (DHCP) allows for automatic assignment of addressing information</a:t>
            </a:r>
          </a:p>
          <a:p>
            <a:pPr marL="285750" lvl="1" indent="-285750">
              <a:buFont typeface="Courier New" panose="02070309020205020404" pitchFamily="49" charset="0"/>
              <a:buChar char="o"/>
            </a:pPr>
            <a:r>
              <a:rPr lang="en-US" sz="1600" dirty="0"/>
              <a:t>Preferred method of assignment for a large network</a:t>
            </a:r>
          </a:p>
          <a:p>
            <a:pPr marL="285750" lvl="1" indent="-285750">
              <a:buFont typeface="Courier New" panose="02070309020205020404" pitchFamily="49" charset="0"/>
              <a:buChar char="o"/>
            </a:pPr>
            <a:r>
              <a:rPr lang="en-US" sz="1600" dirty="0"/>
              <a:t>IP addresses can be reallocated when they become available</a:t>
            </a:r>
          </a:p>
        </p:txBody>
      </p:sp>
    </p:spTree>
    <p:extLst>
      <p:ext uri="{BB962C8B-B14F-4D97-AF65-F5344CB8AC3E}">
        <p14:creationId xmlns:p14="http://schemas.microsoft.com/office/powerpoint/2010/main" val="3267317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0B825-3BC4-4E7C-B5A3-20C953DE12A9}"/>
              </a:ext>
            </a:extLst>
          </p:cNvPr>
          <p:cNvSpPr>
            <a:spLocks noGrp="1"/>
          </p:cNvSpPr>
          <p:nvPr>
            <p:ph type="title"/>
          </p:nvPr>
        </p:nvSpPr>
        <p:spPr/>
        <p:txBody>
          <a:bodyPr/>
          <a:lstStyle/>
          <a:p>
            <a:r>
              <a:rPr lang="en-GB" dirty="0"/>
              <a:t>Sample </a:t>
            </a:r>
            <a:r>
              <a:rPr lang="en-GB"/>
              <a:t>Net config :   SN 255.255.255.0</a:t>
            </a:r>
          </a:p>
        </p:txBody>
      </p:sp>
      <p:sp>
        <p:nvSpPr>
          <p:cNvPr id="3" name="Content Placeholder 2">
            <a:extLst>
              <a:ext uri="{FF2B5EF4-FFF2-40B4-BE49-F238E27FC236}">
                <a16:creationId xmlns:a16="http://schemas.microsoft.com/office/drawing/2014/main" id="{6CA62AEE-4934-471A-8048-61E7819C8E13}"/>
              </a:ext>
            </a:extLst>
          </p:cNvPr>
          <p:cNvSpPr>
            <a:spLocks noGrp="1"/>
          </p:cNvSpPr>
          <p:nvPr>
            <p:ph idx="1"/>
          </p:nvPr>
        </p:nvSpPr>
        <p:spPr/>
        <p:txBody>
          <a:bodyPr/>
          <a:lstStyle/>
          <a:p>
            <a:endParaRPr lang="en-GB" dirty="0"/>
          </a:p>
        </p:txBody>
      </p:sp>
      <p:grpSp>
        <p:nvGrpSpPr>
          <p:cNvPr id="4" name="Group 3">
            <a:extLst>
              <a:ext uri="{FF2B5EF4-FFF2-40B4-BE49-F238E27FC236}">
                <a16:creationId xmlns:a16="http://schemas.microsoft.com/office/drawing/2014/main" id="{186DC7D6-2044-4EB9-8712-6C55A83DB89E}"/>
              </a:ext>
            </a:extLst>
          </p:cNvPr>
          <p:cNvGrpSpPr/>
          <p:nvPr/>
        </p:nvGrpSpPr>
        <p:grpSpPr>
          <a:xfrm>
            <a:off x="2815119" y="1690688"/>
            <a:ext cx="5419618" cy="3621051"/>
            <a:chOff x="0" y="0"/>
            <a:chExt cx="3959037" cy="3409950"/>
          </a:xfrm>
        </p:grpSpPr>
        <p:sp>
          <p:nvSpPr>
            <p:cNvPr id="5" name="Text Box 60">
              <a:extLst>
                <a:ext uri="{FF2B5EF4-FFF2-40B4-BE49-F238E27FC236}">
                  <a16:creationId xmlns:a16="http://schemas.microsoft.com/office/drawing/2014/main" id="{F0B41FAA-DE94-4E53-AFB5-DA9B470C28D3}"/>
                </a:ext>
              </a:extLst>
            </p:cNvPr>
            <p:cNvSpPr txBox="1"/>
            <p:nvPr/>
          </p:nvSpPr>
          <p:spPr>
            <a:xfrm>
              <a:off x="0" y="2428875"/>
              <a:ext cx="838835" cy="914400"/>
            </a:xfrm>
            <a:prstGeom prst="rect">
              <a:avLst/>
            </a:prstGeom>
            <a:solidFill>
              <a:schemeClr val="lt1"/>
            </a:solidFill>
            <a:ln w="6350">
              <a:solidFill>
                <a:prstClr val="black"/>
              </a:solidFill>
            </a:ln>
            <a:effectLst/>
          </p:spPr>
          <p:style>
            <a:lnRef idx="0">
              <a:schemeClr val="accent1"/>
            </a:lnRef>
            <a:fillRef idx="0">
              <a:schemeClr val="accent1"/>
            </a:fillRef>
            <a:effectRef idx="0">
              <a:schemeClr val="accent1"/>
            </a:effectRef>
            <a:fontRef idx="minor">
              <a:schemeClr val="dk1"/>
            </a:fontRef>
          </p:style>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000" b="1" u="sng">
                  <a:effectLst/>
                  <a:ea typeface="DengXian" panose="02010600030101010101" pitchFamily="2" charset="-122"/>
                  <a:cs typeface="Times New Roman" panose="02020603050405020304" pitchFamily="18" charset="0"/>
                </a:rPr>
                <a:t>Client 1</a:t>
              </a:r>
              <a:endParaRPr lang="en-GB" sz="1100">
                <a:effectLst/>
                <a:ea typeface="DengXian" panose="02010600030101010101" pitchFamily="2" charset="-122"/>
                <a:cs typeface="Times New Roman" panose="02020603050405020304" pitchFamily="18" charset="0"/>
              </a:endParaRPr>
            </a:p>
            <a:p>
              <a:pPr>
                <a:lnSpc>
                  <a:spcPct val="115000"/>
                </a:lnSpc>
                <a:spcAft>
                  <a:spcPts val="1000"/>
                </a:spcAft>
              </a:pPr>
              <a:r>
                <a:rPr lang="en-GB" sz="1000">
                  <a:effectLst/>
                  <a:ea typeface="DengXian" panose="02010600030101010101" pitchFamily="2" charset="-122"/>
                  <a:cs typeface="Times New Roman" panose="02020603050405020304" pitchFamily="18" charset="0"/>
                </a:rPr>
                <a:t>PrivateNet1:</a:t>
              </a:r>
              <a:endParaRPr lang="en-GB" sz="1100">
                <a:effectLst/>
                <a:ea typeface="DengXian" panose="02010600030101010101" pitchFamily="2" charset="-122"/>
                <a:cs typeface="Times New Roman" panose="02020603050405020304" pitchFamily="18" charset="0"/>
              </a:endParaRPr>
            </a:p>
            <a:p>
              <a:pPr>
                <a:lnSpc>
                  <a:spcPct val="115000"/>
                </a:lnSpc>
                <a:spcAft>
                  <a:spcPts val="1000"/>
                </a:spcAft>
              </a:pPr>
              <a:r>
                <a:rPr lang="en-GB" sz="1000">
                  <a:effectLst/>
                  <a:ea typeface="DengXian" panose="02010600030101010101" pitchFamily="2" charset="-122"/>
                  <a:cs typeface="Times New Roman" panose="02020603050405020304" pitchFamily="18" charset="0"/>
                </a:rPr>
                <a:t>192.168.1.2</a:t>
              </a:r>
              <a:endParaRPr lang="en-GB" sz="1100">
                <a:effectLst/>
                <a:ea typeface="DengXian" panose="02010600030101010101" pitchFamily="2" charset="-122"/>
                <a:cs typeface="Times New Roman" panose="02020603050405020304" pitchFamily="18" charset="0"/>
              </a:endParaRPr>
            </a:p>
          </p:txBody>
        </p:sp>
        <p:sp>
          <p:nvSpPr>
            <p:cNvPr id="6" name="Text Box 52">
              <a:extLst>
                <a:ext uri="{FF2B5EF4-FFF2-40B4-BE49-F238E27FC236}">
                  <a16:creationId xmlns:a16="http://schemas.microsoft.com/office/drawing/2014/main" id="{D271F2ED-F128-4778-AD82-E31595A18C22}"/>
                </a:ext>
              </a:extLst>
            </p:cNvPr>
            <p:cNvSpPr txBox="1"/>
            <p:nvPr/>
          </p:nvSpPr>
          <p:spPr>
            <a:xfrm>
              <a:off x="76173" y="733425"/>
              <a:ext cx="913130" cy="1362075"/>
            </a:xfrm>
            <a:prstGeom prst="rect">
              <a:avLst/>
            </a:prstGeom>
            <a:solidFill>
              <a:sysClr val="window" lastClr="FFFFFF"/>
            </a:solidFill>
            <a:ln w="6350">
              <a:solidFill>
                <a:prstClr val="black"/>
              </a:solidFill>
            </a:ln>
            <a:effectLst/>
          </p:spPr>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PublicNet:</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192.168.10.200</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b="1" u="sng">
                  <a:effectLst/>
                  <a:latin typeface="Calibri" panose="020F0502020204030204" pitchFamily="34" charset="0"/>
                  <a:ea typeface="DengXian" panose="02010600030101010101" pitchFamily="2" charset="-122"/>
                  <a:cs typeface="Times New Roman" panose="02020603050405020304" pitchFamily="18" charset="0"/>
                </a:rPr>
                <a:t>Server 1</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PrivateNet1:</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192.168.1.1</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7" name="Text Box 53">
              <a:extLst>
                <a:ext uri="{FF2B5EF4-FFF2-40B4-BE49-F238E27FC236}">
                  <a16:creationId xmlns:a16="http://schemas.microsoft.com/office/drawing/2014/main" id="{1991C61E-368F-46A2-A870-6D8343E11B3C}"/>
                </a:ext>
              </a:extLst>
            </p:cNvPr>
            <p:cNvSpPr txBox="1"/>
            <p:nvPr/>
          </p:nvSpPr>
          <p:spPr>
            <a:xfrm>
              <a:off x="2428023" y="733425"/>
              <a:ext cx="913130" cy="1362075"/>
            </a:xfrm>
            <a:prstGeom prst="rect">
              <a:avLst/>
            </a:prstGeom>
            <a:solidFill>
              <a:sysClr val="window" lastClr="FFFFFF"/>
            </a:solidFill>
            <a:ln w="6350">
              <a:solidFill>
                <a:prstClr val="black"/>
              </a:solidFill>
            </a:ln>
            <a:effectLst/>
          </p:spPr>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PublicNet:</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192.168.10.201</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b="1" u="sng">
                  <a:effectLst/>
                  <a:latin typeface="Calibri" panose="020F0502020204030204" pitchFamily="34" charset="0"/>
                  <a:ea typeface="DengXian" panose="02010600030101010101" pitchFamily="2" charset="-122"/>
                  <a:cs typeface="Times New Roman" panose="02020603050405020304" pitchFamily="18" charset="0"/>
                </a:rPr>
                <a:t>Server 2</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PrivateNet2:</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900">
                  <a:effectLst/>
                  <a:latin typeface="Calibri" panose="020F0502020204030204" pitchFamily="34" charset="0"/>
                  <a:ea typeface="DengXian" panose="02010600030101010101" pitchFamily="2" charset="-122"/>
                  <a:cs typeface="Times New Roman" panose="02020603050405020304" pitchFamily="18" charset="0"/>
                </a:rPr>
                <a:t>192.168.11.1</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p:txBody>
        </p:sp>
        <p:cxnSp>
          <p:nvCxnSpPr>
            <p:cNvPr id="8" name="Straight Connector 7">
              <a:extLst>
                <a:ext uri="{FF2B5EF4-FFF2-40B4-BE49-F238E27FC236}">
                  <a16:creationId xmlns:a16="http://schemas.microsoft.com/office/drawing/2014/main" id="{57047AA1-A91D-4949-BDE4-B7B2E8187C15}"/>
                </a:ext>
              </a:extLst>
            </p:cNvPr>
            <p:cNvCxnSpPr/>
            <p:nvPr/>
          </p:nvCxnSpPr>
          <p:spPr>
            <a:xfrm>
              <a:off x="61912" y="333375"/>
              <a:ext cx="3162028" cy="9525"/>
            </a:xfrm>
            <a:prstGeom prst="line">
              <a:avLst/>
            </a:prstGeom>
            <a:ln w="31750"/>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164A178-121E-4C5B-9B20-ED404BAAB642}"/>
                </a:ext>
              </a:extLst>
            </p:cNvPr>
            <p:cNvCxnSpPr/>
            <p:nvPr/>
          </p:nvCxnSpPr>
          <p:spPr>
            <a:xfrm flipH="1">
              <a:off x="1271587" y="1495425"/>
              <a:ext cx="0" cy="1914525"/>
            </a:xfrm>
            <a:prstGeom prst="line">
              <a:avLst/>
            </a:prstGeom>
            <a:noFill/>
            <a:ln w="31750" cap="flat" cmpd="sng" algn="ctr">
              <a:solidFill>
                <a:srgbClr val="5B9BD5"/>
              </a:solidFill>
              <a:prstDash val="solid"/>
              <a:miter lim="800000"/>
            </a:ln>
            <a:effectLst/>
          </p:spPr>
        </p:cxnSp>
        <p:cxnSp>
          <p:nvCxnSpPr>
            <p:cNvPr id="10" name="Straight Connector 9">
              <a:extLst>
                <a:ext uri="{FF2B5EF4-FFF2-40B4-BE49-F238E27FC236}">
                  <a16:creationId xmlns:a16="http://schemas.microsoft.com/office/drawing/2014/main" id="{A25D00D4-0061-4C0C-B499-BA9C27903EBF}"/>
                </a:ext>
              </a:extLst>
            </p:cNvPr>
            <p:cNvCxnSpPr/>
            <p:nvPr/>
          </p:nvCxnSpPr>
          <p:spPr>
            <a:xfrm flipH="1">
              <a:off x="3614737" y="1514475"/>
              <a:ext cx="0" cy="1876425"/>
            </a:xfrm>
            <a:prstGeom prst="line">
              <a:avLst/>
            </a:prstGeom>
            <a:noFill/>
            <a:ln w="31750" cap="flat" cmpd="sng" algn="ctr">
              <a:solidFill>
                <a:srgbClr val="5B9BD5"/>
              </a:solidFill>
              <a:prstDash val="solid"/>
              <a:miter lim="800000"/>
            </a:ln>
            <a:effectLst/>
          </p:spPr>
        </p:cxnSp>
        <p:cxnSp>
          <p:nvCxnSpPr>
            <p:cNvPr id="11" name="Straight Connector 10">
              <a:extLst>
                <a:ext uri="{FF2B5EF4-FFF2-40B4-BE49-F238E27FC236}">
                  <a16:creationId xmlns:a16="http://schemas.microsoft.com/office/drawing/2014/main" id="{0C7244D1-97D9-487A-A365-AA1F837C28BD}"/>
                </a:ext>
              </a:extLst>
            </p:cNvPr>
            <p:cNvCxnSpPr/>
            <p:nvPr/>
          </p:nvCxnSpPr>
          <p:spPr>
            <a:xfrm flipV="1">
              <a:off x="928687" y="1981200"/>
              <a:ext cx="342871" cy="0"/>
            </a:xfrm>
            <a:prstGeom prst="line">
              <a:avLst/>
            </a:prstGeom>
            <a:noFill/>
            <a:ln w="31750" cap="flat" cmpd="sng" algn="ctr">
              <a:solidFill>
                <a:srgbClr val="5B9BD5"/>
              </a:solidFill>
              <a:prstDash val="solid"/>
              <a:miter lim="800000"/>
            </a:ln>
            <a:effectLst/>
          </p:spPr>
        </p:cxnSp>
        <p:cxnSp>
          <p:nvCxnSpPr>
            <p:cNvPr id="12" name="Straight Connector 11">
              <a:extLst>
                <a:ext uri="{FF2B5EF4-FFF2-40B4-BE49-F238E27FC236}">
                  <a16:creationId xmlns:a16="http://schemas.microsoft.com/office/drawing/2014/main" id="{98860F8E-7C51-4519-B7C4-12E5C4140263}"/>
                </a:ext>
              </a:extLst>
            </p:cNvPr>
            <p:cNvCxnSpPr/>
            <p:nvPr/>
          </p:nvCxnSpPr>
          <p:spPr>
            <a:xfrm flipV="1">
              <a:off x="933450" y="3086100"/>
              <a:ext cx="342871" cy="0"/>
            </a:xfrm>
            <a:prstGeom prst="line">
              <a:avLst/>
            </a:prstGeom>
            <a:noFill/>
            <a:ln w="31750" cap="flat" cmpd="sng" algn="ctr">
              <a:solidFill>
                <a:srgbClr val="5B9BD5"/>
              </a:solidFill>
              <a:prstDash val="solid"/>
              <a:miter lim="800000"/>
            </a:ln>
            <a:effectLst/>
          </p:spPr>
        </p:cxnSp>
        <p:cxnSp>
          <p:nvCxnSpPr>
            <p:cNvPr id="13" name="Straight Connector 12">
              <a:extLst>
                <a:ext uri="{FF2B5EF4-FFF2-40B4-BE49-F238E27FC236}">
                  <a16:creationId xmlns:a16="http://schemas.microsoft.com/office/drawing/2014/main" id="{9A86717A-EB94-48DA-9DFA-8E5E48D6B114}"/>
                </a:ext>
              </a:extLst>
            </p:cNvPr>
            <p:cNvCxnSpPr/>
            <p:nvPr/>
          </p:nvCxnSpPr>
          <p:spPr>
            <a:xfrm flipV="1">
              <a:off x="3286125" y="1990725"/>
              <a:ext cx="342871" cy="0"/>
            </a:xfrm>
            <a:prstGeom prst="line">
              <a:avLst/>
            </a:prstGeom>
            <a:noFill/>
            <a:ln w="31750" cap="flat" cmpd="sng" algn="ctr">
              <a:solidFill>
                <a:srgbClr val="5B9BD5"/>
              </a:solidFill>
              <a:prstDash val="solid"/>
              <a:miter lim="800000"/>
            </a:ln>
            <a:effectLst/>
          </p:spPr>
        </p:cxnSp>
        <p:cxnSp>
          <p:nvCxnSpPr>
            <p:cNvPr id="14" name="Straight Connector 13">
              <a:extLst>
                <a:ext uri="{FF2B5EF4-FFF2-40B4-BE49-F238E27FC236}">
                  <a16:creationId xmlns:a16="http://schemas.microsoft.com/office/drawing/2014/main" id="{DE05AE1F-06E6-49C7-8BFA-22DF7AC7877F}"/>
                </a:ext>
              </a:extLst>
            </p:cNvPr>
            <p:cNvCxnSpPr/>
            <p:nvPr/>
          </p:nvCxnSpPr>
          <p:spPr>
            <a:xfrm>
              <a:off x="766762" y="323850"/>
              <a:ext cx="0" cy="400050"/>
            </a:xfrm>
            <a:prstGeom prst="line">
              <a:avLst/>
            </a:prstGeom>
            <a:noFill/>
            <a:ln w="31750" cap="flat" cmpd="sng" algn="ctr">
              <a:solidFill>
                <a:srgbClr val="5B9BD5"/>
              </a:solidFill>
              <a:prstDash val="solid"/>
              <a:miter lim="800000"/>
            </a:ln>
            <a:effectLst/>
          </p:spPr>
        </p:cxnSp>
        <p:cxnSp>
          <p:nvCxnSpPr>
            <p:cNvPr id="15" name="Straight Connector 14">
              <a:extLst>
                <a:ext uri="{FF2B5EF4-FFF2-40B4-BE49-F238E27FC236}">
                  <a16:creationId xmlns:a16="http://schemas.microsoft.com/office/drawing/2014/main" id="{E390E06A-4262-4390-B6B1-2C4048E1933D}"/>
                </a:ext>
              </a:extLst>
            </p:cNvPr>
            <p:cNvCxnSpPr/>
            <p:nvPr/>
          </p:nvCxnSpPr>
          <p:spPr>
            <a:xfrm>
              <a:off x="3100387" y="333375"/>
              <a:ext cx="0" cy="400050"/>
            </a:xfrm>
            <a:prstGeom prst="line">
              <a:avLst/>
            </a:prstGeom>
            <a:noFill/>
            <a:ln w="31750" cap="flat" cmpd="sng" algn="ctr">
              <a:solidFill>
                <a:srgbClr val="5B9BD5"/>
              </a:solidFill>
              <a:prstDash val="solid"/>
              <a:miter lim="800000"/>
            </a:ln>
            <a:effectLst/>
          </p:spPr>
        </p:cxnSp>
        <p:cxnSp>
          <p:nvCxnSpPr>
            <p:cNvPr id="16" name="Straight Connector 15">
              <a:extLst>
                <a:ext uri="{FF2B5EF4-FFF2-40B4-BE49-F238E27FC236}">
                  <a16:creationId xmlns:a16="http://schemas.microsoft.com/office/drawing/2014/main" id="{DDA30C89-8D6C-4D83-910F-12FE078951C2}"/>
                </a:ext>
              </a:extLst>
            </p:cNvPr>
            <p:cNvCxnSpPr/>
            <p:nvPr/>
          </p:nvCxnSpPr>
          <p:spPr>
            <a:xfrm flipV="1">
              <a:off x="3281362" y="3114675"/>
              <a:ext cx="342871" cy="0"/>
            </a:xfrm>
            <a:prstGeom prst="line">
              <a:avLst/>
            </a:prstGeom>
            <a:noFill/>
            <a:ln w="31750" cap="flat" cmpd="sng" algn="ctr">
              <a:solidFill>
                <a:srgbClr val="5B9BD5"/>
              </a:solidFill>
              <a:prstDash val="solid"/>
              <a:miter lim="800000"/>
            </a:ln>
            <a:effectLst/>
          </p:spPr>
        </p:cxnSp>
        <p:sp>
          <p:nvSpPr>
            <p:cNvPr id="17" name="Text Box 61">
              <a:extLst>
                <a:ext uri="{FF2B5EF4-FFF2-40B4-BE49-F238E27FC236}">
                  <a16:creationId xmlns:a16="http://schemas.microsoft.com/office/drawing/2014/main" id="{162275CF-75DA-4DAB-891A-263FB59A966E}"/>
                </a:ext>
              </a:extLst>
            </p:cNvPr>
            <p:cNvSpPr txBox="1"/>
            <p:nvPr/>
          </p:nvSpPr>
          <p:spPr>
            <a:xfrm>
              <a:off x="2352400" y="2419350"/>
              <a:ext cx="864870" cy="914400"/>
            </a:xfrm>
            <a:prstGeom prst="rect">
              <a:avLst/>
            </a:prstGeom>
            <a:solidFill>
              <a:sysClr val="window" lastClr="FFFFFF"/>
            </a:solidFill>
            <a:ln w="6350">
              <a:solidFill>
                <a:prstClr val="black"/>
              </a:solidFill>
            </a:ln>
            <a:effectLst/>
          </p:spPr>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000" b="1" u="sng">
                  <a:effectLst/>
                  <a:latin typeface="Calibri" panose="020F0502020204030204" pitchFamily="34" charset="0"/>
                  <a:ea typeface="DengXian" panose="02010600030101010101" pitchFamily="2" charset="-122"/>
                  <a:cs typeface="Times New Roman" panose="02020603050405020304" pitchFamily="18" charset="0"/>
                </a:rPr>
                <a:t>Client 2</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1000">
                  <a:effectLst/>
                  <a:latin typeface="Calibri" panose="020F0502020204030204" pitchFamily="34" charset="0"/>
                  <a:ea typeface="DengXian" panose="02010600030101010101" pitchFamily="2" charset="-122"/>
                  <a:cs typeface="Times New Roman" panose="02020603050405020304" pitchFamily="18" charset="0"/>
                </a:rPr>
                <a:t>PrivateNet2:</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15000"/>
                </a:lnSpc>
                <a:spcAft>
                  <a:spcPts val="1000"/>
                </a:spcAft>
              </a:pPr>
              <a:r>
                <a:rPr lang="en-GB" sz="1000">
                  <a:effectLst/>
                  <a:latin typeface="Calibri" panose="020F0502020204030204" pitchFamily="34" charset="0"/>
                  <a:ea typeface="DengXian" panose="02010600030101010101" pitchFamily="2" charset="-122"/>
                  <a:cs typeface="Times New Roman" panose="02020603050405020304" pitchFamily="18" charset="0"/>
                </a:rPr>
                <a:t>192.168.11.2</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18" name="Text Box 34">
              <a:extLst>
                <a:ext uri="{FF2B5EF4-FFF2-40B4-BE49-F238E27FC236}">
                  <a16:creationId xmlns:a16="http://schemas.microsoft.com/office/drawing/2014/main" id="{F7E3E7EA-3821-4D9D-9598-C43D9E8CFBD4}"/>
                </a:ext>
              </a:extLst>
            </p:cNvPr>
            <p:cNvSpPr txBox="1"/>
            <p:nvPr/>
          </p:nvSpPr>
          <p:spPr>
            <a:xfrm>
              <a:off x="966787" y="0"/>
              <a:ext cx="1635760" cy="276225"/>
            </a:xfrm>
            <a:prstGeom prst="rect">
              <a:avLst/>
            </a:prstGeom>
            <a:solidFill>
              <a:schemeClr val="lt1"/>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100" b="1" dirty="0" err="1">
                  <a:solidFill>
                    <a:srgbClr val="4472C4"/>
                  </a:solidFill>
                  <a:effectLst/>
                  <a:ea typeface="DengXian" panose="02010600030101010101" pitchFamily="2" charset="-122"/>
                  <a:cs typeface="Times New Roman" panose="02020603050405020304" pitchFamily="18" charset="0"/>
                </a:rPr>
                <a:t>PublicNet</a:t>
              </a:r>
              <a:r>
                <a:rPr lang="en-GB" sz="1100" dirty="0">
                  <a:solidFill>
                    <a:srgbClr val="4472C4"/>
                  </a:solidFill>
                  <a:effectLst/>
                  <a:ea typeface="DengXian" panose="02010600030101010101" pitchFamily="2" charset="-122"/>
                  <a:cs typeface="Times New Roman" panose="02020603050405020304" pitchFamily="18" charset="0"/>
                </a:rPr>
                <a:t>: 192.168.10.XXX</a:t>
              </a:r>
              <a:endParaRPr lang="en-GB" sz="1100" dirty="0">
                <a:effectLst/>
                <a:ea typeface="DengXian" panose="02010600030101010101" pitchFamily="2" charset="-122"/>
                <a:cs typeface="Times New Roman" panose="02020603050405020304" pitchFamily="18" charset="0"/>
              </a:endParaRPr>
            </a:p>
          </p:txBody>
        </p:sp>
        <p:sp>
          <p:nvSpPr>
            <p:cNvPr id="19" name="Text Box 35">
              <a:extLst>
                <a:ext uri="{FF2B5EF4-FFF2-40B4-BE49-F238E27FC236}">
                  <a16:creationId xmlns:a16="http://schemas.microsoft.com/office/drawing/2014/main" id="{55061B91-D9EC-48A9-8D3A-867ED1F6BE16}"/>
                </a:ext>
              </a:extLst>
            </p:cNvPr>
            <p:cNvSpPr txBox="1"/>
            <p:nvPr/>
          </p:nvSpPr>
          <p:spPr>
            <a:xfrm rot="16200000" flipV="1">
              <a:off x="581025" y="2276475"/>
              <a:ext cx="1912620" cy="314960"/>
            </a:xfrm>
            <a:prstGeom prst="rect">
              <a:avLst/>
            </a:prstGeom>
            <a:solidFill>
              <a:sysClr val="window" lastClr="FFFFFF"/>
            </a:solid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100" b="1">
                  <a:solidFill>
                    <a:srgbClr val="70AD47"/>
                  </a:solidFill>
                  <a:effectLst/>
                  <a:latin typeface="Calibri" panose="020F0502020204030204" pitchFamily="34" charset="0"/>
                  <a:ea typeface="DengXian" panose="02010600030101010101" pitchFamily="2" charset="-122"/>
                  <a:cs typeface="Times New Roman" panose="02020603050405020304" pitchFamily="18" charset="0"/>
                </a:rPr>
                <a:t>PrivateNet1</a:t>
              </a:r>
              <a:r>
                <a:rPr lang="en-GB" sz="1100">
                  <a:solidFill>
                    <a:srgbClr val="70AD47"/>
                  </a:solidFill>
                  <a:effectLst/>
                  <a:latin typeface="Calibri" panose="020F0502020204030204" pitchFamily="34" charset="0"/>
                  <a:ea typeface="DengXian" panose="02010600030101010101" pitchFamily="2" charset="-122"/>
                  <a:cs typeface="Times New Roman" panose="02020603050405020304" pitchFamily="18" charset="0"/>
                </a:rPr>
                <a:t>: 192.168.1.XXX</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p:txBody>
        </p:sp>
        <p:sp>
          <p:nvSpPr>
            <p:cNvPr id="20" name="Text Box 54">
              <a:extLst>
                <a:ext uri="{FF2B5EF4-FFF2-40B4-BE49-F238E27FC236}">
                  <a16:creationId xmlns:a16="http://schemas.microsoft.com/office/drawing/2014/main" id="{0A1C01A0-D59B-4391-A79D-9C6810B2CB21}"/>
                </a:ext>
              </a:extLst>
            </p:cNvPr>
            <p:cNvSpPr txBox="1"/>
            <p:nvPr/>
          </p:nvSpPr>
          <p:spPr>
            <a:xfrm rot="5400000">
              <a:off x="2894777" y="2243138"/>
              <a:ext cx="1842135" cy="286385"/>
            </a:xfrm>
            <a:prstGeom prst="rect">
              <a:avLst/>
            </a:prstGeom>
            <a:solidFill>
              <a:sysClr val="window" lastClr="FFFFFF"/>
            </a:solidFill>
            <a:ln w="6350">
              <a:noFill/>
            </a:ln>
            <a:effectLst/>
          </p:spPr>
          <p:txBody>
            <a:bodyPr rot="0" spcFirstLastPara="0" vert="horz" wrap="none" lIns="91440" tIns="45720" rIns="91440" bIns="45720" numCol="1" spcCol="0" rtlCol="0" fromWordArt="0" anchor="t" anchorCtr="0" forceAA="0" compatLnSpc="1">
              <a:prstTxWarp prst="textNoShape">
                <a:avLst/>
              </a:prstTxWarp>
              <a:noAutofit/>
            </a:bodyPr>
            <a:lstStyle/>
            <a:p>
              <a:pPr>
                <a:lnSpc>
                  <a:spcPct val="115000"/>
                </a:lnSpc>
                <a:spcAft>
                  <a:spcPts val="1000"/>
                </a:spcAft>
              </a:pPr>
              <a:r>
                <a:rPr lang="en-GB" sz="1100" b="1">
                  <a:solidFill>
                    <a:srgbClr val="70AD47"/>
                  </a:solidFill>
                  <a:effectLst/>
                  <a:latin typeface="Calibri" panose="020F0502020204030204" pitchFamily="34" charset="0"/>
                  <a:ea typeface="DengXian" panose="02010600030101010101" pitchFamily="2" charset="-122"/>
                  <a:cs typeface="Times New Roman" panose="02020603050405020304" pitchFamily="18" charset="0"/>
                </a:rPr>
                <a:t>PrivateNet2</a:t>
              </a:r>
              <a:r>
                <a:rPr lang="en-GB" sz="1100">
                  <a:solidFill>
                    <a:srgbClr val="70AD47"/>
                  </a:solidFill>
                  <a:effectLst/>
                  <a:latin typeface="Calibri" panose="020F0502020204030204" pitchFamily="34" charset="0"/>
                  <a:ea typeface="DengXian" panose="02010600030101010101" pitchFamily="2" charset="-122"/>
                  <a:cs typeface="Times New Roman" panose="02020603050405020304" pitchFamily="18" charset="0"/>
                </a:rPr>
                <a:t>: 192.168.11.XXX</a:t>
              </a:r>
              <a:endParaRPr lang="en-GB" sz="1100">
                <a:effectLst/>
                <a:latin typeface="Calibri" panose="020F0502020204030204" pitchFamily="34" charset="0"/>
                <a:ea typeface="DengXian" panose="02010600030101010101" pitchFamily="2" charset="-122"/>
                <a:cs typeface="Times New Roman" panose="02020603050405020304" pitchFamily="18" charset="0"/>
              </a:endParaRPr>
            </a:p>
          </p:txBody>
        </p:sp>
      </p:grpSp>
    </p:spTree>
    <p:extLst>
      <p:ext uri="{BB962C8B-B14F-4D97-AF65-F5344CB8AC3E}">
        <p14:creationId xmlns:p14="http://schemas.microsoft.com/office/powerpoint/2010/main" val="2307286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31628" y="2004357"/>
            <a:ext cx="11398102" cy="2613217"/>
          </a:xfrm>
        </p:spPr>
        <p:txBody>
          <a:bodyPr>
            <a:noAutofit/>
          </a:bodyPr>
          <a:lstStyle/>
          <a:p>
            <a:pPr algn="just">
              <a:buFont typeface="Wingdings" panose="05000000000000000000" pitchFamily="2" charset="2"/>
              <a:buChar char="§"/>
            </a:pPr>
            <a:r>
              <a:rPr lang="en-US" altLang="en-US" dirty="0">
                <a:latin typeface="Constantia" pitchFamily="18" charset="0"/>
              </a:rPr>
              <a:t>Dynamic Host Configuration Protocol (DHCP)</a:t>
            </a:r>
          </a:p>
          <a:p>
            <a:pPr algn="just">
              <a:buFont typeface="Wingdings" panose="05000000000000000000" pitchFamily="2" charset="2"/>
              <a:buChar char="§"/>
            </a:pPr>
            <a:r>
              <a:rPr lang="en-US" altLang="en-US" dirty="0">
                <a:latin typeface="Constantia" pitchFamily="18" charset="0"/>
              </a:rPr>
              <a:t>Will dynamically assign the IP Addresses and network configuration.</a:t>
            </a:r>
          </a:p>
          <a:p>
            <a:pPr algn="just">
              <a:buFont typeface="Wingdings" panose="05000000000000000000" pitchFamily="2" charset="2"/>
              <a:buChar char="§"/>
            </a:pPr>
            <a:r>
              <a:rPr lang="en-US" altLang="en-US" dirty="0">
                <a:latin typeface="Constantia" pitchFamily="18" charset="0"/>
              </a:rPr>
              <a:t>DHCP is really Time saving and resource saving.</a:t>
            </a:r>
          </a:p>
        </p:txBody>
      </p:sp>
    </p:spTree>
    <p:extLst>
      <p:ext uri="{BB962C8B-B14F-4D97-AF65-F5344CB8AC3E}">
        <p14:creationId xmlns:p14="http://schemas.microsoft.com/office/powerpoint/2010/main" val="149368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502507" y="1417638"/>
            <a:ext cx="11398102" cy="2613217"/>
          </a:xfrm>
        </p:spPr>
        <p:txBody>
          <a:bodyPr>
            <a:noAutofit/>
          </a:bodyPr>
          <a:lstStyle/>
          <a:p>
            <a:pPr algn="just">
              <a:buFont typeface="Wingdings" panose="05000000000000000000" pitchFamily="2" charset="2"/>
              <a:buChar char="§"/>
            </a:pPr>
            <a:r>
              <a:rPr lang="en-US" altLang="en-US" dirty="0">
                <a:latin typeface="Constantia" pitchFamily="18" charset="0"/>
              </a:rPr>
              <a:t>Why DHCP? </a:t>
            </a:r>
          </a:p>
          <a:p>
            <a:pPr algn="just">
              <a:buFont typeface="Wingdings" panose="05000000000000000000" pitchFamily="2" charset="2"/>
              <a:buChar char="§"/>
            </a:pPr>
            <a:r>
              <a:rPr lang="en-US" altLang="en-US" dirty="0">
                <a:latin typeface="Constantia" pitchFamily="18" charset="0"/>
              </a:rPr>
              <a:t>What is it overcoming?</a:t>
            </a:r>
          </a:p>
          <a:p>
            <a:pPr lvl="1">
              <a:buFont typeface="Wingdings" panose="05000000000000000000" pitchFamily="2" charset="2"/>
              <a:buChar char="ü"/>
            </a:pPr>
            <a:r>
              <a:rPr lang="en-GB" altLang="en-US" sz="2400" dirty="0"/>
              <a:t>Manual/ Static IP Addressing?</a:t>
            </a:r>
          </a:p>
          <a:p>
            <a:pPr lvl="2">
              <a:buFont typeface="Wingdings" panose="05000000000000000000" pitchFamily="2" charset="2"/>
              <a:buChar char="Ø"/>
            </a:pPr>
            <a:r>
              <a:rPr lang="en-GB" altLang="en-US" sz="2000" dirty="0"/>
              <a:t>Go to each individual network device and configure its IP address</a:t>
            </a:r>
          </a:p>
          <a:p>
            <a:pPr lvl="2">
              <a:buFont typeface="Wingdings" panose="05000000000000000000" pitchFamily="2" charset="2"/>
              <a:buChar char="Ø"/>
            </a:pPr>
            <a:r>
              <a:rPr lang="en-GB" altLang="en-US" sz="2000" dirty="0"/>
              <a:t>The responsibility of preventing duplicate addresses rests with the network administrator </a:t>
            </a:r>
          </a:p>
          <a:p>
            <a:pPr lvl="2">
              <a:buFont typeface="Wingdings" panose="05000000000000000000" pitchFamily="2" charset="2"/>
              <a:buChar char="Ø"/>
            </a:pPr>
            <a:r>
              <a:rPr lang="en-GB" altLang="en-US" sz="2000" dirty="0"/>
              <a:t>Not limited to…. Many other Challenges</a:t>
            </a:r>
          </a:p>
          <a:p>
            <a:endParaRPr lang="en-GB" altLang="en-US" dirty="0"/>
          </a:p>
          <a:p>
            <a:pPr marL="457200" lvl="1" indent="0" algn="just">
              <a:buNone/>
            </a:pPr>
            <a:endParaRPr lang="en-US" altLang="en-US" dirty="0">
              <a:latin typeface="Constantia" pitchFamily="18" charset="0"/>
            </a:endParaRPr>
          </a:p>
        </p:txBody>
      </p:sp>
    </p:spTree>
    <p:extLst>
      <p:ext uri="{BB962C8B-B14F-4D97-AF65-F5344CB8AC3E}">
        <p14:creationId xmlns:p14="http://schemas.microsoft.com/office/powerpoint/2010/main" val="1210132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Introduction</a:t>
            </a:r>
            <a:endParaRPr lang="en-GB" dirty="0">
              <a:solidFill>
                <a:schemeClr val="accent1">
                  <a:lumMod val="50000"/>
                </a:schemeClr>
              </a:solidFill>
            </a:endParaRPr>
          </a:p>
        </p:txBody>
      </p:sp>
      <p:sp>
        <p:nvSpPr>
          <p:cNvPr id="3" name="Content Placeholder 2"/>
          <p:cNvSpPr>
            <a:spLocks noGrp="1"/>
          </p:cNvSpPr>
          <p:nvPr>
            <p:ph idx="1"/>
          </p:nvPr>
        </p:nvSpPr>
        <p:spPr>
          <a:xfrm>
            <a:off x="396949" y="1536525"/>
            <a:ext cx="11398102" cy="2613217"/>
          </a:xfrm>
        </p:spPr>
        <p:txBody>
          <a:bodyPr>
            <a:noAutofit/>
          </a:bodyPr>
          <a:lstStyle/>
          <a:p>
            <a:pPr algn="just">
              <a:lnSpc>
                <a:spcPct val="90000"/>
              </a:lnSpc>
              <a:buFont typeface="Wingdings" panose="05000000000000000000" pitchFamily="2" charset="2"/>
              <a:buChar char="§"/>
            </a:pPr>
            <a:r>
              <a:rPr lang="en-US" altLang="en-US" sz="2800" dirty="0"/>
              <a:t>DHCP Client</a:t>
            </a:r>
          </a:p>
          <a:p>
            <a:pPr lvl="1" algn="just">
              <a:lnSpc>
                <a:spcPct val="90000"/>
              </a:lnSpc>
              <a:buFont typeface="Wingdings" panose="05000000000000000000" pitchFamily="2" charset="2"/>
              <a:buChar char="Ø"/>
            </a:pPr>
            <a:r>
              <a:rPr lang="en-US" altLang="en-US" sz="2400" dirty="0"/>
              <a:t>a host using DHCP to obtain an IP address and other configuration information</a:t>
            </a:r>
          </a:p>
          <a:p>
            <a:pPr algn="just">
              <a:lnSpc>
                <a:spcPct val="90000"/>
              </a:lnSpc>
              <a:buFont typeface="Wingdings" panose="05000000000000000000" pitchFamily="2" charset="2"/>
              <a:buChar char="§"/>
            </a:pPr>
            <a:endParaRPr lang="en-US" altLang="en-US" sz="2800" dirty="0"/>
          </a:p>
          <a:p>
            <a:pPr algn="just">
              <a:lnSpc>
                <a:spcPct val="90000"/>
              </a:lnSpc>
              <a:buFont typeface="Wingdings" panose="05000000000000000000" pitchFamily="2" charset="2"/>
              <a:buChar char="§"/>
            </a:pPr>
            <a:r>
              <a:rPr lang="en-US" altLang="en-US" sz="2800" dirty="0"/>
              <a:t>DHCP Server</a:t>
            </a:r>
          </a:p>
          <a:p>
            <a:pPr lvl="1" algn="just">
              <a:lnSpc>
                <a:spcPct val="90000"/>
              </a:lnSpc>
              <a:buFont typeface="Wingdings" panose="05000000000000000000" pitchFamily="2" charset="2"/>
              <a:buChar char="Ø"/>
            </a:pPr>
            <a:r>
              <a:rPr lang="en-US" altLang="en-US" sz="2400" dirty="0"/>
              <a:t>a host that returns IP addresses and other configuration information</a:t>
            </a:r>
          </a:p>
          <a:p>
            <a:pPr algn="just">
              <a:lnSpc>
                <a:spcPct val="90000"/>
              </a:lnSpc>
              <a:buFont typeface="Wingdings" panose="05000000000000000000" pitchFamily="2" charset="2"/>
              <a:buChar char="§"/>
            </a:pPr>
            <a:endParaRPr lang="en-US" altLang="en-US" sz="2800" dirty="0"/>
          </a:p>
          <a:p>
            <a:pPr marL="0" indent="0" algn="just">
              <a:lnSpc>
                <a:spcPct val="90000"/>
              </a:lnSpc>
              <a:buNone/>
            </a:pPr>
            <a:r>
              <a:rPr lang="en-US" altLang="en-US" sz="2800" dirty="0"/>
              <a:t> Relay Agents </a:t>
            </a:r>
          </a:p>
          <a:p>
            <a:pPr lvl="1" algn="just">
              <a:lnSpc>
                <a:spcPct val="90000"/>
              </a:lnSpc>
              <a:buFont typeface="Wingdings" panose="05000000000000000000" pitchFamily="2" charset="2"/>
              <a:buChar char="Ø"/>
            </a:pPr>
            <a:r>
              <a:rPr lang="en-US" altLang="en-US" sz="2400" dirty="0"/>
              <a:t>host or routers that passes DHCP messages between DHCP clients and DHCP servers</a:t>
            </a:r>
          </a:p>
        </p:txBody>
      </p:sp>
    </p:spTree>
    <p:extLst>
      <p:ext uri="{BB962C8B-B14F-4D97-AF65-F5344CB8AC3E}">
        <p14:creationId xmlns:p14="http://schemas.microsoft.com/office/powerpoint/2010/main" val="4202356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396949" y="1217548"/>
            <a:ext cx="8550885" cy="2613217"/>
          </a:xfrm>
        </p:spPr>
        <p:txBody>
          <a:bodyPr>
            <a:noAutofit/>
          </a:bodyPr>
          <a:lstStyle/>
          <a:p>
            <a:pPr>
              <a:buFont typeface="Wingdings" panose="05000000000000000000" pitchFamily="2" charset="2"/>
              <a:buChar char="§"/>
            </a:pPr>
            <a:r>
              <a:rPr lang="en-GB" altLang="en-US" sz="2400" dirty="0"/>
              <a:t>Successor to BOOTP</a:t>
            </a:r>
          </a:p>
          <a:p>
            <a:pPr>
              <a:buFont typeface="Wingdings" panose="05000000000000000000" pitchFamily="2" charset="2"/>
              <a:buChar char="§"/>
            </a:pPr>
            <a:r>
              <a:rPr lang="en-GB" altLang="en-US" sz="2400" dirty="0"/>
              <a:t>DHCP allows a host to obtain its IP address quickly and dynamically</a:t>
            </a:r>
          </a:p>
          <a:p>
            <a:pPr>
              <a:buFont typeface="Wingdings" panose="05000000000000000000" pitchFamily="2" charset="2"/>
              <a:buChar char="§"/>
            </a:pPr>
            <a:endParaRPr lang="en-GB" altLang="en-US" sz="2400" dirty="0"/>
          </a:p>
          <a:p>
            <a:pPr>
              <a:buFont typeface="Wingdings" panose="05000000000000000000" pitchFamily="2" charset="2"/>
              <a:buChar char="§"/>
            </a:pPr>
            <a:r>
              <a:rPr lang="en-GB" altLang="en-US" sz="2400" dirty="0"/>
              <a:t>DHCP server required</a:t>
            </a:r>
          </a:p>
          <a:p>
            <a:pPr>
              <a:buFont typeface="Wingdings" panose="05000000000000000000" pitchFamily="2" charset="2"/>
              <a:buChar char="§"/>
            </a:pPr>
            <a:r>
              <a:rPr lang="en-GB" altLang="en-US" sz="2400" dirty="0"/>
              <a:t>DHCP server is allocated a pool of IP addresses</a:t>
            </a:r>
          </a:p>
          <a:p>
            <a:pPr>
              <a:buFont typeface="Wingdings" panose="05000000000000000000" pitchFamily="2" charset="2"/>
              <a:buChar char="§"/>
            </a:pPr>
            <a:endParaRPr lang="en-GB" altLang="en-US" sz="2400" dirty="0"/>
          </a:p>
          <a:p>
            <a:pPr>
              <a:buFont typeface="Wingdings" panose="05000000000000000000" pitchFamily="2" charset="2"/>
              <a:buChar char="§"/>
            </a:pPr>
            <a:r>
              <a:rPr lang="en-GB" altLang="en-US" sz="2400" dirty="0"/>
              <a:t>Host contacts server and is allocated an address from the pool</a:t>
            </a:r>
          </a:p>
          <a:p>
            <a:pPr>
              <a:buFont typeface="Wingdings" panose="05000000000000000000" pitchFamily="2" charset="2"/>
              <a:buChar char="§"/>
            </a:pPr>
            <a:r>
              <a:rPr lang="en-GB" altLang="en-US" sz="2400" dirty="0"/>
              <a:t>Uses UDP packets</a:t>
            </a:r>
          </a:p>
        </p:txBody>
      </p:sp>
      <p:grpSp>
        <p:nvGrpSpPr>
          <p:cNvPr id="11" name="Group 10"/>
          <p:cNvGrpSpPr/>
          <p:nvPr/>
        </p:nvGrpSpPr>
        <p:grpSpPr>
          <a:xfrm>
            <a:off x="8949421" y="942976"/>
            <a:ext cx="2951162" cy="4387850"/>
            <a:chOff x="8949421" y="942976"/>
            <a:chExt cx="2951162" cy="4387850"/>
          </a:xfrm>
        </p:grpSpPr>
        <p:sp>
          <p:nvSpPr>
            <p:cNvPr id="4" name="Rectangle 3"/>
            <p:cNvSpPr>
              <a:spLocks noChangeArrowheads="1"/>
            </p:cNvSpPr>
            <p:nvPr/>
          </p:nvSpPr>
          <p:spPr bwMode="auto">
            <a:xfrm>
              <a:off x="8951008" y="2486026"/>
              <a:ext cx="2949575" cy="2106613"/>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IP</a:t>
              </a:r>
            </a:p>
          </p:txBody>
        </p:sp>
        <p:sp>
          <p:nvSpPr>
            <p:cNvPr id="5" name="Rectangle 4"/>
            <p:cNvSpPr>
              <a:spLocks noChangeArrowheads="1"/>
            </p:cNvSpPr>
            <p:nvPr/>
          </p:nvSpPr>
          <p:spPr bwMode="auto">
            <a:xfrm>
              <a:off x="8949421" y="2486025"/>
              <a:ext cx="110013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ICMP</a:t>
              </a:r>
            </a:p>
          </p:txBody>
        </p:sp>
        <p:sp>
          <p:nvSpPr>
            <p:cNvPr id="6" name="Rectangle 5"/>
            <p:cNvSpPr>
              <a:spLocks noChangeArrowheads="1"/>
            </p:cNvSpPr>
            <p:nvPr/>
          </p:nvSpPr>
          <p:spPr bwMode="auto">
            <a:xfrm>
              <a:off x="10397221" y="4086225"/>
              <a:ext cx="1500187" cy="5032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ARP/RARP</a:t>
              </a:r>
            </a:p>
          </p:txBody>
        </p:sp>
        <p:sp>
          <p:nvSpPr>
            <p:cNvPr id="7" name="Rectangle 6"/>
            <p:cNvSpPr>
              <a:spLocks noChangeArrowheads="1"/>
            </p:cNvSpPr>
            <p:nvPr/>
          </p:nvSpPr>
          <p:spPr bwMode="auto">
            <a:xfrm>
              <a:off x="895418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TCP</a:t>
              </a:r>
            </a:p>
          </p:txBody>
        </p:sp>
        <p:sp>
          <p:nvSpPr>
            <p:cNvPr id="8" name="Rectangle 7"/>
            <p:cNvSpPr>
              <a:spLocks noChangeArrowheads="1"/>
            </p:cNvSpPr>
            <p:nvPr/>
          </p:nvSpPr>
          <p:spPr bwMode="auto">
            <a:xfrm>
              <a:off x="10421032" y="1714501"/>
              <a:ext cx="1479550" cy="77152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UDP</a:t>
              </a:r>
            </a:p>
          </p:txBody>
        </p:sp>
        <p:sp>
          <p:nvSpPr>
            <p:cNvPr id="9" name="Rectangle 8"/>
            <p:cNvSpPr>
              <a:spLocks noChangeArrowheads="1"/>
            </p:cNvSpPr>
            <p:nvPr/>
          </p:nvSpPr>
          <p:spPr bwMode="auto">
            <a:xfrm>
              <a:off x="8949421" y="4591051"/>
              <a:ext cx="2949575" cy="739775"/>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Network Access</a:t>
              </a:r>
            </a:p>
          </p:txBody>
        </p:sp>
        <p:sp>
          <p:nvSpPr>
            <p:cNvPr id="10" name="Rectangle 9"/>
            <p:cNvSpPr>
              <a:spLocks noChangeArrowheads="1"/>
            </p:cNvSpPr>
            <p:nvPr/>
          </p:nvSpPr>
          <p:spPr bwMode="auto">
            <a:xfrm>
              <a:off x="10419445" y="942976"/>
              <a:ext cx="1479550" cy="771525"/>
            </a:xfrm>
            <a:prstGeom prst="rect">
              <a:avLst/>
            </a:prstGeom>
            <a:solidFill>
              <a:srgbClr val="99CC00"/>
            </a:solidFill>
            <a:ln w="28575">
              <a:solidFill>
                <a:schemeClr val="tx1"/>
              </a:solidFill>
              <a:miter lim="800000"/>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DHCP</a:t>
              </a:r>
            </a:p>
          </p:txBody>
        </p:sp>
      </p:grpSp>
    </p:spTree>
    <p:extLst>
      <p:ext uri="{BB962C8B-B14F-4D97-AF65-F5344CB8AC3E}">
        <p14:creationId xmlns:p14="http://schemas.microsoft.com/office/powerpoint/2010/main" val="3096419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BOOTP - DHCP</a:t>
            </a:r>
            <a:endParaRPr lang="en-GB" dirty="0">
              <a:solidFill>
                <a:schemeClr val="accent1">
                  <a:lumMod val="50000"/>
                </a:schemeClr>
              </a:solidFill>
            </a:endParaRPr>
          </a:p>
        </p:txBody>
      </p:sp>
      <p:graphicFrame>
        <p:nvGraphicFramePr>
          <p:cNvPr id="5" name="Content Placeholder 4"/>
          <p:cNvGraphicFramePr>
            <a:graphicFrameLocks noGrp="1"/>
          </p:cNvGraphicFramePr>
          <p:nvPr>
            <p:ph idx="1"/>
          </p:nvPr>
        </p:nvGraphicFramePr>
        <p:xfrm>
          <a:off x="273737" y="1417638"/>
          <a:ext cx="11644525" cy="3723640"/>
        </p:xfrm>
        <a:graphic>
          <a:graphicData uri="http://schemas.openxmlformats.org/drawingml/2006/table">
            <a:tbl>
              <a:tblPr firstRow="1" bandRow="1">
                <a:tableStyleId>{F5AB1C69-6EDB-4FF4-983F-18BD219EF322}</a:tableStyleId>
              </a:tblPr>
              <a:tblGrid>
                <a:gridCol w="5366035">
                  <a:extLst>
                    <a:ext uri="{9D8B030D-6E8A-4147-A177-3AD203B41FA5}">
                      <a16:colId xmlns:a16="http://schemas.microsoft.com/office/drawing/2014/main" val="1503608051"/>
                    </a:ext>
                  </a:extLst>
                </a:gridCol>
                <a:gridCol w="6278490">
                  <a:extLst>
                    <a:ext uri="{9D8B030D-6E8A-4147-A177-3AD203B41FA5}">
                      <a16:colId xmlns:a16="http://schemas.microsoft.com/office/drawing/2014/main" val="1382462601"/>
                    </a:ext>
                  </a:extLst>
                </a:gridCol>
              </a:tblGrid>
              <a:tr h="370840">
                <a:tc>
                  <a:txBody>
                    <a:bodyPr/>
                    <a:lstStyle/>
                    <a:p>
                      <a:pPr algn="ctr"/>
                      <a:r>
                        <a:rPr lang="en-GB" sz="1400" b="0" dirty="0"/>
                        <a:t>BOOTP</a:t>
                      </a:r>
                    </a:p>
                  </a:txBody>
                  <a:tcPr/>
                </a:tc>
                <a:tc>
                  <a:txBody>
                    <a:bodyPr/>
                    <a:lstStyle/>
                    <a:p>
                      <a:pPr algn="ctr"/>
                      <a:r>
                        <a:rPr lang="en-GB" sz="1400" b="0" dirty="0"/>
                        <a:t>DHCP</a:t>
                      </a:r>
                    </a:p>
                  </a:txBody>
                  <a:tcPr/>
                </a:tc>
                <a:extLst>
                  <a:ext uri="{0D108BD9-81ED-4DB2-BD59-A6C34878D82A}">
                    <a16:rowId xmlns:a16="http://schemas.microsoft.com/office/drawing/2014/main" val="4002240909"/>
                  </a:ext>
                </a:extLst>
              </a:tr>
              <a:tr h="370840">
                <a:tc>
                  <a:txBody>
                    <a:bodyPr/>
                    <a:lstStyle/>
                    <a:p>
                      <a:pPr marL="0" indent="0" algn="just">
                        <a:buFont typeface="Arial" panose="020B0604020202020204" pitchFamily="34" charset="0"/>
                        <a:buNone/>
                      </a:pPr>
                      <a:r>
                        <a:rPr lang="en-US" sz="1400" b="0" i="1" kern="1200" dirty="0">
                          <a:solidFill>
                            <a:schemeClr val="tx1"/>
                          </a:solidFill>
                          <a:latin typeface="+mn-lt"/>
                          <a:ea typeface="+mn-ea"/>
                          <a:cs typeface="+mn-cs"/>
                        </a:rPr>
                        <a:t>BOOTP supports </a:t>
                      </a:r>
                      <a:r>
                        <a:rPr lang="en-US" sz="1400" b="1" i="1" u="sng" kern="1200" dirty="0">
                          <a:solidFill>
                            <a:schemeClr val="tx2"/>
                          </a:solidFill>
                          <a:latin typeface="+mn-lt"/>
                          <a:ea typeface="+mn-ea"/>
                          <a:cs typeface="+mn-cs"/>
                        </a:rPr>
                        <a:t>ONLY a limited number of client configuration </a:t>
                      </a:r>
                      <a:r>
                        <a:rPr lang="en-US" sz="1400" b="0" i="1" kern="1200" dirty="0">
                          <a:solidFill>
                            <a:schemeClr val="tx1"/>
                          </a:solidFill>
                          <a:latin typeface="+mn-lt"/>
                          <a:ea typeface="+mn-ea"/>
                          <a:cs typeface="+mn-cs"/>
                        </a:rPr>
                        <a:t>parameters. It is called as </a:t>
                      </a:r>
                      <a:r>
                        <a:rPr lang="en-US" sz="1400" b="1" i="1" u="sng" kern="1200" dirty="0">
                          <a:solidFill>
                            <a:schemeClr val="tx2"/>
                          </a:solidFill>
                          <a:latin typeface="+mn-lt"/>
                          <a:ea typeface="+mn-ea"/>
                          <a:cs typeface="+mn-cs"/>
                        </a:rPr>
                        <a:t>Vendor Extensions</a:t>
                      </a:r>
                      <a:endParaRPr lang="en-GB" sz="1400" b="1" i="1" u="sng" kern="1200" dirty="0">
                        <a:solidFill>
                          <a:schemeClr val="tx2"/>
                        </a:solidFill>
                        <a:latin typeface="+mn-lt"/>
                        <a:ea typeface="+mn-ea"/>
                        <a:cs typeface="+mn-cs"/>
                      </a:endParaRPr>
                    </a:p>
                  </a:txBody>
                  <a:tcPr/>
                </a:tc>
                <a:tc>
                  <a:txBody>
                    <a:bodyPr/>
                    <a:lstStyle/>
                    <a:p>
                      <a:pPr marL="0" indent="0">
                        <a:buFont typeface="Arial" panose="020B0604020202020204" pitchFamily="34" charset="0"/>
                        <a:buNone/>
                      </a:pPr>
                      <a:r>
                        <a:rPr lang="en-US" sz="1400" b="0" i="1" kern="1200" dirty="0">
                          <a:solidFill>
                            <a:schemeClr val="tx1"/>
                          </a:solidFill>
                          <a:latin typeface="+mn-lt"/>
                          <a:ea typeface="+mn-ea"/>
                          <a:cs typeface="+mn-cs"/>
                        </a:rPr>
                        <a:t>DHCP supports </a:t>
                      </a:r>
                      <a:r>
                        <a:rPr lang="en-US" sz="1400" b="1" i="1" u="sng" kern="1200" dirty="0">
                          <a:solidFill>
                            <a:schemeClr val="tx2"/>
                          </a:solidFill>
                          <a:latin typeface="+mn-lt"/>
                          <a:ea typeface="+mn-ea"/>
                          <a:cs typeface="+mn-cs"/>
                        </a:rPr>
                        <a:t>a larger and extensible set of client configuration </a:t>
                      </a:r>
                      <a:r>
                        <a:rPr lang="en-US" sz="1400" b="0" i="1" kern="1200" dirty="0">
                          <a:solidFill>
                            <a:schemeClr val="tx1"/>
                          </a:solidFill>
                          <a:latin typeface="+mn-lt"/>
                          <a:ea typeface="+mn-ea"/>
                          <a:cs typeface="+mn-cs"/>
                        </a:rPr>
                        <a:t>parameters called </a:t>
                      </a:r>
                      <a:r>
                        <a:rPr lang="en-US" sz="1400" b="1" i="1" u="sng" kern="1200" dirty="0">
                          <a:solidFill>
                            <a:schemeClr val="tx2"/>
                          </a:solidFill>
                          <a:latin typeface="+mn-lt"/>
                          <a:ea typeface="+mn-ea"/>
                          <a:cs typeface="+mn-cs"/>
                        </a:rPr>
                        <a:t>options</a:t>
                      </a:r>
                      <a:endParaRPr lang="en-GB" sz="1400" b="1" i="1" u="sng" kern="1200" dirty="0">
                        <a:solidFill>
                          <a:schemeClr val="tx2"/>
                        </a:solidFill>
                        <a:latin typeface="+mn-lt"/>
                        <a:ea typeface="+mn-ea"/>
                        <a:cs typeface="+mn-cs"/>
                      </a:endParaRPr>
                    </a:p>
                  </a:txBody>
                  <a:tcPr/>
                </a:tc>
                <a:extLst>
                  <a:ext uri="{0D108BD9-81ED-4DB2-BD59-A6C34878D82A}">
                    <a16:rowId xmlns:a16="http://schemas.microsoft.com/office/drawing/2014/main" val="339241353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a:solidFill>
                            <a:schemeClr val="tx1"/>
                          </a:solidFill>
                          <a:latin typeface="+mn-lt"/>
                          <a:ea typeface="+mn-ea"/>
                          <a:cs typeface="+mn-cs"/>
                        </a:rPr>
                        <a:t>In addition to IP address, can contain </a:t>
                      </a:r>
                      <a:r>
                        <a:rPr lang="en-GB" altLang="en-US" sz="1400" b="1" i="1" u="sng" kern="1200" dirty="0">
                          <a:solidFill>
                            <a:schemeClr val="tx2"/>
                          </a:solidFill>
                          <a:latin typeface="+mn-lt"/>
                          <a:ea typeface="+mn-ea"/>
                          <a:cs typeface="+mn-cs"/>
                        </a:rPr>
                        <a:t>address of router, address of BOOTP server and vendor specific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b="0" i="1" kern="1200" dirty="0">
                          <a:solidFill>
                            <a:schemeClr val="tx1"/>
                          </a:solidFill>
                          <a:latin typeface="+mn-lt"/>
                          <a:ea typeface="+mn-ea"/>
                          <a:cs typeface="+mn-cs"/>
                        </a:rPr>
                        <a:t>In addition to the IP address, much </a:t>
                      </a:r>
                      <a:r>
                        <a:rPr lang="en-GB" altLang="en-US" sz="1400" b="1" i="1" u="sng" kern="1200" dirty="0">
                          <a:solidFill>
                            <a:schemeClr val="tx2"/>
                          </a:solidFill>
                          <a:latin typeface="+mn-lt"/>
                          <a:ea typeface="+mn-ea"/>
                          <a:cs typeface="+mn-cs"/>
                        </a:rPr>
                        <a:t>more configuration information </a:t>
                      </a:r>
                      <a:r>
                        <a:rPr lang="en-GB" altLang="en-US" sz="1400" b="0" i="1" kern="1200" dirty="0">
                          <a:solidFill>
                            <a:schemeClr val="tx1"/>
                          </a:solidFill>
                          <a:latin typeface="+mn-lt"/>
                          <a:ea typeface="+mn-ea"/>
                          <a:cs typeface="+mn-cs"/>
                        </a:rPr>
                        <a:t>can also be sent to the host (e.g. the network mask, DNS Name Server)</a:t>
                      </a:r>
                    </a:p>
                  </a:txBody>
                  <a:tcPr/>
                </a:tc>
                <a:extLst>
                  <a:ext uri="{0D108BD9-81ED-4DB2-BD59-A6C34878D82A}">
                    <a16:rowId xmlns:a16="http://schemas.microsoft.com/office/drawing/2014/main" val="3006528842"/>
                  </a:ext>
                </a:extLst>
              </a:tr>
              <a:tr h="370840">
                <a:tc>
                  <a:txBody>
                    <a:bodyPr/>
                    <a:lstStyle/>
                    <a:p>
                      <a:pPr marL="0" indent="0" algn="just">
                        <a:buFont typeface="Wingdings" panose="05000000000000000000" pitchFamily="2" charset="2"/>
                        <a:buNone/>
                      </a:pPr>
                      <a:r>
                        <a:rPr lang="en-US" sz="1400" b="0" i="1" kern="1200" dirty="0">
                          <a:solidFill>
                            <a:schemeClr val="tx1"/>
                          </a:solidFill>
                          <a:latin typeface="+mn-lt"/>
                          <a:ea typeface="+mn-ea"/>
                          <a:cs typeface="+mn-cs"/>
                        </a:rPr>
                        <a:t>BOOTP uses a </a:t>
                      </a:r>
                      <a:r>
                        <a:rPr lang="en-US" sz="1400" b="1" i="1" u="sng" kern="1200" dirty="0">
                          <a:solidFill>
                            <a:schemeClr val="tx2"/>
                          </a:solidFill>
                          <a:latin typeface="+mn-lt"/>
                          <a:ea typeface="+mn-ea"/>
                          <a:cs typeface="+mn-cs"/>
                        </a:rPr>
                        <a:t>two-phase bootstrap configuration </a:t>
                      </a:r>
                      <a:r>
                        <a:rPr lang="en-US" sz="1400" b="0" i="1" kern="1200" dirty="0">
                          <a:solidFill>
                            <a:schemeClr val="tx1"/>
                          </a:solidFill>
                          <a:latin typeface="+mn-lt"/>
                          <a:ea typeface="+mn-ea"/>
                          <a:cs typeface="+mn-cs"/>
                        </a:rPr>
                        <a:t>process in which </a:t>
                      </a:r>
                    </a:p>
                    <a:p>
                      <a:pPr marL="0" lvl="1" indent="0" algn="just">
                        <a:buFont typeface="Wingdings" panose="05000000000000000000" pitchFamily="2" charset="2"/>
                        <a:buNone/>
                      </a:pPr>
                      <a:r>
                        <a:rPr lang="en-US" sz="1400" b="0" i="1" kern="1200" dirty="0">
                          <a:solidFill>
                            <a:schemeClr val="tx1"/>
                          </a:solidFill>
                          <a:latin typeface="+mn-lt"/>
                          <a:ea typeface="+mn-ea"/>
                          <a:cs typeface="+mn-cs"/>
                        </a:rPr>
                        <a:t>clients contact BOOTP servers to perform address determination and boot file name selection.</a:t>
                      </a:r>
                    </a:p>
                    <a:p>
                      <a:pPr marL="0" lvl="1" indent="0" algn="just">
                        <a:buFont typeface="Wingdings" panose="05000000000000000000" pitchFamily="2" charset="2"/>
                        <a:buNone/>
                      </a:pPr>
                      <a:r>
                        <a:rPr lang="en-US" sz="1400" b="0" i="1" kern="1200" dirty="0">
                          <a:solidFill>
                            <a:schemeClr val="tx1"/>
                          </a:solidFill>
                          <a:latin typeface="+mn-lt"/>
                          <a:ea typeface="+mn-ea"/>
                          <a:cs typeface="+mn-cs"/>
                        </a:rPr>
                        <a:t>clients contact Trivial File Transfer Protocol (TFTP) servers to perform file transfer of their boot image. </a:t>
                      </a:r>
                    </a:p>
                  </a:txBody>
                  <a:tcPr/>
                </a:tc>
                <a:tc>
                  <a:txBody>
                    <a:bodyPr/>
                    <a:lstStyle/>
                    <a:p>
                      <a:pPr marL="0" indent="9525" algn="just">
                        <a:buFont typeface="Wingdings" panose="05000000000000000000" pitchFamily="2" charset="2"/>
                        <a:buNone/>
                        <a:tabLst/>
                      </a:pPr>
                      <a:r>
                        <a:rPr lang="en-US" sz="1400" b="0" i="1" kern="1200" dirty="0">
                          <a:solidFill>
                            <a:schemeClr val="tx1"/>
                          </a:solidFill>
                          <a:latin typeface="+mn-lt"/>
                          <a:ea typeface="+mn-ea"/>
                          <a:cs typeface="+mn-cs"/>
                        </a:rPr>
                        <a:t>Where as DHCP uses a </a:t>
                      </a:r>
                      <a:r>
                        <a:rPr lang="en-US" sz="1400" b="1" i="1" u="sng" kern="1200" dirty="0">
                          <a:solidFill>
                            <a:schemeClr val="tx2"/>
                          </a:solidFill>
                          <a:latin typeface="+mn-lt"/>
                          <a:ea typeface="+mn-ea"/>
                          <a:cs typeface="+mn-cs"/>
                        </a:rPr>
                        <a:t>single-phase boot configuration</a:t>
                      </a:r>
                      <a:r>
                        <a:rPr lang="en-US" sz="1400" b="0" i="1" kern="1200" dirty="0">
                          <a:solidFill>
                            <a:schemeClr val="tx1"/>
                          </a:solidFill>
                          <a:latin typeface="+mn-lt"/>
                          <a:ea typeface="+mn-ea"/>
                          <a:cs typeface="+mn-cs"/>
                        </a:rPr>
                        <a:t> process where as </a:t>
                      </a:r>
                    </a:p>
                    <a:p>
                      <a:pPr marL="0" lvl="1" indent="9525" algn="just">
                        <a:buFont typeface="Wingdings" panose="05000000000000000000" pitchFamily="2" charset="2"/>
                        <a:buNone/>
                        <a:tabLst/>
                      </a:pPr>
                      <a:r>
                        <a:rPr lang="en-US" sz="1400" b="0" i="1" kern="1200" dirty="0">
                          <a:solidFill>
                            <a:schemeClr val="tx1"/>
                          </a:solidFill>
                          <a:latin typeface="+mn-lt"/>
                          <a:ea typeface="+mn-ea"/>
                          <a:cs typeface="+mn-cs"/>
                        </a:rPr>
                        <a:t>a DHCP client negotiates with a DHCP server to determine its IP address and obtain any other initial configuration details it needs for network operation.</a:t>
                      </a:r>
                    </a:p>
                  </a:txBody>
                  <a:tcPr/>
                </a:tc>
                <a:extLst>
                  <a:ext uri="{0D108BD9-81ED-4DB2-BD59-A6C34878D82A}">
                    <a16:rowId xmlns:a16="http://schemas.microsoft.com/office/drawing/2014/main" val="448663708"/>
                  </a:ext>
                </a:extLst>
              </a:tr>
              <a:tr h="370840">
                <a:tc>
                  <a:txBody>
                    <a:bodyPr/>
                    <a:lstStyle/>
                    <a:p>
                      <a:pPr marL="0" indent="9525" algn="just" defTabSz="914400" rtl="0" eaLnBrk="1" latinLnBrk="0" hangingPunct="1">
                        <a:buFont typeface="Wingdings" panose="05000000000000000000" pitchFamily="2" charset="2"/>
                        <a:buNone/>
                        <a:tabLst/>
                      </a:pPr>
                      <a:r>
                        <a:rPr lang="en-US" sz="1400" b="0" i="1" kern="1200" dirty="0">
                          <a:solidFill>
                            <a:schemeClr val="tx1"/>
                          </a:solidFill>
                          <a:latin typeface="+mn-lt"/>
                          <a:ea typeface="+mn-ea"/>
                          <a:cs typeface="+mn-cs"/>
                        </a:rPr>
                        <a:t>BOOTP clients </a:t>
                      </a:r>
                      <a:r>
                        <a:rPr lang="en-US" sz="1400" b="1" i="1" u="sng" kern="1200" dirty="0">
                          <a:solidFill>
                            <a:schemeClr val="tx2"/>
                          </a:solidFill>
                          <a:latin typeface="+mn-lt"/>
                          <a:ea typeface="+mn-ea"/>
                          <a:cs typeface="+mn-cs"/>
                        </a:rPr>
                        <a:t>do not rebind or renew configuration </a:t>
                      </a:r>
                      <a:r>
                        <a:rPr lang="en-US" sz="1400" b="0" i="1" kern="1200" dirty="0">
                          <a:solidFill>
                            <a:schemeClr val="tx1"/>
                          </a:solidFill>
                          <a:latin typeface="+mn-lt"/>
                          <a:ea typeface="+mn-ea"/>
                          <a:cs typeface="+mn-cs"/>
                        </a:rPr>
                        <a:t>with the BOOTP server except when the system restarts </a:t>
                      </a:r>
                    </a:p>
                  </a:txBody>
                  <a:tcPr/>
                </a:tc>
                <a:tc>
                  <a:txBody>
                    <a:bodyPr/>
                    <a:lstStyle/>
                    <a:p>
                      <a:pPr marL="0" indent="9525" algn="just" defTabSz="914400" rtl="0" eaLnBrk="1" latinLnBrk="0" hangingPunct="1">
                        <a:buFont typeface="Wingdings" panose="05000000000000000000" pitchFamily="2" charset="2"/>
                        <a:buNone/>
                        <a:tabLst/>
                      </a:pPr>
                      <a:r>
                        <a:rPr lang="en-US" sz="1400" b="0" i="1" kern="1200" dirty="0">
                          <a:solidFill>
                            <a:schemeClr val="tx1"/>
                          </a:solidFill>
                          <a:latin typeface="+mn-lt"/>
                          <a:ea typeface="+mn-ea"/>
                          <a:cs typeface="+mn-cs"/>
                        </a:rPr>
                        <a:t>DHCP clients </a:t>
                      </a:r>
                      <a:r>
                        <a:rPr lang="en-US" sz="1400" b="1" i="1" u="sng" kern="1200" dirty="0">
                          <a:solidFill>
                            <a:schemeClr val="tx2"/>
                          </a:solidFill>
                          <a:latin typeface="+mn-lt"/>
                          <a:ea typeface="+mn-ea"/>
                          <a:cs typeface="+mn-cs"/>
                        </a:rPr>
                        <a:t>do not require a system restart to rebind or renew configuration </a:t>
                      </a:r>
                      <a:r>
                        <a:rPr lang="en-US" sz="1400" b="0" i="1" kern="1200" dirty="0">
                          <a:solidFill>
                            <a:schemeClr val="tx1"/>
                          </a:solidFill>
                          <a:latin typeface="+mn-lt"/>
                          <a:ea typeface="+mn-ea"/>
                          <a:cs typeface="+mn-cs"/>
                        </a:rPr>
                        <a:t>with the DHCP server. </a:t>
                      </a:r>
                    </a:p>
                    <a:p>
                      <a:pPr marL="0" indent="9525" algn="just" defTabSz="914400" rtl="0" eaLnBrk="1" latinLnBrk="0" hangingPunct="1">
                        <a:buFont typeface="Wingdings" panose="05000000000000000000" pitchFamily="2" charset="2"/>
                        <a:buNone/>
                        <a:tabLst/>
                      </a:pPr>
                      <a:r>
                        <a:rPr lang="en-US" sz="1400" b="0" i="1" kern="1200" dirty="0">
                          <a:solidFill>
                            <a:schemeClr val="tx1"/>
                          </a:solidFill>
                          <a:latin typeface="+mn-lt"/>
                          <a:ea typeface="+mn-ea"/>
                          <a:cs typeface="+mn-cs"/>
                        </a:rPr>
                        <a:t>Clients automatically enter the Rebinding state at set timed intervals to renew their leased address allocation with the DHCP server. This process occurs in the background and is transparent to the user.</a:t>
                      </a:r>
                    </a:p>
                  </a:txBody>
                  <a:tcPr/>
                </a:tc>
                <a:extLst>
                  <a:ext uri="{0D108BD9-81ED-4DB2-BD59-A6C34878D82A}">
                    <a16:rowId xmlns:a16="http://schemas.microsoft.com/office/drawing/2014/main" val="2326158566"/>
                  </a:ext>
                </a:extLst>
              </a:tr>
            </a:tbl>
          </a:graphicData>
        </a:graphic>
      </p:graphicFrame>
    </p:spTree>
    <p:extLst>
      <p:ext uri="{BB962C8B-B14F-4D97-AF65-F5344CB8AC3E}">
        <p14:creationId xmlns:p14="http://schemas.microsoft.com/office/powerpoint/2010/main" val="3389944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Protocol</a:t>
            </a:r>
            <a:endParaRPr lang="en-GB" dirty="0">
              <a:solidFill>
                <a:schemeClr val="accent1">
                  <a:lumMod val="50000"/>
                </a:schemeClr>
              </a:solidFill>
            </a:endParaRPr>
          </a:p>
        </p:txBody>
      </p:sp>
      <p:sp>
        <p:nvSpPr>
          <p:cNvPr id="3" name="Content Placeholder 2"/>
          <p:cNvSpPr>
            <a:spLocks noGrp="1"/>
          </p:cNvSpPr>
          <p:nvPr>
            <p:ph idx="1"/>
          </p:nvPr>
        </p:nvSpPr>
        <p:spPr>
          <a:xfrm>
            <a:off x="738963" y="1417638"/>
            <a:ext cx="10714074" cy="2613217"/>
          </a:xfrm>
        </p:spPr>
        <p:txBody>
          <a:bodyPr>
            <a:noAutofit/>
          </a:bodyPr>
          <a:lstStyle/>
          <a:p>
            <a:pPr algn="just">
              <a:lnSpc>
                <a:spcPct val="80000"/>
              </a:lnSpc>
              <a:spcBef>
                <a:spcPct val="50000"/>
              </a:spcBef>
              <a:buClr>
                <a:schemeClr val="bg1"/>
              </a:buClr>
            </a:pPr>
            <a:r>
              <a:rPr lang="en-US" altLang="en-US" i="1" dirty="0">
                <a:latin typeface="Times New Roman" charset="0"/>
              </a:rPr>
              <a:t>Both DHCP and BOOTP are client/server based and use UDP ports 67 and 68.</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0" y="2360548"/>
            <a:ext cx="8064500" cy="310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9862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26029"/>
          <a:stretch/>
        </p:blipFill>
        <p:spPr>
          <a:xfrm>
            <a:off x="315783" y="1417638"/>
            <a:ext cx="7561262" cy="3742465"/>
          </a:xfrm>
          <a:prstGeom prst="rect">
            <a:avLst/>
          </a:prstGeom>
          <a:noFill/>
        </p:spPr>
      </p:pic>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0697" t="74812" r="22758"/>
          <a:stretch/>
        </p:blipFill>
        <p:spPr>
          <a:xfrm>
            <a:off x="8063022" y="3997170"/>
            <a:ext cx="3519378" cy="1274369"/>
          </a:xfrm>
          <a:prstGeom prst="rect">
            <a:avLst/>
          </a:prstGeom>
          <a:noFill/>
        </p:spPr>
      </p:pic>
    </p:spTree>
    <p:extLst>
      <p:ext uri="{BB962C8B-B14F-4D97-AF65-F5344CB8AC3E}">
        <p14:creationId xmlns:p14="http://schemas.microsoft.com/office/powerpoint/2010/main" val="1036535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4380615" cy="2613217"/>
          </a:xfrm>
        </p:spPr>
        <p:txBody>
          <a:bodyPr>
            <a:noAutofit/>
          </a:bodyPr>
          <a:lstStyle/>
          <a:p>
            <a:pPr marL="0" indent="0" algn="just">
              <a:spcBef>
                <a:spcPct val="50000"/>
              </a:spcBef>
              <a:buNone/>
            </a:pPr>
            <a:r>
              <a:rPr lang="en-US" altLang="en-US" dirty="0">
                <a:latin typeface="Times New Roman" charset="0"/>
                <a:cs typeface="Arial" charset="0"/>
              </a:rPr>
              <a:t>1- The DHCP client sends a directed IP broadcast with a DHCP request.</a:t>
            </a:r>
          </a:p>
          <a:p>
            <a:pPr marL="0" indent="0" algn="just">
              <a:spcBef>
                <a:spcPct val="50000"/>
              </a:spcBef>
              <a:buNone/>
            </a:pPr>
            <a:r>
              <a:rPr lang="en-US" altLang="en-US" dirty="0">
                <a:latin typeface="Times New Roman" charset="0"/>
                <a:cs typeface="Arial" charset="0"/>
              </a:rPr>
              <a:t>2- The server notes the </a:t>
            </a:r>
            <a:r>
              <a:rPr lang="en-US" altLang="en-US" b="1" dirty="0">
                <a:solidFill>
                  <a:schemeClr val="accent1"/>
                </a:solidFill>
                <a:latin typeface="Times New Roman" charset="0"/>
                <a:cs typeface="Arial" charset="0"/>
              </a:rPr>
              <a:t>blank address</a:t>
            </a:r>
            <a:r>
              <a:rPr lang="en-US" altLang="en-US" dirty="0">
                <a:latin typeface="Times New Roman" charset="0"/>
                <a:cs typeface="Arial" charset="0"/>
              </a:rPr>
              <a:t> field as well as the hardware address of the client.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75" y="1656694"/>
            <a:ext cx="7239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196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5137136" cy="2613217"/>
          </a:xfrm>
        </p:spPr>
        <p:txBody>
          <a:bodyPr>
            <a:noAutofit/>
          </a:bodyPr>
          <a:lstStyle/>
          <a:p>
            <a:pPr marL="0" indent="0" algn="just" defTabSz="814388">
              <a:buNone/>
            </a:pPr>
            <a:r>
              <a:rPr lang="en-US" altLang="en-US" sz="2400" dirty="0">
                <a:latin typeface="Constantia" pitchFamily="18" charset="0"/>
              </a:rPr>
              <a:t>3- The DHCP server picks an IP address from the available pool for the segment, as well as the other segment and global parameters. The server adds these values to the appropriate fields of the DHCP packet.</a:t>
            </a:r>
          </a:p>
          <a:p>
            <a:pPr marL="0" indent="0" algn="just" defTabSz="814388">
              <a:buNone/>
            </a:pPr>
            <a:endParaRPr lang="en-US" altLang="en-US" sz="2400" dirty="0">
              <a:latin typeface="Constantia" pitchFamily="18" charset="0"/>
            </a:endParaRPr>
          </a:p>
          <a:p>
            <a:pPr marL="0" indent="0" algn="just" defTabSz="814388">
              <a:buNone/>
            </a:pPr>
            <a:r>
              <a:rPr lang="en-US" altLang="en-US" sz="2400" dirty="0">
                <a:latin typeface="Constantia" pitchFamily="18" charset="0"/>
              </a:rPr>
              <a:t>4- Using the hardware address of the client, it sends this frame back to the client.</a:t>
            </a:r>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469" y="1935480"/>
            <a:ext cx="6432550"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7600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35591"/>
          <a:stretch/>
        </p:blipFill>
        <p:spPr bwMode="auto">
          <a:xfrm>
            <a:off x="368432" y="1301695"/>
            <a:ext cx="6697663" cy="288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68678" r="4853"/>
          <a:stretch/>
        </p:blipFill>
        <p:spPr bwMode="auto">
          <a:xfrm>
            <a:off x="5727242" y="4274289"/>
            <a:ext cx="6372610" cy="1404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459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 (Another Scenario)</a:t>
            </a:r>
            <a:endParaRPr lang="en-GB" dirty="0">
              <a:solidFill>
                <a:schemeClr val="accent1">
                  <a:lumMod val="50000"/>
                </a:schemeClr>
              </a:solidFill>
            </a:endParaRPr>
          </a:p>
        </p:txBody>
      </p:sp>
      <p:grpSp>
        <p:nvGrpSpPr>
          <p:cNvPr id="5" name="Group 3"/>
          <p:cNvGrpSpPr>
            <a:grpSpLocks/>
          </p:cNvGrpSpPr>
          <p:nvPr/>
        </p:nvGrpSpPr>
        <p:grpSpPr bwMode="auto">
          <a:xfrm>
            <a:off x="2546350" y="1316038"/>
            <a:ext cx="5869625" cy="4129593"/>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9"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1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0"/>
            <p:cNvGrpSpPr>
              <a:grpSpLocks/>
            </p:cNvGrpSpPr>
            <p:nvPr/>
          </p:nvGrpSpPr>
          <p:grpSpPr bwMode="auto">
            <a:xfrm>
              <a:off x="3757" y="2801"/>
              <a:ext cx="648" cy="434"/>
              <a:chOff x="3603" y="2606"/>
              <a:chExt cx="648" cy="434"/>
            </a:xfrm>
          </p:grpSpPr>
          <p:pic>
            <p:nvPicPr>
              <p:cNvPr id="23"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12"/>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15"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16"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17"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18"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19"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0" name="AutoShape 18"/>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1" name="AutoShape 19"/>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22" name="AutoShape 20"/>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405508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16" name="Oval 4"/>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18"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11"/>
          <p:cNvGrpSpPr>
            <a:grpSpLocks/>
          </p:cNvGrpSpPr>
          <p:nvPr/>
        </p:nvGrpSpPr>
        <p:grpSpPr bwMode="auto">
          <a:xfrm>
            <a:off x="6493402" y="1473201"/>
            <a:ext cx="5378450" cy="428625"/>
            <a:chOff x="1080" y="2834"/>
            <a:chExt cx="3388" cy="270"/>
          </a:xfrm>
        </p:grpSpPr>
        <p:sp>
          <p:nvSpPr>
            <p:cNvPr id="25"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26"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27" name="Group 14"/>
          <p:cNvGrpSpPr>
            <a:grpSpLocks/>
          </p:cNvGrpSpPr>
          <p:nvPr/>
        </p:nvGrpSpPr>
        <p:grpSpPr bwMode="auto">
          <a:xfrm>
            <a:off x="6611938" y="2412792"/>
            <a:ext cx="5378450" cy="428625"/>
            <a:chOff x="1080" y="3134"/>
            <a:chExt cx="3388" cy="270"/>
          </a:xfrm>
        </p:grpSpPr>
        <p:sp>
          <p:nvSpPr>
            <p:cNvPr id="28"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29"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30" name="Group 17"/>
          <p:cNvGrpSpPr>
            <a:grpSpLocks/>
          </p:cNvGrpSpPr>
          <p:nvPr/>
        </p:nvGrpSpPr>
        <p:grpSpPr bwMode="auto">
          <a:xfrm>
            <a:off x="6607858" y="3476030"/>
            <a:ext cx="5378450" cy="428625"/>
            <a:chOff x="1080" y="3434"/>
            <a:chExt cx="3388" cy="270"/>
          </a:xfrm>
        </p:grpSpPr>
        <p:sp>
          <p:nvSpPr>
            <p:cNvPr id="31"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DHCPREQUEST packet</a:t>
              </a:r>
            </a:p>
          </p:txBody>
        </p:sp>
        <p:sp>
          <p:nvSpPr>
            <p:cNvPr id="32"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3" name="Group 20"/>
          <p:cNvGrpSpPr>
            <a:grpSpLocks/>
          </p:cNvGrpSpPr>
          <p:nvPr/>
        </p:nvGrpSpPr>
        <p:grpSpPr bwMode="auto">
          <a:xfrm>
            <a:off x="6627430" y="4539268"/>
            <a:ext cx="5378450" cy="428625"/>
            <a:chOff x="1080" y="3742"/>
            <a:chExt cx="3388" cy="270"/>
          </a:xfrm>
        </p:grpSpPr>
        <p:sp>
          <p:nvSpPr>
            <p:cNvPr id="34"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5"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6" name="Picture 2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2"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8"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4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4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4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4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AutoShape 54"/>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68" name="AutoShape 55"/>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69" name="AutoShape 56"/>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900500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ü"/>
            </a:pPr>
            <a:r>
              <a:rPr lang="en-GB" altLang="en-US" sz="2400" dirty="0"/>
              <a:t>Clients obtain network parameters at boot time.</a:t>
            </a:r>
          </a:p>
          <a:p>
            <a:pPr algn="just">
              <a:buFont typeface="Wingdings" panose="05000000000000000000" pitchFamily="2" charset="2"/>
              <a:buChar char="ü"/>
            </a:pPr>
            <a:r>
              <a:rPr lang="en-GB" altLang="en-US" sz="2400" dirty="0"/>
              <a:t>DHCP Client (host) boots and enters </a:t>
            </a:r>
            <a:r>
              <a:rPr lang="en-GB" altLang="en-US" sz="2400" b="1" dirty="0"/>
              <a:t>initialisation</a:t>
            </a:r>
            <a:r>
              <a:rPr lang="en-GB" altLang="en-US" sz="2400" dirty="0"/>
              <a:t> state</a:t>
            </a:r>
          </a:p>
          <a:p>
            <a:pPr algn="just">
              <a:buFont typeface="Wingdings" panose="05000000000000000000" pitchFamily="2" charset="2"/>
              <a:buChar char="ü"/>
            </a:pPr>
            <a:r>
              <a:rPr lang="en-GB" altLang="en-US" sz="2400" dirty="0"/>
              <a:t>Sends DHCP Discover broadcast message and enters </a:t>
            </a:r>
            <a:r>
              <a:rPr lang="en-GB" altLang="en-US" sz="2400" b="1" dirty="0"/>
              <a:t>select</a:t>
            </a:r>
            <a:r>
              <a:rPr lang="en-GB" altLang="en-US" sz="2400" dirty="0"/>
              <a:t> state</a:t>
            </a:r>
          </a:p>
          <a:p>
            <a:pPr algn="just">
              <a:buFont typeface="Wingdings" panose="05000000000000000000" pitchFamily="2" charset="2"/>
              <a:buChar char="ü"/>
            </a:pPr>
            <a:r>
              <a:rPr lang="en-GB" altLang="en-US" sz="2400" dirty="0"/>
              <a:t>Receives DHCP Offer responses from DHCP server</a:t>
            </a:r>
          </a:p>
          <a:p>
            <a:pPr algn="just">
              <a:buFont typeface="Wingdings" panose="05000000000000000000" pitchFamily="2" charset="2"/>
              <a:buChar char="ü"/>
            </a:pPr>
            <a:r>
              <a:rPr lang="en-GB" altLang="en-US" sz="2400" dirty="0"/>
              <a:t>Selects first offer and negotiates lease time by sending the DHCP server a DHCP Request packet and entering the </a:t>
            </a:r>
            <a:r>
              <a:rPr lang="en-GB" altLang="en-US" sz="2400" b="1" dirty="0"/>
              <a:t>request</a:t>
            </a:r>
            <a:r>
              <a:rPr lang="en-GB" altLang="en-US" sz="2400" dirty="0"/>
              <a:t> state</a:t>
            </a:r>
          </a:p>
          <a:p>
            <a:pPr algn="just">
              <a:buFont typeface="Wingdings" panose="05000000000000000000" pitchFamily="2" charset="2"/>
              <a:buChar char="ü"/>
            </a:pPr>
            <a:r>
              <a:rPr lang="en-GB" altLang="en-US" sz="2400" dirty="0"/>
              <a:t>DHCP Server maintains lease – keeps track of IP addresses.</a:t>
            </a:r>
          </a:p>
          <a:p>
            <a:pPr algn="just">
              <a:buFont typeface="Wingdings" panose="05000000000000000000" pitchFamily="2" charset="2"/>
              <a:buChar char="ü"/>
            </a:pPr>
            <a:r>
              <a:rPr lang="en-GB" altLang="en-US" sz="2400" dirty="0"/>
              <a:t>If server is happy it sends a DHCP </a:t>
            </a:r>
            <a:r>
              <a:rPr lang="en-GB" altLang="en-US" sz="2400" dirty="0" err="1"/>
              <a:t>Ack</a:t>
            </a:r>
            <a:r>
              <a:rPr lang="en-GB" altLang="en-US" sz="2400" dirty="0"/>
              <a:t> to acknowledge the request – and assign client an IP address</a:t>
            </a:r>
          </a:p>
          <a:p>
            <a:pPr algn="just">
              <a:buFont typeface="Wingdings" panose="05000000000000000000" pitchFamily="2" charset="2"/>
              <a:buChar char="ü"/>
            </a:pPr>
            <a:r>
              <a:rPr lang="en-GB" altLang="en-US" sz="2400" dirty="0"/>
              <a:t>Client enters the </a:t>
            </a:r>
            <a:r>
              <a:rPr lang="en-GB" altLang="en-US" sz="2400" b="1" dirty="0"/>
              <a:t>bound</a:t>
            </a:r>
            <a:r>
              <a:rPr lang="en-GB" altLang="en-US" sz="2400" dirty="0"/>
              <a:t> state</a:t>
            </a:r>
          </a:p>
        </p:txBody>
      </p:sp>
    </p:spTree>
    <p:extLst>
      <p:ext uri="{BB962C8B-B14F-4D97-AF65-F5344CB8AC3E}">
        <p14:creationId xmlns:p14="http://schemas.microsoft.com/office/powerpoint/2010/main" val="1024085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Advantages</a:t>
            </a:r>
            <a:endParaRPr lang="en-GB" dirty="0">
              <a:solidFill>
                <a:schemeClr val="accent1">
                  <a:lumMod val="50000"/>
                </a:schemeClr>
              </a:solidFill>
            </a:endParaRPr>
          </a:p>
        </p:txBody>
      </p:sp>
      <p:sp>
        <p:nvSpPr>
          <p:cNvPr id="8" name="AutoShape 3"/>
          <p:cNvSpPr>
            <a:spLocks noChangeArrowheads="1"/>
          </p:cNvSpPr>
          <p:nvPr/>
        </p:nvSpPr>
        <p:spPr bwMode="auto">
          <a:xfrm>
            <a:off x="1155553" y="122466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423211" y="2340129"/>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5082547" y="234200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Lease</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384174" y="2595156"/>
            <a:ext cx="6770688" cy="2678112"/>
            <a:chOff x="749" y="845"/>
            <a:chExt cx="4265"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6223000" y="456921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6223000" y="5192306"/>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9627293" y="257776"/>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8081210" y="2136210"/>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6108832" y="3289161"/>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617408" y="1029335"/>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617409" y="2844294"/>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8605" y="3444864"/>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741284" y="4715861"/>
            <a:ext cx="135731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Security?</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It is possible for an attacker to “fake” a DHCP server</a:t>
            </a:r>
          </a:p>
          <a:p>
            <a:pPr lvl="1" algn="just">
              <a:buFont typeface="Wingdings" panose="05000000000000000000" pitchFamily="2" charset="2"/>
              <a:buChar char="§"/>
            </a:pPr>
            <a:r>
              <a:rPr lang="en-GB" altLang="en-US" sz="2400" dirty="0"/>
              <a:t>Known as a </a:t>
            </a:r>
            <a:r>
              <a:rPr lang="en-GB" altLang="en-US" sz="2400" b="1" i="1" dirty="0"/>
              <a:t>rogue DHCP server</a:t>
            </a:r>
          </a:p>
          <a:p>
            <a:pPr lvl="2" algn="just">
              <a:buFont typeface="Wingdings" panose="05000000000000000000" pitchFamily="2" charset="2"/>
              <a:buChar char="§"/>
            </a:pPr>
            <a:r>
              <a:rPr lang="en-GB" altLang="en-US" sz="2000" dirty="0"/>
              <a:t>Denial of service attack</a:t>
            </a:r>
          </a:p>
          <a:p>
            <a:pPr algn="just">
              <a:buFont typeface="Wingdings" panose="05000000000000000000" pitchFamily="2" charset="2"/>
              <a:buChar char="§"/>
            </a:pPr>
            <a:r>
              <a:rPr lang="en-GB" altLang="en-US" sz="2800" dirty="0"/>
              <a:t>Clients get assigned a load of illegal IP addresses</a:t>
            </a:r>
          </a:p>
          <a:p>
            <a:pPr algn="just">
              <a:buFont typeface="Wingdings" panose="05000000000000000000" pitchFamily="2" charset="2"/>
              <a:buChar char="§"/>
            </a:pPr>
            <a:r>
              <a:rPr lang="en-GB" altLang="en-US" sz="2800" dirty="0"/>
              <a:t>Can setup DHCP as a standalone server</a:t>
            </a:r>
          </a:p>
          <a:p>
            <a:pPr algn="just">
              <a:buFont typeface="Wingdings" panose="05000000000000000000" pitchFamily="2" charset="2"/>
              <a:buChar char="§"/>
            </a:pPr>
            <a:r>
              <a:rPr lang="en-GB" altLang="en-US" sz="2800" b="1" i="1" dirty="0">
                <a:solidFill>
                  <a:schemeClr val="tx2"/>
                </a:solidFill>
              </a:rPr>
              <a:t>If network is using Active Directory</a:t>
            </a:r>
          </a:p>
          <a:p>
            <a:pPr lvl="1" algn="just">
              <a:buFont typeface="Wingdings" panose="05000000000000000000" pitchFamily="2" charset="2"/>
              <a:buChar char="§"/>
            </a:pPr>
            <a:r>
              <a:rPr lang="en-GB" altLang="en-US" sz="2400" b="1" i="1" dirty="0">
                <a:solidFill>
                  <a:schemeClr val="tx2"/>
                </a:solidFill>
              </a:rPr>
              <a:t>Authorize DHCP server </a:t>
            </a:r>
            <a:r>
              <a:rPr lang="en-GB" altLang="en-US" sz="2400" b="1" i="1" dirty="0">
                <a:solidFill>
                  <a:schemeClr val="tx2"/>
                </a:solidFill>
                <a:sym typeface="Wingdings" panose="05000000000000000000" pitchFamily="2" charset="2"/>
              </a:rPr>
              <a:t> wont start if server is not registered with Active Directory domain controller</a:t>
            </a:r>
            <a:endParaRPr lang="en-GB" altLang="en-US" sz="2400" b="1" i="1" dirty="0">
              <a:solidFill>
                <a:schemeClr val="tx2"/>
              </a:solidFill>
            </a:endParaRPr>
          </a:p>
        </p:txBody>
      </p:sp>
    </p:spTree>
    <p:extLst>
      <p:ext uri="{BB962C8B-B14F-4D97-AF65-F5344CB8AC3E}">
        <p14:creationId xmlns:p14="http://schemas.microsoft.com/office/powerpoint/2010/main" val="253517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Authorize?</a:t>
            </a:r>
            <a:endParaRPr lang="en-GB" dirty="0">
              <a:solidFill>
                <a:schemeClr val="accent1">
                  <a:lumMod val="50000"/>
                </a:schemeClr>
              </a:solidFill>
            </a:endParaRPr>
          </a:p>
        </p:txBody>
      </p:sp>
      <p:sp>
        <p:nvSpPr>
          <p:cNvPr id="3" name="Content Placeholder 2"/>
          <p:cNvSpPr>
            <a:spLocks noGrp="1"/>
          </p:cNvSpPr>
          <p:nvPr>
            <p:ph idx="1"/>
          </p:nvPr>
        </p:nvSpPr>
        <p:spPr>
          <a:xfrm>
            <a:off x="253683" y="1915628"/>
            <a:ext cx="4134480" cy="2613217"/>
          </a:xfrm>
        </p:spPr>
        <p:txBody>
          <a:bodyPr>
            <a:noAutofit/>
          </a:bodyPr>
          <a:lstStyle/>
          <a:p>
            <a:pPr algn="just">
              <a:buFont typeface="Wingdings" panose="05000000000000000000" pitchFamily="2" charset="2"/>
              <a:buChar char="§"/>
            </a:pPr>
            <a:r>
              <a:rPr lang="en-GB" altLang="en-US" sz="2800" dirty="0"/>
              <a:t>Did I say, Authorize?</a:t>
            </a:r>
          </a:p>
          <a:p>
            <a:pPr algn="just">
              <a:buFont typeface="Wingdings" panose="05000000000000000000" pitchFamily="2" charset="2"/>
              <a:buChar char="§"/>
            </a:pPr>
            <a:r>
              <a:rPr lang="en-US" altLang="en-US" sz="2800" dirty="0"/>
              <a:t>DHCP authorization is the process of registering the DHCP Server service in the Active Directory domain to support DHCP clients</a:t>
            </a:r>
          </a:p>
          <a:p>
            <a:pPr algn="just">
              <a:buFont typeface="Wingdings" panose="05000000000000000000" pitchFamily="2" charset="2"/>
              <a:buChar char="§"/>
            </a:pPr>
            <a:endParaRPr lang="en-GB" altLang="en-US" sz="2800" dirty="0"/>
          </a:p>
        </p:txBody>
      </p:sp>
      <p:grpSp>
        <p:nvGrpSpPr>
          <p:cNvPr id="77" name="Group 76"/>
          <p:cNvGrpSpPr/>
          <p:nvPr/>
        </p:nvGrpSpPr>
        <p:grpSpPr>
          <a:xfrm>
            <a:off x="4643437" y="153921"/>
            <a:ext cx="7548563" cy="5365817"/>
            <a:chOff x="4643437" y="153921"/>
            <a:chExt cx="7548563" cy="5365817"/>
          </a:xfrm>
        </p:grpSpPr>
        <p:grpSp>
          <p:nvGrpSpPr>
            <p:cNvPr id="4" name="Group 3"/>
            <p:cNvGrpSpPr>
              <a:grpSpLocks/>
            </p:cNvGrpSpPr>
            <p:nvPr/>
          </p:nvGrpSpPr>
          <p:grpSpPr bwMode="auto">
            <a:xfrm>
              <a:off x="4643437" y="1966913"/>
              <a:ext cx="5454650" cy="2782887"/>
              <a:chOff x="431" y="1147"/>
              <a:chExt cx="3436" cy="1753"/>
            </a:xfrm>
          </p:grpSpPr>
          <p:grpSp>
            <p:nvGrpSpPr>
              <p:cNvPr id="5" name="Group 4"/>
              <p:cNvGrpSpPr>
                <a:grpSpLocks/>
              </p:cNvGrpSpPr>
              <p:nvPr/>
            </p:nvGrpSpPr>
            <p:grpSpPr bwMode="auto">
              <a:xfrm>
                <a:off x="431" y="1147"/>
                <a:ext cx="3436" cy="1753"/>
                <a:chOff x="431" y="1147"/>
                <a:chExt cx="3436" cy="1753"/>
              </a:xfrm>
            </p:grpSpPr>
            <p:sp>
              <p:nvSpPr>
                <p:cNvPr id="7"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8" name="Picture 6"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13" name="Group 11"/>
                <p:cNvGrpSpPr>
                  <a:grpSpLocks/>
                </p:cNvGrpSpPr>
                <p:nvPr/>
              </p:nvGrpSpPr>
              <p:grpSpPr bwMode="auto">
                <a:xfrm>
                  <a:off x="431" y="1590"/>
                  <a:ext cx="1047" cy="444"/>
                  <a:chOff x="423" y="1428"/>
                  <a:chExt cx="1047" cy="444"/>
                </a:xfrm>
              </p:grpSpPr>
              <p:sp>
                <p:nvSpPr>
                  <p:cNvPr id="14"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15" name="Picture 13" descr="ActiveDirectory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6"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16" name="AutoShape 15"/>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17" name="Line 16"/>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8" name="Line 17"/>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9" name="Line 18"/>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0" name="Line 19"/>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1" name="Line 20"/>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2" name="Line 21"/>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23" name="Picture 22" descr="Validate_CheckMark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23"/>
            <p:cNvGrpSpPr>
              <a:grpSpLocks/>
            </p:cNvGrpSpPr>
            <p:nvPr/>
          </p:nvGrpSpPr>
          <p:grpSpPr bwMode="auto">
            <a:xfrm>
              <a:off x="9966325" y="3841750"/>
              <a:ext cx="2225675" cy="1331913"/>
              <a:chOff x="3833" y="2328"/>
              <a:chExt cx="1402" cy="839"/>
            </a:xfrm>
          </p:grpSpPr>
          <p:sp>
            <p:nvSpPr>
              <p:cNvPr id="25"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6" name="Text Box 25"/>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27" name="Text Box 26"/>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28" name="Picture 27"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p:cNvGrpSpPr>
              <a:grpSpLocks/>
            </p:cNvGrpSpPr>
            <p:nvPr/>
          </p:nvGrpSpPr>
          <p:grpSpPr bwMode="auto">
            <a:xfrm>
              <a:off x="9966324" y="2192337"/>
              <a:ext cx="2020888" cy="1331912"/>
              <a:chOff x="3833" y="1289"/>
              <a:chExt cx="1273" cy="839"/>
            </a:xfrm>
          </p:grpSpPr>
          <p:sp>
            <p:nvSpPr>
              <p:cNvPr id="31"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Text Box 31"/>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33" name="Text Box 32"/>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34" name="Picture 33"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6" name="AutoShape 35"/>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37" name="AutoShape 36"/>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38" name="AutoShape 37"/>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39" name="AutoShape 38"/>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40" name="AutoShape 39"/>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41" name="Picture 40" descr="Validate_XMark0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AutoShape 41"/>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client receives IP address </a:t>
              </a:r>
            </a:p>
            <a:p>
              <a:pPr>
                <a:lnSpc>
                  <a:spcPct val="85000"/>
                </a:lnSpc>
              </a:pPr>
              <a:r>
                <a:rPr lang="en-US" altLang="en-US" sz="1700">
                  <a:latin typeface="Arial Narrow" panose="020B0606020202030204" pitchFamily="34" charset="0"/>
                </a:rPr>
                <a:t>from authorized DHCP Server1</a:t>
              </a:r>
            </a:p>
          </p:txBody>
        </p:sp>
        <p:sp>
          <p:nvSpPr>
            <p:cNvPr id="43" name="Line 42"/>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42856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Scope</a:t>
            </a:r>
            <a:endParaRPr lang="en-GB" dirty="0">
              <a:solidFill>
                <a:schemeClr val="accent1">
                  <a:lumMod val="50000"/>
                </a:schemeClr>
              </a:solidFill>
            </a:endParaRPr>
          </a:p>
        </p:txBody>
      </p:sp>
      <p:sp>
        <p:nvSpPr>
          <p:cNvPr id="46" name="AutoShape 3"/>
          <p:cNvSpPr>
            <a:spLocks noChangeArrowheads="1"/>
          </p:cNvSpPr>
          <p:nvPr/>
        </p:nvSpPr>
        <p:spPr bwMode="auto">
          <a:xfrm>
            <a:off x="2189163" y="1284289"/>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nvGraphicFramePr>
        <p:xfrm>
          <a:off x="7676361" y="3641727"/>
          <a:ext cx="4402128" cy="1767840"/>
        </p:xfrm>
        <a:graphic>
          <a:graphicData uri="http://schemas.openxmlformats.org/drawingml/2006/table">
            <a:tbl>
              <a:tblPr/>
              <a:tblGrid>
                <a:gridCol w="1417116">
                  <a:extLst>
                    <a:ext uri="{9D8B030D-6E8A-4147-A177-3AD203B41FA5}">
                      <a16:colId xmlns:a16="http://schemas.microsoft.com/office/drawing/2014/main" val="20000"/>
                    </a:ext>
                  </a:extLst>
                </a:gridCol>
                <a:gridCol w="1469561">
                  <a:extLst>
                    <a:ext uri="{9D8B030D-6E8A-4147-A177-3AD203B41FA5}">
                      <a16:colId xmlns:a16="http://schemas.microsoft.com/office/drawing/2014/main" val="20001"/>
                    </a:ext>
                  </a:extLst>
                </a:gridCol>
                <a:gridCol w="1515451">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328412" y="2475708"/>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Reservation</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267914" y="2678908"/>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Options</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3444841" y="228354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787469" y="271144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2524189" y="223523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1194711" y="509942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5535812" y="235899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5535812" y="278689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Applying scope</a:t>
            </a:r>
            <a:endParaRPr lang="en-GB" dirty="0">
              <a:solidFill>
                <a:schemeClr val="accent1">
                  <a:lumMod val="50000"/>
                </a:schemeClr>
              </a:solidFill>
            </a:endParaRPr>
          </a:p>
        </p:txBody>
      </p:sp>
      <p:sp>
        <p:nvSpPr>
          <p:cNvPr id="13" name="AutoShape 3"/>
          <p:cNvSpPr>
            <a:spLocks noChangeArrowheads="1"/>
          </p:cNvSpPr>
          <p:nvPr/>
        </p:nvSpPr>
        <p:spPr bwMode="auto">
          <a:xfrm>
            <a:off x="4401158" y="382073"/>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4" name="AutoShape 4"/>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server level</a:t>
            </a:r>
          </a:p>
        </p:txBody>
      </p:sp>
      <p:sp>
        <p:nvSpPr>
          <p:cNvPr id="15" name="AutoShape 5"/>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scope level</a:t>
            </a:r>
          </a:p>
        </p:txBody>
      </p:sp>
      <p:sp>
        <p:nvSpPr>
          <p:cNvPr id="16" name="AutoShape 6"/>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reserved-client level</a:t>
            </a:r>
          </a:p>
        </p:txBody>
      </p:sp>
      <p:sp>
        <p:nvSpPr>
          <p:cNvPr id="17" name="AutoShape 7"/>
          <p:cNvSpPr>
            <a:spLocks noChangeArrowheads="1"/>
          </p:cNvSpPr>
          <p:nvPr/>
        </p:nvSpPr>
        <p:spPr bwMode="auto">
          <a:xfrm>
            <a:off x="4478946" y="783710"/>
            <a:ext cx="7043737"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8" name="AutoShape 8"/>
          <p:cNvSpPr>
            <a:spLocks noChangeArrowheads="1"/>
          </p:cNvSpPr>
          <p:nvPr/>
        </p:nvSpPr>
        <p:spPr bwMode="auto">
          <a:xfrm>
            <a:off x="8973158" y="783710"/>
            <a:ext cx="2549525"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19" name="Group 9"/>
          <p:cNvGrpSpPr>
            <a:grpSpLocks/>
          </p:cNvGrpSpPr>
          <p:nvPr/>
        </p:nvGrpSpPr>
        <p:grpSpPr bwMode="auto">
          <a:xfrm>
            <a:off x="4564671" y="899597"/>
            <a:ext cx="6657975" cy="3048000"/>
            <a:chOff x="679" y="1184"/>
            <a:chExt cx="4194" cy="1920"/>
          </a:xfrm>
        </p:grpSpPr>
        <p:sp>
          <p:nvSpPr>
            <p:cNvPr id="20" name="Line 1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1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22" name="Picture 1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26" name="AutoShape 1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27" name="AutoShape 1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28" name="AutoShape 1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29"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AutoShape 2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31" name="Picture 2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AutoShape 2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sp>
        <p:nvSpPr>
          <p:cNvPr id="33" name="AutoShape 23"/>
          <p:cNvSpPr>
            <a:spLocks noChangeArrowheads="1"/>
          </p:cNvSpPr>
          <p:nvPr/>
        </p:nvSpPr>
        <p:spPr bwMode="auto">
          <a:xfrm>
            <a:off x="9489096" y="783710"/>
            <a:ext cx="2033587" cy="1479550"/>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34" name="Group 24"/>
          <p:cNvGrpSpPr>
            <a:grpSpLocks/>
          </p:cNvGrpSpPr>
          <p:nvPr/>
        </p:nvGrpSpPr>
        <p:grpSpPr bwMode="auto">
          <a:xfrm>
            <a:off x="9846283" y="863085"/>
            <a:ext cx="1304925" cy="1397000"/>
            <a:chOff x="4006" y="1105"/>
            <a:chExt cx="822" cy="880"/>
          </a:xfrm>
        </p:grpSpPr>
        <p:pic>
          <p:nvPicPr>
            <p:cNvPr id="44" name="Picture 2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AutoShape 26"/>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grpSp>
        <p:nvGrpSpPr>
          <p:cNvPr id="47" name="Group 27"/>
          <p:cNvGrpSpPr>
            <a:grpSpLocks/>
          </p:cNvGrpSpPr>
          <p:nvPr/>
        </p:nvGrpSpPr>
        <p:grpSpPr bwMode="auto">
          <a:xfrm>
            <a:off x="4401158" y="405370"/>
            <a:ext cx="7223125" cy="4951413"/>
            <a:chOff x="576" y="802"/>
            <a:chExt cx="4550" cy="3119"/>
          </a:xfrm>
        </p:grpSpPr>
        <p:sp>
          <p:nvSpPr>
            <p:cNvPr id="48" name="AutoShape 28"/>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49" name="Group 29"/>
            <p:cNvGrpSpPr>
              <a:grpSpLocks/>
            </p:cNvGrpSpPr>
            <p:nvPr/>
          </p:nvGrpSpPr>
          <p:grpSpPr bwMode="auto">
            <a:xfrm>
              <a:off x="679" y="1128"/>
              <a:ext cx="4194" cy="1920"/>
              <a:chOff x="679" y="1184"/>
              <a:chExt cx="4194" cy="1920"/>
            </a:xfrm>
          </p:grpSpPr>
          <p:sp>
            <p:nvSpPr>
              <p:cNvPr id="52" name="Line 3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3" name="Oval 3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54"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Oval 3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58" name="AutoShape 3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59" name="AutoShape 3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60" name="AutoShape 3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61" name="Picture 3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AutoShape 4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63" name="Picture 4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AutoShape 4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pic>
          <p:nvPicPr>
            <p:cNvPr id="50" name="Picture 4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44"/>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sp>
        <p:nvSpPr>
          <p:cNvPr id="65" name="Rectangle 53"/>
          <p:cNvSpPr>
            <a:spLocks noChangeArrowheads="1"/>
          </p:cNvSpPr>
          <p:nvPr/>
        </p:nvSpPr>
        <p:spPr bwMode="auto">
          <a:xfrm>
            <a:off x="4197957" y="677347"/>
            <a:ext cx="7666038" cy="3524250"/>
          </a:xfrm>
          <a:prstGeom prst="rect">
            <a:avLst/>
          </a:prstGeom>
          <a:solidFill>
            <a:schemeClr val="accent1">
              <a:alpha val="50195"/>
            </a:scheme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Server Level</a:t>
            </a:r>
          </a:p>
        </p:txBody>
      </p:sp>
      <p:sp>
        <p:nvSpPr>
          <p:cNvPr id="66" name="Rectangle 54"/>
          <p:cNvSpPr>
            <a:spLocks noChangeArrowheads="1"/>
          </p:cNvSpPr>
          <p:nvPr/>
        </p:nvSpPr>
        <p:spPr bwMode="auto">
          <a:xfrm>
            <a:off x="4513870" y="1099623"/>
            <a:ext cx="2792412" cy="2659063"/>
          </a:xfrm>
          <a:prstGeom prst="rect">
            <a:avLst/>
          </a:prstGeom>
          <a:solidFill>
            <a:srgbClr val="FF0000">
              <a:alpha val="50195"/>
            </a:srgb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Scope Level</a:t>
            </a:r>
          </a:p>
        </p:txBody>
      </p:sp>
    </p:spTree>
    <p:extLst>
      <p:ext uri="{BB962C8B-B14F-4D97-AF65-F5344CB8AC3E}">
        <p14:creationId xmlns:p14="http://schemas.microsoft.com/office/powerpoint/2010/main" val="288021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autoUpdateAnimBg="0"/>
      <p:bldP spid="66"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Relay Agents</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Routers don’t pass broadcast packets and hence, </a:t>
            </a:r>
            <a:r>
              <a:rPr lang="en-GB" altLang="en-US" sz="2400" dirty="0"/>
              <a:t>DHCP Discovers, Requests, </a:t>
            </a:r>
            <a:r>
              <a:rPr lang="en-GB" altLang="en-US" sz="2400" dirty="0" err="1"/>
              <a:t>etc</a:t>
            </a:r>
            <a:r>
              <a:rPr lang="en-GB" altLang="en-US" sz="2400" dirty="0"/>
              <a:t>, don’t get forwarded across subnets</a:t>
            </a:r>
          </a:p>
          <a:p>
            <a:pPr algn="just">
              <a:buFont typeface="Wingdings" panose="05000000000000000000" pitchFamily="2" charset="2"/>
              <a:buChar char="§"/>
            </a:pPr>
            <a:r>
              <a:rPr lang="en-GB" altLang="en-US" sz="2800" dirty="0"/>
              <a:t>Agents forward Requests across subnets through routers (don’t use broadcasts to do this)</a:t>
            </a:r>
          </a:p>
          <a:p>
            <a:pPr algn="just">
              <a:buFont typeface="Wingdings" panose="05000000000000000000" pitchFamily="2" charset="2"/>
              <a:buChar char="§"/>
            </a:pPr>
            <a:endParaRPr lang="en-GB" altLang="en-US" sz="2800" dirty="0"/>
          </a:p>
          <a:p>
            <a:pPr algn="just">
              <a:buFont typeface="Wingdings" panose="05000000000000000000" pitchFamily="2" charset="2"/>
              <a:buChar char="§"/>
            </a:pPr>
            <a:r>
              <a:rPr lang="en-GB" altLang="en-US" sz="2800" dirty="0"/>
              <a:t>Organization can centralize DHCP servers</a:t>
            </a:r>
          </a:p>
          <a:p>
            <a:pPr algn="just">
              <a:buFont typeface="Wingdings" panose="05000000000000000000" pitchFamily="2" charset="2"/>
              <a:buChar char="§"/>
            </a:pPr>
            <a:r>
              <a:rPr lang="en-GB" altLang="en-US" sz="2800" b="1" i="1" dirty="0">
                <a:solidFill>
                  <a:schemeClr val="tx2"/>
                </a:solidFill>
              </a:rPr>
              <a:t>No need for DHCP servers for each subnet (and their backups)</a:t>
            </a:r>
          </a:p>
          <a:p>
            <a:pPr algn="just">
              <a:buFont typeface="Wingdings" panose="05000000000000000000" pitchFamily="2" charset="2"/>
              <a:buChar char="§"/>
            </a:pPr>
            <a:r>
              <a:rPr lang="en-GB" altLang="en-US" sz="2800" dirty="0"/>
              <a:t>Provide fault tolerance by allowing DHCP servers on different subnets to cover for each other</a:t>
            </a:r>
          </a:p>
        </p:txBody>
      </p:sp>
    </p:spTree>
    <p:extLst>
      <p:ext uri="{BB962C8B-B14F-4D97-AF65-F5344CB8AC3E}">
        <p14:creationId xmlns:p14="http://schemas.microsoft.com/office/powerpoint/2010/main" val="14405115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68" name="Line 5"/>
          <p:cNvSpPr>
            <a:spLocks noChangeShapeType="1"/>
          </p:cNvSpPr>
          <p:nvPr/>
        </p:nvSpPr>
        <p:spPr bwMode="auto">
          <a:xfrm>
            <a:off x="6733196" y="33258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9" name="Oval 6"/>
          <p:cNvSpPr>
            <a:spLocks noChangeArrowheads="1"/>
          </p:cNvSpPr>
          <p:nvPr/>
        </p:nvSpPr>
        <p:spPr bwMode="auto">
          <a:xfrm>
            <a:off x="4502757"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70" name="Picture 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8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8"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21" y="31686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Oval 9"/>
          <p:cNvSpPr>
            <a:spLocks noChangeArrowheads="1"/>
          </p:cNvSpPr>
          <p:nvPr/>
        </p:nvSpPr>
        <p:spPr bwMode="auto">
          <a:xfrm>
            <a:off x="9190645"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73"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7871" y="205425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AutoShape 11"/>
          <p:cNvSpPr>
            <a:spLocks noChangeArrowheads="1"/>
          </p:cNvSpPr>
          <p:nvPr/>
        </p:nvSpPr>
        <p:spPr bwMode="auto">
          <a:xfrm>
            <a:off x="8984271" y="1644681"/>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75" name="AutoShape 12"/>
          <p:cNvSpPr>
            <a:spLocks noChangeArrowheads="1"/>
          </p:cNvSpPr>
          <p:nvPr/>
        </p:nvSpPr>
        <p:spPr bwMode="auto">
          <a:xfrm>
            <a:off x="44487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76"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107" y="20542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14"/>
          <p:cNvSpPr>
            <a:spLocks noChangeArrowheads="1"/>
          </p:cNvSpPr>
          <p:nvPr/>
        </p:nvSpPr>
        <p:spPr bwMode="auto">
          <a:xfrm>
            <a:off x="5518757" y="1644681"/>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78" name="Picture 15"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432"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AutoShape 16"/>
          <p:cNvSpPr>
            <a:spLocks noChangeArrowheads="1"/>
          </p:cNvSpPr>
          <p:nvPr/>
        </p:nvSpPr>
        <p:spPr bwMode="auto">
          <a:xfrm>
            <a:off x="6047395"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0" name="Picture 1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107"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AutoShape 18"/>
          <p:cNvSpPr>
            <a:spLocks noChangeArrowheads="1"/>
          </p:cNvSpPr>
          <p:nvPr/>
        </p:nvSpPr>
        <p:spPr bwMode="auto">
          <a:xfrm>
            <a:off x="9162070"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2"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7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AutoShape 20"/>
          <p:cNvSpPr>
            <a:spLocks noChangeArrowheads="1"/>
          </p:cNvSpPr>
          <p:nvPr/>
        </p:nvSpPr>
        <p:spPr bwMode="auto">
          <a:xfrm>
            <a:off x="107606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84" name="AutoShape 21"/>
          <p:cNvSpPr>
            <a:spLocks noChangeArrowheads="1"/>
          </p:cNvSpPr>
          <p:nvPr/>
        </p:nvSpPr>
        <p:spPr bwMode="auto">
          <a:xfrm>
            <a:off x="7307871" y="36322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85" name="AutoShape 22"/>
          <p:cNvSpPr>
            <a:spLocks noChangeArrowheads="1"/>
          </p:cNvSpPr>
          <p:nvPr/>
        </p:nvSpPr>
        <p:spPr bwMode="auto">
          <a:xfrm>
            <a:off x="6823682" y="2176494"/>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86" name="Text Box 23"/>
          <p:cNvSpPr txBox="1">
            <a:spLocks noChangeArrowheads="1"/>
          </p:cNvSpPr>
          <p:nvPr/>
        </p:nvSpPr>
        <p:spPr bwMode="auto">
          <a:xfrm>
            <a:off x="5034571"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87" name="Text Box 24"/>
          <p:cNvSpPr txBox="1">
            <a:spLocks noChangeArrowheads="1"/>
          </p:cNvSpPr>
          <p:nvPr/>
        </p:nvSpPr>
        <p:spPr bwMode="auto">
          <a:xfrm>
            <a:off x="4501171"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sp>
        <p:nvSpPr>
          <p:cNvPr id="88" name="Text Box 25"/>
          <p:cNvSpPr txBox="1">
            <a:spLocks noChangeArrowheads="1"/>
          </p:cNvSpPr>
          <p:nvPr/>
        </p:nvSpPr>
        <p:spPr bwMode="auto">
          <a:xfrm>
            <a:off x="10516208"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89" name="Text Box 26"/>
          <p:cNvSpPr txBox="1">
            <a:spLocks noChangeArrowheads="1"/>
          </p:cNvSpPr>
          <p:nvPr/>
        </p:nvSpPr>
        <p:spPr bwMode="auto">
          <a:xfrm>
            <a:off x="9838346"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90" name="Oval 27"/>
          <p:cNvSpPr>
            <a:spLocks noChangeArrowheads="1"/>
          </p:cNvSpPr>
          <p:nvPr/>
        </p:nvSpPr>
        <p:spPr bwMode="auto">
          <a:xfrm>
            <a:off x="6185507"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1" name="Oval 28"/>
          <p:cNvSpPr>
            <a:spLocks noChangeArrowheads="1"/>
          </p:cNvSpPr>
          <p:nvPr/>
        </p:nvSpPr>
        <p:spPr bwMode="auto">
          <a:xfrm>
            <a:off x="6268058" y="28876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2" name="Oval 29"/>
          <p:cNvSpPr>
            <a:spLocks noChangeArrowheads="1"/>
          </p:cNvSpPr>
          <p:nvPr/>
        </p:nvSpPr>
        <p:spPr bwMode="auto">
          <a:xfrm>
            <a:off x="6345846"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3" name="Oval 30"/>
          <p:cNvSpPr>
            <a:spLocks noChangeArrowheads="1"/>
          </p:cNvSpPr>
          <p:nvPr/>
        </p:nvSpPr>
        <p:spPr bwMode="auto">
          <a:xfrm>
            <a:off x="9263670"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4" name="Oval 31"/>
          <p:cNvSpPr>
            <a:spLocks noChangeArrowheads="1"/>
          </p:cNvSpPr>
          <p:nvPr/>
        </p:nvSpPr>
        <p:spPr bwMode="auto">
          <a:xfrm>
            <a:off x="9346220" y="28876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5" name="Oval 32"/>
          <p:cNvSpPr>
            <a:spLocks noChangeArrowheads="1"/>
          </p:cNvSpPr>
          <p:nvPr/>
        </p:nvSpPr>
        <p:spPr bwMode="auto">
          <a:xfrm>
            <a:off x="9424008"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96"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271" y="31782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09528" y="400617"/>
            <a:ext cx="10091404" cy="590931"/>
          </a:xfrm>
          <a:prstGeom prst="rect">
            <a:avLst/>
          </a:prstGeom>
        </p:spPr>
        <p:txBody>
          <a:bodyPr wrap="square">
            <a:spAutoFit/>
          </a:bodyPr>
          <a:lstStyle/>
          <a:p>
            <a:pPr algn="ctr">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21993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91"/>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90"/>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95"/>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91" grpId="0" animBg="1"/>
      <p:bldP spid="92" grpId="0" animBg="1"/>
      <p:bldP spid="93" grpId="0" animBg="1"/>
      <p:bldP spid="94" grpId="0" animBg="1"/>
      <p:bldP spid="9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2315643"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Storage</a:t>
            </a:r>
            <a:endParaRPr lang="en-GB" dirty="0">
              <a:solidFill>
                <a:schemeClr val="accent1">
                  <a:lumMod val="50000"/>
                </a:schemeClr>
              </a:solidFill>
            </a:endParaRPr>
          </a:p>
        </p:txBody>
      </p:sp>
      <p:sp>
        <p:nvSpPr>
          <p:cNvPr id="3" name="Rectangle 2"/>
          <p:cNvSpPr/>
          <p:nvPr/>
        </p:nvSpPr>
        <p:spPr>
          <a:xfrm>
            <a:off x="161142" y="1078222"/>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Database containing tables for IP-address-Owner-ID  &amp; name-to-IP-address mapping</a:t>
            </a:r>
          </a:p>
        </p:txBody>
      </p:sp>
      <p:pic>
        <p:nvPicPr>
          <p:cNvPr id="34" name="Picture 33"/>
          <p:cNvPicPr>
            <a:picLocks noChangeAspect="1"/>
          </p:cNvPicPr>
          <p:nvPr/>
        </p:nvPicPr>
        <p:blipFill rotWithShape="1">
          <a:blip r:embed="rId2"/>
          <a:srcRect l="21395" t="15138"/>
          <a:stretch/>
        </p:blipFill>
        <p:spPr>
          <a:xfrm>
            <a:off x="5238750" y="323850"/>
            <a:ext cx="6850413" cy="5260320"/>
          </a:xfrm>
          <a:prstGeom prst="rect">
            <a:avLst/>
          </a:prstGeom>
        </p:spPr>
      </p:pic>
      <p:cxnSp>
        <p:nvCxnSpPr>
          <p:cNvPr id="36" name="Straight Arrow Connector 35"/>
          <p:cNvCxnSpPr/>
          <p:nvPr/>
        </p:nvCxnSpPr>
        <p:spPr>
          <a:xfrm flipV="1">
            <a:off x="161142" y="1060313"/>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37" name="Rectangle 36"/>
          <p:cNvSpPr/>
          <p:nvPr/>
        </p:nvSpPr>
        <p:spPr>
          <a:xfrm>
            <a:off x="2188967" y="3352391"/>
            <a:ext cx="2351283" cy="923330"/>
          </a:xfrm>
          <a:prstGeom prst="rect">
            <a:avLst/>
          </a:prstGeom>
        </p:spPr>
        <p:txBody>
          <a:bodyPr wrap="square">
            <a:spAutoFit/>
          </a:bodyPr>
          <a:lstStyle/>
          <a:p>
            <a:pPr algn="just"/>
            <a:r>
              <a:rPr lang="en-GB" altLang="en-US" b="1" dirty="0">
                <a:solidFill>
                  <a:schemeClr val="tx2"/>
                </a:solidFill>
                <a:latin typeface="Arial Narrow" panose="020B0606020202030204" pitchFamily="34" charset="0"/>
              </a:rPr>
              <a:t>Contains info on leases, scope, reservations, options, </a:t>
            </a:r>
            <a:r>
              <a:rPr lang="en-GB" altLang="en-US" b="1" dirty="0" err="1">
                <a:solidFill>
                  <a:schemeClr val="tx2"/>
                </a:solidFill>
                <a:latin typeface="Arial Narrow" panose="020B0606020202030204" pitchFamily="34" charset="0"/>
              </a:rPr>
              <a:t>etc</a:t>
            </a:r>
            <a:endParaRPr lang="en-GB" altLang="en-US" b="1" dirty="0">
              <a:solidFill>
                <a:schemeClr val="tx2"/>
              </a:solidFill>
              <a:latin typeface="Arial Narrow" panose="020B0606020202030204" pitchFamily="34" charset="0"/>
            </a:endParaRPr>
          </a:p>
        </p:txBody>
      </p:sp>
      <p:pic>
        <p:nvPicPr>
          <p:cNvPr id="39" name="Picture 38"/>
          <p:cNvPicPr>
            <a:picLocks noChangeAspect="1"/>
          </p:cNvPicPr>
          <p:nvPr/>
        </p:nvPicPr>
        <p:blipFill rotWithShape="1">
          <a:blip r:embed="rId2"/>
          <a:srcRect l="25433" t="5139" r="34638" b="90112"/>
          <a:stretch/>
        </p:blipFill>
        <p:spPr>
          <a:xfrm>
            <a:off x="249757" y="5253166"/>
            <a:ext cx="4773426" cy="331004"/>
          </a:xfrm>
          <a:prstGeom prst="rect">
            <a:avLst/>
          </a:prstGeom>
        </p:spPr>
      </p:pic>
      <p:pic>
        <p:nvPicPr>
          <p:cNvPr id="40" name="Picture 39"/>
          <p:cNvPicPr>
            <a:picLocks noChangeAspect="1"/>
          </p:cNvPicPr>
          <p:nvPr/>
        </p:nvPicPr>
        <p:blipFill>
          <a:blip r:embed="rId3"/>
          <a:stretch>
            <a:fillRect/>
          </a:stretch>
        </p:blipFill>
        <p:spPr>
          <a:xfrm>
            <a:off x="7192110" y="1215029"/>
            <a:ext cx="4771911" cy="3711479"/>
          </a:xfrm>
          <a:prstGeom prst="rect">
            <a:avLst/>
          </a:prstGeom>
        </p:spPr>
      </p:pic>
      <p:sp>
        <p:nvSpPr>
          <p:cNvPr id="42" name="Rectangle 41"/>
          <p:cNvSpPr/>
          <p:nvPr/>
        </p:nvSpPr>
        <p:spPr>
          <a:xfrm>
            <a:off x="2285305" y="2614641"/>
            <a:ext cx="2871257"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Log Files &amp; Reserved Log Files, Checkpoint File</a:t>
            </a:r>
          </a:p>
        </p:txBody>
      </p:sp>
      <p:cxnSp>
        <p:nvCxnSpPr>
          <p:cNvPr id="43" name="Straight Arrow Connector 42"/>
          <p:cNvCxnSpPr/>
          <p:nvPr/>
        </p:nvCxnSpPr>
        <p:spPr>
          <a:xfrm>
            <a:off x="2400300" y="3234703"/>
            <a:ext cx="2779350" cy="1269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4" name="Rectangle 43"/>
          <p:cNvSpPr/>
          <p:nvPr/>
        </p:nvSpPr>
        <p:spPr>
          <a:xfrm>
            <a:off x="29242" y="4280177"/>
            <a:ext cx="4689533"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Temp. </a:t>
            </a:r>
            <a:r>
              <a:rPr kumimoji="1" lang="en-GB" altLang="en-US" dirty="0" err="1">
                <a:latin typeface="Helvetica" panose="020B0604020202020204" pitchFamily="34" charset="0"/>
              </a:rPr>
              <a:t>db</a:t>
            </a:r>
            <a:r>
              <a:rPr kumimoji="1" lang="en-GB" altLang="en-US" dirty="0">
                <a:latin typeface="Helvetica" panose="020B0604020202020204" pitchFamily="34" charset="0"/>
              </a:rPr>
              <a:t> file (also known as a swap file) used for database maintenance operation</a:t>
            </a:r>
          </a:p>
        </p:txBody>
      </p:sp>
      <p:cxnSp>
        <p:nvCxnSpPr>
          <p:cNvPr id="45" name="Straight Arrow Connector 44"/>
          <p:cNvCxnSpPr/>
          <p:nvPr/>
        </p:nvCxnSpPr>
        <p:spPr>
          <a:xfrm flipV="1">
            <a:off x="95192" y="4971574"/>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46" name="Left Brace 45"/>
          <p:cNvSpPr/>
          <p:nvPr/>
        </p:nvSpPr>
        <p:spPr>
          <a:xfrm>
            <a:off x="4994275" y="2425700"/>
            <a:ext cx="324575" cy="239395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9" name="Rectangle 48"/>
          <p:cNvSpPr/>
          <p:nvPr/>
        </p:nvSpPr>
        <p:spPr>
          <a:xfrm>
            <a:off x="64691" y="169505"/>
            <a:ext cx="5143558" cy="646331"/>
          </a:xfrm>
          <a:prstGeom prst="rect">
            <a:avLst/>
          </a:prstGeom>
        </p:spPr>
        <p:txBody>
          <a:bodyPr wrap="square">
            <a:spAutoFit/>
          </a:bodyPr>
          <a:lstStyle/>
          <a:p>
            <a:pPr lvl="0" algn="just" eaLnBrk="0" fontAlgn="base" hangingPunct="0">
              <a:spcBef>
                <a:spcPct val="20000"/>
              </a:spcBef>
              <a:spcAft>
                <a:spcPct val="0"/>
              </a:spcAft>
              <a:buClr>
                <a:schemeClr val="folHlink"/>
              </a:buClr>
              <a:buSzPct val="90000"/>
            </a:pPr>
            <a:r>
              <a:rPr kumimoji="1" lang="en-GB" altLang="en-US" dirty="0">
                <a:latin typeface="Helvetica" panose="020B0604020202020204" pitchFamily="34" charset="0"/>
              </a:rPr>
              <a:t>Backup Folder: Takes backup automatically every hour…</a:t>
            </a:r>
          </a:p>
        </p:txBody>
      </p:sp>
      <p:cxnSp>
        <p:nvCxnSpPr>
          <p:cNvPr id="50" name="Straight Arrow Connector 49"/>
          <p:cNvCxnSpPr/>
          <p:nvPr/>
        </p:nvCxnSpPr>
        <p:spPr>
          <a:xfrm flipV="1">
            <a:off x="95192" y="526089"/>
            <a:ext cx="5223658" cy="13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4988556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75741" y="1272289"/>
            <a:ext cx="11262070" cy="3432168"/>
          </a:xfrm>
        </p:spPr>
        <p:txBody>
          <a:bodyPr>
            <a:noAutofit/>
          </a:bodyPr>
          <a:lstStyle/>
          <a:p>
            <a:pPr algn="just">
              <a:buFont typeface="Wingdings" panose="05000000000000000000" pitchFamily="2" charset="2"/>
              <a:buChar char="Ø"/>
            </a:pPr>
            <a:r>
              <a:rPr lang="en-GB" sz="2400"/>
              <a:t>BOOTP</a:t>
            </a:r>
            <a:endParaRPr lang="en-GB" sz="2400" dirty="0"/>
          </a:p>
          <a:p>
            <a:pPr algn="just">
              <a:buFont typeface="Wingdings" panose="05000000000000000000" pitchFamily="2" charset="2"/>
              <a:buChar char="Ø"/>
            </a:pPr>
            <a:r>
              <a:rPr lang="en-GB" sz="2400" dirty="0"/>
              <a:t>DHCP</a:t>
            </a:r>
          </a:p>
          <a:p>
            <a:pPr lvl="1" algn="just">
              <a:buFont typeface="Wingdings" panose="05000000000000000000" pitchFamily="2" charset="2"/>
              <a:buChar char="Ø"/>
            </a:pPr>
            <a:r>
              <a:rPr lang="en-GB" sz="1800" dirty="0"/>
              <a:t>Protocol</a:t>
            </a:r>
          </a:p>
          <a:p>
            <a:pPr lvl="1" algn="just">
              <a:buFont typeface="Wingdings" panose="05000000000000000000" pitchFamily="2" charset="2"/>
              <a:buChar char="Ø"/>
            </a:pPr>
            <a:r>
              <a:rPr lang="en-GB" sz="1800" dirty="0"/>
              <a:t>Operation</a:t>
            </a:r>
          </a:p>
          <a:p>
            <a:pPr lvl="1" algn="just">
              <a:buFont typeface="Wingdings" panose="05000000000000000000" pitchFamily="2" charset="2"/>
              <a:buChar char="Ø"/>
            </a:pPr>
            <a:r>
              <a:rPr lang="en-GB" sz="1800" dirty="0"/>
              <a:t>Lease</a:t>
            </a:r>
          </a:p>
          <a:p>
            <a:pPr lvl="1" algn="just">
              <a:buFont typeface="Wingdings" panose="05000000000000000000" pitchFamily="2" charset="2"/>
              <a:buChar char="Ø"/>
            </a:pPr>
            <a:r>
              <a:rPr lang="en-GB" sz="1800" dirty="0"/>
              <a:t>Security</a:t>
            </a:r>
          </a:p>
          <a:p>
            <a:pPr lvl="1" algn="just">
              <a:buFont typeface="Wingdings" panose="05000000000000000000" pitchFamily="2" charset="2"/>
              <a:buChar char="Ø"/>
            </a:pPr>
            <a:r>
              <a:rPr lang="en-GB" sz="1800" dirty="0"/>
              <a:t>Scope</a:t>
            </a:r>
          </a:p>
          <a:p>
            <a:pPr lvl="1" algn="just">
              <a:buFont typeface="Wingdings" panose="05000000000000000000" pitchFamily="2" charset="2"/>
              <a:buChar char="Ø"/>
            </a:pPr>
            <a:r>
              <a:rPr lang="en-GB" sz="1800" dirty="0"/>
              <a:t>Options</a:t>
            </a:r>
          </a:p>
          <a:p>
            <a:pPr lvl="1" algn="just">
              <a:buFont typeface="Wingdings" panose="05000000000000000000" pitchFamily="2" charset="2"/>
              <a:buChar char="Ø"/>
            </a:pPr>
            <a:r>
              <a:rPr lang="en-GB" sz="1800" dirty="0"/>
              <a:t>Reservations</a:t>
            </a:r>
          </a:p>
          <a:p>
            <a:pPr lvl="1" algn="just">
              <a:buFont typeface="Wingdings" panose="05000000000000000000" pitchFamily="2" charset="2"/>
              <a:buChar char="Ø"/>
            </a:pPr>
            <a:r>
              <a:rPr lang="en-GB" sz="1800" dirty="0"/>
              <a:t>Relay Agents</a:t>
            </a:r>
          </a:p>
        </p:txBody>
      </p:sp>
    </p:spTree>
    <p:extLst>
      <p:ext uri="{BB962C8B-B14F-4D97-AF65-F5344CB8AC3E}">
        <p14:creationId xmlns:p14="http://schemas.microsoft.com/office/powerpoint/2010/main" val="836867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363041" y="1323836"/>
            <a:ext cx="11262070" cy="3432168"/>
          </a:xfrm>
        </p:spPr>
        <p:txBody>
          <a:bodyPr>
            <a:noAutofit/>
          </a:bodyPr>
          <a:lstStyle/>
          <a:p>
            <a:pPr>
              <a:buFont typeface="Wingdings" panose="05000000000000000000" pitchFamily="2" charset="2"/>
              <a:buChar char="Ø"/>
            </a:pPr>
            <a:r>
              <a:rPr lang="en-US" sz="2400" dirty="0"/>
              <a:t>Complete Coursework 1</a:t>
            </a:r>
          </a:p>
          <a:p>
            <a:pPr>
              <a:buFont typeface="Wingdings" panose="05000000000000000000" pitchFamily="2" charset="2"/>
              <a:buChar char="Ø"/>
            </a:pPr>
            <a:r>
              <a:rPr lang="en-GB" sz="2400" dirty="0"/>
              <a:t>Document (as per academic standards) your observations</a:t>
            </a:r>
          </a:p>
          <a:p>
            <a:pPr>
              <a:buFont typeface="Wingdings" panose="05000000000000000000" pitchFamily="2" charset="2"/>
              <a:buChar char="Ø"/>
            </a:pPr>
            <a:endParaRPr lang="en-GB" sz="2400" dirty="0"/>
          </a:p>
          <a:p>
            <a:pPr marL="0" indent="0">
              <a:buNone/>
            </a:pPr>
            <a:endParaRPr lang="en-GB" sz="2400" dirty="0"/>
          </a:p>
        </p:txBody>
      </p:sp>
    </p:spTree>
    <p:extLst>
      <p:ext uri="{BB962C8B-B14F-4D97-AF65-F5344CB8AC3E}">
        <p14:creationId xmlns:p14="http://schemas.microsoft.com/office/powerpoint/2010/main" val="1423915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3960" b="28203"/>
          <a:stretch/>
        </p:blipFill>
        <p:spPr>
          <a:xfrm>
            <a:off x="1669484" y="596900"/>
            <a:ext cx="9087982" cy="1943100"/>
          </a:xfrm>
          <a:prstGeom prst="rect">
            <a:avLst/>
          </a:prstGeom>
        </p:spPr>
      </p:pic>
      <p:sp>
        <p:nvSpPr>
          <p:cNvPr id="3" name="TextBox 2"/>
          <p:cNvSpPr txBox="1"/>
          <p:nvPr/>
        </p:nvSpPr>
        <p:spPr>
          <a:xfrm>
            <a:off x="419100" y="3191906"/>
            <a:ext cx="11588750" cy="1169551"/>
          </a:xfrm>
          <a:prstGeom prst="rect">
            <a:avLst/>
          </a:prstGeom>
          <a:noFill/>
        </p:spPr>
        <p:txBody>
          <a:bodyPr wrap="square" rtlCol="0">
            <a:spAutoFit/>
          </a:bodyPr>
          <a:lstStyle/>
          <a:p>
            <a:r>
              <a:rPr lang="en-GB" sz="1400" b="1" dirty="0"/>
              <a:t>Books Referred: </a:t>
            </a:r>
            <a:r>
              <a:rPr lang="en-GB" sz="1400" i="1" dirty="0" err="1"/>
              <a:t>Dauti</a:t>
            </a:r>
            <a:r>
              <a:rPr lang="en-GB" sz="1400" i="1" dirty="0"/>
              <a:t>, </a:t>
            </a:r>
            <a:r>
              <a:rPr lang="en-GB" sz="1400" i="1" dirty="0" err="1"/>
              <a:t>Bekim</a:t>
            </a:r>
            <a:r>
              <a:rPr lang="en-GB" sz="1400" i="1" dirty="0"/>
              <a:t>. Windows Server 2019 Administration Fundamentals: A beginner's guide to managing and administering Windows Server environments, 2nd Edition . </a:t>
            </a:r>
            <a:r>
              <a:rPr lang="en-GB" sz="1400" i="1" dirty="0" err="1"/>
              <a:t>Packt</a:t>
            </a:r>
            <a:r>
              <a:rPr lang="en-GB" sz="1400" i="1" dirty="0"/>
              <a:t> Publishing. </a:t>
            </a:r>
          </a:p>
          <a:p>
            <a:endParaRPr lang="en-GB" sz="1400" i="1" dirty="0"/>
          </a:p>
          <a:p>
            <a:r>
              <a:rPr lang="en-GB" sz="1400" b="1" dirty="0"/>
              <a:t>Links referred </a:t>
            </a:r>
            <a:r>
              <a:rPr lang="en-GB" sz="1400" dirty="0"/>
              <a:t>in this presentation: </a:t>
            </a:r>
          </a:p>
          <a:p>
            <a:pPr marL="285750" indent="-285750">
              <a:buFont typeface="Arial" panose="020B0604020202020204" pitchFamily="34" charset="0"/>
              <a:buChar char="•"/>
            </a:pPr>
            <a:r>
              <a:rPr lang="en-GB" sz="1400" dirty="0"/>
              <a:t>Microsoft Virtual Academy</a:t>
            </a:r>
          </a:p>
        </p:txBody>
      </p:sp>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1428</TotalTime>
  <Words>1890</Words>
  <Application>Microsoft Office PowerPoint</Application>
  <PresentationFormat>Widescreen</PresentationFormat>
  <Paragraphs>332</Paragraphs>
  <Slides>31</Slides>
  <Notes>0</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31</vt:i4>
      </vt:variant>
    </vt:vector>
  </HeadingPairs>
  <TitlesOfParts>
    <vt:vector size="46" baseType="lpstr">
      <vt:lpstr>Arial</vt:lpstr>
      <vt:lpstr>Arial Narrow</vt:lpstr>
      <vt:lpstr>Calibri</vt:lpstr>
      <vt:lpstr>Calibri Light</vt:lpstr>
      <vt:lpstr>Constantia</vt:lpstr>
      <vt:lpstr>Courier New</vt:lpstr>
      <vt:lpstr>Helvetica</vt:lpstr>
      <vt:lpstr>Times New Roman</vt:lpstr>
      <vt:lpstr>Wingdings</vt:lpstr>
      <vt:lpstr>Wingdings 2</vt:lpstr>
      <vt:lpstr>UWTSD 200 Holding Page</vt:lpstr>
      <vt:lpstr>UWTSD 200_Title Page</vt:lpstr>
      <vt:lpstr>UWTSD 200_Text 1</vt:lpstr>
      <vt:lpstr>UWTSD 200_Title Page 2</vt:lpstr>
      <vt:lpstr>UWTSD 200_Subtitle 4</vt:lpstr>
      <vt:lpstr>PowerPoint Presentation</vt:lpstr>
      <vt:lpstr>Recall – IP Addressing: IPv4 Assigning Addresses</vt:lpstr>
      <vt:lpstr>Sample Net config :   SN 255.255.255.0</vt:lpstr>
      <vt:lpstr>DHCP: Introduction</vt:lpstr>
      <vt:lpstr>DHCP: Introduction</vt:lpstr>
      <vt:lpstr>DHCP: Introduction</vt:lpstr>
      <vt:lpstr>DHCP: Protocol</vt:lpstr>
      <vt:lpstr>BOOTP - DHCP</vt:lpstr>
      <vt:lpstr>DHCP: Protocol</vt:lpstr>
      <vt:lpstr>DHCP: Operation</vt:lpstr>
      <vt:lpstr>DHCP: Operation</vt:lpstr>
      <vt:lpstr>DHCP: Operation</vt:lpstr>
      <vt:lpstr>DHCP: Operation</vt:lpstr>
      <vt:lpstr>DHCP: Operation (Another Scenario)</vt:lpstr>
      <vt:lpstr>DHCP: Operation</vt:lpstr>
      <vt:lpstr>DHCP: Operation</vt:lpstr>
      <vt:lpstr>DHCP: Advantages</vt:lpstr>
      <vt:lpstr>DHCP: Lease</vt:lpstr>
      <vt:lpstr>DHCP: Security?</vt:lpstr>
      <vt:lpstr>DHCP: Authorize?</vt:lpstr>
      <vt:lpstr>DHCP: Scope</vt:lpstr>
      <vt:lpstr>DHCP: Reservation</vt:lpstr>
      <vt:lpstr>DHCP: Options</vt:lpstr>
      <vt:lpstr>DHCP: Applying scope</vt:lpstr>
      <vt:lpstr>DHCP: Relay Agents</vt:lpstr>
      <vt:lpstr>DHCP: Relay Agents</vt:lpstr>
      <vt:lpstr>DHCP: Relay Agents</vt:lpstr>
      <vt:lpstr>DHCP:  Storage</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84</cp:revision>
  <dcterms:created xsi:type="dcterms:W3CDTF">2021-03-05T06:07:01Z</dcterms:created>
  <dcterms:modified xsi:type="dcterms:W3CDTF">2022-02-17T10:47:01Z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