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6"/>
  </p:notesMasterIdLst>
  <p:handoutMasterIdLst>
    <p:handoutMasterId r:id="rId7"/>
  </p:handoutMasterIdLst>
  <p:sldIdLst>
    <p:sldId id="314" r:id="rId2"/>
    <p:sldId id="657" r:id="rId3"/>
    <p:sldId id="919" r:id="rId4"/>
    <p:sldId id="920" r:id="rId5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657"/>
            <p14:sldId id="919"/>
            <p14:sldId id="920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3399FF"/>
    <a:srgbClr val="CCFF99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3" d="100"/>
          <a:sy n="163" d="100"/>
        </p:scale>
        <p:origin x="1665" y="10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Kubernetes </a:t>
            </a:r>
            <a:r>
              <a:rPr lang="en-US" altLang="en-US" sz="4000" dirty="0" smtClean="0"/>
              <a:t>Namespaces</a:t>
            </a:r>
            <a:endParaRPr lang="en-US" altLang="en-US" sz="4000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Namespaces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3682"/>
            <a:ext cx="7029450" cy="2668935"/>
          </a:xfrm>
        </p:spPr>
        <p:txBody>
          <a:bodyPr/>
          <a:lstStyle/>
          <a:p>
            <a:r>
              <a:rPr lang="en-GB" dirty="0"/>
              <a:t>Kubernetes supports multiple virtual clusters backed by the same physical cluster. These </a:t>
            </a:r>
            <a:r>
              <a:rPr lang="en-GB" b="1" dirty="0"/>
              <a:t>virtual clusters are called </a:t>
            </a:r>
            <a:r>
              <a:rPr lang="en-GB" b="1" dirty="0" smtClean="0"/>
              <a:t>namespaces</a:t>
            </a:r>
          </a:p>
          <a:p>
            <a:r>
              <a:rPr lang="en-GB" dirty="0"/>
              <a:t>Namespaces are intended for use in environments with many users spread across multiple teams, or </a:t>
            </a:r>
            <a:r>
              <a:rPr lang="en-GB" dirty="0" smtClean="0"/>
              <a:t>projects</a:t>
            </a:r>
          </a:p>
          <a:p>
            <a:pPr lvl="1"/>
            <a:r>
              <a:rPr lang="en-GB" dirty="0" smtClean="0"/>
              <a:t>For example, namespaces could be used for separating resources for development and production</a:t>
            </a:r>
          </a:p>
          <a:p>
            <a:pPr lvl="1"/>
            <a:r>
              <a:rPr lang="en-GB" dirty="0" smtClean="0"/>
              <a:t>You may not need to use multiple namespaces at all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111960" y="3789258"/>
            <a:ext cx="7029450" cy="2538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Names of resources need to be unique within a namespace, but not across namespaces.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Namespaces cannot be nested inside one another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Each Kubernetes resource can only be in one namespace.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Remember to use labels rather than namespaces for separating resource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17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31277"/>
            <a:ext cx="7029450" cy="4707548"/>
          </a:xfrm>
        </p:spPr>
        <p:txBody>
          <a:bodyPr/>
          <a:lstStyle/>
          <a:p>
            <a:r>
              <a:rPr lang="en-GB" dirty="0" smtClean="0"/>
              <a:t>Create a new namespace</a:t>
            </a:r>
            <a:br>
              <a:rPr lang="en-GB" dirty="0" smtClean="0"/>
            </a:br>
            <a:r>
              <a:rPr lang="en-GB" i="1" dirty="0" err="1" smtClean="0"/>
              <a:t>kubectl</a:t>
            </a:r>
            <a:r>
              <a:rPr lang="en-GB" i="1" dirty="0" smtClean="0"/>
              <a:t>  create  NAMESPACE</a:t>
            </a:r>
          </a:p>
          <a:p>
            <a:endParaRPr lang="en-GB" dirty="0"/>
          </a:p>
          <a:p>
            <a:r>
              <a:rPr lang="en-GB" dirty="0" smtClean="0"/>
              <a:t>Delete a namespace</a:t>
            </a:r>
            <a:br>
              <a:rPr lang="en-GB" dirty="0" smtClean="0"/>
            </a:br>
            <a:r>
              <a:rPr lang="en-GB" i="1" dirty="0" err="1" smtClean="0"/>
              <a:t>kubectl</a:t>
            </a:r>
            <a:r>
              <a:rPr lang="en-GB" i="1" dirty="0" smtClean="0"/>
              <a:t> delete namespace </a:t>
            </a:r>
            <a:r>
              <a:rPr lang="en-GB" i="1" dirty="0" err="1" smtClean="0"/>
              <a:t>NAMESPACE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kubectl</a:t>
            </a:r>
            <a:r>
              <a:rPr lang="en-GB" i="1" dirty="0" smtClean="0"/>
              <a:t> delete ns NAMESPACE</a:t>
            </a:r>
          </a:p>
          <a:p>
            <a:endParaRPr lang="en-GB" dirty="0"/>
          </a:p>
          <a:p>
            <a:r>
              <a:rPr lang="en-GB" dirty="0" smtClean="0"/>
              <a:t>List all namespaces</a:t>
            </a:r>
            <a:br>
              <a:rPr lang="en-GB" dirty="0" smtClean="0"/>
            </a:br>
            <a:r>
              <a:rPr lang="en-GB" i="1" dirty="0" err="1" smtClean="0"/>
              <a:t>kubectl</a:t>
            </a:r>
            <a:r>
              <a:rPr lang="en-GB" i="1" dirty="0" smtClean="0"/>
              <a:t>   get   ns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To use namespaces with the other commands, specify the --namespace flag</a:t>
            </a:r>
            <a:br>
              <a:rPr lang="en-GB" dirty="0" smtClean="0"/>
            </a:br>
            <a:r>
              <a:rPr lang="en-GB" i="1" dirty="0" err="1" smtClean="0"/>
              <a:t>kubectl</a:t>
            </a:r>
            <a:r>
              <a:rPr lang="en-GB" i="1" dirty="0" smtClean="0"/>
              <a:t>  get  pods  --namespace=NAMESPACE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2696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19100"/>
          </a:xfrm>
        </p:spPr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8" y="504641"/>
            <a:ext cx="7029450" cy="346376"/>
          </a:xfrm>
        </p:spPr>
        <p:txBody>
          <a:bodyPr/>
          <a:lstStyle/>
          <a:p>
            <a:r>
              <a:rPr lang="en-GB" dirty="0" smtClean="0"/>
              <a:t>Create an </a:t>
            </a:r>
            <a:r>
              <a:rPr lang="en-GB" dirty="0" err="1" smtClean="0"/>
              <a:t>nginx</a:t>
            </a:r>
            <a:r>
              <a:rPr lang="en-GB" dirty="0" smtClean="0"/>
              <a:t> server Pod in the namespace “</a:t>
            </a:r>
            <a:r>
              <a:rPr lang="en-GB" dirty="0" err="1" smtClean="0"/>
              <a:t>mikesns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65612" y="999941"/>
            <a:ext cx="8393723" cy="535531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create namespace </a:t>
            </a:r>
            <a:r>
              <a:rPr lang="en-GB" b="1" dirty="0" err="1">
                <a:solidFill>
                  <a:schemeClr val="bg2">
                    <a:lumMod val="75000"/>
                  </a:schemeClr>
                </a:solidFill>
              </a:rPr>
              <a:t>mikesns</a:t>
            </a:r>
            <a:endParaRPr lang="en-GB" b="1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namespace/</a:t>
            </a:r>
            <a:r>
              <a:rPr lang="en-GB" dirty="0" err="1">
                <a:solidFill>
                  <a:schemeClr val="bg1"/>
                </a:solidFill>
              </a:rPr>
              <a:t>mikesns</a:t>
            </a:r>
            <a:r>
              <a:rPr lang="en-GB" dirty="0">
                <a:solidFill>
                  <a:schemeClr val="bg1"/>
                </a:solidFill>
              </a:rPr>
              <a:t> created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namespaces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ns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     STATUS   AGE</a:t>
            </a:r>
          </a:p>
          <a:p>
            <a:r>
              <a:rPr lang="en-GB" dirty="0">
                <a:solidFill>
                  <a:schemeClr val="bg1"/>
                </a:solidFill>
              </a:rPr>
              <a:t>default           </a:t>
            </a:r>
            <a:r>
              <a:rPr lang="en-GB" dirty="0" smtClean="0">
                <a:solidFill>
                  <a:schemeClr val="bg1"/>
                </a:solidFill>
              </a:rPr>
              <a:t>   Active      6d5h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…etc.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mikesns</a:t>
            </a:r>
            <a:r>
              <a:rPr lang="en-GB" dirty="0">
                <a:solidFill>
                  <a:schemeClr val="bg1"/>
                </a:solidFill>
              </a:rPr>
              <a:t>           </a:t>
            </a:r>
            <a:r>
              <a:rPr lang="en-GB" dirty="0" smtClean="0">
                <a:solidFill>
                  <a:schemeClr val="bg1"/>
                </a:solidFill>
              </a:rPr>
              <a:t> Active     16s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run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nginx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--image=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nginx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>
                <a:solidFill>
                  <a:schemeClr val="bg2">
                    <a:lumMod val="75000"/>
                  </a:schemeClr>
                </a:solidFill>
              </a:rPr>
              <a:t>--namespace=</a:t>
            </a:r>
            <a:r>
              <a:rPr lang="en-GB" b="1" dirty="0" err="1">
                <a:solidFill>
                  <a:schemeClr val="bg2">
                    <a:lumMod val="75000"/>
                  </a:schemeClr>
                </a:solidFill>
              </a:rPr>
              <a:t>mikesns</a:t>
            </a:r>
            <a:endParaRPr lang="en-GB" b="1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pod/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 created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pods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There is nothing to see in the default namespace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No resources found in default namespace.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 </a:t>
            </a:r>
            <a:r>
              <a:rPr lang="en-GB" b="1" dirty="0">
                <a:solidFill>
                  <a:schemeClr val="bg2">
                    <a:lumMod val="75000"/>
                  </a:schemeClr>
                </a:solidFill>
              </a:rPr>
              <a:t>--namespace=</a:t>
            </a:r>
            <a:r>
              <a:rPr lang="en-GB" b="1" dirty="0" err="1">
                <a:solidFill>
                  <a:schemeClr val="bg2">
                    <a:lumMod val="75000"/>
                  </a:schemeClr>
                </a:solidFill>
              </a:rPr>
              <a:t>mikesns</a:t>
            </a:r>
            <a:endParaRPr lang="en-GB" b="1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    READY   STATUS    RESTARTS   AGE</a:t>
            </a:r>
          </a:p>
          <a:p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   </a:t>
            </a:r>
            <a:r>
              <a:rPr lang="en-GB" dirty="0" smtClean="0">
                <a:solidFill>
                  <a:schemeClr val="bg1"/>
                </a:solidFill>
              </a:rPr>
              <a:t>  1/1           Running     0                   8m17s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delete pods --all </a:t>
            </a:r>
            <a:r>
              <a:rPr lang="en-GB" b="1" dirty="0">
                <a:solidFill>
                  <a:schemeClr val="bg2">
                    <a:lumMod val="75000"/>
                  </a:schemeClr>
                </a:solidFill>
              </a:rPr>
              <a:t>--namespace=</a:t>
            </a:r>
            <a:r>
              <a:rPr lang="en-GB" b="1" dirty="0" err="1">
                <a:solidFill>
                  <a:schemeClr val="bg2">
                    <a:lumMod val="75000"/>
                  </a:schemeClr>
                </a:solidFill>
              </a:rPr>
              <a:t>mikesns</a:t>
            </a:r>
            <a:endParaRPr lang="en-GB" b="1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pod "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" deleted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delete ns </a:t>
            </a:r>
            <a:r>
              <a:rPr lang="en-GB" b="1" dirty="0" err="1">
                <a:solidFill>
                  <a:schemeClr val="bg2">
                    <a:lumMod val="75000"/>
                  </a:schemeClr>
                </a:solidFill>
              </a:rPr>
              <a:t>mikesns</a:t>
            </a:r>
            <a:endParaRPr lang="en-GB" b="1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namespace "</a:t>
            </a:r>
            <a:r>
              <a:rPr lang="en-GB" dirty="0" err="1">
                <a:solidFill>
                  <a:schemeClr val="bg1"/>
                </a:solidFill>
              </a:rPr>
              <a:t>mikesns</a:t>
            </a:r>
            <a:r>
              <a:rPr lang="en-GB" dirty="0">
                <a:solidFill>
                  <a:schemeClr val="bg1"/>
                </a:solidFill>
              </a:rPr>
              <a:t>" deleted</a:t>
            </a:r>
          </a:p>
        </p:txBody>
      </p:sp>
      <p:sp>
        <p:nvSpPr>
          <p:cNvPr id="6" name="Right Brace 5"/>
          <p:cNvSpPr/>
          <p:nvPr/>
        </p:nvSpPr>
        <p:spPr bwMode="auto">
          <a:xfrm>
            <a:off x="4369777" y="1644165"/>
            <a:ext cx="222738" cy="422031"/>
          </a:xfrm>
          <a:prstGeom prst="rightBrac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00575" y="1644165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Same result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58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58748</TotalTime>
  <Words>276</Words>
  <Application>Microsoft Office PowerPoint</Application>
  <PresentationFormat>On-screen Show (4:3)</PresentationFormat>
  <Paragraphs>47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Kubernetes Namespaces</vt:lpstr>
      <vt:lpstr>Namespaces</vt:lpstr>
      <vt:lpstr>Commands</vt:lpstr>
      <vt:lpstr>Exercise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1609</cp:revision>
  <cp:lastPrinted>2001-06-14T13:58:17Z</cp:lastPrinted>
  <dcterms:created xsi:type="dcterms:W3CDTF">1999-06-25T18:38:26Z</dcterms:created>
  <dcterms:modified xsi:type="dcterms:W3CDTF">2020-12-07T15:42:49Z</dcterms:modified>
</cp:coreProperties>
</file>