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1258" y="-1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75952-8EB7-4527-AAF4-D7B09579C11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7C89BE-C099-4D86-8232-D62FB7D7E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996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7C89BE-C099-4D86-8232-D62FB7D7E5A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679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7C89BE-C099-4D86-8232-D62FB7D7E5A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388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7C89BE-C099-4D86-8232-D62FB7D7E5A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524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319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170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540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83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256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99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791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209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889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693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85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95B51D-E049-41E9-8116-1E14A7FF239A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607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-1332656" y="1916832"/>
            <a:ext cx="7772400" cy="2448272"/>
          </a:xfrm>
        </p:spPr>
        <p:txBody>
          <a:bodyPr>
            <a:noAutofit/>
          </a:bodyPr>
          <a:lstStyle/>
          <a:p>
            <a:r>
              <a:rPr lang="en-US" sz="5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Component: 3</a:t>
            </a:r>
            <a:br>
              <a:rPr lang="en-US" sz="5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5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in Hotel </a:t>
            </a:r>
            <a:endParaRPr lang="en-US" sz="5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3528" y="548680"/>
            <a:ext cx="34015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 smtClean="0"/>
          </a:p>
          <a:p>
            <a:r>
              <a:rPr lang="en-US" dirty="0" smtClean="0"/>
              <a:t>Hospitality &amp; Guest Service </a:t>
            </a:r>
          </a:p>
          <a:p>
            <a:r>
              <a:rPr lang="en-US" dirty="0" err="1" smtClean="0"/>
              <a:t>Ionela</a:t>
            </a:r>
            <a:r>
              <a:rPr lang="en-US" dirty="0" smtClean="0"/>
              <a:t> </a:t>
            </a:r>
            <a:r>
              <a:rPr lang="en-US" dirty="0" err="1" smtClean="0"/>
              <a:t>Florentina</a:t>
            </a:r>
            <a:r>
              <a:rPr lang="en-US" dirty="0" smtClean="0"/>
              <a:t> Marin (2130112)</a:t>
            </a:r>
          </a:p>
          <a:p>
            <a:r>
              <a:rPr lang="en-US" dirty="0" smtClean="0"/>
              <a:t>Lisa </a:t>
            </a:r>
            <a:r>
              <a:rPr lang="en-US" dirty="0" err="1" smtClean="0"/>
              <a:t>Bassler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8484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0" y="1700808"/>
            <a:ext cx="6995120" cy="4277072"/>
          </a:xfrm>
        </p:spPr>
        <p:txBody>
          <a:bodyPr>
            <a:no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housekeeping manager is accountable for developing, planning, and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operations of the Hotel.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maintain high standards of cleanliness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Accountable for observing all instructions related to local standards and infection control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 is considered the backbone of the Hotel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Satisfy the needs of customers by providing training to staff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is crucial in enhancing productivity while workers are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equipped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experts information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248" y="0"/>
            <a:ext cx="2339751" cy="170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239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867328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Floor Housekeeping Manager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844824"/>
            <a:ext cx="4906888" cy="4525963"/>
          </a:xfrm>
        </p:spPr>
        <p:txBody>
          <a:bodyPr>
            <a:norm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housekeeping manager maintains inventory and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supplies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quality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inspection of all service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areas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 employees by means of development, motivation, and coaching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Assure the maintenance of all tools (Wood, 2017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manager should be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able to make decisions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2809" y="1700808"/>
            <a:ext cx="3203848" cy="20730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2809" y="3933056"/>
            <a:ext cx="3203848" cy="2322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550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5626968" cy="4525963"/>
          </a:xfrm>
        </p:spPr>
        <p:txBody>
          <a:bodyPr>
            <a:norm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Capable of responding to complaints from customers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Motivate team members to resolve issues that occur on the job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Contribute to the project of cleaning as needed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Compliance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sanitation and safety policies in the Hotel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Deliver a comfortable and clean environment (</a:t>
            </a:r>
            <a:r>
              <a:rPr lang="en-US" sz="1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Nurhidayat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Oversee staff regularly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9176" y="1772816"/>
            <a:ext cx="3209925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594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16632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complaints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00808"/>
            <a:ext cx="8892480" cy="4176463"/>
          </a:xfrm>
        </p:spPr>
        <p:txBody>
          <a:bodyPr>
            <a:no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 are most important in the hospitality sector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complaints negatively impact the Hotel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cause adverse experience and dissatisfaction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most common complaint is poor customer service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communication is another complaint observed by guests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Sangpikul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guest also experience unhygienic food, uncleansed rooms, and bad attitude from the staff 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112" y="92798"/>
            <a:ext cx="3563888" cy="13248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8515" y="1814818"/>
            <a:ext cx="3312368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755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88640" y="404664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Significance of training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1711349"/>
            <a:ext cx="5688632" cy="4525963"/>
          </a:xfrm>
        </p:spPr>
        <p:txBody>
          <a:bodyPr>
            <a:normAutofit lnSpcReduction="10000"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is important for increasing the revenue of the Hotel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makes the workers become effective and productive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get familiar with their tasks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assists in advanced techniques and knowledge used by hotels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training assists in assuring exceptional service and exceeding guest needs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Rathore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can lead to positive reviews and guest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satisfaction.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15528"/>
            <a:ext cx="3008276" cy="13859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8440" y="2420888"/>
            <a:ext cx="3325611" cy="2574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465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447576"/>
            <a:ext cx="8964488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Significance of training in </a:t>
            </a:r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Hotel 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389" y="1772816"/>
            <a:ext cx="5595747" cy="4525963"/>
          </a:xfrm>
        </p:spPr>
        <p:txBody>
          <a:bodyPr>
            <a:norm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in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Hotel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makes an employee more productive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implants transferable expertise in innovation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Enhances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retention and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morale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decreases turnover and hiring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rate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Improve information regarding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Lui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Goel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raining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staff in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hotel also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assists in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recognising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areas for enhancement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6" y="2492896"/>
            <a:ext cx="3243147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519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87098" y="35868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Program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8574" y="1772816"/>
            <a:ext cx="5832648" cy="4454010"/>
          </a:xfrm>
        </p:spPr>
        <p:txBody>
          <a:bodyPr>
            <a:norm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programs are crucial for attaining the objectives of a hotel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streamline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 of a company for consistent guest experience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develops a qualified pool of workers in a hotel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assure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security and safety of employees and guests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Inspires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encourages employees by delivering needed information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Wangchuk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Wetprasit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2019)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2420888"/>
            <a:ext cx="3462241" cy="25202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194" y="-33062"/>
            <a:ext cx="3117167" cy="1534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371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Engagement Model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531" y="1700808"/>
            <a:ext cx="6322724" cy="4525963"/>
          </a:xfrm>
        </p:spPr>
        <p:txBody>
          <a:bodyPr>
            <a:normAutofit fontScale="92500"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Zinger Model is the employee engagement model.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model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emphasises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 leveraging connections among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people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mainly concentrates on organisation and strategy (Dhaka, 2021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identifies the finite energy of employees as a key component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connections among employees by communicating, training, and activities of team-building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Samantaray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Sahu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Motivating workers through different possibilities for growth, empowerment, and decision making 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7163" y="2132856"/>
            <a:ext cx="2797282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242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Safety Procedures in Hotel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0"/>
            <a:ext cx="8784976" cy="4525963"/>
          </a:xfrm>
        </p:spPr>
        <p:txBody>
          <a:bodyPr>
            <a:no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protect staff and guests in a hotel, health and safety procedures are crucial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to avoid risky accidents including for workers and customers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Tak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2016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Accidents, avoiding lawsuits, and compliance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problems</a:t>
            </a:r>
          </a:p>
          <a:p>
            <a:pPr lvl="0"/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Health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safety procedures must include the safe handling of hazardous materials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Rosemberg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must be procedures for sanitation and energy 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alertness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must get daily training for the accurate execution of health and safety procedures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330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63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Conclusion</a:t>
            </a:r>
            <a:r>
              <a:rPr lang="en-GB" b="1" dirty="0"/>
              <a:t>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525963"/>
          </a:xfrm>
        </p:spPr>
        <p:txBody>
          <a:bodyPr>
            <a:norm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is important for enhanced productivity of the Hotel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develops positive brand image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Housekeeping staff make sure of a high level of service and cleanliness.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prepares employees with the skills to deliver the best customer service.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employee engagement model demonstrated is Zinger Model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enhances the productivity of employees 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285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Dhaka, P., 2021.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changing workplace conditions and employee engagement on employee productivity in the context of Hero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MotoCorp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India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(Doctoral dissertation, University of the West of Scotland).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T.W.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Goel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2022. Learning effectiveness of 3D virtual reality in hospitality training: a situated cognitive perspective.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Hospitality and Tourism Technology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Nurhidayat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D.S., 2022. Analysis Of Leadership Style Application And Motivation By Managers In Improving Housekeeping Employees Performance At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Bumi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Senyiur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Hotel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Samarinda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Jurnal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Syntax Fusion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(03), pp.520-528.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Rathore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P.S., 2017. Significance of training and hospitality skills for hotel employees.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Engineering and Management Research (IJEMR)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pp.53-56.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Rosemberg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M.A.S., 2020. Health and safety considerations for hotel cleaners during Covid-19.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Occupational Medicine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70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(5), pp.382-383.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Samantaray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M.R.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Sahu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P.K., 2018. Corporate practices in employee engagement.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Sangpikul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2021. Examining subjective and objective e-complaints and service quality in Bangkok hotels.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and hospitality management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pp.429-448.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2016.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assessment of occupational health and safety risks in the hospitality industry: The case of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Sarova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Stanley Hotel, Nairobi, Kenya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(Doctoral dissertation, University of Nairobi).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Wangchuk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Wetprasit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2019. Assessment of current training program and its effectiveness in hotels of Bhutan.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Quality Assurance in Hospitality &amp; Tourism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pp.405-423.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Wood, R.C., 2017. Housekeeping and related accommodation services. In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Accommodation Management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(pp. 70-82).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Routledge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8042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1772816"/>
            <a:ext cx="6507575" cy="4327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58721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641</Words>
  <Application>Microsoft Office PowerPoint</Application>
  <PresentationFormat>On-screen Show (4:3)</PresentationFormat>
  <Paragraphs>135</Paragraphs>
  <Slides>13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Tema de Office</vt:lpstr>
      <vt:lpstr>Component: 3 Training in Hotel </vt:lpstr>
      <vt:lpstr>Introduction </vt:lpstr>
      <vt:lpstr>Role of Floor Housekeeping Manager </vt:lpstr>
      <vt:lpstr>PowerPoint Presentation</vt:lpstr>
      <vt:lpstr>Guest complaints  </vt:lpstr>
      <vt:lpstr>Significance of training  </vt:lpstr>
      <vt:lpstr>Significance of training in Hotel  </vt:lpstr>
      <vt:lpstr>Training Program  </vt:lpstr>
      <vt:lpstr>Employee Engagement Model  </vt:lpstr>
      <vt:lpstr>Health and Safety Procedures in Hotel </vt:lpstr>
      <vt:lpstr>Conclusion  </vt:lpstr>
      <vt:lpstr>References </vt:lpstr>
      <vt:lpstr>PowerPoint Presentation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Mariajose</dc:creator>
  <cp:lastModifiedBy>YONNIS ELLA</cp:lastModifiedBy>
  <cp:revision>7</cp:revision>
  <dcterms:created xsi:type="dcterms:W3CDTF">2013-09-29T15:04:22Z</dcterms:created>
  <dcterms:modified xsi:type="dcterms:W3CDTF">2023-02-28T05:38:04Z</dcterms:modified>
</cp:coreProperties>
</file>