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86F6E2-04D7-C72F-839E-B761A3D6022D}" v="43" dt="2022-03-02T13:55:21.414"/>
    <p1510:client id="{6732A881-A51B-4811-9A4A-2D808ED4E1ED}" v="56" dt="2022-03-02T11:07:02.6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0" d="100"/>
          <a:sy n="90" d="100"/>
        </p:scale>
        <p:origin x="3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_2022_02_26_10_08_14">
            <a:hlinkClick r:id="" action="ppaction://media"/>
            <a:extLst>
              <a:ext uri="{FF2B5EF4-FFF2-40B4-BE49-F238E27FC236}">
                <a16:creationId xmlns:a16="http://schemas.microsoft.com/office/drawing/2014/main" id="{AE860603-2D8C-4AE5-B2D2-2EBDDFB6A4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3957" y="5891843"/>
            <a:ext cx="730250" cy="730250"/>
          </a:xfrm>
          <a:prstGeom prst="rect">
            <a:avLst/>
          </a:prstGeom>
        </p:spPr>
      </p:pic>
      <p:pic>
        <p:nvPicPr>
          <p:cNvPr id="3" name="Picture 4" descr="Text&#10;&#10;Description automatically generated">
            <a:extLst>
              <a:ext uri="{FF2B5EF4-FFF2-40B4-BE49-F238E27FC236}">
                <a16:creationId xmlns:a16="http://schemas.microsoft.com/office/drawing/2014/main" id="{ED71FE4D-EDF0-4B53-B8F2-EFB9493FF8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4971" y="5388"/>
            <a:ext cx="1677336" cy="8386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AE2A48-5E73-4E5A-BFFD-C1D9213B8C0F}"/>
              </a:ext>
            </a:extLst>
          </p:cNvPr>
          <p:cNvSpPr txBox="1"/>
          <p:nvPr/>
        </p:nvSpPr>
        <p:spPr>
          <a:xfrm>
            <a:off x="414730" y="789481"/>
            <a:ext cx="11062739" cy="47551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200" dirty="0">
                <a:cs typeface="Segoe UI"/>
              </a:rPr>
              <a:t>BA DEGREE ASSIGNMENT SPECIFICATION SCHOOL OF INTERNATIONAL HOTEL MANAGEMENT</a:t>
            </a:r>
            <a:r>
              <a:rPr lang="en-GB" sz="2200" dirty="0">
                <a:cs typeface="Calibri"/>
              </a:rPr>
              <a:t> </a:t>
            </a:r>
          </a:p>
          <a:p>
            <a:r>
              <a:rPr lang="en-GB" sz="1300" b="1">
                <a:cs typeface="Segoe UI"/>
              </a:rPr>
              <a:t>Student name: KAZI YOUSUF                                                                                                   StudentID: 1918744   Programmes: BA International Hotel </a:t>
            </a:r>
            <a:r>
              <a:rPr lang="en-GB" sz="1300" b="1" dirty="0">
                <a:cs typeface="Segoe UI"/>
              </a:rPr>
              <a:t>Management       Module: Cultural Awareness        Level: 5                           Module code: BMIH5003</a:t>
            </a:r>
            <a:r>
              <a:rPr lang="en-GB" sz="1300" dirty="0">
                <a:cs typeface="Calibri"/>
              </a:rPr>
              <a:t> </a:t>
            </a:r>
          </a:p>
          <a:p>
            <a:r>
              <a:rPr lang="en-GB" sz="1300" b="1" dirty="0">
                <a:cs typeface="Segoe UI"/>
              </a:rPr>
              <a:t>__________________________________________________________________</a:t>
            </a:r>
            <a:r>
              <a:rPr lang="en-GB" sz="1300" dirty="0">
                <a:cs typeface="Calibri"/>
              </a:rPr>
              <a:t> </a:t>
            </a:r>
          </a:p>
          <a:p>
            <a:endParaRPr lang="en-GB" sz="1300">
              <a:cs typeface="Calibri"/>
            </a:endParaRPr>
          </a:p>
          <a:p>
            <a:r>
              <a:rPr lang="en-GB" sz="1300" b="1" dirty="0">
                <a:cs typeface="Segoe UI"/>
              </a:rPr>
              <a:t>DIALOGO 1</a:t>
            </a:r>
            <a:r>
              <a:rPr lang="en-GB" sz="1300" dirty="0">
                <a:cs typeface="Calibri"/>
              </a:rPr>
              <a:t> </a:t>
            </a:r>
          </a:p>
          <a:p>
            <a:r>
              <a:rPr lang="en-GB" sz="1200" b="1" dirty="0" err="1">
                <a:latin typeface="Arial"/>
                <a:cs typeface="Segoe UI"/>
              </a:rPr>
              <a:t>Recepcionista</a:t>
            </a:r>
            <a:r>
              <a:rPr lang="en-GB" sz="1200" b="1" dirty="0">
                <a:latin typeface="Arial"/>
                <a:cs typeface="Segoe UI"/>
              </a:rPr>
              <a:t>: Hola, Buenos </a:t>
            </a:r>
            <a:r>
              <a:rPr lang="en-GB" sz="1200" b="1" dirty="0" err="1">
                <a:latin typeface="Arial"/>
                <a:cs typeface="Segoe UI"/>
              </a:rPr>
              <a:t>dias</a:t>
            </a:r>
            <a:r>
              <a:rPr lang="en-GB" sz="1200" b="1" dirty="0">
                <a:latin typeface="Arial"/>
                <a:cs typeface="Segoe UI"/>
              </a:rPr>
              <a:t>! Hotel San Marco polo. Como le </a:t>
            </a:r>
            <a:r>
              <a:rPr lang="en-GB" sz="1200" b="1" dirty="0" err="1">
                <a:latin typeface="Arial"/>
                <a:cs typeface="Segoe UI"/>
              </a:rPr>
              <a:t>puedo</a:t>
            </a:r>
            <a:r>
              <a:rPr lang="en-GB" sz="1200" b="1" dirty="0">
                <a:latin typeface="Arial"/>
                <a:cs typeface="Segoe UI"/>
              </a:rPr>
              <a:t> </a:t>
            </a:r>
            <a:r>
              <a:rPr lang="en-GB" sz="1200" b="1" dirty="0" err="1">
                <a:latin typeface="Arial"/>
                <a:cs typeface="Segoe UI"/>
              </a:rPr>
              <a:t>ayudar</a:t>
            </a:r>
            <a:r>
              <a:rPr lang="en-GB" sz="1200" b="1" dirty="0">
                <a:latin typeface="Arial"/>
                <a:cs typeface="Segoe UI"/>
              </a:rPr>
              <a:t>?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b="1" dirty="0">
                <a:latin typeface="Arial"/>
                <a:cs typeface="Segoe UI"/>
              </a:rPr>
              <a:t>Sr. Hugo: Hola, Buenos </a:t>
            </a:r>
            <a:r>
              <a:rPr lang="en-GB" sz="1200" b="1" dirty="0" err="1">
                <a:latin typeface="Arial"/>
                <a:cs typeface="Segoe UI"/>
              </a:rPr>
              <a:t>dias</a:t>
            </a:r>
            <a:r>
              <a:rPr lang="en-GB" sz="1200" b="1" dirty="0">
                <a:latin typeface="Arial"/>
                <a:cs typeface="Segoe UI"/>
              </a:rPr>
              <a:t>! Me </a:t>
            </a:r>
            <a:r>
              <a:rPr lang="en-GB" sz="1200" b="1" dirty="0" err="1">
                <a:latin typeface="Arial"/>
                <a:cs typeface="Segoe UI"/>
              </a:rPr>
              <a:t>gustaria</a:t>
            </a:r>
            <a:r>
              <a:rPr lang="en-GB" sz="1200" b="1" dirty="0">
                <a:latin typeface="Arial"/>
                <a:cs typeface="Segoe UI"/>
              </a:rPr>
              <a:t> </a:t>
            </a:r>
            <a:r>
              <a:rPr lang="en-GB" sz="1200" b="1" dirty="0" err="1">
                <a:latin typeface="Arial"/>
                <a:cs typeface="Segoe UI"/>
              </a:rPr>
              <a:t>reservar</a:t>
            </a:r>
            <a:r>
              <a:rPr lang="en-GB" sz="1200" b="1" dirty="0">
                <a:latin typeface="Arial"/>
                <a:cs typeface="Segoe UI"/>
              </a:rPr>
              <a:t> </a:t>
            </a:r>
            <a:r>
              <a:rPr lang="en-GB" sz="1200" b="1" dirty="0" err="1">
                <a:latin typeface="Arial"/>
                <a:cs typeface="Segoe UI"/>
              </a:rPr>
              <a:t>una</a:t>
            </a:r>
            <a:r>
              <a:rPr lang="en-GB" sz="1200" b="1" dirty="0">
                <a:latin typeface="Arial"/>
                <a:cs typeface="Segoe UI"/>
              </a:rPr>
              <a:t> </a:t>
            </a:r>
            <a:r>
              <a:rPr lang="en-GB" sz="1200" b="1" dirty="0" err="1">
                <a:latin typeface="Arial"/>
                <a:cs typeface="Segoe UI"/>
              </a:rPr>
              <a:t>habitacion</a:t>
            </a:r>
            <a:r>
              <a:rPr lang="en-GB" sz="1200" b="1" dirty="0">
                <a:latin typeface="Arial"/>
                <a:cs typeface="Segoe UI"/>
              </a:rPr>
              <a:t> </a:t>
            </a:r>
            <a:r>
              <a:rPr lang="en-GB" sz="1200" b="1" dirty="0" err="1">
                <a:latin typeface="Arial"/>
                <a:cs typeface="Segoe UI"/>
              </a:rPr>
              <a:t>en</a:t>
            </a:r>
            <a:r>
              <a:rPr lang="en-GB" sz="1200" b="1" dirty="0">
                <a:latin typeface="Arial"/>
                <a:cs typeface="Segoe UI"/>
              </a:rPr>
              <a:t> </a:t>
            </a:r>
            <a:r>
              <a:rPr lang="en-GB" sz="1200" b="1" dirty="0" err="1">
                <a:latin typeface="Arial"/>
                <a:cs typeface="Segoe UI"/>
              </a:rPr>
              <a:t>el</a:t>
            </a:r>
            <a:r>
              <a:rPr lang="en-GB" sz="1200" b="1" dirty="0">
                <a:latin typeface="Arial"/>
                <a:cs typeface="Segoe UI"/>
              </a:rPr>
              <a:t> hotel.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b="1" dirty="0" err="1">
                <a:latin typeface="Arial"/>
                <a:cs typeface="Segoe UI"/>
              </a:rPr>
              <a:t>Recepcionista</a:t>
            </a:r>
            <a:r>
              <a:rPr lang="en-GB" sz="1200" b="1" dirty="0">
                <a:latin typeface="Arial"/>
                <a:cs typeface="Segoe UI"/>
              </a:rPr>
              <a:t>: Muy bien, Como se llama </a:t>
            </a:r>
            <a:r>
              <a:rPr lang="en-GB" sz="1200" b="1" dirty="0" err="1">
                <a:latin typeface="Arial"/>
                <a:cs typeface="Segoe UI"/>
              </a:rPr>
              <a:t>usted</a:t>
            </a:r>
            <a:r>
              <a:rPr lang="en-GB" sz="1200" b="1" dirty="0">
                <a:latin typeface="Arial"/>
                <a:cs typeface="Segoe UI"/>
              </a:rPr>
              <a:t>?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b="1" dirty="0">
                <a:latin typeface="Arial"/>
                <a:cs typeface="Segoe UI"/>
              </a:rPr>
              <a:t>Sr. Hugo: Me </a:t>
            </a:r>
            <a:r>
              <a:rPr lang="en-GB" sz="1200" b="1" dirty="0" err="1">
                <a:latin typeface="Arial"/>
                <a:cs typeface="Segoe UI"/>
              </a:rPr>
              <a:t>llamo</a:t>
            </a:r>
            <a:r>
              <a:rPr lang="en-GB" sz="1200" b="1" dirty="0">
                <a:latin typeface="Arial"/>
                <a:cs typeface="Segoe UI"/>
              </a:rPr>
              <a:t> Hugo Francisco.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b="1" dirty="0" err="1">
                <a:latin typeface="Arial"/>
                <a:cs typeface="Segoe UI"/>
              </a:rPr>
              <a:t>Recepcionista</a:t>
            </a:r>
            <a:r>
              <a:rPr lang="en-GB" sz="1200" b="1" dirty="0">
                <a:latin typeface="Arial"/>
                <a:cs typeface="Segoe UI"/>
              </a:rPr>
              <a:t>: Muy bien Senor Francisco. Para </a:t>
            </a:r>
            <a:r>
              <a:rPr lang="en-GB" sz="1200" b="1" dirty="0" err="1">
                <a:latin typeface="Arial"/>
                <a:cs typeface="Segoe UI"/>
              </a:rPr>
              <a:t>cuantas</a:t>
            </a:r>
            <a:r>
              <a:rPr lang="en-GB" sz="1200" b="1" dirty="0">
                <a:latin typeface="Arial"/>
                <a:cs typeface="Segoe UI"/>
              </a:rPr>
              <a:t> personas?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b="1" dirty="0">
                <a:latin typeface="Arial"/>
                <a:cs typeface="Segoe UI"/>
              </a:rPr>
              <a:t>Sr. Hugo: Para dos personas. Por </a:t>
            </a:r>
            <a:r>
              <a:rPr lang="en-GB" sz="1200" b="1" dirty="0" err="1">
                <a:latin typeface="Arial"/>
                <a:cs typeface="Segoe UI"/>
              </a:rPr>
              <a:t>fabor</a:t>
            </a:r>
            <a:r>
              <a:rPr lang="en-GB" sz="1200" b="1" dirty="0">
                <a:latin typeface="Arial"/>
                <a:cs typeface="Segoe UI"/>
              </a:rPr>
              <a:t>.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b="1" dirty="0" err="1">
                <a:latin typeface="Arial"/>
                <a:cs typeface="Segoe UI"/>
              </a:rPr>
              <a:t>Recepcionista</a:t>
            </a:r>
            <a:r>
              <a:rPr lang="en-GB" sz="1200" b="1" dirty="0">
                <a:latin typeface="Arial"/>
                <a:cs typeface="Segoe UI"/>
              </a:rPr>
              <a:t>: Una o dos </a:t>
            </a:r>
            <a:r>
              <a:rPr lang="en-GB" sz="1200" b="1" dirty="0" err="1">
                <a:latin typeface="Arial"/>
                <a:cs typeface="Segoe UI"/>
              </a:rPr>
              <a:t>habitaciones</a:t>
            </a:r>
            <a:r>
              <a:rPr lang="en-GB" sz="1200" b="1" dirty="0">
                <a:latin typeface="Arial"/>
                <a:cs typeface="Segoe UI"/>
              </a:rPr>
              <a:t>?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b="1" dirty="0">
                <a:latin typeface="Arial"/>
                <a:cs typeface="Segoe UI"/>
              </a:rPr>
              <a:t>Sr. Hugo: Una </a:t>
            </a:r>
            <a:r>
              <a:rPr lang="en-GB" sz="1200" b="1" dirty="0" err="1">
                <a:latin typeface="Arial"/>
                <a:cs typeface="Segoe UI"/>
              </a:rPr>
              <a:t>habitacion</a:t>
            </a:r>
            <a:r>
              <a:rPr lang="en-GB" sz="1200" b="1" dirty="0">
                <a:latin typeface="Arial"/>
                <a:cs typeface="Segoe UI"/>
              </a:rPr>
              <a:t>, </a:t>
            </a:r>
            <a:r>
              <a:rPr lang="en-GB" sz="1200" b="1" dirty="0" err="1">
                <a:latin typeface="Arial"/>
                <a:cs typeface="Segoe UI"/>
              </a:rPr>
              <a:t>por</a:t>
            </a:r>
            <a:r>
              <a:rPr lang="en-GB" sz="1200" b="1" dirty="0">
                <a:latin typeface="Arial"/>
                <a:cs typeface="Segoe UI"/>
              </a:rPr>
              <a:t> </a:t>
            </a:r>
            <a:r>
              <a:rPr lang="en-GB" sz="1200" b="1" dirty="0" err="1">
                <a:latin typeface="Arial"/>
                <a:cs typeface="Segoe UI"/>
              </a:rPr>
              <a:t>fabor</a:t>
            </a:r>
            <a:r>
              <a:rPr lang="en-GB" sz="1200" b="1" dirty="0">
                <a:latin typeface="Arial"/>
                <a:cs typeface="Segoe UI"/>
              </a:rPr>
              <a:t>.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b="1" dirty="0" err="1">
                <a:latin typeface="Arial"/>
                <a:cs typeface="Segoe UI"/>
              </a:rPr>
              <a:t>Recepcionista</a:t>
            </a:r>
            <a:r>
              <a:rPr lang="en-GB" sz="1200" b="1" dirty="0">
                <a:latin typeface="Arial"/>
                <a:cs typeface="Segoe UI"/>
              </a:rPr>
              <a:t>: Cama doble o dos </a:t>
            </a:r>
            <a:r>
              <a:rPr lang="en-GB" sz="1200" b="1" dirty="0" err="1">
                <a:latin typeface="Arial"/>
                <a:cs typeface="Segoe UI"/>
              </a:rPr>
              <a:t>individuales</a:t>
            </a:r>
            <a:r>
              <a:rPr lang="en-GB" sz="1200" b="1" dirty="0">
                <a:latin typeface="Arial"/>
                <a:cs typeface="Segoe UI"/>
              </a:rPr>
              <a:t>?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b="1" dirty="0">
                <a:latin typeface="Arial"/>
                <a:cs typeface="Segoe UI"/>
              </a:rPr>
              <a:t>Sr. Hugo: Una </a:t>
            </a:r>
            <a:r>
              <a:rPr lang="en-GB" sz="1200" b="1" dirty="0" err="1">
                <a:latin typeface="Arial"/>
                <a:cs typeface="Segoe UI"/>
              </a:rPr>
              <a:t>cama</a:t>
            </a:r>
            <a:r>
              <a:rPr lang="en-GB" sz="1200" b="1" dirty="0">
                <a:latin typeface="Arial"/>
                <a:cs typeface="Segoe UI"/>
              </a:rPr>
              <a:t> doble, </a:t>
            </a:r>
            <a:r>
              <a:rPr lang="en-GB" sz="1200" b="1" dirty="0" err="1">
                <a:latin typeface="Arial"/>
                <a:cs typeface="Segoe UI"/>
              </a:rPr>
              <a:t>por</a:t>
            </a:r>
            <a:r>
              <a:rPr lang="en-GB" sz="1200" b="1" dirty="0">
                <a:latin typeface="Arial"/>
                <a:cs typeface="Segoe UI"/>
              </a:rPr>
              <a:t> </a:t>
            </a:r>
            <a:r>
              <a:rPr lang="en-GB" sz="1200" b="1" dirty="0" err="1">
                <a:latin typeface="Arial"/>
                <a:cs typeface="Segoe UI"/>
              </a:rPr>
              <a:t>fabor</a:t>
            </a:r>
            <a:r>
              <a:rPr lang="en-GB" sz="1200" b="1" dirty="0">
                <a:latin typeface="Arial"/>
                <a:cs typeface="Segoe UI"/>
              </a:rPr>
              <a:t>.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b="1" dirty="0" err="1">
                <a:latin typeface="Arial"/>
                <a:cs typeface="Segoe UI"/>
              </a:rPr>
              <a:t>Recepcionista</a:t>
            </a:r>
            <a:r>
              <a:rPr lang="en-GB" sz="1200" b="1" dirty="0">
                <a:latin typeface="Arial"/>
                <a:cs typeface="Segoe UI"/>
              </a:rPr>
              <a:t>: Para que </a:t>
            </a:r>
            <a:r>
              <a:rPr lang="en-GB" sz="1200" b="1" dirty="0" err="1">
                <a:latin typeface="Arial"/>
                <a:cs typeface="Segoe UI"/>
              </a:rPr>
              <a:t>fecha</a:t>
            </a:r>
            <a:r>
              <a:rPr lang="en-GB" sz="1200" b="1" dirty="0">
                <a:latin typeface="Arial"/>
                <a:cs typeface="Segoe UI"/>
              </a:rPr>
              <a:t>? Senior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b="1" dirty="0">
                <a:latin typeface="Arial"/>
                <a:cs typeface="Segoe UI"/>
              </a:rPr>
              <a:t>Sr. Hugo: Para </a:t>
            </a:r>
            <a:r>
              <a:rPr lang="en-GB" sz="1200" b="1" dirty="0" err="1">
                <a:latin typeface="Arial"/>
                <a:cs typeface="Segoe UI"/>
              </a:rPr>
              <a:t>el</a:t>
            </a:r>
            <a:r>
              <a:rPr lang="en-GB" sz="1200" b="1" dirty="0">
                <a:latin typeface="Arial"/>
                <a:cs typeface="Segoe UI"/>
              </a:rPr>
              <a:t> Martes uno de Marzo de 2022.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b="1" dirty="0" err="1">
                <a:latin typeface="Arial"/>
                <a:cs typeface="Segoe UI"/>
              </a:rPr>
              <a:t>Recepcionista</a:t>
            </a:r>
            <a:r>
              <a:rPr lang="en-GB" sz="1200" b="1" dirty="0">
                <a:latin typeface="Arial"/>
                <a:cs typeface="Segoe UI"/>
              </a:rPr>
              <a:t>: Por </a:t>
            </a:r>
            <a:r>
              <a:rPr lang="en-GB" sz="1200" b="1" dirty="0" err="1">
                <a:latin typeface="Arial"/>
                <a:cs typeface="Segoe UI"/>
              </a:rPr>
              <a:t>cuantas</a:t>
            </a:r>
            <a:r>
              <a:rPr lang="en-GB" sz="1200" b="1" dirty="0">
                <a:latin typeface="Arial"/>
                <a:cs typeface="Segoe UI"/>
              </a:rPr>
              <a:t> </a:t>
            </a:r>
            <a:r>
              <a:rPr lang="en-GB" sz="1200" b="1" dirty="0" err="1">
                <a:latin typeface="Arial"/>
                <a:cs typeface="Segoe UI"/>
              </a:rPr>
              <a:t>noches</a:t>
            </a:r>
            <a:r>
              <a:rPr lang="en-GB" sz="1200" b="1" dirty="0">
                <a:latin typeface="Arial"/>
                <a:cs typeface="Segoe UI"/>
              </a:rPr>
              <a:t>?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b="1" dirty="0">
                <a:latin typeface="Arial"/>
                <a:cs typeface="Segoe UI"/>
              </a:rPr>
              <a:t>Sr. Hugo: Por dos </a:t>
            </a:r>
            <a:r>
              <a:rPr lang="en-GB" sz="1200" b="1" dirty="0" err="1">
                <a:latin typeface="Arial"/>
                <a:cs typeface="Segoe UI"/>
              </a:rPr>
              <a:t>noches</a:t>
            </a:r>
            <a:r>
              <a:rPr lang="en-GB" sz="1200" b="1" dirty="0">
                <a:latin typeface="Arial"/>
                <a:cs typeface="Segoe UI"/>
              </a:rPr>
              <a:t>. Por </a:t>
            </a:r>
            <a:r>
              <a:rPr lang="en-GB" sz="1200" b="1" dirty="0" err="1">
                <a:latin typeface="Arial"/>
                <a:cs typeface="Segoe UI"/>
              </a:rPr>
              <a:t>fabor</a:t>
            </a:r>
            <a:r>
              <a:rPr lang="en-GB" sz="1200" b="1" dirty="0">
                <a:latin typeface="Arial"/>
                <a:cs typeface="Segoe UI"/>
              </a:rPr>
              <a:t>.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b="1" dirty="0" err="1">
                <a:latin typeface="Arial"/>
                <a:cs typeface="Segoe UI"/>
              </a:rPr>
              <a:t>Recepcionista</a:t>
            </a:r>
            <a:r>
              <a:rPr lang="en-GB" sz="1200" b="1" dirty="0">
                <a:latin typeface="Arial"/>
                <a:cs typeface="Segoe UI"/>
              </a:rPr>
              <a:t>: Bueno. Todo </a:t>
            </a:r>
            <a:r>
              <a:rPr lang="en-GB" sz="1200" b="1" dirty="0" err="1">
                <a:latin typeface="Arial"/>
                <a:cs typeface="Segoe UI"/>
              </a:rPr>
              <a:t>esta</a:t>
            </a:r>
            <a:r>
              <a:rPr lang="en-GB" sz="1200" b="1" dirty="0">
                <a:latin typeface="Arial"/>
                <a:cs typeface="Segoe UI"/>
              </a:rPr>
              <a:t> </a:t>
            </a:r>
            <a:r>
              <a:rPr lang="en-GB" sz="1200" b="1" dirty="0" err="1">
                <a:latin typeface="Arial"/>
                <a:cs typeface="Segoe UI"/>
              </a:rPr>
              <a:t>reservado</a:t>
            </a:r>
            <a:r>
              <a:rPr lang="en-GB" sz="1200" b="1" dirty="0">
                <a:latin typeface="Arial"/>
                <a:cs typeface="Segoe UI"/>
              </a:rPr>
              <a:t>.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b="1" dirty="0">
                <a:latin typeface="Arial"/>
                <a:cs typeface="Segoe UI"/>
              </a:rPr>
              <a:t>Sr. Hugo: Genial, </a:t>
            </a:r>
            <a:r>
              <a:rPr lang="en-GB" sz="1200" b="1" dirty="0" err="1">
                <a:latin typeface="Arial"/>
                <a:cs typeface="Segoe UI"/>
              </a:rPr>
              <a:t>Muchas</a:t>
            </a:r>
            <a:r>
              <a:rPr lang="en-GB" sz="1200" b="1" dirty="0">
                <a:latin typeface="Arial"/>
                <a:cs typeface="Segoe UI"/>
              </a:rPr>
              <a:t> Gracias, De nada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b="1" dirty="0" err="1">
                <a:latin typeface="Arial"/>
                <a:cs typeface="Segoe UI"/>
              </a:rPr>
              <a:t>Recepcionista</a:t>
            </a:r>
            <a:r>
              <a:rPr lang="en-GB" sz="1200" b="1" dirty="0">
                <a:latin typeface="Arial"/>
                <a:cs typeface="Segoe UI"/>
              </a:rPr>
              <a:t>: </a:t>
            </a:r>
            <a:r>
              <a:rPr lang="en-GB" sz="1200" b="1" dirty="0" err="1">
                <a:latin typeface="Arial"/>
                <a:cs typeface="Segoe UI"/>
              </a:rPr>
              <a:t>Muchas</a:t>
            </a:r>
            <a:r>
              <a:rPr lang="en-GB" sz="1200" b="1" dirty="0">
                <a:latin typeface="Arial"/>
                <a:cs typeface="Segoe UI"/>
              </a:rPr>
              <a:t> Gracias, adios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b="1" dirty="0">
                <a:latin typeface="Arial"/>
                <a:cs typeface="Segoe UI"/>
              </a:rPr>
              <a:t>Sr. Hugo: Adios.</a:t>
            </a:r>
            <a:r>
              <a:rPr lang="en-GB" sz="1200" dirty="0">
                <a:latin typeface="Arial"/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2A1BC0E126C143B9CAF5D63CE7D052" ma:contentTypeVersion="11" ma:contentTypeDescription="Create a new document." ma:contentTypeScope="" ma:versionID="b3150c2502d5c5bded1012c7d260463e">
  <xsd:schema xmlns:xsd="http://www.w3.org/2001/XMLSchema" xmlns:xs="http://www.w3.org/2001/XMLSchema" xmlns:p="http://schemas.microsoft.com/office/2006/metadata/properties" xmlns:ns3="6730e359-ea60-4bf4-a90a-e46339816358" xmlns:ns4="5e11eeeb-aea2-48d1-b3ff-7dffc84c1762" targetNamespace="http://schemas.microsoft.com/office/2006/metadata/properties" ma:root="true" ma:fieldsID="eb7653280e902105927d1b202b709990" ns3:_="" ns4:_="">
    <xsd:import namespace="6730e359-ea60-4bf4-a90a-e46339816358"/>
    <xsd:import namespace="5e11eeeb-aea2-48d1-b3ff-7dffc84c17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730e359-ea60-4bf4-a90a-e4633981635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11eeeb-aea2-48d1-b3ff-7dffc84c1762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7719F71-4217-4F7D-8714-BB68E86F82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730e359-ea60-4bf4-a90a-e46339816358"/>
    <ds:schemaRef ds:uri="5e11eeeb-aea2-48d1-b3ff-7dffc84c17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0D1DD06-029E-480A-B530-761B296FF62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82F0B69-46B6-4BEB-8983-5621F079F8E5}">
  <ds:schemaRefs>
    <ds:schemaRef ds:uri="http://schemas.microsoft.com/office/infopath/2007/PartnerControls"/>
    <ds:schemaRef ds:uri="http://purl.org/dc/terms/"/>
    <ds:schemaRef ds:uri="http://purl.org/dc/dcmitype/"/>
    <ds:schemaRef ds:uri="5e11eeeb-aea2-48d1-b3ff-7dffc84c1762"/>
    <ds:schemaRef ds:uri="http://schemas.microsoft.com/office/2006/documentManagement/types"/>
    <ds:schemaRef ds:uri="http://schemas.openxmlformats.org/package/2006/metadata/core-properties"/>
    <ds:schemaRef ds:uri="6730e359-ea60-4bf4-a90a-e46339816358"/>
    <ds:schemaRef ds:uri="http://schemas.microsoft.com/office/2006/metadata/properties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217</Words>
  <Application>Microsoft Office PowerPoint</Application>
  <PresentationFormat>Widescreen</PresentationFormat>
  <Paragraphs>23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Kazi Yousuf (1918744)</cp:lastModifiedBy>
  <cp:revision>65</cp:revision>
  <dcterms:created xsi:type="dcterms:W3CDTF">2022-03-02T10:33:20Z</dcterms:created>
  <dcterms:modified xsi:type="dcterms:W3CDTF">2022-03-02T13:56:57Z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0x010100DC2A1BC0E126C143B9CAF5D63CE7D052</vt:lpwstr>
  </property>
</Properties>
</file>