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7A26AA-3231-489F-A3CA-17F63DB39E04}" v="44" dt="2026-03-22T21:01:43.688"/>
    <p1510:client id="{24A42DFC-3616-1944-F800-20F6652A3693}" v="1934" dt="2026-03-22T17:30:15.626"/>
    <p1510:client id="{704EDAAA-AAE3-E32B-FC0B-E7C5B125639D}" v="3664" dt="2026-03-22T19:40:56.197"/>
    <p1510:client id="{90AC1A75-3E58-EBFB-80DD-E57F987324C5}" v="1088" dt="2026-03-22T19:56:56.298"/>
    <p1510:client id="{F2768E05-2EDF-6C1A-681B-F00D54DCD720}" v="422" dt="2026-03-22T16:46:11.4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nna Mahnoor Shakil (2424121)" userId="eb1258d9-1cdb-4e47-a223-d4f2b9ddde86" providerId="ADAL" clId="{A4B7B05C-746D-4A2A-ACEB-9E3DB76D0622}"/>
    <pc:docChg chg="custSel modSld">
      <pc:chgData name="Henna Mahnoor Shakil (2424121)" userId="eb1258d9-1cdb-4e47-a223-d4f2b9ddde86" providerId="ADAL" clId="{A4B7B05C-746D-4A2A-ACEB-9E3DB76D0622}" dt="2026-03-22T21:01:43.704" v="33" actId="20577"/>
      <pc:docMkLst>
        <pc:docMk/>
      </pc:docMkLst>
      <pc:sldChg chg="delSp modSp mod delAnim">
        <pc:chgData name="Henna Mahnoor Shakil (2424121)" userId="eb1258d9-1cdb-4e47-a223-d4f2b9ddde86" providerId="ADAL" clId="{A4B7B05C-746D-4A2A-ACEB-9E3DB76D0622}" dt="2026-03-22T20:55:10.076" v="20" actId="1076"/>
        <pc:sldMkLst>
          <pc:docMk/>
          <pc:sldMk cId="109857222" sldId="256"/>
        </pc:sldMkLst>
        <pc:picChg chg="del mod">
          <ac:chgData name="Henna Mahnoor Shakil (2424121)" userId="eb1258d9-1cdb-4e47-a223-d4f2b9ddde86" providerId="ADAL" clId="{A4B7B05C-746D-4A2A-ACEB-9E3DB76D0622}" dt="2026-03-22T20:54:17.077" v="19" actId="478"/>
          <ac:picMkLst>
            <pc:docMk/>
            <pc:sldMk cId="109857222" sldId="256"/>
            <ac:picMk id="3" creationId="{78707138-9D8F-2D9F-57E6-3B91DA4FD6D9}"/>
          </ac:picMkLst>
        </pc:picChg>
        <pc:picChg chg="mod">
          <ac:chgData name="Henna Mahnoor Shakil (2424121)" userId="eb1258d9-1cdb-4e47-a223-d4f2b9ddde86" providerId="ADAL" clId="{A4B7B05C-746D-4A2A-ACEB-9E3DB76D0622}" dt="2026-03-22T20:55:10.076" v="20" actId="1076"/>
          <ac:picMkLst>
            <pc:docMk/>
            <pc:sldMk cId="109857222" sldId="256"/>
            <ac:picMk id="4" creationId="{46D4C634-7878-D33A-6E1D-C51491EB008B}"/>
          </ac:picMkLst>
        </pc:picChg>
      </pc:sldChg>
      <pc:sldChg chg="delSp modSp mod delAnim">
        <pc:chgData name="Henna Mahnoor Shakil (2424121)" userId="eb1258d9-1cdb-4e47-a223-d4f2b9ddde86" providerId="ADAL" clId="{A4B7B05C-746D-4A2A-ACEB-9E3DB76D0622}" dt="2026-03-22T20:56:15.602" v="22" actId="1076"/>
        <pc:sldMkLst>
          <pc:docMk/>
          <pc:sldMk cId="3010996097" sldId="257"/>
        </pc:sldMkLst>
        <pc:picChg chg="del mod">
          <ac:chgData name="Henna Mahnoor Shakil (2424121)" userId="eb1258d9-1cdb-4e47-a223-d4f2b9ddde86" providerId="ADAL" clId="{A4B7B05C-746D-4A2A-ACEB-9E3DB76D0622}" dt="2026-03-22T20:55:22.686" v="21" actId="478"/>
          <ac:picMkLst>
            <pc:docMk/>
            <pc:sldMk cId="3010996097" sldId="257"/>
            <ac:picMk id="2" creationId="{F2167C59-0268-055E-E5CF-AB683F945219}"/>
          </ac:picMkLst>
        </pc:picChg>
        <pc:picChg chg="mod">
          <ac:chgData name="Henna Mahnoor Shakil (2424121)" userId="eb1258d9-1cdb-4e47-a223-d4f2b9ddde86" providerId="ADAL" clId="{A4B7B05C-746D-4A2A-ACEB-9E3DB76D0622}" dt="2026-03-22T20:56:15.602" v="22" actId="1076"/>
          <ac:picMkLst>
            <pc:docMk/>
            <pc:sldMk cId="3010996097" sldId="257"/>
            <ac:picMk id="6" creationId="{9A4A7CEA-1654-1ABA-55C2-AFE4677E24C8}"/>
          </ac:picMkLst>
        </pc:picChg>
      </pc:sldChg>
      <pc:sldChg chg="delSp modSp mod delAnim">
        <pc:chgData name="Henna Mahnoor Shakil (2424121)" userId="eb1258d9-1cdb-4e47-a223-d4f2b9ddde86" providerId="ADAL" clId="{A4B7B05C-746D-4A2A-ACEB-9E3DB76D0622}" dt="2026-03-22T20:57:28.647" v="24" actId="1076"/>
        <pc:sldMkLst>
          <pc:docMk/>
          <pc:sldMk cId="1796447436" sldId="258"/>
        </pc:sldMkLst>
        <pc:picChg chg="del mod">
          <ac:chgData name="Henna Mahnoor Shakil (2424121)" userId="eb1258d9-1cdb-4e47-a223-d4f2b9ddde86" providerId="ADAL" clId="{A4B7B05C-746D-4A2A-ACEB-9E3DB76D0622}" dt="2026-03-22T20:56:22.900" v="23" actId="478"/>
          <ac:picMkLst>
            <pc:docMk/>
            <pc:sldMk cId="1796447436" sldId="258"/>
            <ac:picMk id="3" creationId="{7F54FA72-9FE1-F402-0C26-01791D8A6C93}"/>
          </ac:picMkLst>
        </pc:picChg>
        <pc:picChg chg="mod">
          <ac:chgData name="Henna Mahnoor Shakil (2424121)" userId="eb1258d9-1cdb-4e47-a223-d4f2b9ddde86" providerId="ADAL" clId="{A4B7B05C-746D-4A2A-ACEB-9E3DB76D0622}" dt="2026-03-22T20:57:28.647" v="24" actId="1076"/>
          <ac:picMkLst>
            <pc:docMk/>
            <pc:sldMk cId="1796447436" sldId="258"/>
            <ac:picMk id="7" creationId="{33864B36-8A04-09AE-4DC6-14E1724BABD0}"/>
          </ac:picMkLst>
        </pc:picChg>
      </pc:sldChg>
      <pc:sldChg chg="modSp mod">
        <pc:chgData name="Henna Mahnoor Shakil (2424121)" userId="eb1258d9-1cdb-4e47-a223-d4f2b9ddde86" providerId="ADAL" clId="{A4B7B05C-746D-4A2A-ACEB-9E3DB76D0622}" dt="2026-03-22T20:24:27.323" v="3" actId="1076"/>
        <pc:sldMkLst>
          <pc:docMk/>
          <pc:sldMk cId="2607811026" sldId="259"/>
        </pc:sldMkLst>
        <pc:picChg chg="mod">
          <ac:chgData name="Henna Mahnoor Shakil (2424121)" userId="eb1258d9-1cdb-4e47-a223-d4f2b9ddde86" providerId="ADAL" clId="{A4B7B05C-746D-4A2A-ACEB-9E3DB76D0622}" dt="2026-03-22T20:24:27.323" v="3" actId="1076"/>
          <ac:picMkLst>
            <pc:docMk/>
            <pc:sldMk cId="2607811026" sldId="259"/>
            <ac:picMk id="2" creationId="{B432DBD7-EE3A-781B-5906-1A5EAFDB1121}"/>
          </ac:picMkLst>
        </pc:picChg>
      </pc:sldChg>
      <pc:sldChg chg="delSp modSp mod delAnim">
        <pc:chgData name="Henna Mahnoor Shakil (2424121)" userId="eb1258d9-1cdb-4e47-a223-d4f2b9ddde86" providerId="ADAL" clId="{A4B7B05C-746D-4A2A-ACEB-9E3DB76D0622}" dt="2026-03-22T20:58:30.104" v="26" actId="1076"/>
        <pc:sldMkLst>
          <pc:docMk/>
          <pc:sldMk cId="4292922479" sldId="260"/>
        </pc:sldMkLst>
        <pc:picChg chg="del mod">
          <ac:chgData name="Henna Mahnoor Shakil (2424121)" userId="eb1258d9-1cdb-4e47-a223-d4f2b9ddde86" providerId="ADAL" clId="{A4B7B05C-746D-4A2A-ACEB-9E3DB76D0622}" dt="2026-03-22T20:57:46.688" v="25" actId="478"/>
          <ac:picMkLst>
            <pc:docMk/>
            <pc:sldMk cId="4292922479" sldId="260"/>
            <ac:picMk id="2" creationId="{F9BD4C09-C074-C4E7-4CE9-5F6C02F38023}"/>
          </ac:picMkLst>
        </pc:picChg>
        <pc:picChg chg="mod">
          <ac:chgData name="Henna Mahnoor Shakil (2424121)" userId="eb1258d9-1cdb-4e47-a223-d4f2b9ddde86" providerId="ADAL" clId="{A4B7B05C-746D-4A2A-ACEB-9E3DB76D0622}" dt="2026-03-22T20:58:30.104" v="26" actId="1076"/>
          <ac:picMkLst>
            <pc:docMk/>
            <pc:sldMk cId="4292922479" sldId="260"/>
            <ac:picMk id="3" creationId="{C6DC81BB-8447-5704-BA54-31165348E2BE}"/>
          </ac:picMkLst>
        </pc:picChg>
      </pc:sldChg>
      <pc:sldChg chg="modSp mod">
        <pc:chgData name="Henna Mahnoor Shakil (2424121)" userId="eb1258d9-1cdb-4e47-a223-d4f2b9ddde86" providerId="ADAL" clId="{A4B7B05C-746D-4A2A-ACEB-9E3DB76D0622}" dt="2026-03-22T20:27:57.357" v="5" actId="1076"/>
        <pc:sldMkLst>
          <pc:docMk/>
          <pc:sldMk cId="3474832733" sldId="261"/>
        </pc:sldMkLst>
        <pc:picChg chg="mod">
          <ac:chgData name="Henna Mahnoor Shakil (2424121)" userId="eb1258d9-1cdb-4e47-a223-d4f2b9ddde86" providerId="ADAL" clId="{A4B7B05C-746D-4A2A-ACEB-9E3DB76D0622}" dt="2026-03-22T20:27:57.357" v="5" actId="1076"/>
          <ac:picMkLst>
            <pc:docMk/>
            <pc:sldMk cId="3474832733" sldId="261"/>
            <ac:picMk id="7" creationId="{1F16270C-C3CD-9861-F42C-CD89934D5184}"/>
          </ac:picMkLst>
        </pc:picChg>
      </pc:sldChg>
      <pc:sldChg chg="modSp mod">
        <pc:chgData name="Henna Mahnoor Shakil (2424121)" userId="eb1258d9-1cdb-4e47-a223-d4f2b9ddde86" providerId="ADAL" clId="{A4B7B05C-746D-4A2A-ACEB-9E3DB76D0622}" dt="2026-03-22T20:31:20.940" v="6" actId="1076"/>
        <pc:sldMkLst>
          <pc:docMk/>
          <pc:sldMk cId="3508230380" sldId="262"/>
        </pc:sldMkLst>
        <pc:picChg chg="mod">
          <ac:chgData name="Henna Mahnoor Shakil (2424121)" userId="eb1258d9-1cdb-4e47-a223-d4f2b9ddde86" providerId="ADAL" clId="{A4B7B05C-746D-4A2A-ACEB-9E3DB76D0622}" dt="2026-03-22T20:31:20.940" v="6" actId="1076"/>
          <ac:picMkLst>
            <pc:docMk/>
            <pc:sldMk cId="3508230380" sldId="262"/>
            <ac:picMk id="3" creationId="{3745EF15-7947-FC9B-2BBD-5732E17BC4FC}"/>
          </ac:picMkLst>
        </pc:picChg>
      </pc:sldChg>
      <pc:sldChg chg="modSp mod">
        <pc:chgData name="Henna Mahnoor Shakil (2424121)" userId="eb1258d9-1cdb-4e47-a223-d4f2b9ddde86" providerId="ADAL" clId="{A4B7B05C-746D-4A2A-ACEB-9E3DB76D0622}" dt="2026-03-22T20:33:16.546" v="7" actId="1076"/>
        <pc:sldMkLst>
          <pc:docMk/>
          <pc:sldMk cId="256774923" sldId="263"/>
        </pc:sldMkLst>
        <pc:picChg chg="mod">
          <ac:chgData name="Henna Mahnoor Shakil (2424121)" userId="eb1258d9-1cdb-4e47-a223-d4f2b9ddde86" providerId="ADAL" clId="{A4B7B05C-746D-4A2A-ACEB-9E3DB76D0622}" dt="2026-03-22T20:33:16.546" v="7" actId="1076"/>
          <ac:picMkLst>
            <pc:docMk/>
            <pc:sldMk cId="256774923" sldId="263"/>
            <ac:picMk id="2" creationId="{5300AE95-D1C9-5F9F-CD0B-8523C1937475}"/>
          </ac:picMkLst>
        </pc:picChg>
      </pc:sldChg>
      <pc:sldChg chg="delSp modSp mod delAnim">
        <pc:chgData name="Henna Mahnoor Shakil (2424121)" userId="eb1258d9-1cdb-4e47-a223-d4f2b9ddde86" providerId="ADAL" clId="{A4B7B05C-746D-4A2A-ACEB-9E3DB76D0622}" dt="2026-03-22T21:00:07.051" v="28" actId="1076"/>
        <pc:sldMkLst>
          <pc:docMk/>
          <pc:sldMk cId="1652297213" sldId="264"/>
        </pc:sldMkLst>
        <pc:picChg chg="del mod">
          <ac:chgData name="Henna Mahnoor Shakil (2424121)" userId="eb1258d9-1cdb-4e47-a223-d4f2b9ddde86" providerId="ADAL" clId="{A4B7B05C-746D-4A2A-ACEB-9E3DB76D0622}" dt="2026-03-22T20:59:15.700" v="27" actId="478"/>
          <ac:picMkLst>
            <pc:docMk/>
            <pc:sldMk cId="1652297213" sldId="264"/>
            <ac:picMk id="3" creationId="{B0B2EB73-9D51-8609-5EEB-A29519C3522B}"/>
          </ac:picMkLst>
        </pc:picChg>
        <pc:picChg chg="mod">
          <ac:chgData name="Henna Mahnoor Shakil (2424121)" userId="eb1258d9-1cdb-4e47-a223-d4f2b9ddde86" providerId="ADAL" clId="{A4B7B05C-746D-4A2A-ACEB-9E3DB76D0622}" dt="2026-03-22T21:00:07.051" v="28" actId="1076"/>
          <ac:picMkLst>
            <pc:docMk/>
            <pc:sldMk cId="1652297213" sldId="264"/>
            <ac:picMk id="4" creationId="{FD692C72-8F33-DC56-4ED4-803649EA93A8}"/>
          </ac:picMkLst>
        </pc:picChg>
        <pc:picChg chg="mod">
          <ac:chgData name="Henna Mahnoor Shakil (2424121)" userId="eb1258d9-1cdb-4e47-a223-d4f2b9ddde86" providerId="ADAL" clId="{A4B7B05C-746D-4A2A-ACEB-9E3DB76D0622}" dt="2026-03-22T20:36:14.075" v="9" actId="1036"/>
          <ac:picMkLst>
            <pc:docMk/>
            <pc:sldMk cId="1652297213" sldId="264"/>
            <ac:picMk id="29" creationId="{E0133C9A-167E-534B-72D0-7CF384E2686D}"/>
          </ac:picMkLst>
        </pc:picChg>
      </pc:sldChg>
      <pc:sldChg chg="modSp mod">
        <pc:chgData name="Henna Mahnoor Shakil (2424121)" userId="eb1258d9-1cdb-4e47-a223-d4f2b9ddde86" providerId="ADAL" clId="{A4B7B05C-746D-4A2A-ACEB-9E3DB76D0622}" dt="2026-03-22T20:37:52.027" v="10" actId="1076"/>
        <pc:sldMkLst>
          <pc:docMk/>
          <pc:sldMk cId="3943932099" sldId="265"/>
        </pc:sldMkLst>
        <pc:picChg chg="mod">
          <ac:chgData name="Henna Mahnoor Shakil (2424121)" userId="eb1258d9-1cdb-4e47-a223-d4f2b9ddde86" providerId="ADAL" clId="{A4B7B05C-746D-4A2A-ACEB-9E3DB76D0622}" dt="2026-03-22T20:37:52.027" v="10" actId="1076"/>
          <ac:picMkLst>
            <pc:docMk/>
            <pc:sldMk cId="3943932099" sldId="265"/>
            <ac:picMk id="5" creationId="{4FF7AEAB-7B71-D7B4-65A2-550590C15536}"/>
          </ac:picMkLst>
        </pc:picChg>
      </pc:sldChg>
      <pc:sldChg chg="modSp mod">
        <pc:chgData name="Henna Mahnoor Shakil (2424121)" userId="eb1258d9-1cdb-4e47-a223-d4f2b9ddde86" providerId="ADAL" clId="{A4B7B05C-746D-4A2A-ACEB-9E3DB76D0622}" dt="2026-03-22T20:41:30.770" v="12" actId="1076"/>
        <pc:sldMkLst>
          <pc:docMk/>
          <pc:sldMk cId="2396502280" sldId="266"/>
        </pc:sldMkLst>
        <pc:spChg chg="mod">
          <ac:chgData name="Henna Mahnoor Shakil (2424121)" userId="eb1258d9-1cdb-4e47-a223-d4f2b9ddde86" providerId="ADAL" clId="{A4B7B05C-746D-4A2A-ACEB-9E3DB76D0622}" dt="2026-03-22T20:38:04.206" v="11" actId="1076"/>
          <ac:spMkLst>
            <pc:docMk/>
            <pc:sldMk cId="2396502280" sldId="266"/>
            <ac:spMk id="3" creationId="{8A6C4D36-C3BA-1D1A-B68A-A42BBEAE2159}"/>
          </ac:spMkLst>
        </pc:spChg>
        <pc:picChg chg="mod">
          <ac:chgData name="Henna Mahnoor Shakil (2424121)" userId="eb1258d9-1cdb-4e47-a223-d4f2b9ddde86" providerId="ADAL" clId="{A4B7B05C-746D-4A2A-ACEB-9E3DB76D0622}" dt="2026-03-22T20:41:30.770" v="12" actId="1076"/>
          <ac:picMkLst>
            <pc:docMk/>
            <pc:sldMk cId="2396502280" sldId="266"/>
            <ac:picMk id="4" creationId="{F0EB7769-F4B9-6DB7-008E-9144D2E09D13}"/>
          </ac:picMkLst>
        </pc:picChg>
      </pc:sldChg>
      <pc:sldChg chg="modSp mod">
        <pc:chgData name="Henna Mahnoor Shakil (2424121)" userId="eb1258d9-1cdb-4e47-a223-d4f2b9ddde86" providerId="ADAL" clId="{A4B7B05C-746D-4A2A-ACEB-9E3DB76D0622}" dt="2026-03-22T20:44:46.968" v="13" actId="1076"/>
        <pc:sldMkLst>
          <pc:docMk/>
          <pc:sldMk cId="3164752059" sldId="267"/>
        </pc:sldMkLst>
        <pc:picChg chg="mod">
          <ac:chgData name="Henna Mahnoor Shakil (2424121)" userId="eb1258d9-1cdb-4e47-a223-d4f2b9ddde86" providerId="ADAL" clId="{A4B7B05C-746D-4A2A-ACEB-9E3DB76D0622}" dt="2026-03-22T20:44:46.968" v="13" actId="1076"/>
          <ac:picMkLst>
            <pc:docMk/>
            <pc:sldMk cId="3164752059" sldId="267"/>
            <ac:picMk id="4" creationId="{CDE41379-D353-B8B2-EB2E-9F7FA29A5688}"/>
          </ac:picMkLst>
        </pc:picChg>
      </pc:sldChg>
      <pc:sldChg chg="modSp mod">
        <pc:chgData name="Henna Mahnoor Shakil (2424121)" userId="eb1258d9-1cdb-4e47-a223-d4f2b9ddde86" providerId="ADAL" clId="{A4B7B05C-746D-4A2A-ACEB-9E3DB76D0622}" dt="2026-03-22T20:45:43.969" v="14" actId="1076"/>
        <pc:sldMkLst>
          <pc:docMk/>
          <pc:sldMk cId="3212550919" sldId="268"/>
        </pc:sldMkLst>
        <pc:picChg chg="mod">
          <ac:chgData name="Henna Mahnoor Shakil (2424121)" userId="eb1258d9-1cdb-4e47-a223-d4f2b9ddde86" providerId="ADAL" clId="{A4B7B05C-746D-4A2A-ACEB-9E3DB76D0622}" dt="2026-03-22T20:45:43.969" v="14" actId="1076"/>
          <ac:picMkLst>
            <pc:docMk/>
            <pc:sldMk cId="3212550919" sldId="268"/>
            <ac:picMk id="5" creationId="{DBCDAC42-3280-ED48-B273-BC7DDC8A8A96}"/>
          </ac:picMkLst>
        </pc:picChg>
      </pc:sldChg>
      <pc:sldChg chg="delSp modSp mod delAnim">
        <pc:chgData name="Henna Mahnoor Shakil (2424121)" userId="eb1258d9-1cdb-4e47-a223-d4f2b9ddde86" providerId="ADAL" clId="{A4B7B05C-746D-4A2A-ACEB-9E3DB76D0622}" dt="2026-03-22T20:50:49.880" v="17" actId="1076"/>
        <pc:sldMkLst>
          <pc:docMk/>
          <pc:sldMk cId="1031900544" sldId="269"/>
        </pc:sldMkLst>
        <pc:picChg chg="del mod">
          <ac:chgData name="Henna Mahnoor Shakil (2424121)" userId="eb1258d9-1cdb-4e47-a223-d4f2b9ddde86" providerId="ADAL" clId="{A4B7B05C-746D-4A2A-ACEB-9E3DB76D0622}" dt="2026-03-22T20:49:08.279" v="16" actId="478"/>
          <ac:picMkLst>
            <pc:docMk/>
            <pc:sldMk cId="1031900544" sldId="269"/>
            <ac:picMk id="4" creationId="{4E57D67E-9B6C-796E-EAEA-43A7D84C9145}"/>
          </ac:picMkLst>
        </pc:picChg>
        <pc:picChg chg="mod">
          <ac:chgData name="Henna Mahnoor Shakil (2424121)" userId="eb1258d9-1cdb-4e47-a223-d4f2b9ddde86" providerId="ADAL" clId="{A4B7B05C-746D-4A2A-ACEB-9E3DB76D0622}" dt="2026-03-22T20:50:49.880" v="17" actId="1076"/>
          <ac:picMkLst>
            <pc:docMk/>
            <pc:sldMk cId="1031900544" sldId="269"/>
            <ac:picMk id="6" creationId="{4B23CF22-BC93-3813-6108-2F1B9D6828ED}"/>
          </ac:picMkLst>
        </pc:picChg>
      </pc:sldChg>
      <pc:sldChg chg="modSp mod">
        <pc:chgData name="Henna Mahnoor Shakil (2424121)" userId="eb1258d9-1cdb-4e47-a223-d4f2b9ddde86" providerId="ADAL" clId="{A4B7B05C-746D-4A2A-ACEB-9E3DB76D0622}" dt="2026-03-22T21:01:43.704" v="33" actId="20577"/>
        <pc:sldMkLst>
          <pc:docMk/>
          <pc:sldMk cId="2450197158" sldId="270"/>
        </pc:sldMkLst>
        <pc:spChg chg="mod">
          <ac:chgData name="Henna Mahnoor Shakil (2424121)" userId="eb1258d9-1cdb-4e47-a223-d4f2b9ddde86" providerId="ADAL" clId="{A4B7B05C-746D-4A2A-ACEB-9E3DB76D0622}" dt="2026-03-22T21:01:43.704" v="33" actId="20577"/>
          <ac:spMkLst>
            <pc:docMk/>
            <pc:sldMk cId="2450197158" sldId="270"/>
            <ac:spMk id="4" creationId="{B7240A06-9AC4-037C-B35D-09F29A8CAB0E}"/>
          </ac:spMkLst>
        </pc:spChg>
        <pc:picChg chg="mod">
          <ac:chgData name="Henna Mahnoor Shakil (2424121)" userId="eb1258d9-1cdb-4e47-a223-d4f2b9ddde86" providerId="ADAL" clId="{A4B7B05C-746D-4A2A-ACEB-9E3DB76D0622}" dt="2026-03-22T20:53:05.163" v="18" actId="1076"/>
          <ac:picMkLst>
            <pc:docMk/>
            <pc:sldMk cId="2450197158" sldId="270"/>
            <ac:picMk id="2" creationId="{35EB8465-53AB-E613-3CE6-EE2A87E09DC7}"/>
          </ac:picMkLst>
        </pc:picChg>
      </pc:sldChg>
    </pc:docChg>
  </pc:docChgLst>
  <pc:docChgLst>
    <pc:chgData name="Henna Mahnoor Shakil (2424121)" userId="S::2424121@student.uwtsd.ac.uk::eb1258d9-1cdb-4e47-a223-d4f2b9ddde86" providerId="AD" clId="Web-{D1744592-E7AC-82CA-497C-3D84B33FC443}"/>
    <pc:docChg chg="modSld">
      <pc:chgData name="Henna Mahnoor Shakil (2424121)" userId="S::2424121@student.uwtsd.ac.uk::eb1258d9-1cdb-4e47-a223-d4f2b9ddde86" providerId="AD" clId="Web-{D1744592-E7AC-82CA-497C-3D84B33FC443}" dt="2026-03-18T16:43:34.049" v="132" actId="20577"/>
      <pc:docMkLst>
        <pc:docMk/>
      </pc:docMkLst>
      <pc:sldChg chg="addSp modSp">
        <pc:chgData name="Henna Mahnoor Shakil (2424121)" userId="S::2424121@student.uwtsd.ac.uk::eb1258d9-1cdb-4e47-a223-d4f2b9ddde86" providerId="AD" clId="Web-{D1744592-E7AC-82CA-497C-3D84B33FC443}" dt="2026-03-18T16:43:34.049" v="132" actId="20577"/>
        <pc:sldMkLst>
          <pc:docMk/>
          <pc:sldMk cId="3010996097" sldId="257"/>
        </pc:sldMkLst>
        <pc:spChg chg="mod">
          <ac:chgData name="Henna Mahnoor Shakil (2424121)" userId="S::2424121@student.uwtsd.ac.uk::eb1258d9-1cdb-4e47-a223-d4f2b9ddde86" providerId="AD" clId="Web-{D1744592-E7AC-82CA-497C-3D84B33FC443}" dt="2026-03-18T16:43:10.563" v="98" actId="14100"/>
          <ac:spMkLst>
            <pc:docMk/>
            <pc:sldMk cId="3010996097" sldId="257"/>
            <ac:spMk id="3" creationId="{4DAF95E6-891A-FDB5-F772-45BB67449EB7}"/>
          </ac:spMkLst>
        </pc:spChg>
        <pc:spChg chg="add mod">
          <ac:chgData name="Henna Mahnoor Shakil (2424121)" userId="S::2424121@student.uwtsd.ac.uk::eb1258d9-1cdb-4e47-a223-d4f2b9ddde86" providerId="AD" clId="Web-{D1744592-E7AC-82CA-497C-3D84B33FC443}" dt="2026-03-18T16:43:34.049" v="132" actId="20577"/>
          <ac:spMkLst>
            <pc:docMk/>
            <pc:sldMk cId="3010996097" sldId="257"/>
            <ac:spMk id="4" creationId="{70621C15-6D7D-18FA-898A-CB361AB2CF7A}"/>
          </ac:spMkLst>
        </pc:spChg>
      </pc:sldChg>
    </pc:docChg>
  </pc:docChgLst>
  <pc:docChgLst>
    <pc:chgData name="Henna Mahnoor Shakil (2424121)" userId="S::2424121@student.uwtsd.ac.uk::eb1258d9-1cdb-4e47-a223-d4f2b9ddde86" providerId="AD" clId="Web-{CC4A4D59-C5E7-2B70-2EEE-D8933E7EE8E0}"/>
    <pc:docChg chg="addSld modSld">
      <pc:chgData name="Henna Mahnoor Shakil (2424121)" userId="S::2424121@student.uwtsd.ac.uk::eb1258d9-1cdb-4e47-a223-d4f2b9ddde86" providerId="AD" clId="Web-{CC4A4D59-C5E7-2B70-2EEE-D8933E7EE8E0}" dt="2026-03-18T17:03:21.174" v="218"/>
      <pc:docMkLst>
        <pc:docMk/>
      </pc:docMkLst>
      <pc:sldChg chg="addSp delSp modSp mod setBg">
        <pc:chgData name="Henna Mahnoor Shakil (2424121)" userId="S::2424121@student.uwtsd.ac.uk::eb1258d9-1cdb-4e47-a223-d4f2b9ddde86" providerId="AD" clId="Web-{CC4A4D59-C5E7-2B70-2EEE-D8933E7EE8E0}" dt="2026-03-18T17:03:05.079" v="215" actId="1076"/>
        <pc:sldMkLst>
          <pc:docMk/>
          <pc:sldMk cId="3010996097" sldId="257"/>
        </pc:sldMkLst>
        <pc:spChg chg="mod ord">
          <ac:chgData name="Henna Mahnoor Shakil (2424121)" userId="S::2424121@student.uwtsd.ac.uk::eb1258d9-1cdb-4e47-a223-d4f2b9ddde86" providerId="AD" clId="Web-{CC4A4D59-C5E7-2B70-2EEE-D8933E7EE8E0}" dt="2026-03-18T17:01:53.702" v="203" actId="1076"/>
          <ac:spMkLst>
            <pc:docMk/>
            <pc:sldMk cId="3010996097" sldId="257"/>
            <ac:spMk id="3" creationId="{4DAF95E6-891A-FDB5-F772-45BB67449EB7}"/>
          </ac:spMkLst>
        </pc:spChg>
        <pc:spChg chg="mod">
          <ac:chgData name="Henna Mahnoor Shakil (2424121)" userId="S::2424121@student.uwtsd.ac.uk::eb1258d9-1cdb-4e47-a223-d4f2b9ddde86" providerId="AD" clId="Web-{CC4A4D59-C5E7-2B70-2EEE-D8933E7EE8E0}" dt="2026-03-18T17:01:34.952" v="198" actId="1076"/>
          <ac:spMkLst>
            <pc:docMk/>
            <pc:sldMk cId="3010996097" sldId="257"/>
            <ac:spMk id="4" creationId="{70621C15-6D7D-18FA-898A-CB361AB2CF7A}"/>
          </ac:spMkLst>
        </pc:spChg>
        <pc:spChg chg="add">
          <ac:chgData name="Henna Mahnoor Shakil (2424121)" userId="S::2424121@student.uwtsd.ac.uk::eb1258d9-1cdb-4e47-a223-d4f2b9ddde86" providerId="AD" clId="Web-{CC4A4D59-C5E7-2B70-2EEE-D8933E7EE8E0}" dt="2026-03-18T17:00:29.123" v="179"/>
          <ac:spMkLst>
            <pc:docMk/>
            <pc:sldMk cId="3010996097" sldId="257"/>
            <ac:spMk id="9" creationId="{A3363022-C969-41E9-8EB2-E4C94908C1FA}"/>
          </ac:spMkLst>
        </pc:spChg>
        <pc:spChg chg="add">
          <ac:chgData name="Henna Mahnoor Shakil (2424121)" userId="S::2424121@student.uwtsd.ac.uk::eb1258d9-1cdb-4e47-a223-d4f2b9ddde86" providerId="AD" clId="Web-{CC4A4D59-C5E7-2B70-2EEE-D8933E7EE8E0}" dt="2026-03-18T17:00:29.123" v="179"/>
          <ac:spMkLst>
            <pc:docMk/>
            <pc:sldMk cId="3010996097" sldId="257"/>
            <ac:spMk id="11" creationId="{8D1AD6B3-BE88-4CEB-BA17-790657CC4729}"/>
          </ac:spMkLst>
        </pc:spChg>
        <pc:grpChg chg="add">
          <ac:chgData name="Henna Mahnoor Shakil (2424121)" userId="S::2424121@student.uwtsd.ac.uk::eb1258d9-1cdb-4e47-a223-d4f2b9ddde86" providerId="AD" clId="Web-{CC4A4D59-C5E7-2B70-2EEE-D8933E7EE8E0}" dt="2026-03-18T17:00:29.123" v="179"/>
          <ac:grpSpMkLst>
            <pc:docMk/>
            <pc:sldMk cId="3010996097" sldId="257"/>
            <ac:grpSpMk id="13" creationId="{89D1390B-7E13-4B4F-9CB2-391063412E54}"/>
          </ac:grpSpMkLst>
        </pc:grpChg>
        <pc:picChg chg="add mod">
          <ac:chgData name="Henna Mahnoor Shakil (2424121)" userId="S::2424121@student.uwtsd.ac.uk::eb1258d9-1cdb-4e47-a223-d4f2b9ddde86" providerId="AD" clId="Web-{CC4A4D59-C5E7-2B70-2EEE-D8933E7EE8E0}" dt="2026-03-18T17:03:05.079" v="215" actId="1076"/>
          <ac:picMkLst>
            <pc:docMk/>
            <pc:sldMk cId="3010996097" sldId="257"/>
            <ac:picMk id="5" creationId="{8951056F-F9C8-5176-F673-326CE6747687}"/>
          </ac:picMkLst>
        </pc:picChg>
      </pc:sldChg>
      <pc:sldChg chg="delSp new">
        <pc:chgData name="Henna Mahnoor Shakil (2424121)" userId="S::2424121@student.uwtsd.ac.uk::eb1258d9-1cdb-4e47-a223-d4f2b9ddde86" providerId="AD" clId="Web-{CC4A4D59-C5E7-2B70-2EEE-D8933E7EE8E0}" dt="2026-03-18T17:03:21.174" v="218"/>
        <pc:sldMkLst>
          <pc:docMk/>
          <pc:sldMk cId="1796447436" sldId="258"/>
        </pc:sldMkLst>
      </pc:sldChg>
    </pc:docChg>
  </pc:docChgLst>
  <pc:docChgLst>
    <pc:chgData name="Henna Mahnoor Shakil (2424121)" userId="S::2424121@student.uwtsd.ac.uk::eb1258d9-1cdb-4e47-a223-d4f2b9ddde86" providerId="AD" clId="Web-{24A42DFC-3616-1944-F800-20F6652A3693}"/>
    <pc:docChg chg="addSld delSld modSld sldOrd">
      <pc:chgData name="Henna Mahnoor Shakil (2424121)" userId="S::2424121@student.uwtsd.ac.uk::eb1258d9-1cdb-4e47-a223-d4f2b9ddde86" providerId="AD" clId="Web-{24A42DFC-3616-1944-F800-20F6652A3693}" dt="2026-03-22T17:30:15.626" v="1079" actId="14100"/>
      <pc:docMkLst>
        <pc:docMk/>
      </pc:docMkLst>
      <pc:sldChg chg="modSp">
        <pc:chgData name="Henna Mahnoor Shakil (2424121)" userId="S::2424121@student.uwtsd.ac.uk::eb1258d9-1cdb-4e47-a223-d4f2b9ddde86" providerId="AD" clId="Web-{24A42DFC-3616-1944-F800-20F6652A3693}" dt="2026-03-22T16:51:07.942" v="57" actId="1076"/>
        <pc:sldMkLst>
          <pc:docMk/>
          <pc:sldMk cId="2607811026" sldId="259"/>
        </pc:sldMkLst>
        <pc:spChg chg="mod">
          <ac:chgData name="Henna Mahnoor Shakil (2424121)" userId="S::2424121@student.uwtsd.ac.uk::eb1258d9-1cdb-4e47-a223-d4f2b9ddde86" providerId="AD" clId="Web-{24A42DFC-3616-1944-F800-20F6652A3693}" dt="2026-03-22T16:51:07.942" v="57" actId="1076"/>
          <ac:spMkLst>
            <pc:docMk/>
            <pc:sldMk cId="2607811026" sldId="259"/>
            <ac:spMk id="5" creationId="{3833FF21-3116-CDF5-6479-ADECDA01DE2B}"/>
          </ac:spMkLst>
        </pc:spChg>
      </pc:sldChg>
      <pc:sldChg chg="addSp modSp">
        <pc:chgData name="Henna Mahnoor Shakil (2424121)" userId="S::2424121@student.uwtsd.ac.uk::eb1258d9-1cdb-4e47-a223-d4f2b9ddde86" providerId="AD" clId="Web-{24A42DFC-3616-1944-F800-20F6652A3693}" dt="2026-03-22T16:58:08.288" v="470" actId="20577"/>
        <pc:sldMkLst>
          <pc:docMk/>
          <pc:sldMk cId="3474832733" sldId="261"/>
        </pc:sldMkLst>
        <pc:spChg chg="mod">
          <ac:chgData name="Henna Mahnoor Shakil (2424121)" userId="S::2424121@student.uwtsd.ac.uk::eb1258d9-1cdb-4e47-a223-d4f2b9ddde86" providerId="AD" clId="Web-{24A42DFC-3616-1944-F800-20F6652A3693}" dt="2026-03-22T16:57:36.631" v="424" actId="1076"/>
          <ac:spMkLst>
            <pc:docMk/>
            <pc:sldMk cId="3474832733" sldId="261"/>
            <ac:spMk id="3" creationId="{5E2BA856-22DD-AC25-D9E1-E61105D5057E}"/>
          </ac:spMkLst>
        </pc:spChg>
        <pc:spChg chg="add mod">
          <ac:chgData name="Henna Mahnoor Shakil (2424121)" userId="S::2424121@student.uwtsd.ac.uk::eb1258d9-1cdb-4e47-a223-d4f2b9ddde86" providerId="AD" clId="Web-{24A42DFC-3616-1944-F800-20F6652A3693}" dt="2026-03-22T16:53:18.072" v="174" actId="1076"/>
          <ac:spMkLst>
            <pc:docMk/>
            <pc:sldMk cId="3474832733" sldId="261"/>
            <ac:spMk id="5" creationId="{A999C3D3-E8EB-F1E9-1D08-3BF53D0811C5}"/>
          </ac:spMkLst>
        </pc:spChg>
        <pc:spChg chg="add mod">
          <ac:chgData name="Henna Mahnoor Shakil (2424121)" userId="S::2424121@student.uwtsd.ac.uk::eb1258d9-1cdb-4e47-a223-d4f2b9ddde86" providerId="AD" clId="Web-{24A42DFC-3616-1944-F800-20F6652A3693}" dt="2026-03-22T16:58:08.288" v="470" actId="20577"/>
          <ac:spMkLst>
            <pc:docMk/>
            <pc:sldMk cId="3474832733" sldId="261"/>
            <ac:spMk id="6" creationId="{CE488AA8-2BCC-190A-8CA0-FDEA847DDDC0}"/>
          </ac:spMkLst>
        </pc:spChg>
      </pc:sldChg>
      <pc:sldChg chg="del">
        <pc:chgData name="Henna Mahnoor Shakil (2424121)" userId="S::2424121@student.uwtsd.ac.uk::eb1258d9-1cdb-4e47-a223-d4f2b9ddde86" providerId="AD" clId="Web-{24A42DFC-3616-1944-F800-20F6652A3693}" dt="2026-03-22T16:50:04.361" v="0"/>
        <pc:sldMkLst>
          <pc:docMk/>
          <pc:sldMk cId="520320912" sldId="262"/>
        </pc:sldMkLst>
      </pc:sldChg>
      <pc:sldChg chg="addSp delSp modSp new">
        <pc:chgData name="Henna Mahnoor Shakil (2424121)" userId="S::2424121@student.uwtsd.ac.uk::eb1258d9-1cdb-4e47-a223-d4f2b9ddde86" providerId="AD" clId="Web-{24A42DFC-3616-1944-F800-20F6652A3693}" dt="2026-03-22T17:13:08.365" v="832" actId="1076"/>
        <pc:sldMkLst>
          <pc:docMk/>
          <pc:sldMk cId="3508230380" sldId="262"/>
        </pc:sldMkLst>
        <pc:spChg chg="add mod">
          <ac:chgData name="Henna Mahnoor Shakil (2424121)" userId="S::2424121@student.uwtsd.ac.uk::eb1258d9-1cdb-4e47-a223-d4f2b9ddde86" providerId="AD" clId="Web-{24A42DFC-3616-1944-F800-20F6652A3693}" dt="2026-03-22T16:52:07.054" v="106" actId="1076"/>
          <ac:spMkLst>
            <pc:docMk/>
            <pc:sldMk cId="3508230380" sldId="262"/>
            <ac:spMk id="2" creationId="{C33AA8E7-4328-478A-91FC-11E2E00CA0D1}"/>
          </ac:spMkLst>
        </pc:spChg>
        <pc:spChg chg="add del mod">
          <ac:chgData name="Henna Mahnoor Shakil (2424121)" userId="S::2424121@student.uwtsd.ac.uk::eb1258d9-1cdb-4e47-a223-d4f2b9ddde86" providerId="AD" clId="Web-{24A42DFC-3616-1944-F800-20F6652A3693}" dt="2026-03-22T17:08:04.183" v="771"/>
          <ac:spMkLst>
            <pc:docMk/>
            <pc:sldMk cId="3508230380" sldId="262"/>
            <ac:spMk id="3" creationId="{0D665EA0-0BCA-885D-262C-ECB4014482C2}"/>
          </ac:spMkLst>
        </pc:spChg>
        <pc:spChg chg="add mod">
          <ac:chgData name="Henna Mahnoor Shakil (2424121)" userId="S::2424121@student.uwtsd.ac.uk::eb1258d9-1cdb-4e47-a223-d4f2b9ddde86" providerId="AD" clId="Web-{24A42DFC-3616-1944-F800-20F6652A3693}" dt="2026-03-22T17:09:19.452" v="798" actId="20577"/>
          <ac:spMkLst>
            <pc:docMk/>
            <pc:sldMk cId="3508230380" sldId="262"/>
            <ac:spMk id="4" creationId="{C4DB9C9C-6A31-5DDA-9E2B-D04A1E8E8FB9}"/>
          </ac:spMkLst>
        </pc:spChg>
        <pc:spChg chg="add mod">
          <ac:chgData name="Henna Mahnoor Shakil (2424121)" userId="S::2424121@student.uwtsd.ac.uk::eb1258d9-1cdb-4e47-a223-d4f2b9ddde86" providerId="AD" clId="Web-{24A42DFC-3616-1944-F800-20F6652A3693}" dt="2026-03-22T17:13:08.365" v="832" actId="1076"/>
          <ac:spMkLst>
            <pc:docMk/>
            <pc:sldMk cId="3508230380" sldId="262"/>
            <ac:spMk id="136" creationId="{35AC0F4E-B595-CA87-BED8-F660A967DD27}"/>
          </ac:spMkLst>
        </pc:spChg>
        <pc:graphicFrameChg chg="add del">
          <ac:chgData name="Henna Mahnoor Shakil (2424121)" userId="S::2424121@student.uwtsd.ac.uk::eb1258d9-1cdb-4e47-a223-d4f2b9ddde86" providerId="AD" clId="Web-{24A42DFC-3616-1944-F800-20F6652A3693}" dt="2026-03-22T17:07:48.229" v="766"/>
          <ac:graphicFrameMkLst>
            <pc:docMk/>
            <pc:sldMk cId="3508230380" sldId="262"/>
            <ac:graphicFrameMk id="7" creationId="{C230C9CA-8264-F1D0-E38E-94B91AA32D23}"/>
          </ac:graphicFrameMkLst>
        </pc:graphicFrameChg>
        <pc:graphicFrameChg chg="add del">
          <ac:chgData name="Henna Mahnoor Shakil (2424121)" userId="S::2424121@student.uwtsd.ac.uk::eb1258d9-1cdb-4e47-a223-d4f2b9ddde86" providerId="AD" clId="Web-{24A42DFC-3616-1944-F800-20F6652A3693}" dt="2026-03-22T17:07:53.026" v="768"/>
          <ac:graphicFrameMkLst>
            <pc:docMk/>
            <pc:sldMk cId="3508230380" sldId="262"/>
            <ac:graphicFrameMk id="9" creationId="{F9BF28B1-A283-6405-B637-F26FEDAE7AFC}"/>
          </ac:graphicFrameMkLst>
        </pc:graphicFrameChg>
        <pc:graphicFrameChg chg="add del">
          <ac:chgData name="Henna Mahnoor Shakil (2424121)" userId="S::2424121@student.uwtsd.ac.uk::eb1258d9-1cdb-4e47-a223-d4f2b9ddde86" providerId="AD" clId="Web-{24A42DFC-3616-1944-F800-20F6652A3693}" dt="2026-03-22T17:08:04.167" v="770"/>
          <ac:graphicFrameMkLst>
            <pc:docMk/>
            <pc:sldMk cId="3508230380" sldId="262"/>
            <ac:graphicFrameMk id="11" creationId="{A645B4AD-2C03-311A-1D80-954FF2F02579}"/>
          </ac:graphicFrameMkLst>
        </pc:graphicFrameChg>
        <pc:graphicFrameChg chg="add modGraphic">
          <ac:chgData name="Henna Mahnoor Shakil (2424121)" userId="S::2424121@student.uwtsd.ac.uk::eb1258d9-1cdb-4e47-a223-d4f2b9ddde86" providerId="AD" clId="Web-{24A42DFC-3616-1944-F800-20F6652A3693}" dt="2026-03-22T17:08:47.872" v="786"/>
          <ac:graphicFrameMkLst>
            <pc:docMk/>
            <pc:sldMk cId="3508230380" sldId="262"/>
            <ac:graphicFrameMk id="13" creationId="{F2268B92-DF8F-49EA-4533-42B45483F402}"/>
          </ac:graphicFrameMkLst>
        </pc:graphicFrameChg>
        <pc:picChg chg="add mod">
          <ac:chgData name="Henna Mahnoor Shakil (2424121)" userId="S::2424121@student.uwtsd.ac.uk::eb1258d9-1cdb-4e47-a223-d4f2b9ddde86" providerId="AD" clId="Web-{24A42DFC-3616-1944-F800-20F6652A3693}" dt="2026-03-22T17:08:58.279" v="787" actId="1076"/>
          <ac:picMkLst>
            <pc:docMk/>
            <pc:sldMk cId="3508230380" sldId="262"/>
            <ac:picMk id="5" creationId="{02587E77-46C5-DF84-DF0F-4F3043A7C23D}"/>
          </ac:picMkLst>
        </pc:picChg>
      </pc:sldChg>
      <pc:sldChg chg="addSp delSp modSp new ord">
        <pc:chgData name="Henna Mahnoor Shakil (2424121)" userId="S::2424121@student.uwtsd.ac.uk::eb1258d9-1cdb-4e47-a223-d4f2b9ddde86" providerId="AD" clId="Web-{24A42DFC-3616-1944-F800-20F6652A3693}" dt="2026-03-22T17:30:15.626" v="1079" actId="14100"/>
        <pc:sldMkLst>
          <pc:docMk/>
          <pc:sldMk cId="256774923" sldId="263"/>
        </pc:sldMkLst>
        <pc:spChg chg="del">
          <ac:chgData name="Henna Mahnoor Shakil (2424121)" userId="S::2424121@student.uwtsd.ac.uk::eb1258d9-1cdb-4e47-a223-d4f2b9ddde86" providerId="AD" clId="Web-{24A42DFC-3616-1944-F800-20F6652A3693}" dt="2026-03-22T17:09:36.296" v="802"/>
          <ac:spMkLst>
            <pc:docMk/>
            <pc:sldMk cId="256774923" sldId="263"/>
            <ac:spMk id="2" creationId="{1577159D-F274-BE04-3C63-9448ADC391E4}"/>
          </ac:spMkLst>
        </pc:spChg>
        <pc:spChg chg="del">
          <ac:chgData name="Henna Mahnoor Shakil (2424121)" userId="S::2424121@student.uwtsd.ac.uk::eb1258d9-1cdb-4e47-a223-d4f2b9ddde86" providerId="AD" clId="Web-{24A42DFC-3616-1944-F800-20F6652A3693}" dt="2026-03-22T17:09:36.296" v="801"/>
          <ac:spMkLst>
            <pc:docMk/>
            <pc:sldMk cId="256774923" sldId="263"/>
            <ac:spMk id="3" creationId="{77DD91C4-9219-8E63-860B-602CDFDAB1EE}"/>
          </ac:spMkLst>
        </pc:spChg>
        <pc:spChg chg="add mod">
          <ac:chgData name="Henna Mahnoor Shakil (2424121)" userId="S::2424121@student.uwtsd.ac.uk::eb1258d9-1cdb-4e47-a223-d4f2b9ddde86" providerId="AD" clId="Web-{24A42DFC-3616-1944-F800-20F6652A3693}" dt="2026-03-22T17:14:41.835" v="869" actId="1076"/>
          <ac:spMkLst>
            <pc:docMk/>
            <pc:sldMk cId="256774923" sldId="263"/>
            <ac:spMk id="4" creationId="{29BDAEC7-614F-8B6E-05FE-CF0635155776}"/>
          </ac:spMkLst>
        </pc:spChg>
        <pc:spChg chg="add mod">
          <ac:chgData name="Henna Mahnoor Shakil (2424121)" userId="S::2424121@student.uwtsd.ac.uk::eb1258d9-1cdb-4e47-a223-d4f2b9ddde86" providerId="AD" clId="Web-{24A42DFC-3616-1944-F800-20F6652A3693}" dt="2026-03-22T17:17:14.713" v="1077" actId="20577"/>
          <ac:spMkLst>
            <pc:docMk/>
            <pc:sldMk cId="256774923" sldId="263"/>
            <ac:spMk id="5" creationId="{832B80FB-B876-0EC4-0BCC-13EC1E543AC5}"/>
          </ac:spMkLst>
        </pc:spChg>
        <pc:picChg chg="add mod">
          <ac:chgData name="Henna Mahnoor Shakil (2424121)" userId="S::2424121@student.uwtsd.ac.uk::eb1258d9-1cdb-4e47-a223-d4f2b9ddde86" providerId="AD" clId="Web-{24A42DFC-3616-1944-F800-20F6652A3693}" dt="2026-03-22T17:30:15.626" v="1079" actId="14100"/>
          <ac:picMkLst>
            <pc:docMk/>
            <pc:sldMk cId="256774923" sldId="263"/>
            <ac:picMk id="6" creationId="{20EBA207-8FA8-537D-BDFF-605951DD9FF5}"/>
          </ac:picMkLst>
        </pc:picChg>
      </pc:sldChg>
    </pc:docChg>
  </pc:docChgLst>
  <pc:docChgLst>
    <pc:chgData name="Henna Mahnoor Shakil (2424121)" userId="S::2424121@student.uwtsd.ac.uk::eb1258d9-1cdb-4e47-a223-d4f2b9ddde86" providerId="AD" clId="Web-{F2768E05-2EDF-6C1A-681B-F00D54DCD720}"/>
    <pc:docChg chg="addSld modSld sldOrd">
      <pc:chgData name="Henna Mahnoor Shakil (2424121)" userId="S::2424121@student.uwtsd.ac.uk::eb1258d9-1cdb-4e47-a223-d4f2b9ddde86" providerId="AD" clId="Web-{F2768E05-2EDF-6C1A-681B-F00D54DCD720}" dt="2026-03-22T16:46:11.490" v="228"/>
      <pc:docMkLst>
        <pc:docMk/>
      </pc:docMkLst>
      <pc:sldChg chg="addSp delSp modSp mod setBg">
        <pc:chgData name="Henna Mahnoor Shakil (2424121)" userId="S::2424121@student.uwtsd.ac.uk::eb1258d9-1cdb-4e47-a223-d4f2b9ddde86" providerId="AD" clId="Web-{F2768E05-2EDF-6C1A-681B-F00D54DCD720}" dt="2026-03-22T16:45:28.411" v="223" actId="1076"/>
        <pc:sldMkLst>
          <pc:docMk/>
          <pc:sldMk cId="3474832733" sldId="261"/>
        </pc:sldMkLst>
        <pc:spChg chg="add ord">
          <ac:chgData name="Henna Mahnoor Shakil (2424121)" userId="S::2424121@student.uwtsd.ac.uk::eb1258d9-1cdb-4e47-a223-d4f2b9ddde86" providerId="AD" clId="Web-{F2768E05-2EDF-6C1A-681B-F00D54DCD720}" dt="2026-03-22T16:44:38.129" v="214"/>
          <ac:spMkLst>
            <pc:docMk/>
            <pc:sldMk cId="3474832733" sldId="261"/>
            <ac:spMk id="2" creationId="{E1C790D7-55E2-5D35-9C17-9DFD9AFCA2F9}"/>
          </ac:spMkLst>
        </pc:spChg>
        <pc:spChg chg="add mod">
          <ac:chgData name="Henna Mahnoor Shakil (2424121)" userId="S::2424121@student.uwtsd.ac.uk::eb1258d9-1cdb-4e47-a223-d4f2b9ddde86" providerId="AD" clId="Web-{F2768E05-2EDF-6C1A-681B-F00D54DCD720}" dt="2026-03-22T16:45:28.411" v="223" actId="1076"/>
          <ac:spMkLst>
            <pc:docMk/>
            <pc:sldMk cId="3474832733" sldId="261"/>
            <ac:spMk id="3" creationId="{5E2BA856-22DD-AC25-D9E1-E61105D5057E}"/>
          </ac:spMkLst>
        </pc:spChg>
        <pc:spChg chg="add del">
          <ac:chgData name="Henna Mahnoor Shakil (2424121)" userId="S::2424121@student.uwtsd.ac.uk::eb1258d9-1cdb-4e47-a223-d4f2b9ddde86" providerId="AD" clId="Web-{F2768E05-2EDF-6C1A-681B-F00D54DCD720}" dt="2026-03-22T16:44:38.113" v="213"/>
          <ac:spMkLst>
            <pc:docMk/>
            <pc:sldMk cId="3474832733" sldId="261"/>
            <ac:spMk id="9" creationId="{743AA782-23D1-4521-8CAD-47662984AA08}"/>
          </ac:spMkLst>
        </pc:spChg>
        <pc:spChg chg="add del">
          <ac:chgData name="Henna Mahnoor Shakil (2424121)" userId="S::2424121@student.uwtsd.ac.uk::eb1258d9-1cdb-4e47-a223-d4f2b9ddde86" providerId="AD" clId="Web-{F2768E05-2EDF-6C1A-681B-F00D54DCD720}" dt="2026-03-22T16:44:38.113" v="213"/>
          <ac:spMkLst>
            <pc:docMk/>
            <pc:sldMk cId="3474832733" sldId="261"/>
            <ac:spMk id="11" creationId="{71877DBC-BB60-40F0-AC93-2ACDBAAE60CE}"/>
          </ac:spMkLst>
        </pc:spChg>
        <pc:spChg chg="add">
          <ac:chgData name="Henna Mahnoor Shakil (2424121)" userId="S::2424121@student.uwtsd.ac.uk::eb1258d9-1cdb-4e47-a223-d4f2b9ddde86" providerId="AD" clId="Web-{F2768E05-2EDF-6C1A-681B-F00D54DCD720}" dt="2026-03-22T16:44:38.129" v="214"/>
          <ac:spMkLst>
            <pc:docMk/>
            <pc:sldMk cId="3474832733" sldId="261"/>
            <ac:spMk id="13" creationId="{F821940F-7A1D-4ACC-85B4-A932898ABB37}"/>
          </ac:spMkLst>
        </pc:spChg>
        <pc:spChg chg="add">
          <ac:chgData name="Henna Mahnoor Shakil (2424121)" userId="S::2424121@student.uwtsd.ac.uk::eb1258d9-1cdb-4e47-a223-d4f2b9ddde86" providerId="AD" clId="Web-{F2768E05-2EDF-6C1A-681B-F00D54DCD720}" dt="2026-03-22T16:44:38.129" v="214"/>
          <ac:spMkLst>
            <pc:docMk/>
            <pc:sldMk cId="3474832733" sldId="261"/>
            <ac:spMk id="14" creationId="{16674508-81D3-48CF-96BF-7FC60EAA572A}"/>
          </ac:spMkLst>
        </pc:spChg>
        <pc:picChg chg="add mod">
          <ac:chgData name="Henna Mahnoor Shakil (2424121)" userId="S::2424121@student.uwtsd.ac.uk::eb1258d9-1cdb-4e47-a223-d4f2b9ddde86" providerId="AD" clId="Web-{F2768E05-2EDF-6C1A-681B-F00D54DCD720}" dt="2026-03-22T16:44:38.129" v="214"/>
          <ac:picMkLst>
            <pc:docMk/>
            <pc:sldMk cId="3474832733" sldId="261"/>
            <ac:picMk id="4" creationId="{2B073A92-6174-9820-DAD1-DA4E0D24242D}"/>
          </ac:picMkLst>
        </pc:picChg>
      </pc:sldChg>
      <pc:sldChg chg="addSp delSp modSp new mod ord setBg">
        <pc:chgData name="Henna Mahnoor Shakil (2424121)" userId="S::2424121@student.uwtsd.ac.uk::eb1258d9-1cdb-4e47-a223-d4f2b9ddde86" providerId="AD" clId="Web-{F2768E05-2EDF-6C1A-681B-F00D54DCD720}" dt="2026-03-22T16:46:11.490" v="228"/>
        <pc:sldMkLst>
          <pc:docMk/>
          <pc:sldMk cId="520320912" sldId="262"/>
        </pc:sldMkLst>
        <pc:spChg chg="del mod">
          <ac:chgData name="Henna Mahnoor Shakil (2424121)" userId="S::2424121@student.uwtsd.ac.uk::eb1258d9-1cdb-4e47-a223-d4f2b9ddde86" providerId="AD" clId="Web-{F2768E05-2EDF-6C1A-681B-F00D54DCD720}" dt="2026-03-22T16:46:09.849" v="227"/>
          <ac:spMkLst>
            <pc:docMk/>
            <pc:sldMk cId="520320912" sldId="262"/>
            <ac:spMk id="2" creationId="{1F4E3AD2-0A6F-B01D-56E0-F59B6F052D88}"/>
          </ac:spMkLst>
        </pc:spChg>
        <pc:spChg chg="del mod">
          <ac:chgData name="Henna Mahnoor Shakil (2424121)" userId="S::2424121@student.uwtsd.ac.uk::eb1258d9-1cdb-4e47-a223-d4f2b9ddde86" providerId="AD" clId="Web-{F2768E05-2EDF-6C1A-681B-F00D54DCD720}" dt="2026-03-22T16:46:11.490" v="228"/>
          <ac:spMkLst>
            <pc:docMk/>
            <pc:sldMk cId="520320912" sldId="262"/>
            <ac:spMk id="3" creationId="{9BBC0DE6-4A1D-F902-A64E-1CE2FE058BE6}"/>
          </ac:spMkLst>
        </pc:spChg>
        <pc:spChg chg="add">
          <ac:chgData name="Henna Mahnoor Shakil (2424121)" userId="S::2424121@student.uwtsd.ac.uk::eb1258d9-1cdb-4e47-a223-d4f2b9ddde86" providerId="AD" clId="Web-{F2768E05-2EDF-6C1A-681B-F00D54DCD720}" dt="2026-03-22T16:46:02.661" v="225"/>
          <ac:spMkLst>
            <pc:docMk/>
            <pc:sldMk cId="520320912" sldId="262"/>
            <ac:spMk id="8" creationId="{D038248A-211C-4EEC-8401-C761B929FB52}"/>
          </ac:spMkLst>
        </pc:spChg>
        <pc:spChg chg="add">
          <ac:chgData name="Henna Mahnoor Shakil (2424121)" userId="S::2424121@student.uwtsd.ac.uk::eb1258d9-1cdb-4e47-a223-d4f2b9ddde86" providerId="AD" clId="Web-{F2768E05-2EDF-6C1A-681B-F00D54DCD720}" dt="2026-03-22T16:46:02.661" v="225"/>
          <ac:spMkLst>
            <pc:docMk/>
            <pc:sldMk cId="520320912" sldId="262"/>
            <ac:spMk id="10" creationId="{C30A849F-66D9-40C8-BEC8-35AFF8F4568F}"/>
          </ac:spMkLst>
        </pc:spChg>
        <pc:grpChg chg="add">
          <ac:chgData name="Henna Mahnoor Shakil (2424121)" userId="S::2424121@student.uwtsd.ac.uk::eb1258d9-1cdb-4e47-a223-d4f2b9ddde86" providerId="AD" clId="Web-{F2768E05-2EDF-6C1A-681B-F00D54DCD720}" dt="2026-03-22T16:46:02.661" v="225"/>
          <ac:grpSpMkLst>
            <pc:docMk/>
            <pc:sldMk cId="520320912" sldId="262"/>
            <ac:grpSpMk id="12" creationId="{04542298-A2B1-480F-A11C-A40EDD19B857}"/>
          </ac:grpSpMkLst>
        </pc:grpChg>
        <pc:grpChg chg="add">
          <ac:chgData name="Henna Mahnoor Shakil (2424121)" userId="S::2424121@student.uwtsd.ac.uk::eb1258d9-1cdb-4e47-a223-d4f2b9ddde86" providerId="AD" clId="Web-{F2768E05-2EDF-6C1A-681B-F00D54DCD720}" dt="2026-03-22T16:46:02.661" v="225"/>
          <ac:grpSpMkLst>
            <pc:docMk/>
            <pc:sldMk cId="520320912" sldId="262"/>
            <ac:grpSpMk id="18" creationId="{2A5C9C35-2375-49EB-B99C-17C87D42FE7C}"/>
          </ac:grpSpMkLst>
        </pc:grpChg>
      </pc:sldChg>
    </pc:docChg>
  </pc:docChgLst>
  <pc:docChgLst>
    <pc:chgData name="Henna Mahnoor Shakil (2424121)" userId="S::2424121@student.uwtsd.ac.uk::eb1258d9-1cdb-4e47-a223-d4f2b9ddde86" providerId="AD" clId="Web-{CE280EF5-4A9A-9133-4CF3-4C016B2AACC6}"/>
    <pc:docChg chg="modSld">
      <pc:chgData name="Henna Mahnoor Shakil (2424121)" userId="S::2424121@student.uwtsd.ac.uk::eb1258d9-1cdb-4e47-a223-d4f2b9ddde86" providerId="AD" clId="Web-{CE280EF5-4A9A-9133-4CF3-4C016B2AACC6}" dt="2026-03-17T20:29:51.515" v="163" actId="20577"/>
      <pc:docMkLst>
        <pc:docMk/>
      </pc:docMkLst>
      <pc:sldChg chg="addSp modSp">
        <pc:chgData name="Henna Mahnoor Shakil (2424121)" userId="S::2424121@student.uwtsd.ac.uk::eb1258d9-1cdb-4e47-a223-d4f2b9ddde86" providerId="AD" clId="Web-{CE280EF5-4A9A-9133-4CF3-4C016B2AACC6}" dt="2026-03-17T20:29:51.515" v="163" actId="20577"/>
        <pc:sldMkLst>
          <pc:docMk/>
          <pc:sldMk cId="3010996097" sldId="257"/>
        </pc:sldMkLst>
        <pc:spChg chg="add mod">
          <ac:chgData name="Henna Mahnoor Shakil (2424121)" userId="S::2424121@student.uwtsd.ac.uk::eb1258d9-1cdb-4e47-a223-d4f2b9ddde86" providerId="AD" clId="Web-{CE280EF5-4A9A-9133-4CF3-4C016B2AACC6}" dt="2026-03-17T20:29:51.515" v="163" actId="20577"/>
          <ac:spMkLst>
            <pc:docMk/>
            <pc:sldMk cId="3010996097" sldId="257"/>
            <ac:spMk id="3" creationId="{4DAF95E6-891A-FDB5-F772-45BB67449EB7}"/>
          </ac:spMkLst>
        </pc:spChg>
      </pc:sldChg>
    </pc:docChg>
  </pc:docChgLst>
  <pc:docChgLst>
    <pc:chgData name="Henna Mahnoor Shakil (2424121)" userId="S::2424121@student.uwtsd.ac.uk::eb1258d9-1cdb-4e47-a223-d4f2b9ddde86" providerId="AD" clId="Web-{8C4C2B1C-179C-DC9B-50B8-E506C0DE94C6}"/>
    <pc:docChg chg="addSld modSld">
      <pc:chgData name="Henna Mahnoor Shakil (2424121)" userId="S::2424121@student.uwtsd.ac.uk::eb1258d9-1cdb-4e47-a223-d4f2b9ddde86" providerId="AD" clId="Web-{8C4C2B1C-179C-DC9B-50B8-E506C0DE94C6}" dt="2026-03-21T20:46:54.060" v="1361"/>
      <pc:docMkLst>
        <pc:docMk/>
      </pc:docMkLst>
      <pc:sldChg chg="addSp delSp modSp mod setBg">
        <pc:chgData name="Henna Mahnoor Shakil (2424121)" userId="S::2424121@student.uwtsd.ac.uk::eb1258d9-1cdb-4e47-a223-d4f2b9ddde86" providerId="AD" clId="Web-{8C4C2B1C-179C-DC9B-50B8-E506C0DE94C6}" dt="2026-03-21T20:07:24.903" v="500" actId="1076"/>
        <pc:sldMkLst>
          <pc:docMk/>
          <pc:sldMk cId="1796447436" sldId="258"/>
        </pc:sldMkLst>
        <pc:spChg chg="add mod">
          <ac:chgData name="Henna Mahnoor Shakil (2424121)" userId="S::2424121@student.uwtsd.ac.uk::eb1258d9-1cdb-4e47-a223-d4f2b9ddde86" providerId="AD" clId="Web-{8C4C2B1C-179C-DC9B-50B8-E506C0DE94C6}" dt="2026-03-21T19:59:19.904" v="448" actId="1076"/>
          <ac:spMkLst>
            <pc:docMk/>
            <pc:sldMk cId="1796447436" sldId="258"/>
            <ac:spMk id="2" creationId="{582A8A29-83A3-96BE-A0C4-DB8D6813F053}"/>
          </ac:spMkLst>
        </pc:spChg>
        <pc:spChg chg="add del mod">
          <ac:chgData name="Henna Mahnoor Shakil (2424121)" userId="S::2424121@student.uwtsd.ac.uk::eb1258d9-1cdb-4e47-a223-d4f2b9ddde86" providerId="AD" clId="Web-{8C4C2B1C-179C-DC9B-50B8-E506C0DE94C6}" dt="2026-03-21T19:51:36.470" v="33"/>
          <ac:spMkLst>
            <pc:docMk/>
            <pc:sldMk cId="1796447436" sldId="258"/>
            <ac:spMk id="3" creationId="{D9E14F6D-3781-5EA5-031E-9B85834883FB}"/>
          </ac:spMkLst>
        </pc:spChg>
        <pc:spChg chg="add mod">
          <ac:chgData name="Henna Mahnoor Shakil (2424121)" userId="S::2424121@student.uwtsd.ac.uk::eb1258d9-1cdb-4e47-a223-d4f2b9ddde86" providerId="AD" clId="Web-{8C4C2B1C-179C-DC9B-50B8-E506C0DE94C6}" dt="2026-03-21T20:01:43.406" v="452" actId="20577"/>
          <ac:spMkLst>
            <pc:docMk/>
            <pc:sldMk cId="1796447436" sldId="258"/>
            <ac:spMk id="4" creationId="{1146EC7F-A733-533E-FB65-974FA542BB19}"/>
          </ac:spMkLst>
        </pc:spChg>
        <pc:spChg chg="add mod">
          <ac:chgData name="Henna Mahnoor Shakil (2424121)" userId="S::2424121@student.uwtsd.ac.uk::eb1258d9-1cdb-4e47-a223-d4f2b9ddde86" providerId="AD" clId="Web-{8C4C2B1C-179C-DC9B-50B8-E506C0DE94C6}" dt="2026-03-21T20:07:24.903" v="500" actId="1076"/>
          <ac:spMkLst>
            <pc:docMk/>
            <pc:sldMk cId="1796447436" sldId="258"/>
            <ac:spMk id="6" creationId="{47B37129-545D-4562-6BE5-8A15631DF56A}"/>
          </ac:spMkLst>
        </pc:spChg>
        <pc:spChg chg="add">
          <ac:chgData name="Henna Mahnoor Shakil (2424121)" userId="S::2424121@student.uwtsd.ac.uk::eb1258d9-1cdb-4e47-a223-d4f2b9ddde86" providerId="AD" clId="Web-{8C4C2B1C-179C-DC9B-50B8-E506C0DE94C6}" dt="2026-03-21T19:56:01.760" v="304"/>
          <ac:spMkLst>
            <pc:docMk/>
            <pc:sldMk cId="1796447436" sldId="258"/>
            <ac:spMk id="9" creationId="{D038248A-211C-4EEC-8401-C761B929FB52}"/>
          </ac:spMkLst>
        </pc:spChg>
        <pc:spChg chg="add">
          <ac:chgData name="Henna Mahnoor Shakil (2424121)" userId="S::2424121@student.uwtsd.ac.uk::eb1258d9-1cdb-4e47-a223-d4f2b9ddde86" providerId="AD" clId="Web-{8C4C2B1C-179C-DC9B-50B8-E506C0DE94C6}" dt="2026-03-21T19:56:01.760" v="304"/>
          <ac:spMkLst>
            <pc:docMk/>
            <pc:sldMk cId="1796447436" sldId="258"/>
            <ac:spMk id="11" creationId="{C30A849F-66D9-40C8-BEC8-35AFF8F4568F}"/>
          </ac:spMkLst>
        </pc:spChg>
        <pc:grpChg chg="add">
          <ac:chgData name="Henna Mahnoor Shakil (2424121)" userId="S::2424121@student.uwtsd.ac.uk::eb1258d9-1cdb-4e47-a223-d4f2b9ddde86" providerId="AD" clId="Web-{8C4C2B1C-179C-DC9B-50B8-E506C0DE94C6}" dt="2026-03-21T19:56:01.760" v="304"/>
          <ac:grpSpMkLst>
            <pc:docMk/>
            <pc:sldMk cId="1796447436" sldId="258"/>
            <ac:grpSpMk id="13" creationId="{04542298-A2B1-480F-A11C-A40EDD19B857}"/>
          </ac:grpSpMkLst>
        </pc:grpChg>
        <pc:grpChg chg="add">
          <ac:chgData name="Henna Mahnoor Shakil (2424121)" userId="S::2424121@student.uwtsd.ac.uk::eb1258d9-1cdb-4e47-a223-d4f2b9ddde86" providerId="AD" clId="Web-{8C4C2B1C-179C-DC9B-50B8-E506C0DE94C6}" dt="2026-03-21T19:56:01.760" v="304"/>
          <ac:grpSpMkLst>
            <pc:docMk/>
            <pc:sldMk cId="1796447436" sldId="258"/>
            <ac:grpSpMk id="19" creationId="{2A5C9C35-2375-49EB-B99C-17C87D42FE7C}"/>
          </ac:grpSpMkLst>
        </pc:grpChg>
        <pc:picChg chg="add mod modCrop">
          <ac:chgData name="Henna Mahnoor Shakil (2424121)" userId="S::2424121@student.uwtsd.ac.uk::eb1258d9-1cdb-4e47-a223-d4f2b9ddde86" providerId="AD" clId="Web-{8C4C2B1C-179C-DC9B-50B8-E506C0DE94C6}" dt="2026-03-21T20:07:20.778" v="499" actId="1076"/>
          <ac:picMkLst>
            <pc:docMk/>
            <pc:sldMk cId="1796447436" sldId="258"/>
            <ac:picMk id="5" creationId="{BBA3A298-6F33-A2FC-47E3-FFD8CE736290}"/>
          </ac:picMkLst>
        </pc:picChg>
      </pc:sldChg>
      <pc:sldChg chg="addSp delSp modSp new mod setBg">
        <pc:chgData name="Henna Mahnoor Shakil (2424121)" userId="S::2424121@student.uwtsd.ac.uk::eb1258d9-1cdb-4e47-a223-d4f2b9ddde86" providerId="AD" clId="Web-{8C4C2B1C-179C-DC9B-50B8-E506C0DE94C6}" dt="2026-03-21T20:23:25.791" v="972" actId="1076"/>
        <pc:sldMkLst>
          <pc:docMk/>
          <pc:sldMk cId="2607811026" sldId="259"/>
        </pc:sldMkLst>
        <pc:spChg chg="del">
          <ac:chgData name="Henna Mahnoor Shakil (2424121)" userId="S::2424121@student.uwtsd.ac.uk::eb1258d9-1cdb-4e47-a223-d4f2b9ddde86" providerId="AD" clId="Web-{8C4C2B1C-179C-DC9B-50B8-E506C0DE94C6}" dt="2026-03-21T20:07:41.295" v="503"/>
          <ac:spMkLst>
            <pc:docMk/>
            <pc:sldMk cId="2607811026" sldId="259"/>
            <ac:spMk id="2" creationId="{2B86016D-0608-81B4-C239-FD050C1D5211}"/>
          </ac:spMkLst>
        </pc:spChg>
        <pc:spChg chg="del">
          <ac:chgData name="Henna Mahnoor Shakil (2424121)" userId="S::2424121@student.uwtsd.ac.uk::eb1258d9-1cdb-4e47-a223-d4f2b9ddde86" providerId="AD" clId="Web-{8C4C2B1C-179C-DC9B-50B8-E506C0DE94C6}" dt="2026-03-21T20:07:41.295" v="502"/>
          <ac:spMkLst>
            <pc:docMk/>
            <pc:sldMk cId="2607811026" sldId="259"/>
            <ac:spMk id="3" creationId="{C1ACA0E2-3B9A-BEDC-5C63-CF1869072DA5}"/>
          </ac:spMkLst>
        </pc:spChg>
        <pc:spChg chg="add mod">
          <ac:chgData name="Henna Mahnoor Shakil (2424121)" userId="S::2424121@student.uwtsd.ac.uk::eb1258d9-1cdb-4e47-a223-d4f2b9ddde86" providerId="AD" clId="Web-{8C4C2B1C-179C-DC9B-50B8-E506C0DE94C6}" dt="2026-03-21T20:13:59.731" v="760" actId="1076"/>
          <ac:spMkLst>
            <pc:docMk/>
            <pc:sldMk cId="2607811026" sldId="259"/>
            <ac:spMk id="4" creationId="{030F5EE5-239E-8E31-8D19-F1240CD4FCFB}"/>
          </ac:spMkLst>
        </pc:spChg>
        <pc:spChg chg="add mod">
          <ac:chgData name="Henna Mahnoor Shakil (2424121)" userId="S::2424121@student.uwtsd.ac.uk::eb1258d9-1cdb-4e47-a223-d4f2b9ddde86" providerId="AD" clId="Web-{8C4C2B1C-179C-DC9B-50B8-E506C0DE94C6}" dt="2026-03-21T20:14:09.591" v="765" actId="1076"/>
          <ac:spMkLst>
            <pc:docMk/>
            <pc:sldMk cId="2607811026" sldId="259"/>
            <ac:spMk id="5" creationId="{3833FF21-3116-CDF5-6479-ADECDA01DE2B}"/>
          </ac:spMkLst>
        </pc:spChg>
        <pc:spChg chg="add mod">
          <ac:chgData name="Henna Mahnoor Shakil (2424121)" userId="S::2424121@student.uwtsd.ac.uk::eb1258d9-1cdb-4e47-a223-d4f2b9ddde86" providerId="AD" clId="Web-{8C4C2B1C-179C-DC9B-50B8-E506C0DE94C6}" dt="2026-03-21T20:14:47.732" v="778" actId="1076"/>
          <ac:spMkLst>
            <pc:docMk/>
            <pc:sldMk cId="2607811026" sldId="259"/>
            <ac:spMk id="7" creationId="{66C1B71C-0E14-18A1-1113-9C4B4568F29D}"/>
          </ac:spMkLst>
        </pc:spChg>
        <pc:spChg chg="add mod">
          <ac:chgData name="Henna Mahnoor Shakil (2424121)" userId="S::2424121@student.uwtsd.ac.uk::eb1258d9-1cdb-4e47-a223-d4f2b9ddde86" providerId="AD" clId="Web-{8C4C2B1C-179C-DC9B-50B8-E506C0DE94C6}" dt="2026-03-21T20:23:25.791" v="972" actId="1076"/>
          <ac:spMkLst>
            <pc:docMk/>
            <pc:sldMk cId="2607811026" sldId="259"/>
            <ac:spMk id="8" creationId="{53F22BDA-D019-F8D6-734A-0455C6EB71C4}"/>
          </ac:spMkLst>
        </pc:spChg>
        <pc:spChg chg="add">
          <ac:chgData name="Henna Mahnoor Shakil (2424121)" userId="S::2424121@student.uwtsd.ac.uk::eb1258d9-1cdb-4e47-a223-d4f2b9ddde86" providerId="AD" clId="Web-{8C4C2B1C-179C-DC9B-50B8-E506C0DE94C6}" dt="2026-03-21T20:13:04.573" v="750"/>
          <ac:spMkLst>
            <pc:docMk/>
            <pc:sldMk cId="2607811026" sldId="259"/>
            <ac:spMk id="11" creationId="{B6FACB3C-9069-4791-BC5C-0DB7CD19B853}"/>
          </ac:spMkLst>
        </pc:spChg>
        <pc:spChg chg="add">
          <ac:chgData name="Henna Mahnoor Shakil (2424121)" userId="S::2424121@student.uwtsd.ac.uk::eb1258d9-1cdb-4e47-a223-d4f2b9ddde86" providerId="AD" clId="Web-{8C4C2B1C-179C-DC9B-50B8-E506C0DE94C6}" dt="2026-03-21T20:13:04.573" v="750"/>
          <ac:spMkLst>
            <pc:docMk/>
            <pc:sldMk cId="2607811026" sldId="259"/>
            <ac:spMk id="13" creationId="{71F2038E-D777-4B76-81DD-DD13EE91B9DD}"/>
          </ac:spMkLst>
        </pc:spChg>
        <pc:grpChg chg="add">
          <ac:chgData name="Henna Mahnoor Shakil (2424121)" userId="S::2424121@student.uwtsd.ac.uk::eb1258d9-1cdb-4e47-a223-d4f2b9ddde86" providerId="AD" clId="Web-{8C4C2B1C-179C-DC9B-50B8-E506C0DE94C6}" dt="2026-03-21T20:13:04.573" v="750"/>
          <ac:grpSpMkLst>
            <pc:docMk/>
            <pc:sldMk cId="2607811026" sldId="259"/>
            <ac:grpSpMk id="15" creationId="{DD354807-230F-4402-B1B9-F733A8F1F190}"/>
          </ac:grpSpMkLst>
        </pc:grpChg>
        <pc:picChg chg="add mod modCrop">
          <ac:chgData name="Henna Mahnoor Shakil (2424121)" userId="S::2424121@student.uwtsd.ac.uk::eb1258d9-1cdb-4e47-a223-d4f2b9ddde86" providerId="AD" clId="Web-{8C4C2B1C-179C-DC9B-50B8-E506C0DE94C6}" dt="2026-03-21T20:13:40.903" v="755" actId="1076"/>
          <ac:picMkLst>
            <pc:docMk/>
            <pc:sldMk cId="2607811026" sldId="259"/>
            <ac:picMk id="6" creationId="{A4540D95-9835-DD72-F313-CA9111DD8E2A}"/>
          </ac:picMkLst>
        </pc:picChg>
      </pc:sldChg>
      <pc:sldChg chg="addSp delSp modSp new mod setBg">
        <pc:chgData name="Henna Mahnoor Shakil (2424121)" userId="S::2424121@student.uwtsd.ac.uk::eb1258d9-1cdb-4e47-a223-d4f2b9ddde86" providerId="AD" clId="Web-{8C4C2B1C-179C-DC9B-50B8-E506C0DE94C6}" dt="2026-03-21T20:44:50.555" v="1358" actId="1076"/>
        <pc:sldMkLst>
          <pc:docMk/>
          <pc:sldMk cId="4292922479" sldId="260"/>
        </pc:sldMkLst>
        <pc:spChg chg="del">
          <ac:chgData name="Henna Mahnoor Shakil (2424121)" userId="S::2424121@student.uwtsd.ac.uk::eb1258d9-1cdb-4e47-a223-d4f2b9ddde86" providerId="AD" clId="Web-{8C4C2B1C-179C-DC9B-50B8-E506C0DE94C6}" dt="2026-03-21T20:15:44.983" v="781"/>
          <ac:spMkLst>
            <pc:docMk/>
            <pc:sldMk cId="4292922479" sldId="260"/>
            <ac:spMk id="2" creationId="{6C0E4A7A-4417-3236-278E-6B23829B858E}"/>
          </ac:spMkLst>
        </pc:spChg>
        <pc:spChg chg="del">
          <ac:chgData name="Henna Mahnoor Shakil (2424121)" userId="S::2424121@student.uwtsd.ac.uk::eb1258d9-1cdb-4e47-a223-d4f2b9ddde86" providerId="AD" clId="Web-{8C4C2B1C-179C-DC9B-50B8-E506C0DE94C6}" dt="2026-03-21T20:15:44.983" v="780"/>
          <ac:spMkLst>
            <pc:docMk/>
            <pc:sldMk cId="4292922479" sldId="260"/>
            <ac:spMk id="3" creationId="{0270FD3E-5F61-CC51-5FCB-7EF41DF1AC4B}"/>
          </ac:spMkLst>
        </pc:spChg>
        <pc:spChg chg="add mod">
          <ac:chgData name="Henna Mahnoor Shakil (2424121)" userId="S::2424121@student.uwtsd.ac.uk::eb1258d9-1cdb-4e47-a223-d4f2b9ddde86" providerId="AD" clId="Web-{8C4C2B1C-179C-DC9B-50B8-E506C0DE94C6}" dt="2026-03-21T20:30:47.059" v="1134" actId="20577"/>
          <ac:spMkLst>
            <pc:docMk/>
            <pc:sldMk cId="4292922479" sldId="260"/>
            <ac:spMk id="4" creationId="{4A40E328-7963-BDB3-DFD0-93E82CF04EE8}"/>
          </ac:spMkLst>
        </pc:spChg>
        <pc:spChg chg="add mod ord">
          <ac:chgData name="Henna Mahnoor Shakil (2424121)" userId="S::2424121@student.uwtsd.ac.uk::eb1258d9-1cdb-4e47-a223-d4f2b9ddde86" providerId="AD" clId="Web-{8C4C2B1C-179C-DC9B-50B8-E506C0DE94C6}" dt="2026-03-21T20:44:45.368" v="1357" actId="1076"/>
          <ac:spMkLst>
            <pc:docMk/>
            <pc:sldMk cId="4292922479" sldId="260"/>
            <ac:spMk id="5" creationId="{2A72C255-4808-28D1-3674-41C205C0A5DA}"/>
          </ac:spMkLst>
        </pc:spChg>
        <pc:spChg chg="add mod">
          <ac:chgData name="Henna Mahnoor Shakil (2424121)" userId="S::2424121@student.uwtsd.ac.uk::eb1258d9-1cdb-4e47-a223-d4f2b9ddde86" providerId="AD" clId="Web-{8C4C2B1C-179C-DC9B-50B8-E506C0DE94C6}" dt="2026-03-21T20:44:50.555" v="1358" actId="1076"/>
          <ac:spMkLst>
            <pc:docMk/>
            <pc:sldMk cId="4292922479" sldId="260"/>
            <ac:spMk id="7" creationId="{ABC3151C-E2F2-63A0-7A16-604DEE0D7D3B}"/>
          </ac:spMkLst>
        </pc:spChg>
        <pc:spChg chg="add">
          <ac:chgData name="Henna Mahnoor Shakil (2424121)" userId="S::2424121@student.uwtsd.ac.uk::eb1258d9-1cdb-4e47-a223-d4f2b9ddde86" providerId="AD" clId="Web-{8C4C2B1C-179C-DC9B-50B8-E506C0DE94C6}" dt="2026-03-21T20:28:04.242" v="1095"/>
          <ac:spMkLst>
            <pc:docMk/>
            <pc:sldMk cId="4292922479" sldId="260"/>
            <ac:spMk id="12" creationId="{A3363022-C969-41E9-8EB2-E4C94908C1FA}"/>
          </ac:spMkLst>
        </pc:spChg>
        <pc:spChg chg="add">
          <ac:chgData name="Henna Mahnoor Shakil (2424121)" userId="S::2424121@student.uwtsd.ac.uk::eb1258d9-1cdb-4e47-a223-d4f2b9ddde86" providerId="AD" clId="Web-{8C4C2B1C-179C-DC9B-50B8-E506C0DE94C6}" dt="2026-03-21T20:28:04.242" v="1095"/>
          <ac:spMkLst>
            <pc:docMk/>
            <pc:sldMk cId="4292922479" sldId="260"/>
            <ac:spMk id="14" creationId="{8D1AD6B3-BE88-4CEB-BA17-790657CC4729}"/>
          </ac:spMkLst>
        </pc:spChg>
        <pc:grpChg chg="add">
          <ac:chgData name="Henna Mahnoor Shakil (2424121)" userId="S::2424121@student.uwtsd.ac.uk::eb1258d9-1cdb-4e47-a223-d4f2b9ddde86" providerId="AD" clId="Web-{8C4C2B1C-179C-DC9B-50B8-E506C0DE94C6}" dt="2026-03-21T20:28:04.242" v="1095"/>
          <ac:grpSpMkLst>
            <pc:docMk/>
            <pc:sldMk cId="4292922479" sldId="260"/>
            <ac:grpSpMk id="16" creationId="{89D1390B-7E13-4B4F-9CB2-391063412E54}"/>
          </ac:grpSpMkLst>
        </pc:grpChg>
        <pc:picChg chg="add del mod">
          <ac:chgData name="Henna Mahnoor Shakil (2424121)" userId="S::2424121@student.uwtsd.ac.uk::eb1258d9-1cdb-4e47-a223-d4f2b9ddde86" providerId="AD" clId="Web-{8C4C2B1C-179C-DC9B-50B8-E506C0DE94C6}" dt="2026-03-21T20:24:47.546" v="975"/>
          <ac:picMkLst>
            <pc:docMk/>
            <pc:sldMk cId="4292922479" sldId="260"/>
            <ac:picMk id="6" creationId="{892ED017-D5F8-C6F2-138D-E770DFF4E530}"/>
          </ac:picMkLst>
        </pc:picChg>
        <pc:picChg chg="add del mod">
          <ac:chgData name="Henna Mahnoor Shakil (2424121)" userId="S::2424121@student.uwtsd.ac.uk::eb1258d9-1cdb-4e47-a223-d4f2b9ddde86" providerId="AD" clId="Web-{8C4C2B1C-179C-DC9B-50B8-E506C0DE94C6}" dt="2026-03-21T20:26:51.083" v="1043"/>
          <ac:picMkLst>
            <pc:docMk/>
            <pc:sldMk cId="4292922479" sldId="260"/>
            <ac:picMk id="8" creationId="{E2A18BF3-D21C-A4A2-EE7F-81B94B107DD1}"/>
          </ac:picMkLst>
        </pc:picChg>
        <pc:picChg chg="add del mod">
          <ac:chgData name="Henna Mahnoor Shakil (2424121)" userId="S::2424121@student.uwtsd.ac.uk::eb1258d9-1cdb-4e47-a223-d4f2b9ddde86" providerId="AD" clId="Web-{8C4C2B1C-179C-DC9B-50B8-E506C0DE94C6}" dt="2026-03-21T20:28:00.711" v="1094"/>
          <ac:picMkLst>
            <pc:docMk/>
            <pc:sldMk cId="4292922479" sldId="260"/>
            <ac:picMk id="9" creationId="{E0C6F8DA-297C-0FE2-8909-07CE6FDC64EA}"/>
          </ac:picMkLst>
        </pc:picChg>
        <pc:picChg chg="add mod">
          <ac:chgData name="Henna Mahnoor Shakil (2424121)" userId="S::2424121@student.uwtsd.ac.uk::eb1258d9-1cdb-4e47-a223-d4f2b9ddde86" providerId="AD" clId="Web-{8C4C2B1C-179C-DC9B-50B8-E506C0DE94C6}" dt="2026-03-21T20:33:22.843" v="1161"/>
          <ac:picMkLst>
            <pc:docMk/>
            <pc:sldMk cId="4292922479" sldId="260"/>
            <ac:picMk id="10" creationId="{CBDAAF87-FAEE-96FE-62A7-9E604722E0DC}"/>
          </ac:picMkLst>
        </pc:picChg>
      </pc:sldChg>
      <pc:sldChg chg="delSp new">
        <pc:chgData name="Henna Mahnoor Shakil (2424121)" userId="S::2424121@student.uwtsd.ac.uk::eb1258d9-1cdb-4e47-a223-d4f2b9ddde86" providerId="AD" clId="Web-{8C4C2B1C-179C-DC9B-50B8-E506C0DE94C6}" dt="2026-03-21T20:46:54.060" v="1361"/>
        <pc:sldMkLst>
          <pc:docMk/>
          <pc:sldMk cId="3474832733" sldId="261"/>
        </pc:sldMkLst>
        <pc:spChg chg="del">
          <ac:chgData name="Henna Mahnoor Shakil (2424121)" userId="S::2424121@student.uwtsd.ac.uk::eb1258d9-1cdb-4e47-a223-d4f2b9ddde86" providerId="AD" clId="Web-{8C4C2B1C-179C-DC9B-50B8-E506C0DE94C6}" dt="2026-03-21T20:46:54.060" v="1361"/>
          <ac:spMkLst>
            <pc:docMk/>
            <pc:sldMk cId="3474832733" sldId="261"/>
            <ac:spMk id="2" creationId="{3DEE9E9F-8AEA-56AE-F3D8-579ACF4C6135}"/>
          </ac:spMkLst>
        </pc:spChg>
        <pc:spChg chg="del">
          <ac:chgData name="Henna Mahnoor Shakil (2424121)" userId="S::2424121@student.uwtsd.ac.uk::eb1258d9-1cdb-4e47-a223-d4f2b9ddde86" providerId="AD" clId="Web-{8C4C2B1C-179C-DC9B-50B8-E506C0DE94C6}" dt="2026-03-21T20:46:54.060" v="1360"/>
          <ac:spMkLst>
            <pc:docMk/>
            <pc:sldMk cId="3474832733" sldId="261"/>
            <ac:spMk id="3" creationId="{B9476BC1-5482-3664-7269-67FAE49F7291}"/>
          </ac:spMkLst>
        </pc:spChg>
      </pc:sldChg>
    </pc:docChg>
  </pc:docChgLst>
  <pc:docChgLst>
    <pc:chgData name="Henna Mahnoor Shakil (2424121)" userId="S::2424121@student.uwtsd.ac.uk::eb1258d9-1cdb-4e47-a223-d4f2b9ddde86" providerId="AD" clId="Web-{704EDAAA-AAE3-E32B-FC0B-E7C5B125639D}"/>
    <pc:docChg chg="addSld modSld">
      <pc:chgData name="Henna Mahnoor Shakil (2424121)" userId="S::2424121@student.uwtsd.ac.uk::eb1258d9-1cdb-4e47-a223-d4f2b9ddde86" providerId="AD" clId="Web-{704EDAAA-AAE3-E32B-FC0B-E7C5B125639D}" dt="2026-03-22T19:40:56.197" v="2008" actId="1076"/>
      <pc:docMkLst>
        <pc:docMk/>
      </pc:docMkLst>
      <pc:sldChg chg="addSp delSp modSp">
        <pc:chgData name="Henna Mahnoor Shakil (2424121)" userId="S::2424121@student.uwtsd.ac.uk::eb1258d9-1cdb-4e47-a223-d4f2b9ddde86" providerId="AD" clId="Web-{704EDAAA-AAE3-E32B-FC0B-E7C5B125639D}" dt="2026-03-22T17:56:57.483" v="530"/>
        <pc:sldMkLst>
          <pc:docMk/>
          <pc:sldMk cId="109857222" sldId="256"/>
        </pc:sldMkLst>
        <pc:spChg chg="mod">
          <ac:chgData name="Henna Mahnoor Shakil (2424121)" userId="S::2424121@student.uwtsd.ac.uk::eb1258d9-1cdb-4e47-a223-d4f2b9ddde86" providerId="AD" clId="Web-{704EDAAA-AAE3-E32B-FC0B-E7C5B125639D}" dt="2026-03-22T17:56:57.483" v="530"/>
          <ac:spMkLst>
            <pc:docMk/>
            <pc:sldMk cId="109857222" sldId="256"/>
            <ac:spMk id="2" creationId="{399731B5-27F0-3A01-6CEC-EE584EFF5715}"/>
          </ac:spMkLst>
        </pc:spChg>
        <pc:spChg chg="mod">
          <ac:chgData name="Henna Mahnoor Shakil (2424121)" userId="S::2424121@student.uwtsd.ac.uk::eb1258d9-1cdb-4e47-a223-d4f2b9ddde86" providerId="AD" clId="Web-{704EDAAA-AAE3-E32B-FC0B-E7C5B125639D}" dt="2026-03-22T17:56:57.483" v="530"/>
          <ac:spMkLst>
            <pc:docMk/>
            <pc:sldMk cId="109857222" sldId="256"/>
            <ac:spMk id="5" creationId="{0310C1D4-4CC7-3506-75C6-C5C950F90310}"/>
          </ac:spMkLst>
        </pc:spChg>
        <pc:spChg chg="del">
          <ac:chgData name="Henna Mahnoor Shakil (2424121)" userId="S::2424121@student.uwtsd.ac.uk::eb1258d9-1cdb-4e47-a223-d4f2b9ddde86" providerId="AD" clId="Web-{704EDAAA-AAE3-E32B-FC0B-E7C5B125639D}" dt="2026-03-22T17:56:57.483" v="530"/>
          <ac:spMkLst>
            <pc:docMk/>
            <pc:sldMk cId="109857222" sldId="256"/>
            <ac:spMk id="10" creationId="{6314D791-4D8A-4854-B8FC-6959656D09AD}"/>
          </ac:spMkLst>
        </pc:spChg>
        <pc:spChg chg="del">
          <ac:chgData name="Henna Mahnoor Shakil (2424121)" userId="S::2424121@student.uwtsd.ac.uk::eb1258d9-1cdb-4e47-a223-d4f2b9ddde86" providerId="AD" clId="Web-{704EDAAA-AAE3-E32B-FC0B-E7C5B125639D}" dt="2026-03-22T17:56:57.483" v="530"/>
          <ac:spMkLst>
            <pc:docMk/>
            <pc:sldMk cId="109857222" sldId="256"/>
            <ac:spMk id="12" creationId="{15076E76-3EB3-4269-8135-07CAB20E59A5}"/>
          </ac:spMkLst>
        </pc:spChg>
        <pc:spChg chg="add">
          <ac:chgData name="Henna Mahnoor Shakil (2424121)" userId="S::2424121@student.uwtsd.ac.uk::eb1258d9-1cdb-4e47-a223-d4f2b9ddde86" providerId="AD" clId="Web-{704EDAAA-AAE3-E32B-FC0B-E7C5B125639D}" dt="2026-03-22T17:56:57.483" v="530"/>
          <ac:spMkLst>
            <pc:docMk/>
            <pc:sldMk cId="109857222" sldId="256"/>
            <ac:spMk id="32" creationId="{84697CDA-BDB7-4883-B48B-1D4EDB2F0E93}"/>
          </ac:spMkLst>
        </pc:spChg>
        <pc:spChg chg="add">
          <ac:chgData name="Henna Mahnoor Shakil (2424121)" userId="S::2424121@student.uwtsd.ac.uk::eb1258d9-1cdb-4e47-a223-d4f2b9ddde86" providerId="AD" clId="Web-{704EDAAA-AAE3-E32B-FC0B-E7C5B125639D}" dt="2026-03-22T17:56:57.483" v="530"/>
          <ac:spMkLst>
            <pc:docMk/>
            <pc:sldMk cId="109857222" sldId="256"/>
            <ac:spMk id="34" creationId="{11026190-6B62-46DB-B5FF-9E0FF9BDCDC6}"/>
          </ac:spMkLst>
        </pc:spChg>
        <pc:spChg chg="add">
          <ac:chgData name="Henna Mahnoor Shakil (2424121)" userId="S::2424121@student.uwtsd.ac.uk::eb1258d9-1cdb-4e47-a223-d4f2b9ddde86" providerId="AD" clId="Web-{704EDAAA-AAE3-E32B-FC0B-E7C5B125639D}" dt="2026-03-22T17:56:57.483" v="530"/>
          <ac:spMkLst>
            <pc:docMk/>
            <pc:sldMk cId="109857222" sldId="256"/>
            <ac:spMk id="36" creationId="{66DA0389-D66E-4727-8EFB-E60E6C412FC8}"/>
          </ac:spMkLst>
        </pc:spChg>
        <pc:spChg chg="add">
          <ac:chgData name="Henna Mahnoor Shakil (2424121)" userId="S::2424121@student.uwtsd.ac.uk::eb1258d9-1cdb-4e47-a223-d4f2b9ddde86" providerId="AD" clId="Web-{704EDAAA-AAE3-E32B-FC0B-E7C5B125639D}" dt="2026-03-22T17:56:57.483" v="530"/>
          <ac:spMkLst>
            <pc:docMk/>
            <pc:sldMk cId="109857222" sldId="256"/>
            <ac:spMk id="38" creationId="{B24A3A03-2C4E-45B5-B388-FAD638CDF0A1}"/>
          </ac:spMkLst>
        </pc:spChg>
        <pc:grpChg chg="del">
          <ac:chgData name="Henna Mahnoor Shakil (2424121)" userId="S::2424121@student.uwtsd.ac.uk::eb1258d9-1cdb-4e47-a223-d4f2b9ddde86" providerId="AD" clId="Web-{704EDAAA-AAE3-E32B-FC0B-E7C5B125639D}" dt="2026-03-22T17:56:57.483" v="530"/>
          <ac:grpSpMkLst>
            <pc:docMk/>
            <pc:sldMk cId="109857222" sldId="256"/>
            <ac:grpSpMk id="14" creationId="{5EB3C7E5-50E1-4F9E-AEA3-A6D2190394F1}"/>
          </ac:grpSpMkLst>
        </pc:grpChg>
        <pc:grpChg chg="del">
          <ac:chgData name="Henna Mahnoor Shakil (2424121)" userId="S::2424121@student.uwtsd.ac.uk::eb1258d9-1cdb-4e47-a223-d4f2b9ddde86" providerId="AD" clId="Web-{704EDAAA-AAE3-E32B-FC0B-E7C5B125639D}" dt="2026-03-22T17:56:57.483" v="530"/>
          <ac:grpSpMkLst>
            <pc:docMk/>
            <pc:sldMk cId="109857222" sldId="256"/>
            <ac:grpSpMk id="25" creationId="{B988F9A4-0578-4C59-8B4A-346E02CF3A3F}"/>
          </ac:grpSpMkLst>
        </pc:grpChg>
      </pc:sldChg>
      <pc:sldChg chg="addSp delSp modSp">
        <pc:chgData name="Henna Mahnoor Shakil (2424121)" userId="S::2424121@student.uwtsd.ac.uk::eb1258d9-1cdb-4e47-a223-d4f2b9ddde86" providerId="AD" clId="Web-{704EDAAA-AAE3-E32B-FC0B-E7C5B125639D}" dt="2026-03-22T17:56:43.217" v="529" actId="1076"/>
        <pc:sldMkLst>
          <pc:docMk/>
          <pc:sldMk cId="3010996097" sldId="257"/>
        </pc:sldMkLst>
        <pc:spChg chg="add del">
          <ac:chgData name="Henna Mahnoor Shakil (2424121)" userId="S::2424121@student.uwtsd.ac.uk::eb1258d9-1cdb-4e47-a223-d4f2b9ddde86" providerId="AD" clId="Web-{704EDAAA-AAE3-E32B-FC0B-E7C5B125639D}" dt="2026-03-22T17:56:31.904" v="528"/>
          <ac:spMkLst>
            <pc:docMk/>
            <pc:sldMk cId="3010996097" sldId="257"/>
            <ac:spMk id="3" creationId="{4DAF95E6-891A-FDB5-F772-45BB67449EB7}"/>
          </ac:spMkLst>
        </pc:spChg>
        <pc:spChg chg="mod">
          <ac:chgData name="Henna Mahnoor Shakil (2424121)" userId="S::2424121@student.uwtsd.ac.uk::eb1258d9-1cdb-4e47-a223-d4f2b9ddde86" providerId="AD" clId="Web-{704EDAAA-AAE3-E32B-FC0B-E7C5B125639D}" dt="2026-03-22T17:56:06.466" v="525" actId="20577"/>
          <ac:spMkLst>
            <pc:docMk/>
            <pc:sldMk cId="3010996097" sldId="257"/>
            <ac:spMk id="4" creationId="{70621C15-6D7D-18FA-898A-CB361AB2CF7A}"/>
          </ac:spMkLst>
        </pc:spChg>
        <pc:graphicFrameChg chg="add del">
          <ac:chgData name="Henna Mahnoor Shakil (2424121)" userId="S::2424121@student.uwtsd.ac.uk::eb1258d9-1cdb-4e47-a223-d4f2b9ddde86" providerId="AD" clId="Web-{704EDAAA-AAE3-E32B-FC0B-E7C5B125639D}" dt="2026-03-22T17:56:31.904" v="528"/>
          <ac:graphicFrameMkLst>
            <pc:docMk/>
            <pc:sldMk cId="3010996097" sldId="257"/>
            <ac:graphicFrameMk id="18" creationId="{8C56C71A-88F6-9D6A-5CB0-D0FBE8981351}"/>
          </ac:graphicFrameMkLst>
        </pc:graphicFrameChg>
        <pc:picChg chg="mod">
          <ac:chgData name="Henna Mahnoor Shakil (2424121)" userId="S::2424121@student.uwtsd.ac.uk::eb1258d9-1cdb-4e47-a223-d4f2b9ddde86" providerId="AD" clId="Web-{704EDAAA-AAE3-E32B-FC0B-E7C5B125639D}" dt="2026-03-22T17:56:43.217" v="529" actId="1076"/>
          <ac:picMkLst>
            <pc:docMk/>
            <pc:sldMk cId="3010996097" sldId="257"/>
            <ac:picMk id="5" creationId="{8951056F-F9C8-5176-F673-326CE6747687}"/>
          </ac:picMkLst>
        </pc:picChg>
      </pc:sldChg>
      <pc:sldChg chg="modSp">
        <pc:chgData name="Henna Mahnoor Shakil (2424121)" userId="S::2424121@student.uwtsd.ac.uk::eb1258d9-1cdb-4e47-a223-d4f2b9ddde86" providerId="AD" clId="Web-{704EDAAA-AAE3-E32B-FC0B-E7C5B125639D}" dt="2026-03-22T17:57:45.203" v="536" actId="1076"/>
        <pc:sldMkLst>
          <pc:docMk/>
          <pc:sldMk cId="1796447436" sldId="258"/>
        </pc:sldMkLst>
        <pc:picChg chg="mod">
          <ac:chgData name="Henna Mahnoor Shakil (2424121)" userId="S::2424121@student.uwtsd.ac.uk::eb1258d9-1cdb-4e47-a223-d4f2b9ddde86" providerId="AD" clId="Web-{704EDAAA-AAE3-E32B-FC0B-E7C5B125639D}" dt="2026-03-22T17:57:45.203" v="536" actId="1076"/>
          <ac:picMkLst>
            <pc:docMk/>
            <pc:sldMk cId="1796447436" sldId="258"/>
            <ac:picMk id="5" creationId="{BBA3A298-6F33-A2FC-47E3-FFD8CE736290}"/>
          </ac:picMkLst>
        </pc:picChg>
      </pc:sldChg>
      <pc:sldChg chg="modSp">
        <pc:chgData name="Henna Mahnoor Shakil (2424121)" userId="S::2424121@student.uwtsd.ac.uk::eb1258d9-1cdb-4e47-a223-d4f2b9ddde86" providerId="AD" clId="Web-{704EDAAA-AAE3-E32B-FC0B-E7C5B125639D}" dt="2026-03-22T17:58:05.015" v="546" actId="1076"/>
        <pc:sldMkLst>
          <pc:docMk/>
          <pc:sldMk cId="2607811026" sldId="259"/>
        </pc:sldMkLst>
        <pc:picChg chg="mod">
          <ac:chgData name="Henna Mahnoor Shakil (2424121)" userId="S::2424121@student.uwtsd.ac.uk::eb1258d9-1cdb-4e47-a223-d4f2b9ddde86" providerId="AD" clId="Web-{704EDAAA-AAE3-E32B-FC0B-E7C5B125639D}" dt="2026-03-22T17:58:05.015" v="546" actId="1076"/>
          <ac:picMkLst>
            <pc:docMk/>
            <pc:sldMk cId="2607811026" sldId="259"/>
            <ac:picMk id="6" creationId="{A4540D95-9835-DD72-F313-CA9111DD8E2A}"/>
          </ac:picMkLst>
        </pc:picChg>
      </pc:sldChg>
      <pc:sldChg chg="addSp delSp modSp">
        <pc:chgData name="Henna Mahnoor Shakil (2424121)" userId="S::2424121@student.uwtsd.ac.uk::eb1258d9-1cdb-4e47-a223-d4f2b9ddde86" providerId="AD" clId="Web-{704EDAAA-AAE3-E32B-FC0B-E7C5B125639D}" dt="2026-03-22T17:58:27.797" v="548" actId="1076"/>
        <pc:sldMkLst>
          <pc:docMk/>
          <pc:sldMk cId="4292922479" sldId="260"/>
        </pc:sldMkLst>
        <pc:spChg chg="add del">
          <ac:chgData name="Henna Mahnoor Shakil (2424121)" userId="S::2424121@student.uwtsd.ac.uk::eb1258d9-1cdb-4e47-a223-d4f2b9ddde86" providerId="AD" clId="Web-{704EDAAA-AAE3-E32B-FC0B-E7C5B125639D}" dt="2026-03-22T17:57:23.515" v="534"/>
          <ac:spMkLst>
            <pc:docMk/>
            <pc:sldMk cId="4292922479" sldId="260"/>
            <ac:spMk id="5" creationId="{2A72C255-4808-28D1-3674-41C205C0A5DA}"/>
          </ac:spMkLst>
        </pc:spChg>
        <pc:graphicFrameChg chg="add del">
          <ac:chgData name="Henna Mahnoor Shakil (2424121)" userId="S::2424121@student.uwtsd.ac.uk::eb1258d9-1cdb-4e47-a223-d4f2b9ddde86" providerId="AD" clId="Web-{704EDAAA-AAE3-E32B-FC0B-E7C5B125639D}" dt="2026-03-22T17:57:16.655" v="532"/>
          <ac:graphicFrameMkLst>
            <pc:docMk/>
            <pc:sldMk cId="4292922479" sldId="260"/>
            <ac:graphicFrameMk id="21" creationId="{9B4C3D47-C751-70A2-3016-715B5CD4F41A}"/>
          </ac:graphicFrameMkLst>
        </pc:graphicFrameChg>
        <pc:graphicFrameChg chg="add del">
          <ac:chgData name="Henna Mahnoor Shakil (2424121)" userId="S::2424121@student.uwtsd.ac.uk::eb1258d9-1cdb-4e47-a223-d4f2b9ddde86" providerId="AD" clId="Web-{704EDAAA-AAE3-E32B-FC0B-E7C5B125639D}" dt="2026-03-22T17:57:23.515" v="534"/>
          <ac:graphicFrameMkLst>
            <pc:docMk/>
            <pc:sldMk cId="4292922479" sldId="260"/>
            <ac:graphicFrameMk id="23" creationId="{504636F4-CB68-6924-4624-FB447399224F}"/>
          </ac:graphicFrameMkLst>
        </pc:graphicFrameChg>
        <pc:picChg chg="mod">
          <ac:chgData name="Henna Mahnoor Shakil (2424121)" userId="S::2424121@student.uwtsd.ac.uk::eb1258d9-1cdb-4e47-a223-d4f2b9ddde86" providerId="AD" clId="Web-{704EDAAA-AAE3-E32B-FC0B-E7C5B125639D}" dt="2026-03-22T17:58:27.797" v="548" actId="1076"/>
          <ac:picMkLst>
            <pc:docMk/>
            <pc:sldMk cId="4292922479" sldId="260"/>
            <ac:picMk id="10" creationId="{CBDAAF87-FAEE-96FE-62A7-9E604722E0DC}"/>
          </ac:picMkLst>
        </pc:picChg>
      </pc:sldChg>
      <pc:sldChg chg="addSp modSp mod setBg">
        <pc:chgData name="Henna Mahnoor Shakil (2424121)" userId="S::2424121@student.uwtsd.ac.uk::eb1258d9-1cdb-4e47-a223-d4f2b9ddde86" providerId="AD" clId="Web-{704EDAAA-AAE3-E32B-FC0B-E7C5B125639D}" dt="2026-03-22T17:43:56.223" v="18" actId="20577"/>
        <pc:sldMkLst>
          <pc:docMk/>
          <pc:sldMk cId="256774923" sldId="263"/>
        </pc:sldMkLst>
        <pc:spChg chg="mod">
          <ac:chgData name="Henna Mahnoor Shakil (2424121)" userId="S::2424121@student.uwtsd.ac.uk::eb1258d9-1cdb-4e47-a223-d4f2b9ddde86" providerId="AD" clId="Web-{704EDAAA-AAE3-E32B-FC0B-E7C5B125639D}" dt="2026-03-22T17:42:36.955" v="1"/>
          <ac:spMkLst>
            <pc:docMk/>
            <pc:sldMk cId="256774923" sldId="263"/>
            <ac:spMk id="4" creationId="{29BDAEC7-614F-8B6E-05FE-CF0635155776}"/>
          </ac:spMkLst>
        </pc:spChg>
        <pc:spChg chg="mod">
          <ac:chgData name="Henna Mahnoor Shakil (2424121)" userId="S::2424121@student.uwtsd.ac.uk::eb1258d9-1cdb-4e47-a223-d4f2b9ddde86" providerId="AD" clId="Web-{704EDAAA-AAE3-E32B-FC0B-E7C5B125639D}" dt="2026-03-22T17:43:56.223" v="18" actId="20577"/>
          <ac:spMkLst>
            <pc:docMk/>
            <pc:sldMk cId="256774923" sldId="263"/>
            <ac:spMk id="5" creationId="{832B80FB-B876-0EC4-0BCC-13EC1E543AC5}"/>
          </ac:spMkLst>
        </pc:spChg>
        <pc:spChg chg="add">
          <ac:chgData name="Henna Mahnoor Shakil (2424121)" userId="S::2424121@student.uwtsd.ac.uk::eb1258d9-1cdb-4e47-a223-d4f2b9ddde86" providerId="AD" clId="Web-{704EDAAA-AAE3-E32B-FC0B-E7C5B125639D}" dt="2026-03-22T17:42:36.955" v="1"/>
          <ac:spMkLst>
            <pc:docMk/>
            <pc:sldMk cId="256774923" sldId="263"/>
            <ac:spMk id="11" creationId="{10EB215C-7839-4CEA-AA02-B8F7755F9CE9}"/>
          </ac:spMkLst>
        </pc:spChg>
        <pc:spChg chg="add">
          <ac:chgData name="Henna Mahnoor Shakil (2424121)" userId="S::2424121@student.uwtsd.ac.uk::eb1258d9-1cdb-4e47-a223-d4f2b9ddde86" providerId="AD" clId="Web-{704EDAAA-AAE3-E32B-FC0B-E7C5B125639D}" dt="2026-03-22T17:42:36.955" v="1"/>
          <ac:spMkLst>
            <pc:docMk/>
            <pc:sldMk cId="256774923" sldId="263"/>
            <ac:spMk id="13" creationId="{91011C6D-05BE-4D99-8C11-A0E478B12996}"/>
          </ac:spMkLst>
        </pc:spChg>
        <pc:spChg chg="add">
          <ac:chgData name="Henna Mahnoor Shakil (2424121)" userId="S::2424121@student.uwtsd.ac.uk::eb1258d9-1cdb-4e47-a223-d4f2b9ddde86" providerId="AD" clId="Web-{704EDAAA-AAE3-E32B-FC0B-E7C5B125639D}" dt="2026-03-22T17:42:36.955" v="1"/>
          <ac:spMkLst>
            <pc:docMk/>
            <pc:sldMk cId="256774923" sldId="263"/>
            <ac:spMk id="15" creationId="{6BFFEA99-E831-4C3B-8D16-0EA4AB33FFCA}"/>
          </ac:spMkLst>
        </pc:spChg>
        <pc:spChg chg="add">
          <ac:chgData name="Henna Mahnoor Shakil (2424121)" userId="S::2424121@student.uwtsd.ac.uk::eb1258d9-1cdb-4e47-a223-d4f2b9ddde86" providerId="AD" clId="Web-{704EDAAA-AAE3-E32B-FC0B-E7C5B125639D}" dt="2026-03-22T17:42:36.955" v="1"/>
          <ac:spMkLst>
            <pc:docMk/>
            <pc:sldMk cId="256774923" sldId="263"/>
            <ac:spMk id="17" creationId="{3B9FD11D-7561-43C8-BE54-00D7DCF0E211}"/>
          </ac:spMkLst>
        </pc:spChg>
        <pc:spChg chg="add">
          <ac:chgData name="Henna Mahnoor Shakil (2424121)" userId="S::2424121@student.uwtsd.ac.uk::eb1258d9-1cdb-4e47-a223-d4f2b9ddde86" providerId="AD" clId="Web-{704EDAAA-AAE3-E32B-FC0B-E7C5B125639D}" dt="2026-03-22T17:42:36.955" v="1"/>
          <ac:spMkLst>
            <pc:docMk/>
            <pc:sldMk cId="256774923" sldId="263"/>
            <ac:spMk id="19" creationId="{8D91DE60-2C2D-4D7E-A6B4-C9499017DE4C}"/>
          </ac:spMkLst>
        </pc:spChg>
        <pc:picChg chg="mod">
          <ac:chgData name="Henna Mahnoor Shakil (2424121)" userId="S::2424121@student.uwtsd.ac.uk::eb1258d9-1cdb-4e47-a223-d4f2b9ddde86" providerId="AD" clId="Web-{704EDAAA-AAE3-E32B-FC0B-E7C5B125639D}" dt="2026-03-22T17:42:36.955" v="1"/>
          <ac:picMkLst>
            <pc:docMk/>
            <pc:sldMk cId="256774923" sldId="263"/>
            <ac:picMk id="6" creationId="{20EBA207-8FA8-537D-BDFF-605951DD9FF5}"/>
          </ac:picMkLst>
        </pc:picChg>
      </pc:sldChg>
      <pc:sldChg chg="addSp delSp modSp new mod setBg">
        <pc:chgData name="Henna Mahnoor Shakil (2424121)" userId="S::2424121@student.uwtsd.ac.uk::eb1258d9-1cdb-4e47-a223-d4f2b9ddde86" providerId="AD" clId="Web-{704EDAAA-AAE3-E32B-FC0B-E7C5B125639D}" dt="2026-03-22T17:55:09.699" v="523" actId="1076"/>
        <pc:sldMkLst>
          <pc:docMk/>
          <pc:sldMk cId="1652297213" sldId="264"/>
        </pc:sldMkLst>
        <pc:spChg chg="add mod">
          <ac:chgData name="Henna Mahnoor Shakil (2424121)" userId="S::2424121@student.uwtsd.ac.uk::eb1258d9-1cdb-4e47-a223-d4f2b9ddde86" providerId="AD" clId="Web-{704EDAAA-AAE3-E32B-FC0B-E7C5B125639D}" dt="2026-03-22T17:55:09.699" v="523" actId="1076"/>
          <ac:spMkLst>
            <pc:docMk/>
            <pc:sldMk cId="1652297213" sldId="264"/>
            <ac:spMk id="2" creationId="{A084F62E-B05A-D186-BB99-824192BB8722}"/>
          </ac:spMkLst>
        </pc:spChg>
        <pc:spChg chg="add del mod">
          <ac:chgData name="Henna Mahnoor Shakil (2424121)" userId="S::2424121@student.uwtsd.ac.uk::eb1258d9-1cdb-4e47-a223-d4f2b9ddde86" providerId="AD" clId="Web-{704EDAAA-AAE3-E32B-FC0B-E7C5B125639D}" dt="2026-03-22T17:49:32.316" v="490"/>
          <ac:spMkLst>
            <pc:docMk/>
            <pc:sldMk cId="1652297213" sldId="264"/>
            <ac:spMk id="3" creationId="{A625E47A-516C-7AAF-D63C-C37D8E5D5A11}"/>
          </ac:spMkLst>
        </pc:spChg>
        <pc:spChg chg="add del mod">
          <ac:chgData name="Henna Mahnoor Shakil (2424121)" userId="S::2424121@student.uwtsd.ac.uk::eb1258d9-1cdb-4e47-a223-d4f2b9ddde86" providerId="AD" clId="Web-{704EDAAA-AAE3-E32B-FC0B-E7C5B125639D}" dt="2026-03-22T17:48:40.565" v="484"/>
          <ac:spMkLst>
            <pc:docMk/>
            <pc:sldMk cId="1652297213" sldId="264"/>
            <ac:spMk id="5" creationId="{2A1D9425-04AE-CD04-72BD-DCB82B37A4A1}"/>
          </ac:spMkLst>
        </pc:spChg>
        <pc:spChg chg="add del">
          <ac:chgData name="Henna Mahnoor Shakil (2424121)" userId="S::2424121@student.uwtsd.ac.uk::eb1258d9-1cdb-4e47-a223-d4f2b9ddde86" providerId="AD" clId="Web-{704EDAAA-AAE3-E32B-FC0B-E7C5B125639D}" dt="2026-03-22T17:54:06.759" v="511"/>
          <ac:spMkLst>
            <pc:docMk/>
            <pc:sldMk cId="1652297213" sldId="264"/>
            <ac:spMk id="8" creationId="{43C823D3-D619-407C-89E0-C6F6B1E7A42A}"/>
          </ac:spMkLst>
        </pc:spChg>
        <pc:spChg chg="add del">
          <ac:chgData name="Henna Mahnoor Shakil (2424121)" userId="S::2424121@student.uwtsd.ac.uk::eb1258d9-1cdb-4e47-a223-d4f2b9ddde86" providerId="AD" clId="Web-{704EDAAA-AAE3-E32B-FC0B-E7C5B125639D}" dt="2026-03-22T17:49:09.862" v="487"/>
          <ac:spMkLst>
            <pc:docMk/>
            <pc:sldMk cId="1652297213" sldId="264"/>
            <ac:spMk id="9" creationId="{3ECBE1F1-D69B-4AFA-ABD5-8E41720EF6DE}"/>
          </ac:spMkLst>
        </pc:spChg>
        <pc:spChg chg="add del">
          <ac:chgData name="Henna Mahnoor Shakil (2424121)" userId="S::2424121@student.uwtsd.ac.uk::eb1258d9-1cdb-4e47-a223-d4f2b9ddde86" providerId="AD" clId="Web-{704EDAAA-AAE3-E32B-FC0B-E7C5B125639D}" dt="2026-03-22T17:49:32.300" v="489"/>
          <ac:spMkLst>
            <pc:docMk/>
            <pc:sldMk cId="1652297213" sldId="264"/>
            <ac:spMk id="10" creationId="{B50AB553-2A96-4A92-96F2-93548E096954}"/>
          </ac:spMkLst>
        </pc:spChg>
        <pc:spChg chg="add del">
          <ac:chgData name="Henna Mahnoor Shakil (2424121)" userId="S::2424121@student.uwtsd.ac.uk::eb1258d9-1cdb-4e47-a223-d4f2b9ddde86" providerId="AD" clId="Web-{704EDAAA-AAE3-E32B-FC0B-E7C5B125639D}" dt="2026-03-22T17:49:09.862" v="487"/>
          <ac:spMkLst>
            <pc:docMk/>
            <pc:sldMk cId="1652297213" sldId="264"/>
            <ac:spMk id="11" creationId="{603A6265-E10C-4B85-9C20-E75FCAF9CC63}"/>
          </ac:spMkLst>
        </pc:spChg>
        <pc:spChg chg="add del">
          <ac:chgData name="Henna Mahnoor Shakil (2424121)" userId="S::2424121@student.uwtsd.ac.uk::eb1258d9-1cdb-4e47-a223-d4f2b9ddde86" providerId="AD" clId="Web-{704EDAAA-AAE3-E32B-FC0B-E7C5B125639D}" dt="2026-03-22T17:54:06.759" v="511"/>
          <ac:spMkLst>
            <pc:docMk/>
            <pc:sldMk cId="1652297213" sldId="264"/>
            <ac:spMk id="17" creationId="{047F8E3E-2FFA-4A0F-B3C7-E57ADDCFB415}"/>
          </ac:spMkLst>
        </pc:spChg>
        <pc:spChg chg="add mod ord">
          <ac:chgData name="Henna Mahnoor Shakil (2424121)" userId="S::2424121@student.uwtsd.ac.uk::eb1258d9-1cdb-4e47-a223-d4f2b9ddde86" providerId="AD" clId="Web-{704EDAAA-AAE3-E32B-FC0B-E7C5B125639D}" dt="2026-03-22T17:55:05.855" v="522" actId="20577"/>
          <ac:spMkLst>
            <pc:docMk/>
            <pc:sldMk cId="1652297213" sldId="264"/>
            <ac:spMk id="25" creationId="{A625E47A-516C-7AAF-D63C-C37D8E5D5A11}"/>
          </ac:spMkLst>
        </pc:spChg>
        <pc:spChg chg="add">
          <ac:chgData name="Henna Mahnoor Shakil (2424121)" userId="S::2424121@student.uwtsd.ac.uk::eb1258d9-1cdb-4e47-a223-d4f2b9ddde86" providerId="AD" clId="Web-{704EDAAA-AAE3-E32B-FC0B-E7C5B125639D}" dt="2026-03-22T17:54:06.759" v="511"/>
          <ac:spMkLst>
            <pc:docMk/>
            <pc:sldMk cId="1652297213" sldId="264"/>
            <ac:spMk id="34" creationId="{B210AC1D-4063-4C6E-9528-FA9C4C0C18E6}"/>
          </ac:spMkLst>
        </pc:spChg>
        <pc:spChg chg="add">
          <ac:chgData name="Henna Mahnoor Shakil (2424121)" userId="S::2424121@student.uwtsd.ac.uk::eb1258d9-1cdb-4e47-a223-d4f2b9ddde86" providerId="AD" clId="Web-{704EDAAA-AAE3-E32B-FC0B-E7C5B125639D}" dt="2026-03-22T17:54:06.759" v="511"/>
          <ac:spMkLst>
            <pc:docMk/>
            <pc:sldMk cId="1652297213" sldId="264"/>
            <ac:spMk id="36" creationId="{02F8C595-E68C-4306-AED8-DC7826A0A506}"/>
          </ac:spMkLst>
        </pc:spChg>
        <pc:grpChg chg="add del">
          <ac:chgData name="Henna Mahnoor Shakil (2424121)" userId="S::2424121@student.uwtsd.ac.uk::eb1258d9-1cdb-4e47-a223-d4f2b9ddde86" providerId="AD" clId="Web-{704EDAAA-AAE3-E32B-FC0B-E7C5B125639D}" dt="2026-03-22T17:54:06.759" v="511"/>
          <ac:grpSpMkLst>
            <pc:docMk/>
            <pc:sldMk cId="1652297213" sldId="264"/>
            <ac:grpSpMk id="12" creationId="{33D939F1-7ABE-4D0E-946A-43F37F556AFD}"/>
          </ac:grpSpMkLst>
        </pc:grpChg>
        <pc:grpChg chg="add del">
          <ac:chgData name="Henna Mahnoor Shakil (2424121)" userId="S::2424121@student.uwtsd.ac.uk::eb1258d9-1cdb-4e47-a223-d4f2b9ddde86" providerId="AD" clId="Web-{704EDAAA-AAE3-E32B-FC0B-E7C5B125639D}" dt="2026-03-22T17:54:06.759" v="511"/>
          <ac:grpSpMkLst>
            <pc:docMk/>
            <pc:sldMk cId="1652297213" sldId="264"/>
            <ac:grpSpMk id="18" creationId="{9DB3963A-4187-4A72-9DA4-CA6BADE22931}"/>
          </ac:grpSpMkLst>
        </pc:grpChg>
        <pc:graphicFrameChg chg="add del">
          <ac:chgData name="Henna Mahnoor Shakil (2424121)" userId="S::2424121@student.uwtsd.ac.uk::eb1258d9-1cdb-4e47-a223-d4f2b9ddde86" providerId="AD" clId="Web-{704EDAAA-AAE3-E32B-FC0B-E7C5B125639D}" dt="2026-03-22T17:49:32.300" v="489"/>
          <ac:graphicFrameMkLst>
            <pc:docMk/>
            <pc:sldMk cId="1652297213" sldId="264"/>
            <ac:graphicFrameMk id="14" creationId="{73BEF4CF-7466-BEF8-82D7-01146AC122FF}"/>
          </ac:graphicFrameMkLst>
        </pc:graphicFrameChg>
        <pc:picChg chg="add del mod">
          <ac:chgData name="Henna Mahnoor Shakil (2424121)" userId="S::2424121@student.uwtsd.ac.uk::eb1258d9-1cdb-4e47-a223-d4f2b9ddde86" providerId="AD" clId="Web-{704EDAAA-AAE3-E32B-FC0B-E7C5B125639D}" dt="2026-03-22T17:48:40.565" v="485"/>
          <ac:picMkLst>
            <pc:docMk/>
            <pc:sldMk cId="1652297213" sldId="264"/>
            <ac:picMk id="4" creationId="{88FAB5C8-49C8-353A-30FC-B037810DC8AD}"/>
          </ac:picMkLst>
        </pc:picChg>
        <pc:picChg chg="add del">
          <ac:chgData name="Henna Mahnoor Shakil (2424121)" userId="S::2424121@student.uwtsd.ac.uk::eb1258d9-1cdb-4e47-a223-d4f2b9ddde86" providerId="AD" clId="Web-{704EDAAA-AAE3-E32B-FC0B-E7C5B125639D}" dt="2026-03-22T17:49:09.862" v="487"/>
          <ac:picMkLst>
            <pc:docMk/>
            <pc:sldMk cId="1652297213" sldId="264"/>
            <ac:picMk id="6" creationId="{D482AC0D-F2B1-84DB-3D95-B55F4C6D779C}"/>
          </ac:picMkLst>
        </pc:picChg>
        <pc:picChg chg="add del">
          <ac:chgData name="Henna Mahnoor Shakil (2424121)" userId="S::2424121@student.uwtsd.ac.uk::eb1258d9-1cdb-4e47-a223-d4f2b9ddde86" providerId="AD" clId="Web-{704EDAAA-AAE3-E32B-FC0B-E7C5B125639D}" dt="2026-03-22T17:49:32.300" v="489"/>
          <ac:picMkLst>
            <pc:docMk/>
            <pc:sldMk cId="1652297213" sldId="264"/>
            <ac:picMk id="13" creationId="{C7050A59-0A90-6ECF-A3E2-515387FE44D6}"/>
          </ac:picMkLst>
        </pc:picChg>
        <pc:picChg chg="add del mod">
          <ac:chgData name="Henna Mahnoor Shakil (2424121)" userId="S::2424121@student.uwtsd.ac.uk::eb1258d9-1cdb-4e47-a223-d4f2b9ddde86" providerId="AD" clId="Web-{704EDAAA-AAE3-E32B-FC0B-E7C5B125639D}" dt="2026-03-22T17:50:10.348" v="504"/>
          <ac:picMkLst>
            <pc:docMk/>
            <pc:sldMk cId="1652297213" sldId="264"/>
            <ac:picMk id="26" creationId="{B4E4242A-2EEA-5D93-7B33-195C8E46614E}"/>
          </ac:picMkLst>
        </pc:picChg>
        <pc:picChg chg="add del mod">
          <ac:chgData name="Henna Mahnoor Shakil (2424121)" userId="S::2424121@student.uwtsd.ac.uk::eb1258d9-1cdb-4e47-a223-d4f2b9ddde86" providerId="AD" clId="Web-{704EDAAA-AAE3-E32B-FC0B-E7C5B125639D}" dt="2026-03-22T17:51:01.989" v="507"/>
          <ac:picMkLst>
            <pc:docMk/>
            <pc:sldMk cId="1652297213" sldId="264"/>
            <ac:picMk id="27" creationId="{4BD53C82-ECED-3B16-A644-0EDB5882F232}"/>
          </ac:picMkLst>
        </pc:picChg>
        <pc:picChg chg="add del mod">
          <ac:chgData name="Henna Mahnoor Shakil (2424121)" userId="S::2424121@student.uwtsd.ac.uk::eb1258d9-1cdb-4e47-a223-d4f2b9ddde86" providerId="AD" clId="Web-{704EDAAA-AAE3-E32B-FC0B-E7C5B125639D}" dt="2026-03-22T17:53:44.352" v="509"/>
          <ac:picMkLst>
            <pc:docMk/>
            <pc:sldMk cId="1652297213" sldId="264"/>
            <ac:picMk id="28" creationId="{36B4264D-E5BB-91A7-982D-469C48823B33}"/>
          </ac:picMkLst>
        </pc:picChg>
        <pc:picChg chg="add mod">
          <ac:chgData name="Henna Mahnoor Shakil (2424121)" userId="S::2424121@student.uwtsd.ac.uk::eb1258d9-1cdb-4e47-a223-d4f2b9ddde86" providerId="AD" clId="Web-{704EDAAA-AAE3-E32B-FC0B-E7C5B125639D}" dt="2026-03-22T17:54:06.759" v="511"/>
          <ac:picMkLst>
            <pc:docMk/>
            <pc:sldMk cId="1652297213" sldId="264"/>
            <ac:picMk id="29" creationId="{E0133C9A-167E-534B-72D0-7CF384E2686D}"/>
          </ac:picMkLst>
        </pc:picChg>
      </pc:sldChg>
      <pc:sldChg chg="addSp delSp modSp new mod setBg">
        <pc:chgData name="Henna Mahnoor Shakil (2424121)" userId="S::2424121@student.uwtsd.ac.uk::eb1258d9-1cdb-4e47-a223-d4f2b9ddde86" providerId="AD" clId="Web-{704EDAAA-AAE3-E32B-FC0B-E7C5B125639D}" dt="2026-03-22T19:23:55.120" v="1263" actId="1076"/>
        <pc:sldMkLst>
          <pc:docMk/>
          <pc:sldMk cId="3943932099" sldId="265"/>
        </pc:sldMkLst>
        <pc:spChg chg="add mod">
          <ac:chgData name="Henna Mahnoor Shakil (2424121)" userId="S::2424121@student.uwtsd.ac.uk::eb1258d9-1cdb-4e47-a223-d4f2b9ddde86" providerId="AD" clId="Web-{704EDAAA-AAE3-E32B-FC0B-E7C5B125639D}" dt="2026-03-22T19:17:44.031" v="923" actId="20577"/>
          <ac:spMkLst>
            <pc:docMk/>
            <pc:sldMk cId="3943932099" sldId="265"/>
            <ac:spMk id="2" creationId="{50778183-8B73-F4F9-0827-D35496B4FAC8}"/>
          </ac:spMkLst>
        </pc:spChg>
        <pc:spChg chg="add ord">
          <ac:chgData name="Henna Mahnoor Shakil (2424121)" userId="S::2424121@student.uwtsd.ac.uk::eb1258d9-1cdb-4e47-a223-d4f2b9ddde86" providerId="AD" clId="Web-{704EDAAA-AAE3-E32B-FC0B-E7C5B125639D}" dt="2026-03-22T19:15:36.471" v="898"/>
          <ac:spMkLst>
            <pc:docMk/>
            <pc:sldMk cId="3943932099" sldId="265"/>
            <ac:spMk id="3" creationId="{CA13FA48-E703-B376-EFEB-B0D8991ECFD1}"/>
          </ac:spMkLst>
        </pc:spChg>
        <pc:spChg chg="add mod ord">
          <ac:chgData name="Henna Mahnoor Shakil (2424121)" userId="S::2424121@student.uwtsd.ac.uk::eb1258d9-1cdb-4e47-a223-d4f2b9ddde86" providerId="AD" clId="Web-{704EDAAA-AAE3-E32B-FC0B-E7C5B125639D}" dt="2026-03-22T19:17:34.278" v="921" actId="20577"/>
          <ac:spMkLst>
            <pc:docMk/>
            <pc:sldMk cId="3943932099" sldId="265"/>
            <ac:spMk id="4" creationId="{F0773447-7148-1104-E754-B04E747E1D19}"/>
          </ac:spMkLst>
        </pc:spChg>
        <pc:spChg chg="add mod">
          <ac:chgData name="Henna Mahnoor Shakil (2424121)" userId="S::2424121@student.uwtsd.ac.uk::eb1258d9-1cdb-4e47-a223-d4f2b9ddde86" providerId="AD" clId="Web-{704EDAAA-AAE3-E32B-FC0B-E7C5B125639D}" dt="2026-03-22T19:23:55.120" v="1263" actId="1076"/>
          <ac:spMkLst>
            <pc:docMk/>
            <pc:sldMk cId="3943932099" sldId="265"/>
            <ac:spMk id="7" creationId="{01D602AA-DEFD-EEB9-AA51-237D22928213}"/>
          </ac:spMkLst>
        </pc:spChg>
        <pc:spChg chg="add mod">
          <ac:chgData name="Henna Mahnoor Shakil (2424121)" userId="S::2424121@student.uwtsd.ac.uk::eb1258d9-1cdb-4e47-a223-d4f2b9ddde86" providerId="AD" clId="Web-{704EDAAA-AAE3-E32B-FC0B-E7C5B125639D}" dt="2026-03-22T19:23:48.229" v="1262" actId="1076"/>
          <ac:spMkLst>
            <pc:docMk/>
            <pc:sldMk cId="3943932099" sldId="265"/>
            <ac:spMk id="8" creationId="{2EBC0C87-B859-58E7-A8F6-251A0A4806CB}"/>
          </ac:spMkLst>
        </pc:spChg>
        <pc:spChg chg="add del">
          <ac:chgData name="Henna Mahnoor Shakil (2424121)" userId="S::2424121@student.uwtsd.ac.uk::eb1258d9-1cdb-4e47-a223-d4f2b9ddde86" providerId="AD" clId="Web-{704EDAAA-AAE3-E32B-FC0B-E7C5B125639D}" dt="2026-03-22T19:15:36.471" v="897"/>
          <ac:spMkLst>
            <pc:docMk/>
            <pc:sldMk cId="3943932099" sldId="265"/>
            <ac:spMk id="10" creationId="{058A14AF-9FB5-4CC7-BA35-E8E85D3EDF0E}"/>
          </ac:spMkLst>
        </pc:spChg>
        <pc:spChg chg="add del">
          <ac:chgData name="Henna Mahnoor Shakil (2424121)" userId="S::2424121@student.uwtsd.ac.uk::eb1258d9-1cdb-4e47-a223-d4f2b9ddde86" providerId="AD" clId="Web-{704EDAAA-AAE3-E32B-FC0B-E7C5B125639D}" dt="2026-03-22T19:15:36.471" v="897"/>
          <ac:spMkLst>
            <pc:docMk/>
            <pc:sldMk cId="3943932099" sldId="265"/>
            <ac:spMk id="12" creationId="{3A9A4357-BD1D-4622-A4FE-766E6AB8DE84}"/>
          </ac:spMkLst>
        </pc:spChg>
        <pc:spChg chg="add del">
          <ac:chgData name="Henna Mahnoor Shakil (2424121)" userId="S::2424121@student.uwtsd.ac.uk::eb1258d9-1cdb-4e47-a223-d4f2b9ddde86" providerId="AD" clId="Web-{704EDAAA-AAE3-E32B-FC0B-E7C5B125639D}" dt="2026-03-22T19:15:36.471" v="897"/>
          <ac:spMkLst>
            <pc:docMk/>
            <pc:sldMk cId="3943932099" sldId="265"/>
            <ac:spMk id="14" creationId="{E659831F-0D9A-4C63-9EBB-8435B85A440F}"/>
          </ac:spMkLst>
        </pc:spChg>
        <pc:spChg chg="add del">
          <ac:chgData name="Henna Mahnoor Shakil (2424121)" userId="S::2424121@student.uwtsd.ac.uk::eb1258d9-1cdb-4e47-a223-d4f2b9ddde86" providerId="AD" clId="Web-{704EDAAA-AAE3-E32B-FC0B-E7C5B125639D}" dt="2026-03-22T19:15:36.471" v="897"/>
          <ac:spMkLst>
            <pc:docMk/>
            <pc:sldMk cId="3943932099" sldId="265"/>
            <ac:spMk id="16" creationId="{E6995CE5-F890-4ABA-82A2-26507CE8D2A3}"/>
          </ac:spMkLst>
        </pc:spChg>
        <pc:picChg chg="add del mod modCrop">
          <ac:chgData name="Henna Mahnoor Shakil (2424121)" userId="S::2424121@student.uwtsd.ac.uk::eb1258d9-1cdb-4e47-a223-d4f2b9ddde86" providerId="AD" clId="Web-{704EDAAA-AAE3-E32B-FC0B-E7C5B125639D}" dt="2026-03-22T19:16:45.413" v="910"/>
          <ac:picMkLst>
            <pc:docMk/>
            <pc:sldMk cId="3943932099" sldId="265"/>
            <ac:picMk id="5" creationId="{47EE0142-3F90-603D-E8BB-A36A95126532}"/>
          </ac:picMkLst>
        </pc:picChg>
        <pc:picChg chg="add mod modCrop">
          <ac:chgData name="Henna Mahnoor Shakil (2424121)" userId="S::2424121@student.uwtsd.ac.uk::eb1258d9-1cdb-4e47-a223-d4f2b9ddde86" providerId="AD" clId="Web-{704EDAAA-AAE3-E32B-FC0B-E7C5B125639D}" dt="2026-03-22T19:18:07.646" v="927"/>
          <ac:picMkLst>
            <pc:docMk/>
            <pc:sldMk cId="3943932099" sldId="265"/>
            <ac:picMk id="6" creationId="{E0BD516D-DD86-B3DB-10AA-33ABD5C06BDE}"/>
          </ac:picMkLst>
        </pc:picChg>
      </pc:sldChg>
      <pc:sldChg chg="addSp delSp modSp new mod setBg">
        <pc:chgData name="Henna Mahnoor Shakil (2424121)" userId="S::2424121@student.uwtsd.ac.uk::eb1258d9-1cdb-4e47-a223-d4f2b9ddde86" providerId="AD" clId="Web-{704EDAAA-AAE3-E32B-FC0B-E7C5B125639D}" dt="2026-03-22T19:32:17.209" v="1295" actId="1076"/>
        <pc:sldMkLst>
          <pc:docMk/>
          <pc:sldMk cId="2396502280" sldId="266"/>
        </pc:sldMkLst>
        <pc:spChg chg="add mod">
          <ac:chgData name="Henna Mahnoor Shakil (2424121)" userId="S::2424121@student.uwtsd.ac.uk::eb1258d9-1cdb-4e47-a223-d4f2b9ddde86" providerId="AD" clId="Web-{704EDAAA-AAE3-E32B-FC0B-E7C5B125639D}" dt="2026-03-22T19:28:58.409" v="1273"/>
          <ac:spMkLst>
            <pc:docMk/>
            <pc:sldMk cId="2396502280" sldId="266"/>
            <ac:spMk id="2" creationId="{52E6024E-14B0-B75A-3A72-21CF3777E5B6}"/>
          </ac:spMkLst>
        </pc:spChg>
        <pc:spChg chg="add mod">
          <ac:chgData name="Henna Mahnoor Shakil (2424121)" userId="S::2424121@student.uwtsd.ac.uk::eb1258d9-1cdb-4e47-a223-d4f2b9ddde86" providerId="AD" clId="Web-{704EDAAA-AAE3-E32B-FC0B-E7C5B125639D}" dt="2026-03-22T19:32:17.209" v="1295" actId="1076"/>
          <ac:spMkLst>
            <pc:docMk/>
            <pc:sldMk cId="2396502280" sldId="266"/>
            <ac:spMk id="3" creationId="{8A6C4D36-C3BA-1D1A-B68A-A42BBEAE2159}"/>
          </ac:spMkLst>
        </pc:spChg>
        <pc:spChg chg="add del">
          <ac:chgData name="Henna Mahnoor Shakil (2424121)" userId="S::2424121@student.uwtsd.ac.uk::eb1258d9-1cdb-4e47-a223-d4f2b9ddde86" providerId="AD" clId="Web-{704EDAAA-AAE3-E32B-FC0B-E7C5B125639D}" dt="2026-03-22T19:31:30.599" v="1278"/>
          <ac:spMkLst>
            <pc:docMk/>
            <pc:sldMk cId="2396502280" sldId="266"/>
            <ac:spMk id="8" creationId="{09588DA8-065E-4F6F-8EFD-43104AB2E0CF}"/>
          </ac:spMkLst>
        </pc:spChg>
        <pc:spChg chg="add del">
          <ac:chgData name="Henna Mahnoor Shakil (2424121)" userId="S::2424121@student.uwtsd.ac.uk::eb1258d9-1cdb-4e47-a223-d4f2b9ddde86" providerId="AD" clId="Web-{704EDAAA-AAE3-E32B-FC0B-E7C5B125639D}" dt="2026-03-22T19:31:30.599" v="1278"/>
          <ac:spMkLst>
            <pc:docMk/>
            <pc:sldMk cId="2396502280" sldId="266"/>
            <ac:spMk id="10" creationId="{C4285719-470E-454C-AF62-8323075F1F5B}"/>
          </ac:spMkLst>
        </pc:spChg>
        <pc:spChg chg="add del">
          <ac:chgData name="Henna Mahnoor Shakil (2424121)" userId="S::2424121@student.uwtsd.ac.uk::eb1258d9-1cdb-4e47-a223-d4f2b9ddde86" providerId="AD" clId="Web-{704EDAAA-AAE3-E32B-FC0B-E7C5B125639D}" dt="2026-03-22T19:31:30.599" v="1278"/>
          <ac:spMkLst>
            <pc:docMk/>
            <pc:sldMk cId="2396502280" sldId="266"/>
            <ac:spMk id="12" creationId="{CD9FE4EF-C4D8-49A0-B2FF-81D8DB7D8A24}"/>
          </ac:spMkLst>
        </pc:spChg>
        <pc:spChg chg="add del">
          <ac:chgData name="Henna Mahnoor Shakil (2424121)" userId="S::2424121@student.uwtsd.ac.uk::eb1258d9-1cdb-4e47-a223-d4f2b9ddde86" providerId="AD" clId="Web-{704EDAAA-AAE3-E32B-FC0B-E7C5B125639D}" dt="2026-03-22T19:31:30.599" v="1278"/>
          <ac:spMkLst>
            <pc:docMk/>
            <pc:sldMk cId="2396502280" sldId="266"/>
            <ac:spMk id="14" creationId="{4300840D-0A0B-4512-BACA-B439D5B9C57C}"/>
          </ac:spMkLst>
        </pc:spChg>
        <pc:spChg chg="add del">
          <ac:chgData name="Henna Mahnoor Shakil (2424121)" userId="S::2424121@student.uwtsd.ac.uk::eb1258d9-1cdb-4e47-a223-d4f2b9ddde86" providerId="AD" clId="Web-{704EDAAA-AAE3-E32B-FC0B-E7C5B125639D}" dt="2026-03-22T19:31:30.599" v="1278"/>
          <ac:spMkLst>
            <pc:docMk/>
            <pc:sldMk cId="2396502280" sldId="266"/>
            <ac:spMk id="16" creationId="{D2B78728-A580-49A7-84F9-6EF6F583ADE0}"/>
          </ac:spMkLst>
        </pc:spChg>
        <pc:spChg chg="add del">
          <ac:chgData name="Henna Mahnoor Shakil (2424121)" userId="S::2424121@student.uwtsd.ac.uk::eb1258d9-1cdb-4e47-a223-d4f2b9ddde86" providerId="AD" clId="Web-{704EDAAA-AAE3-E32B-FC0B-E7C5B125639D}" dt="2026-03-22T19:31:30.599" v="1278"/>
          <ac:spMkLst>
            <pc:docMk/>
            <pc:sldMk cId="2396502280" sldId="266"/>
            <ac:spMk id="18" creationId="{38FAA1A1-D861-433F-88FA-1E9D6FD31D11}"/>
          </ac:spMkLst>
        </pc:spChg>
        <pc:spChg chg="add del">
          <ac:chgData name="Henna Mahnoor Shakil (2424121)" userId="S::2424121@student.uwtsd.ac.uk::eb1258d9-1cdb-4e47-a223-d4f2b9ddde86" providerId="AD" clId="Web-{704EDAAA-AAE3-E32B-FC0B-E7C5B125639D}" dt="2026-03-22T19:29:17.456" v="1275"/>
          <ac:spMkLst>
            <pc:docMk/>
            <pc:sldMk cId="2396502280" sldId="266"/>
            <ac:spMk id="20" creationId="{8D71EDA1-87BF-4D5D-AB79-F346FD19278A}"/>
          </ac:spMkLst>
        </pc:spChg>
        <pc:spChg chg="add">
          <ac:chgData name="Henna Mahnoor Shakil (2424121)" userId="S::2424121@student.uwtsd.ac.uk::eb1258d9-1cdb-4e47-a223-d4f2b9ddde86" providerId="AD" clId="Web-{704EDAAA-AAE3-E32B-FC0B-E7C5B125639D}" dt="2026-03-22T19:31:30.599" v="1278"/>
          <ac:spMkLst>
            <pc:docMk/>
            <pc:sldMk cId="2396502280" sldId="266"/>
            <ac:spMk id="22" creationId="{50E4C519-FBE9-4ABE-A8F9-C2CBE326932F}"/>
          </ac:spMkLst>
        </pc:spChg>
        <pc:spChg chg="add">
          <ac:chgData name="Henna Mahnoor Shakil (2424121)" userId="S::2424121@student.uwtsd.ac.uk::eb1258d9-1cdb-4e47-a223-d4f2b9ddde86" providerId="AD" clId="Web-{704EDAAA-AAE3-E32B-FC0B-E7C5B125639D}" dt="2026-03-22T19:31:30.599" v="1278"/>
          <ac:spMkLst>
            <pc:docMk/>
            <pc:sldMk cId="2396502280" sldId="266"/>
            <ac:spMk id="23" creationId="{80EC29FB-299E-49F3-8C7B-01199632A30F}"/>
          </ac:spMkLst>
        </pc:spChg>
        <pc:spChg chg="add">
          <ac:chgData name="Henna Mahnoor Shakil (2424121)" userId="S::2424121@student.uwtsd.ac.uk::eb1258d9-1cdb-4e47-a223-d4f2b9ddde86" providerId="AD" clId="Web-{704EDAAA-AAE3-E32B-FC0B-E7C5B125639D}" dt="2026-03-22T19:31:30.599" v="1278"/>
          <ac:spMkLst>
            <pc:docMk/>
            <pc:sldMk cId="2396502280" sldId="266"/>
            <ac:spMk id="24" creationId="{C29A2522-B27A-45C5-897B-79A1407D159A}"/>
          </ac:spMkLst>
        </pc:spChg>
        <pc:spChg chg="add del">
          <ac:chgData name="Henna Mahnoor Shakil (2424121)" userId="S::2424121@student.uwtsd.ac.uk::eb1258d9-1cdb-4e47-a223-d4f2b9ddde86" providerId="AD" clId="Web-{704EDAAA-AAE3-E32B-FC0B-E7C5B125639D}" dt="2026-03-22T19:28:49.206" v="1269"/>
          <ac:spMkLst>
            <pc:docMk/>
            <pc:sldMk cId="2396502280" sldId="266"/>
            <ac:spMk id="25" creationId="{10EB215C-7839-4CEA-AA02-B8F7755F9CE9}"/>
          </ac:spMkLst>
        </pc:spChg>
        <pc:spChg chg="add del">
          <ac:chgData name="Henna Mahnoor Shakil (2424121)" userId="S::2424121@student.uwtsd.ac.uk::eb1258d9-1cdb-4e47-a223-d4f2b9ddde86" providerId="AD" clId="Web-{704EDAAA-AAE3-E32B-FC0B-E7C5B125639D}" dt="2026-03-22T19:28:49.206" v="1269"/>
          <ac:spMkLst>
            <pc:docMk/>
            <pc:sldMk cId="2396502280" sldId="266"/>
            <ac:spMk id="27" creationId="{91011C6D-05BE-4D99-8C11-A0E478B12996}"/>
          </ac:spMkLst>
        </pc:spChg>
        <pc:spChg chg="add">
          <ac:chgData name="Henna Mahnoor Shakil (2424121)" userId="S::2424121@student.uwtsd.ac.uk::eb1258d9-1cdb-4e47-a223-d4f2b9ddde86" providerId="AD" clId="Web-{704EDAAA-AAE3-E32B-FC0B-E7C5B125639D}" dt="2026-03-22T19:31:30.599" v="1278"/>
          <ac:spMkLst>
            <pc:docMk/>
            <pc:sldMk cId="2396502280" sldId="266"/>
            <ac:spMk id="28" creationId="{7A5F0580-5EE9-419F-96EE-B6529EF6E7D0}"/>
          </ac:spMkLst>
        </pc:spChg>
        <pc:spChg chg="add del">
          <ac:chgData name="Henna Mahnoor Shakil (2424121)" userId="S::2424121@student.uwtsd.ac.uk::eb1258d9-1cdb-4e47-a223-d4f2b9ddde86" providerId="AD" clId="Web-{704EDAAA-AAE3-E32B-FC0B-E7C5B125639D}" dt="2026-03-22T19:28:49.206" v="1269"/>
          <ac:spMkLst>
            <pc:docMk/>
            <pc:sldMk cId="2396502280" sldId="266"/>
            <ac:spMk id="29" creationId="{6BFFEA99-E831-4C3B-8D16-0EA4AB33FFCA}"/>
          </ac:spMkLst>
        </pc:spChg>
        <pc:spChg chg="add del">
          <ac:chgData name="Henna Mahnoor Shakil (2424121)" userId="S::2424121@student.uwtsd.ac.uk::eb1258d9-1cdb-4e47-a223-d4f2b9ddde86" providerId="AD" clId="Web-{704EDAAA-AAE3-E32B-FC0B-E7C5B125639D}" dt="2026-03-22T19:28:49.206" v="1269"/>
          <ac:spMkLst>
            <pc:docMk/>
            <pc:sldMk cId="2396502280" sldId="266"/>
            <ac:spMk id="31" creationId="{3B9FD11D-7561-43C8-BE54-00D7DCF0E211}"/>
          </ac:spMkLst>
        </pc:spChg>
        <pc:spChg chg="add del">
          <ac:chgData name="Henna Mahnoor Shakil (2424121)" userId="S::2424121@student.uwtsd.ac.uk::eb1258d9-1cdb-4e47-a223-d4f2b9ddde86" providerId="AD" clId="Web-{704EDAAA-AAE3-E32B-FC0B-E7C5B125639D}" dt="2026-03-22T19:28:49.206" v="1269"/>
          <ac:spMkLst>
            <pc:docMk/>
            <pc:sldMk cId="2396502280" sldId="266"/>
            <ac:spMk id="33" creationId="{8D91DE60-2C2D-4D7E-A6B4-C9499017DE4C}"/>
          </ac:spMkLst>
        </pc:spChg>
        <pc:spChg chg="add del">
          <ac:chgData name="Henna Mahnoor Shakil (2424121)" userId="S::2424121@student.uwtsd.ac.uk::eb1258d9-1cdb-4e47-a223-d4f2b9ddde86" providerId="AD" clId="Web-{704EDAAA-AAE3-E32B-FC0B-E7C5B125639D}" dt="2026-03-22T19:28:52.518" v="1271"/>
          <ac:spMkLst>
            <pc:docMk/>
            <pc:sldMk cId="2396502280" sldId="266"/>
            <ac:spMk id="36" creationId="{D1EA859B-E555-4109-94F3-6700E046E008}"/>
          </ac:spMkLst>
        </pc:spChg>
        <pc:spChg chg="add del">
          <ac:chgData name="Henna Mahnoor Shakil (2424121)" userId="S::2424121@student.uwtsd.ac.uk::eb1258d9-1cdb-4e47-a223-d4f2b9ddde86" providerId="AD" clId="Web-{704EDAAA-AAE3-E32B-FC0B-E7C5B125639D}" dt="2026-03-22T19:28:58.409" v="1273"/>
          <ac:spMkLst>
            <pc:docMk/>
            <pc:sldMk cId="2396502280" sldId="266"/>
            <ac:spMk id="38" creationId="{1CDD8E39-EA14-4679-9655-1BFF5A7B63EE}"/>
          </ac:spMkLst>
        </pc:spChg>
        <pc:spChg chg="add del">
          <ac:chgData name="Henna Mahnoor Shakil (2424121)" userId="S::2424121@student.uwtsd.ac.uk::eb1258d9-1cdb-4e47-a223-d4f2b9ddde86" providerId="AD" clId="Web-{704EDAAA-AAE3-E32B-FC0B-E7C5B125639D}" dt="2026-03-22T19:29:17.456" v="1275"/>
          <ac:spMkLst>
            <pc:docMk/>
            <pc:sldMk cId="2396502280" sldId="266"/>
            <ac:spMk id="40" creationId="{F13C74B1-5B17-4795-BED0-7140497B445A}"/>
          </ac:spMkLst>
        </pc:spChg>
        <pc:spChg chg="add del">
          <ac:chgData name="Henna Mahnoor Shakil (2424121)" userId="S::2424121@student.uwtsd.ac.uk::eb1258d9-1cdb-4e47-a223-d4f2b9ddde86" providerId="AD" clId="Web-{704EDAAA-AAE3-E32B-FC0B-E7C5B125639D}" dt="2026-03-22T19:29:17.456" v="1275"/>
          <ac:spMkLst>
            <pc:docMk/>
            <pc:sldMk cId="2396502280" sldId="266"/>
            <ac:spMk id="41" creationId="{D4974D33-8DC5-464E-8C6D-BE58F0669C17}"/>
          </ac:spMkLst>
        </pc:spChg>
        <pc:picChg chg="add del mod">
          <ac:chgData name="Henna Mahnoor Shakil (2424121)" userId="S::2424121@student.uwtsd.ac.uk::eb1258d9-1cdb-4e47-a223-d4f2b9ddde86" providerId="AD" clId="Web-{704EDAAA-AAE3-E32B-FC0B-E7C5B125639D}" dt="2026-03-22T19:26:33.656" v="1265"/>
          <ac:picMkLst>
            <pc:docMk/>
            <pc:sldMk cId="2396502280" sldId="266"/>
            <ac:picMk id="4" creationId="{69C9483F-A530-C1C8-1C43-6540CB810C60}"/>
          </ac:picMkLst>
        </pc:picChg>
        <pc:picChg chg="add del mod">
          <ac:chgData name="Henna Mahnoor Shakil (2424121)" userId="S::2424121@student.uwtsd.ac.uk::eb1258d9-1cdb-4e47-a223-d4f2b9ddde86" providerId="AD" clId="Web-{704EDAAA-AAE3-E32B-FC0B-E7C5B125639D}" dt="2026-03-22T19:29:19.347" v="1276"/>
          <ac:picMkLst>
            <pc:docMk/>
            <pc:sldMk cId="2396502280" sldId="266"/>
            <ac:picMk id="5" creationId="{2B527438-C701-4984-F3BD-897A6CCAAD0E}"/>
          </ac:picMkLst>
        </pc:picChg>
        <pc:picChg chg="add mod">
          <ac:chgData name="Henna Mahnoor Shakil (2424121)" userId="S::2424121@student.uwtsd.ac.uk::eb1258d9-1cdb-4e47-a223-d4f2b9ddde86" providerId="AD" clId="Web-{704EDAAA-AAE3-E32B-FC0B-E7C5B125639D}" dt="2026-03-22T19:31:17.521" v="1277"/>
          <ac:picMkLst>
            <pc:docMk/>
            <pc:sldMk cId="2396502280" sldId="266"/>
            <ac:picMk id="6" creationId="{827FEE93-68B3-AB8D-E5AF-8F063E18B745}"/>
          </ac:picMkLst>
        </pc:picChg>
      </pc:sldChg>
      <pc:sldChg chg="addSp modSp new mod setBg">
        <pc:chgData name="Henna Mahnoor Shakil (2424121)" userId="S::2424121@student.uwtsd.ac.uk::eb1258d9-1cdb-4e47-a223-d4f2b9ddde86" providerId="AD" clId="Web-{704EDAAA-AAE3-E32B-FC0B-E7C5B125639D}" dt="2026-03-22T19:37:05.107" v="1647" actId="1076"/>
        <pc:sldMkLst>
          <pc:docMk/>
          <pc:sldMk cId="3164752059" sldId="267"/>
        </pc:sldMkLst>
        <pc:spChg chg="add mod">
          <ac:chgData name="Henna Mahnoor Shakil (2424121)" userId="S::2424121@student.uwtsd.ac.uk::eb1258d9-1cdb-4e47-a223-d4f2b9ddde86" providerId="AD" clId="Web-{704EDAAA-AAE3-E32B-FC0B-E7C5B125639D}" dt="2026-03-22T19:37:05.107" v="1647" actId="1076"/>
          <ac:spMkLst>
            <pc:docMk/>
            <pc:sldMk cId="3164752059" sldId="267"/>
            <ac:spMk id="2" creationId="{BBBEDD06-BD2C-98B8-39DC-7700FF42E821}"/>
          </ac:spMkLst>
        </pc:spChg>
        <pc:spChg chg="add mod">
          <ac:chgData name="Henna Mahnoor Shakil (2424121)" userId="S::2424121@student.uwtsd.ac.uk::eb1258d9-1cdb-4e47-a223-d4f2b9ddde86" providerId="AD" clId="Web-{704EDAAA-AAE3-E32B-FC0B-E7C5B125639D}" dt="2026-03-22T19:37:01.294" v="1646" actId="1076"/>
          <ac:spMkLst>
            <pc:docMk/>
            <pc:sldMk cId="3164752059" sldId="267"/>
            <ac:spMk id="3" creationId="{111759F8-BC22-CD58-11ED-A54867AC0243}"/>
          </ac:spMkLst>
        </pc:spChg>
        <pc:spChg chg="add">
          <ac:chgData name="Henna Mahnoor Shakil (2424121)" userId="S::2424121@student.uwtsd.ac.uk::eb1258d9-1cdb-4e47-a223-d4f2b9ddde86" providerId="AD" clId="Web-{704EDAAA-AAE3-E32B-FC0B-E7C5B125639D}" dt="2026-03-22T19:36:19.869" v="1630"/>
          <ac:spMkLst>
            <pc:docMk/>
            <pc:sldMk cId="3164752059" sldId="267"/>
            <ac:spMk id="8" creationId="{FA3C7DEA-BCC2-4295-8850-147993296189}"/>
          </ac:spMkLst>
        </pc:spChg>
        <pc:spChg chg="add">
          <ac:chgData name="Henna Mahnoor Shakil (2424121)" userId="S::2424121@student.uwtsd.ac.uk::eb1258d9-1cdb-4e47-a223-d4f2b9ddde86" providerId="AD" clId="Web-{704EDAAA-AAE3-E32B-FC0B-E7C5B125639D}" dt="2026-03-22T19:36:19.869" v="1630"/>
          <ac:spMkLst>
            <pc:docMk/>
            <pc:sldMk cId="3164752059" sldId="267"/>
            <ac:spMk id="10" creationId="{C289949D-B9F6-468A-86FE-2694DC5AE773}"/>
          </ac:spMkLst>
        </pc:spChg>
        <pc:grpChg chg="add">
          <ac:chgData name="Henna Mahnoor Shakil (2424121)" userId="S::2424121@student.uwtsd.ac.uk::eb1258d9-1cdb-4e47-a223-d4f2b9ddde86" providerId="AD" clId="Web-{704EDAAA-AAE3-E32B-FC0B-E7C5B125639D}" dt="2026-03-22T19:36:19.869" v="1630"/>
          <ac:grpSpMkLst>
            <pc:docMk/>
            <pc:sldMk cId="3164752059" sldId="267"/>
            <ac:grpSpMk id="12" creationId="{E4DF0958-0C87-4C28-9554-2FADC788C2B1}"/>
          </ac:grpSpMkLst>
        </pc:grpChg>
      </pc:sldChg>
      <pc:sldChg chg="addSp modSp new mod setBg">
        <pc:chgData name="Henna Mahnoor Shakil (2424121)" userId="S::2424121@student.uwtsd.ac.uk::eb1258d9-1cdb-4e47-a223-d4f2b9ddde86" providerId="AD" clId="Web-{704EDAAA-AAE3-E32B-FC0B-E7C5B125639D}" dt="2026-03-22T19:40:56.197" v="2008" actId="1076"/>
        <pc:sldMkLst>
          <pc:docMk/>
          <pc:sldMk cId="3212550919" sldId="268"/>
        </pc:sldMkLst>
        <pc:spChg chg="add mod">
          <ac:chgData name="Henna Mahnoor Shakil (2424121)" userId="S::2424121@student.uwtsd.ac.uk::eb1258d9-1cdb-4e47-a223-d4f2b9ddde86" providerId="AD" clId="Web-{704EDAAA-AAE3-E32B-FC0B-E7C5B125639D}" dt="2026-03-22T19:40:56.197" v="2008" actId="1076"/>
          <ac:spMkLst>
            <pc:docMk/>
            <pc:sldMk cId="3212550919" sldId="268"/>
            <ac:spMk id="2" creationId="{03A7D2CE-91FE-DD44-237F-50197C04A821}"/>
          </ac:spMkLst>
        </pc:spChg>
        <pc:spChg chg="add mod">
          <ac:chgData name="Henna Mahnoor Shakil (2424121)" userId="S::2424121@student.uwtsd.ac.uk::eb1258d9-1cdb-4e47-a223-d4f2b9ddde86" providerId="AD" clId="Web-{704EDAAA-AAE3-E32B-FC0B-E7C5B125639D}" dt="2026-03-22T19:40:51.165" v="2006" actId="20577"/>
          <ac:spMkLst>
            <pc:docMk/>
            <pc:sldMk cId="3212550919" sldId="268"/>
            <ac:spMk id="3" creationId="{56B4F285-601E-A64A-41F2-BDB785E9C1B0}"/>
          </ac:spMkLst>
        </pc:spChg>
        <pc:spChg chg="add">
          <ac:chgData name="Henna Mahnoor Shakil (2424121)" userId="S::2424121@student.uwtsd.ac.uk::eb1258d9-1cdb-4e47-a223-d4f2b9ddde86" providerId="AD" clId="Web-{704EDAAA-AAE3-E32B-FC0B-E7C5B125639D}" dt="2026-03-22T19:40:34.993" v="2001"/>
          <ac:spMkLst>
            <pc:docMk/>
            <pc:sldMk cId="3212550919" sldId="268"/>
            <ac:spMk id="8" creationId="{87BF42CA-AD55-48B4-8949-C4DCA60A6AEE}"/>
          </ac:spMkLst>
        </pc:spChg>
        <pc:spChg chg="add">
          <ac:chgData name="Henna Mahnoor Shakil (2424121)" userId="S::2424121@student.uwtsd.ac.uk::eb1258d9-1cdb-4e47-a223-d4f2b9ddde86" providerId="AD" clId="Web-{704EDAAA-AAE3-E32B-FC0B-E7C5B125639D}" dt="2026-03-22T19:40:34.993" v="2001"/>
          <ac:spMkLst>
            <pc:docMk/>
            <pc:sldMk cId="3212550919" sldId="268"/>
            <ac:spMk id="10" creationId="{66AE1D3D-3106-4CB2-AA7C-0C1642AC0F2E}"/>
          </ac:spMkLst>
        </pc:spChg>
        <pc:grpChg chg="add">
          <ac:chgData name="Henna Mahnoor Shakil (2424121)" userId="S::2424121@student.uwtsd.ac.uk::eb1258d9-1cdb-4e47-a223-d4f2b9ddde86" providerId="AD" clId="Web-{704EDAAA-AAE3-E32B-FC0B-E7C5B125639D}" dt="2026-03-22T19:40:34.993" v="2001"/>
          <ac:grpSpMkLst>
            <pc:docMk/>
            <pc:sldMk cId="3212550919" sldId="268"/>
            <ac:grpSpMk id="12" creationId="{0A31B6AF-B711-4CDB-8C2B-16E963DDC4C5}"/>
          </ac:grpSpMkLst>
        </pc:grpChg>
      </pc:sldChg>
    </pc:docChg>
  </pc:docChgLst>
  <pc:docChgLst>
    <pc:chgData name="Henna Mahnoor Shakil (2424121)" userId="S::2424121@student.uwtsd.ac.uk::eb1258d9-1cdb-4e47-a223-d4f2b9ddde86" providerId="AD" clId="Web-{BD55F4B4-6C51-BE9E-56D2-8501F41566B0}"/>
    <pc:docChg chg="addSld modSld addMainMaster delMainMaster">
      <pc:chgData name="Henna Mahnoor Shakil (2424121)" userId="S::2424121@student.uwtsd.ac.uk::eb1258d9-1cdb-4e47-a223-d4f2b9ddde86" providerId="AD" clId="Web-{BD55F4B4-6C51-BE9E-56D2-8501F41566B0}" dt="2026-03-13T10:46:47.986" v="87"/>
      <pc:docMkLst>
        <pc:docMk/>
      </pc:docMkLst>
      <pc:sldChg chg="addSp delSp modSp mod setBg modClrScheme setClrOvrMap chgLayout">
        <pc:chgData name="Henna Mahnoor Shakil (2424121)" userId="S::2424121@student.uwtsd.ac.uk::eb1258d9-1cdb-4e47-a223-d4f2b9ddde86" providerId="AD" clId="Web-{BD55F4B4-6C51-BE9E-56D2-8501F41566B0}" dt="2026-03-13T10:46:24.313" v="85" actId="1076"/>
        <pc:sldMkLst>
          <pc:docMk/>
          <pc:sldMk cId="109857222" sldId="256"/>
        </pc:sldMkLst>
        <pc:spChg chg="add mod">
          <ac:chgData name="Henna Mahnoor Shakil (2424121)" userId="S::2424121@student.uwtsd.ac.uk::eb1258d9-1cdb-4e47-a223-d4f2b9ddde86" providerId="AD" clId="Web-{BD55F4B4-6C51-BE9E-56D2-8501F41566B0}" dt="2026-03-13T10:46:24.313" v="85" actId="1076"/>
          <ac:spMkLst>
            <pc:docMk/>
            <pc:sldMk cId="109857222" sldId="256"/>
            <ac:spMk id="2" creationId="{399731B5-27F0-3A01-6CEC-EE584EFF5715}"/>
          </ac:spMkLst>
        </pc:spChg>
        <pc:spChg chg="add mod">
          <ac:chgData name="Henna Mahnoor Shakil (2424121)" userId="S::2424121@student.uwtsd.ac.uk::eb1258d9-1cdb-4e47-a223-d4f2b9ddde86" providerId="AD" clId="Web-{BD55F4B4-6C51-BE9E-56D2-8501F41566B0}" dt="2026-03-13T10:46:16.298" v="84"/>
          <ac:spMkLst>
            <pc:docMk/>
            <pc:sldMk cId="109857222" sldId="256"/>
            <ac:spMk id="5" creationId="{0310C1D4-4CC7-3506-75C6-C5C950F90310}"/>
          </ac:spMkLst>
        </pc:spChg>
      </pc:sldChg>
      <pc:sldChg chg="delSp new">
        <pc:chgData name="Henna Mahnoor Shakil (2424121)" userId="S::2424121@student.uwtsd.ac.uk::eb1258d9-1cdb-4e47-a223-d4f2b9ddde86" providerId="AD" clId="Web-{BD55F4B4-6C51-BE9E-56D2-8501F41566B0}" dt="2026-03-13T10:46:47.986" v="87"/>
        <pc:sldMkLst>
          <pc:docMk/>
          <pc:sldMk cId="3010996097" sldId="257"/>
        </pc:sldMkLst>
      </pc:sldChg>
      <pc:sldMasterChg chg="add del addSldLayout delSldLayout">
        <pc:chgData name="Henna Mahnoor Shakil (2424121)" userId="S::2424121@student.uwtsd.ac.uk::eb1258d9-1cdb-4e47-a223-d4f2b9ddde86" providerId="AD" clId="Web-{BD55F4B4-6C51-BE9E-56D2-8501F41566B0}" dt="2026-03-13T10:43:29.841" v="67"/>
        <pc:sldMasterMkLst>
          <pc:docMk/>
          <pc:sldMasterMk cId="2460954070" sldId="2147483660"/>
        </pc:sldMasterMkLst>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2385387890" sldId="2147483661"/>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949138452" sldId="2147483662"/>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2591524520" sldId="2147483663"/>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1203092039" sldId="2147483664"/>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3733172339" sldId="2147483665"/>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3210312558" sldId="2147483666"/>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3146388984" sldId="2147483667"/>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3171841454" sldId="2147483668"/>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1718958274" sldId="2147483669"/>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2202905451" sldId="2147483670"/>
          </pc:sldLayoutMkLst>
        </pc:sldLayoutChg>
        <pc:sldLayoutChg chg="add del">
          <pc:chgData name="Henna Mahnoor Shakil (2424121)" userId="S::2424121@student.uwtsd.ac.uk::eb1258d9-1cdb-4e47-a223-d4f2b9ddde86" providerId="AD" clId="Web-{BD55F4B4-6C51-BE9E-56D2-8501F41566B0}" dt="2026-03-13T10:43:29.841" v="67"/>
          <pc:sldLayoutMkLst>
            <pc:docMk/>
            <pc:sldMasterMk cId="2460954070" sldId="2147483660"/>
            <pc:sldLayoutMk cId="3479445657" sldId="2147483671"/>
          </pc:sldLayoutMkLst>
        </pc:sldLayoutChg>
      </pc:sldMasterChg>
    </pc:docChg>
  </pc:docChgLst>
  <pc:docChgLst>
    <pc:chgData name="Henna Mahnoor Shakil (2424121)" userId="S::2424121@student.uwtsd.ac.uk::eb1258d9-1cdb-4e47-a223-d4f2b9ddde86" providerId="AD" clId="Web-{90AC1A75-3E58-EBFB-80DD-E57F987324C5}"/>
    <pc:docChg chg="addSld modSld">
      <pc:chgData name="Henna Mahnoor Shakil (2424121)" userId="S::2424121@student.uwtsd.ac.uk::eb1258d9-1cdb-4e47-a223-d4f2b9ddde86" providerId="AD" clId="Web-{90AC1A75-3E58-EBFB-80DD-E57F987324C5}" dt="2026-03-22T19:56:56.298" v="589" actId="1076"/>
      <pc:docMkLst>
        <pc:docMk/>
      </pc:docMkLst>
      <pc:sldChg chg="addSp modSp">
        <pc:chgData name="Henna Mahnoor Shakil (2424121)" userId="S::2424121@student.uwtsd.ac.uk::eb1258d9-1cdb-4e47-a223-d4f2b9ddde86" providerId="AD" clId="Web-{90AC1A75-3E58-EBFB-80DD-E57F987324C5}" dt="2026-03-22T19:42:32.741" v="1" actId="1076"/>
        <pc:sldMkLst>
          <pc:docMk/>
          <pc:sldMk cId="3212550919" sldId="268"/>
        </pc:sldMkLst>
        <pc:picChg chg="add mod">
          <ac:chgData name="Henna Mahnoor Shakil (2424121)" userId="S::2424121@student.uwtsd.ac.uk::eb1258d9-1cdb-4e47-a223-d4f2b9ddde86" providerId="AD" clId="Web-{90AC1A75-3E58-EBFB-80DD-E57F987324C5}" dt="2026-03-22T19:42:32.741" v="1" actId="1076"/>
          <ac:picMkLst>
            <pc:docMk/>
            <pc:sldMk cId="3212550919" sldId="268"/>
            <ac:picMk id="4" creationId="{A15F8083-9F67-7A34-B278-11FC4E0C3117}"/>
          </ac:picMkLst>
        </pc:picChg>
      </pc:sldChg>
      <pc:sldChg chg="addSp delSp modSp new mod setBg">
        <pc:chgData name="Henna Mahnoor Shakil (2424121)" userId="S::2424121@student.uwtsd.ac.uk::eb1258d9-1cdb-4e47-a223-d4f2b9ddde86" providerId="AD" clId="Web-{90AC1A75-3E58-EBFB-80DD-E57F987324C5}" dt="2026-03-22T19:50:11.855" v="544" actId="20577"/>
        <pc:sldMkLst>
          <pc:docMk/>
          <pc:sldMk cId="1031900544" sldId="269"/>
        </pc:sldMkLst>
        <pc:spChg chg="add mod">
          <ac:chgData name="Henna Mahnoor Shakil (2424121)" userId="S::2424121@student.uwtsd.ac.uk::eb1258d9-1cdb-4e47-a223-d4f2b9ddde86" providerId="AD" clId="Web-{90AC1A75-3E58-EBFB-80DD-E57F987324C5}" dt="2026-03-22T19:49:18.744" v="529"/>
          <ac:spMkLst>
            <pc:docMk/>
            <pc:sldMk cId="1031900544" sldId="269"/>
            <ac:spMk id="2" creationId="{E1E4A922-F28D-44C0-DE26-0F138D81D7ED}"/>
          </ac:spMkLst>
        </pc:spChg>
        <pc:spChg chg="add del mod ord">
          <ac:chgData name="Henna Mahnoor Shakil (2424121)" userId="S::2424121@student.uwtsd.ac.uk::eb1258d9-1cdb-4e47-a223-d4f2b9ddde86" providerId="AD" clId="Web-{90AC1A75-3E58-EBFB-80DD-E57F987324C5}" dt="2026-03-22T19:50:11.855" v="544" actId="20577"/>
          <ac:spMkLst>
            <pc:docMk/>
            <pc:sldMk cId="1031900544" sldId="269"/>
            <ac:spMk id="3" creationId="{B9620161-26C4-86D1-478F-61BB8BCD4CC7}"/>
          </ac:spMkLst>
        </pc:spChg>
        <pc:spChg chg="add">
          <ac:chgData name="Henna Mahnoor Shakil (2424121)" userId="S::2424121@student.uwtsd.ac.uk::eb1258d9-1cdb-4e47-a223-d4f2b9ddde86" providerId="AD" clId="Web-{90AC1A75-3E58-EBFB-80DD-E57F987324C5}" dt="2026-03-22T19:49:18.744" v="529"/>
          <ac:spMkLst>
            <pc:docMk/>
            <pc:sldMk cId="1031900544" sldId="269"/>
            <ac:spMk id="10" creationId="{4E2ED6F9-63C3-4A8D-9BB4-1EA62533B672}"/>
          </ac:spMkLst>
        </pc:spChg>
        <pc:spChg chg="add">
          <ac:chgData name="Henna Mahnoor Shakil (2424121)" userId="S::2424121@student.uwtsd.ac.uk::eb1258d9-1cdb-4e47-a223-d4f2b9ddde86" providerId="AD" clId="Web-{90AC1A75-3E58-EBFB-80DD-E57F987324C5}" dt="2026-03-22T19:49:18.744" v="529"/>
          <ac:spMkLst>
            <pc:docMk/>
            <pc:sldMk cId="1031900544" sldId="269"/>
            <ac:spMk id="12" creationId="{6D72081E-AD41-4FBB-B02B-698A68DBCA5E}"/>
          </ac:spMkLst>
        </pc:spChg>
        <pc:spChg chg="add">
          <ac:chgData name="Henna Mahnoor Shakil (2424121)" userId="S::2424121@student.uwtsd.ac.uk::eb1258d9-1cdb-4e47-a223-d4f2b9ddde86" providerId="AD" clId="Web-{90AC1A75-3E58-EBFB-80DD-E57F987324C5}" dt="2026-03-22T19:49:18.744" v="529"/>
          <ac:spMkLst>
            <pc:docMk/>
            <pc:sldMk cId="1031900544" sldId="269"/>
            <ac:spMk id="14" creationId="{716248AD-805F-41BF-9B57-FC53E5B32F98}"/>
          </ac:spMkLst>
        </pc:spChg>
        <pc:spChg chg="add">
          <ac:chgData name="Henna Mahnoor Shakil (2424121)" userId="S::2424121@student.uwtsd.ac.uk::eb1258d9-1cdb-4e47-a223-d4f2b9ddde86" providerId="AD" clId="Web-{90AC1A75-3E58-EBFB-80DD-E57F987324C5}" dt="2026-03-22T19:49:18.744" v="529"/>
          <ac:spMkLst>
            <pc:docMk/>
            <pc:sldMk cId="1031900544" sldId="269"/>
            <ac:spMk id="16" creationId="{1F82758F-B2B3-4F0A-BB90-4BFFEDD166D6}"/>
          </ac:spMkLst>
        </pc:spChg>
        <pc:grpChg chg="add del">
          <ac:chgData name="Henna Mahnoor Shakil (2424121)" userId="S::2424121@student.uwtsd.ac.uk::eb1258d9-1cdb-4e47-a223-d4f2b9ddde86" providerId="AD" clId="Web-{90AC1A75-3E58-EBFB-80DD-E57F987324C5}" dt="2026-03-22T19:48:54.071" v="526"/>
          <ac:grpSpMkLst>
            <pc:docMk/>
            <pc:sldMk cId="1031900544" sldId="269"/>
            <ac:grpSpMk id="9" creationId="{5EC81CC9-EAC3-3907-9268-3A583E3B6356}"/>
          </ac:grpSpMkLst>
        </pc:grpChg>
        <pc:picChg chg="add del mod">
          <ac:chgData name="Henna Mahnoor Shakil (2424121)" userId="S::2424121@student.uwtsd.ac.uk::eb1258d9-1cdb-4e47-a223-d4f2b9ddde86" providerId="AD" clId="Web-{90AC1A75-3E58-EBFB-80DD-E57F987324C5}" dt="2026-03-22T19:48:57.852" v="527"/>
          <ac:picMkLst>
            <pc:docMk/>
            <pc:sldMk cId="1031900544" sldId="269"/>
            <ac:picMk id="4" creationId="{F074551A-B716-D4F3-2110-89E560C8F945}"/>
          </ac:picMkLst>
        </pc:picChg>
        <pc:picChg chg="add mod">
          <ac:chgData name="Henna Mahnoor Shakil (2424121)" userId="S::2424121@student.uwtsd.ac.uk::eb1258d9-1cdb-4e47-a223-d4f2b9ddde86" providerId="AD" clId="Web-{90AC1A75-3E58-EBFB-80DD-E57F987324C5}" dt="2026-03-22T19:49:46.260" v="538" actId="14100"/>
          <ac:picMkLst>
            <pc:docMk/>
            <pc:sldMk cId="1031900544" sldId="269"/>
            <ac:picMk id="5" creationId="{9EBFCB91-B5D7-7E48-FA29-35EA8E7A8EFC}"/>
          </ac:picMkLst>
        </pc:picChg>
      </pc:sldChg>
      <pc:sldChg chg="addSp delSp modSp new">
        <pc:chgData name="Henna Mahnoor Shakil (2424121)" userId="S::2424121@student.uwtsd.ac.uk::eb1258d9-1cdb-4e47-a223-d4f2b9ddde86" providerId="AD" clId="Web-{90AC1A75-3E58-EBFB-80DD-E57F987324C5}" dt="2026-03-22T19:56:56.298" v="589" actId="1076"/>
        <pc:sldMkLst>
          <pc:docMk/>
          <pc:sldMk cId="2450197158" sldId="270"/>
        </pc:sldMkLst>
        <pc:spChg chg="add del">
          <ac:chgData name="Henna Mahnoor Shakil (2424121)" userId="S::2424121@student.uwtsd.ac.uk::eb1258d9-1cdb-4e47-a223-d4f2b9ddde86" providerId="AD" clId="Web-{90AC1A75-3E58-EBFB-80DD-E57F987324C5}" dt="2026-03-22T19:50:27.918" v="547"/>
          <ac:spMkLst>
            <pc:docMk/>
            <pc:sldMk cId="2450197158" sldId="270"/>
            <ac:spMk id="2" creationId="{AE7CDFB6-35F5-3CDC-A863-57F70F96D2D4}"/>
          </ac:spMkLst>
        </pc:spChg>
        <pc:spChg chg="add mod">
          <ac:chgData name="Henna Mahnoor Shakil (2424121)" userId="S::2424121@student.uwtsd.ac.uk::eb1258d9-1cdb-4e47-a223-d4f2b9ddde86" providerId="AD" clId="Web-{90AC1A75-3E58-EBFB-80DD-E57F987324C5}" dt="2026-03-22T19:56:56.298" v="589" actId="1076"/>
          <ac:spMkLst>
            <pc:docMk/>
            <pc:sldMk cId="2450197158" sldId="270"/>
            <ac:spMk id="3" creationId="{2143A2F2-39DC-5C80-D3CF-0B5F3F0F2F9A}"/>
          </ac:spMkLst>
        </pc:spChg>
        <pc:spChg chg="add mod">
          <ac:chgData name="Henna Mahnoor Shakil (2424121)" userId="S::2424121@student.uwtsd.ac.uk::eb1258d9-1cdb-4e47-a223-d4f2b9ddde86" providerId="AD" clId="Web-{90AC1A75-3E58-EBFB-80DD-E57F987324C5}" dt="2026-03-22T19:53:55.049" v="586" actId="20577"/>
          <ac:spMkLst>
            <pc:docMk/>
            <pc:sldMk cId="2450197158" sldId="270"/>
            <ac:spMk id="4" creationId="{B7240A06-9AC4-037C-B35D-09F29A8CAB0E}"/>
          </ac:spMkLst>
        </pc:spChg>
      </pc:sldChg>
    </pc:docChg>
  </pc:docChgLst>
  <pc:docChgLst>
    <pc:chgData name="Henna Mahnoor Shakil (2424121)" userId="S::2424121@student.uwtsd.ac.uk::eb1258d9-1cdb-4e47-a223-d4f2b9ddde86" providerId="AD" clId="Web-{EE9F68E0-B146-B433-F02C-53B082A86B15}"/>
    <pc:docChg chg="modSld">
      <pc:chgData name="Henna Mahnoor Shakil (2424121)" userId="S::2424121@student.uwtsd.ac.uk::eb1258d9-1cdb-4e47-a223-d4f2b9ddde86" providerId="AD" clId="Web-{EE9F68E0-B146-B433-F02C-53B082A86B15}" dt="2026-03-18T16:23:26.469" v="10" actId="20577"/>
      <pc:docMkLst>
        <pc:docMk/>
      </pc:docMkLst>
      <pc:sldChg chg="modSp">
        <pc:chgData name="Henna Mahnoor Shakil (2424121)" userId="S::2424121@student.uwtsd.ac.uk::eb1258d9-1cdb-4e47-a223-d4f2b9ddde86" providerId="AD" clId="Web-{EE9F68E0-B146-B433-F02C-53B082A86B15}" dt="2026-03-18T16:23:26.469" v="10" actId="20577"/>
        <pc:sldMkLst>
          <pc:docMk/>
          <pc:sldMk cId="3010996097" sldId="257"/>
        </pc:sldMkLst>
        <pc:spChg chg="mod">
          <ac:chgData name="Henna Mahnoor Shakil (2424121)" userId="S::2424121@student.uwtsd.ac.uk::eb1258d9-1cdb-4e47-a223-d4f2b9ddde86" providerId="AD" clId="Web-{EE9F68E0-B146-B433-F02C-53B082A86B15}" dt="2026-03-18T16:23:26.469" v="10" actId="20577"/>
          <ac:spMkLst>
            <pc:docMk/>
            <pc:sldMk cId="3010996097" sldId="257"/>
            <ac:spMk id="3" creationId="{4DAF95E6-891A-FDB5-F772-45BB67449EB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189616-22A8-4FCE-8486-034FB9266DA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BE37F47-4606-44A7-99E1-4625DECC0D36}">
      <dgm:prSet/>
      <dgm:spPr/>
      <dgm:t>
        <a:bodyPr/>
        <a:lstStyle/>
        <a:p>
          <a:r>
            <a:rPr lang="en-GB"/>
            <a:t>In type 2 diabetes the body develops insulin resistance.</a:t>
          </a:r>
          <a:endParaRPr lang="en-US"/>
        </a:p>
      </dgm:t>
    </dgm:pt>
    <dgm:pt modelId="{33D836A9-910B-4310-8BB7-7E6877226DB2}" type="parTrans" cxnId="{37F98DFC-B80C-497F-BBBD-083950BCD2D6}">
      <dgm:prSet/>
      <dgm:spPr/>
      <dgm:t>
        <a:bodyPr/>
        <a:lstStyle/>
        <a:p>
          <a:endParaRPr lang="en-US"/>
        </a:p>
      </dgm:t>
    </dgm:pt>
    <dgm:pt modelId="{4BC67D2D-00AB-4C6E-8E1E-334C3B1F00A0}" type="sibTrans" cxnId="{37F98DFC-B80C-497F-BBBD-083950BCD2D6}">
      <dgm:prSet/>
      <dgm:spPr/>
      <dgm:t>
        <a:bodyPr/>
        <a:lstStyle/>
        <a:p>
          <a:endParaRPr lang="en-US"/>
        </a:p>
      </dgm:t>
    </dgm:pt>
    <dgm:pt modelId="{5E9B6577-440F-4A44-8D9D-BED053204749}">
      <dgm:prSet/>
      <dgm:spPr/>
      <dgm:t>
        <a:bodyPr/>
        <a:lstStyle/>
        <a:p>
          <a:r>
            <a:rPr lang="en-GB"/>
            <a:t>This means: </a:t>
          </a:r>
          <a:endParaRPr lang="en-US"/>
        </a:p>
      </dgm:t>
    </dgm:pt>
    <dgm:pt modelId="{151E35EB-36B1-4CCF-85D7-78FC13B8EC77}" type="parTrans" cxnId="{20BFA21E-066C-4127-9348-D49D732ED51B}">
      <dgm:prSet/>
      <dgm:spPr/>
      <dgm:t>
        <a:bodyPr/>
        <a:lstStyle/>
        <a:p>
          <a:endParaRPr lang="en-US"/>
        </a:p>
      </dgm:t>
    </dgm:pt>
    <dgm:pt modelId="{00B50E87-D8C6-48E3-8F8A-127B7B1D91C9}" type="sibTrans" cxnId="{20BFA21E-066C-4127-9348-D49D732ED51B}">
      <dgm:prSet/>
      <dgm:spPr/>
      <dgm:t>
        <a:bodyPr/>
        <a:lstStyle/>
        <a:p>
          <a:endParaRPr lang="en-US"/>
        </a:p>
      </dgm:t>
    </dgm:pt>
    <dgm:pt modelId="{BBA38954-102A-4C36-A4D3-C399C6D2B10C}">
      <dgm:prSet/>
      <dgm:spPr/>
      <dgm:t>
        <a:bodyPr/>
        <a:lstStyle/>
        <a:p>
          <a:r>
            <a:rPr lang="en-GB"/>
            <a:t>Cells do not respond properly to insulin</a:t>
          </a:r>
          <a:endParaRPr lang="en-US"/>
        </a:p>
      </dgm:t>
    </dgm:pt>
    <dgm:pt modelId="{6B85AA94-D371-43A3-B28C-56E68FD7C2A3}" type="parTrans" cxnId="{1DD69B98-F480-4CD8-A864-38D3052028B8}">
      <dgm:prSet/>
      <dgm:spPr/>
      <dgm:t>
        <a:bodyPr/>
        <a:lstStyle/>
        <a:p>
          <a:endParaRPr lang="en-US"/>
        </a:p>
      </dgm:t>
    </dgm:pt>
    <dgm:pt modelId="{9CEA1984-D67C-45EB-B945-C7B7F1522E52}" type="sibTrans" cxnId="{1DD69B98-F480-4CD8-A864-38D3052028B8}">
      <dgm:prSet/>
      <dgm:spPr/>
      <dgm:t>
        <a:bodyPr/>
        <a:lstStyle/>
        <a:p>
          <a:endParaRPr lang="en-US"/>
        </a:p>
      </dgm:t>
    </dgm:pt>
    <dgm:pt modelId="{CAA40A4C-06F6-4517-B3C0-1AD5D3D415EC}">
      <dgm:prSet/>
      <dgm:spPr/>
      <dgm:t>
        <a:bodyPr/>
        <a:lstStyle/>
        <a:p>
          <a:r>
            <a:rPr lang="en-GB"/>
            <a:t>Glucose cannot enter the cells efficiently</a:t>
          </a:r>
          <a:endParaRPr lang="en-US"/>
        </a:p>
      </dgm:t>
    </dgm:pt>
    <dgm:pt modelId="{9E6D0F15-423E-462E-8A2D-8E1EC5D1F1F5}" type="parTrans" cxnId="{79E2C5EE-FF4B-4FBE-9226-3285CA6E3A57}">
      <dgm:prSet/>
      <dgm:spPr/>
      <dgm:t>
        <a:bodyPr/>
        <a:lstStyle/>
        <a:p>
          <a:endParaRPr lang="en-US"/>
        </a:p>
      </dgm:t>
    </dgm:pt>
    <dgm:pt modelId="{FEEEEC49-730E-4322-8D3E-0805052AFA38}" type="sibTrans" cxnId="{79E2C5EE-FF4B-4FBE-9226-3285CA6E3A57}">
      <dgm:prSet/>
      <dgm:spPr/>
      <dgm:t>
        <a:bodyPr/>
        <a:lstStyle/>
        <a:p>
          <a:endParaRPr lang="en-US"/>
        </a:p>
      </dgm:t>
    </dgm:pt>
    <dgm:pt modelId="{0381824F-061B-4CC1-8CFC-E47206072A33}">
      <dgm:prSet/>
      <dgm:spPr/>
      <dgm:t>
        <a:bodyPr/>
        <a:lstStyle/>
        <a:p>
          <a:r>
            <a:rPr lang="en-GB"/>
            <a:t>Glucose builds up in the blood stream</a:t>
          </a:r>
          <a:endParaRPr lang="en-US"/>
        </a:p>
      </dgm:t>
    </dgm:pt>
    <dgm:pt modelId="{ADC65886-1955-4E74-818F-B6CE35A70487}" type="parTrans" cxnId="{BF2F5F27-A83C-446B-98A8-7A82F6AEF8C2}">
      <dgm:prSet/>
      <dgm:spPr/>
      <dgm:t>
        <a:bodyPr/>
        <a:lstStyle/>
        <a:p>
          <a:endParaRPr lang="en-US"/>
        </a:p>
      </dgm:t>
    </dgm:pt>
    <dgm:pt modelId="{D21242F6-3450-4A76-BE48-AB2DEC49794F}" type="sibTrans" cxnId="{BF2F5F27-A83C-446B-98A8-7A82F6AEF8C2}">
      <dgm:prSet/>
      <dgm:spPr/>
      <dgm:t>
        <a:bodyPr/>
        <a:lstStyle/>
        <a:p>
          <a:endParaRPr lang="en-US"/>
        </a:p>
      </dgm:t>
    </dgm:pt>
    <dgm:pt modelId="{3160EF88-EA9D-40F7-A6D8-A24F2650425E}">
      <dgm:prSet/>
      <dgm:spPr/>
      <dgm:t>
        <a:bodyPr/>
        <a:lstStyle/>
        <a:p>
          <a:r>
            <a:rPr lang="en-GB"/>
            <a:t>Overtime the pancreas may produce less insulin, which makes blood glucose levels harder to control. (NICE 2023).</a:t>
          </a:r>
          <a:endParaRPr lang="en-US"/>
        </a:p>
      </dgm:t>
    </dgm:pt>
    <dgm:pt modelId="{296A3782-C14B-43BB-810A-AF3868E9F40D}" type="parTrans" cxnId="{E8F8DF42-F08F-451B-BC80-0A89448BFE36}">
      <dgm:prSet/>
      <dgm:spPr/>
      <dgm:t>
        <a:bodyPr/>
        <a:lstStyle/>
        <a:p>
          <a:endParaRPr lang="en-US"/>
        </a:p>
      </dgm:t>
    </dgm:pt>
    <dgm:pt modelId="{C490EDF3-8E6F-4862-A0BE-8443D050B94F}" type="sibTrans" cxnId="{E8F8DF42-F08F-451B-BC80-0A89448BFE36}">
      <dgm:prSet/>
      <dgm:spPr/>
      <dgm:t>
        <a:bodyPr/>
        <a:lstStyle/>
        <a:p>
          <a:endParaRPr lang="en-US"/>
        </a:p>
      </dgm:t>
    </dgm:pt>
    <dgm:pt modelId="{9DE3EACD-7C80-424A-AC7F-EC9DA310848A}" type="pres">
      <dgm:prSet presAssocID="{FD189616-22A8-4FCE-8486-034FB9266DA8}" presName="hierChild1" presStyleCnt="0">
        <dgm:presLayoutVars>
          <dgm:chPref val="1"/>
          <dgm:dir/>
          <dgm:animOne val="branch"/>
          <dgm:animLvl val="lvl"/>
          <dgm:resizeHandles/>
        </dgm:presLayoutVars>
      </dgm:prSet>
      <dgm:spPr/>
    </dgm:pt>
    <dgm:pt modelId="{9513C0A3-4E62-4E18-9712-346EE17E989A}" type="pres">
      <dgm:prSet presAssocID="{9BE37F47-4606-44A7-99E1-4625DECC0D36}" presName="hierRoot1" presStyleCnt="0"/>
      <dgm:spPr/>
    </dgm:pt>
    <dgm:pt modelId="{1EB3BEE6-8586-4B11-96EE-E33A7C136BBD}" type="pres">
      <dgm:prSet presAssocID="{9BE37F47-4606-44A7-99E1-4625DECC0D36}" presName="composite" presStyleCnt="0"/>
      <dgm:spPr/>
    </dgm:pt>
    <dgm:pt modelId="{10B850C5-08B2-480A-972F-2B638DDC4A00}" type="pres">
      <dgm:prSet presAssocID="{9BE37F47-4606-44A7-99E1-4625DECC0D36}" presName="background" presStyleLbl="node0" presStyleIdx="0" presStyleCnt="3"/>
      <dgm:spPr/>
    </dgm:pt>
    <dgm:pt modelId="{FA056B1F-8C60-44D4-8A44-DD58855D29CA}" type="pres">
      <dgm:prSet presAssocID="{9BE37F47-4606-44A7-99E1-4625DECC0D36}" presName="text" presStyleLbl="fgAcc0" presStyleIdx="0" presStyleCnt="3">
        <dgm:presLayoutVars>
          <dgm:chPref val="3"/>
        </dgm:presLayoutVars>
      </dgm:prSet>
      <dgm:spPr/>
    </dgm:pt>
    <dgm:pt modelId="{A161793A-3290-4FFA-8EF7-9F28526224A6}" type="pres">
      <dgm:prSet presAssocID="{9BE37F47-4606-44A7-99E1-4625DECC0D36}" presName="hierChild2" presStyleCnt="0"/>
      <dgm:spPr/>
    </dgm:pt>
    <dgm:pt modelId="{7091B3FF-98A9-439F-9E18-EE301F663639}" type="pres">
      <dgm:prSet presAssocID="{5E9B6577-440F-4A44-8D9D-BED053204749}" presName="hierRoot1" presStyleCnt="0"/>
      <dgm:spPr/>
    </dgm:pt>
    <dgm:pt modelId="{2E603AF4-2E3C-4B0F-9302-B96625387684}" type="pres">
      <dgm:prSet presAssocID="{5E9B6577-440F-4A44-8D9D-BED053204749}" presName="composite" presStyleCnt="0"/>
      <dgm:spPr/>
    </dgm:pt>
    <dgm:pt modelId="{28D71E1D-AA4A-43DF-8D57-9AE2CC9231A6}" type="pres">
      <dgm:prSet presAssocID="{5E9B6577-440F-4A44-8D9D-BED053204749}" presName="background" presStyleLbl="node0" presStyleIdx="1" presStyleCnt="3"/>
      <dgm:spPr/>
    </dgm:pt>
    <dgm:pt modelId="{7573433F-B663-4512-9C11-762685E8025B}" type="pres">
      <dgm:prSet presAssocID="{5E9B6577-440F-4A44-8D9D-BED053204749}" presName="text" presStyleLbl="fgAcc0" presStyleIdx="1" presStyleCnt="3">
        <dgm:presLayoutVars>
          <dgm:chPref val="3"/>
        </dgm:presLayoutVars>
      </dgm:prSet>
      <dgm:spPr/>
    </dgm:pt>
    <dgm:pt modelId="{1C2A6F80-B1D0-4AB2-BBC7-8D006C3FBC56}" type="pres">
      <dgm:prSet presAssocID="{5E9B6577-440F-4A44-8D9D-BED053204749}" presName="hierChild2" presStyleCnt="0"/>
      <dgm:spPr/>
    </dgm:pt>
    <dgm:pt modelId="{B4140429-4075-4689-A069-5F356083C73E}" type="pres">
      <dgm:prSet presAssocID="{6B85AA94-D371-43A3-B28C-56E68FD7C2A3}" presName="Name10" presStyleLbl="parChTrans1D2" presStyleIdx="0" presStyleCnt="3"/>
      <dgm:spPr/>
    </dgm:pt>
    <dgm:pt modelId="{786BEBBA-E69B-4C5C-BA68-F9DD9D84097C}" type="pres">
      <dgm:prSet presAssocID="{BBA38954-102A-4C36-A4D3-C399C6D2B10C}" presName="hierRoot2" presStyleCnt="0"/>
      <dgm:spPr/>
    </dgm:pt>
    <dgm:pt modelId="{1583BF85-3140-4906-90B5-61F8E5B5A2A7}" type="pres">
      <dgm:prSet presAssocID="{BBA38954-102A-4C36-A4D3-C399C6D2B10C}" presName="composite2" presStyleCnt="0"/>
      <dgm:spPr/>
    </dgm:pt>
    <dgm:pt modelId="{732CB1AC-D0E2-482C-9DE8-BA67F6A1317E}" type="pres">
      <dgm:prSet presAssocID="{BBA38954-102A-4C36-A4D3-C399C6D2B10C}" presName="background2" presStyleLbl="node2" presStyleIdx="0" presStyleCnt="3"/>
      <dgm:spPr/>
    </dgm:pt>
    <dgm:pt modelId="{9825F6E8-944A-4FD2-94A4-8E9922C53AF2}" type="pres">
      <dgm:prSet presAssocID="{BBA38954-102A-4C36-A4D3-C399C6D2B10C}" presName="text2" presStyleLbl="fgAcc2" presStyleIdx="0" presStyleCnt="3">
        <dgm:presLayoutVars>
          <dgm:chPref val="3"/>
        </dgm:presLayoutVars>
      </dgm:prSet>
      <dgm:spPr/>
    </dgm:pt>
    <dgm:pt modelId="{47EBA188-BC38-4656-B667-D032BB651E39}" type="pres">
      <dgm:prSet presAssocID="{BBA38954-102A-4C36-A4D3-C399C6D2B10C}" presName="hierChild3" presStyleCnt="0"/>
      <dgm:spPr/>
    </dgm:pt>
    <dgm:pt modelId="{B0D86121-BF6F-435D-A03C-D38110D6F4E8}" type="pres">
      <dgm:prSet presAssocID="{9E6D0F15-423E-462E-8A2D-8E1EC5D1F1F5}" presName="Name10" presStyleLbl="parChTrans1D2" presStyleIdx="1" presStyleCnt="3"/>
      <dgm:spPr/>
    </dgm:pt>
    <dgm:pt modelId="{A1DF8D79-9D83-40F4-90C4-613867E801F5}" type="pres">
      <dgm:prSet presAssocID="{CAA40A4C-06F6-4517-B3C0-1AD5D3D415EC}" presName="hierRoot2" presStyleCnt="0"/>
      <dgm:spPr/>
    </dgm:pt>
    <dgm:pt modelId="{53FC8913-E807-476A-8AE8-00ED1BB65296}" type="pres">
      <dgm:prSet presAssocID="{CAA40A4C-06F6-4517-B3C0-1AD5D3D415EC}" presName="composite2" presStyleCnt="0"/>
      <dgm:spPr/>
    </dgm:pt>
    <dgm:pt modelId="{78CFD334-C8ED-4996-BEA6-4A9A7B7A29BE}" type="pres">
      <dgm:prSet presAssocID="{CAA40A4C-06F6-4517-B3C0-1AD5D3D415EC}" presName="background2" presStyleLbl="node2" presStyleIdx="1" presStyleCnt="3"/>
      <dgm:spPr/>
    </dgm:pt>
    <dgm:pt modelId="{53659B6E-CE88-468D-8475-8DCED437E413}" type="pres">
      <dgm:prSet presAssocID="{CAA40A4C-06F6-4517-B3C0-1AD5D3D415EC}" presName="text2" presStyleLbl="fgAcc2" presStyleIdx="1" presStyleCnt="3">
        <dgm:presLayoutVars>
          <dgm:chPref val="3"/>
        </dgm:presLayoutVars>
      </dgm:prSet>
      <dgm:spPr/>
    </dgm:pt>
    <dgm:pt modelId="{5252442A-04CD-4A81-B542-D6D1652238B6}" type="pres">
      <dgm:prSet presAssocID="{CAA40A4C-06F6-4517-B3C0-1AD5D3D415EC}" presName="hierChild3" presStyleCnt="0"/>
      <dgm:spPr/>
    </dgm:pt>
    <dgm:pt modelId="{2B71DC7D-5E32-424A-95A0-4F1D0098D573}" type="pres">
      <dgm:prSet presAssocID="{ADC65886-1955-4E74-818F-B6CE35A70487}" presName="Name10" presStyleLbl="parChTrans1D2" presStyleIdx="2" presStyleCnt="3"/>
      <dgm:spPr/>
    </dgm:pt>
    <dgm:pt modelId="{AE01126E-B320-483E-96C2-605B82F2F361}" type="pres">
      <dgm:prSet presAssocID="{0381824F-061B-4CC1-8CFC-E47206072A33}" presName="hierRoot2" presStyleCnt="0"/>
      <dgm:spPr/>
    </dgm:pt>
    <dgm:pt modelId="{968201D8-63F8-4DC3-B063-EFD3A42A4C4D}" type="pres">
      <dgm:prSet presAssocID="{0381824F-061B-4CC1-8CFC-E47206072A33}" presName="composite2" presStyleCnt="0"/>
      <dgm:spPr/>
    </dgm:pt>
    <dgm:pt modelId="{FBB68DB1-BA95-46D6-84F4-92CBBDE24B51}" type="pres">
      <dgm:prSet presAssocID="{0381824F-061B-4CC1-8CFC-E47206072A33}" presName="background2" presStyleLbl="node2" presStyleIdx="2" presStyleCnt="3"/>
      <dgm:spPr/>
    </dgm:pt>
    <dgm:pt modelId="{EFA79902-B76A-4DF9-8403-39FF03BA658A}" type="pres">
      <dgm:prSet presAssocID="{0381824F-061B-4CC1-8CFC-E47206072A33}" presName="text2" presStyleLbl="fgAcc2" presStyleIdx="2" presStyleCnt="3">
        <dgm:presLayoutVars>
          <dgm:chPref val="3"/>
        </dgm:presLayoutVars>
      </dgm:prSet>
      <dgm:spPr/>
    </dgm:pt>
    <dgm:pt modelId="{E8155896-2BD3-4034-952E-85090E1942BE}" type="pres">
      <dgm:prSet presAssocID="{0381824F-061B-4CC1-8CFC-E47206072A33}" presName="hierChild3" presStyleCnt="0"/>
      <dgm:spPr/>
    </dgm:pt>
    <dgm:pt modelId="{3C6278F7-D830-49F7-99CA-5BEA8D7D7E9A}" type="pres">
      <dgm:prSet presAssocID="{3160EF88-EA9D-40F7-A6D8-A24F2650425E}" presName="hierRoot1" presStyleCnt="0"/>
      <dgm:spPr/>
    </dgm:pt>
    <dgm:pt modelId="{ACFB0E2C-75DC-423F-9CEA-22A47AB15DA4}" type="pres">
      <dgm:prSet presAssocID="{3160EF88-EA9D-40F7-A6D8-A24F2650425E}" presName="composite" presStyleCnt="0"/>
      <dgm:spPr/>
    </dgm:pt>
    <dgm:pt modelId="{35E728C5-FE50-4D03-801E-1B04651AFDC3}" type="pres">
      <dgm:prSet presAssocID="{3160EF88-EA9D-40F7-A6D8-A24F2650425E}" presName="background" presStyleLbl="node0" presStyleIdx="2" presStyleCnt="3"/>
      <dgm:spPr/>
    </dgm:pt>
    <dgm:pt modelId="{23F02540-D5DD-419A-A976-7428E550EEE1}" type="pres">
      <dgm:prSet presAssocID="{3160EF88-EA9D-40F7-A6D8-A24F2650425E}" presName="text" presStyleLbl="fgAcc0" presStyleIdx="2" presStyleCnt="3">
        <dgm:presLayoutVars>
          <dgm:chPref val="3"/>
        </dgm:presLayoutVars>
      </dgm:prSet>
      <dgm:spPr/>
    </dgm:pt>
    <dgm:pt modelId="{558E0D1A-A68C-4580-9D42-4874A2A6CBA9}" type="pres">
      <dgm:prSet presAssocID="{3160EF88-EA9D-40F7-A6D8-A24F2650425E}" presName="hierChild2" presStyleCnt="0"/>
      <dgm:spPr/>
    </dgm:pt>
  </dgm:ptLst>
  <dgm:cxnLst>
    <dgm:cxn modelId="{76DC0514-C36F-4FA5-BCEA-30B0066DA337}" type="presOf" srcId="{0381824F-061B-4CC1-8CFC-E47206072A33}" destId="{EFA79902-B76A-4DF9-8403-39FF03BA658A}" srcOrd="0" destOrd="0" presId="urn:microsoft.com/office/officeart/2005/8/layout/hierarchy1"/>
    <dgm:cxn modelId="{20BFA21E-066C-4127-9348-D49D732ED51B}" srcId="{FD189616-22A8-4FCE-8486-034FB9266DA8}" destId="{5E9B6577-440F-4A44-8D9D-BED053204749}" srcOrd="1" destOrd="0" parTransId="{151E35EB-36B1-4CCF-85D7-78FC13B8EC77}" sibTransId="{00B50E87-D8C6-48E3-8F8A-127B7B1D91C9}"/>
    <dgm:cxn modelId="{A9A58223-CFDB-4D6E-B4F3-7DF799C183B3}" type="presOf" srcId="{CAA40A4C-06F6-4517-B3C0-1AD5D3D415EC}" destId="{53659B6E-CE88-468D-8475-8DCED437E413}" srcOrd="0" destOrd="0" presId="urn:microsoft.com/office/officeart/2005/8/layout/hierarchy1"/>
    <dgm:cxn modelId="{BF2F5F27-A83C-446B-98A8-7A82F6AEF8C2}" srcId="{5E9B6577-440F-4A44-8D9D-BED053204749}" destId="{0381824F-061B-4CC1-8CFC-E47206072A33}" srcOrd="2" destOrd="0" parTransId="{ADC65886-1955-4E74-818F-B6CE35A70487}" sibTransId="{D21242F6-3450-4A76-BE48-AB2DEC49794F}"/>
    <dgm:cxn modelId="{5ADD1628-5BD9-4D96-9408-A1E93A4A6A43}" type="presOf" srcId="{5E9B6577-440F-4A44-8D9D-BED053204749}" destId="{7573433F-B663-4512-9C11-762685E8025B}" srcOrd="0" destOrd="0" presId="urn:microsoft.com/office/officeart/2005/8/layout/hierarchy1"/>
    <dgm:cxn modelId="{C26D472F-997D-4008-A361-1D6A3121D01D}" type="presOf" srcId="{9E6D0F15-423E-462E-8A2D-8E1EC5D1F1F5}" destId="{B0D86121-BF6F-435D-A03C-D38110D6F4E8}" srcOrd="0" destOrd="0" presId="urn:microsoft.com/office/officeart/2005/8/layout/hierarchy1"/>
    <dgm:cxn modelId="{70D2A942-BDE9-469B-8E3A-F875CE40FA1F}" type="presOf" srcId="{ADC65886-1955-4E74-818F-B6CE35A70487}" destId="{2B71DC7D-5E32-424A-95A0-4F1D0098D573}" srcOrd="0" destOrd="0" presId="urn:microsoft.com/office/officeart/2005/8/layout/hierarchy1"/>
    <dgm:cxn modelId="{E8F8DF42-F08F-451B-BC80-0A89448BFE36}" srcId="{FD189616-22A8-4FCE-8486-034FB9266DA8}" destId="{3160EF88-EA9D-40F7-A6D8-A24F2650425E}" srcOrd="2" destOrd="0" parTransId="{296A3782-C14B-43BB-810A-AF3868E9F40D}" sibTransId="{C490EDF3-8E6F-4862-A0BE-8443D050B94F}"/>
    <dgm:cxn modelId="{C06ED46D-FD36-4C29-B831-34C85A351BB8}" type="presOf" srcId="{9BE37F47-4606-44A7-99E1-4625DECC0D36}" destId="{FA056B1F-8C60-44D4-8A44-DD58855D29CA}" srcOrd="0" destOrd="0" presId="urn:microsoft.com/office/officeart/2005/8/layout/hierarchy1"/>
    <dgm:cxn modelId="{7664F57A-8E8C-47DF-9223-6669C660F67D}" type="presOf" srcId="{6B85AA94-D371-43A3-B28C-56E68FD7C2A3}" destId="{B4140429-4075-4689-A069-5F356083C73E}" srcOrd="0" destOrd="0" presId="urn:microsoft.com/office/officeart/2005/8/layout/hierarchy1"/>
    <dgm:cxn modelId="{40F88D8C-8C41-4949-A42B-0EFBD0D48C20}" type="presOf" srcId="{3160EF88-EA9D-40F7-A6D8-A24F2650425E}" destId="{23F02540-D5DD-419A-A976-7428E550EEE1}" srcOrd="0" destOrd="0" presId="urn:microsoft.com/office/officeart/2005/8/layout/hierarchy1"/>
    <dgm:cxn modelId="{1DD69B98-F480-4CD8-A864-38D3052028B8}" srcId="{5E9B6577-440F-4A44-8D9D-BED053204749}" destId="{BBA38954-102A-4C36-A4D3-C399C6D2B10C}" srcOrd="0" destOrd="0" parTransId="{6B85AA94-D371-43A3-B28C-56E68FD7C2A3}" sibTransId="{9CEA1984-D67C-45EB-B945-C7B7F1522E52}"/>
    <dgm:cxn modelId="{2FF8C4B8-3E6C-4810-B35E-A62DBC2E6508}" type="presOf" srcId="{BBA38954-102A-4C36-A4D3-C399C6D2B10C}" destId="{9825F6E8-944A-4FD2-94A4-8E9922C53AF2}" srcOrd="0" destOrd="0" presId="urn:microsoft.com/office/officeart/2005/8/layout/hierarchy1"/>
    <dgm:cxn modelId="{79E2C5EE-FF4B-4FBE-9226-3285CA6E3A57}" srcId="{5E9B6577-440F-4A44-8D9D-BED053204749}" destId="{CAA40A4C-06F6-4517-B3C0-1AD5D3D415EC}" srcOrd="1" destOrd="0" parTransId="{9E6D0F15-423E-462E-8A2D-8E1EC5D1F1F5}" sibTransId="{FEEEEC49-730E-4322-8D3E-0805052AFA38}"/>
    <dgm:cxn modelId="{21F0F0EE-002C-433B-82B8-4433B11247E6}" type="presOf" srcId="{FD189616-22A8-4FCE-8486-034FB9266DA8}" destId="{9DE3EACD-7C80-424A-AC7F-EC9DA310848A}" srcOrd="0" destOrd="0" presId="urn:microsoft.com/office/officeart/2005/8/layout/hierarchy1"/>
    <dgm:cxn modelId="{37F98DFC-B80C-497F-BBBD-083950BCD2D6}" srcId="{FD189616-22A8-4FCE-8486-034FB9266DA8}" destId="{9BE37F47-4606-44A7-99E1-4625DECC0D36}" srcOrd="0" destOrd="0" parTransId="{33D836A9-910B-4310-8BB7-7E6877226DB2}" sibTransId="{4BC67D2D-00AB-4C6E-8E1E-334C3B1F00A0}"/>
    <dgm:cxn modelId="{63112C37-9123-4E76-B72E-D31B3B718CD4}" type="presParOf" srcId="{9DE3EACD-7C80-424A-AC7F-EC9DA310848A}" destId="{9513C0A3-4E62-4E18-9712-346EE17E989A}" srcOrd="0" destOrd="0" presId="urn:microsoft.com/office/officeart/2005/8/layout/hierarchy1"/>
    <dgm:cxn modelId="{438A6612-6370-4467-8051-C679C847297C}" type="presParOf" srcId="{9513C0A3-4E62-4E18-9712-346EE17E989A}" destId="{1EB3BEE6-8586-4B11-96EE-E33A7C136BBD}" srcOrd="0" destOrd="0" presId="urn:microsoft.com/office/officeart/2005/8/layout/hierarchy1"/>
    <dgm:cxn modelId="{A2B309C7-4B95-42BD-8503-D68EF29423EB}" type="presParOf" srcId="{1EB3BEE6-8586-4B11-96EE-E33A7C136BBD}" destId="{10B850C5-08B2-480A-972F-2B638DDC4A00}" srcOrd="0" destOrd="0" presId="urn:microsoft.com/office/officeart/2005/8/layout/hierarchy1"/>
    <dgm:cxn modelId="{677D3613-74A7-46A9-858C-952CB01E5F09}" type="presParOf" srcId="{1EB3BEE6-8586-4B11-96EE-E33A7C136BBD}" destId="{FA056B1F-8C60-44D4-8A44-DD58855D29CA}" srcOrd="1" destOrd="0" presId="urn:microsoft.com/office/officeart/2005/8/layout/hierarchy1"/>
    <dgm:cxn modelId="{2827D2BB-A7F4-4326-B67D-059B3C969951}" type="presParOf" srcId="{9513C0A3-4E62-4E18-9712-346EE17E989A}" destId="{A161793A-3290-4FFA-8EF7-9F28526224A6}" srcOrd="1" destOrd="0" presId="urn:microsoft.com/office/officeart/2005/8/layout/hierarchy1"/>
    <dgm:cxn modelId="{B44AE439-140E-4430-9B71-C852E42F758E}" type="presParOf" srcId="{9DE3EACD-7C80-424A-AC7F-EC9DA310848A}" destId="{7091B3FF-98A9-439F-9E18-EE301F663639}" srcOrd="1" destOrd="0" presId="urn:microsoft.com/office/officeart/2005/8/layout/hierarchy1"/>
    <dgm:cxn modelId="{E00388A9-A4CF-408F-B892-2487A0E23DA2}" type="presParOf" srcId="{7091B3FF-98A9-439F-9E18-EE301F663639}" destId="{2E603AF4-2E3C-4B0F-9302-B96625387684}" srcOrd="0" destOrd="0" presId="urn:microsoft.com/office/officeart/2005/8/layout/hierarchy1"/>
    <dgm:cxn modelId="{A6499A16-C48D-4A05-A3E3-95A06E3FD435}" type="presParOf" srcId="{2E603AF4-2E3C-4B0F-9302-B96625387684}" destId="{28D71E1D-AA4A-43DF-8D57-9AE2CC9231A6}" srcOrd="0" destOrd="0" presId="urn:microsoft.com/office/officeart/2005/8/layout/hierarchy1"/>
    <dgm:cxn modelId="{29487B33-8261-4622-ACB3-C6177C7957C9}" type="presParOf" srcId="{2E603AF4-2E3C-4B0F-9302-B96625387684}" destId="{7573433F-B663-4512-9C11-762685E8025B}" srcOrd="1" destOrd="0" presId="urn:microsoft.com/office/officeart/2005/8/layout/hierarchy1"/>
    <dgm:cxn modelId="{53A97F0A-BE48-4F0F-85F8-2EAC659CF62B}" type="presParOf" srcId="{7091B3FF-98A9-439F-9E18-EE301F663639}" destId="{1C2A6F80-B1D0-4AB2-BBC7-8D006C3FBC56}" srcOrd="1" destOrd="0" presId="urn:microsoft.com/office/officeart/2005/8/layout/hierarchy1"/>
    <dgm:cxn modelId="{08BF24FD-1F5C-45FA-9FC3-DD3FFE9722AB}" type="presParOf" srcId="{1C2A6F80-B1D0-4AB2-BBC7-8D006C3FBC56}" destId="{B4140429-4075-4689-A069-5F356083C73E}" srcOrd="0" destOrd="0" presId="urn:microsoft.com/office/officeart/2005/8/layout/hierarchy1"/>
    <dgm:cxn modelId="{D1784A9D-DF6E-4CC4-927E-597892F26099}" type="presParOf" srcId="{1C2A6F80-B1D0-4AB2-BBC7-8D006C3FBC56}" destId="{786BEBBA-E69B-4C5C-BA68-F9DD9D84097C}" srcOrd="1" destOrd="0" presId="urn:microsoft.com/office/officeart/2005/8/layout/hierarchy1"/>
    <dgm:cxn modelId="{C4D3E99C-3EA9-470C-91F7-D00284A46941}" type="presParOf" srcId="{786BEBBA-E69B-4C5C-BA68-F9DD9D84097C}" destId="{1583BF85-3140-4906-90B5-61F8E5B5A2A7}" srcOrd="0" destOrd="0" presId="urn:microsoft.com/office/officeart/2005/8/layout/hierarchy1"/>
    <dgm:cxn modelId="{4AA050E8-5AA6-4630-8769-7494AF16248B}" type="presParOf" srcId="{1583BF85-3140-4906-90B5-61F8E5B5A2A7}" destId="{732CB1AC-D0E2-482C-9DE8-BA67F6A1317E}" srcOrd="0" destOrd="0" presId="urn:microsoft.com/office/officeart/2005/8/layout/hierarchy1"/>
    <dgm:cxn modelId="{7EF6B07E-FAAB-4F28-B4DA-82C9FD63D73E}" type="presParOf" srcId="{1583BF85-3140-4906-90B5-61F8E5B5A2A7}" destId="{9825F6E8-944A-4FD2-94A4-8E9922C53AF2}" srcOrd="1" destOrd="0" presId="urn:microsoft.com/office/officeart/2005/8/layout/hierarchy1"/>
    <dgm:cxn modelId="{65D3380E-15CA-499C-8D36-85ED2DD38761}" type="presParOf" srcId="{786BEBBA-E69B-4C5C-BA68-F9DD9D84097C}" destId="{47EBA188-BC38-4656-B667-D032BB651E39}" srcOrd="1" destOrd="0" presId="urn:microsoft.com/office/officeart/2005/8/layout/hierarchy1"/>
    <dgm:cxn modelId="{B1C3752C-AFD0-4DD6-A5B5-5AAF36E7FE0E}" type="presParOf" srcId="{1C2A6F80-B1D0-4AB2-BBC7-8D006C3FBC56}" destId="{B0D86121-BF6F-435D-A03C-D38110D6F4E8}" srcOrd="2" destOrd="0" presId="urn:microsoft.com/office/officeart/2005/8/layout/hierarchy1"/>
    <dgm:cxn modelId="{C9B40A6B-CE24-43B9-AEE7-7B3088450A67}" type="presParOf" srcId="{1C2A6F80-B1D0-4AB2-BBC7-8D006C3FBC56}" destId="{A1DF8D79-9D83-40F4-90C4-613867E801F5}" srcOrd="3" destOrd="0" presId="urn:microsoft.com/office/officeart/2005/8/layout/hierarchy1"/>
    <dgm:cxn modelId="{66442B5D-0369-46AF-8006-B78C72ED6236}" type="presParOf" srcId="{A1DF8D79-9D83-40F4-90C4-613867E801F5}" destId="{53FC8913-E807-476A-8AE8-00ED1BB65296}" srcOrd="0" destOrd="0" presId="urn:microsoft.com/office/officeart/2005/8/layout/hierarchy1"/>
    <dgm:cxn modelId="{2EEB52EC-0B97-4F5F-A650-B642045E7C34}" type="presParOf" srcId="{53FC8913-E807-476A-8AE8-00ED1BB65296}" destId="{78CFD334-C8ED-4996-BEA6-4A9A7B7A29BE}" srcOrd="0" destOrd="0" presId="urn:microsoft.com/office/officeart/2005/8/layout/hierarchy1"/>
    <dgm:cxn modelId="{575E5BF8-C8AD-4AA5-BBCE-0A05384A3E97}" type="presParOf" srcId="{53FC8913-E807-476A-8AE8-00ED1BB65296}" destId="{53659B6E-CE88-468D-8475-8DCED437E413}" srcOrd="1" destOrd="0" presId="urn:microsoft.com/office/officeart/2005/8/layout/hierarchy1"/>
    <dgm:cxn modelId="{5584BBF8-E650-4DF4-8015-9E487F3ADD3A}" type="presParOf" srcId="{A1DF8D79-9D83-40F4-90C4-613867E801F5}" destId="{5252442A-04CD-4A81-B542-D6D1652238B6}" srcOrd="1" destOrd="0" presId="urn:microsoft.com/office/officeart/2005/8/layout/hierarchy1"/>
    <dgm:cxn modelId="{80068ED4-2F7F-4FBD-AE38-BD423A4332A6}" type="presParOf" srcId="{1C2A6F80-B1D0-4AB2-BBC7-8D006C3FBC56}" destId="{2B71DC7D-5E32-424A-95A0-4F1D0098D573}" srcOrd="4" destOrd="0" presId="urn:microsoft.com/office/officeart/2005/8/layout/hierarchy1"/>
    <dgm:cxn modelId="{E5CB371B-0D12-44A9-9B52-192569A981C7}" type="presParOf" srcId="{1C2A6F80-B1D0-4AB2-BBC7-8D006C3FBC56}" destId="{AE01126E-B320-483E-96C2-605B82F2F361}" srcOrd="5" destOrd="0" presId="urn:microsoft.com/office/officeart/2005/8/layout/hierarchy1"/>
    <dgm:cxn modelId="{7B5B578B-5120-4C55-A5F2-EB37EAD8EA7C}" type="presParOf" srcId="{AE01126E-B320-483E-96C2-605B82F2F361}" destId="{968201D8-63F8-4DC3-B063-EFD3A42A4C4D}" srcOrd="0" destOrd="0" presId="urn:microsoft.com/office/officeart/2005/8/layout/hierarchy1"/>
    <dgm:cxn modelId="{401A37E4-4D74-4238-8445-B80CBF19EA02}" type="presParOf" srcId="{968201D8-63F8-4DC3-B063-EFD3A42A4C4D}" destId="{FBB68DB1-BA95-46D6-84F4-92CBBDE24B51}" srcOrd="0" destOrd="0" presId="urn:microsoft.com/office/officeart/2005/8/layout/hierarchy1"/>
    <dgm:cxn modelId="{57555694-4D37-4B25-8A68-50518C477079}" type="presParOf" srcId="{968201D8-63F8-4DC3-B063-EFD3A42A4C4D}" destId="{EFA79902-B76A-4DF9-8403-39FF03BA658A}" srcOrd="1" destOrd="0" presId="urn:microsoft.com/office/officeart/2005/8/layout/hierarchy1"/>
    <dgm:cxn modelId="{EA8E33BB-A887-4F5D-BACF-2482EADAA07F}" type="presParOf" srcId="{AE01126E-B320-483E-96C2-605B82F2F361}" destId="{E8155896-2BD3-4034-952E-85090E1942BE}" srcOrd="1" destOrd="0" presId="urn:microsoft.com/office/officeart/2005/8/layout/hierarchy1"/>
    <dgm:cxn modelId="{2DFEAB2B-3E88-444D-AA6C-934CD2FE8F44}" type="presParOf" srcId="{9DE3EACD-7C80-424A-AC7F-EC9DA310848A}" destId="{3C6278F7-D830-49F7-99CA-5BEA8D7D7E9A}" srcOrd="2" destOrd="0" presId="urn:microsoft.com/office/officeart/2005/8/layout/hierarchy1"/>
    <dgm:cxn modelId="{A9102891-DCFC-4E4D-A0D5-B771B0B52350}" type="presParOf" srcId="{3C6278F7-D830-49F7-99CA-5BEA8D7D7E9A}" destId="{ACFB0E2C-75DC-423F-9CEA-22A47AB15DA4}" srcOrd="0" destOrd="0" presId="urn:microsoft.com/office/officeart/2005/8/layout/hierarchy1"/>
    <dgm:cxn modelId="{1A8A2E07-AE3D-4243-8155-93A963CDB97D}" type="presParOf" srcId="{ACFB0E2C-75DC-423F-9CEA-22A47AB15DA4}" destId="{35E728C5-FE50-4D03-801E-1B04651AFDC3}" srcOrd="0" destOrd="0" presId="urn:microsoft.com/office/officeart/2005/8/layout/hierarchy1"/>
    <dgm:cxn modelId="{0AF16C99-C226-4A11-B904-190C67740002}" type="presParOf" srcId="{ACFB0E2C-75DC-423F-9CEA-22A47AB15DA4}" destId="{23F02540-D5DD-419A-A976-7428E550EEE1}" srcOrd="1" destOrd="0" presId="urn:microsoft.com/office/officeart/2005/8/layout/hierarchy1"/>
    <dgm:cxn modelId="{CCA4F84A-8DE3-4AC8-9A32-F11FB9F3B1C4}" type="presParOf" srcId="{3C6278F7-D830-49F7-99CA-5BEA8D7D7E9A}" destId="{558E0D1A-A68C-4580-9D42-4874A2A6CBA9}"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71DC7D-5E32-424A-95A0-4F1D0098D573}">
      <dsp:nvSpPr>
        <dsp:cNvPr id="0" name=""/>
        <dsp:cNvSpPr/>
      </dsp:nvSpPr>
      <dsp:spPr>
        <a:xfrm>
          <a:off x="3723865" y="985377"/>
          <a:ext cx="1894954" cy="450912"/>
        </a:xfrm>
        <a:custGeom>
          <a:avLst/>
          <a:gdLst/>
          <a:ahLst/>
          <a:cxnLst/>
          <a:rect l="0" t="0" r="0" b="0"/>
          <a:pathLst>
            <a:path>
              <a:moveTo>
                <a:pt x="0" y="0"/>
              </a:moveTo>
              <a:lnTo>
                <a:pt x="0" y="307284"/>
              </a:lnTo>
              <a:lnTo>
                <a:pt x="1894954" y="307284"/>
              </a:lnTo>
              <a:lnTo>
                <a:pt x="1894954" y="45091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D86121-BF6F-435D-A03C-D38110D6F4E8}">
      <dsp:nvSpPr>
        <dsp:cNvPr id="0" name=""/>
        <dsp:cNvSpPr/>
      </dsp:nvSpPr>
      <dsp:spPr>
        <a:xfrm>
          <a:off x="3678145" y="985377"/>
          <a:ext cx="91440" cy="450912"/>
        </a:xfrm>
        <a:custGeom>
          <a:avLst/>
          <a:gdLst/>
          <a:ahLst/>
          <a:cxnLst/>
          <a:rect l="0" t="0" r="0" b="0"/>
          <a:pathLst>
            <a:path>
              <a:moveTo>
                <a:pt x="45720" y="0"/>
              </a:moveTo>
              <a:lnTo>
                <a:pt x="45720" y="45091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4140429-4075-4689-A069-5F356083C73E}">
      <dsp:nvSpPr>
        <dsp:cNvPr id="0" name=""/>
        <dsp:cNvSpPr/>
      </dsp:nvSpPr>
      <dsp:spPr>
        <a:xfrm>
          <a:off x="1828911" y="985377"/>
          <a:ext cx="1894954" cy="450912"/>
        </a:xfrm>
        <a:custGeom>
          <a:avLst/>
          <a:gdLst/>
          <a:ahLst/>
          <a:cxnLst/>
          <a:rect l="0" t="0" r="0" b="0"/>
          <a:pathLst>
            <a:path>
              <a:moveTo>
                <a:pt x="1894954" y="0"/>
              </a:moveTo>
              <a:lnTo>
                <a:pt x="1894954" y="307284"/>
              </a:lnTo>
              <a:lnTo>
                <a:pt x="0" y="307284"/>
              </a:lnTo>
              <a:lnTo>
                <a:pt x="0" y="450912"/>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0B850C5-08B2-480A-972F-2B638DDC4A00}">
      <dsp:nvSpPr>
        <dsp:cNvPr id="0" name=""/>
        <dsp:cNvSpPr/>
      </dsp:nvSpPr>
      <dsp:spPr>
        <a:xfrm>
          <a:off x="1053703" y="862"/>
          <a:ext cx="1550416" cy="98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056B1F-8C60-44D4-8A44-DD58855D29CA}">
      <dsp:nvSpPr>
        <dsp:cNvPr id="0" name=""/>
        <dsp:cNvSpPr/>
      </dsp:nvSpPr>
      <dsp:spPr>
        <a:xfrm>
          <a:off x="1225971" y="164517"/>
          <a:ext cx="1550416" cy="98451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 type 2 diabetes the body develops insulin resistance.</a:t>
          </a:r>
          <a:endParaRPr lang="en-US" sz="1000" kern="1200"/>
        </a:p>
      </dsp:txBody>
      <dsp:txXfrm>
        <a:off x="1254806" y="193352"/>
        <a:ext cx="1492746" cy="926844"/>
      </dsp:txXfrm>
    </dsp:sp>
    <dsp:sp modelId="{28D71E1D-AA4A-43DF-8D57-9AE2CC9231A6}">
      <dsp:nvSpPr>
        <dsp:cNvPr id="0" name=""/>
        <dsp:cNvSpPr/>
      </dsp:nvSpPr>
      <dsp:spPr>
        <a:xfrm>
          <a:off x="2948657" y="862"/>
          <a:ext cx="1550416" cy="98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73433F-B663-4512-9C11-762685E8025B}">
      <dsp:nvSpPr>
        <dsp:cNvPr id="0" name=""/>
        <dsp:cNvSpPr/>
      </dsp:nvSpPr>
      <dsp:spPr>
        <a:xfrm>
          <a:off x="3120925" y="164517"/>
          <a:ext cx="1550416" cy="98451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This means: </a:t>
          </a:r>
          <a:endParaRPr lang="en-US" sz="1000" kern="1200"/>
        </a:p>
      </dsp:txBody>
      <dsp:txXfrm>
        <a:off x="3149760" y="193352"/>
        <a:ext cx="1492746" cy="926844"/>
      </dsp:txXfrm>
    </dsp:sp>
    <dsp:sp modelId="{732CB1AC-D0E2-482C-9DE8-BA67F6A1317E}">
      <dsp:nvSpPr>
        <dsp:cNvPr id="0" name=""/>
        <dsp:cNvSpPr/>
      </dsp:nvSpPr>
      <dsp:spPr>
        <a:xfrm>
          <a:off x="1053703" y="1436290"/>
          <a:ext cx="1550416" cy="98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25F6E8-944A-4FD2-94A4-8E9922C53AF2}">
      <dsp:nvSpPr>
        <dsp:cNvPr id="0" name=""/>
        <dsp:cNvSpPr/>
      </dsp:nvSpPr>
      <dsp:spPr>
        <a:xfrm>
          <a:off x="1225971" y="1599945"/>
          <a:ext cx="1550416" cy="98451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Cells do not respond properly to insulin</a:t>
          </a:r>
          <a:endParaRPr lang="en-US" sz="1000" kern="1200"/>
        </a:p>
      </dsp:txBody>
      <dsp:txXfrm>
        <a:off x="1254806" y="1628780"/>
        <a:ext cx="1492746" cy="926844"/>
      </dsp:txXfrm>
    </dsp:sp>
    <dsp:sp modelId="{78CFD334-C8ED-4996-BEA6-4A9A7B7A29BE}">
      <dsp:nvSpPr>
        <dsp:cNvPr id="0" name=""/>
        <dsp:cNvSpPr/>
      </dsp:nvSpPr>
      <dsp:spPr>
        <a:xfrm>
          <a:off x="2948657" y="1436290"/>
          <a:ext cx="1550416" cy="98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659B6E-CE88-468D-8475-8DCED437E413}">
      <dsp:nvSpPr>
        <dsp:cNvPr id="0" name=""/>
        <dsp:cNvSpPr/>
      </dsp:nvSpPr>
      <dsp:spPr>
        <a:xfrm>
          <a:off x="3120925" y="1599945"/>
          <a:ext cx="1550416" cy="98451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Glucose cannot enter the cells efficiently</a:t>
          </a:r>
          <a:endParaRPr lang="en-US" sz="1000" kern="1200"/>
        </a:p>
      </dsp:txBody>
      <dsp:txXfrm>
        <a:off x="3149760" y="1628780"/>
        <a:ext cx="1492746" cy="926844"/>
      </dsp:txXfrm>
    </dsp:sp>
    <dsp:sp modelId="{FBB68DB1-BA95-46D6-84F4-92CBBDE24B51}">
      <dsp:nvSpPr>
        <dsp:cNvPr id="0" name=""/>
        <dsp:cNvSpPr/>
      </dsp:nvSpPr>
      <dsp:spPr>
        <a:xfrm>
          <a:off x="4843611" y="1436290"/>
          <a:ext cx="1550416" cy="98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A79902-B76A-4DF9-8403-39FF03BA658A}">
      <dsp:nvSpPr>
        <dsp:cNvPr id="0" name=""/>
        <dsp:cNvSpPr/>
      </dsp:nvSpPr>
      <dsp:spPr>
        <a:xfrm>
          <a:off x="5015879" y="1599945"/>
          <a:ext cx="1550416" cy="98451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Glucose builds up in the blood stream</a:t>
          </a:r>
          <a:endParaRPr lang="en-US" sz="1000" kern="1200"/>
        </a:p>
      </dsp:txBody>
      <dsp:txXfrm>
        <a:off x="5044714" y="1628780"/>
        <a:ext cx="1492746" cy="926844"/>
      </dsp:txXfrm>
    </dsp:sp>
    <dsp:sp modelId="{35E728C5-FE50-4D03-801E-1B04651AFDC3}">
      <dsp:nvSpPr>
        <dsp:cNvPr id="0" name=""/>
        <dsp:cNvSpPr/>
      </dsp:nvSpPr>
      <dsp:spPr>
        <a:xfrm>
          <a:off x="4843611" y="862"/>
          <a:ext cx="1550416" cy="98451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F02540-D5DD-419A-A976-7428E550EEE1}">
      <dsp:nvSpPr>
        <dsp:cNvPr id="0" name=""/>
        <dsp:cNvSpPr/>
      </dsp:nvSpPr>
      <dsp:spPr>
        <a:xfrm>
          <a:off x="5015879" y="164517"/>
          <a:ext cx="1550416" cy="98451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Overtime the pancreas may produce less insulin, which makes blood glucose levels harder to control. (NICE 2023).</a:t>
          </a:r>
          <a:endParaRPr lang="en-US" sz="1000" kern="1200"/>
        </a:p>
      </dsp:txBody>
      <dsp:txXfrm>
        <a:off x="5044714" y="193352"/>
        <a:ext cx="1492746" cy="92684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3/22/2026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hyperlink" Target="https://www.existentialbuddhist.com/tag/diabetes/"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hyperlink" Target="https://www.endocrine.org/patient-engagement/endocrine-library/diabetes-and-endocrine-function"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hyperlink" Target="https://images.my.labster.com/34ff03ae-bef1-45cc-9a94-a0732639f7b4/diabetes_glucose_regulation.en.x512.png" TargetMode="Externa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image" Target="../media/image7.jpeg"/><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hyperlink" Target="https://totaldiabeteswellness.com/diabetes/type-2-diabetes/" TargetMode="Externa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 TargetMode="External"/><Relationship Id="rId3" Type="http://schemas.openxmlformats.org/officeDocument/2006/relationships/slideLayout" Target="../slideLayouts/slideLayout7.xml"/><Relationship Id="rId7" Type="http://schemas.openxmlformats.org/officeDocument/2006/relationships/hyperlink" Target="https://www.england.nhs.uk" TargetMode="External"/><Relationship Id="rId12" Type="http://schemas.openxmlformats.org/officeDocument/2006/relationships/image" Target="../media/image1.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diabetes.org.uk" TargetMode="External"/><Relationship Id="rId11" Type="http://schemas.openxmlformats.org/officeDocument/2006/relationships/hyperlink" Target="https://www.southtees.nhs.uk/resources/type-2-diabetes/" TargetMode="External"/><Relationship Id="rId5" Type="http://schemas.openxmlformats.org/officeDocument/2006/relationships/hyperlink" Target="https://www.nice.org.uk/guidance/ng28" TargetMode="External"/><Relationship Id="rId10" Type="http://schemas.openxmlformats.org/officeDocument/2006/relationships/hyperlink" Target="https://www.nice.org.uk" TargetMode="External"/><Relationship Id="rId4" Type="http://schemas.openxmlformats.org/officeDocument/2006/relationships/hyperlink" Target="https://www.nhs.uk/conditions/type-2-diabetes/" TargetMode="External"/><Relationship Id="rId9" Type="http://schemas.openxmlformats.org/officeDocument/2006/relationships/hyperlink" Target="https://www.nhs.uk/medicines/metform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11026190-6B62-46DB-B5FF-9E0FF9BDCD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66DA0389-D66E-4727-8EFB-E60E6C412F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4693" y="870265"/>
            <a:ext cx="9662615" cy="1603018"/>
          </a:xfrm>
          <a:custGeom>
            <a:avLst/>
            <a:gdLst>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4055448 w 9662615"/>
              <a:gd name="connsiteY72" fmla="*/ 1528913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86537 w 9662615"/>
              <a:gd name="connsiteY72" fmla="*/ 1523612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652930 w 9662615"/>
              <a:gd name="connsiteY68" fmla="*/ 1539961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155638 w 9662615"/>
              <a:gd name="connsiteY47" fmla="*/ 1521938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5995105 w 9662615"/>
              <a:gd name="connsiteY36" fmla="*/ 1435236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435155 w 9662615"/>
              <a:gd name="connsiteY22" fmla="*/ 1397159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577675 w 9662615"/>
              <a:gd name="connsiteY20" fmla="*/ 1370461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505921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10961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743791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64453 w 9662615"/>
              <a:gd name="connsiteY74" fmla="*/ 1521660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67911 w 9662615"/>
              <a:gd name="connsiteY81" fmla="*/ 1526618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59871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30328 w 9662615"/>
              <a:gd name="connsiteY92" fmla="*/ 1499441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082104 w 9662615"/>
              <a:gd name="connsiteY49" fmla="*/ 1547781 h 1583140"/>
              <a:gd name="connsiteX50" fmla="*/ 5059484 w 9662615"/>
              <a:gd name="connsiteY50" fmla="*/ 1546802 h 1583140"/>
              <a:gd name="connsiteX51" fmla="*/ 5050958 w 9662615"/>
              <a:gd name="connsiteY51" fmla="*/ 1545776 h 1583140"/>
              <a:gd name="connsiteX52" fmla="*/ 5038524 w 9662615"/>
              <a:gd name="connsiteY52" fmla="*/ 1545675 h 1583140"/>
              <a:gd name="connsiteX53" fmla="*/ 5038223 w 9662615"/>
              <a:gd name="connsiteY53" fmla="*/ 1545881 h 1583140"/>
              <a:gd name="connsiteX54" fmla="*/ 5026564 w 9662615"/>
              <a:gd name="connsiteY54" fmla="*/ 1545376 h 1583140"/>
              <a:gd name="connsiteX55" fmla="*/ 4969433 w 9662615"/>
              <a:gd name="connsiteY55" fmla="*/ 1540263 h 1583140"/>
              <a:gd name="connsiteX56" fmla="*/ 4894799 w 9662615"/>
              <a:gd name="connsiteY56" fmla="*/ 1559476 h 1583140"/>
              <a:gd name="connsiteX57" fmla="*/ 4863775 w 9662615"/>
              <a:gd name="connsiteY57" fmla="*/ 1562633 h 1583140"/>
              <a:gd name="connsiteX58" fmla="*/ 4847242 w 9662615"/>
              <a:gd name="connsiteY58" fmla="*/ 1565435 h 1583140"/>
              <a:gd name="connsiteX59" fmla="*/ 4846237 w 9662615"/>
              <a:gd name="connsiteY59" fmla="*/ 1566331 h 1583140"/>
              <a:gd name="connsiteX60" fmla="*/ 4791466 w 9662615"/>
              <a:gd name="connsiteY60" fmla="*/ 1561324 h 1583140"/>
              <a:gd name="connsiteX61" fmla="*/ 4784247 w 9662615"/>
              <a:gd name="connsiteY61" fmla="*/ 1562342 h 1583140"/>
              <a:gd name="connsiteX62" fmla="*/ 4748477 w 9662615"/>
              <a:gd name="connsiteY62" fmla="*/ 1556925 h 1583140"/>
              <a:gd name="connsiteX63" fmla="*/ 4730033 w 9662615"/>
              <a:gd name="connsiteY63" fmla="*/ 1555274 h 1583140"/>
              <a:gd name="connsiteX64" fmla="*/ 4724747 w 9662615"/>
              <a:gd name="connsiteY64" fmla="*/ 1552439 h 1583140"/>
              <a:gd name="connsiteX65" fmla="*/ 4697562 w 9662615"/>
              <a:gd name="connsiteY65" fmla="*/ 1551206 h 1583140"/>
              <a:gd name="connsiteX66" fmla="*/ 4694469 w 9662615"/>
              <a:gd name="connsiteY66" fmla="*/ 1551958 h 1583140"/>
              <a:gd name="connsiteX67" fmla="*/ 4671940 w 9662615"/>
              <a:gd name="connsiteY67" fmla="*/ 1547617 h 1583140"/>
              <a:gd name="connsiteX68" fmla="*/ 4589320 w 9662615"/>
              <a:gd name="connsiteY68" fmla="*/ 1534660 h 1583140"/>
              <a:gd name="connsiteX69" fmla="*/ 4422155 w 9662615"/>
              <a:gd name="connsiteY69" fmla="*/ 1542059 h 1583140"/>
              <a:gd name="connsiteX70" fmla="*/ 4221826 w 9662615"/>
              <a:gd name="connsiteY70" fmla="*/ 1508923 h 1583140"/>
              <a:gd name="connsiteX71" fmla="*/ 4096601 w 9662615"/>
              <a:gd name="connsiteY71" fmla="*/ 1521563 h 1583140"/>
              <a:gd name="connsiteX72" fmla="*/ 3970635 w 9662615"/>
              <a:gd name="connsiteY72" fmla="*/ 1544815 h 1583140"/>
              <a:gd name="connsiteX73" fmla="*/ 3833906 w 9662615"/>
              <a:gd name="connsiteY73" fmla="*/ 1516637 h 1583140"/>
              <a:gd name="connsiteX74" fmla="*/ 3696258 w 9662615"/>
              <a:gd name="connsiteY74" fmla="*/ 1537563 h 1583140"/>
              <a:gd name="connsiteX75" fmla="*/ 3594070 w 9662615"/>
              <a:gd name="connsiteY75" fmla="*/ 1509422 h 1583140"/>
              <a:gd name="connsiteX76" fmla="*/ 3565233 w 9662615"/>
              <a:gd name="connsiteY76" fmla="*/ 1515122 h 1583140"/>
              <a:gd name="connsiteX77" fmla="*/ 3560267 w 9662615"/>
              <a:gd name="connsiteY77" fmla="*/ 1516288 h 1583140"/>
              <a:gd name="connsiteX78" fmla="*/ 3540258 w 9662615"/>
              <a:gd name="connsiteY78" fmla="*/ 1516976 h 1583140"/>
              <a:gd name="connsiteX79" fmla="*/ 3534780 w 9662615"/>
              <a:gd name="connsiteY79" fmla="*/ 1522141 h 1583140"/>
              <a:gd name="connsiteX80" fmla="*/ 3504783 w 9662615"/>
              <a:gd name="connsiteY80" fmla="*/ 1526739 h 1583140"/>
              <a:gd name="connsiteX81" fmla="*/ 3430805 w 9662615"/>
              <a:gd name="connsiteY81" fmla="*/ 1542521 h 1583140"/>
              <a:gd name="connsiteX82" fmla="*/ 3292707 w 9662615"/>
              <a:gd name="connsiteY82" fmla="*/ 1520490 h 1583140"/>
              <a:gd name="connsiteX83" fmla="*/ 3187872 w 9662615"/>
              <a:gd name="connsiteY83" fmla="*/ 1519991 h 1583140"/>
              <a:gd name="connsiteX84" fmla="*/ 3148026 w 9662615"/>
              <a:gd name="connsiteY84" fmla="*/ 1524777 h 1583140"/>
              <a:gd name="connsiteX85" fmla="*/ 3092394 w 9662615"/>
              <a:gd name="connsiteY85" fmla="*/ 1528115 h 1583140"/>
              <a:gd name="connsiteX86" fmla="*/ 2994200 w 9662615"/>
              <a:gd name="connsiteY86" fmla="*/ 1537857 h 1583140"/>
              <a:gd name="connsiteX87" fmla="*/ 2862301 w 9662615"/>
              <a:gd name="connsiteY87" fmla="*/ 1544250 h 1583140"/>
              <a:gd name="connsiteX88" fmla="*/ 2766335 w 9662615"/>
              <a:gd name="connsiteY88" fmla="*/ 1527662 h 1583140"/>
              <a:gd name="connsiteX89" fmla="*/ 2757836 w 9662615"/>
              <a:gd name="connsiteY89" fmla="*/ 1531371 h 1583140"/>
              <a:gd name="connsiteX90" fmla="*/ 2691555 w 9662615"/>
              <a:gd name="connsiteY90" fmla="*/ 1530283 h 1583140"/>
              <a:gd name="connsiteX91" fmla="*/ 2491676 w 9662615"/>
              <a:gd name="connsiteY91" fmla="*/ 1500859 h 1583140"/>
              <a:gd name="connsiteX92" fmla="*/ 2378036 w 9662615"/>
              <a:gd name="connsiteY92" fmla="*/ 1520645 h 1583140"/>
              <a:gd name="connsiteX93" fmla="*/ 2284269 w 9662615"/>
              <a:gd name="connsiteY93" fmla="*/ 1503068 h 1583140"/>
              <a:gd name="connsiteX94" fmla="*/ 2207104 w 9662615"/>
              <a:gd name="connsiteY94" fmla="*/ 1508888 h 1583140"/>
              <a:gd name="connsiteX95" fmla="*/ 2149226 w 9662615"/>
              <a:gd name="connsiteY95" fmla="*/ 1523409 h 1583140"/>
              <a:gd name="connsiteX96" fmla="*/ 2084783 w 9662615"/>
              <a:gd name="connsiteY96" fmla="*/ 1524245 h 1583140"/>
              <a:gd name="connsiteX97" fmla="*/ 2070075 w 9662615"/>
              <a:gd name="connsiteY97" fmla="*/ 1511285 h 1583140"/>
              <a:gd name="connsiteX98" fmla="*/ 2001057 w 9662615"/>
              <a:gd name="connsiteY98" fmla="*/ 1516449 h 1583140"/>
              <a:gd name="connsiteX99" fmla="*/ 1896330 w 9662615"/>
              <a:gd name="connsiteY99" fmla="*/ 1525725 h 1583140"/>
              <a:gd name="connsiteX100" fmla="*/ 1835994 w 9662615"/>
              <a:gd name="connsiteY100" fmla="*/ 1527678 h 1583140"/>
              <a:gd name="connsiteX101" fmla="*/ 1671119 w 9662615"/>
              <a:gd name="connsiteY101" fmla="*/ 1536701 h 1583140"/>
              <a:gd name="connsiteX102" fmla="*/ 1601337 w 9662615"/>
              <a:gd name="connsiteY102" fmla="*/ 1548552 h 1583140"/>
              <a:gd name="connsiteX103" fmla="*/ 1407755 w 9662615"/>
              <a:gd name="connsiteY103" fmla="*/ 1571444 h 1583140"/>
              <a:gd name="connsiteX104" fmla="*/ 1271994 w 9662615"/>
              <a:gd name="connsiteY104" fmla="*/ 1579471 h 1583140"/>
              <a:gd name="connsiteX105" fmla="*/ 1249226 w 9662615"/>
              <a:gd name="connsiteY105" fmla="*/ 1583140 h 1583140"/>
              <a:gd name="connsiteX106" fmla="*/ 1217719 w 9662615"/>
              <a:gd name="connsiteY106" fmla="*/ 1580863 h 1583140"/>
              <a:gd name="connsiteX107" fmla="*/ 1091432 w 9662615"/>
              <a:gd name="connsiteY107" fmla="*/ 1571003 h 1583140"/>
              <a:gd name="connsiteX108" fmla="*/ 992039 w 9662615"/>
              <a:gd name="connsiteY108" fmla="*/ 1556662 h 1583140"/>
              <a:gd name="connsiteX109" fmla="*/ 868264 w 9662615"/>
              <a:gd name="connsiteY109" fmla="*/ 1566392 h 1583140"/>
              <a:gd name="connsiteX110" fmla="*/ 792765 w 9662615"/>
              <a:gd name="connsiteY110" fmla="*/ 1563102 h 1583140"/>
              <a:gd name="connsiteX111" fmla="*/ 669055 w 9662615"/>
              <a:gd name="connsiteY111" fmla="*/ 1543638 h 1583140"/>
              <a:gd name="connsiteX112" fmla="*/ 506152 w 9662615"/>
              <a:gd name="connsiteY112" fmla="*/ 1549124 h 1583140"/>
              <a:gd name="connsiteX113" fmla="*/ 472797 w 9662615"/>
              <a:gd name="connsiteY113" fmla="*/ 1568904 h 1583140"/>
              <a:gd name="connsiteX114" fmla="*/ 427864 w 9662615"/>
              <a:gd name="connsiteY114" fmla="*/ 1580848 h 1583140"/>
              <a:gd name="connsiteX115" fmla="*/ 408381 w 9662615"/>
              <a:gd name="connsiteY115" fmla="*/ 1552940 h 1583140"/>
              <a:gd name="connsiteX116" fmla="*/ 267163 w 9662615"/>
              <a:gd name="connsiteY116" fmla="*/ 1531913 h 1583140"/>
              <a:gd name="connsiteX117" fmla="*/ 196644 w 9662615"/>
              <a:gd name="connsiteY117" fmla="*/ 1524565 h 1583140"/>
              <a:gd name="connsiteX118" fmla="*/ 86819 w 9662615"/>
              <a:gd name="connsiteY118" fmla="*/ 1519517 h 1583140"/>
              <a:gd name="connsiteX119" fmla="*/ 53369 w 9662615"/>
              <a:gd name="connsiteY119" fmla="*/ 1516853 h 1583140"/>
              <a:gd name="connsiteX120" fmla="*/ 2359 w 9662615"/>
              <a:gd name="connsiteY120" fmla="*/ 1515247 h 1583140"/>
              <a:gd name="connsiteX121" fmla="*/ 0 w 9662615"/>
              <a:gd name="connsiteY121" fmla="*/ 1514932 h 1583140"/>
              <a:gd name="connsiteX122" fmla="*/ 0 w 9662615"/>
              <a:gd name="connsiteY122" fmla="*/ 0 h 1583140"/>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89320 w 9662615"/>
              <a:gd name="connsiteY68" fmla="*/ 1534660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71940 w 9662615"/>
              <a:gd name="connsiteY67" fmla="*/ 1547617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94469 w 9662615"/>
              <a:gd name="connsiteY66" fmla="*/ 1551958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894799 w 9662615"/>
              <a:gd name="connsiteY56" fmla="*/ 1559476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87534"/>
              <a:gd name="connsiteX1" fmla="*/ 9662615 w 9662615"/>
              <a:gd name="connsiteY1" fmla="*/ 0 h 1587534"/>
              <a:gd name="connsiteX2" fmla="*/ 9662615 w 9662615"/>
              <a:gd name="connsiteY2" fmla="*/ 1280346 h 1587534"/>
              <a:gd name="connsiteX3" fmla="*/ 9658420 w 9662615"/>
              <a:gd name="connsiteY3" fmla="*/ 1280106 h 1587534"/>
              <a:gd name="connsiteX4" fmla="*/ 9469546 w 9662615"/>
              <a:gd name="connsiteY4" fmla="*/ 1289837 h 1587534"/>
              <a:gd name="connsiteX5" fmla="*/ 9385895 w 9662615"/>
              <a:gd name="connsiteY5" fmla="*/ 1269203 h 1587534"/>
              <a:gd name="connsiteX6" fmla="*/ 9144767 w 9662615"/>
              <a:gd name="connsiteY6" fmla="*/ 1264120 h 1587534"/>
              <a:gd name="connsiteX7" fmla="*/ 8837252 w 9662615"/>
              <a:gd name="connsiteY7" fmla="*/ 1350515 h 1587534"/>
              <a:gd name="connsiteX8" fmla="*/ 8705466 w 9662615"/>
              <a:gd name="connsiteY8" fmla="*/ 1342419 h 1587534"/>
              <a:gd name="connsiteX9" fmla="*/ 8652221 w 9662615"/>
              <a:gd name="connsiteY9" fmla="*/ 1326906 h 1587534"/>
              <a:gd name="connsiteX10" fmla="*/ 8632312 w 9662615"/>
              <a:gd name="connsiteY10" fmla="*/ 1326025 h 1587534"/>
              <a:gd name="connsiteX11" fmla="*/ 8591582 w 9662615"/>
              <a:gd name="connsiteY11" fmla="*/ 1341666 h 1587534"/>
              <a:gd name="connsiteX12" fmla="*/ 8537336 w 9662615"/>
              <a:gd name="connsiteY12" fmla="*/ 1341684 h 1587534"/>
              <a:gd name="connsiteX13" fmla="*/ 8472508 w 9662615"/>
              <a:gd name="connsiteY13" fmla="*/ 1363109 h 1587534"/>
              <a:gd name="connsiteX14" fmla="*/ 8258477 w 9662615"/>
              <a:gd name="connsiteY14" fmla="*/ 1370666 h 1587534"/>
              <a:gd name="connsiteX15" fmla="*/ 8197961 w 9662615"/>
              <a:gd name="connsiteY15" fmla="*/ 1392804 h 1587534"/>
              <a:gd name="connsiteX16" fmla="*/ 8171196 w 9662615"/>
              <a:gd name="connsiteY16" fmla="*/ 1397216 h 1587534"/>
              <a:gd name="connsiteX17" fmla="*/ 8127667 w 9662615"/>
              <a:gd name="connsiteY17" fmla="*/ 1418254 h 1587534"/>
              <a:gd name="connsiteX18" fmla="*/ 7974579 w 9662615"/>
              <a:gd name="connsiteY18" fmla="*/ 1383439 h 1587534"/>
              <a:gd name="connsiteX19" fmla="*/ 7768351 w 9662615"/>
              <a:gd name="connsiteY19" fmla="*/ 1395051 h 1587534"/>
              <a:gd name="connsiteX20" fmla="*/ 7635985 w 9662615"/>
              <a:gd name="connsiteY20" fmla="*/ 1386363 h 1587534"/>
              <a:gd name="connsiteX21" fmla="*/ 7466069 w 9662615"/>
              <a:gd name="connsiteY21" fmla="*/ 1377654 h 1587534"/>
              <a:gd name="connsiteX22" fmla="*/ 7355642 w 9662615"/>
              <a:gd name="connsiteY22" fmla="*/ 1407761 h 1587534"/>
              <a:gd name="connsiteX23" fmla="*/ 7151610 w 9662615"/>
              <a:gd name="connsiteY23" fmla="*/ 1397856 h 1587534"/>
              <a:gd name="connsiteX24" fmla="*/ 7082147 w 9662615"/>
              <a:gd name="connsiteY24" fmla="*/ 1406113 h 1587534"/>
              <a:gd name="connsiteX25" fmla="*/ 7014958 w 9662615"/>
              <a:gd name="connsiteY25" fmla="*/ 1396883 h 1587534"/>
              <a:gd name="connsiteX26" fmla="*/ 6907567 w 9662615"/>
              <a:gd name="connsiteY26" fmla="*/ 1419149 h 1587534"/>
              <a:gd name="connsiteX27" fmla="*/ 6748428 w 9662615"/>
              <a:gd name="connsiteY27" fmla="*/ 1420308 h 1587534"/>
              <a:gd name="connsiteX28" fmla="*/ 6654257 w 9662615"/>
              <a:gd name="connsiteY28" fmla="*/ 1424143 h 1587534"/>
              <a:gd name="connsiteX29" fmla="*/ 6620123 w 9662615"/>
              <a:gd name="connsiteY29" fmla="*/ 1430535 h 1587534"/>
              <a:gd name="connsiteX30" fmla="*/ 6571355 w 9662615"/>
              <a:gd name="connsiteY30" fmla="*/ 1436144 h 1587534"/>
              <a:gd name="connsiteX31" fmla="*/ 6486557 w 9662615"/>
              <a:gd name="connsiteY31" fmla="*/ 1449861 h 1587534"/>
              <a:gd name="connsiteX32" fmla="*/ 6370419 w 9662615"/>
              <a:gd name="connsiteY32" fmla="*/ 1461649 h 1587534"/>
              <a:gd name="connsiteX33" fmla="*/ 6278839 w 9662615"/>
              <a:gd name="connsiteY33" fmla="*/ 1449160 h 1587534"/>
              <a:gd name="connsiteX34" fmla="*/ 6272455 w 9662615"/>
              <a:gd name="connsiteY34" fmla="*/ 1453191 h 1587534"/>
              <a:gd name="connsiteX35" fmla="*/ 6212659 w 9662615"/>
              <a:gd name="connsiteY35" fmla="*/ 1454850 h 1587534"/>
              <a:gd name="connsiteX36" fmla="*/ 6069317 w 9662615"/>
              <a:gd name="connsiteY36" fmla="*/ 1445838 h 1587534"/>
              <a:gd name="connsiteX37" fmla="*/ 5878477 w 9662615"/>
              <a:gd name="connsiteY37" fmla="*/ 1439180 h 1587534"/>
              <a:gd name="connsiteX38" fmla="*/ 5838387 w 9662615"/>
              <a:gd name="connsiteY38" fmla="*/ 1444679 h 1587534"/>
              <a:gd name="connsiteX39" fmla="*/ 5771136 w 9662615"/>
              <a:gd name="connsiteY39" fmla="*/ 1453639 h 1587534"/>
              <a:gd name="connsiteX40" fmla="*/ 5724081 w 9662615"/>
              <a:gd name="connsiteY40" fmla="*/ 1470431 h 1587534"/>
              <a:gd name="connsiteX41" fmla="*/ 5666577 w 9662615"/>
              <a:gd name="connsiteY41" fmla="*/ 1473921 h 1587534"/>
              <a:gd name="connsiteX42" fmla="*/ 5649068 w 9662615"/>
              <a:gd name="connsiteY42" fmla="*/ 1461676 h 1587534"/>
              <a:gd name="connsiteX43" fmla="*/ 5588902 w 9662615"/>
              <a:gd name="connsiteY43" fmla="*/ 1469647 h 1587534"/>
              <a:gd name="connsiteX44" fmla="*/ 5498090 w 9662615"/>
              <a:gd name="connsiteY44" fmla="*/ 1483173 h 1587534"/>
              <a:gd name="connsiteX45" fmla="*/ 5444641 w 9662615"/>
              <a:gd name="connsiteY45" fmla="*/ 1487602 h 1587534"/>
              <a:gd name="connsiteX46" fmla="*/ 5299812 w 9662615"/>
              <a:gd name="connsiteY46" fmla="*/ 1503362 h 1587534"/>
              <a:gd name="connsiteX47" fmla="*/ 5213947 w 9662615"/>
              <a:gd name="connsiteY47" fmla="*/ 1516637 h 1587534"/>
              <a:gd name="connsiteX48" fmla="*/ 5090342 w 9662615"/>
              <a:gd name="connsiteY48" fmla="*/ 1546680 h 1587534"/>
              <a:gd name="connsiteX49" fmla="*/ 5082104 w 9662615"/>
              <a:gd name="connsiteY49" fmla="*/ 1547781 h 1587534"/>
              <a:gd name="connsiteX50" fmla="*/ 5059484 w 9662615"/>
              <a:gd name="connsiteY50" fmla="*/ 1546802 h 1587534"/>
              <a:gd name="connsiteX51" fmla="*/ 5050958 w 9662615"/>
              <a:gd name="connsiteY51" fmla="*/ 1545776 h 1587534"/>
              <a:gd name="connsiteX52" fmla="*/ 5038524 w 9662615"/>
              <a:gd name="connsiteY52" fmla="*/ 1545675 h 1587534"/>
              <a:gd name="connsiteX53" fmla="*/ 5038223 w 9662615"/>
              <a:gd name="connsiteY53" fmla="*/ 1545881 h 1587534"/>
              <a:gd name="connsiteX54" fmla="*/ 5026564 w 9662615"/>
              <a:gd name="connsiteY54" fmla="*/ 1545376 h 1587534"/>
              <a:gd name="connsiteX55" fmla="*/ 4969433 w 9662615"/>
              <a:gd name="connsiteY55" fmla="*/ 1540263 h 1587534"/>
              <a:gd name="connsiteX56" fmla="*/ 4921303 w 9662615"/>
              <a:gd name="connsiteY56" fmla="*/ 1575379 h 1587534"/>
              <a:gd name="connsiteX57" fmla="*/ 4863775 w 9662615"/>
              <a:gd name="connsiteY57" fmla="*/ 1562633 h 1587534"/>
              <a:gd name="connsiteX58" fmla="*/ 4847242 w 9662615"/>
              <a:gd name="connsiteY58" fmla="*/ 1565435 h 1587534"/>
              <a:gd name="connsiteX59" fmla="*/ 4830335 w 9662615"/>
              <a:gd name="connsiteY59" fmla="*/ 1587534 h 1587534"/>
              <a:gd name="connsiteX60" fmla="*/ 4791466 w 9662615"/>
              <a:gd name="connsiteY60" fmla="*/ 1561324 h 1587534"/>
              <a:gd name="connsiteX61" fmla="*/ 4784247 w 9662615"/>
              <a:gd name="connsiteY61" fmla="*/ 1562342 h 1587534"/>
              <a:gd name="connsiteX62" fmla="*/ 4748477 w 9662615"/>
              <a:gd name="connsiteY62" fmla="*/ 1556925 h 1587534"/>
              <a:gd name="connsiteX63" fmla="*/ 4730033 w 9662615"/>
              <a:gd name="connsiteY63" fmla="*/ 1555274 h 1587534"/>
              <a:gd name="connsiteX64" fmla="*/ 4724747 w 9662615"/>
              <a:gd name="connsiteY64" fmla="*/ 1552439 h 1587534"/>
              <a:gd name="connsiteX65" fmla="*/ 4697562 w 9662615"/>
              <a:gd name="connsiteY65" fmla="*/ 1551206 h 1587534"/>
              <a:gd name="connsiteX66" fmla="*/ 4662664 w 9662615"/>
              <a:gd name="connsiteY66" fmla="*/ 1573162 h 1587534"/>
              <a:gd name="connsiteX67" fmla="*/ 4603028 w 9662615"/>
              <a:gd name="connsiteY67" fmla="*/ 1568821 h 1587534"/>
              <a:gd name="connsiteX68" fmla="*/ 4541612 w 9662615"/>
              <a:gd name="connsiteY68" fmla="*/ 1545262 h 1587534"/>
              <a:gd name="connsiteX69" fmla="*/ 4422155 w 9662615"/>
              <a:gd name="connsiteY69" fmla="*/ 1542059 h 1587534"/>
              <a:gd name="connsiteX70" fmla="*/ 4221826 w 9662615"/>
              <a:gd name="connsiteY70" fmla="*/ 1508923 h 1587534"/>
              <a:gd name="connsiteX71" fmla="*/ 4096601 w 9662615"/>
              <a:gd name="connsiteY71" fmla="*/ 1521563 h 1587534"/>
              <a:gd name="connsiteX72" fmla="*/ 3970635 w 9662615"/>
              <a:gd name="connsiteY72" fmla="*/ 1544815 h 1587534"/>
              <a:gd name="connsiteX73" fmla="*/ 3833906 w 9662615"/>
              <a:gd name="connsiteY73" fmla="*/ 1516637 h 1587534"/>
              <a:gd name="connsiteX74" fmla="*/ 3696258 w 9662615"/>
              <a:gd name="connsiteY74" fmla="*/ 1537563 h 1587534"/>
              <a:gd name="connsiteX75" fmla="*/ 3594070 w 9662615"/>
              <a:gd name="connsiteY75" fmla="*/ 1509422 h 1587534"/>
              <a:gd name="connsiteX76" fmla="*/ 3565233 w 9662615"/>
              <a:gd name="connsiteY76" fmla="*/ 1515122 h 1587534"/>
              <a:gd name="connsiteX77" fmla="*/ 3560267 w 9662615"/>
              <a:gd name="connsiteY77" fmla="*/ 1516288 h 1587534"/>
              <a:gd name="connsiteX78" fmla="*/ 3540258 w 9662615"/>
              <a:gd name="connsiteY78" fmla="*/ 1516976 h 1587534"/>
              <a:gd name="connsiteX79" fmla="*/ 3534780 w 9662615"/>
              <a:gd name="connsiteY79" fmla="*/ 1522141 h 1587534"/>
              <a:gd name="connsiteX80" fmla="*/ 3504783 w 9662615"/>
              <a:gd name="connsiteY80" fmla="*/ 1526739 h 1587534"/>
              <a:gd name="connsiteX81" fmla="*/ 3430805 w 9662615"/>
              <a:gd name="connsiteY81" fmla="*/ 1542521 h 1587534"/>
              <a:gd name="connsiteX82" fmla="*/ 3292707 w 9662615"/>
              <a:gd name="connsiteY82" fmla="*/ 1520490 h 1587534"/>
              <a:gd name="connsiteX83" fmla="*/ 3187872 w 9662615"/>
              <a:gd name="connsiteY83" fmla="*/ 1519991 h 1587534"/>
              <a:gd name="connsiteX84" fmla="*/ 3148026 w 9662615"/>
              <a:gd name="connsiteY84" fmla="*/ 1524777 h 1587534"/>
              <a:gd name="connsiteX85" fmla="*/ 3092394 w 9662615"/>
              <a:gd name="connsiteY85" fmla="*/ 1528115 h 1587534"/>
              <a:gd name="connsiteX86" fmla="*/ 2994200 w 9662615"/>
              <a:gd name="connsiteY86" fmla="*/ 1537857 h 1587534"/>
              <a:gd name="connsiteX87" fmla="*/ 2862301 w 9662615"/>
              <a:gd name="connsiteY87" fmla="*/ 1544250 h 1587534"/>
              <a:gd name="connsiteX88" fmla="*/ 2766335 w 9662615"/>
              <a:gd name="connsiteY88" fmla="*/ 1527662 h 1587534"/>
              <a:gd name="connsiteX89" fmla="*/ 2757836 w 9662615"/>
              <a:gd name="connsiteY89" fmla="*/ 1531371 h 1587534"/>
              <a:gd name="connsiteX90" fmla="*/ 2691555 w 9662615"/>
              <a:gd name="connsiteY90" fmla="*/ 1530283 h 1587534"/>
              <a:gd name="connsiteX91" fmla="*/ 2491676 w 9662615"/>
              <a:gd name="connsiteY91" fmla="*/ 1500859 h 1587534"/>
              <a:gd name="connsiteX92" fmla="*/ 2378036 w 9662615"/>
              <a:gd name="connsiteY92" fmla="*/ 1520645 h 1587534"/>
              <a:gd name="connsiteX93" fmla="*/ 2284269 w 9662615"/>
              <a:gd name="connsiteY93" fmla="*/ 1503068 h 1587534"/>
              <a:gd name="connsiteX94" fmla="*/ 2207104 w 9662615"/>
              <a:gd name="connsiteY94" fmla="*/ 1508888 h 1587534"/>
              <a:gd name="connsiteX95" fmla="*/ 2149226 w 9662615"/>
              <a:gd name="connsiteY95" fmla="*/ 1523409 h 1587534"/>
              <a:gd name="connsiteX96" fmla="*/ 2084783 w 9662615"/>
              <a:gd name="connsiteY96" fmla="*/ 1524245 h 1587534"/>
              <a:gd name="connsiteX97" fmla="*/ 2070075 w 9662615"/>
              <a:gd name="connsiteY97" fmla="*/ 1511285 h 1587534"/>
              <a:gd name="connsiteX98" fmla="*/ 2001057 w 9662615"/>
              <a:gd name="connsiteY98" fmla="*/ 1516449 h 1587534"/>
              <a:gd name="connsiteX99" fmla="*/ 1896330 w 9662615"/>
              <a:gd name="connsiteY99" fmla="*/ 1525725 h 1587534"/>
              <a:gd name="connsiteX100" fmla="*/ 1835994 w 9662615"/>
              <a:gd name="connsiteY100" fmla="*/ 1527678 h 1587534"/>
              <a:gd name="connsiteX101" fmla="*/ 1671119 w 9662615"/>
              <a:gd name="connsiteY101" fmla="*/ 1536701 h 1587534"/>
              <a:gd name="connsiteX102" fmla="*/ 1601337 w 9662615"/>
              <a:gd name="connsiteY102" fmla="*/ 1548552 h 1587534"/>
              <a:gd name="connsiteX103" fmla="*/ 1407755 w 9662615"/>
              <a:gd name="connsiteY103" fmla="*/ 1571444 h 1587534"/>
              <a:gd name="connsiteX104" fmla="*/ 1271994 w 9662615"/>
              <a:gd name="connsiteY104" fmla="*/ 1579471 h 1587534"/>
              <a:gd name="connsiteX105" fmla="*/ 1249226 w 9662615"/>
              <a:gd name="connsiteY105" fmla="*/ 1583140 h 1587534"/>
              <a:gd name="connsiteX106" fmla="*/ 1217719 w 9662615"/>
              <a:gd name="connsiteY106" fmla="*/ 1580863 h 1587534"/>
              <a:gd name="connsiteX107" fmla="*/ 1091432 w 9662615"/>
              <a:gd name="connsiteY107" fmla="*/ 1571003 h 1587534"/>
              <a:gd name="connsiteX108" fmla="*/ 992039 w 9662615"/>
              <a:gd name="connsiteY108" fmla="*/ 1556662 h 1587534"/>
              <a:gd name="connsiteX109" fmla="*/ 868264 w 9662615"/>
              <a:gd name="connsiteY109" fmla="*/ 1566392 h 1587534"/>
              <a:gd name="connsiteX110" fmla="*/ 792765 w 9662615"/>
              <a:gd name="connsiteY110" fmla="*/ 1563102 h 1587534"/>
              <a:gd name="connsiteX111" fmla="*/ 669055 w 9662615"/>
              <a:gd name="connsiteY111" fmla="*/ 1543638 h 1587534"/>
              <a:gd name="connsiteX112" fmla="*/ 506152 w 9662615"/>
              <a:gd name="connsiteY112" fmla="*/ 1549124 h 1587534"/>
              <a:gd name="connsiteX113" fmla="*/ 472797 w 9662615"/>
              <a:gd name="connsiteY113" fmla="*/ 1568904 h 1587534"/>
              <a:gd name="connsiteX114" fmla="*/ 427864 w 9662615"/>
              <a:gd name="connsiteY114" fmla="*/ 1580848 h 1587534"/>
              <a:gd name="connsiteX115" fmla="*/ 408381 w 9662615"/>
              <a:gd name="connsiteY115" fmla="*/ 1552940 h 1587534"/>
              <a:gd name="connsiteX116" fmla="*/ 267163 w 9662615"/>
              <a:gd name="connsiteY116" fmla="*/ 1531913 h 1587534"/>
              <a:gd name="connsiteX117" fmla="*/ 196644 w 9662615"/>
              <a:gd name="connsiteY117" fmla="*/ 1524565 h 1587534"/>
              <a:gd name="connsiteX118" fmla="*/ 86819 w 9662615"/>
              <a:gd name="connsiteY118" fmla="*/ 1519517 h 1587534"/>
              <a:gd name="connsiteX119" fmla="*/ 53369 w 9662615"/>
              <a:gd name="connsiteY119" fmla="*/ 1516853 h 1587534"/>
              <a:gd name="connsiteX120" fmla="*/ 2359 w 9662615"/>
              <a:gd name="connsiteY120" fmla="*/ 1515247 h 1587534"/>
              <a:gd name="connsiteX121" fmla="*/ 0 w 9662615"/>
              <a:gd name="connsiteY121" fmla="*/ 1514932 h 1587534"/>
              <a:gd name="connsiteX122" fmla="*/ 0 w 9662615"/>
              <a:gd name="connsiteY122" fmla="*/ 0 h 1587534"/>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082104 w 9662615"/>
              <a:gd name="connsiteY49" fmla="*/ 1547781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38223 w 9662615"/>
              <a:gd name="connsiteY53" fmla="*/ 1545881 h 1598136"/>
              <a:gd name="connsiteX54" fmla="*/ 5026564 w 9662615"/>
              <a:gd name="connsiteY54" fmla="*/ 1545376 h 1598136"/>
              <a:gd name="connsiteX55" fmla="*/ 4969433 w 9662615"/>
              <a:gd name="connsiteY55" fmla="*/ 1540263 h 1598136"/>
              <a:gd name="connsiteX56" fmla="*/ 4921303 w 9662615"/>
              <a:gd name="connsiteY56" fmla="*/ 1575379 h 1598136"/>
              <a:gd name="connsiteX57" fmla="*/ 4863775 w 9662615"/>
              <a:gd name="connsiteY57" fmla="*/ 1562633 h 1598136"/>
              <a:gd name="connsiteX58" fmla="*/ 4847242 w 9662615"/>
              <a:gd name="connsiteY58" fmla="*/ 1565435 h 1598136"/>
              <a:gd name="connsiteX59" fmla="*/ 4856839 w 9662615"/>
              <a:gd name="connsiteY59" fmla="*/ 1598136 h 1598136"/>
              <a:gd name="connsiteX60" fmla="*/ 4791466 w 9662615"/>
              <a:gd name="connsiteY60" fmla="*/ 1561324 h 1598136"/>
              <a:gd name="connsiteX61" fmla="*/ 4784247 w 9662615"/>
              <a:gd name="connsiteY61" fmla="*/ 1562342 h 1598136"/>
              <a:gd name="connsiteX62" fmla="*/ 4748477 w 9662615"/>
              <a:gd name="connsiteY62" fmla="*/ 1556925 h 1598136"/>
              <a:gd name="connsiteX63" fmla="*/ 4730033 w 9662615"/>
              <a:gd name="connsiteY63" fmla="*/ 1555274 h 1598136"/>
              <a:gd name="connsiteX64" fmla="*/ 4724747 w 9662615"/>
              <a:gd name="connsiteY64" fmla="*/ 1552439 h 1598136"/>
              <a:gd name="connsiteX65" fmla="*/ 4697562 w 9662615"/>
              <a:gd name="connsiteY65" fmla="*/ 1551206 h 1598136"/>
              <a:gd name="connsiteX66" fmla="*/ 4662664 w 9662615"/>
              <a:gd name="connsiteY66" fmla="*/ 1573162 h 1598136"/>
              <a:gd name="connsiteX67" fmla="*/ 4603028 w 9662615"/>
              <a:gd name="connsiteY67" fmla="*/ 1568821 h 1598136"/>
              <a:gd name="connsiteX68" fmla="*/ 4541612 w 9662615"/>
              <a:gd name="connsiteY68" fmla="*/ 1545262 h 1598136"/>
              <a:gd name="connsiteX69" fmla="*/ 4422155 w 9662615"/>
              <a:gd name="connsiteY69" fmla="*/ 1542059 h 1598136"/>
              <a:gd name="connsiteX70" fmla="*/ 4221826 w 9662615"/>
              <a:gd name="connsiteY70" fmla="*/ 1508923 h 1598136"/>
              <a:gd name="connsiteX71" fmla="*/ 4096601 w 9662615"/>
              <a:gd name="connsiteY71" fmla="*/ 1521563 h 1598136"/>
              <a:gd name="connsiteX72" fmla="*/ 3970635 w 9662615"/>
              <a:gd name="connsiteY72" fmla="*/ 1544815 h 1598136"/>
              <a:gd name="connsiteX73" fmla="*/ 3833906 w 9662615"/>
              <a:gd name="connsiteY73" fmla="*/ 1516637 h 1598136"/>
              <a:gd name="connsiteX74" fmla="*/ 3696258 w 9662615"/>
              <a:gd name="connsiteY74" fmla="*/ 1537563 h 1598136"/>
              <a:gd name="connsiteX75" fmla="*/ 3594070 w 9662615"/>
              <a:gd name="connsiteY75" fmla="*/ 1509422 h 1598136"/>
              <a:gd name="connsiteX76" fmla="*/ 3565233 w 9662615"/>
              <a:gd name="connsiteY76" fmla="*/ 1515122 h 1598136"/>
              <a:gd name="connsiteX77" fmla="*/ 3560267 w 9662615"/>
              <a:gd name="connsiteY77" fmla="*/ 1516288 h 1598136"/>
              <a:gd name="connsiteX78" fmla="*/ 3540258 w 9662615"/>
              <a:gd name="connsiteY78" fmla="*/ 1516976 h 1598136"/>
              <a:gd name="connsiteX79" fmla="*/ 3534780 w 9662615"/>
              <a:gd name="connsiteY79" fmla="*/ 1522141 h 1598136"/>
              <a:gd name="connsiteX80" fmla="*/ 3504783 w 9662615"/>
              <a:gd name="connsiteY80" fmla="*/ 1526739 h 1598136"/>
              <a:gd name="connsiteX81" fmla="*/ 3430805 w 9662615"/>
              <a:gd name="connsiteY81" fmla="*/ 1542521 h 1598136"/>
              <a:gd name="connsiteX82" fmla="*/ 3292707 w 9662615"/>
              <a:gd name="connsiteY82" fmla="*/ 1520490 h 1598136"/>
              <a:gd name="connsiteX83" fmla="*/ 3187872 w 9662615"/>
              <a:gd name="connsiteY83" fmla="*/ 1519991 h 1598136"/>
              <a:gd name="connsiteX84" fmla="*/ 3148026 w 9662615"/>
              <a:gd name="connsiteY84" fmla="*/ 1524777 h 1598136"/>
              <a:gd name="connsiteX85" fmla="*/ 3092394 w 9662615"/>
              <a:gd name="connsiteY85" fmla="*/ 1528115 h 1598136"/>
              <a:gd name="connsiteX86" fmla="*/ 2994200 w 9662615"/>
              <a:gd name="connsiteY86" fmla="*/ 1537857 h 1598136"/>
              <a:gd name="connsiteX87" fmla="*/ 2862301 w 9662615"/>
              <a:gd name="connsiteY87" fmla="*/ 1544250 h 1598136"/>
              <a:gd name="connsiteX88" fmla="*/ 2766335 w 9662615"/>
              <a:gd name="connsiteY88" fmla="*/ 1527662 h 1598136"/>
              <a:gd name="connsiteX89" fmla="*/ 2757836 w 9662615"/>
              <a:gd name="connsiteY89" fmla="*/ 1531371 h 1598136"/>
              <a:gd name="connsiteX90" fmla="*/ 2691555 w 9662615"/>
              <a:gd name="connsiteY90" fmla="*/ 1530283 h 1598136"/>
              <a:gd name="connsiteX91" fmla="*/ 2491676 w 9662615"/>
              <a:gd name="connsiteY91" fmla="*/ 1500859 h 1598136"/>
              <a:gd name="connsiteX92" fmla="*/ 2378036 w 9662615"/>
              <a:gd name="connsiteY92" fmla="*/ 1520645 h 1598136"/>
              <a:gd name="connsiteX93" fmla="*/ 2284269 w 9662615"/>
              <a:gd name="connsiteY93" fmla="*/ 1503068 h 1598136"/>
              <a:gd name="connsiteX94" fmla="*/ 2207104 w 9662615"/>
              <a:gd name="connsiteY94" fmla="*/ 1508888 h 1598136"/>
              <a:gd name="connsiteX95" fmla="*/ 2149226 w 9662615"/>
              <a:gd name="connsiteY95" fmla="*/ 1523409 h 1598136"/>
              <a:gd name="connsiteX96" fmla="*/ 2084783 w 9662615"/>
              <a:gd name="connsiteY96" fmla="*/ 1524245 h 1598136"/>
              <a:gd name="connsiteX97" fmla="*/ 2070075 w 9662615"/>
              <a:gd name="connsiteY97" fmla="*/ 1511285 h 1598136"/>
              <a:gd name="connsiteX98" fmla="*/ 2001057 w 9662615"/>
              <a:gd name="connsiteY98" fmla="*/ 1516449 h 1598136"/>
              <a:gd name="connsiteX99" fmla="*/ 1896330 w 9662615"/>
              <a:gd name="connsiteY99" fmla="*/ 1525725 h 1598136"/>
              <a:gd name="connsiteX100" fmla="*/ 1835994 w 9662615"/>
              <a:gd name="connsiteY100" fmla="*/ 1527678 h 1598136"/>
              <a:gd name="connsiteX101" fmla="*/ 1671119 w 9662615"/>
              <a:gd name="connsiteY101" fmla="*/ 1536701 h 1598136"/>
              <a:gd name="connsiteX102" fmla="*/ 1601337 w 9662615"/>
              <a:gd name="connsiteY102" fmla="*/ 1548552 h 1598136"/>
              <a:gd name="connsiteX103" fmla="*/ 1407755 w 9662615"/>
              <a:gd name="connsiteY103" fmla="*/ 1571444 h 1598136"/>
              <a:gd name="connsiteX104" fmla="*/ 1271994 w 9662615"/>
              <a:gd name="connsiteY104" fmla="*/ 1579471 h 1598136"/>
              <a:gd name="connsiteX105" fmla="*/ 1249226 w 9662615"/>
              <a:gd name="connsiteY105" fmla="*/ 1583140 h 1598136"/>
              <a:gd name="connsiteX106" fmla="*/ 1217719 w 9662615"/>
              <a:gd name="connsiteY106" fmla="*/ 1580863 h 1598136"/>
              <a:gd name="connsiteX107" fmla="*/ 1091432 w 9662615"/>
              <a:gd name="connsiteY107" fmla="*/ 1571003 h 1598136"/>
              <a:gd name="connsiteX108" fmla="*/ 992039 w 9662615"/>
              <a:gd name="connsiteY108" fmla="*/ 1556662 h 1598136"/>
              <a:gd name="connsiteX109" fmla="*/ 868264 w 9662615"/>
              <a:gd name="connsiteY109" fmla="*/ 1566392 h 1598136"/>
              <a:gd name="connsiteX110" fmla="*/ 792765 w 9662615"/>
              <a:gd name="connsiteY110" fmla="*/ 1563102 h 1598136"/>
              <a:gd name="connsiteX111" fmla="*/ 669055 w 9662615"/>
              <a:gd name="connsiteY111" fmla="*/ 1543638 h 1598136"/>
              <a:gd name="connsiteX112" fmla="*/ 506152 w 9662615"/>
              <a:gd name="connsiteY112" fmla="*/ 1549124 h 1598136"/>
              <a:gd name="connsiteX113" fmla="*/ 472797 w 9662615"/>
              <a:gd name="connsiteY113" fmla="*/ 1568904 h 1598136"/>
              <a:gd name="connsiteX114" fmla="*/ 427864 w 9662615"/>
              <a:gd name="connsiteY114" fmla="*/ 1580848 h 1598136"/>
              <a:gd name="connsiteX115" fmla="*/ 408381 w 9662615"/>
              <a:gd name="connsiteY115" fmla="*/ 1552940 h 1598136"/>
              <a:gd name="connsiteX116" fmla="*/ 267163 w 9662615"/>
              <a:gd name="connsiteY116" fmla="*/ 1531913 h 1598136"/>
              <a:gd name="connsiteX117" fmla="*/ 196644 w 9662615"/>
              <a:gd name="connsiteY117" fmla="*/ 1524565 h 1598136"/>
              <a:gd name="connsiteX118" fmla="*/ 86819 w 9662615"/>
              <a:gd name="connsiteY118" fmla="*/ 1519517 h 1598136"/>
              <a:gd name="connsiteX119" fmla="*/ 53369 w 9662615"/>
              <a:gd name="connsiteY119" fmla="*/ 1516853 h 1598136"/>
              <a:gd name="connsiteX120" fmla="*/ 2359 w 9662615"/>
              <a:gd name="connsiteY120" fmla="*/ 1515247 h 1598136"/>
              <a:gd name="connsiteX121" fmla="*/ 0 w 9662615"/>
              <a:gd name="connsiteY121" fmla="*/ 1514932 h 1598136"/>
              <a:gd name="connsiteX122" fmla="*/ 0 w 9662615"/>
              <a:gd name="connsiteY122"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50958 w 9662615"/>
              <a:gd name="connsiteY51" fmla="*/ 1545776 h 1598136"/>
              <a:gd name="connsiteX52" fmla="*/ 5038524 w 9662615"/>
              <a:gd name="connsiteY52" fmla="*/ 1545675 h 1598136"/>
              <a:gd name="connsiteX53" fmla="*/ 5026564 w 9662615"/>
              <a:gd name="connsiteY53" fmla="*/ 1545376 h 1598136"/>
              <a:gd name="connsiteX54" fmla="*/ 4969433 w 9662615"/>
              <a:gd name="connsiteY54" fmla="*/ 1540263 h 1598136"/>
              <a:gd name="connsiteX55" fmla="*/ 4921303 w 9662615"/>
              <a:gd name="connsiteY55" fmla="*/ 1575379 h 1598136"/>
              <a:gd name="connsiteX56" fmla="*/ 4863775 w 9662615"/>
              <a:gd name="connsiteY56" fmla="*/ 1562633 h 1598136"/>
              <a:gd name="connsiteX57" fmla="*/ 4847242 w 9662615"/>
              <a:gd name="connsiteY57" fmla="*/ 1565435 h 1598136"/>
              <a:gd name="connsiteX58" fmla="*/ 4856839 w 9662615"/>
              <a:gd name="connsiteY58" fmla="*/ 1598136 h 1598136"/>
              <a:gd name="connsiteX59" fmla="*/ 4791466 w 9662615"/>
              <a:gd name="connsiteY59" fmla="*/ 1561324 h 1598136"/>
              <a:gd name="connsiteX60" fmla="*/ 4784247 w 9662615"/>
              <a:gd name="connsiteY60" fmla="*/ 1562342 h 1598136"/>
              <a:gd name="connsiteX61" fmla="*/ 4748477 w 9662615"/>
              <a:gd name="connsiteY61" fmla="*/ 1556925 h 1598136"/>
              <a:gd name="connsiteX62" fmla="*/ 4730033 w 9662615"/>
              <a:gd name="connsiteY62" fmla="*/ 1555274 h 1598136"/>
              <a:gd name="connsiteX63" fmla="*/ 4724747 w 9662615"/>
              <a:gd name="connsiteY63" fmla="*/ 1552439 h 1598136"/>
              <a:gd name="connsiteX64" fmla="*/ 4697562 w 9662615"/>
              <a:gd name="connsiteY64" fmla="*/ 1551206 h 1598136"/>
              <a:gd name="connsiteX65" fmla="*/ 4662664 w 9662615"/>
              <a:gd name="connsiteY65" fmla="*/ 1573162 h 1598136"/>
              <a:gd name="connsiteX66" fmla="*/ 4603028 w 9662615"/>
              <a:gd name="connsiteY66" fmla="*/ 1568821 h 1598136"/>
              <a:gd name="connsiteX67" fmla="*/ 4541612 w 9662615"/>
              <a:gd name="connsiteY67" fmla="*/ 1545262 h 1598136"/>
              <a:gd name="connsiteX68" fmla="*/ 4422155 w 9662615"/>
              <a:gd name="connsiteY68" fmla="*/ 1542059 h 1598136"/>
              <a:gd name="connsiteX69" fmla="*/ 4221826 w 9662615"/>
              <a:gd name="connsiteY69" fmla="*/ 1508923 h 1598136"/>
              <a:gd name="connsiteX70" fmla="*/ 4096601 w 9662615"/>
              <a:gd name="connsiteY70" fmla="*/ 1521563 h 1598136"/>
              <a:gd name="connsiteX71" fmla="*/ 3970635 w 9662615"/>
              <a:gd name="connsiteY71" fmla="*/ 1544815 h 1598136"/>
              <a:gd name="connsiteX72" fmla="*/ 3833906 w 9662615"/>
              <a:gd name="connsiteY72" fmla="*/ 1516637 h 1598136"/>
              <a:gd name="connsiteX73" fmla="*/ 3696258 w 9662615"/>
              <a:gd name="connsiteY73" fmla="*/ 1537563 h 1598136"/>
              <a:gd name="connsiteX74" fmla="*/ 3594070 w 9662615"/>
              <a:gd name="connsiteY74" fmla="*/ 1509422 h 1598136"/>
              <a:gd name="connsiteX75" fmla="*/ 3565233 w 9662615"/>
              <a:gd name="connsiteY75" fmla="*/ 1515122 h 1598136"/>
              <a:gd name="connsiteX76" fmla="*/ 3560267 w 9662615"/>
              <a:gd name="connsiteY76" fmla="*/ 1516288 h 1598136"/>
              <a:gd name="connsiteX77" fmla="*/ 3540258 w 9662615"/>
              <a:gd name="connsiteY77" fmla="*/ 1516976 h 1598136"/>
              <a:gd name="connsiteX78" fmla="*/ 3534780 w 9662615"/>
              <a:gd name="connsiteY78" fmla="*/ 1522141 h 1598136"/>
              <a:gd name="connsiteX79" fmla="*/ 3504783 w 9662615"/>
              <a:gd name="connsiteY79" fmla="*/ 1526739 h 1598136"/>
              <a:gd name="connsiteX80" fmla="*/ 3430805 w 9662615"/>
              <a:gd name="connsiteY80" fmla="*/ 1542521 h 1598136"/>
              <a:gd name="connsiteX81" fmla="*/ 3292707 w 9662615"/>
              <a:gd name="connsiteY81" fmla="*/ 1520490 h 1598136"/>
              <a:gd name="connsiteX82" fmla="*/ 3187872 w 9662615"/>
              <a:gd name="connsiteY82" fmla="*/ 1519991 h 1598136"/>
              <a:gd name="connsiteX83" fmla="*/ 3148026 w 9662615"/>
              <a:gd name="connsiteY83" fmla="*/ 1524777 h 1598136"/>
              <a:gd name="connsiteX84" fmla="*/ 3092394 w 9662615"/>
              <a:gd name="connsiteY84" fmla="*/ 1528115 h 1598136"/>
              <a:gd name="connsiteX85" fmla="*/ 2994200 w 9662615"/>
              <a:gd name="connsiteY85" fmla="*/ 1537857 h 1598136"/>
              <a:gd name="connsiteX86" fmla="*/ 2862301 w 9662615"/>
              <a:gd name="connsiteY86" fmla="*/ 1544250 h 1598136"/>
              <a:gd name="connsiteX87" fmla="*/ 2766335 w 9662615"/>
              <a:gd name="connsiteY87" fmla="*/ 1527662 h 1598136"/>
              <a:gd name="connsiteX88" fmla="*/ 2757836 w 9662615"/>
              <a:gd name="connsiteY88" fmla="*/ 1531371 h 1598136"/>
              <a:gd name="connsiteX89" fmla="*/ 2691555 w 9662615"/>
              <a:gd name="connsiteY89" fmla="*/ 1530283 h 1598136"/>
              <a:gd name="connsiteX90" fmla="*/ 2491676 w 9662615"/>
              <a:gd name="connsiteY90" fmla="*/ 1500859 h 1598136"/>
              <a:gd name="connsiteX91" fmla="*/ 2378036 w 9662615"/>
              <a:gd name="connsiteY91" fmla="*/ 1520645 h 1598136"/>
              <a:gd name="connsiteX92" fmla="*/ 2284269 w 9662615"/>
              <a:gd name="connsiteY92" fmla="*/ 1503068 h 1598136"/>
              <a:gd name="connsiteX93" fmla="*/ 2207104 w 9662615"/>
              <a:gd name="connsiteY93" fmla="*/ 1508888 h 1598136"/>
              <a:gd name="connsiteX94" fmla="*/ 2149226 w 9662615"/>
              <a:gd name="connsiteY94" fmla="*/ 1523409 h 1598136"/>
              <a:gd name="connsiteX95" fmla="*/ 2084783 w 9662615"/>
              <a:gd name="connsiteY95" fmla="*/ 1524245 h 1598136"/>
              <a:gd name="connsiteX96" fmla="*/ 2070075 w 9662615"/>
              <a:gd name="connsiteY96" fmla="*/ 1511285 h 1598136"/>
              <a:gd name="connsiteX97" fmla="*/ 2001057 w 9662615"/>
              <a:gd name="connsiteY97" fmla="*/ 1516449 h 1598136"/>
              <a:gd name="connsiteX98" fmla="*/ 1896330 w 9662615"/>
              <a:gd name="connsiteY98" fmla="*/ 1525725 h 1598136"/>
              <a:gd name="connsiteX99" fmla="*/ 1835994 w 9662615"/>
              <a:gd name="connsiteY99" fmla="*/ 1527678 h 1598136"/>
              <a:gd name="connsiteX100" fmla="*/ 1671119 w 9662615"/>
              <a:gd name="connsiteY100" fmla="*/ 1536701 h 1598136"/>
              <a:gd name="connsiteX101" fmla="*/ 1601337 w 9662615"/>
              <a:gd name="connsiteY101" fmla="*/ 1548552 h 1598136"/>
              <a:gd name="connsiteX102" fmla="*/ 1407755 w 9662615"/>
              <a:gd name="connsiteY102" fmla="*/ 1571444 h 1598136"/>
              <a:gd name="connsiteX103" fmla="*/ 1271994 w 9662615"/>
              <a:gd name="connsiteY103" fmla="*/ 1579471 h 1598136"/>
              <a:gd name="connsiteX104" fmla="*/ 1249226 w 9662615"/>
              <a:gd name="connsiteY104" fmla="*/ 1583140 h 1598136"/>
              <a:gd name="connsiteX105" fmla="*/ 1217719 w 9662615"/>
              <a:gd name="connsiteY105" fmla="*/ 1580863 h 1598136"/>
              <a:gd name="connsiteX106" fmla="*/ 1091432 w 9662615"/>
              <a:gd name="connsiteY106" fmla="*/ 1571003 h 1598136"/>
              <a:gd name="connsiteX107" fmla="*/ 992039 w 9662615"/>
              <a:gd name="connsiteY107" fmla="*/ 1556662 h 1598136"/>
              <a:gd name="connsiteX108" fmla="*/ 868264 w 9662615"/>
              <a:gd name="connsiteY108" fmla="*/ 1566392 h 1598136"/>
              <a:gd name="connsiteX109" fmla="*/ 792765 w 9662615"/>
              <a:gd name="connsiteY109" fmla="*/ 1563102 h 1598136"/>
              <a:gd name="connsiteX110" fmla="*/ 669055 w 9662615"/>
              <a:gd name="connsiteY110" fmla="*/ 1543638 h 1598136"/>
              <a:gd name="connsiteX111" fmla="*/ 506152 w 9662615"/>
              <a:gd name="connsiteY111" fmla="*/ 1549124 h 1598136"/>
              <a:gd name="connsiteX112" fmla="*/ 472797 w 9662615"/>
              <a:gd name="connsiteY112" fmla="*/ 1568904 h 1598136"/>
              <a:gd name="connsiteX113" fmla="*/ 427864 w 9662615"/>
              <a:gd name="connsiteY113" fmla="*/ 1580848 h 1598136"/>
              <a:gd name="connsiteX114" fmla="*/ 408381 w 9662615"/>
              <a:gd name="connsiteY114" fmla="*/ 1552940 h 1598136"/>
              <a:gd name="connsiteX115" fmla="*/ 267163 w 9662615"/>
              <a:gd name="connsiteY115" fmla="*/ 1531913 h 1598136"/>
              <a:gd name="connsiteX116" fmla="*/ 196644 w 9662615"/>
              <a:gd name="connsiteY116" fmla="*/ 1524565 h 1598136"/>
              <a:gd name="connsiteX117" fmla="*/ 86819 w 9662615"/>
              <a:gd name="connsiteY117" fmla="*/ 1519517 h 1598136"/>
              <a:gd name="connsiteX118" fmla="*/ 53369 w 9662615"/>
              <a:gd name="connsiteY118" fmla="*/ 1516853 h 1598136"/>
              <a:gd name="connsiteX119" fmla="*/ 2359 w 9662615"/>
              <a:gd name="connsiteY119" fmla="*/ 1515247 h 1598136"/>
              <a:gd name="connsiteX120" fmla="*/ 0 w 9662615"/>
              <a:gd name="connsiteY120" fmla="*/ 1514932 h 1598136"/>
              <a:gd name="connsiteX121" fmla="*/ 0 w 9662615"/>
              <a:gd name="connsiteY121"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40263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8136"/>
              <a:gd name="connsiteX1" fmla="*/ 9662615 w 9662615"/>
              <a:gd name="connsiteY1" fmla="*/ 0 h 1598136"/>
              <a:gd name="connsiteX2" fmla="*/ 9662615 w 9662615"/>
              <a:gd name="connsiteY2" fmla="*/ 1280346 h 1598136"/>
              <a:gd name="connsiteX3" fmla="*/ 9658420 w 9662615"/>
              <a:gd name="connsiteY3" fmla="*/ 1280106 h 1598136"/>
              <a:gd name="connsiteX4" fmla="*/ 9469546 w 9662615"/>
              <a:gd name="connsiteY4" fmla="*/ 1289837 h 1598136"/>
              <a:gd name="connsiteX5" fmla="*/ 9385895 w 9662615"/>
              <a:gd name="connsiteY5" fmla="*/ 1269203 h 1598136"/>
              <a:gd name="connsiteX6" fmla="*/ 9144767 w 9662615"/>
              <a:gd name="connsiteY6" fmla="*/ 1264120 h 1598136"/>
              <a:gd name="connsiteX7" fmla="*/ 8837252 w 9662615"/>
              <a:gd name="connsiteY7" fmla="*/ 1350515 h 1598136"/>
              <a:gd name="connsiteX8" fmla="*/ 8705466 w 9662615"/>
              <a:gd name="connsiteY8" fmla="*/ 1342419 h 1598136"/>
              <a:gd name="connsiteX9" fmla="*/ 8652221 w 9662615"/>
              <a:gd name="connsiteY9" fmla="*/ 1326906 h 1598136"/>
              <a:gd name="connsiteX10" fmla="*/ 8632312 w 9662615"/>
              <a:gd name="connsiteY10" fmla="*/ 1326025 h 1598136"/>
              <a:gd name="connsiteX11" fmla="*/ 8591582 w 9662615"/>
              <a:gd name="connsiteY11" fmla="*/ 1341666 h 1598136"/>
              <a:gd name="connsiteX12" fmla="*/ 8537336 w 9662615"/>
              <a:gd name="connsiteY12" fmla="*/ 1341684 h 1598136"/>
              <a:gd name="connsiteX13" fmla="*/ 8472508 w 9662615"/>
              <a:gd name="connsiteY13" fmla="*/ 1363109 h 1598136"/>
              <a:gd name="connsiteX14" fmla="*/ 8258477 w 9662615"/>
              <a:gd name="connsiteY14" fmla="*/ 1370666 h 1598136"/>
              <a:gd name="connsiteX15" fmla="*/ 8197961 w 9662615"/>
              <a:gd name="connsiteY15" fmla="*/ 1392804 h 1598136"/>
              <a:gd name="connsiteX16" fmla="*/ 8171196 w 9662615"/>
              <a:gd name="connsiteY16" fmla="*/ 1397216 h 1598136"/>
              <a:gd name="connsiteX17" fmla="*/ 8127667 w 9662615"/>
              <a:gd name="connsiteY17" fmla="*/ 1418254 h 1598136"/>
              <a:gd name="connsiteX18" fmla="*/ 7974579 w 9662615"/>
              <a:gd name="connsiteY18" fmla="*/ 1383439 h 1598136"/>
              <a:gd name="connsiteX19" fmla="*/ 7768351 w 9662615"/>
              <a:gd name="connsiteY19" fmla="*/ 1395051 h 1598136"/>
              <a:gd name="connsiteX20" fmla="*/ 7635985 w 9662615"/>
              <a:gd name="connsiteY20" fmla="*/ 1386363 h 1598136"/>
              <a:gd name="connsiteX21" fmla="*/ 7466069 w 9662615"/>
              <a:gd name="connsiteY21" fmla="*/ 1377654 h 1598136"/>
              <a:gd name="connsiteX22" fmla="*/ 7355642 w 9662615"/>
              <a:gd name="connsiteY22" fmla="*/ 1407761 h 1598136"/>
              <a:gd name="connsiteX23" fmla="*/ 7151610 w 9662615"/>
              <a:gd name="connsiteY23" fmla="*/ 1397856 h 1598136"/>
              <a:gd name="connsiteX24" fmla="*/ 7082147 w 9662615"/>
              <a:gd name="connsiteY24" fmla="*/ 1406113 h 1598136"/>
              <a:gd name="connsiteX25" fmla="*/ 7014958 w 9662615"/>
              <a:gd name="connsiteY25" fmla="*/ 1396883 h 1598136"/>
              <a:gd name="connsiteX26" fmla="*/ 6907567 w 9662615"/>
              <a:gd name="connsiteY26" fmla="*/ 1419149 h 1598136"/>
              <a:gd name="connsiteX27" fmla="*/ 6748428 w 9662615"/>
              <a:gd name="connsiteY27" fmla="*/ 1420308 h 1598136"/>
              <a:gd name="connsiteX28" fmla="*/ 6654257 w 9662615"/>
              <a:gd name="connsiteY28" fmla="*/ 1424143 h 1598136"/>
              <a:gd name="connsiteX29" fmla="*/ 6620123 w 9662615"/>
              <a:gd name="connsiteY29" fmla="*/ 1430535 h 1598136"/>
              <a:gd name="connsiteX30" fmla="*/ 6571355 w 9662615"/>
              <a:gd name="connsiteY30" fmla="*/ 1436144 h 1598136"/>
              <a:gd name="connsiteX31" fmla="*/ 6486557 w 9662615"/>
              <a:gd name="connsiteY31" fmla="*/ 1449861 h 1598136"/>
              <a:gd name="connsiteX32" fmla="*/ 6370419 w 9662615"/>
              <a:gd name="connsiteY32" fmla="*/ 1461649 h 1598136"/>
              <a:gd name="connsiteX33" fmla="*/ 6278839 w 9662615"/>
              <a:gd name="connsiteY33" fmla="*/ 1449160 h 1598136"/>
              <a:gd name="connsiteX34" fmla="*/ 6272455 w 9662615"/>
              <a:gd name="connsiteY34" fmla="*/ 1453191 h 1598136"/>
              <a:gd name="connsiteX35" fmla="*/ 6212659 w 9662615"/>
              <a:gd name="connsiteY35" fmla="*/ 1454850 h 1598136"/>
              <a:gd name="connsiteX36" fmla="*/ 6069317 w 9662615"/>
              <a:gd name="connsiteY36" fmla="*/ 1445838 h 1598136"/>
              <a:gd name="connsiteX37" fmla="*/ 5878477 w 9662615"/>
              <a:gd name="connsiteY37" fmla="*/ 1439180 h 1598136"/>
              <a:gd name="connsiteX38" fmla="*/ 5838387 w 9662615"/>
              <a:gd name="connsiteY38" fmla="*/ 1444679 h 1598136"/>
              <a:gd name="connsiteX39" fmla="*/ 5771136 w 9662615"/>
              <a:gd name="connsiteY39" fmla="*/ 1453639 h 1598136"/>
              <a:gd name="connsiteX40" fmla="*/ 5724081 w 9662615"/>
              <a:gd name="connsiteY40" fmla="*/ 1470431 h 1598136"/>
              <a:gd name="connsiteX41" fmla="*/ 5666577 w 9662615"/>
              <a:gd name="connsiteY41" fmla="*/ 1473921 h 1598136"/>
              <a:gd name="connsiteX42" fmla="*/ 5649068 w 9662615"/>
              <a:gd name="connsiteY42" fmla="*/ 1461676 h 1598136"/>
              <a:gd name="connsiteX43" fmla="*/ 5588902 w 9662615"/>
              <a:gd name="connsiteY43" fmla="*/ 1469647 h 1598136"/>
              <a:gd name="connsiteX44" fmla="*/ 5498090 w 9662615"/>
              <a:gd name="connsiteY44" fmla="*/ 1483173 h 1598136"/>
              <a:gd name="connsiteX45" fmla="*/ 5444641 w 9662615"/>
              <a:gd name="connsiteY45" fmla="*/ 1487602 h 1598136"/>
              <a:gd name="connsiteX46" fmla="*/ 5299812 w 9662615"/>
              <a:gd name="connsiteY46" fmla="*/ 1503362 h 1598136"/>
              <a:gd name="connsiteX47" fmla="*/ 5213947 w 9662615"/>
              <a:gd name="connsiteY47" fmla="*/ 1516637 h 1598136"/>
              <a:gd name="connsiteX48" fmla="*/ 5090342 w 9662615"/>
              <a:gd name="connsiteY48" fmla="*/ 1546680 h 1598136"/>
              <a:gd name="connsiteX49" fmla="*/ 5129812 w 9662615"/>
              <a:gd name="connsiteY49" fmla="*/ 1521277 h 1598136"/>
              <a:gd name="connsiteX50" fmla="*/ 5059484 w 9662615"/>
              <a:gd name="connsiteY50" fmla="*/ 1546802 h 1598136"/>
              <a:gd name="connsiteX51" fmla="*/ 5038524 w 9662615"/>
              <a:gd name="connsiteY51" fmla="*/ 1545675 h 1598136"/>
              <a:gd name="connsiteX52" fmla="*/ 5026564 w 9662615"/>
              <a:gd name="connsiteY52" fmla="*/ 1545376 h 1598136"/>
              <a:gd name="connsiteX53" fmla="*/ 4969433 w 9662615"/>
              <a:gd name="connsiteY53" fmla="*/ 1550865 h 1598136"/>
              <a:gd name="connsiteX54" fmla="*/ 4921303 w 9662615"/>
              <a:gd name="connsiteY54" fmla="*/ 1575379 h 1598136"/>
              <a:gd name="connsiteX55" fmla="*/ 4863775 w 9662615"/>
              <a:gd name="connsiteY55" fmla="*/ 1562633 h 1598136"/>
              <a:gd name="connsiteX56" fmla="*/ 4847242 w 9662615"/>
              <a:gd name="connsiteY56" fmla="*/ 1565435 h 1598136"/>
              <a:gd name="connsiteX57" fmla="*/ 4856839 w 9662615"/>
              <a:gd name="connsiteY57" fmla="*/ 1598136 h 1598136"/>
              <a:gd name="connsiteX58" fmla="*/ 4791466 w 9662615"/>
              <a:gd name="connsiteY58" fmla="*/ 1561324 h 1598136"/>
              <a:gd name="connsiteX59" fmla="*/ 4784247 w 9662615"/>
              <a:gd name="connsiteY59" fmla="*/ 1562342 h 1598136"/>
              <a:gd name="connsiteX60" fmla="*/ 4748477 w 9662615"/>
              <a:gd name="connsiteY60" fmla="*/ 1556925 h 1598136"/>
              <a:gd name="connsiteX61" fmla="*/ 4730033 w 9662615"/>
              <a:gd name="connsiteY61" fmla="*/ 1555274 h 1598136"/>
              <a:gd name="connsiteX62" fmla="*/ 4724747 w 9662615"/>
              <a:gd name="connsiteY62" fmla="*/ 1552439 h 1598136"/>
              <a:gd name="connsiteX63" fmla="*/ 4697562 w 9662615"/>
              <a:gd name="connsiteY63" fmla="*/ 1551206 h 1598136"/>
              <a:gd name="connsiteX64" fmla="*/ 4662664 w 9662615"/>
              <a:gd name="connsiteY64" fmla="*/ 1573162 h 1598136"/>
              <a:gd name="connsiteX65" fmla="*/ 4603028 w 9662615"/>
              <a:gd name="connsiteY65" fmla="*/ 1568821 h 1598136"/>
              <a:gd name="connsiteX66" fmla="*/ 4541612 w 9662615"/>
              <a:gd name="connsiteY66" fmla="*/ 1545262 h 1598136"/>
              <a:gd name="connsiteX67" fmla="*/ 4422155 w 9662615"/>
              <a:gd name="connsiteY67" fmla="*/ 1542059 h 1598136"/>
              <a:gd name="connsiteX68" fmla="*/ 4221826 w 9662615"/>
              <a:gd name="connsiteY68" fmla="*/ 1508923 h 1598136"/>
              <a:gd name="connsiteX69" fmla="*/ 4096601 w 9662615"/>
              <a:gd name="connsiteY69" fmla="*/ 1521563 h 1598136"/>
              <a:gd name="connsiteX70" fmla="*/ 3970635 w 9662615"/>
              <a:gd name="connsiteY70" fmla="*/ 1544815 h 1598136"/>
              <a:gd name="connsiteX71" fmla="*/ 3833906 w 9662615"/>
              <a:gd name="connsiteY71" fmla="*/ 1516637 h 1598136"/>
              <a:gd name="connsiteX72" fmla="*/ 3696258 w 9662615"/>
              <a:gd name="connsiteY72" fmla="*/ 1537563 h 1598136"/>
              <a:gd name="connsiteX73" fmla="*/ 3594070 w 9662615"/>
              <a:gd name="connsiteY73" fmla="*/ 1509422 h 1598136"/>
              <a:gd name="connsiteX74" fmla="*/ 3565233 w 9662615"/>
              <a:gd name="connsiteY74" fmla="*/ 1515122 h 1598136"/>
              <a:gd name="connsiteX75" fmla="*/ 3560267 w 9662615"/>
              <a:gd name="connsiteY75" fmla="*/ 1516288 h 1598136"/>
              <a:gd name="connsiteX76" fmla="*/ 3540258 w 9662615"/>
              <a:gd name="connsiteY76" fmla="*/ 1516976 h 1598136"/>
              <a:gd name="connsiteX77" fmla="*/ 3534780 w 9662615"/>
              <a:gd name="connsiteY77" fmla="*/ 1522141 h 1598136"/>
              <a:gd name="connsiteX78" fmla="*/ 3504783 w 9662615"/>
              <a:gd name="connsiteY78" fmla="*/ 1526739 h 1598136"/>
              <a:gd name="connsiteX79" fmla="*/ 3430805 w 9662615"/>
              <a:gd name="connsiteY79" fmla="*/ 1542521 h 1598136"/>
              <a:gd name="connsiteX80" fmla="*/ 3292707 w 9662615"/>
              <a:gd name="connsiteY80" fmla="*/ 1520490 h 1598136"/>
              <a:gd name="connsiteX81" fmla="*/ 3187872 w 9662615"/>
              <a:gd name="connsiteY81" fmla="*/ 1519991 h 1598136"/>
              <a:gd name="connsiteX82" fmla="*/ 3148026 w 9662615"/>
              <a:gd name="connsiteY82" fmla="*/ 1524777 h 1598136"/>
              <a:gd name="connsiteX83" fmla="*/ 3092394 w 9662615"/>
              <a:gd name="connsiteY83" fmla="*/ 1528115 h 1598136"/>
              <a:gd name="connsiteX84" fmla="*/ 2994200 w 9662615"/>
              <a:gd name="connsiteY84" fmla="*/ 1537857 h 1598136"/>
              <a:gd name="connsiteX85" fmla="*/ 2862301 w 9662615"/>
              <a:gd name="connsiteY85" fmla="*/ 1544250 h 1598136"/>
              <a:gd name="connsiteX86" fmla="*/ 2766335 w 9662615"/>
              <a:gd name="connsiteY86" fmla="*/ 1527662 h 1598136"/>
              <a:gd name="connsiteX87" fmla="*/ 2757836 w 9662615"/>
              <a:gd name="connsiteY87" fmla="*/ 1531371 h 1598136"/>
              <a:gd name="connsiteX88" fmla="*/ 2691555 w 9662615"/>
              <a:gd name="connsiteY88" fmla="*/ 1530283 h 1598136"/>
              <a:gd name="connsiteX89" fmla="*/ 2491676 w 9662615"/>
              <a:gd name="connsiteY89" fmla="*/ 1500859 h 1598136"/>
              <a:gd name="connsiteX90" fmla="*/ 2378036 w 9662615"/>
              <a:gd name="connsiteY90" fmla="*/ 1520645 h 1598136"/>
              <a:gd name="connsiteX91" fmla="*/ 2284269 w 9662615"/>
              <a:gd name="connsiteY91" fmla="*/ 1503068 h 1598136"/>
              <a:gd name="connsiteX92" fmla="*/ 2207104 w 9662615"/>
              <a:gd name="connsiteY92" fmla="*/ 1508888 h 1598136"/>
              <a:gd name="connsiteX93" fmla="*/ 2149226 w 9662615"/>
              <a:gd name="connsiteY93" fmla="*/ 1523409 h 1598136"/>
              <a:gd name="connsiteX94" fmla="*/ 2084783 w 9662615"/>
              <a:gd name="connsiteY94" fmla="*/ 1524245 h 1598136"/>
              <a:gd name="connsiteX95" fmla="*/ 2070075 w 9662615"/>
              <a:gd name="connsiteY95" fmla="*/ 1511285 h 1598136"/>
              <a:gd name="connsiteX96" fmla="*/ 2001057 w 9662615"/>
              <a:gd name="connsiteY96" fmla="*/ 1516449 h 1598136"/>
              <a:gd name="connsiteX97" fmla="*/ 1896330 w 9662615"/>
              <a:gd name="connsiteY97" fmla="*/ 1525725 h 1598136"/>
              <a:gd name="connsiteX98" fmla="*/ 1835994 w 9662615"/>
              <a:gd name="connsiteY98" fmla="*/ 1527678 h 1598136"/>
              <a:gd name="connsiteX99" fmla="*/ 1671119 w 9662615"/>
              <a:gd name="connsiteY99" fmla="*/ 1536701 h 1598136"/>
              <a:gd name="connsiteX100" fmla="*/ 1601337 w 9662615"/>
              <a:gd name="connsiteY100" fmla="*/ 1548552 h 1598136"/>
              <a:gd name="connsiteX101" fmla="*/ 1407755 w 9662615"/>
              <a:gd name="connsiteY101" fmla="*/ 1571444 h 1598136"/>
              <a:gd name="connsiteX102" fmla="*/ 1271994 w 9662615"/>
              <a:gd name="connsiteY102" fmla="*/ 1579471 h 1598136"/>
              <a:gd name="connsiteX103" fmla="*/ 1249226 w 9662615"/>
              <a:gd name="connsiteY103" fmla="*/ 1583140 h 1598136"/>
              <a:gd name="connsiteX104" fmla="*/ 1217719 w 9662615"/>
              <a:gd name="connsiteY104" fmla="*/ 1580863 h 1598136"/>
              <a:gd name="connsiteX105" fmla="*/ 1091432 w 9662615"/>
              <a:gd name="connsiteY105" fmla="*/ 1571003 h 1598136"/>
              <a:gd name="connsiteX106" fmla="*/ 992039 w 9662615"/>
              <a:gd name="connsiteY106" fmla="*/ 1556662 h 1598136"/>
              <a:gd name="connsiteX107" fmla="*/ 868264 w 9662615"/>
              <a:gd name="connsiteY107" fmla="*/ 1566392 h 1598136"/>
              <a:gd name="connsiteX108" fmla="*/ 792765 w 9662615"/>
              <a:gd name="connsiteY108" fmla="*/ 1563102 h 1598136"/>
              <a:gd name="connsiteX109" fmla="*/ 669055 w 9662615"/>
              <a:gd name="connsiteY109" fmla="*/ 1543638 h 1598136"/>
              <a:gd name="connsiteX110" fmla="*/ 506152 w 9662615"/>
              <a:gd name="connsiteY110" fmla="*/ 1549124 h 1598136"/>
              <a:gd name="connsiteX111" fmla="*/ 472797 w 9662615"/>
              <a:gd name="connsiteY111" fmla="*/ 1568904 h 1598136"/>
              <a:gd name="connsiteX112" fmla="*/ 427864 w 9662615"/>
              <a:gd name="connsiteY112" fmla="*/ 1580848 h 1598136"/>
              <a:gd name="connsiteX113" fmla="*/ 408381 w 9662615"/>
              <a:gd name="connsiteY113" fmla="*/ 1552940 h 1598136"/>
              <a:gd name="connsiteX114" fmla="*/ 267163 w 9662615"/>
              <a:gd name="connsiteY114" fmla="*/ 1531913 h 1598136"/>
              <a:gd name="connsiteX115" fmla="*/ 196644 w 9662615"/>
              <a:gd name="connsiteY115" fmla="*/ 1524565 h 1598136"/>
              <a:gd name="connsiteX116" fmla="*/ 86819 w 9662615"/>
              <a:gd name="connsiteY116" fmla="*/ 1519517 h 1598136"/>
              <a:gd name="connsiteX117" fmla="*/ 53369 w 9662615"/>
              <a:gd name="connsiteY117" fmla="*/ 1516853 h 1598136"/>
              <a:gd name="connsiteX118" fmla="*/ 2359 w 9662615"/>
              <a:gd name="connsiteY118" fmla="*/ 1515247 h 1598136"/>
              <a:gd name="connsiteX119" fmla="*/ 0 w 9662615"/>
              <a:gd name="connsiteY119" fmla="*/ 1514932 h 1598136"/>
              <a:gd name="connsiteX120" fmla="*/ 0 w 9662615"/>
              <a:gd name="connsiteY120" fmla="*/ 0 h 1598136"/>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724747 w 9662615"/>
              <a:gd name="connsiteY62" fmla="*/ 1552439 h 1592835"/>
              <a:gd name="connsiteX63" fmla="*/ 4697562 w 9662615"/>
              <a:gd name="connsiteY63" fmla="*/ 1551206 h 1592835"/>
              <a:gd name="connsiteX64" fmla="*/ 4662664 w 9662615"/>
              <a:gd name="connsiteY64" fmla="*/ 1573162 h 1592835"/>
              <a:gd name="connsiteX65" fmla="*/ 4603028 w 9662615"/>
              <a:gd name="connsiteY65" fmla="*/ 1568821 h 1592835"/>
              <a:gd name="connsiteX66" fmla="*/ 4541612 w 9662615"/>
              <a:gd name="connsiteY66" fmla="*/ 1545262 h 1592835"/>
              <a:gd name="connsiteX67" fmla="*/ 4422155 w 9662615"/>
              <a:gd name="connsiteY67" fmla="*/ 1542059 h 1592835"/>
              <a:gd name="connsiteX68" fmla="*/ 4221826 w 9662615"/>
              <a:gd name="connsiteY68" fmla="*/ 1508923 h 1592835"/>
              <a:gd name="connsiteX69" fmla="*/ 4096601 w 9662615"/>
              <a:gd name="connsiteY69" fmla="*/ 1521563 h 1592835"/>
              <a:gd name="connsiteX70" fmla="*/ 3970635 w 9662615"/>
              <a:gd name="connsiteY70" fmla="*/ 1544815 h 1592835"/>
              <a:gd name="connsiteX71" fmla="*/ 3833906 w 9662615"/>
              <a:gd name="connsiteY71" fmla="*/ 1516637 h 1592835"/>
              <a:gd name="connsiteX72" fmla="*/ 3696258 w 9662615"/>
              <a:gd name="connsiteY72" fmla="*/ 1537563 h 1592835"/>
              <a:gd name="connsiteX73" fmla="*/ 3594070 w 9662615"/>
              <a:gd name="connsiteY73" fmla="*/ 1509422 h 1592835"/>
              <a:gd name="connsiteX74" fmla="*/ 3565233 w 9662615"/>
              <a:gd name="connsiteY74" fmla="*/ 1515122 h 1592835"/>
              <a:gd name="connsiteX75" fmla="*/ 3560267 w 9662615"/>
              <a:gd name="connsiteY75" fmla="*/ 1516288 h 1592835"/>
              <a:gd name="connsiteX76" fmla="*/ 3540258 w 9662615"/>
              <a:gd name="connsiteY76" fmla="*/ 1516976 h 1592835"/>
              <a:gd name="connsiteX77" fmla="*/ 3534780 w 9662615"/>
              <a:gd name="connsiteY77" fmla="*/ 1522141 h 1592835"/>
              <a:gd name="connsiteX78" fmla="*/ 3504783 w 9662615"/>
              <a:gd name="connsiteY78" fmla="*/ 1526739 h 1592835"/>
              <a:gd name="connsiteX79" fmla="*/ 3430805 w 9662615"/>
              <a:gd name="connsiteY79" fmla="*/ 1542521 h 1592835"/>
              <a:gd name="connsiteX80" fmla="*/ 3292707 w 9662615"/>
              <a:gd name="connsiteY80" fmla="*/ 1520490 h 1592835"/>
              <a:gd name="connsiteX81" fmla="*/ 3187872 w 9662615"/>
              <a:gd name="connsiteY81" fmla="*/ 1519991 h 1592835"/>
              <a:gd name="connsiteX82" fmla="*/ 3148026 w 9662615"/>
              <a:gd name="connsiteY82" fmla="*/ 1524777 h 1592835"/>
              <a:gd name="connsiteX83" fmla="*/ 3092394 w 9662615"/>
              <a:gd name="connsiteY83" fmla="*/ 1528115 h 1592835"/>
              <a:gd name="connsiteX84" fmla="*/ 2994200 w 9662615"/>
              <a:gd name="connsiteY84" fmla="*/ 1537857 h 1592835"/>
              <a:gd name="connsiteX85" fmla="*/ 2862301 w 9662615"/>
              <a:gd name="connsiteY85" fmla="*/ 1544250 h 1592835"/>
              <a:gd name="connsiteX86" fmla="*/ 2766335 w 9662615"/>
              <a:gd name="connsiteY86" fmla="*/ 1527662 h 1592835"/>
              <a:gd name="connsiteX87" fmla="*/ 2757836 w 9662615"/>
              <a:gd name="connsiteY87" fmla="*/ 1531371 h 1592835"/>
              <a:gd name="connsiteX88" fmla="*/ 2691555 w 9662615"/>
              <a:gd name="connsiteY88" fmla="*/ 1530283 h 1592835"/>
              <a:gd name="connsiteX89" fmla="*/ 2491676 w 9662615"/>
              <a:gd name="connsiteY89" fmla="*/ 1500859 h 1592835"/>
              <a:gd name="connsiteX90" fmla="*/ 2378036 w 9662615"/>
              <a:gd name="connsiteY90" fmla="*/ 1520645 h 1592835"/>
              <a:gd name="connsiteX91" fmla="*/ 2284269 w 9662615"/>
              <a:gd name="connsiteY91" fmla="*/ 1503068 h 1592835"/>
              <a:gd name="connsiteX92" fmla="*/ 2207104 w 9662615"/>
              <a:gd name="connsiteY92" fmla="*/ 1508888 h 1592835"/>
              <a:gd name="connsiteX93" fmla="*/ 2149226 w 9662615"/>
              <a:gd name="connsiteY93" fmla="*/ 1523409 h 1592835"/>
              <a:gd name="connsiteX94" fmla="*/ 2084783 w 9662615"/>
              <a:gd name="connsiteY94" fmla="*/ 1524245 h 1592835"/>
              <a:gd name="connsiteX95" fmla="*/ 2070075 w 9662615"/>
              <a:gd name="connsiteY95" fmla="*/ 1511285 h 1592835"/>
              <a:gd name="connsiteX96" fmla="*/ 2001057 w 9662615"/>
              <a:gd name="connsiteY96" fmla="*/ 1516449 h 1592835"/>
              <a:gd name="connsiteX97" fmla="*/ 1896330 w 9662615"/>
              <a:gd name="connsiteY97" fmla="*/ 1525725 h 1592835"/>
              <a:gd name="connsiteX98" fmla="*/ 1835994 w 9662615"/>
              <a:gd name="connsiteY98" fmla="*/ 1527678 h 1592835"/>
              <a:gd name="connsiteX99" fmla="*/ 1671119 w 9662615"/>
              <a:gd name="connsiteY99" fmla="*/ 1536701 h 1592835"/>
              <a:gd name="connsiteX100" fmla="*/ 1601337 w 9662615"/>
              <a:gd name="connsiteY100" fmla="*/ 1548552 h 1592835"/>
              <a:gd name="connsiteX101" fmla="*/ 1407755 w 9662615"/>
              <a:gd name="connsiteY101" fmla="*/ 1571444 h 1592835"/>
              <a:gd name="connsiteX102" fmla="*/ 1271994 w 9662615"/>
              <a:gd name="connsiteY102" fmla="*/ 1579471 h 1592835"/>
              <a:gd name="connsiteX103" fmla="*/ 1249226 w 9662615"/>
              <a:gd name="connsiteY103" fmla="*/ 1583140 h 1592835"/>
              <a:gd name="connsiteX104" fmla="*/ 1217719 w 9662615"/>
              <a:gd name="connsiteY104" fmla="*/ 1580863 h 1592835"/>
              <a:gd name="connsiteX105" fmla="*/ 1091432 w 9662615"/>
              <a:gd name="connsiteY105" fmla="*/ 1571003 h 1592835"/>
              <a:gd name="connsiteX106" fmla="*/ 992039 w 9662615"/>
              <a:gd name="connsiteY106" fmla="*/ 1556662 h 1592835"/>
              <a:gd name="connsiteX107" fmla="*/ 868264 w 9662615"/>
              <a:gd name="connsiteY107" fmla="*/ 1566392 h 1592835"/>
              <a:gd name="connsiteX108" fmla="*/ 792765 w 9662615"/>
              <a:gd name="connsiteY108" fmla="*/ 1563102 h 1592835"/>
              <a:gd name="connsiteX109" fmla="*/ 669055 w 9662615"/>
              <a:gd name="connsiteY109" fmla="*/ 1543638 h 1592835"/>
              <a:gd name="connsiteX110" fmla="*/ 506152 w 9662615"/>
              <a:gd name="connsiteY110" fmla="*/ 1549124 h 1592835"/>
              <a:gd name="connsiteX111" fmla="*/ 472797 w 9662615"/>
              <a:gd name="connsiteY111" fmla="*/ 1568904 h 1592835"/>
              <a:gd name="connsiteX112" fmla="*/ 427864 w 9662615"/>
              <a:gd name="connsiteY112" fmla="*/ 1580848 h 1592835"/>
              <a:gd name="connsiteX113" fmla="*/ 408381 w 9662615"/>
              <a:gd name="connsiteY113" fmla="*/ 1552940 h 1592835"/>
              <a:gd name="connsiteX114" fmla="*/ 267163 w 9662615"/>
              <a:gd name="connsiteY114" fmla="*/ 1531913 h 1592835"/>
              <a:gd name="connsiteX115" fmla="*/ 196644 w 9662615"/>
              <a:gd name="connsiteY115" fmla="*/ 1524565 h 1592835"/>
              <a:gd name="connsiteX116" fmla="*/ 86819 w 9662615"/>
              <a:gd name="connsiteY116" fmla="*/ 1519517 h 1592835"/>
              <a:gd name="connsiteX117" fmla="*/ 53369 w 9662615"/>
              <a:gd name="connsiteY117" fmla="*/ 1516853 h 1592835"/>
              <a:gd name="connsiteX118" fmla="*/ 2359 w 9662615"/>
              <a:gd name="connsiteY118" fmla="*/ 1515247 h 1592835"/>
              <a:gd name="connsiteX119" fmla="*/ 0 w 9662615"/>
              <a:gd name="connsiteY119" fmla="*/ 1514932 h 1592835"/>
              <a:gd name="connsiteX120" fmla="*/ 0 w 9662615"/>
              <a:gd name="connsiteY120"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48477 w 9662615"/>
              <a:gd name="connsiteY60" fmla="*/ 1556925 h 1592835"/>
              <a:gd name="connsiteX61" fmla="*/ 4730033 w 9662615"/>
              <a:gd name="connsiteY61" fmla="*/ 1555274 h 1592835"/>
              <a:gd name="connsiteX62" fmla="*/ 4697562 w 9662615"/>
              <a:gd name="connsiteY62" fmla="*/ 1551206 h 1592835"/>
              <a:gd name="connsiteX63" fmla="*/ 4662664 w 9662615"/>
              <a:gd name="connsiteY63" fmla="*/ 1573162 h 1592835"/>
              <a:gd name="connsiteX64" fmla="*/ 4603028 w 9662615"/>
              <a:gd name="connsiteY64" fmla="*/ 1568821 h 1592835"/>
              <a:gd name="connsiteX65" fmla="*/ 4541612 w 9662615"/>
              <a:gd name="connsiteY65" fmla="*/ 1545262 h 1592835"/>
              <a:gd name="connsiteX66" fmla="*/ 4422155 w 9662615"/>
              <a:gd name="connsiteY66" fmla="*/ 1542059 h 1592835"/>
              <a:gd name="connsiteX67" fmla="*/ 4221826 w 9662615"/>
              <a:gd name="connsiteY67" fmla="*/ 1508923 h 1592835"/>
              <a:gd name="connsiteX68" fmla="*/ 4096601 w 9662615"/>
              <a:gd name="connsiteY68" fmla="*/ 1521563 h 1592835"/>
              <a:gd name="connsiteX69" fmla="*/ 3970635 w 9662615"/>
              <a:gd name="connsiteY69" fmla="*/ 1544815 h 1592835"/>
              <a:gd name="connsiteX70" fmla="*/ 3833906 w 9662615"/>
              <a:gd name="connsiteY70" fmla="*/ 1516637 h 1592835"/>
              <a:gd name="connsiteX71" fmla="*/ 3696258 w 9662615"/>
              <a:gd name="connsiteY71" fmla="*/ 1537563 h 1592835"/>
              <a:gd name="connsiteX72" fmla="*/ 3594070 w 9662615"/>
              <a:gd name="connsiteY72" fmla="*/ 1509422 h 1592835"/>
              <a:gd name="connsiteX73" fmla="*/ 3565233 w 9662615"/>
              <a:gd name="connsiteY73" fmla="*/ 1515122 h 1592835"/>
              <a:gd name="connsiteX74" fmla="*/ 3560267 w 9662615"/>
              <a:gd name="connsiteY74" fmla="*/ 1516288 h 1592835"/>
              <a:gd name="connsiteX75" fmla="*/ 3540258 w 9662615"/>
              <a:gd name="connsiteY75" fmla="*/ 1516976 h 1592835"/>
              <a:gd name="connsiteX76" fmla="*/ 3534780 w 9662615"/>
              <a:gd name="connsiteY76" fmla="*/ 1522141 h 1592835"/>
              <a:gd name="connsiteX77" fmla="*/ 3504783 w 9662615"/>
              <a:gd name="connsiteY77" fmla="*/ 1526739 h 1592835"/>
              <a:gd name="connsiteX78" fmla="*/ 3430805 w 9662615"/>
              <a:gd name="connsiteY78" fmla="*/ 1542521 h 1592835"/>
              <a:gd name="connsiteX79" fmla="*/ 3292707 w 9662615"/>
              <a:gd name="connsiteY79" fmla="*/ 1520490 h 1592835"/>
              <a:gd name="connsiteX80" fmla="*/ 3187872 w 9662615"/>
              <a:gd name="connsiteY80" fmla="*/ 1519991 h 1592835"/>
              <a:gd name="connsiteX81" fmla="*/ 3148026 w 9662615"/>
              <a:gd name="connsiteY81" fmla="*/ 1524777 h 1592835"/>
              <a:gd name="connsiteX82" fmla="*/ 3092394 w 9662615"/>
              <a:gd name="connsiteY82" fmla="*/ 1528115 h 1592835"/>
              <a:gd name="connsiteX83" fmla="*/ 2994200 w 9662615"/>
              <a:gd name="connsiteY83" fmla="*/ 1537857 h 1592835"/>
              <a:gd name="connsiteX84" fmla="*/ 2862301 w 9662615"/>
              <a:gd name="connsiteY84" fmla="*/ 1544250 h 1592835"/>
              <a:gd name="connsiteX85" fmla="*/ 2766335 w 9662615"/>
              <a:gd name="connsiteY85" fmla="*/ 1527662 h 1592835"/>
              <a:gd name="connsiteX86" fmla="*/ 2757836 w 9662615"/>
              <a:gd name="connsiteY86" fmla="*/ 1531371 h 1592835"/>
              <a:gd name="connsiteX87" fmla="*/ 2691555 w 9662615"/>
              <a:gd name="connsiteY87" fmla="*/ 1530283 h 1592835"/>
              <a:gd name="connsiteX88" fmla="*/ 2491676 w 9662615"/>
              <a:gd name="connsiteY88" fmla="*/ 1500859 h 1592835"/>
              <a:gd name="connsiteX89" fmla="*/ 2378036 w 9662615"/>
              <a:gd name="connsiteY89" fmla="*/ 1520645 h 1592835"/>
              <a:gd name="connsiteX90" fmla="*/ 2284269 w 9662615"/>
              <a:gd name="connsiteY90" fmla="*/ 1503068 h 1592835"/>
              <a:gd name="connsiteX91" fmla="*/ 2207104 w 9662615"/>
              <a:gd name="connsiteY91" fmla="*/ 1508888 h 1592835"/>
              <a:gd name="connsiteX92" fmla="*/ 2149226 w 9662615"/>
              <a:gd name="connsiteY92" fmla="*/ 1523409 h 1592835"/>
              <a:gd name="connsiteX93" fmla="*/ 2084783 w 9662615"/>
              <a:gd name="connsiteY93" fmla="*/ 1524245 h 1592835"/>
              <a:gd name="connsiteX94" fmla="*/ 2070075 w 9662615"/>
              <a:gd name="connsiteY94" fmla="*/ 1511285 h 1592835"/>
              <a:gd name="connsiteX95" fmla="*/ 2001057 w 9662615"/>
              <a:gd name="connsiteY95" fmla="*/ 1516449 h 1592835"/>
              <a:gd name="connsiteX96" fmla="*/ 1896330 w 9662615"/>
              <a:gd name="connsiteY96" fmla="*/ 1525725 h 1592835"/>
              <a:gd name="connsiteX97" fmla="*/ 1835994 w 9662615"/>
              <a:gd name="connsiteY97" fmla="*/ 1527678 h 1592835"/>
              <a:gd name="connsiteX98" fmla="*/ 1671119 w 9662615"/>
              <a:gd name="connsiteY98" fmla="*/ 1536701 h 1592835"/>
              <a:gd name="connsiteX99" fmla="*/ 1601337 w 9662615"/>
              <a:gd name="connsiteY99" fmla="*/ 1548552 h 1592835"/>
              <a:gd name="connsiteX100" fmla="*/ 1407755 w 9662615"/>
              <a:gd name="connsiteY100" fmla="*/ 1571444 h 1592835"/>
              <a:gd name="connsiteX101" fmla="*/ 1271994 w 9662615"/>
              <a:gd name="connsiteY101" fmla="*/ 1579471 h 1592835"/>
              <a:gd name="connsiteX102" fmla="*/ 1249226 w 9662615"/>
              <a:gd name="connsiteY102" fmla="*/ 1583140 h 1592835"/>
              <a:gd name="connsiteX103" fmla="*/ 1217719 w 9662615"/>
              <a:gd name="connsiteY103" fmla="*/ 1580863 h 1592835"/>
              <a:gd name="connsiteX104" fmla="*/ 1091432 w 9662615"/>
              <a:gd name="connsiteY104" fmla="*/ 1571003 h 1592835"/>
              <a:gd name="connsiteX105" fmla="*/ 992039 w 9662615"/>
              <a:gd name="connsiteY105" fmla="*/ 1556662 h 1592835"/>
              <a:gd name="connsiteX106" fmla="*/ 868264 w 9662615"/>
              <a:gd name="connsiteY106" fmla="*/ 1566392 h 1592835"/>
              <a:gd name="connsiteX107" fmla="*/ 792765 w 9662615"/>
              <a:gd name="connsiteY107" fmla="*/ 1563102 h 1592835"/>
              <a:gd name="connsiteX108" fmla="*/ 669055 w 9662615"/>
              <a:gd name="connsiteY108" fmla="*/ 1543638 h 1592835"/>
              <a:gd name="connsiteX109" fmla="*/ 506152 w 9662615"/>
              <a:gd name="connsiteY109" fmla="*/ 1549124 h 1592835"/>
              <a:gd name="connsiteX110" fmla="*/ 472797 w 9662615"/>
              <a:gd name="connsiteY110" fmla="*/ 1568904 h 1592835"/>
              <a:gd name="connsiteX111" fmla="*/ 427864 w 9662615"/>
              <a:gd name="connsiteY111" fmla="*/ 1580848 h 1592835"/>
              <a:gd name="connsiteX112" fmla="*/ 408381 w 9662615"/>
              <a:gd name="connsiteY112" fmla="*/ 1552940 h 1592835"/>
              <a:gd name="connsiteX113" fmla="*/ 267163 w 9662615"/>
              <a:gd name="connsiteY113" fmla="*/ 1531913 h 1592835"/>
              <a:gd name="connsiteX114" fmla="*/ 196644 w 9662615"/>
              <a:gd name="connsiteY114" fmla="*/ 1524565 h 1592835"/>
              <a:gd name="connsiteX115" fmla="*/ 86819 w 9662615"/>
              <a:gd name="connsiteY115" fmla="*/ 1519517 h 1592835"/>
              <a:gd name="connsiteX116" fmla="*/ 53369 w 9662615"/>
              <a:gd name="connsiteY116" fmla="*/ 1516853 h 1592835"/>
              <a:gd name="connsiteX117" fmla="*/ 2359 w 9662615"/>
              <a:gd name="connsiteY117" fmla="*/ 1515247 h 1592835"/>
              <a:gd name="connsiteX118" fmla="*/ 0 w 9662615"/>
              <a:gd name="connsiteY118" fmla="*/ 1514932 h 1592835"/>
              <a:gd name="connsiteX119" fmla="*/ 0 w 9662615"/>
              <a:gd name="connsiteY119"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0033 w 9662615"/>
              <a:gd name="connsiteY60" fmla="*/ 1555274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592835"/>
              <a:gd name="connsiteX1" fmla="*/ 9662615 w 9662615"/>
              <a:gd name="connsiteY1" fmla="*/ 0 h 1592835"/>
              <a:gd name="connsiteX2" fmla="*/ 9662615 w 9662615"/>
              <a:gd name="connsiteY2" fmla="*/ 1280346 h 1592835"/>
              <a:gd name="connsiteX3" fmla="*/ 9658420 w 9662615"/>
              <a:gd name="connsiteY3" fmla="*/ 1280106 h 1592835"/>
              <a:gd name="connsiteX4" fmla="*/ 9469546 w 9662615"/>
              <a:gd name="connsiteY4" fmla="*/ 1289837 h 1592835"/>
              <a:gd name="connsiteX5" fmla="*/ 9385895 w 9662615"/>
              <a:gd name="connsiteY5" fmla="*/ 1269203 h 1592835"/>
              <a:gd name="connsiteX6" fmla="*/ 9144767 w 9662615"/>
              <a:gd name="connsiteY6" fmla="*/ 1264120 h 1592835"/>
              <a:gd name="connsiteX7" fmla="*/ 8837252 w 9662615"/>
              <a:gd name="connsiteY7" fmla="*/ 1350515 h 1592835"/>
              <a:gd name="connsiteX8" fmla="*/ 8705466 w 9662615"/>
              <a:gd name="connsiteY8" fmla="*/ 1342419 h 1592835"/>
              <a:gd name="connsiteX9" fmla="*/ 8652221 w 9662615"/>
              <a:gd name="connsiteY9" fmla="*/ 1326906 h 1592835"/>
              <a:gd name="connsiteX10" fmla="*/ 8632312 w 9662615"/>
              <a:gd name="connsiteY10" fmla="*/ 1326025 h 1592835"/>
              <a:gd name="connsiteX11" fmla="*/ 8591582 w 9662615"/>
              <a:gd name="connsiteY11" fmla="*/ 1341666 h 1592835"/>
              <a:gd name="connsiteX12" fmla="*/ 8537336 w 9662615"/>
              <a:gd name="connsiteY12" fmla="*/ 1341684 h 1592835"/>
              <a:gd name="connsiteX13" fmla="*/ 8472508 w 9662615"/>
              <a:gd name="connsiteY13" fmla="*/ 1363109 h 1592835"/>
              <a:gd name="connsiteX14" fmla="*/ 8258477 w 9662615"/>
              <a:gd name="connsiteY14" fmla="*/ 1370666 h 1592835"/>
              <a:gd name="connsiteX15" fmla="*/ 8197961 w 9662615"/>
              <a:gd name="connsiteY15" fmla="*/ 1392804 h 1592835"/>
              <a:gd name="connsiteX16" fmla="*/ 8171196 w 9662615"/>
              <a:gd name="connsiteY16" fmla="*/ 1397216 h 1592835"/>
              <a:gd name="connsiteX17" fmla="*/ 8127667 w 9662615"/>
              <a:gd name="connsiteY17" fmla="*/ 1418254 h 1592835"/>
              <a:gd name="connsiteX18" fmla="*/ 7974579 w 9662615"/>
              <a:gd name="connsiteY18" fmla="*/ 1383439 h 1592835"/>
              <a:gd name="connsiteX19" fmla="*/ 7768351 w 9662615"/>
              <a:gd name="connsiteY19" fmla="*/ 1395051 h 1592835"/>
              <a:gd name="connsiteX20" fmla="*/ 7635985 w 9662615"/>
              <a:gd name="connsiteY20" fmla="*/ 1386363 h 1592835"/>
              <a:gd name="connsiteX21" fmla="*/ 7466069 w 9662615"/>
              <a:gd name="connsiteY21" fmla="*/ 1377654 h 1592835"/>
              <a:gd name="connsiteX22" fmla="*/ 7355642 w 9662615"/>
              <a:gd name="connsiteY22" fmla="*/ 1407761 h 1592835"/>
              <a:gd name="connsiteX23" fmla="*/ 7151610 w 9662615"/>
              <a:gd name="connsiteY23" fmla="*/ 1397856 h 1592835"/>
              <a:gd name="connsiteX24" fmla="*/ 7082147 w 9662615"/>
              <a:gd name="connsiteY24" fmla="*/ 1406113 h 1592835"/>
              <a:gd name="connsiteX25" fmla="*/ 7014958 w 9662615"/>
              <a:gd name="connsiteY25" fmla="*/ 1396883 h 1592835"/>
              <a:gd name="connsiteX26" fmla="*/ 6907567 w 9662615"/>
              <a:gd name="connsiteY26" fmla="*/ 1419149 h 1592835"/>
              <a:gd name="connsiteX27" fmla="*/ 6748428 w 9662615"/>
              <a:gd name="connsiteY27" fmla="*/ 1420308 h 1592835"/>
              <a:gd name="connsiteX28" fmla="*/ 6654257 w 9662615"/>
              <a:gd name="connsiteY28" fmla="*/ 1424143 h 1592835"/>
              <a:gd name="connsiteX29" fmla="*/ 6620123 w 9662615"/>
              <a:gd name="connsiteY29" fmla="*/ 1430535 h 1592835"/>
              <a:gd name="connsiteX30" fmla="*/ 6571355 w 9662615"/>
              <a:gd name="connsiteY30" fmla="*/ 1436144 h 1592835"/>
              <a:gd name="connsiteX31" fmla="*/ 6486557 w 9662615"/>
              <a:gd name="connsiteY31" fmla="*/ 1449861 h 1592835"/>
              <a:gd name="connsiteX32" fmla="*/ 6370419 w 9662615"/>
              <a:gd name="connsiteY32" fmla="*/ 1461649 h 1592835"/>
              <a:gd name="connsiteX33" fmla="*/ 6278839 w 9662615"/>
              <a:gd name="connsiteY33" fmla="*/ 1449160 h 1592835"/>
              <a:gd name="connsiteX34" fmla="*/ 6272455 w 9662615"/>
              <a:gd name="connsiteY34" fmla="*/ 1453191 h 1592835"/>
              <a:gd name="connsiteX35" fmla="*/ 6212659 w 9662615"/>
              <a:gd name="connsiteY35" fmla="*/ 1454850 h 1592835"/>
              <a:gd name="connsiteX36" fmla="*/ 6069317 w 9662615"/>
              <a:gd name="connsiteY36" fmla="*/ 1445838 h 1592835"/>
              <a:gd name="connsiteX37" fmla="*/ 5878477 w 9662615"/>
              <a:gd name="connsiteY37" fmla="*/ 1439180 h 1592835"/>
              <a:gd name="connsiteX38" fmla="*/ 5838387 w 9662615"/>
              <a:gd name="connsiteY38" fmla="*/ 1444679 h 1592835"/>
              <a:gd name="connsiteX39" fmla="*/ 5771136 w 9662615"/>
              <a:gd name="connsiteY39" fmla="*/ 1453639 h 1592835"/>
              <a:gd name="connsiteX40" fmla="*/ 5724081 w 9662615"/>
              <a:gd name="connsiteY40" fmla="*/ 1470431 h 1592835"/>
              <a:gd name="connsiteX41" fmla="*/ 5666577 w 9662615"/>
              <a:gd name="connsiteY41" fmla="*/ 1473921 h 1592835"/>
              <a:gd name="connsiteX42" fmla="*/ 5649068 w 9662615"/>
              <a:gd name="connsiteY42" fmla="*/ 1461676 h 1592835"/>
              <a:gd name="connsiteX43" fmla="*/ 5588902 w 9662615"/>
              <a:gd name="connsiteY43" fmla="*/ 1469647 h 1592835"/>
              <a:gd name="connsiteX44" fmla="*/ 5498090 w 9662615"/>
              <a:gd name="connsiteY44" fmla="*/ 1483173 h 1592835"/>
              <a:gd name="connsiteX45" fmla="*/ 5444641 w 9662615"/>
              <a:gd name="connsiteY45" fmla="*/ 1487602 h 1592835"/>
              <a:gd name="connsiteX46" fmla="*/ 5299812 w 9662615"/>
              <a:gd name="connsiteY46" fmla="*/ 1503362 h 1592835"/>
              <a:gd name="connsiteX47" fmla="*/ 5213947 w 9662615"/>
              <a:gd name="connsiteY47" fmla="*/ 1516637 h 1592835"/>
              <a:gd name="connsiteX48" fmla="*/ 5090342 w 9662615"/>
              <a:gd name="connsiteY48" fmla="*/ 1546680 h 1592835"/>
              <a:gd name="connsiteX49" fmla="*/ 5129812 w 9662615"/>
              <a:gd name="connsiteY49" fmla="*/ 1521277 h 1592835"/>
              <a:gd name="connsiteX50" fmla="*/ 5059484 w 9662615"/>
              <a:gd name="connsiteY50" fmla="*/ 1546802 h 1592835"/>
              <a:gd name="connsiteX51" fmla="*/ 5038524 w 9662615"/>
              <a:gd name="connsiteY51" fmla="*/ 1545675 h 1592835"/>
              <a:gd name="connsiteX52" fmla="*/ 5026564 w 9662615"/>
              <a:gd name="connsiteY52" fmla="*/ 1545376 h 1592835"/>
              <a:gd name="connsiteX53" fmla="*/ 4969433 w 9662615"/>
              <a:gd name="connsiteY53" fmla="*/ 1550865 h 1592835"/>
              <a:gd name="connsiteX54" fmla="*/ 4921303 w 9662615"/>
              <a:gd name="connsiteY54" fmla="*/ 1575379 h 1592835"/>
              <a:gd name="connsiteX55" fmla="*/ 4863775 w 9662615"/>
              <a:gd name="connsiteY55" fmla="*/ 1562633 h 1592835"/>
              <a:gd name="connsiteX56" fmla="*/ 4847242 w 9662615"/>
              <a:gd name="connsiteY56" fmla="*/ 1565435 h 1592835"/>
              <a:gd name="connsiteX57" fmla="*/ 4856839 w 9662615"/>
              <a:gd name="connsiteY57" fmla="*/ 1592835 h 1592835"/>
              <a:gd name="connsiteX58" fmla="*/ 4791466 w 9662615"/>
              <a:gd name="connsiteY58" fmla="*/ 1561324 h 1592835"/>
              <a:gd name="connsiteX59" fmla="*/ 4784247 w 9662615"/>
              <a:gd name="connsiteY59" fmla="*/ 1562342 h 1592835"/>
              <a:gd name="connsiteX60" fmla="*/ 4735334 w 9662615"/>
              <a:gd name="connsiteY60" fmla="*/ 1581778 h 1592835"/>
              <a:gd name="connsiteX61" fmla="*/ 4697562 w 9662615"/>
              <a:gd name="connsiteY61" fmla="*/ 1551206 h 1592835"/>
              <a:gd name="connsiteX62" fmla="*/ 4662664 w 9662615"/>
              <a:gd name="connsiteY62" fmla="*/ 1573162 h 1592835"/>
              <a:gd name="connsiteX63" fmla="*/ 4603028 w 9662615"/>
              <a:gd name="connsiteY63" fmla="*/ 1568821 h 1592835"/>
              <a:gd name="connsiteX64" fmla="*/ 4541612 w 9662615"/>
              <a:gd name="connsiteY64" fmla="*/ 1545262 h 1592835"/>
              <a:gd name="connsiteX65" fmla="*/ 4422155 w 9662615"/>
              <a:gd name="connsiteY65" fmla="*/ 1542059 h 1592835"/>
              <a:gd name="connsiteX66" fmla="*/ 4221826 w 9662615"/>
              <a:gd name="connsiteY66" fmla="*/ 1508923 h 1592835"/>
              <a:gd name="connsiteX67" fmla="*/ 4096601 w 9662615"/>
              <a:gd name="connsiteY67" fmla="*/ 1521563 h 1592835"/>
              <a:gd name="connsiteX68" fmla="*/ 3970635 w 9662615"/>
              <a:gd name="connsiteY68" fmla="*/ 1544815 h 1592835"/>
              <a:gd name="connsiteX69" fmla="*/ 3833906 w 9662615"/>
              <a:gd name="connsiteY69" fmla="*/ 1516637 h 1592835"/>
              <a:gd name="connsiteX70" fmla="*/ 3696258 w 9662615"/>
              <a:gd name="connsiteY70" fmla="*/ 1537563 h 1592835"/>
              <a:gd name="connsiteX71" fmla="*/ 3594070 w 9662615"/>
              <a:gd name="connsiteY71" fmla="*/ 1509422 h 1592835"/>
              <a:gd name="connsiteX72" fmla="*/ 3565233 w 9662615"/>
              <a:gd name="connsiteY72" fmla="*/ 1515122 h 1592835"/>
              <a:gd name="connsiteX73" fmla="*/ 3560267 w 9662615"/>
              <a:gd name="connsiteY73" fmla="*/ 1516288 h 1592835"/>
              <a:gd name="connsiteX74" fmla="*/ 3540258 w 9662615"/>
              <a:gd name="connsiteY74" fmla="*/ 1516976 h 1592835"/>
              <a:gd name="connsiteX75" fmla="*/ 3534780 w 9662615"/>
              <a:gd name="connsiteY75" fmla="*/ 1522141 h 1592835"/>
              <a:gd name="connsiteX76" fmla="*/ 3504783 w 9662615"/>
              <a:gd name="connsiteY76" fmla="*/ 1526739 h 1592835"/>
              <a:gd name="connsiteX77" fmla="*/ 3430805 w 9662615"/>
              <a:gd name="connsiteY77" fmla="*/ 1542521 h 1592835"/>
              <a:gd name="connsiteX78" fmla="*/ 3292707 w 9662615"/>
              <a:gd name="connsiteY78" fmla="*/ 1520490 h 1592835"/>
              <a:gd name="connsiteX79" fmla="*/ 3187872 w 9662615"/>
              <a:gd name="connsiteY79" fmla="*/ 1519991 h 1592835"/>
              <a:gd name="connsiteX80" fmla="*/ 3148026 w 9662615"/>
              <a:gd name="connsiteY80" fmla="*/ 1524777 h 1592835"/>
              <a:gd name="connsiteX81" fmla="*/ 3092394 w 9662615"/>
              <a:gd name="connsiteY81" fmla="*/ 1528115 h 1592835"/>
              <a:gd name="connsiteX82" fmla="*/ 2994200 w 9662615"/>
              <a:gd name="connsiteY82" fmla="*/ 1537857 h 1592835"/>
              <a:gd name="connsiteX83" fmla="*/ 2862301 w 9662615"/>
              <a:gd name="connsiteY83" fmla="*/ 1544250 h 1592835"/>
              <a:gd name="connsiteX84" fmla="*/ 2766335 w 9662615"/>
              <a:gd name="connsiteY84" fmla="*/ 1527662 h 1592835"/>
              <a:gd name="connsiteX85" fmla="*/ 2757836 w 9662615"/>
              <a:gd name="connsiteY85" fmla="*/ 1531371 h 1592835"/>
              <a:gd name="connsiteX86" fmla="*/ 2691555 w 9662615"/>
              <a:gd name="connsiteY86" fmla="*/ 1530283 h 1592835"/>
              <a:gd name="connsiteX87" fmla="*/ 2491676 w 9662615"/>
              <a:gd name="connsiteY87" fmla="*/ 1500859 h 1592835"/>
              <a:gd name="connsiteX88" fmla="*/ 2378036 w 9662615"/>
              <a:gd name="connsiteY88" fmla="*/ 1520645 h 1592835"/>
              <a:gd name="connsiteX89" fmla="*/ 2284269 w 9662615"/>
              <a:gd name="connsiteY89" fmla="*/ 1503068 h 1592835"/>
              <a:gd name="connsiteX90" fmla="*/ 2207104 w 9662615"/>
              <a:gd name="connsiteY90" fmla="*/ 1508888 h 1592835"/>
              <a:gd name="connsiteX91" fmla="*/ 2149226 w 9662615"/>
              <a:gd name="connsiteY91" fmla="*/ 1523409 h 1592835"/>
              <a:gd name="connsiteX92" fmla="*/ 2084783 w 9662615"/>
              <a:gd name="connsiteY92" fmla="*/ 1524245 h 1592835"/>
              <a:gd name="connsiteX93" fmla="*/ 2070075 w 9662615"/>
              <a:gd name="connsiteY93" fmla="*/ 1511285 h 1592835"/>
              <a:gd name="connsiteX94" fmla="*/ 2001057 w 9662615"/>
              <a:gd name="connsiteY94" fmla="*/ 1516449 h 1592835"/>
              <a:gd name="connsiteX95" fmla="*/ 1896330 w 9662615"/>
              <a:gd name="connsiteY95" fmla="*/ 1525725 h 1592835"/>
              <a:gd name="connsiteX96" fmla="*/ 1835994 w 9662615"/>
              <a:gd name="connsiteY96" fmla="*/ 1527678 h 1592835"/>
              <a:gd name="connsiteX97" fmla="*/ 1671119 w 9662615"/>
              <a:gd name="connsiteY97" fmla="*/ 1536701 h 1592835"/>
              <a:gd name="connsiteX98" fmla="*/ 1601337 w 9662615"/>
              <a:gd name="connsiteY98" fmla="*/ 1548552 h 1592835"/>
              <a:gd name="connsiteX99" fmla="*/ 1407755 w 9662615"/>
              <a:gd name="connsiteY99" fmla="*/ 1571444 h 1592835"/>
              <a:gd name="connsiteX100" fmla="*/ 1271994 w 9662615"/>
              <a:gd name="connsiteY100" fmla="*/ 1579471 h 1592835"/>
              <a:gd name="connsiteX101" fmla="*/ 1249226 w 9662615"/>
              <a:gd name="connsiteY101" fmla="*/ 1583140 h 1592835"/>
              <a:gd name="connsiteX102" fmla="*/ 1217719 w 9662615"/>
              <a:gd name="connsiteY102" fmla="*/ 1580863 h 1592835"/>
              <a:gd name="connsiteX103" fmla="*/ 1091432 w 9662615"/>
              <a:gd name="connsiteY103" fmla="*/ 1571003 h 1592835"/>
              <a:gd name="connsiteX104" fmla="*/ 992039 w 9662615"/>
              <a:gd name="connsiteY104" fmla="*/ 1556662 h 1592835"/>
              <a:gd name="connsiteX105" fmla="*/ 868264 w 9662615"/>
              <a:gd name="connsiteY105" fmla="*/ 1566392 h 1592835"/>
              <a:gd name="connsiteX106" fmla="*/ 792765 w 9662615"/>
              <a:gd name="connsiteY106" fmla="*/ 1563102 h 1592835"/>
              <a:gd name="connsiteX107" fmla="*/ 669055 w 9662615"/>
              <a:gd name="connsiteY107" fmla="*/ 1543638 h 1592835"/>
              <a:gd name="connsiteX108" fmla="*/ 506152 w 9662615"/>
              <a:gd name="connsiteY108" fmla="*/ 1549124 h 1592835"/>
              <a:gd name="connsiteX109" fmla="*/ 472797 w 9662615"/>
              <a:gd name="connsiteY109" fmla="*/ 1568904 h 1592835"/>
              <a:gd name="connsiteX110" fmla="*/ 427864 w 9662615"/>
              <a:gd name="connsiteY110" fmla="*/ 1580848 h 1592835"/>
              <a:gd name="connsiteX111" fmla="*/ 408381 w 9662615"/>
              <a:gd name="connsiteY111" fmla="*/ 1552940 h 1592835"/>
              <a:gd name="connsiteX112" fmla="*/ 267163 w 9662615"/>
              <a:gd name="connsiteY112" fmla="*/ 1531913 h 1592835"/>
              <a:gd name="connsiteX113" fmla="*/ 196644 w 9662615"/>
              <a:gd name="connsiteY113" fmla="*/ 1524565 h 1592835"/>
              <a:gd name="connsiteX114" fmla="*/ 86819 w 9662615"/>
              <a:gd name="connsiteY114" fmla="*/ 1519517 h 1592835"/>
              <a:gd name="connsiteX115" fmla="*/ 53369 w 9662615"/>
              <a:gd name="connsiteY115" fmla="*/ 1516853 h 1592835"/>
              <a:gd name="connsiteX116" fmla="*/ 2359 w 9662615"/>
              <a:gd name="connsiteY116" fmla="*/ 1515247 h 1592835"/>
              <a:gd name="connsiteX117" fmla="*/ 0 w 9662615"/>
              <a:gd name="connsiteY117" fmla="*/ 1514932 h 1592835"/>
              <a:gd name="connsiteX118" fmla="*/ 0 w 9662615"/>
              <a:gd name="connsiteY118" fmla="*/ 0 h 1592835"/>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565435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63775 w 9662615"/>
              <a:gd name="connsiteY55" fmla="*/ 1562633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64826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92226"/>
              <a:gd name="connsiteX1" fmla="*/ 9662615 w 9662615"/>
              <a:gd name="connsiteY1" fmla="*/ 0 h 1692226"/>
              <a:gd name="connsiteX2" fmla="*/ 9662615 w 9662615"/>
              <a:gd name="connsiteY2" fmla="*/ 1280346 h 1692226"/>
              <a:gd name="connsiteX3" fmla="*/ 9658420 w 9662615"/>
              <a:gd name="connsiteY3" fmla="*/ 1280106 h 1692226"/>
              <a:gd name="connsiteX4" fmla="*/ 9469546 w 9662615"/>
              <a:gd name="connsiteY4" fmla="*/ 1289837 h 1692226"/>
              <a:gd name="connsiteX5" fmla="*/ 9385895 w 9662615"/>
              <a:gd name="connsiteY5" fmla="*/ 1269203 h 1692226"/>
              <a:gd name="connsiteX6" fmla="*/ 9144767 w 9662615"/>
              <a:gd name="connsiteY6" fmla="*/ 1264120 h 1692226"/>
              <a:gd name="connsiteX7" fmla="*/ 8837252 w 9662615"/>
              <a:gd name="connsiteY7" fmla="*/ 1350515 h 1692226"/>
              <a:gd name="connsiteX8" fmla="*/ 8705466 w 9662615"/>
              <a:gd name="connsiteY8" fmla="*/ 1342419 h 1692226"/>
              <a:gd name="connsiteX9" fmla="*/ 8652221 w 9662615"/>
              <a:gd name="connsiteY9" fmla="*/ 1326906 h 1692226"/>
              <a:gd name="connsiteX10" fmla="*/ 8632312 w 9662615"/>
              <a:gd name="connsiteY10" fmla="*/ 1326025 h 1692226"/>
              <a:gd name="connsiteX11" fmla="*/ 8591582 w 9662615"/>
              <a:gd name="connsiteY11" fmla="*/ 1341666 h 1692226"/>
              <a:gd name="connsiteX12" fmla="*/ 8537336 w 9662615"/>
              <a:gd name="connsiteY12" fmla="*/ 1341684 h 1692226"/>
              <a:gd name="connsiteX13" fmla="*/ 8472508 w 9662615"/>
              <a:gd name="connsiteY13" fmla="*/ 1363109 h 1692226"/>
              <a:gd name="connsiteX14" fmla="*/ 8258477 w 9662615"/>
              <a:gd name="connsiteY14" fmla="*/ 1370666 h 1692226"/>
              <a:gd name="connsiteX15" fmla="*/ 8197961 w 9662615"/>
              <a:gd name="connsiteY15" fmla="*/ 1392804 h 1692226"/>
              <a:gd name="connsiteX16" fmla="*/ 8171196 w 9662615"/>
              <a:gd name="connsiteY16" fmla="*/ 1397216 h 1692226"/>
              <a:gd name="connsiteX17" fmla="*/ 8127667 w 9662615"/>
              <a:gd name="connsiteY17" fmla="*/ 1418254 h 1692226"/>
              <a:gd name="connsiteX18" fmla="*/ 7974579 w 9662615"/>
              <a:gd name="connsiteY18" fmla="*/ 1383439 h 1692226"/>
              <a:gd name="connsiteX19" fmla="*/ 7768351 w 9662615"/>
              <a:gd name="connsiteY19" fmla="*/ 1395051 h 1692226"/>
              <a:gd name="connsiteX20" fmla="*/ 7635985 w 9662615"/>
              <a:gd name="connsiteY20" fmla="*/ 1386363 h 1692226"/>
              <a:gd name="connsiteX21" fmla="*/ 7466069 w 9662615"/>
              <a:gd name="connsiteY21" fmla="*/ 1377654 h 1692226"/>
              <a:gd name="connsiteX22" fmla="*/ 7355642 w 9662615"/>
              <a:gd name="connsiteY22" fmla="*/ 1407761 h 1692226"/>
              <a:gd name="connsiteX23" fmla="*/ 7151610 w 9662615"/>
              <a:gd name="connsiteY23" fmla="*/ 1397856 h 1692226"/>
              <a:gd name="connsiteX24" fmla="*/ 7082147 w 9662615"/>
              <a:gd name="connsiteY24" fmla="*/ 1406113 h 1692226"/>
              <a:gd name="connsiteX25" fmla="*/ 7014958 w 9662615"/>
              <a:gd name="connsiteY25" fmla="*/ 1396883 h 1692226"/>
              <a:gd name="connsiteX26" fmla="*/ 6907567 w 9662615"/>
              <a:gd name="connsiteY26" fmla="*/ 1419149 h 1692226"/>
              <a:gd name="connsiteX27" fmla="*/ 6748428 w 9662615"/>
              <a:gd name="connsiteY27" fmla="*/ 1420308 h 1692226"/>
              <a:gd name="connsiteX28" fmla="*/ 6654257 w 9662615"/>
              <a:gd name="connsiteY28" fmla="*/ 1424143 h 1692226"/>
              <a:gd name="connsiteX29" fmla="*/ 6620123 w 9662615"/>
              <a:gd name="connsiteY29" fmla="*/ 1430535 h 1692226"/>
              <a:gd name="connsiteX30" fmla="*/ 6571355 w 9662615"/>
              <a:gd name="connsiteY30" fmla="*/ 1436144 h 1692226"/>
              <a:gd name="connsiteX31" fmla="*/ 6486557 w 9662615"/>
              <a:gd name="connsiteY31" fmla="*/ 1449861 h 1692226"/>
              <a:gd name="connsiteX32" fmla="*/ 6370419 w 9662615"/>
              <a:gd name="connsiteY32" fmla="*/ 1461649 h 1692226"/>
              <a:gd name="connsiteX33" fmla="*/ 6278839 w 9662615"/>
              <a:gd name="connsiteY33" fmla="*/ 1449160 h 1692226"/>
              <a:gd name="connsiteX34" fmla="*/ 6272455 w 9662615"/>
              <a:gd name="connsiteY34" fmla="*/ 1453191 h 1692226"/>
              <a:gd name="connsiteX35" fmla="*/ 6212659 w 9662615"/>
              <a:gd name="connsiteY35" fmla="*/ 1454850 h 1692226"/>
              <a:gd name="connsiteX36" fmla="*/ 6069317 w 9662615"/>
              <a:gd name="connsiteY36" fmla="*/ 1445838 h 1692226"/>
              <a:gd name="connsiteX37" fmla="*/ 5878477 w 9662615"/>
              <a:gd name="connsiteY37" fmla="*/ 1439180 h 1692226"/>
              <a:gd name="connsiteX38" fmla="*/ 5838387 w 9662615"/>
              <a:gd name="connsiteY38" fmla="*/ 1444679 h 1692226"/>
              <a:gd name="connsiteX39" fmla="*/ 5771136 w 9662615"/>
              <a:gd name="connsiteY39" fmla="*/ 1453639 h 1692226"/>
              <a:gd name="connsiteX40" fmla="*/ 5724081 w 9662615"/>
              <a:gd name="connsiteY40" fmla="*/ 1470431 h 1692226"/>
              <a:gd name="connsiteX41" fmla="*/ 5666577 w 9662615"/>
              <a:gd name="connsiteY41" fmla="*/ 1473921 h 1692226"/>
              <a:gd name="connsiteX42" fmla="*/ 5649068 w 9662615"/>
              <a:gd name="connsiteY42" fmla="*/ 1461676 h 1692226"/>
              <a:gd name="connsiteX43" fmla="*/ 5588902 w 9662615"/>
              <a:gd name="connsiteY43" fmla="*/ 1469647 h 1692226"/>
              <a:gd name="connsiteX44" fmla="*/ 5498090 w 9662615"/>
              <a:gd name="connsiteY44" fmla="*/ 1483173 h 1692226"/>
              <a:gd name="connsiteX45" fmla="*/ 5444641 w 9662615"/>
              <a:gd name="connsiteY45" fmla="*/ 1487602 h 1692226"/>
              <a:gd name="connsiteX46" fmla="*/ 5299812 w 9662615"/>
              <a:gd name="connsiteY46" fmla="*/ 1503362 h 1692226"/>
              <a:gd name="connsiteX47" fmla="*/ 5213947 w 9662615"/>
              <a:gd name="connsiteY47" fmla="*/ 1516637 h 1692226"/>
              <a:gd name="connsiteX48" fmla="*/ 5090342 w 9662615"/>
              <a:gd name="connsiteY48" fmla="*/ 1546680 h 1692226"/>
              <a:gd name="connsiteX49" fmla="*/ 5129812 w 9662615"/>
              <a:gd name="connsiteY49" fmla="*/ 1521277 h 1692226"/>
              <a:gd name="connsiteX50" fmla="*/ 5059484 w 9662615"/>
              <a:gd name="connsiteY50" fmla="*/ 1546802 h 1692226"/>
              <a:gd name="connsiteX51" fmla="*/ 5038524 w 9662615"/>
              <a:gd name="connsiteY51" fmla="*/ 1545675 h 1692226"/>
              <a:gd name="connsiteX52" fmla="*/ 5026564 w 9662615"/>
              <a:gd name="connsiteY52" fmla="*/ 1545376 h 1692226"/>
              <a:gd name="connsiteX53" fmla="*/ 4969433 w 9662615"/>
              <a:gd name="connsiteY53" fmla="*/ 1550865 h 1692226"/>
              <a:gd name="connsiteX54" fmla="*/ 4921303 w 9662615"/>
              <a:gd name="connsiteY54" fmla="*/ 1575379 h 1692226"/>
              <a:gd name="connsiteX55" fmla="*/ 4871726 w 9662615"/>
              <a:gd name="connsiteY55" fmla="*/ 1570584 h 1692226"/>
              <a:gd name="connsiteX56" fmla="*/ 4847242 w 9662615"/>
              <a:gd name="connsiteY56" fmla="*/ 1621094 h 1692226"/>
              <a:gd name="connsiteX57" fmla="*/ 4809131 w 9662615"/>
              <a:gd name="connsiteY57" fmla="*/ 1692226 h 1692226"/>
              <a:gd name="connsiteX58" fmla="*/ 4791466 w 9662615"/>
              <a:gd name="connsiteY58" fmla="*/ 1561324 h 1692226"/>
              <a:gd name="connsiteX59" fmla="*/ 4784247 w 9662615"/>
              <a:gd name="connsiteY59" fmla="*/ 1562342 h 1692226"/>
              <a:gd name="connsiteX60" fmla="*/ 4735334 w 9662615"/>
              <a:gd name="connsiteY60" fmla="*/ 1581778 h 1692226"/>
              <a:gd name="connsiteX61" fmla="*/ 4697562 w 9662615"/>
              <a:gd name="connsiteY61" fmla="*/ 1551206 h 1692226"/>
              <a:gd name="connsiteX62" fmla="*/ 4662664 w 9662615"/>
              <a:gd name="connsiteY62" fmla="*/ 1573162 h 1692226"/>
              <a:gd name="connsiteX63" fmla="*/ 4603028 w 9662615"/>
              <a:gd name="connsiteY63" fmla="*/ 1568821 h 1692226"/>
              <a:gd name="connsiteX64" fmla="*/ 4541612 w 9662615"/>
              <a:gd name="connsiteY64" fmla="*/ 1545262 h 1692226"/>
              <a:gd name="connsiteX65" fmla="*/ 4422155 w 9662615"/>
              <a:gd name="connsiteY65" fmla="*/ 1542059 h 1692226"/>
              <a:gd name="connsiteX66" fmla="*/ 4221826 w 9662615"/>
              <a:gd name="connsiteY66" fmla="*/ 1508923 h 1692226"/>
              <a:gd name="connsiteX67" fmla="*/ 4096601 w 9662615"/>
              <a:gd name="connsiteY67" fmla="*/ 1521563 h 1692226"/>
              <a:gd name="connsiteX68" fmla="*/ 3970635 w 9662615"/>
              <a:gd name="connsiteY68" fmla="*/ 1544815 h 1692226"/>
              <a:gd name="connsiteX69" fmla="*/ 3833906 w 9662615"/>
              <a:gd name="connsiteY69" fmla="*/ 1516637 h 1692226"/>
              <a:gd name="connsiteX70" fmla="*/ 3696258 w 9662615"/>
              <a:gd name="connsiteY70" fmla="*/ 1537563 h 1692226"/>
              <a:gd name="connsiteX71" fmla="*/ 3594070 w 9662615"/>
              <a:gd name="connsiteY71" fmla="*/ 1509422 h 1692226"/>
              <a:gd name="connsiteX72" fmla="*/ 3565233 w 9662615"/>
              <a:gd name="connsiteY72" fmla="*/ 1515122 h 1692226"/>
              <a:gd name="connsiteX73" fmla="*/ 3560267 w 9662615"/>
              <a:gd name="connsiteY73" fmla="*/ 1516288 h 1692226"/>
              <a:gd name="connsiteX74" fmla="*/ 3540258 w 9662615"/>
              <a:gd name="connsiteY74" fmla="*/ 1516976 h 1692226"/>
              <a:gd name="connsiteX75" fmla="*/ 3534780 w 9662615"/>
              <a:gd name="connsiteY75" fmla="*/ 1522141 h 1692226"/>
              <a:gd name="connsiteX76" fmla="*/ 3504783 w 9662615"/>
              <a:gd name="connsiteY76" fmla="*/ 1526739 h 1692226"/>
              <a:gd name="connsiteX77" fmla="*/ 3430805 w 9662615"/>
              <a:gd name="connsiteY77" fmla="*/ 1542521 h 1692226"/>
              <a:gd name="connsiteX78" fmla="*/ 3292707 w 9662615"/>
              <a:gd name="connsiteY78" fmla="*/ 1520490 h 1692226"/>
              <a:gd name="connsiteX79" fmla="*/ 3187872 w 9662615"/>
              <a:gd name="connsiteY79" fmla="*/ 1519991 h 1692226"/>
              <a:gd name="connsiteX80" fmla="*/ 3148026 w 9662615"/>
              <a:gd name="connsiteY80" fmla="*/ 1524777 h 1692226"/>
              <a:gd name="connsiteX81" fmla="*/ 3092394 w 9662615"/>
              <a:gd name="connsiteY81" fmla="*/ 1528115 h 1692226"/>
              <a:gd name="connsiteX82" fmla="*/ 2994200 w 9662615"/>
              <a:gd name="connsiteY82" fmla="*/ 1537857 h 1692226"/>
              <a:gd name="connsiteX83" fmla="*/ 2862301 w 9662615"/>
              <a:gd name="connsiteY83" fmla="*/ 1544250 h 1692226"/>
              <a:gd name="connsiteX84" fmla="*/ 2766335 w 9662615"/>
              <a:gd name="connsiteY84" fmla="*/ 1527662 h 1692226"/>
              <a:gd name="connsiteX85" fmla="*/ 2757836 w 9662615"/>
              <a:gd name="connsiteY85" fmla="*/ 1531371 h 1692226"/>
              <a:gd name="connsiteX86" fmla="*/ 2691555 w 9662615"/>
              <a:gd name="connsiteY86" fmla="*/ 1530283 h 1692226"/>
              <a:gd name="connsiteX87" fmla="*/ 2491676 w 9662615"/>
              <a:gd name="connsiteY87" fmla="*/ 1500859 h 1692226"/>
              <a:gd name="connsiteX88" fmla="*/ 2378036 w 9662615"/>
              <a:gd name="connsiteY88" fmla="*/ 1520645 h 1692226"/>
              <a:gd name="connsiteX89" fmla="*/ 2284269 w 9662615"/>
              <a:gd name="connsiteY89" fmla="*/ 1503068 h 1692226"/>
              <a:gd name="connsiteX90" fmla="*/ 2207104 w 9662615"/>
              <a:gd name="connsiteY90" fmla="*/ 1508888 h 1692226"/>
              <a:gd name="connsiteX91" fmla="*/ 2149226 w 9662615"/>
              <a:gd name="connsiteY91" fmla="*/ 1523409 h 1692226"/>
              <a:gd name="connsiteX92" fmla="*/ 2084783 w 9662615"/>
              <a:gd name="connsiteY92" fmla="*/ 1524245 h 1692226"/>
              <a:gd name="connsiteX93" fmla="*/ 2070075 w 9662615"/>
              <a:gd name="connsiteY93" fmla="*/ 1511285 h 1692226"/>
              <a:gd name="connsiteX94" fmla="*/ 2001057 w 9662615"/>
              <a:gd name="connsiteY94" fmla="*/ 1516449 h 1692226"/>
              <a:gd name="connsiteX95" fmla="*/ 1896330 w 9662615"/>
              <a:gd name="connsiteY95" fmla="*/ 1525725 h 1692226"/>
              <a:gd name="connsiteX96" fmla="*/ 1835994 w 9662615"/>
              <a:gd name="connsiteY96" fmla="*/ 1527678 h 1692226"/>
              <a:gd name="connsiteX97" fmla="*/ 1671119 w 9662615"/>
              <a:gd name="connsiteY97" fmla="*/ 1536701 h 1692226"/>
              <a:gd name="connsiteX98" fmla="*/ 1601337 w 9662615"/>
              <a:gd name="connsiteY98" fmla="*/ 1548552 h 1692226"/>
              <a:gd name="connsiteX99" fmla="*/ 1407755 w 9662615"/>
              <a:gd name="connsiteY99" fmla="*/ 1571444 h 1692226"/>
              <a:gd name="connsiteX100" fmla="*/ 1271994 w 9662615"/>
              <a:gd name="connsiteY100" fmla="*/ 1579471 h 1692226"/>
              <a:gd name="connsiteX101" fmla="*/ 1249226 w 9662615"/>
              <a:gd name="connsiteY101" fmla="*/ 1583140 h 1692226"/>
              <a:gd name="connsiteX102" fmla="*/ 1217719 w 9662615"/>
              <a:gd name="connsiteY102" fmla="*/ 1580863 h 1692226"/>
              <a:gd name="connsiteX103" fmla="*/ 1091432 w 9662615"/>
              <a:gd name="connsiteY103" fmla="*/ 1571003 h 1692226"/>
              <a:gd name="connsiteX104" fmla="*/ 992039 w 9662615"/>
              <a:gd name="connsiteY104" fmla="*/ 1556662 h 1692226"/>
              <a:gd name="connsiteX105" fmla="*/ 868264 w 9662615"/>
              <a:gd name="connsiteY105" fmla="*/ 1566392 h 1692226"/>
              <a:gd name="connsiteX106" fmla="*/ 792765 w 9662615"/>
              <a:gd name="connsiteY106" fmla="*/ 1563102 h 1692226"/>
              <a:gd name="connsiteX107" fmla="*/ 669055 w 9662615"/>
              <a:gd name="connsiteY107" fmla="*/ 1543638 h 1692226"/>
              <a:gd name="connsiteX108" fmla="*/ 506152 w 9662615"/>
              <a:gd name="connsiteY108" fmla="*/ 1549124 h 1692226"/>
              <a:gd name="connsiteX109" fmla="*/ 472797 w 9662615"/>
              <a:gd name="connsiteY109" fmla="*/ 1568904 h 1692226"/>
              <a:gd name="connsiteX110" fmla="*/ 427864 w 9662615"/>
              <a:gd name="connsiteY110" fmla="*/ 1580848 h 1692226"/>
              <a:gd name="connsiteX111" fmla="*/ 408381 w 9662615"/>
              <a:gd name="connsiteY111" fmla="*/ 1552940 h 1692226"/>
              <a:gd name="connsiteX112" fmla="*/ 267163 w 9662615"/>
              <a:gd name="connsiteY112" fmla="*/ 1531913 h 1692226"/>
              <a:gd name="connsiteX113" fmla="*/ 196644 w 9662615"/>
              <a:gd name="connsiteY113" fmla="*/ 1524565 h 1692226"/>
              <a:gd name="connsiteX114" fmla="*/ 86819 w 9662615"/>
              <a:gd name="connsiteY114" fmla="*/ 1519517 h 1692226"/>
              <a:gd name="connsiteX115" fmla="*/ 53369 w 9662615"/>
              <a:gd name="connsiteY115" fmla="*/ 1516853 h 1692226"/>
              <a:gd name="connsiteX116" fmla="*/ 2359 w 9662615"/>
              <a:gd name="connsiteY116" fmla="*/ 1515247 h 1692226"/>
              <a:gd name="connsiteX117" fmla="*/ 0 w 9662615"/>
              <a:gd name="connsiteY117" fmla="*/ 1514932 h 1692226"/>
              <a:gd name="connsiteX118" fmla="*/ 0 w 9662615"/>
              <a:gd name="connsiteY118" fmla="*/ 0 h 1692226"/>
              <a:gd name="connsiteX0" fmla="*/ 0 w 9662615"/>
              <a:gd name="connsiteY0" fmla="*/ 0 h 1621094"/>
              <a:gd name="connsiteX1" fmla="*/ 9662615 w 9662615"/>
              <a:gd name="connsiteY1" fmla="*/ 0 h 1621094"/>
              <a:gd name="connsiteX2" fmla="*/ 9662615 w 9662615"/>
              <a:gd name="connsiteY2" fmla="*/ 1280346 h 1621094"/>
              <a:gd name="connsiteX3" fmla="*/ 9658420 w 9662615"/>
              <a:gd name="connsiteY3" fmla="*/ 1280106 h 1621094"/>
              <a:gd name="connsiteX4" fmla="*/ 9469546 w 9662615"/>
              <a:gd name="connsiteY4" fmla="*/ 1289837 h 1621094"/>
              <a:gd name="connsiteX5" fmla="*/ 9385895 w 9662615"/>
              <a:gd name="connsiteY5" fmla="*/ 1269203 h 1621094"/>
              <a:gd name="connsiteX6" fmla="*/ 9144767 w 9662615"/>
              <a:gd name="connsiteY6" fmla="*/ 1264120 h 1621094"/>
              <a:gd name="connsiteX7" fmla="*/ 8837252 w 9662615"/>
              <a:gd name="connsiteY7" fmla="*/ 1350515 h 1621094"/>
              <a:gd name="connsiteX8" fmla="*/ 8705466 w 9662615"/>
              <a:gd name="connsiteY8" fmla="*/ 1342419 h 1621094"/>
              <a:gd name="connsiteX9" fmla="*/ 8652221 w 9662615"/>
              <a:gd name="connsiteY9" fmla="*/ 1326906 h 1621094"/>
              <a:gd name="connsiteX10" fmla="*/ 8632312 w 9662615"/>
              <a:gd name="connsiteY10" fmla="*/ 1326025 h 1621094"/>
              <a:gd name="connsiteX11" fmla="*/ 8591582 w 9662615"/>
              <a:gd name="connsiteY11" fmla="*/ 1341666 h 1621094"/>
              <a:gd name="connsiteX12" fmla="*/ 8537336 w 9662615"/>
              <a:gd name="connsiteY12" fmla="*/ 1341684 h 1621094"/>
              <a:gd name="connsiteX13" fmla="*/ 8472508 w 9662615"/>
              <a:gd name="connsiteY13" fmla="*/ 1363109 h 1621094"/>
              <a:gd name="connsiteX14" fmla="*/ 8258477 w 9662615"/>
              <a:gd name="connsiteY14" fmla="*/ 1370666 h 1621094"/>
              <a:gd name="connsiteX15" fmla="*/ 8197961 w 9662615"/>
              <a:gd name="connsiteY15" fmla="*/ 1392804 h 1621094"/>
              <a:gd name="connsiteX16" fmla="*/ 8171196 w 9662615"/>
              <a:gd name="connsiteY16" fmla="*/ 1397216 h 1621094"/>
              <a:gd name="connsiteX17" fmla="*/ 8127667 w 9662615"/>
              <a:gd name="connsiteY17" fmla="*/ 1418254 h 1621094"/>
              <a:gd name="connsiteX18" fmla="*/ 7974579 w 9662615"/>
              <a:gd name="connsiteY18" fmla="*/ 1383439 h 1621094"/>
              <a:gd name="connsiteX19" fmla="*/ 7768351 w 9662615"/>
              <a:gd name="connsiteY19" fmla="*/ 1395051 h 1621094"/>
              <a:gd name="connsiteX20" fmla="*/ 7635985 w 9662615"/>
              <a:gd name="connsiteY20" fmla="*/ 1386363 h 1621094"/>
              <a:gd name="connsiteX21" fmla="*/ 7466069 w 9662615"/>
              <a:gd name="connsiteY21" fmla="*/ 1377654 h 1621094"/>
              <a:gd name="connsiteX22" fmla="*/ 7355642 w 9662615"/>
              <a:gd name="connsiteY22" fmla="*/ 1407761 h 1621094"/>
              <a:gd name="connsiteX23" fmla="*/ 7151610 w 9662615"/>
              <a:gd name="connsiteY23" fmla="*/ 1397856 h 1621094"/>
              <a:gd name="connsiteX24" fmla="*/ 7082147 w 9662615"/>
              <a:gd name="connsiteY24" fmla="*/ 1406113 h 1621094"/>
              <a:gd name="connsiteX25" fmla="*/ 7014958 w 9662615"/>
              <a:gd name="connsiteY25" fmla="*/ 1396883 h 1621094"/>
              <a:gd name="connsiteX26" fmla="*/ 6907567 w 9662615"/>
              <a:gd name="connsiteY26" fmla="*/ 1419149 h 1621094"/>
              <a:gd name="connsiteX27" fmla="*/ 6748428 w 9662615"/>
              <a:gd name="connsiteY27" fmla="*/ 1420308 h 1621094"/>
              <a:gd name="connsiteX28" fmla="*/ 6654257 w 9662615"/>
              <a:gd name="connsiteY28" fmla="*/ 1424143 h 1621094"/>
              <a:gd name="connsiteX29" fmla="*/ 6620123 w 9662615"/>
              <a:gd name="connsiteY29" fmla="*/ 1430535 h 1621094"/>
              <a:gd name="connsiteX30" fmla="*/ 6571355 w 9662615"/>
              <a:gd name="connsiteY30" fmla="*/ 1436144 h 1621094"/>
              <a:gd name="connsiteX31" fmla="*/ 6486557 w 9662615"/>
              <a:gd name="connsiteY31" fmla="*/ 1449861 h 1621094"/>
              <a:gd name="connsiteX32" fmla="*/ 6370419 w 9662615"/>
              <a:gd name="connsiteY32" fmla="*/ 1461649 h 1621094"/>
              <a:gd name="connsiteX33" fmla="*/ 6278839 w 9662615"/>
              <a:gd name="connsiteY33" fmla="*/ 1449160 h 1621094"/>
              <a:gd name="connsiteX34" fmla="*/ 6272455 w 9662615"/>
              <a:gd name="connsiteY34" fmla="*/ 1453191 h 1621094"/>
              <a:gd name="connsiteX35" fmla="*/ 6212659 w 9662615"/>
              <a:gd name="connsiteY35" fmla="*/ 1454850 h 1621094"/>
              <a:gd name="connsiteX36" fmla="*/ 6069317 w 9662615"/>
              <a:gd name="connsiteY36" fmla="*/ 1445838 h 1621094"/>
              <a:gd name="connsiteX37" fmla="*/ 5878477 w 9662615"/>
              <a:gd name="connsiteY37" fmla="*/ 1439180 h 1621094"/>
              <a:gd name="connsiteX38" fmla="*/ 5838387 w 9662615"/>
              <a:gd name="connsiteY38" fmla="*/ 1444679 h 1621094"/>
              <a:gd name="connsiteX39" fmla="*/ 5771136 w 9662615"/>
              <a:gd name="connsiteY39" fmla="*/ 1453639 h 1621094"/>
              <a:gd name="connsiteX40" fmla="*/ 5724081 w 9662615"/>
              <a:gd name="connsiteY40" fmla="*/ 1470431 h 1621094"/>
              <a:gd name="connsiteX41" fmla="*/ 5666577 w 9662615"/>
              <a:gd name="connsiteY41" fmla="*/ 1473921 h 1621094"/>
              <a:gd name="connsiteX42" fmla="*/ 5649068 w 9662615"/>
              <a:gd name="connsiteY42" fmla="*/ 1461676 h 1621094"/>
              <a:gd name="connsiteX43" fmla="*/ 5588902 w 9662615"/>
              <a:gd name="connsiteY43" fmla="*/ 1469647 h 1621094"/>
              <a:gd name="connsiteX44" fmla="*/ 5498090 w 9662615"/>
              <a:gd name="connsiteY44" fmla="*/ 1483173 h 1621094"/>
              <a:gd name="connsiteX45" fmla="*/ 5444641 w 9662615"/>
              <a:gd name="connsiteY45" fmla="*/ 1487602 h 1621094"/>
              <a:gd name="connsiteX46" fmla="*/ 5299812 w 9662615"/>
              <a:gd name="connsiteY46" fmla="*/ 1503362 h 1621094"/>
              <a:gd name="connsiteX47" fmla="*/ 5213947 w 9662615"/>
              <a:gd name="connsiteY47" fmla="*/ 1516637 h 1621094"/>
              <a:gd name="connsiteX48" fmla="*/ 5090342 w 9662615"/>
              <a:gd name="connsiteY48" fmla="*/ 1546680 h 1621094"/>
              <a:gd name="connsiteX49" fmla="*/ 5129812 w 9662615"/>
              <a:gd name="connsiteY49" fmla="*/ 1521277 h 1621094"/>
              <a:gd name="connsiteX50" fmla="*/ 5059484 w 9662615"/>
              <a:gd name="connsiteY50" fmla="*/ 1546802 h 1621094"/>
              <a:gd name="connsiteX51" fmla="*/ 5038524 w 9662615"/>
              <a:gd name="connsiteY51" fmla="*/ 1545675 h 1621094"/>
              <a:gd name="connsiteX52" fmla="*/ 5026564 w 9662615"/>
              <a:gd name="connsiteY52" fmla="*/ 1545376 h 1621094"/>
              <a:gd name="connsiteX53" fmla="*/ 4969433 w 9662615"/>
              <a:gd name="connsiteY53" fmla="*/ 1550865 h 1621094"/>
              <a:gd name="connsiteX54" fmla="*/ 4921303 w 9662615"/>
              <a:gd name="connsiteY54" fmla="*/ 1575379 h 1621094"/>
              <a:gd name="connsiteX55" fmla="*/ 4871726 w 9662615"/>
              <a:gd name="connsiteY55" fmla="*/ 1570584 h 1621094"/>
              <a:gd name="connsiteX56" fmla="*/ 4847242 w 9662615"/>
              <a:gd name="connsiteY56" fmla="*/ 1621094 h 1621094"/>
              <a:gd name="connsiteX57" fmla="*/ 4821058 w 9662615"/>
              <a:gd name="connsiteY57" fmla="*/ 1553078 h 1621094"/>
              <a:gd name="connsiteX58" fmla="*/ 4791466 w 9662615"/>
              <a:gd name="connsiteY58" fmla="*/ 1561324 h 1621094"/>
              <a:gd name="connsiteX59" fmla="*/ 4784247 w 9662615"/>
              <a:gd name="connsiteY59" fmla="*/ 1562342 h 1621094"/>
              <a:gd name="connsiteX60" fmla="*/ 4735334 w 9662615"/>
              <a:gd name="connsiteY60" fmla="*/ 1581778 h 1621094"/>
              <a:gd name="connsiteX61" fmla="*/ 4697562 w 9662615"/>
              <a:gd name="connsiteY61" fmla="*/ 1551206 h 1621094"/>
              <a:gd name="connsiteX62" fmla="*/ 4662664 w 9662615"/>
              <a:gd name="connsiteY62" fmla="*/ 1573162 h 1621094"/>
              <a:gd name="connsiteX63" fmla="*/ 4603028 w 9662615"/>
              <a:gd name="connsiteY63" fmla="*/ 1568821 h 1621094"/>
              <a:gd name="connsiteX64" fmla="*/ 4541612 w 9662615"/>
              <a:gd name="connsiteY64" fmla="*/ 1545262 h 1621094"/>
              <a:gd name="connsiteX65" fmla="*/ 4422155 w 9662615"/>
              <a:gd name="connsiteY65" fmla="*/ 1542059 h 1621094"/>
              <a:gd name="connsiteX66" fmla="*/ 4221826 w 9662615"/>
              <a:gd name="connsiteY66" fmla="*/ 1508923 h 1621094"/>
              <a:gd name="connsiteX67" fmla="*/ 4096601 w 9662615"/>
              <a:gd name="connsiteY67" fmla="*/ 1521563 h 1621094"/>
              <a:gd name="connsiteX68" fmla="*/ 3970635 w 9662615"/>
              <a:gd name="connsiteY68" fmla="*/ 1544815 h 1621094"/>
              <a:gd name="connsiteX69" fmla="*/ 3833906 w 9662615"/>
              <a:gd name="connsiteY69" fmla="*/ 1516637 h 1621094"/>
              <a:gd name="connsiteX70" fmla="*/ 3696258 w 9662615"/>
              <a:gd name="connsiteY70" fmla="*/ 1537563 h 1621094"/>
              <a:gd name="connsiteX71" fmla="*/ 3594070 w 9662615"/>
              <a:gd name="connsiteY71" fmla="*/ 1509422 h 1621094"/>
              <a:gd name="connsiteX72" fmla="*/ 3565233 w 9662615"/>
              <a:gd name="connsiteY72" fmla="*/ 1515122 h 1621094"/>
              <a:gd name="connsiteX73" fmla="*/ 3560267 w 9662615"/>
              <a:gd name="connsiteY73" fmla="*/ 1516288 h 1621094"/>
              <a:gd name="connsiteX74" fmla="*/ 3540258 w 9662615"/>
              <a:gd name="connsiteY74" fmla="*/ 1516976 h 1621094"/>
              <a:gd name="connsiteX75" fmla="*/ 3534780 w 9662615"/>
              <a:gd name="connsiteY75" fmla="*/ 1522141 h 1621094"/>
              <a:gd name="connsiteX76" fmla="*/ 3504783 w 9662615"/>
              <a:gd name="connsiteY76" fmla="*/ 1526739 h 1621094"/>
              <a:gd name="connsiteX77" fmla="*/ 3430805 w 9662615"/>
              <a:gd name="connsiteY77" fmla="*/ 1542521 h 1621094"/>
              <a:gd name="connsiteX78" fmla="*/ 3292707 w 9662615"/>
              <a:gd name="connsiteY78" fmla="*/ 1520490 h 1621094"/>
              <a:gd name="connsiteX79" fmla="*/ 3187872 w 9662615"/>
              <a:gd name="connsiteY79" fmla="*/ 1519991 h 1621094"/>
              <a:gd name="connsiteX80" fmla="*/ 3148026 w 9662615"/>
              <a:gd name="connsiteY80" fmla="*/ 1524777 h 1621094"/>
              <a:gd name="connsiteX81" fmla="*/ 3092394 w 9662615"/>
              <a:gd name="connsiteY81" fmla="*/ 1528115 h 1621094"/>
              <a:gd name="connsiteX82" fmla="*/ 2994200 w 9662615"/>
              <a:gd name="connsiteY82" fmla="*/ 1537857 h 1621094"/>
              <a:gd name="connsiteX83" fmla="*/ 2862301 w 9662615"/>
              <a:gd name="connsiteY83" fmla="*/ 1544250 h 1621094"/>
              <a:gd name="connsiteX84" fmla="*/ 2766335 w 9662615"/>
              <a:gd name="connsiteY84" fmla="*/ 1527662 h 1621094"/>
              <a:gd name="connsiteX85" fmla="*/ 2757836 w 9662615"/>
              <a:gd name="connsiteY85" fmla="*/ 1531371 h 1621094"/>
              <a:gd name="connsiteX86" fmla="*/ 2691555 w 9662615"/>
              <a:gd name="connsiteY86" fmla="*/ 1530283 h 1621094"/>
              <a:gd name="connsiteX87" fmla="*/ 2491676 w 9662615"/>
              <a:gd name="connsiteY87" fmla="*/ 1500859 h 1621094"/>
              <a:gd name="connsiteX88" fmla="*/ 2378036 w 9662615"/>
              <a:gd name="connsiteY88" fmla="*/ 1520645 h 1621094"/>
              <a:gd name="connsiteX89" fmla="*/ 2284269 w 9662615"/>
              <a:gd name="connsiteY89" fmla="*/ 1503068 h 1621094"/>
              <a:gd name="connsiteX90" fmla="*/ 2207104 w 9662615"/>
              <a:gd name="connsiteY90" fmla="*/ 1508888 h 1621094"/>
              <a:gd name="connsiteX91" fmla="*/ 2149226 w 9662615"/>
              <a:gd name="connsiteY91" fmla="*/ 1523409 h 1621094"/>
              <a:gd name="connsiteX92" fmla="*/ 2084783 w 9662615"/>
              <a:gd name="connsiteY92" fmla="*/ 1524245 h 1621094"/>
              <a:gd name="connsiteX93" fmla="*/ 2070075 w 9662615"/>
              <a:gd name="connsiteY93" fmla="*/ 1511285 h 1621094"/>
              <a:gd name="connsiteX94" fmla="*/ 2001057 w 9662615"/>
              <a:gd name="connsiteY94" fmla="*/ 1516449 h 1621094"/>
              <a:gd name="connsiteX95" fmla="*/ 1896330 w 9662615"/>
              <a:gd name="connsiteY95" fmla="*/ 1525725 h 1621094"/>
              <a:gd name="connsiteX96" fmla="*/ 1835994 w 9662615"/>
              <a:gd name="connsiteY96" fmla="*/ 1527678 h 1621094"/>
              <a:gd name="connsiteX97" fmla="*/ 1671119 w 9662615"/>
              <a:gd name="connsiteY97" fmla="*/ 1536701 h 1621094"/>
              <a:gd name="connsiteX98" fmla="*/ 1601337 w 9662615"/>
              <a:gd name="connsiteY98" fmla="*/ 1548552 h 1621094"/>
              <a:gd name="connsiteX99" fmla="*/ 1407755 w 9662615"/>
              <a:gd name="connsiteY99" fmla="*/ 1571444 h 1621094"/>
              <a:gd name="connsiteX100" fmla="*/ 1271994 w 9662615"/>
              <a:gd name="connsiteY100" fmla="*/ 1579471 h 1621094"/>
              <a:gd name="connsiteX101" fmla="*/ 1249226 w 9662615"/>
              <a:gd name="connsiteY101" fmla="*/ 1583140 h 1621094"/>
              <a:gd name="connsiteX102" fmla="*/ 1217719 w 9662615"/>
              <a:gd name="connsiteY102" fmla="*/ 1580863 h 1621094"/>
              <a:gd name="connsiteX103" fmla="*/ 1091432 w 9662615"/>
              <a:gd name="connsiteY103" fmla="*/ 1571003 h 1621094"/>
              <a:gd name="connsiteX104" fmla="*/ 992039 w 9662615"/>
              <a:gd name="connsiteY104" fmla="*/ 1556662 h 1621094"/>
              <a:gd name="connsiteX105" fmla="*/ 868264 w 9662615"/>
              <a:gd name="connsiteY105" fmla="*/ 1566392 h 1621094"/>
              <a:gd name="connsiteX106" fmla="*/ 792765 w 9662615"/>
              <a:gd name="connsiteY106" fmla="*/ 1563102 h 1621094"/>
              <a:gd name="connsiteX107" fmla="*/ 669055 w 9662615"/>
              <a:gd name="connsiteY107" fmla="*/ 1543638 h 1621094"/>
              <a:gd name="connsiteX108" fmla="*/ 506152 w 9662615"/>
              <a:gd name="connsiteY108" fmla="*/ 1549124 h 1621094"/>
              <a:gd name="connsiteX109" fmla="*/ 472797 w 9662615"/>
              <a:gd name="connsiteY109" fmla="*/ 1568904 h 1621094"/>
              <a:gd name="connsiteX110" fmla="*/ 427864 w 9662615"/>
              <a:gd name="connsiteY110" fmla="*/ 1580848 h 1621094"/>
              <a:gd name="connsiteX111" fmla="*/ 408381 w 9662615"/>
              <a:gd name="connsiteY111" fmla="*/ 1552940 h 1621094"/>
              <a:gd name="connsiteX112" fmla="*/ 267163 w 9662615"/>
              <a:gd name="connsiteY112" fmla="*/ 1531913 h 1621094"/>
              <a:gd name="connsiteX113" fmla="*/ 196644 w 9662615"/>
              <a:gd name="connsiteY113" fmla="*/ 1524565 h 1621094"/>
              <a:gd name="connsiteX114" fmla="*/ 86819 w 9662615"/>
              <a:gd name="connsiteY114" fmla="*/ 1519517 h 1621094"/>
              <a:gd name="connsiteX115" fmla="*/ 53369 w 9662615"/>
              <a:gd name="connsiteY115" fmla="*/ 1516853 h 1621094"/>
              <a:gd name="connsiteX116" fmla="*/ 2359 w 9662615"/>
              <a:gd name="connsiteY116" fmla="*/ 1515247 h 1621094"/>
              <a:gd name="connsiteX117" fmla="*/ 0 w 9662615"/>
              <a:gd name="connsiteY117" fmla="*/ 1514932 h 1621094"/>
              <a:gd name="connsiteX118" fmla="*/ 0 w 9662615"/>
              <a:gd name="connsiteY118" fmla="*/ 0 h 1621094"/>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1303 w 9662615"/>
              <a:gd name="connsiteY54" fmla="*/ 1575379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5334 w 9662615"/>
              <a:gd name="connsiteY60" fmla="*/ 158177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7680"/>
              <a:gd name="connsiteX1" fmla="*/ 9662615 w 9662615"/>
              <a:gd name="connsiteY1" fmla="*/ 0 h 1597680"/>
              <a:gd name="connsiteX2" fmla="*/ 9662615 w 9662615"/>
              <a:gd name="connsiteY2" fmla="*/ 1280346 h 1597680"/>
              <a:gd name="connsiteX3" fmla="*/ 9658420 w 9662615"/>
              <a:gd name="connsiteY3" fmla="*/ 1280106 h 1597680"/>
              <a:gd name="connsiteX4" fmla="*/ 9469546 w 9662615"/>
              <a:gd name="connsiteY4" fmla="*/ 1289837 h 1597680"/>
              <a:gd name="connsiteX5" fmla="*/ 9385895 w 9662615"/>
              <a:gd name="connsiteY5" fmla="*/ 1269203 h 1597680"/>
              <a:gd name="connsiteX6" fmla="*/ 9144767 w 9662615"/>
              <a:gd name="connsiteY6" fmla="*/ 1264120 h 1597680"/>
              <a:gd name="connsiteX7" fmla="*/ 8837252 w 9662615"/>
              <a:gd name="connsiteY7" fmla="*/ 1350515 h 1597680"/>
              <a:gd name="connsiteX8" fmla="*/ 8705466 w 9662615"/>
              <a:gd name="connsiteY8" fmla="*/ 1342419 h 1597680"/>
              <a:gd name="connsiteX9" fmla="*/ 8652221 w 9662615"/>
              <a:gd name="connsiteY9" fmla="*/ 1326906 h 1597680"/>
              <a:gd name="connsiteX10" fmla="*/ 8632312 w 9662615"/>
              <a:gd name="connsiteY10" fmla="*/ 1326025 h 1597680"/>
              <a:gd name="connsiteX11" fmla="*/ 8591582 w 9662615"/>
              <a:gd name="connsiteY11" fmla="*/ 1341666 h 1597680"/>
              <a:gd name="connsiteX12" fmla="*/ 8537336 w 9662615"/>
              <a:gd name="connsiteY12" fmla="*/ 1341684 h 1597680"/>
              <a:gd name="connsiteX13" fmla="*/ 8472508 w 9662615"/>
              <a:gd name="connsiteY13" fmla="*/ 1363109 h 1597680"/>
              <a:gd name="connsiteX14" fmla="*/ 8258477 w 9662615"/>
              <a:gd name="connsiteY14" fmla="*/ 1370666 h 1597680"/>
              <a:gd name="connsiteX15" fmla="*/ 8197961 w 9662615"/>
              <a:gd name="connsiteY15" fmla="*/ 1392804 h 1597680"/>
              <a:gd name="connsiteX16" fmla="*/ 8171196 w 9662615"/>
              <a:gd name="connsiteY16" fmla="*/ 1397216 h 1597680"/>
              <a:gd name="connsiteX17" fmla="*/ 8127667 w 9662615"/>
              <a:gd name="connsiteY17" fmla="*/ 1418254 h 1597680"/>
              <a:gd name="connsiteX18" fmla="*/ 7974579 w 9662615"/>
              <a:gd name="connsiteY18" fmla="*/ 1383439 h 1597680"/>
              <a:gd name="connsiteX19" fmla="*/ 7768351 w 9662615"/>
              <a:gd name="connsiteY19" fmla="*/ 1395051 h 1597680"/>
              <a:gd name="connsiteX20" fmla="*/ 7635985 w 9662615"/>
              <a:gd name="connsiteY20" fmla="*/ 1386363 h 1597680"/>
              <a:gd name="connsiteX21" fmla="*/ 7466069 w 9662615"/>
              <a:gd name="connsiteY21" fmla="*/ 1377654 h 1597680"/>
              <a:gd name="connsiteX22" fmla="*/ 7355642 w 9662615"/>
              <a:gd name="connsiteY22" fmla="*/ 1407761 h 1597680"/>
              <a:gd name="connsiteX23" fmla="*/ 7151610 w 9662615"/>
              <a:gd name="connsiteY23" fmla="*/ 1397856 h 1597680"/>
              <a:gd name="connsiteX24" fmla="*/ 7082147 w 9662615"/>
              <a:gd name="connsiteY24" fmla="*/ 1406113 h 1597680"/>
              <a:gd name="connsiteX25" fmla="*/ 7014958 w 9662615"/>
              <a:gd name="connsiteY25" fmla="*/ 1396883 h 1597680"/>
              <a:gd name="connsiteX26" fmla="*/ 6907567 w 9662615"/>
              <a:gd name="connsiteY26" fmla="*/ 1419149 h 1597680"/>
              <a:gd name="connsiteX27" fmla="*/ 6748428 w 9662615"/>
              <a:gd name="connsiteY27" fmla="*/ 1420308 h 1597680"/>
              <a:gd name="connsiteX28" fmla="*/ 6654257 w 9662615"/>
              <a:gd name="connsiteY28" fmla="*/ 1424143 h 1597680"/>
              <a:gd name="connsiteX29" fmla="*/ 6620123 w 9662615"/>
              <a:gd name="connsiteY29" fmla="*/ 1430535 h 1597680"/>
              <a:gd name="connsiteX30" fmla="*/ 6571355 w 9662615"/>
              <a:gd name="connsiteY30" fmla="*/ 1436144 h 1597680"/>
              <a:gd name="connsiteX31" fmla="*/ 6486557 w 9662615"/>
              <a:gd name="connsiteY31" fmla="*/ 1449861 h 1597680"/>
              <a:gd name="connsiteX32" fmla="*/ 6370419 w 9662615"/>
              <a:gd name="connsiteY32" fmla="*/ 1461649 h 1597680"/>
              <a:gd name="connsiteX33" fmla="*/ 6278839 w 9662615"/>
              <a:gd name="connsiteY33" fmla="*/ 1449160 h 1597680"/>
              <a:gd name="connsiteX34" fmla="*/ 6272455 w 9662615"/>
              <a:gd name="connsiteY34" fmla="*/ 1453191 h 1597680"/>
              <a:gd name="connsiteX35" fmla="*/ 6212659 w 9662615"/>
              <a:gd name="connsiteY35" fmla="*/ 1454850 h 1597680"/>
              <a:gd name="connsiteX36" fmla="*/ 6069317 w 9662615"/>
              <a:gd name="connsiteY36" fmla="*/ 1445838 h 1597680"/>
              <a:gd name="connsiteX37" fmla="*/ 5878477 w 9662615"/>
              <a:gd name="connsiteY37" fmla="*/ 1439180 h 1597680"/>
              <a:gd name="connsiteX38" fmla="*/ 5838387 w 9662615"/>
              <a:gd name="connsiteY38" fmla="*/ 1444679 h 1597680"/>
              <a:gd name="connsiteX39" fmla="*/ 5771136 w 9662615"/>
              <a:gd name="connsiteY39" fmla="*/ 1453639 h 1597680"/>
              <a:gd name="connsiteX40" fmla="*/ 5724081 w 9662615"/>
              <a:gd name="connsiteY40" fmla="*/ 1470431 h 1597680"/>
              <a:gd name="connsiteX41" fmla="*/ 5666577 w 9662615"/>
              <a:gd name="connsiteY41" fmla="*/ 1473921 h 1597680"/>
              <a:gd name="connsiteX42" fmla="*/ 5649068 w 9662615"/>
              <a:gd name="connsiteY42" fmla="*/ 1461676 h 1597680"/>
              <a:gd name="connsiteX43" fmla="*/ 5588902 w 9662615"/>
              <a:gd name="connsiteY43" fmla="*/ 1469647 h 1597680"/>
              <a:gd name="connsiteX44" fmla="*/ 5498090 w 9662615"/>
              <a:gd name="connsiteY44" fmla="*/ 1483173 h 1597680"/>
              <a:gd name="connsiteX45" fmla="*/ 5444641 w 9662615"/>
              <a:gd name="connsiteY45" fmla="*/ 1487602 h 1597680"/>
              <a:gd name="connsiteX46" fmla="*/ 5299812 w 9662615"/>
              <a:gd name="connsiteY46" fmla="*/ 1503362 h 1597680"/>
              <a:gd name="connsiteX47" fmla="*/ 5213947 w 9662615"/>
              <a:gd name="connsiteY47" fmla="*/ 1516637 h 1597680"/>
              <a:gd name="connsiteX48" fmla="*/ 5090342 w 9662615"/>
              <a:gd name="connsiteY48" fmla="*/ 1546680 h 1597680"/>
              <a:gd name="connsiteX49" fmla="*/ 5129812 w 9662615"/>
              <a:gd name="connsiteY49" fmla="*/ 1521277 h 1597680"/>
              <a:gd name="connsiteX50" fmla="*/ 5059484 w 9662615"/>
              <a:gd name="connsiteY50" fmla="*/ 1546802 h 1597680"/>
              <a:gd name="connsiteX51" fmla="*/ 5038524 w 9662615"/>
              <a:gd name="connsiteY51" fmla="*/ 1545675 h 1597680"/>
              <a:gd name="connsiteX52" fmla="*/ 5026564 w 9662615"/>
              <a:gd name="connsiteY52" fmla="*/ 1545376 h 1597680"/>
              <a:gd name="connsiteX53" fmla="*/ 4969433 w 9662615"/>
              <a:gd name="connsiteY53" fmla="*/ 1550865 h 1597680"/>
              <a:gd name="connsiteX54" fmla="*/ 4929254 w 9662615"/>
              <a:gd name="connsiteY54" fmla="*/ 1563452 h 1597680"/>
              <a:gd name="connsiteX55" fmla="*/ 4871726 w 9662615"/>
              <a:gd name="connsiteY55" fmla="*/ 1570584 h 1597680"/>
              <a:gd name="connsiteX56" fmla="*/ 4843267 w 9662615"/>
              <a:gd name="connsiteY56" fmla="*/ 1561459 h 1597680"/>
              <a:gd name="connsiteX57" fmla="*/ 4821058 w 9662615"/>
              <a:gd name="connsiteY57" fmla="*/ 1553078 h 1597680"/>
              <a:gd name="connsiteX58" fmla="*/ 4791466 w 9662615"/>
              <a:gd name="connsiteY58" fmla="*/ 1561324 h 1597680"/>
              <a:gd name="connsiteX59" fmla="*/ 4784247 w 9662615"/>
              <a:gd name="connsiteY59" fmla="*/ 1562342 h 1597680"/>
              <a:gd name="connsiteX60" fmla="*/ 4743285 w 9662615"/>
              <a:gd name="connsiteY60" fmla="*/ 1597680 h 1597680"/>
              <a:gd name="connsiteX61" fmla="*/ 4697562 w 9662615"/>
              <a:gd name="connsiteY61" fmla="*/ 1551206 h 1597680"/>
              <a:gd name="connsiteX62" fmla="*/ 4662664 w 9662615"/>
              <a:gd name="connsiteY62" fmla="*/ 1573162 h 1597680"/>
              <a:gd name="connsiteX63" fmla="*/ 4603028 w 9662615"/>
              <a:gd name="connsiteY63" fmla="*/ 1568821 h 1597680"/>
              <a:gd name="connsiteX64" fmla="*/ 4541612 w 9662615"/>
              <a:gd name="connsiteY64" fmla="*/ 1545262 h 1597680"/>
              <a:gd name="connsiteX65" fmla="*/ 4422155 w 9662615"/>
              <a:gd name="connsiteY65" fmla="*/ 1542059 h 1597680"/>
              <a:gd name="connsiteX66" fmla="*/ 4221826 w 9662615"/>
              <a:gd name="connsiteY66" fmla="*/ 1508923 h 1597680"/>
              <a:gd name="connsiteX67" fmla="*/ 4096601 w 9662615"/>
              <a:gd name="connsiteY67" fmla="*/ 1521563 h 1597680"/>
              <a:gd name="connsiteX68" fmla="*/ 3970635 w 9662615"/>
              <a:gd name="connsiteY68" fmla="*/ 1544815 h 1597680"/>
              <a:gd name="connsiteX69" fmla="*/ 3833906 w 9662615"/>
              <a:gd name="connsiteY69" fmla="*/ 1516637 h 1597680"/>
              <a:gd name="connsiteX70" fmla="*/ 3696258 w 9662615"/>
              <a:gd name="connsiteY70" fmla="*/ 1537563 h 1597680"/>
              <a:gd name="connsiteX71" fmla="*/ 3594070 w 9662615"/>
              <a:gd name="connsiteY71" fmla="*/ 1509422 h 1597680"/>
              <a:gd name="connsiteX72" fmla="*/ 3565233 w 9662615"/>
              <a:gd name="connsiteY72" fmla="*/ 1515122 h 1597680"/>
              <a:gd name="connsiteX73" fmla="*/ 3560267 w 9662615"/>
              <a:gd name="connsiteY73" fmla="*/ 1516288 h 1597680"/>
              <a:gd name="connsiteX74" fmla="*/ 3540258 w 9662615"/>
              <a:gd name="connsiteY74" fmla="*/ 1516976 h 1597680"/>
              <a:gd name="connsiteX75" fmla="*/ 3534780 w 9662615"/>
              <a:gd name="connsiteY75" fmla="*/ 1522141 h 1597680"/>
              <a:gd name="connsiteX76" fmla="*/ 3504783 w 9662615"/>
              <a:gd name="connsiteY76" fmla="*/ 1526739 h 1597680"/>
              <a:gd name="connsiteX77" fmla="*/ 3430805 w 9662615"/>
              <a:gd name="connsiteY77" fmla="*/ 1542521 h 1597680"/>
              <a:gd name="connsiteX78" fmla="*/ 3292707 w 9662615"/>
              <a:gd name="connsiteY78" fmla="*/ 1520490 h 1597680"/>
              <a:gd name="connsiteX79" fmla="*/ 3187872 w 9662615"/>
              <a:gd name="connsiteY79" fmla="*/ 1519991 h 1597680"/>
              <a:gd name="connsiteX80" fmla="*/ 3148026 w 9662615"/>
              <a:gd name="connsiteY80" fmla="*/ 1524777 h 1597680"/>
              <a:gd name="connsiteX81" fmla="*/ 3092394 w 9662615"/>
              <a:gd name="connsiteY81" fmla="*/ 1528115 h 1597680"/>
              <a:gd name="connsiteX82" fmla="*/ 2994200 w 9662615"/>
              <a:gd name="connsiteY82" fmla="*/ 1537857 h 1597680"/>
              <a:gd name="connsiteX83" fmla="*/ 2862301 w 9662615"/>
              <a:gd name="connsiteY83" fmla="*/ 1544250 h 1597680"/>
              <a:gd name="connsiteX84" fmla="*/ 2766335 w 9662615"/>
              <a:gd name="connsiteY84" fmla="*/ 1527662 h 1597680"/>
              <a:gd name="connsiteX85" fmla="*/ 2757836 w 9662615"/>
              <a:gd name="connsiteY85" fmla="*/ 1531371 h 1597680"/>
              <a:gd name="connsiteX86" fmla="*/ 2691555 w 9662615"/>
              <a:gd name="connsiteY86" fmla="*/ 1530283 h 1597680"/>
              <a:gd name="connsiteX87" fmla="*/ 2491676 w 9662615"/>
              <a:gd name="connsiteY87" fmla="*/ 1500859 h 1597680"/>
              <a:gd name="connsiteX88" fmla="*/ 2378036 w 9662615"/>
              <a:gd name="connsiteY88" fmla="*/ 1520645 h 1597680"/>
              <a:gd name="connsiteX89" fmla="*/ 2284269 w 9662615"/>
              <a:gd name="connsiteY89" fmla="*/ 1503068 h 1597680"/>
              <a:gd name="connsiteX90" fmla="*/ 2207104 w 9662615"/>
              <a:gd name="connsiteY90" fmla="*/ 1508888 h 1597680"/>
              <a:gd name="connsiteX91" fmla="*/ 2149226 w 9662615"/>
              <a:gd name="connsiteY91" fmla="*/ 1523409 h 1597680"/>
              <a:gd name="connsiteX92" fmla="*/ 2084783 w 9662615"/>
              <a:gd name="connsiteY92" fmla="*/ 1524245 h 1597680"/>
              <a:gd name="connsiteX93" fmla="*/ 2070075 w 9662615"/>
              <a:gd name="connsiteY93" fmla="*/ 1511285 h 1597680"/>
              <a:gd name="connsiteX94" fmla="*/ 2001057 w 9662615"/>
              <a:gd name="connsiteY94" fmla="*/ 1516449 h 1597680"/>
              <a:gd name="connsiteX95" fmla="*/ 1896330 w 9662615"/>
              <a:gd name="connsiteY95" fmla="*/ 1525725 h 1597680"/>
              <a:gd name="connsiteX96" fmla="*/ 1835994 w 9662615"/>
              <a:gd name="connsiteY96" fmla="*/ 1527678 h 1597680"/>
              <a:gd name="connsiteX97" fmla="*/ 1671119 w 9662615"/>
              <a:gd name="connsiteY97" fmla="*/ 1536701 h 1597680"/>
              <a:gd name="connsiteX98" fmla="*/ 1601337 w 9662615"/>
              <a:gd name="connsiteY98" fmla="*/ 1548552 h 1597680"/>
              <a:gd name="connsiteX99" fmla="*/ 1407755 w 9662615"/>
              <a:gd name="connsiteY99" fmla="*/ 1571444 h 1597680"/>
              <a:gd name="connsiteX100" fmla="*/ 1271994 w 9662615"/>
              <a:gd name="connsiteY100" fmla="*/ 1579471 h 1597680"/>
              <a:gd name="connsiteX101" fmla="*/ 1249226 w 9662615"/>
              <a:gd name="connsiteY101" fmla="*/ 1583140 h 1597680"/>
              <a:gd name="connsiteX102" fmla="*/ 1217719 w 9662615"/>
              <a:gd name="connsiteY102" fmla="*/ 1580863 h 1597680"/>
              <a:gd name="connsiteX103" fmla="*/ 1091432 w 9662615"/>
              <a:gd name="connsiteY103" fmla="*/ 1571003 h 1597680"/>
              <a:gd name="connsiteX104" fmla="*/ 992039 w 9662615"/>
              <a:gd name="connsiteY104" fmla="*/ 1556662 h 1597680"/>
              <a:gd name="connsiteX105" fmla="*/ 868264 w 9662615"/>
              <a:gd name="connsiteY105" fmla="*/ 1566392 h 1597680"/>
              <a:gd name="connsiteX106" fmla="*/ 792765 w 9662615"/>
              <a:gd name="connsiteY106" fmla="*/ 1563102 h 1597680"/>
              <a:gd name="connsiteX107" fmla="*/ 669055 w 9662615"/>
              <a:gd name="connsiteY107" fmla="*/ 1543638 h 1597680"/>
              <a:gd name="connsiteX108" fmla="*/ 506152 w 9662615"/>
              <a:gd name="connsiteY108" fmla="*/ 1549124 h 1597680"/>
              <a:gd name="connsiteX109" fmla="*/ 472797 w 9662615"/>
              <a:gd name="connsiteY109" fmla="*/ 1568904 h 1597680"/>
              <a:gd name="connsiteX110" fmla="*/ 427864 w 9662615"/>
              <a:gd name="connsiteY110" fmla="*/ 1580848 h 1597680"/>
              <a:gd name="connsiteX111" fmla="*/ 408381 w 9662615"/>
              <a:gd name="connsiteY111" fmla="*/ 1552940 h 1597680"/>
              <a:gd name="connsiteX112" fmla="*/ 267163 w 9662615"/>
              <a:gd name="connsiteY112" fmla="*/ 1531913 h 1597680"/>
              <a:gd name="connsiteX113" fmla="*/ 196644 w 9662615"/>
              <a:gd name="connsiteY113" fmla="*/ 1524565 h 1597680"/>
              <a:gd name="connsiteX114" fmla="*/ 86819 w 9662615"/>
              <a:gd name="connsiteY114" fmla="*/ 1519517 h 1597680"/>
              <a:gd name="connsiteX115" fmla="*/ 53369 w 9662615"/>
              <a:gd name="connsiteY115" fmla="*/ 1516853 h 1597680"/>
              <a:gd name="connsiteX116" fmla="*/ 2359 w 9662615"/>
              <a:gd name="connsiteY116" fmla="*/ 1515247 h 1597680"/>
              <a:gd name="connsiteX117" fmla="*/ 0 w 9662615"/>
              <a:gd name="connsiteY117" fmla="*/ 1514932 h 1597680"/>
              <a:gd name="connsiteX118" fmla="*/ 0 w 9662615"/>
              <a:gd name="connsiteY118" fmla="*/ 0 h 1597680"/>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603753"/>
              <a:gd name="connsiteX1" fmla="*/ 9662615 w 9662615"/>
              <a:gd name="connsiteY1" fmla="*/ 0 h 1603753"/>
              <a:gd name="connsiteX2" fmla="*/ 9662615 w 9662615"/>
              <a:gd name="connsiteY2" fmla="*/ 1280346 h 1603753"/>
              <a:gd name="connsiteX3" fmla="*/ 9658420 w 9662615"/>
              <a:gd name="connsiteY3" fmla="*/ 1280106 h 1603753"/>
              <a:gd name="connsiteX4" fmla="*/ 9469546 w 9662615"/>
              <a:gd name="connsiteY4" fmla="*/ 1289837 h 1603753"/>
              <a:gd name="connsiteX5" fmla="*/ 9385895 w 9662615"/>
              <a:gd name="connsiteY5" fmla="*/ 1269203 h 1603753"/>
              <a:gd name="connsiteX6" fmla="*/ 9144767 w 9662615"/>
              <a:gd name="connsiteY6" fmla="*/ 1264120 h 1603753"/>
              <a:gd name="connsiteX7" fmla="*/ 8837252 w 9662615"/>
              <a:gd name="connsiteY7" fmla="*/ 1350515 h 1603753"/>
              <a:gd name="connsiteX8" fmla="*/ 8705466 w 9662615"/>
              <a:gd name="connsiteY8" fmla="*/ 1342419 h 1603753"/>
              <a:gd name="connsiteX9" fmla="*/ 8652221 w 9662615"/>
              <a:gd name="connsiteY9" fmla="*/ 1326906 h 1603753"/>
              <a:gd name="connsiteX10" fmla="*/ 8632312 w 9662615"/>
              <a:gd name="connsiteY10" fmla="*/ 1326025 h 1603753"/>
              <a:gd name="connsiteX11" fmla="*/ 8591582 w 9662615"/>
              <a:gd name="connsiteY11" fmla="*/ 1341666 h 1603753"/>
              <a:gd name="connsiteX12" fmla="*/ 8537336 w 9662615"/>
              <a:gd name="connsiteY12" fmla="*/ 1341684 h 1603753"/>
              <a:gd name="connsiteX13" fmla="*/ 8472508 w 9662615"/>
              <a:gd name="connsiteY13" fmla="*/ 1363109 h 1603753"/>
              <a:gd name="connsiteX14" fmla="*/ 8258477 w 9662615"/>
              <a:gd name="connsiteY14" fmla="*/ 1370666 h 1603753"/>
              <a:gd name="connsiteX15" fmla="*/ 8197961 w 9662615"/>
              <a:gd name="connsiteY15" fmla="*/ 1392804 h 1603753"/>
              <a:gd name="connsiteX16" fmla="*/ 8171196 w 9662615"/>
              <a:gd name="connsiteY16" fmla="*/ 1397216 h 1603753"/>
              <a:gd name="connsiteX17" fmla="*/ 8127667 w 9662615"/>
              <a:gd name="connsiteY17" fmla="*/ 1418254 h 1603753"/>
              <a:gd name="connsiteX18" fmla="*/ 7974579 w 9662615"/>
              <a:gd name="connsiteY18" fmla="*/ 1383439 h 1603753"/>
              <a:gd name="connsiteX19" fmla="*/ 7768351 w 9662615"/>
              <a:gd name="connsiteY19" fmla="*/ 1395051 h 1603753"/>
              <a:gd name="connsiteX20" fmla="*/ 7635985 w 9662615"/>
              <a:gd name="connsiteY20" fmla="*/ 1386363 h 1603753"/>
              <a:gd name="connsiteX21" fmla="*/ 7466069 w 9662615"/>
              <a:gd name="connsiteY21" fmla="*/ 1377654 h 1603753"/>
              <a:gd name="connsiteX22" fmla="*/ 7355642 w 9662615"/>
              <a:gd name="connsiteY22" fmla="*/ 1407761 h 1603753"/>
              <a:gd name="connsiteX23" fmla="*/ 7151610 w 9662615"/>
              <a:gd name="connsiteY23" fmla="*/ 1397856 h 1603753"/>
              <a:gd name="connsiteX24" fmla="*/ 7082147 w 9662615"/>
              <a:gd name="connsiteY24" fmla="*/ 1406113 h 1603753"/>
              <a:gd name="connsiteX25" fmla="*/ 7014958 w 9662615"/>
              <a:gd name="connsiteY25" fmla="*/ 1396883 h 1603753"/>
              <a:gd name="connsiteX26" fmla="*/ 6907567 w 9662615"/>
              <a:gd name="connsiteY26" fmla="*/ 1419149 h 1603753"/>
              <a:gd name="connsiteX27" fmla="*/ 6748428 w 9662615"/>
              <a:gd name="connsiteY27" fmla="*/ 1420308 h 1603753"/>
              <a:gd name="connsiteX28" fmla="*/ 6654257 w 9662615"/>
              <a:gd name="connsiteY28" fmla="*/ 1424143 h 1603753"/>
              <a:gd name="connsiteX29" fmla="*/ 6620123 w 9662615"/>
              <a:gd name="connsiteY29" fmla="*/ 1430535 h 1603753"/>
              <a:gd name="connsiteX30" fmla="*/ 6571355 w 9662615"/>
              <a:gd name="connsiteY30" fmla="*/ 1436144 h 1603753"/>
              <a:gd name="connsiteX31" fmla="*/ 6486557 w 9662615"/>
              <a:gd name="connsiteY31" fmla="*/ 1449861 h 1603753"/>
              <a:gd name="connsiteX32" fmla="*/ 6370419 w 9662615"/>
              <a:gd name="connsiteY32" fmla="*/ 1461649 h 1603753"/>
              <a:gd name="connsiteX33" fmla="*/ 6278839 w 9662615"/>
              <a:gd name="connsiteY33" fmla="*/ 1449160 h 1603753"/>
              <a:gd name="connsiteX34" fmla="*/ 6272455 w 9662615"/>
              <a:gd name="connsiteY34" fmla="*/ 1453191 h 1603753"/>
              <a:gd name="connsiteX35" fmla="*/ 6212659 w 9662615"/>
              <a:gd name="connsiteY35" fmla="*/ 1454850 h 1603753"/>
              <a:gd name="connsiteX36" fmla="*/ 6069317 w 9662615"/>
              <a:gd name="connsiteY36" fmla="*/ 1445838 h 1603753"/>
              <a:gd name="connsiteX37" fmla="*/ 5878477 w 9662615"/>
              <a:gd name="connsiteY37" fmla="*/ 1439180 h 1603753"/>
              <a:gd name="connsiteX38" fmla="*/ 5838387 w 9662615"/>
              <a:gd name="connsiteY38" fmla="*/ 1444679 h 1603753"/>
              <a:gd name="connsiteX39" fmla="*/ 5771136 w 9662615"/>
              <a:gd name="connsiteY39" fmla="*/ 1453639 h 1603753"/>
              <a:gd name="connsiteX40" fmla="*/ 5724081 w 9662615"/>
              <a:gd name="connsiteY40" fmla="*/ 1470431 h 1603753"/>
              <a:gd name="connsiteX41" fmla="*/ 5666577 w 9662615"/>
              <a:gd name="connsiteY41" fmla="*/ 1473921 h 1603753"/>
              <a:gd name="connsiteX42" fmla="*/ 5649068 w 9662615"/>
              <a:gd name="connsiteY42" fmla="*/ 1461676 h 1603753"/>
              <a:gd name="connsiteX43" fmla="*/ 5588902 w 9662615"/>
              <a:gd name="connsiteY43" fmla="*/ 1469647 h 1603753"/>
              <a:gd name="connsiteX44" fmla="*/ 5498090 w 9662615"/>
              <a:gd name="connsiteY44" fmla="*/ 1483173 h 1603753"/>
              <a:gd name="connsiteX45" fmla="*/ 5444641 w 9662615"/>
              <a:gd name="connsiteY45" fmla="*/ 1487602 h 1603753"/>
              <a:gd name="connsiteX46" fmla="*/ 5299812 w 9662615"/>
              <a:gd name="connsiteY46" fmla="*/ 1503362 h 1603753"/>
              <a:gd name="connsiteX47" fmla="*/ 5213947 w 9662615"/>
              <a:gd name="connsiteY47" fmla="*/ 1516637 h 1603753"/>
              <a:gd name="connsiteX48" fmla="*/ 5090342 w 9662615"/>
              <a:gd name="connsiteY48" fmla="*/ 1546680 h 1603753"/>
              <a:gd name="connsiteX49" fmla="*/ 5129812 w 9662615"/>
              <a:gd name="connsiteY49" fmla="*/ 1521277 h 1603753"/>
              <a:gd name="connsiteX50" fmla="*/ 5059484 w 9662615"/>
              <a:gd name="connsiteY50" fmla="*/ 1546802 h 1603753"/>
              <a:gd name="connsiteX51" fmla="*/ 5038524 w 9662615"/>
              <a:gd name="connsiteY51" fmla="*/ 1545675 h 1603753"/>
              <a:gd name="connsiteX52" fmla="*/ 5026564 w 9662615"/>
              <a:gd name="connsiteY52" fmla="*/ 1545376 h 1603753"/>
              <a:gd name="connsiteX53" fmla="*/ 4969433 w 9662615"/>
              <a:gd name="connsiteY53" fmla="*/ 1550865 h 1603753"/>
              <a:gd name="connsiteX54" fmla="*/ 4929254 w 9662615"/>
              <a:gd name="connsiteY54" fmla="*/ 1563452 h 1603753"/>
              <a:gd name="connsiteX55" fmla="*/ 4871726 w 9662615"/>
              <a:gd name="connsiteY55" fmla="*/ 1570584 h 1603753"/>
              <a:gd name="connsiteX56" fmla="*/ 4843267 w 9662615"/>
              <a:gd name="connsiteY56" fmla="*/ 1561459 h 1603753"/>
              <a:gd name="connsiteX57" fmla="*/ 4821058 w 9662615"/>
              <a:gd name="connsiteY57" fmla="*/ 1553078 h 1603753"/>
              <a:gd name="connsiteX58" fmla="*/ 4791466 w 9662615"/>
              <a:gd name="connsiteY58" fmla="*/ 1561324 h 1603753"/>
              <a:gd name="connsiteX59" fmla="*/ 4784247 w 9662615"/>
              <a:gd name="connsiteY59" fmla="*/ 1562342 h 1603753"/>
              <a:gd name="connsiteX60" fmla="*/ 4743285 w 9662615"/>
              <a:gd name="connsiteY60" fmla="*/ 1597680 h 1603753"/>
              <a:gd name="connsiteX61" fmla="*/ 4697562 w 9662615"/>
              <a:gd name="connsiteY61" fmla="*/ 1551206 h 1603753"/>
              <a:gd name="connsiteX62" fmla="*/ 4662664 w 9662615"/>
              <a:gd name="connsiteY62" fmla="*/ 1573162 h 1603753"/>
              <a:gd name="connsiteX63" fmla="*/ 4603028 w 9662615"/>
              <a:gd name="connsiteY63" fmla="*/ 1568821 h 1603753"/>
              <a:gd name="connsiteX64" fmla="*/ 4541612 w 9662615"/>
              <a:gd name="connsiteY64" fmla="*/ 1545262 h 1603753"/>
              <a:gd name="connsiteX65" fmla="*/ 4422155 w 9662615"/>
              <a:gd name="connsiteY65" fmla="*/ 1542059 h 1603753"/>
              <a:gd name="connsiteX66" fmla="*/ 4221826 w 9662615"/>
              <a:gd name="connsiteY66" fmla="*/ 1508923 h 1603753"/>
              <a:gd name="connsiteX67" fmla="*/ 4096601 w 9662615"/>
              <a:gd name="connsiteY67" fmla="*/ 1521563 h 1603753"/>
              <a:gd name="connsiteX68" fmla="*/ 3970635 w 9662615"/>
              <a:gd name="connsiteY68" fmla="*/ 1544815 h 1603753"/>
              <a:gd name="connsiteX69" fmla="*/ 3833906 w 9662615"/>
              <a:gd name="connsiteY69" fmla="*/ 1516637 h 1603753"/>
              <a:gd name="connsiteX70" fmla="*/ 3696258 w 9662615"/>
              <a:gd name="connsiteY70" fmla="*/ 1537563 h 1603753"/>
              <a:gd name="connsiteX71" fmla="*/ 3594070 w 9662615"/>
              <a:gd name="connsiteY71" fmla="*/ 1509422 h 1603753"/>
              <a:gd name="connsiteX72" fmla="*/ 3565233 w 9662615"/>
              <a:gd name="connsiteY72" fmla="*/ 1515122 h 1603753"/>
              <a:gd name="connsiteX73" fmla="*/ 3560267 w 9662615"/>
              <a:gd name="connsiteY73" fmla="*/ 1516288 h 1603753"/>
              <a:gd name="connsiteX74" fmla="*/ 3540258 w 9662615"/>
              <a:gd name="connsiteY74" fmla="*/ 1516976 h 1603753"/>
              <a:gd name="connsiteX75" fmla="*/ 3534780 w 9662615"/>
              <a:gd name="connsiteY75" fmla="*/ 1522141 h 1603753"/>
              <a:gd name="connsiteX76" fmla="*/ 3504783 w 9662615"/>
              <a:gd name="connsiteY76" fmla="*/ 1526739 h 1603753"/>
              <a:gd name="connsiteX77" fmla="*/ 3430805 w 9662615"/>
              <a:gd name="connsiteY77" fmla="*/ 1542521 h 1603753"/>
              <a:gd name="connsiteX78" fmla="*/ 3292707 w 9662615"/>
              <a:gd name="connsiteY78" fmla="*/ 1520490 h 1603753"/>
              <a:gd name="connsiteX79" fmla="*/ 3187872 w 9662615"/>
              <a:gd name="connsiteY79" fmla="*/ 1519991 h 1603753"/>
              <a:gd name="connsiteX80" fmla="*/ 3148026 w 9662615"/>
              <a:gd name="connsiteY80" fmla="*/ 1524777 h 1603753"/>
              <a:gd name="connsiteX81" fmla="*/ 3092394 w 9662615"/>
              <a:gd name="connsiteY81" fmla="*/ 1528115 h 1603753"/>
              <a:gd name="connsiteX82" fmla="*/ 2994200 w 9662615"/>
              <a:gd name="connsiteY82" fmla="*/ 1537857 h 1603753"/>
              <a:gd name="connsiteX83" fmla="*/ 2862301 w 9662615"/>
              <a:gd name="connsiteY83" fmla="*/ 1544250 h 1603753"/>
              <a:gd name="connsiteX84" fmla="*/ 2766335 w 9662615"/>
              <a:gd name="connsiteY84" fmla="*/ 1527662 h 1603753"/>
              <a:gd name="connsiteX85" fmla="*/ 2757836 w 9662615"/>
              <a:gd name="connsiteY85" fmla="*/ 1531371 h 1603753"/>
              <a:gd name="connsiteX86" fmla="*/ 2691555 w 9662615"/>
              <a:gd name="connsiteY86" fmla="*/ 1530283 h 1603753"/>
              <a:gd name="connsiteX87" fmla="*/ 2491676 w 9662615"/>
              <a:gd name="connsiteY87" fmla="*/ 1500859 h 1603753"/>
              <a:gd name="connsiteX88" fmla="*/ 2378036 w 9662615"/>
              <a:gd name="connsiteY88" fmla="*/ 1520645 h 1603753"/>
              <a:gd name="connsiteX89" fmla="*/ 2284269 w 9662615"/>
              <a:gd name="connsiteY89" fmla="*/ 1503068 h 1603753"/>
              <a:gd name="connsiteX90" fmla="*/ 2207104 w 9662615"/>
              <a:gd name="connsiteY90" fmla="*/ 1508888 h 1603753"/>
              <a:gd name="connsiteX91" fmla="*/ 2149226 w 9662615"/>
              <a:gd name="connsiteY91" fmla="*/ 1523409 h 1603753"/>
              <a:gd name="connsiteX92" fmla="*/ 2084783 w 9662615"/>
              <a:gd name="connsiteY92" fmla="*/ 1524245 h 1603753"/>
              <a:gd name="connsiteX93" fmla="*/ 2070075 w 9662615"/>
              <a:gd name="connsiteY93" fmla="*/ 1511285 h 1603753"/>
              <a:gd name="connsiteX94" fmla="*/ 2001057 w 9662615"/>
              <a:gd name="connsiteY94" fmla="*/ 1516449 h 1603753"/>
              <a:gd name="connsiteX95" fmla="*/ 1896330 w 9662615"/>
              <a:gd name="connsiteY95" fmla="*/ 1525725 h 1603753"/>
              <a:gd name="connsiteX96" fmla="*/ 1835994 w 9662615"/>
              <a:gd name="connsiteY96" fmla="*/ 1527678 h 1603753"/>
              <a:gd name="connsiteX97" fmla="*/ 1671119 w 9662615"/>
              <a:gd name="connsiteY97" fmla="*/ 1536701 h 1603753"/>
              <a:gd name="connsiteX98" fmla="*/ 1601337 w 9662615"/>
              <a:gd name="connsiteY98" fmla="*/ 1548552 h 1603753"/>
              <a:gd name="connsiteX99" fmla="*/ 1407755 w 9662615"/>
              <a:gd name="connsiteY99" fmla="*/ 1571444 h 1603753"/>
              <a:gd name="connsiteX100" fmla="*/ 1271994 w 9662615"/>
              <a:gd name="connsiteY100" fmla="*/ 1579471 h 1603753"/>
              <a:gd name="connsiteX101" fmla="*/ 1249226 w 9662615"/>
              <a:gd name="connsiteY101" fmla="*/ 1583140 h 1603753"/>
              <a:gd name="connsiteX102" fmla="*/ 1217719 w 9662615"/>
              <a:gd name="connsiteY102" fmla="*/ 1580863 h 1603753"/>
              <a:gd name="connsiteX103" fmla="*/ 1091432 w 9662615"/>
              <a:gd name="connsiteY103" fmla="*/ 1571003 h 1603753"/>
              <a:gd name="connsiteX104" fmla="*/ 992039 w 9662615"/>
              <a:gd name="connsiteY104" fmla="*/ 1556662 h 1603753"/>
              <a:gd name="connsiteX105" fmla="*/ 868264 w 9662615"/>
              <a:gd name="connsiteY105" fmla="*/ 1566392 h 1603753"/>
              <a:gd name="connsiteX106" fmla="*/ 792765 w 9662615"/>
              <a:gd name="connsiteY106" fmla="*/ 1563102 h 1603753"/>
              <a:gd name="connsiteX107" fmla="*/ 669055 w 9662615"/>
              <a:gd name="connsiteY107" fmla="*/ 1543638 h 1603753"/>
              <a:gd name="connsiteX108" fmla="*/ 506152 w 9662615"/>
              <a:gd name="connsiteY108" fmla="*/ 1549124 h 1603753"/>
              <a:gd name="connsiteX109" fmla="*/ 472797 w 9662615"/>
              <a:gd name="connsiteY109" fmla="*/ 1568904 h 1603753"/>
              <a:gd name="connsiteX110" fmla="*/ 427864 w 9662615"/>
              <a:gd name="connsiteY110" fmla="*/ 1580848 h 1603753"/>
              <a:gd name="connsiteX111" fmla="*/ 408381 w 9662615"/>
              <a:gd name="connsiteY111" fmla="*/ 1552940 h 1603753"/>
              <a:gd name="connsiteX112" fmla="*/ 267163 w 9662615"/>
              <a:gd name="connsiteY112" fmla="*/ 1531913 h 1603753"/>
              <a:gd name="connsiteX113" fmla="*/ 196644 w 9662615"/>
              <a:gd name="connsiteY113" fmla="*/ 1524565 h 1603753"/>
              <a:gd name="connsiteX114" fmla="*/ 86819 w 9662615"/>
              <a:gd name="connsiteY114" fmla="*/ 1519517 h 1603753"/>
              <a:gd name="connsiteX115" fmla="*/ 53369 w 9662615"/>
              <a:gd name="connsiteY115" fmla="*/ 1516853 h 1603753"/>
              <a:gd name="connsiteX116" fmla="*/ 2359 w 9662615"/>
              <a:gd name="connsiteY116" fmla="*/ 1515247 h 1603753"/>
              <a:gd name="connsiteX117" fmla="*/ 0 w 9662615"/>
              <a:gd name="connsiteY117" fmla="*/ 1514932 h 1603753"/>
              <a:gd name="connsiteX118" fmla="*/ 0 w 9662615"/>
              <a:gd name="connsiteY118" fmla="*/ 0 h 1603753"/>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422155 w 9662615"/>
              <a:gd name="connsiteY65" fmla="*/ 1542059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41612 w 9662615"/>
              <a:gd name="connsiteY64" fmla="*/ 1545262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603028 w 9662615"/>
              <a:gd name="connsiteY63" fmla="*/ 1568821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95077 w 9662615"/>
              <a:gd name="connsiteY63" fmla="*/ 1552918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62664 w 9662615"/>
              <a:gd name="connsiteY62" fmla="*/ 1573162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8923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70635 w 9662615"/>
              <a:gd name="connsiteY68" fmla="*/ 1544815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3966659 w 9662615"/>
              <a:gd name="connsiteY68" fmla="*/ 1528913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96499"/>
              <a:gd name="connsiteX1" fmla="*/ 9662615 w 9662615"/>
              <a:gd name="connsiteY1" fmla="*/ 0 h 1596499"/>
              <a:gd name="connsiteX2" fmla="*/ 9662615 w 9662615"/>
              <a:gd name="connsiteY2" fmla="*/ 1280346 h 1596499"/>
              <a:gd name="connsiteX3" fmla="*/ 9658420 w 9662615"/>
              <a:gd name="connsiteY3" fmla="*/ 1280106 h 1596499"/>
              <a:gd name="connsiteX4" fmla="*/ 9469546 w 9662615"/>
              <a:gd name="connsiteY4" fmla="*/ 1289837 h 1596499"/>
              <a:gd name="connsiteX5" fmla="*/ 9385895 w 9662615"/>
              <a:gd name="connsiteY5" fmla="*/ 1269203 h 1596499"/>
              <a:gd name="connsiteX6" fmla="*/ 9144767 w 9662615"/>
              <a:gd name="connsiteY6" fmla="*/ 1264120 h 1596499"/>
              <a:gd name="connsiteX7" fmla="*/ 8837252 w 9662615"/>
              <a:gd name="connsiteY7" fmla="*/ 1350515 h 1596499"/>
              <a:gd name="connsiteX8" fmla="*/ 8705466 w 9662615"/>
              <a:gd name="connsiteY8" fmla="*/ 1342419 h 1596499"/>
              <a:gd name="connsiteX9" fmla="*/ 8652221 w 9662615"/>
              <a:gd name="connsiteY9" fmla="*/ 1326906 h 1596499"/>
              <a:gd name="connsiteX10" fmla="*/ 8632312 w 9662615"/>
              <a:gd name="connsiteY10" fmla="*/ 1326025 h 1596499"/>
              <a:gd name="connsiteX11" fmla="*/ 8591582 w 9662615"/>
              <a:gd name="connsiteY11" fmla="*/ 1341666 h 1596499"/>
              <a:gd name="connsiteX12" fmla="*/ 8537336 w 9662615"/>
              <a:gd name="connsiteY12" fmla="*/ 1341684 h 1596499"/>
              <a:gd name="connsiteX13" fmla="*/ 8472508 w 9662615"/>
              <a:gd name="connsiteY13" fmla="*/ 1363109 h 1596499"/>
              <a:gd name="connsiteX14" fmla="*/ 8258477 w 9662615"/>
              <a:gd name="connsiteY14" fmla="*/ 1370666 h 1596499"/>
              <a:gd name="connsiteX15" fmla="*/ 8197961 w 9662615"/>
              <a:gd name="connsiteY15" fmla="*/ 1392804 h 1596499"/>
              <a:gd name="connsiteX16" fmla="*/ 8171196 w 9662615"/>
              <a:gd name="connsiteY16" fmla="*/ 1397216 h 1596499"/>
              <a:gd name="connsiteX17" fmla="*/ 8127667 w 9662615"/>
              <a:gd name="connsiteY17" fmla="*/ 1418254 h 1596499"/>
              <a:gd name="connsiteX18" fmla="*/ 7974579 w 9662615"/>
              <a:gd name="connsiteY18" fmla="*/ 1383439 h 1596499"/>
              <a:gd name="connsiteX19" fmla="*/ 7768351 w 9662615"/>
              <a:gd name="connsiteY19" fmla="*/ 1395051 h 1596499"/>
              <a:gd name="connsiteX20" fmla="*/ 7635985 w 9662615"/>
              <a:gd name="connsiteY20" fmla="*/ 1386363 h 1596499"/>
              <a:gd name="connsiteX21" fmla="*/ 7466069 w 9662615"/>
              <a:gd name="connsiteY21" fmla="*/ 1377654 h 1596499"/>
              <a:gd name="connsiteX22" fmla="*/ 7355642 w 9662615"/>
              <a:gd name="connsiteY22" fmla="*/ 1407761 h 1596499"/>
              <a:gd name="connsiteX23" fmla="*/ 7151610 w 9662615"/>
              <a:gd name="connsiteY23" fmla="*/ 1397856 h 1596499"/>
              <a:gd name="connsiteX24" fmla="*/ 7082147 w 9662615"/>
              <a:gd name="connsiteY24" fmla="*/ 1406113 h 1596499"/>
              <a:gd name="connsiteX25" fmla="*/ 7014958 w 9662615"/>
              <a:gd name="connsiteY25" fmla="*/ 1396883 h 1596499"/>
              <a:gd name="connsiteX26" fmla="*/ 6907567 w 9662615"/>
              <a:gd name="connsiteY26" fmla="*/ 1419149 h 1596499"/>
              <a:gd name="connsiteX27" fmla="*/ 6748428 w 9662615"/>
              <a:gd name="connsiteY27" fmla="*/ 1420308 h 1596499"/>
              <a:gd name="connsiteX28" fmla="*/ 6654257 w 9662615"/>
              <a:gd name="connsiteY28" fmla="*/ 1424143 h 1596499"/>
              <a:gd name="connsiteX29" fmla="*/ 6620123 w 9662615"/>
              <a:gd name="connsiteY29" fmla="*/ 1430535 h 1596499"/>
              <a:gd name="connsiteX30" fmla="*/ 6571355 w 9662615"/>
              <a:gd name="connsiteY30" fmla="*/ 1436144 h 1596499"/>
              <a:gd name="connsiteX31" fmla="*/ 6486557 w 9662615"/>
              <a:gd name="connsiteY31" fmla="*/ 1449861 h 1596499"/>
              <a:gd name="connsiteX32" fmla="*/ 6370419 w 9662615"/>
              <a:gd name="connsiteY32" fmla="*/ 1461649 h 1596499"/>
              <a:gd name="connsiteX33" fmla="*/ 6278839 w 9662615"/>
              <a:gd name="connsiteY33" fmla="*/ 1449160 h 1596499"/>
              <a:gd name="connsiteX34" fmla="*/ 6272455 w 9662615"/>
              <a:gd name="connsiteY34" fmla="*/ 1453191 h 1596499"/>
              <a:gd name="connsiteX35" fmla="*/ 6212659 w 9662615"/>
              <a:gd name="connsiteY35" fmla="*/ 1454850 h 1596499"/>
              <a:gd name="connsiteX36" fmla="*/ 6069317 w 9662615"/>
              <a:gd name="connsiteY36" fmla="*/ 1445838 h 1596499"/>
              <a:gd name="connsiteX37" fmla="*/ 5878477 w 9662615"/>
              <a:gd name="connsiteY37" fmla="*/ 1439180 h 1596499"/>
              <a:gd name="connsiteX38" fmla="*/ 5838387 w 9662615"/>
              <a:gd name="connsiteY38" fmla="*/ 1444679 h 1596499"/>
              <a:gd name="connsiteX39" fmla="*/ 5771136 w 9662615"/>
              <a:gd name="connsiteY39" fmla="*/ 1453639 h 1596499"/>
              <a:gd name="connsiteX40" fmla="*/ 5724081 w 9662615"/>
              <a:gd name="connsiteY40" fmla="*/ 1470431 h 1596499"/>
              <a:gd name="connsiteX41" fmla="*/ 5666577 w 9662615"/>
              <a:gd name="connsiteY41" fmla="*/ 1473921 h 1596499"/>
              <a:gd name="connsiteX42" fmla="*/ 5649068 w 9662615"/>
              <a:gd name="connsiteY42" fmla="*/ 1461676 h 1596499"/>
              <a:gd name="connsiteX43" fmla="*/ 5588902 w 9662615"/>
              <a:gd name="connsiteY43" fmla="*/ 1469647 h 1596499"/>
              <a:gd name="connsiteX44" fmla="*/ 5498090 w 9662615"/>
              <a:gd name="connsiteY44" fmla="*/ 1483173 h 1596499"/>
              <a:gd name="connsiteX45" fmla="*/ 5444641 w 9662615"/>
              <a:gd name="connsiteY45" fmla="*/ 1487602 h 1596499"/>
              <a:gd name="connsiteX46" fmla="*/ 5299812 w 9662615"/>
              <a:gd name="connsiteY46" fmla="*/ 1503362 h 1596499"/>
              <a:gd name="connsiteX47" fmla="*/ 5213947 w 9662615"/>
              <a:gd name="connsiteY47" fmla="*/ 1516637 h 1596499"/>
              <a:gd name="connsiteX48" fmla="*/ 5090342 w 9662615"/>
              <a:gd name="connsiteY48" fmla="*/ 1546680 h 1596499"/>
              <a:gd name="connsiteX49" fmla="*/ 5129812 w 9662615"/>
              <a:gd name="connsiteY49" fmla="*/ 1521277 h 1596499"/>
              <a:gd name="connsiteX50" fmla="*/ 5059484 w 9662615"/>
              <a:gd name="connsiteY50" fmla="*/ 1546802 h 1596499"/>
              <a:gd name="connsiteX51" fmla="*/ 5038524 w 9662615"/>
              <a:gd name="connsiteY51" fmla="*/ 1545675 h 1596499"/>
              <a:gd name="connsiteX52" fmla="*/ 5026564 w 9662615"/>
              <a:gd name="connsiteY52" fmla="*/ 1545376 h 1596499"/>
              <a:gd name="connsiteX53" fmla="*/ 4969433 w 9662615"/>
              <a:gd name="connsiteY53" fmla="*/ 1550865 h 1596499"/>
              <a:gd name="connsiteX54" fmla="*/ 4929254 w 9662615"/>
              <a:gd name="connsiteY54" fmla="*/ 1563452 h 1596499"/>
              <a:gd name="connsiteX55" fmla="*/ 4871726 w 9662615"/>
              <a:gd name="connsiteY55" fmla="*/ 1570584 h 1596499"/>
              <a:gd name="connsiteX56" fmla="*/ 4843267 w 9662615"/>
              <a:gd name="connsiteY56" fmla="*/ 1561459 h 1596499"/>
              <a:gd name="connsiteX57" fmla="*/ 4821058 w 9662615"/>
              <a:gd name="connsiteY57" fmla="*/ 1553078 h 1596499"/>
              <a:gd name="connsiteX58" fmla="*/ 4791466 w 9662615"/>
              <a:gd name="connsiteY58" fmla="*/ 1561324 h 1596499"/>
              <a:gd name="connsiteX59" fmla="*/ 4784247 w 9662615"/>
              <a:gd name="connsiteY59" fmla="*/ 1562342 h 1596499"/>
              <a:gd name="connsiteX60" fmla="*/ 4739309 w 9662615"/>
              <a:gd name="connsiteY60" fmla="*/ 1553948 h 1596499"/>
              <a:gd name="connsiteX61" fmla="*/ 4697562 w 9662615"/>
              <a:gd name="connsiteY61" fmla="*/ 1551206 h 1596499"/>
              <a:gd name="connsiteX62" fmla="*/ 4650737 w 9662615"/>
              <a:gd name="connsiteY62" fmla="*/ 1537381 h 1596499"/>
              <a:gd name="connsiteX63" fmla="*/ 4583150 w 9662615"/>
              <a:gd name="connsiteY63" fmla="*/ 1529064 h 1596499"/>
              <a:gd name="connsiteX64" fmla="*/ 4521734 w 9662615"/>
              <a:gd name="connsiteY64" fmla="*/ 1529359 h 1596499"/>
              <a:gd name="connsiteX65" fmla="*/ 4382398 w 9662615"/>
              <a:gd name="connsiteY65" fmla="*/ 1534108 h 1596499"/>
              <a:gd name="connsiteX66" fmla="*/ 4221826 w 9662615"/>
              <a:gd name="connsiteY66" fmla="*/ 1500972 h 1596499"/>
              <a:gd name="connsiteX67" fmla="*/ 4096601 w 9662615"/>
              <a:gd name="connsiteY67" fmla="*/ 1521563 h 1596499"/>
              <a:gd name="connsiteX68" fmla="*/ 3978586 w 9662615"/>
              <a:gd name="connsiteY68" fmla="*/ 1596499 h 1596499"/>
              <a:gd name="connsiteX69" fmla="*/ 3833906 w 9662615"/>
              <a:gd name="connsiteY69" fmla="*/ 1516637 h 1596499"/>
              <a:gd name="connsiteX70" fmla="*/ 3696258 w 9662615"/>
              <a:gd name="connsiteY70" fmla="*/ 1537563 h 1596499"/>
              <a:gd name="connsiteX71" fmla="*/ 3594070 w 9662615"/>
              <a:gd name="connsiteY71" fmla="*/ 1509422 h 1596499"/>
              <a:gd name="connsiteX72" fmla="*/ 3565233 w 9662615"/>
              <a:gd name="connsiteY72" fmla="*/ 1515122 h 1596499"/>
              <a:gd name="connsiteX73" fmla="*/ 3560267 w 9662615"/>
              <a:gd name="connsiteY73" fmla="*/ 1516288 h 1596499"/>
              <a:gd name="connsiteX74" fmla="*/ 3540258 w 9662615"/>
              <a:gd name="connsiteY74" fmla="*/ 1516976 h 1596499"/>
              <a:gd name="connsiteX75" fmla="*/ 3534780 w 9662615"/>
              <a:gd name="connsiteY75" fmla="*/ 1522141 h 1596499"/>
              <a:gd name="connsiteX76" fmla="*/ 3504783 w 9662615"/>
              <a:gd name="connsiteY76" fmla="*/ 1526739 h 1596499"/>
              <a:gd name="connsiteX77" fmla="*/ 3430805 w 9662615"/>
              <a:gd name="connsiteY77" fmla="*/ 1542521 h 1596499"/>
              <a:gd name="connsiteX78" fmla="*/ 3292707 w 9662615"/>
              <a:gd name="connsiteY78" fmla="*/ 1520490 h 1596499"/>
              <a:gd name="connsiteX79" fmla="*/ 3187872 w 9662615"/>
              <a:gd name="connsiteY79" fmla="*/ 1519991 h 1596499"/>
              <a:gd name="connsiteX80" fmla="*/ 3148026 w 9662615"/>
              <a:gd name="connsiteY80" fmla="*/ 1524777 h 1596499"/>
              <a:gd name="connsiteX81" fmla="*/ 3092394 w 9662615"/>
              <a:gd name="connsiteY81" fmla="*/ 1528115 h 1596499"/>
              <a:gd name="connsiteX82" fmla="*/ 2994200 w 9662615"/>
              <a:gd name="connsiteY82" fmla="*/ 1537857 h 1596499"/>
              <a:gd name="connsiteX83" fmla="*/ 2862301 w 9662615"/>
              <a:gd name="connsiteY83" fmla="*/ 1544250 h 1596499"/>
              <a:gd name="connsiteX84" fmla="*/ 2766335 w 9662615"/>
              <a:gd name="connsiteY84" fmla="*/ 1527662 h 1596499"/>
              <a:gd name="connsiteX85" fmla="*/ 2757836 w 9662615"/>
              <a:gd name="connsiteY85" fmla="*/ 1531371 h 1596499"/>
              <a:gd name="connsiteX86" fmla="*/ 2691555 w 9662615"/>
              <a:gd name="connsiteY86" fmla="*/ 1530283 h 1596499"/>
              <a:gd name="connsiteX87" fmla="*/ 2491676 w 9662615"/>
              <a:gd name="connsiteY87" fmla="*/ 1500859 h 1596499"/>
              <a:gd name="connsiteX88" fmla="*/ 2378036 w 9662615"/>
              <a:gd name="connsiteY88" fmla="*/ 1520645 h 1596499"/>
              <a:gd name="connsiteX89" fmla="*/ 2284269 w 9662615"/>
              <a:gd name="connsiteY89" fmla="*/ 1503068 h 1596499"/>
              <a:gd name="connsiteX90" fmla="*/ 2207104 w 9662615"/>
              <a:gd name="connsiteY90" fmla="*/ 1508888 h 1596499"/>
              <a:gd name="connsiteX91" fmla="*/ 2149226 w 9662615"/>
              <a:gd name="connsiteY91" fmla="*/ 1523409 h 1596499"/>
              <a:gd name="connsiteX92" fmla="*/ 2084783 w 9662615"/>
              <a:gd name="connsiteY92" fmla="*/ 1524245 h 1596499"/>
              <a:gd name="connsiteX93" fmla="*/ 2070075 w 9662615"/>
              <a:gd name="connsiteY93" fmla="*/ 1511285 h 1596499"/>
              <a:gd name="connsiteX94" fmla="*/ 2001057 w 9662615"/>
              <a:gd name="connsiteY94" fmla="*/ 1516449 h 1596499"/>
              <a:gd name="connsiteX95" fmla="*/ 1896330 w 9662615"/>
              <a:gd name="connsiteY95" fmla="*/ 1525725 h 1596499"/>
              <a:gd name="connsiteX96" fmla="*/ 1835994 w 9662615"/>
              <a:gd name="connsiteY96" fmla="*/ 1527678 h 1596499"/>
              <a:gd name="connsiteX97" fmla="*/ 1671119 w 9662615"/>
              <a:gd name="connsiteY97" fmla="*/ 1536701 h 1596499"/>
              <a:gd name="connsiteX98" fmla="*/ 1601337 w 9662615"/>
              <a:gd name="connsiteY98" fmla="*/ 1548552 h 1596499"/>
              <a:gd name="connsiteX99" fmla="*/ 1407755 w 9662615"/>
              <a:gd name="connsiteY99" fmla="*/ 1571444 h 1596499"/>
              <a:gd name="connsiteX100" fmla="*/ 1271994 w 9662615"/>
              <a:gd name="connsiteY100" fmla="*/ 1579471 h 1596499"/>
              <a:gd name="connsiteX101" fmla="*/ 1249226 w 9662615"/>
              <a:gd name="connsiteY101" fmla="*/ 1583140 h 1596499"/>
              <a:gd name="connsiteX102" fmla="*/ 1217719 w 9662615"/>
              <a:gd name="connsiteY102" fmla="*/ 1580863 h 1596499"/>
              <a:gd name="connsiteX103" fmla="*/ 1091432 w 9662615"/>
              <a:gd name="connsiteY103" fmla="*/ 1571003 h 1596499"/>
              <a:gd name="connsiteX104" fmla="*/ 992039 w 9662615"/>
              <a:gd name="connsiteY104" fmla="*/ 1556662 h 1596499"/>
              <a:gd name="connsiteX105" fmla="*/ 868264 w 9662615"/>
              <a:gd name="connsiteY105" fmla="*/ 1566392 h 1596499"/>
              <a:gd name="connsiteX106" fmla="*/ 792765 w 9662615"/>
              <a:gd name="connsiteY106" fmla="*/ 1563102 h 1596499"/>
              <a:gd name="connsiteX107" fmla="*/ 669055 w 9662615"/>
              <a:gd name="connsiteY107" fmla="*/ 1543638 h 1596499"/>
              <a:gd name="connsiteX108" fmla="*/ 506152 w 9662615"/>
              <a:gd name="connsiteY108" fmla="*/ 1549124 h 1596499"/>
              <a:gd name="connsiteX109" fmla="*/ 472797 w 9662615"/>
              <a:gd name="connsiteY109" fmla="*/ 1568904 h 1596499"/>
              <a:gd name="connsiteX110" fmla="*/ 427864 w 9662615"/>
              <a:gd name="connsiteY110" fmla="*/ 1580848 h 1596499"/>
              <a:gd name="connsiteX111" fmla="*/ 408381 w 9662615"/>
              <a:gd name="connsiteY111" fmla="*/ 1552940 h 1596499"/>
              <a:gd name="connsiteX112" fmla="*/ 267163 w 9662615"/>
              <a:gd name="connsiteY112" fmla="*/ 1531913 h 1596499"/>
              <a:gd name="connsiteX113" fmla="*/ 196644 w 9662615"/>
              <a:gd name="connsiteY113" fmla="*/ 1524565 h 1596499"/>
              <a:gd name="connsiteX114" fmla="*/ 86819 w 9662615"/>
              <a:gd name="connsiteY114" fmla="*/ 1519517 h 1596499"/>
              <a:gd name="connsiteX115" fmla="*/ 53369 w 9662615"/>
              <a:gd name="connsiteY115" fmla="*/ 1516853 h 1596499"/>
              <a:gd name="connsiteX116" fmla="*/ 2359 w 9662615"/>
              <a:gd name="connsiteY116" fmla="*/ 1515247 h 1596499"/>
              <a:gd name="connsiteX117" fmla="*/ 0 w 9662615"/>
              <a:gd name="connsiteY117" fmla="*/ 1514932 h 1596499"/>
              <a:gd name="connsiteX118" fmla="*/ 0 w 9662615"/>
              <a:gd name="connsiteY118" fmla="*/ 0 h 1596499"/>
              <a:gd name="connsiteX0" fmla="*/ 0 w 9662615"/>
              <a:gd name="connsiteY0" fmla="*/ 0 h 1600474"/>
              <a:gd name="connsiteX1" fmla="*/ 9662615 w 9662615"/>
              <a:gd name="connsiteY1" fmla="*/ 0 h 1600474"/>
              <a:gd name="connsiteX2" fmla="*/ 9662615 w 9662615"/>
              <a:gd name="connsiteY2" fmla="*/ 1280346 h 1600474"/>
              <a:gd name="connsiteX3" fmla="*/ 9658420 w 9662615"/>
              <a:gd name="connsiteY3" fmla="*/ 1280106 h 1600474"/>
              <a:gd name="connsiteX4" fmla="*/ 9469546 w 9662615"/>
              <a:gd name="connsiteY4" fmla="*/ 1289837 h 1600474"/>
              <a:gd name="connsiteX5" fmla="*/ 9385895 w 9662615"/>
              <a:gd name="connsiteY5" fmla="*/ 1269203 h 1600474"/>
              <a:gd name="connsiteX6" fmla="*/ 9144767 w 9662615"/>
              <a:gd name="connsiteY6" fmla="*/ 1264120 h 1600474"/>
              <a:gd name="connsiteX7" fmla="*/ 8837252 w 9662615"/>
              <a:gd name="connsiteY7" fmla="*/ 1350515 h 1600474"/>
              <a:gd name="connsiteX8" fmla="*/ 8705466 w 9662615"/>
              <a:gd name="connsiteY8" fmla="*/ 1342419 h 1600474"/>
              <a:gd name="connsiteX9" fmla="*/ 8652221 w 9662615"/>
              <a:gd name="connsiteY9" fmla="*/ 1326906 h 1600474"/>
              <a:gd name="connsiteX10" fmla="*/ 8632312 w 9662615"/>
              <a:gd name="connsiteY10" fmla="*/ 1326025 h 1600474"/>
              <a:gd name="connsiteX11" fmla="*/ 8591582 w 9662615"/>
              <a:gd name="connsiteY11" fmla="*/ 1341666 h 1600474"/>
              <a:gd name="connsiteX12" fmla="*/ 8537336 w 9662615"/>
              <a:gd name="connsiteY12" fmla="*/ 1341684 h 1600474"/>
              <a:gd name="connsiteX13" fmla="*/ 8472508 w 9662615"/>
              <a:gd name="connsiteY13" fmla="*/ 1363109 h 1600474"/>
              <a:gd name="connsiteX14" fmla="*/ 8258477 w 9662615"/>
              <a:gd name="connsiteY14" fmla="*/ 1370666 h 1600474"/>
              <a:gd name="connsiteX15" fmla="*/ 8197961 w 9662615"/>
              <a:gd name="connsiteY15" fmla="*/ 1392804 h 1600474"/>
              <a:gd name="connsiteX16" fmla="*/ 8171196 w 9662615"/>
              <a:gd name="connsiteY16" fmla="*/ 1397216 h 1600474"/>
              <a:gd name="connsiteX17" fmla="*/ 8127667 w 9662615"/>
              <a:gd name="connsiteY17" fmla="*/ 1418254 h 1600474"/>
              <a:gd name="connsiteX18" fmla="*/ 7974579 w 9662615"/>
              <a:gd name="connsiteY18" fmla="*/ 1383439 h 1600474"/>
              <a:gd name="connsiteX19" fmla="*/ 7768351 w 9662615"/>
              <a:gd name="connsiteY19" fmla="*/ 1395051 h 1600474"/>
              <a:gd name="connsiteX20" fmla="*/ 7635985 w 9662615"/>
              <a:gd name="connsiteY20" fmla="*/ 1386363 h 1600474"/>
              <a:gd name="connsiteX21" fmla="*/ 7466069 w 9662615"/>
              <a:gd name="connsiteY21" fmla="*/ 1377654 h 1600474"/>
              <a:gd name="connsiteX22" fmla="*/ 7355642 w 9662615"/>
              <a:gd name="connsiteY22" fmla="*/ 1407761 h 1600474"/>
              <a:gd name="connsiteX23" fmla="*/ 7151610 w 9662615"/>
              <a:gd name="connsiteY23" fmla="*/ 1397856 h 1600474"/>
              <a:gd name="connsiteX24" fmla="*/ 7082147 w 9662615"/>
              <a:gd name="connsiteY24" fmla="*/ 1406113 h 1600474"/>
              <a:gd name="connsiteX25" fmla="*/ 7014958 w 9662615"/>
              <a:gd name="connsiteY25" fmla="*/ 1396883 h 1600474"/>
              <a:gd name="connsiteX26" fmla="*/ 6907567 w 9662615"/>
              <a:gd name="connsiteY26" fmla="*/ 1419149 h 1600474"/>
              <a:gd name="connsiteX27" fmla="*/ 6748428 w 9662615"/>
              <a:gd name="connsiteY27" fmla="*/ 1420308 h 1600474"/>
              <a:gd name="connsiteX28" fmla="*/ 6654257 w 9662615"/>
              <a:gd name="connsiteY28" fmla="*/ 1424143 h 1600474"/>
              <a:gd name="connsiteX29" fmla="*/ 6620123 w 9662615"/>
              <a:gd name="connsiteY29" fmla="*/ 1430535 h 1600474"/>
              <a:gd name="connsiteX30" fmla="*/ 6571355 w 9662615"/>
              <a:gd name="connsiteY30" fmla="*/ 1436144 h 1600474"/>
              <a:gd name="connsiteX31" fmla="*/ 6486557 w 9662615"/>
              <a:gd name="connsiteY31" fmla="*/ 1449861 h 1600474"/>
              <a:gd name="connsiteX32" fmla="*/ 6370419 w 9662615"/>
              <a:gd name="connsiteY32" fmla="*/ 1461649 h 1600474"/>
              <a:gd name="connsiteX33" fmla="*/ 6278839 w 9662615"/>
              <a:gd name="connsiteY33" fmla="*/ 1449160 h 1600474"/>
              <a:gd name="connsiteX34" fmla="*/ 6272455 w 9662615"/>
              <a:gd name="connsiteY34" fmla="*/ 1453191 h 1600474"/>
              <a:gd name="connsiteX35" fmla="*/ 6212659 w 9662615"/>
              <a:gd name="connsiteY35" fmla="*/ 1454850 h 1600474"/>
              <a:gd name="connsiteX36" fmla="*/ 6069317 w 9662615"/>
              <a:gd name="connsiteY36" fmla="*/ 1445838 h 1600474"/>
              <a:gd name="connsiteX37" fmla="*/ 5878477 w 9662615"/>
              <a:gd name="connsiteY37" fmla="*/ 1439180 h 1600474"/>
              <a:gd name="connsiteX38" fmla="*/ 5838387 w 9662615"/>
              <a:gd name="connsiteY38" fmla="*/ 1444679 h 1600474"/>
              <a:gd name="connsiteX39" fmla="*/ 5771136 w 9662615"/>
              <a:gd name="connsiteY39" fmla="*/ 1453639 h 1600474"/>
              <a:gd name="connsiteX40" fmla="*/ 5724081 w 9662615"/>
              <a:gd name="connsiteY40" fmla="*/ 1470431 h 1600474"/>
              <a:gd name="connsiteX41" fmla="*/ 5666577 w 9662615"/>
              <a:gd name="connsiteY41" fmla="*/ 1473921 h 1600474"/>
              <a:gd name="connsiteX42" fmla="*/ 5649068 w 9662615"/>
              <a:gd name="connsiteY42" fmla="*/ 1461676 h 1600474"/>
              <a:gd name="connsiteX43" fmla="*/ 5588902 w 9662615"/>
              <a:gd name="connsiteY43" fmla="*/ 1469647 h 1600474"/>
              <a:gd name="connsiteX44" fmla="*/ 5498090 w 9662615"/>
              <a:gd name="connsiteY44" fmla="*/ 1483173 h 1600474"/>
              <a:gd name="connsiteX45" fmla="*/ 5444641 w 9662615"/>
              <a:gd name="connsiteY45" fmla="*/ 1487602 h 1600474"/>
              <a:gd name="connsiteX46" fmla="*/ 5299812 w 9662615"/>
              <a:gd name="connsiteY46" fmla="*/ 1503362 h 1600474"/>
              <a:gd name="connsiteX47" fmla="*/ 5213947 w 9662615"/>
              <a:gd name="connsiteY47" fmla="*/ 1516637 h 1600474"/>
              <a:gd name="connsiteX48" fmla="*/ 5090342 w 9662615"/>
              <a:gd name="connsiteY48" fmla="*/ 1546680 h 1600474"/>
              <a:gd name="connsiteX49" fmla="*/ 5129812 w 9662615"/>
              <a:gd name="connsiteY49" fmla="*/ 1521277 h 1600474"/>
              <a:gd name="connsiteX50" fmla="*/ 5059484 w 9662615"/>
              <a:gd name="connsiteY50" fmla="*/ 1546802 h 1600474"/>
              <a:gd name="connsiteX51" fmla="*/ 5038524 w 9662615"/>
              <a:gd name="connsiteY51" fmla="*/ 1545675 h 1600474"/>
              <a:gd name="connsiteX52" fmla="*/ 5026564 w 9662615"/>
              <a:gd name="connsiteY52" fmla="*/ 1545376 h 1600474"/>
              <a:gd name="connsiteX53" fmla="*/ 4969433 w 9662615"/>
              <a:gd name="connsiteY53" fmla="*/ 1550865 h 1600474"/>
              <a:gd name="connsiteX54" fmla="*/ 4929254 w 9662615"/>
              <a:gd name="connsiteY54" fmla="*/ 1563452 h 1600474"/>
              <a:gd name="connsiteX55" fmla="*/ 4871726 w 9662615"/>
              <a:gd name="connsiteY55" fmla="*/ 1570584 h 1600474"/>
              <a:gd name="connsiteX56" fmla="*/ 4843267 w 9662615"/>
              <a:gd name="connsiteY56" fmla="*/ 1561459 h 1600474"/>
              <a:gd name="connsiteX57" fmla="*/ 4821058 w 9662615"/>
              <a:gd name="connsiteY57" fmla="*/ 1553078 h 1600474"/>
              <a:gd name="connsiteX58" fmla="*/ 4791466 w 9662615"/>
              <a:gd name="connsiteY58" fmla="*/ 1561324 h 1600474"/>
              <a:gd name="connsiteX59" fmla="*/ 4784247 w 9662615"/>
              <a:gd name="connsiteY59" fmla="*/ 1562342 h 1600474"/>
              <a:gd name="connsiteX60" fmla="*/ 4739309 w 9662615"/>
              <a:gd name="connsiteY60" fmla="*/ 1553948 h 1600474"/>
              <a:gd name="connsiteX61" fmla="*/ 4697562 w 9662615"/>
              <a:gd name="connsiteY61" fmla="*/ 1551206 h 1600474"/>
              <a:gd name="connsiteX62" fmla="*/ 4650737 w 9662615"/>
              <a:gd name="connsiteY62" fmla="*/ 1537381 h 1600474"/>
              <a:gd name="connsiteX63" fmla="*/ 4583150 w 9662615"/>
              <a:gd name="connsiteY63" fmla="*/ 1529064 h 1600474"/>
              <a:gd name="connsiteX64" fmla="*/ 4521734 w 9662615"/>
              <a:gd name="connsiteY64" fmla="*/ 1529359 h 1600474"/>
              <a:gd name="connsiteX65" fmla="*/ 4382398 w 9662615"/>
              <a:gd name="connsiteY65" fmla="*/ 1534108 h 1600474"/>
              <a:gd name="connsiteX66" fmla="*/ 4221826 w 9662615"/>
              <a:gd name="connsiteY66" fmla="*/ 1500972 h 1600474"/>
              <a:gd name="connsiteX67" fmla="*/ 4096601 w 9662615"/>
              <a:gd name="connsiteY67" fmla="*/ 1521563 h 1600474"/>
              <a:gd name="connsiteX68" fmla="*/ 4046172 w 9662615"/>
              <a:gd name="connsiteY68" fmla="*/ 1600474 h 1600474"/>
              <a:gd name="connsiteX69" fmla="*/ 3833906 w 9662615"/>
              <a:gd name="connsiteY69" fmla="*/ 1516637 h 1600474"/>
              <a:gd name="connsiteX70" fmla="*/ 3696258 w 9662615"/>
              <a:gd name="connsiteY70" fmla="*/ 1537563 h 1600474"/>
              <a:gd name="connsiteX71" fmla="*/ 3594070 w 9662615"/>
              <a:gd name="connsiteY71" fmla="*/ 1509422 h 1600474"/>
              <a:gd name="connsiteX72" fmla="*/ 3565233 w 9662615"/>
              <a:gd name="connsiteY72" fmla="*/ 1515122 h 1600474"/>
              <a:gd name="connsiteX73" fmla="*/ 3560267 w 9662615"/>
              <a:gd name="connsiteY73" fmla="*/ 1516288 h 1600474"/>
              <a:gd name="connsiteX74" fmla="*/ 3540258 w 9662615"/>
              <a:gd name="connsiteY74" fmla="*/ 1516976 h 1600474"/>
              <a:gd name="connsiteX75" fmla="*/ 3534780 w 9662615"/>
              <a:gd name="connsiteY75" fmla="*/ 1522141 h 1600474"/>
              <a:gd name="connsiteX76" fmla="*/ 3504783 w 9662615"/>
              <a:gd name="connsiteY76" fmla="*/ 1526739 h 1600474"/>
              <a:gd name="connsiteX77" fmla="*/ 3430805 w 9662615"/>
              <a:gd name="connsiteY77" fmla="*/ 1542521 h 1600474"/>
              <a:gd name="connsiteX78" fmla="*/ 3292707 w 9662615"/>
              <a:gd name="connsiteY78" fmla="*/ 1520490 h 1600474"/>
              <a:gd name="connsiteX79" fmla="*/ 3187872 w 9662615"/>
              <a:gd name="connsiteY79" fmla="*/ 1519991 h 1600474"/>
              <a:gd name="connsiteX80" fmla="*/ 3148026 w 9662615"/>
              <a:gd name="connsiteY80" fmla="*/ 1524777 h 1600474"/>
              <a:gd name="connsiteX81" fmla="*/ 3092394 w 9662615"/>
              <a:gd name="connsiteY81" fmla="*/ 1528115 h 1600474"/>
              <a:gd name="connsiteX82" fmla="*/ 2994200 w 9662615"/>
              <a:gd name="connsiteY82" fmla="*/ 1537857 h 1600474"/>
              <a:gd name="connsiteX83" fmla="*/ 2862301 w 9662615"/>
              <a:gd name="connsiteY83" fmla="*/ 1544250 h 1600474"/>
              <a:gd name="connsiteX84" fmla="*/ 2766335 w 9662615"/>
              <a:gd name="connsiteY84" fmla="*/ 1527662 h 1600474"/>
              <a:gd name="connsiteX85" fmla="*/ 2757836 w 9662615"/>
              <a:gd name="connsiteY85" fmla="*/ 1531371 h 1600474"/>
              <a:gd name="connsiteX86" fmla="*/ 2691555 w 9662615"/>
              <a:gd name="connsiteY86" fmla="*/ 1530283 h 1600474"/>
              <a:gd name="connsiteX87" fmla="*/ 2491676 w 9662615"/>
              <a:gd name="connsiteY87" fmla="*/ 1500859 h 1600474"/>
              <a:gd name="connsiteX88" fmla="*/ 2378036 w 9662615"/>
              <a:gd name="connsiteY88" fmla="*/ 1520645 h 1600474"/>
              <a:gd name="connsiteX89" fmla="*/ 2284269 w 9662615"/>
              <a:gd name="connsiteY89" fmla="*/ 1503068 h 1600474"/>
              <a:gd name="connsiteX90" fmla="*/ 2207104 w 9662615"/>
              <a:gd name="connsiteY90" fmla="*/ 1508888 h 1600474"/>
              <a:gd name="connsiteX91" fmla="*/ 2149226 w 9662615"/>
              <a:gd name="connsiteY91" fmla="*/ 1523409 h 1600474"/>
              <a:gd name="connsiteX92" fmla="*/ 2084783 w 9662615"/>
              <a:gd name="connsiteY92" fmla="*/ 1524245 h 1600474"/>
              <a:gd name="connsiteX93" fmla="*/ 2070075 w 9662615"/>
              <a:gd name="connsiteY93" fmla="*/ 1511285 h 1600474"/>
              <a:gd name="connsiteX94" fmla="*/ 2001057 w 9662615"/>
              <a:gd name="connsiteY94" fmla="*/ 1516449 h 1600474"/>
              <a:gd name="connsiteX95" fmla="*/ 1896330 w 9662615"/>
              <a:gd name="connsiteY95" fmla="*/ 1525725 h 1600474"/>
              <a:gd name="connsiteX96" fmla="*/ 1835994 w 9662615"/>
              <a:gd name="connsiteY96" fmla="*/ 1527678 h 1600474"/>
              <a:gd name="connsiteX97" fmla="*/ 1671119 w 9662615"/>
              <a:gd name="connsiteY97" fmla="*/ 1536701 h 1600474"/>
              <a:gd name="connsiteX98" fmla="*/ 1601337 w 9662615"/>
              <a:gd name="connsiteY98" fmla="*/ 1548552 h 1600474"/>
              <a:gd name="connsiteX99" fmla="*/ 1407755 w 9662615"/>
              <a:gd name="connsiteY99" fmla="*/ 1571444 h 1600474"/>
              <a:gd name="connsiteX100" fmla="*/ 1271994 w 9662615"/>
              <a:gd name="connsiteY100" fmla="*/ 1579471 h 1600474"/>
              <a:gd name="connsiteX101" fmla="*/ 1249226 w 9662615"/>
              <a:gd name="connsiteY101" fmla="*/ 1583140 h 1600474"/>
              <a:gd name="connsiteX102" fmla="*/ 1217719 w 9662615"/>
              <a:gd name="connsiteY102" fmla="*/ 1580863 h 1600474"/>
              <a:gd name="connsiteX103" fmla="*/ 1091432 w 9662615"/>
              <a:gd name="connsiteY103" fmla="*/ 1571003 h 1600474"/>
              <a:gd name="connsiteX104" fmla="*/ 992039 w 9662615"/>
              <a:gd name="connsiteY104" fmla="*/ 1556662 h 1600474"/>
              <a:gd name="connsiteX105" fmla="*/ 868264 w 9662615"/>
              <a:gd name="connsiteY105" fmla="*/ 1566392 h 1600474"/>
              <a:gd name="connsiteX106" fmla="*/ 792765 w 9662615"/>
              <a:gd name="connsiteY106" fmla="*/ 1563102 h 1600474"/>
              <a:gd name="connsiteX107" fmla="*/ 669055 w 9662615"/>
              <a:gd name="connsiteY107" fmla="*/ 1543638 h 1600474"/>
              <a:gd name="connsiteX108" fmla="*/ 506152 w 9662615"/>
              <a:gd name="connsiteY108" fmla="*/ 1549124 h 1600474"/>
              <a:gd name="connsiteX109" fmla="*/ 472797 w 9662615"/>
              <a:gd name="connsiteY109" fmla="*/ 1568904 h 1600474"/>
              <a:gd name="connsiteX110" fmla="*/ 427864 w 9662615"/>
              <a:gd name="connsiteY110" fmla="*/ 1580848 h 1600474"/>
              <a:gd name="connsiteX111" fmla="*/ 408381 w 9662615"/>
              <a:gd name="connsiteY111" fmla="*/ 1552940 h 1600474"/>
              <a:gd name="connsiteX112" fmla="*/ 267163 w 9662615"/>
              <a:gd name="connsiteY112" fmla="*/ 1531913 h 1600474"/>
              <a:gd name="connsiteX113" fmla="*/ 196644 w 9662615"/>
              <a:gd name="connsiteY113" fmla="*/ 1524565 h 1600474"/>
              <a:gd name="connsiteX114" fmla="*/ 86819 w 9662615"/>
              <a:gd name="connsiteY114" fmla="*/ 1519517 h 1600474"/>
              <a:gd name="connsiteX115" fmla="*/ 53369 w 9662615"/>
              <a:gd name="connsiteY115" fmla="*/ 1516853 h 1600474"/>
              <a:gd name="connsiteX116" fmla="*/ 2359 w 9662615"/>
              <a:gd name="connsiteY116" fmla="*/ 1515247 h 1600474"/>
              <a:gd name="connsiteX117" fmla="*/ 0 w 9662615"/>
              <a:gd name="connsiteY117" fmla="*/ 1514932 h 1600474"/>
              <a:gd name="connsiteX118" fmla="*/ 0 w 9662615"/>
              <a:gd name="connsiteY118" fmla="*/ 0 h 1600474"/>
              <a:gd name="connsiteX0" fmla="*/ 0 w 9662615"/>
              <a:gd name="connsiteY0" fmla="*/ 0 h 1679987"/>
              <a:gd name="connsiteX1" fmla="*/ 9662615 w 9662615"/>
              <a:gd name="connsiteY1" fmla="*/ 0 h 1679987"/>
              <a:gd name="connsiteX2" fmla="*/ 9662615 w 9662615"/>
              <a:gd name="connsiteY2" fmla="*/ 1280346 h 1679987"/>
              <a:gd name="connsiteX3" fmla="*/ 9658420 w 9662615"/>
              <a:gd name="connsiteY3" fmla="*/ 1280106 h 1679987"/>
              <a:gd name="connsiteX4" fmla="*/ 9469546 w 9662615"/>
              <a:gd name="connsiteY4" fmla="*/ 1289837 h 1679987"/>
              <a:gd name="connsiteX5" fmla="*/ 9385895 w 9662615"/>
              <a:gd name="connsiteY5" fmla="*/ 1269203 h 1679987"/>
              <a:gd name="connsiteX6" fmla="*/ 9144767 w 9662615"/>
              <a:gd name="connsiteY6" fmla="*/ 1264120 h 1679987"/>
              <a:gd name="connsiteX7" fmla="*/ 8837252 w 9662615"/>
              <a:gd name="connsiteY7" fmla="*/ 1350515 h 1679987"/>
              <a:gd name="connsiteX8" fmla="*/ 8705466 w 9662615"/>
              <a:gd name="connsiteY8" fmla="*/ 1342419 h 1679987"/>
              <a:gd name="connsiteX9" fmla="*/ 8652221 w 9662615"/>
              <a:gd name="connsiteY9" fmla="*/ 1326906 h 1679987"/>
              <a:gd name="connsiteX10" fmla="*/ 8632312 w 9662615"/>
              <a:gd name="connsiteY10" fmla="*/ 1326025 h 1679987"/>
              <a:gd name="connsiteX11" fmla="*/ 8591582 w 9662615"/>
              <a:gd name="connsiteY11" fmla="*/ 1341666 h 1679987"/>
              <a:gd name="connsiteX12" fmla="*/ 8537336 w 9662615"/>
              <a:gd name="connsiteY12" fmla="*/ 1341684 h 1679987"/>
              <a:gd name="connsiteX13" fmla="*/ 8472508 w 9662615"/>
              <a:gd name="connsiteY13" fmla="*/ 1363109 h 1679987"/>
              <a:gd name="connsiteX14" fmla="*/ 8258477 w 9662615"/>
              <a:gd name="connsiteY14" fmla="*/ 1370666 h 1679987"/>
              <a:gd name="connsiteX15" fmla="*/ 8197961 w 9662615"/>
              <a:gd name="connsiteY15" fmla="*/ 1392804 h 1679987"/>
              <a:gd name="connsiteX16" fmla="*/ 8171196 w 9662615"/>
              <a:gd name="connsiteY16" fmla="*/ 1397216 h 1679987"/>
              <a:gd name="connsiteX17" fmla="*/ 8127667 w 9662615"/>
              <a:gd name="connsiteY17" fmla="*/ 1418254 h 1679987"/>
              <a:gd name="connsiteX18" fmla="*/ 7974579 w 9662615"/>
              <a:gd name="connsiteY18" fmla="*/ 1383439 h 1679987"/>
              <a:gd name="connsiteX19" fmla="*/ 7768351 w 9662615"/>
              <a:gd name="connsiteY19" fmla="*/ 1395051 h 1679987"/>
              <a:gd name="connsiteX20" fmla="*/ 7635985 w 9662615"/>
              <a:gd name="connsiteY20" fmla="*/ 1386363 h 1679987"/>
              <a:gd name="connsiteX21" fmla="*/ 7466069 w 9662615"/>
              <a:gd name="connsiteY21" fmla="*/ 1377654 h 1679987"/>
              <a:gd name="connsiteX22" fmla="*/ 7355642 w 9662615"/>
              <a:gd name="connsiteY22" fmla="*/ 1407761 h 1679987"/>
              <a:gd name="connsiteX23" fmla="*/ 7151610 w 9662615"/>
              <a:gd name="connsiteY23" fmla="*/ 1397856 h 1679987"/>
              <a:gd name="connsiteX24" fmla="*/ 7082147 w 9662615"/>
              <a:gd name="connsiteY24" fmla="*/ 1406113 h 1679987"/>
              <a:gd name="connsiteX25" fmla="*/ 7014958 w 9662615"/>
              <a:gd name="connsiteY25" fmla="*/ 1396883 h 1679987"/>
              <a:gd name="connsiteX26" fmla="*/ 6907567 w 9662615"/>
              <a:gd name="connsiteY26" fmla="*/ 1419149 h 1679987"/>
              <a:gd name="connsiteX27" fmla="*/ 6748428 w 9662615"/>
              <a:gd name="connsiteY27" fmla="*/ 1420308 h 1679987"/>
              <a:gd name="connsiteX28" fmla="*/ 6654257 w 9662615"/>
              <a:gd name="connsiteY28" fmla="*/ 1424143 h 1679987"/>
              <a:gd name="connsiteX29" fmla="*/ 6620123 w 9662615"/>
              <a:gd name="connsiteY29" fmla="*/ 1430535 h 1679987"/>
              <a:gd name="connsiteX30" fmla="*/ 6571355 w 9662615"/>
              <a:gd name="connsiteY30" fmla="*/ 1436144 h 1679987"/>
              <a:gd name="connsiteX31" fmla="*/ 6486557 w 9662615"/>
              <a:gd name="connsiteY31" fmla="*/ 1449861 h 1679987"/>
              <a:gd name="connsiteX32" fmla="*/ 6370419 w 9662615"/>
              <a:gd name="connsiteY32" fmla="*/ 1461649 h 1679987"/>
              <a:gd name="connsiteX33" fmla="*/ 6278839 w 9662615"/>
              <a:gd name="connsiteY33" fmla="*/ 1449160 h 1679987"/>
              <a:gd name="connsiteX34" fmla="*/ 6272455 w 9662615"/>
              <a:gd name="connsiteY34" fmla="*/ 1453191 h 1679987"/>
              <a:gd name="connsiteX35" fmla="*/ 6212659 w 9662615"/>
              <a:gd name="connsiteY35" fmla="*/ 1454850 h 1679987"/>
              <a:gd name="connsiteX36" fmla="*/ 6069317 w 9662615"/>
              <a:gd name="connsiteY36" fmla="*/ 1445838 h 1679987"/>
              <a:gd name="connsiteX37" fmla="*/ 5878477 w 9662615"/>
              <a:gd name="connsiteY37" fmla="*/ 1439180 h 1679987"/>
              <a:gd name="connsiteX38" fmla="*/ 5838387 w 9662615"/>
              <a:gd name="connsiteY38" fmla="*/ 1444679 h 1679987"/>
              <a:gd name="connsiteX39" fmla="*/ 5771136 w 9662615"/>
              <a:gd name="connsiteY39" fmla="*/ 1453639 h 1679987"/>
              <a:gd name="connsiteX40" fmla="*/ 5724081 w 9662615"/>
              <a:gd name="connsiteY40" fmla="*/ 1470431 h 1679987"/>
              <a:gd name="connsiteX41" fmla="*/ 5666577 w 9662615"/>
              <a:gd name="connsiteY41" fmla="*/ 1473921 h 1679987"/>
              <a:gd name="connsiteX42" fmla="*/ 5649068 w 9662615"/>
              <a:gd name="connsiteY42" fmla="*/ 1461676 h 1679987"/>
              <a:gd name="connsiteX43" fmla="*/ 5588902 w 9662615"/>
              <a:gd name="connsiteY43" fmla="*/ 1469647 h 1679987"/>
              <a:gd name="connsiteX44" fmla="*/ 5498090 w 9662615"/>
              <a:gd name="connsiteY44" fmla="*/ 1483173 h 1679987"/>
              <a:gd name="connsiteX45" fmla="*/ 5444641 w 9662615"/>
              <a:gd name="connsiteY45" fmla="*/ 1487602 h 1679987"/>
              <a:gd name="connsiteX46" fmla="*/ 5299812 w 9662615"/>
              <a:gd name="connsiteY46" fmla="*/ 1503362 h 1679987"/>
              <a:gd name="connsiteX47" fmla="*/ 5213947 w 9662615"/>
              <a:gd name="connsiteY47" fmla="*/ 1516637 h 1679987"/>
              <a:gd name="connsiteX48" fmla="*/ 5090342 w 9662615"/>
              <a:gd name="connsiteY48" fmla="*/ 1546680 h 1679987"/>
              <a:gd name="connsiteX49" fmla="*/ 5129812 w 9662615"/>
              <a:gd name="connsiteY49" fmla="*/ 1521277 h 1679987"/>
              <a:gd name="connsiteX50" fmla="*/ 5059484 w 9662615"/>
              <a:gd name="connsiteY50" fmla="*/ 1546802 h 1679987"/>
              <a:gd name="connsiteX51" fmla="*/ 5038524 w 9662615"/>
              <a:gd name="connsiteY51" fmla="*/ 1545675 h 1679987"/>
              <a:gd name="connsiteX52" fmla="*/ 5026564 w 9662615"/>
              <a:gd name="connsiteY52" fmla="*/ 1545376 h 1679987"/>
              <a:gd name="connsiteX53" fmla="*/ 4969433 w 9662615"/>
              <a:gd name="connsiteY53" fmla="*/ 1550865 h 1679987"/>
              <a:gd name="connsiteX54" fmla="*/ 4929254 w 9662615"/>
              <a:gd name="connsiteY54" fmla="*/ 1563452 h 1679987"/>
              <a:gd name="connsiteX55" fmla="*/ 4871726 w 9662615"/>
              <a:gd name="connsiteY55" fmla="*/ 1570584 h 1679987"/>
              <a:gd name="connsiteX56" fmla="*/ 4843267 w 9662615"/>
              <a:gd name="connsiteY56" fmla="*/ 1561459 h 1679987"/>
              <a:gd name="connsiteX57" fmla="*/ 4821058 w 9662615"/>
              <a:gd name="connsiteY57" fmla="*/ 1553078 h 1679987"/>
              <a:gd name="connsiteX58" fmla="*/ 4791466 w 9662615"/>
              <a:gd name="connsiteY58" fmla="*/ 1561324 h 1679987"/>
              <a:gd name="connsiteX59" fmla="*/ 4784247 w 9662615"/>
              <a:gd name="connsiteY59" fmla="*/ 1562342 h 1679987"/>
              <a:gd name="connsiteX60" fmla="*/ 4739309 w 9662615"/>
              <a:gd name="connsiteY60" fmla="*/ 1553948 h 1679987"/>
              <a:gd name="connsiteX61" fmla="*/ 4697562 w 9662615"/>
              <a:gd name="connsiteY61" fmla="*/ 1551206 h 1679987"/>
              <a:gd name="connsiteX62" fmla="*/ 4650737 w 9662615"/>
              <a:gd name="connsiteY62" fmla="*/ 1537381 h 1679987"/>
              <a:gd name="connsiteX63" fmla="*/ 4583150 w 9662615"/>
              <a:gd name="connsiteY63" fmla="*/ 1529064 h 1679987"/>
              <a:gd name="connsiteX64" fmla="*/ 4521734 w 9662615"/>
              <a:gd name="connsiteY64" fmla="*/ 1529359 h 1679987"/>
              <a:gd name="connsiteX65" fmla="*/ 4382398 w 9662615"/>
              <a:gd name="connsiteY65" fmla="*/ 1534108 h 1679987"/>
              <a:gd name="connsiteX66" fmla="*/ 4221826 w 9662615"/>
              <a:gd name="connsiteY66" fmla="*/ 1500972 h 1679987"/>
              <a:gd name="connsiteX67" fmla="*/ 4096601 w 9662615"/>
              <a:gd name="connsiteY67" fmla="*/ 1521563 h 1679987"/>
              <a:gd name="connsiteX68" fmla="*/ 3879195 w 9662615"/>
              <a:gd name="connsiteY68" fmla="*/ 1679987 h 1679987"/>
              <a:gd name="connsiteX69" fmla="*/ 3833906 w 9662615"/>
              <a:gd name="connsiteY69" fmla="*/ 1516637 h 1679987"/>
              <a:gd name="connsiteX70" fmla="*/ 3696258 w 9662615"/>
              <a:gd name="connsiteY70" fmla="*/ 1537563 h 1679987"/>
              <a:gd name="connsiteX71" fmla="*/ 3594070 w 9662615"/>
              <a:gd name="connsiteY71" fmla="*/ 1509422 h 1679987"/>
              <a:gd name="connsiteX72" fmla="*/ 3565233 w 9662615"/>
              <a:gd name="connsiteY72" fmla="*/ 1515122 h 1679987"/>
              <a:gd name="connsiteX73" fmla="*/ 3560267 w 9662615"/>
              <a:gd name="connsiteY73" fmla="*/ 1516288 h 1679987"/>
              <a:gd name="connsiteX74" fmla="*/ 3540258 w 9662615"/>
              <a:gd name="connsiteY74" fmla="*/ 1516976 h 1679987"/>
              <a:gd name="connsiteX75" fmla="*/ 3534780 w 9662615"/>
              <a:gd name="connsiteY75" fmla="*/ 1522141 h 1679987"/>
              <a:gd name="connsiteX76" fmla="*/ 3504783 w 9662615"/>
              <a:gd name="connsiteY76" fmla="*/ 1526739 h 1679987"/>
              <a:gd name="connsiteX77" fmla="*/ 3430805 w 9662615"/>
              <a:gd name="connsiteY77" fmla="*/ 1542521 h 1679987"/>
              <a:gd name="connsiteX78" fmla="*/ 3292707 w 9662615"/>
              <a:gd name="connsiteY78" fmla="*/ 1520490 h 1679987"/>
              <a:gd name="connsiteX79" fmla="*/ 3187872 w 9662615"/>
              <a:gd name="connsiteY79" fmla="*/ 1519991 h 1679987"/>
              <a:gd name="connsiteX80" fmla="*/ 3148026 w 9662615"/>
              <a:gd name="connsiteY80" fmla="*/ 1524777 h 1679987"/>
              <a:gd name="connsiteX81" fmla="*/ 3092394 w 9662615"/>
              <a:gd name="connsiteY81" fmla="*/ 1528115 h 1679987"/>
              <a:gd name="connsiteX82" fmla="*/ 2994200 w 9662615"/>
              <a:gd name="connsiteY82" fmla="*/ 1537857 h 1679987"/>
              <a:gd name="connsiteX83" fmla="*/ 2862301 w 9662615"/>
              <a:gd name="connsiteY83" fmla="*/ 1544250 h 1679987"/>
              <a:gd name="connsiteX84" fmla="*/ 2766335 w 9662615"/>
              <a:gd name="connsiteY84" fmla="*/ 1527662 h 1679987"/>
              <a:gd name="connsiteX85" fmla="*/ 2757836 w 9662615"/>
              <a:gd name="connsiteY85" fmla="*/ 1531371 h 1679987"/>
              <a:gd name="connsiteX86" fmla="*/ 2691555 w 9662615"/>
              <a:gd name="connsiteY86" fmla="*/ 1530283 h 1679987"/>
              <a:gd name="connsiteX87" fmla="*/ 2491676 w 9662615"/>
              <a:gd name="connsiteY87" fmla="*/ 1500859 h 1679987"/>
              <a:gd name="connsiteX88" fmla="*/ 2378036 w 9662615"/>
              <a:gd name="connsiteY88" fmla="*/ 1520645 h 1679987"/>
              <a:gd name="connsiteX89" fmla="*/ 2284269 w 9662615"/>
              <a:gd name="connsiteY89" fmla="*/ 1503068 h 1679987"/>
              <a:gd name="connsiteX90" fmla="*/ 2207104 w 9662615"/>
              <a:gd name="connsiteY90" fmla="*/ 1508888 h 1679987"/>
              <a:gd name="connsiteX91" fmla="*/ 2149226 w 9662615"/>
              <a:gd name="connsiteY91" fmla="*/ 1523409 h 1679987"/>
              <a:gd name="connsiteX92" fmla="*/ 2084783 w 9662615"/>
              <a:gd name="connsiteY92" fmla="*/ 1524245 h 1679987"/>
              <a:gd name="connsiteX93" fmla="*/ 2070075 w 9662615"/>
              <a:gd name="connsiteY93" fmla="*/ 1511285 h 1679987"/>
              <a:gd name="connsiteX94" fmla="*/ 2001057 w 9662615"/>
              <a:gd name="connsiteY94" fmla="*/ 1516449 h 1679987"/>
              <a:gd name="connsiteX95" fmla="*/ 1896330 w 9662615"/>
              <a:gd name="connsiteY95" fmla="*/ 1525725 h 1679987"/>
              <a:gd name="connsiteX96" fmla="*/ 1835994 w 9662615"/>
              <a:gd name="connsiteY96" fmla="*/ 1527678 h 1679987"/>
              <a:gd name="connsiteX97" fmla="*/ 1671119 w 9662615"/>
              <a:gd name="connsiteY97" fmla="*/ 1536701 h 1679987"/>
              <a:gd name="connsiteX98" fmla="*/ 1601337 w 9662615"/>
              <a:gd name="connsiteY98" fmla="*/ 1548552 h 1679987"/>
              <a:gd name="connsiteX99" fmla="*/ 1407755 w 9662615"/>
              <a:gd name="connsiteY99" fmla="*/ 1571444 h 1679987"/>
              <a:gd name="connsiteX100" fmla="*/ 1271994 w 9662615"/>
              <a:gd name="connsiteY100" fmla="*/ 1579471 h 1679987"/>
              <a:gd name="connsiteX101" fmla="*/ 1249226 w 9662615"/>
              <a:gd name="connsiteY101" fmla="*/ 1583140 h 1679987"/>
              <a:gd name="connsiteX102" fmla="*/ 1217719 w 9662615"/>
              <a:gd name="connsiteY102" fmla="*/ 1580863 h 1679987"/>
              <a:gd name="connsiteX103" fmla="*/ 1091432 w 9662615"/>
              <a:gd name="connsiteY103" fmla="*/ 1571003 h 1679987"/>
              <a:gd name="connsiteX104" fmla="*/ 992039 w 9662615"/>
              <a:gd name="connsiteY104" fmla="*/ 1556662 h 1679987"/>
              <a:gd name="connsiteX105" fmla="*/ 868264 w 9662615"/>
              <a:gd name="connsiteY105" fmla="*/ 1566392 h 1679987"/>
              <a:gd name="connsiteX106" fmla="*/ 792765 w 9662615"/>
              <a:gd name="connsiteY106" fmla="*/ 1563102 h 1679987"/>
              <a:gd name="connsiteX107" fmla="*/ 669055 w 9662615"/>
              <a:gd name="connsiteY107" fmla="*/ 1543638 h 1679987"/>
              <a:gd name="connsiteX108" fmla="*/ 506152 w 9662615"/>
              <a:gd name="connsiteY108" fmla="*/ 1549124 h 1679987"/>
              <a:gd name="connsiteX109" fmla="*/ 472797 w 9662615"/>
              <a:gd name="connsiteY109" fmla="*/ 1568904 h 1679987"/>
              <a:gd name="connsiteX110" fmla="*/ 427864 w 9662615"/>
              <a:gd name="connsiteY110" fmla="*/ 1580848 h 1679987"/>
              <a:gd name="connsiteX111" fmla="*/ 408381 w 9662615"/>
              <a:gd name="connsiteY111" fmla="*/ 1552940 h 1679987"/>
              <a:gd name="connsiteX112" fmla="*/ 267163 w 9662615"/>
              <a:gd name="connsiteY112" fmla="*/ 1531913 h 1679987"/>
              <a:gd name="connsiteX113" fmla="*/ 196644 w 9662615"/>
              <a:gd name="connsiteY113" fmla="*/ 1524565 h 1679987"/>
              <a:gd name="connsiteX114" fmla="*/ 86819 w 9662615"/>
              <a:gd name="connsiteY114" fmla="*/ 1519517 h 1679987"/>
              <a:gd name="connsiteX115" fmla="*/ 53369 w 9662615"/>
              <a:gd name="connsiteY115" fmla="*/ 1516853 h 1679987"/>
              <a:gd name="connsiteX116" fmla="*/ 2359 w 9662615"/>
              <a:gd name="connsiteY116" fmla="*/ 1515247 h 1679987"/>
              <a:gd name="connsiteX117" fmla="*/ 0 w 9662615"/>
              <a:gd name="connsiteY117" fmla="*/ 1514932 h 1679987"/>
              <a:gd name="connsiteX118" fmla="*/ 0 w 9662615"/>
              <a:gd name="connsiteY118" fmla="*/ 0 h 1679987"/>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648182"/>
              <a:gd name="connsiteX1" fmla="*/ 9662615 w 9662615"/>
              <a:gd name="connsiteY1" fmla="*/ 0 h 1648182"/>
              <a:gd name="connsiteX2" fmla="*/ 9662615 w 9662615"/>
              <a:gd name="connsiteY2" fmla="*/ 1280346 h 1648182"/>
              <a:gd name="connsiteX3" fmla="*/ 9658420 w 9662615"/>
              <a:gd name="connsiteY3" fmla="*/ 1280106 h 1648182"/>
              <a:gd name="connsiteX4" fmla="*/ 9469546 w 9662615"/>
              <a:gd name="connsiteY4" fmla="*/ 1289837 h 1648182"/>
              <a:gd name="connsiteX5" fmla="*/ 9385895 w 9662615"/>
              <a:gd name="connsiteY5" fmla="*/ 1269203 h 1648182"/>
              <a:gd name="connsiteX6" fmla="*/ 9144767 w 9662615"/>
              <a:gd name="connsiteY6" fmla="*/ 1264120 h 1648182"/>
              <a:gd name="connsiteX7" fmla="*/ 8837252 w 9662615"/>
              <a:gd name="connsiteY7" fmla="*/ 1350515 h 1648182"/>
              <a:gd name="connsiteX8" fmla="*/ 8705466 w 9662615"/>
              <a:gd name="connsiteY8" fmla="*/ 1342419 h 1648182"/>
              <a:gd name="connsiteX9" fmla="*/ 8652221 w 9662615"/>
              <a:gd name="connsiteY9" fmla="*/ 1326906 h 1648182"/>
              <a:gd name="connsiteX10" fmla="*/ 8632312 w 9662615"/>
              <a:gd name="connsiteY10" fmla="*/ 1326025 h 1648182"/>
              <a:gd name="connsiteX11" fmla="*/ 8591582 w 9662615"/>
              <a:gd name="connsiteY11" fmla="*/ 1341666 h 1648182"/>
              <a:gd name="connsiteX12" fmla="*/ 8537336 w 9662615"/>
              <a:gd name="connsiteY12" fmla="*/ 1341684 h 1648182"/>
              <a:gd name="connsiteX13" fmla="*/ 8472508 w 9662615"/>
              <a:gd name="connsiteY13" fmla="*/ 1363109 h 1648182"/>
              <a:gd name="connsiteX14" fmla="*/ 8258477 w 9662615"/>
              <a:gd name="connsiteY14" fmla="*/ 1370666 h 1648182"/>
              <a:gd name="connsiteX15" fmla="*/ 8197961 w 9662615"/>
              <a:gd name="connsiteY15" fmla="*/ 1392804 h 1648182"/>
              <a:gd name="connsiteX16" fmla="*/ 8171196 w 9662615"/>
              <a:gd name="connsiteY16" fmla="*/ 1397216 h 1648182"/>
              <a:gd name="connsiteX17" fmla="*/ 8127667 w 9662615"/>
              <a:gd name="connsiteY17" fmla="*/ 1418254 h 1648182"/>
              <a:gd name="connsiteX18" fmla="*/ 7974579 w 9662615"/>
              <a:gd name="connsiteY18" fmla="*/ 1383439 h 1648182"/>
              <a:gd name="connsiteX19" fmla="*/ 7768351 w 9662615"/>
              <a:gd name="connsiteY19" fmla="*/ 1395051 h 1648182"/>
              <a:gd name="connsiteX20" fmla="*/ 7635985 w 9662615"/>
              <a:gd name="connsiteY20" fmla="*/ 1386363 h 1648182"/>
              <a:gd name="connsiteX21" fmla="*/ 7466069 w 9662615"/>
              <a:gd name="connsiteY21" fmla="*/ 1377654 h 1648182"/>
              <a:gd name="connsiteX22" fmla="*/ 7355642 w 9662615"/>
              <a:gd name="connsiteY22" fmla="*/ 1407761 h 1648182"/>
              <a:gd name="connsiteX23" fmla="*/ 7151610 w 9662615"/>
              <a:gd name="connsiteY23" fmla="*/ 1397856 h 1648182"/>
              <a:gd name="connsiteX24" fmla="*/ 7082147 w 9662615"/>
              <a:gd name="connsiteY24" fmla="*/ 1406113 h 1648182"/>
              <a:gd name="connsiteX25" fmla="*/ 7014958 w 9662615"/>
              <a:gd name="connsiteY25" fmla="*/ 1396883 h 1648182"/>
              <a:gd name="connsiteX26" fmla="*/ 6907567 w 9662615"/>
              <a:gd name="connsiteY26" fmla="*/ 1419149 h 1648182"/>
              <a:gd name="connsiteX27" fmla="*/ 6748428 w 9662615"/>
              <a:gd name="connsiteY27" fmla="*/ 1420308 h 1648182"/>
              <a:gd name="connsiteX28" fmla="*/ 6654257 w 9662615"/>
              <a:gd name="connsiteY28" fmla="*/ 1424143 h 1648182"/>
              <a:gd name="connsiteX29" fmla="*/ 6620123 w 9662615"/>
              <a:gd name="connsiteY29" fmla="*/ 1430535 h 1648182"/>
              <a:gd name="connsiteX30" fmla="*/ 6571355 w 9662615"/>
              <a:gd name="connsiteY30" fmla="*/ 1436144 h 1648182"/>
              <a:gd name="connsiteX31" fmla="*/ 6486557 w 9662615"/>
              <a:gd name="connsiteY31" fmla="*/ 1449861 h 1648182"/>
              <a:gd name="connsiteX32" fmla="*/ 6370419 w 9662615"/>
              <a:gd name="connsiteY32" fmla="*/ 1461649 h 1648182"/>
              <a:gd name="connsiteX33" fmla="*/ 6278839 w 9662615"/>
              <a:gd name="connsiteY33" fmla="*/ 1449160 h 1648182"/>
              <a:gd name="connsiteX34" fmla="*/ 6272455 w 9662615"/>
              <a:gd name="connsiteY34" fmla="*/ 1453191 h 1648182"/>
              <a:gd name="connsiteX35" fmla="*/ 6212659 w 9662615"/>
              <a:gd name="connsiteY35" fmla="*/ 1454850 h 1648182"/>
              <a:gd name="connsiteX36" fmla="*/ 6069317 w 9662615"/>
              <a:gd name="connsiteY36" fmla="*/ 1445838 h 1648182"/>
              <a:gd name="connsiteX37" fmla="*/ 5878477 w 9662615"/>
              <a:gd name="connsiteY37" fmla="*/ 1439180 h 1648182"/>
              <a:gd name="connsiteX38" fmla="*/ 5838387 w 9662615"/>
              <a:gd name="connsiteY38" fmla="*/ 1444679 h 1648182"/>
              <a:gd name="connsiteX39" fmla="*/ 5771136 w 9662615"/>
              <a:gd name="connsiteY39" fmla="*/ 1453639 h 1648182"/>
              <a:gd name="connsiteX40" fmla="*/ 5724081 w 9662615"/>
              <a:gd name="connsiteY40" fmla="*/ 1470431 h 1648182"/>
              <a:gd name="connsiteX41" fmla="*/ 5666577 w 9662615"/>
              <a:gd name="connsiteY41" fmla="*/ 1473921 h 1648182"/>
              <a:gd name="connsiteX42" fmla="*/ 5649068 w 9662615"/>
              <a:gd name="connsiteY42" fmla="*/ 1461676 h 1648182"/>
              <a:gd name="connsiteX43" fmla="*/ 5588902 w 9662615"/>
              <a:gd name="connsiteY43" fmla="*/ 1469647 h 1648182"/>
              <a:gd name="connsiteX44" fmla="*/ 5498090 w 9662615"/>
              <a:gd name="connsiteY44" fmla="*/ 1483173 h 1648182"/>
              <a:gd name="connsiteX45" fmla="*/ 5444641 w 9662615"/>
              <a:gd name="connsiteY45" fmla="*/ 1487602 h 1648182"/>
              <a:gd name="connsiteX46" fmla="*/ 5299812 w 9662615"/>
              <a:gd name="connsiteY46" fmla="*/ 1503362 h 1648182"/>
              <a:gd name="connsiteX47" fmla="*/ 5213947 w 9662615"/>
              <a:gd name="connsiteY47" fmla="*/ 1516637 h 1648182"/>
              <a:gd name="connsiteX48" fmla="*/ 5090342 w 9662615"/>
              <a:gd name="connsiteY48" fmla="*/ 1546680 h 1648182"/>
              <a:gd name="connsiteX49" fmla="*/ 5129812 w 9662615"/>
              <a:gd name="connsiteY49" fmla="*/ 1521277 h 1648182"/>
              <a:gd name="connsiteX50" fmla="*/ 5059484 w 9662615"/>
              <a:gd name="connsiteY50" fmla="*/ 1546802 h 1648182"/>
              <a:gd name="connsiteX51" fmla="*/ 5038524 w 9662615"/>
              <a:gd name="connsiteY51" fmla="*/ 1545675 h 1648182"/>
              <a:gd name="connsiteX52" fmla="*/ 5026564 w 9662615"/>
              <a:gd name="connsiteY52" fmla="*/ 1545376 h 1648182"/>
              <a:gd name="connsiteX53" fmla="*/ 4969433 w 9662615"/>
              <a:gd name="connsiteY53" fmla="*/ 1550865 h 1648182"/>
              <a:gd name="connsiteX54" fmla="*/ 4929254 w 9662615"/>
              <a:gd name="connsiteY54" fmla="*/ 1563452 h 1648182"/>
              <a:gd name="connsiteX55" fmla="*/ 4871726 w 9662615"/>
              <a:gd name="connsiteY55" fmla="*/ 1570584 h 1648182"/>
              <a:gd name="connsiteX56" fmla="*/ 4843267 w 9662615"/>
              <a:gd name="connsiteY56" fmla="*/ 1561459 h 1648182"/>
              <a:gd name="connsiteX57" fmla="*/ 4821058 w 9662615"/>
              <a:gd name="connsiteY57" fmla="*/ 1553078 h 1648182"/>
              <a:gd name="connsiteX58" fmla="*/ 4791466 w 9662615"/>
              <a:gd name="connsiteY58" fmla="*/ 1561324 h 1648182"/>
              <a:gd name="connsiteX59" fmla="*/ 4784247 w 9662615"/>
              <a:gd name="connsiteY59" fmla="*/ 1562342 h 1648182"/>
              <a:gd name="connsiteX60" fmla="*/ 4739309 w 9662615"/>
              <a:gd name="connsiteY60" fmla="*/ 1553948 h 1648182"/>
              <a:gd name="connsiteX61" fmla="*/ 4697562 w 9662615"/>
              <a:gd name="connsiteY61" fmla="*/ 1551206 h 1648182"/>
              <a:gd name="connsiteX62" fmla="*/ 4650737 w 9662615"/>
              <a:gd name="connsiteY62" fmla="*/ 1537381 h 1648182"/>
              <a:gd name="connsiteX63" fmla="*/ 4583150 w 9662615"/>
              <a:gd name="connsiteY63" fmla="*/ 1529064 h 1648182"/>
              <a:gd name="connsiteX64" fmla="*/ 4521734 w 9662615"/>
              <a:gd name="connsiteY64" fmla="*/ 1529359 h 1648182"/>
              <a:gd name="connsiteX65" fmla="*/ 4382398 w 9662615"/>
              <a:gd name="connsiteY65" fmla="*/ 1534108 h 1648182"/>
              <a:gd name="connsiteX66" fmla="*/ 4221826 w 9662615"/>
              <a:gd name="connsiteY66" fmla="*/ 1500972 h 1648182"/>
              <a:gd name="connsiteX67" fmla="*/ 4096601 w 9662615"/>
              <a:gd name="connsiteY67" fmla="*/ 1521563 h 1648182"/>
              <a:gd name="connsiteX68" fmla="*/ 4058099 w 9662615"/>
              <a:gd name="connsiteY68" fmla="*/ 1648182 h 1648182"/>
              <a:gd name="connsiteX69" fmla="*/ 3833906 w 9662615"/>
              <a:gd name="connsiteY69" fmla="*/ 1516637 h 1648182"/>
              <a:gd name="connsiteX70" fmla="*/ 3696258 w 9662615"/>
              <a:gd name="connsiteY70" fmla="*/ 1537563 h 1648182"/>
              <a:gd name="connsiteX71" fmla="*/ 3594070 w 9662615"/>
              <a:gd name="connsiteY71" fmla="*/ 1509422 h 1648182"/>
              <a:gd name="connsiteX72" fmla="*/ 3565233 w 9662615"/>
              <a:gd name="connsiteY72" fmla="*/ 1515122 h 1648182"/>
              <a:gd name="connsiteX73" fmla="*/ 3560267 w 9662615"/>
              <a:gd name="connsiteY73" fmla="*/ 1516288 h 1648182"/>
              <a:gd name="connsiteX74" fmla="*/ 3540258 w 9662615"/>
              <a:gd name="connsiteY74" fmla="*/ 1516976 h 1648182"/>
              <a:gd name="connsiteX75" fmla="*/ 3534780 w 9662615"/>
              <a:gd name="connsiteY75" fmla="*/ 1522141 h 1648182"/>
              <a:gd name="connsiteX76" fmla="*/ 3504783 w 9662615"/>
              <a:gd name="connsiteY76" fmla="*/ 1526739 h 1648182"/>
              <a:gd name="connsiteX77" fmla="*/ 3430805 w 9662615"/>
              <a:gd name="connsiteY77" fmla="*/ 1542521 h 1648182"/>
              <a:gd name="connsiteX78" fmla="*/ 3292707 w 9662615"/>
              <a:gd name="connsiteY78" fmla="*/ 1520490 h 1648182"/>
              <a:gd name="connsiteX79" fmla="*/ 3187872 w 9662615"/>
              <a:gd name="connsiteY79" fmla="*/ 1519991 h 1648182"/>
              <a:gd name="connsiteX80" fmla="*/ 3148026 w 9662615"/>
              <a:gd name="connsiteY80" fmla="*/ 1524777 h 1648182"/>
              <a:gd name="connsiteX81" fmla="*/ 3092394 w 9662615"/>
              <a:gd name="connsiteY81" fmla="*/ 1528115 h 1648182"/>
              <a:gd name="connsiteX82" fmla="*/ 2994200 w 9662615"/>
              <a:gd name="connsiteY82" fmla="*/ 1537857 h 1648182"/>
              <a:gd name="connsiteX83" fmla="*/ 2862301 w 9662615"/>
              <a:gd name="connsiteY83" fmla="*/ 1544250 h 1648182"/>
              <a:gd name="connsiteX84" fmla="*/ 2766335 w 9662615"/>
              <a:gd name="connsiteY84" fmla="*/ 1527662 h 1648182"/>
              <a:gd name="connsiteX85" fmla="*/ 2757836 w 9662615"/>
              <a:gd name="connsiteY85" fmla="*/ 1531371 h 1648182"/>
              <a:gd name="connsiteX86" fmla="*/ 2691555 w 9662615"/>
              <a:gd name="connsiteY86" fmla="*/ 1530283 h 1648182"/>
              <a:gd name="connsiteX87" fmla="*/ 2491676 w 9662615"/>
              <a:gd name="connsiteY87" fmla="*/ 1500859 h 1648182"/>
              <a:gd name="connsiteX88" fmla="*/ 2378036 w 9662615"/>
              <a:gd name="connsiteY88" fmla="*/ 1520645 h 1648182"/>
              <a:gd name="connsiteX89" fmla="*/ 2284269 w 9662615"/>
              <a:gd name="connsiteY89" fmla="*/ 1503068 h 1648182"/>
              <a:gd name="connsiteX90" fmla="*/ 2207104 w 9662615"/>
              <a:gd name="connsiteY90" fmla="*/ 1508888 h 1648182"/>
              <a:gd name="connsiteX91" fmla="*/ 2149226 w 9662615"/>
              <a:gd name="connsiteY91" fmla="*/ 1523409 h 1648182"/>
              <a:gd name="connsiteX92" fmla="*/ 2084783 w 9662615"/>
              <a:gd name="connsiteY92" fmla="*/ 1524245 h 1648182"/>
              <a:gd name="connsiteX93" fmla="*/ 2070075 w 9662615"/>
              <a:gd name="connsiteY93" fmla="*/ 1511285 h 1648182"/>
              <a:gd name="connsiteX94" fmla="*/ 2001057 w 9662615"/>
              <a:gd name="connsiteY94" fmla="*/ 1516449 h 1648182"/>
              <a:gd name="connsiteX95" fmla="*/ 1896330 w 9662615"/>
              <a:gd name="connsiteY95" fmla="*/ 1525725 h 1648182"/>
              <a:gd name="connsiteX96" fmla="*/ 1835994 w 9662615"/>
              <a:gd name="connsiteY96" fmla="*/ 1527678 h 1648182"/>
              <a:gd name="connsiteX97" fmla="*/ 1671119 w 9662615"/>
              <a:gd name="connsiteY97" fmla="*/ 1536701 h 1648182"/>
              <a:gd name="connsiteX98" fmla="*/ 1601337 w 9662615"/>
              <a:gd name="connsiteY98" fmla="*/ 1548552 h 1648182"/>
              <a:gd name="connsiteX99" fmla="*/ 1407755 w 9662615"/>
              <a:gd name="connsiteY99" fmla="*/ 1571444 h 1648182"/>
              <a:gd name="connsiteX100" fmla="*/ 1271994 w 9662615"/>
              <a:gd name="connsiteY100" fmla="*/ 1579471 h 1648182"/>
              <a:gd name="connsiteX101" fmla="*/ 1249226 w 9662615"/>
              <a:gd name="connsiteY101" fmla="*/ 1583140 h 1648182"/>
              <a:gd name="connsiteX102" fmla="*/ 1217719 w 9662615"/>
              <a:gd name="connsiteY102" fmla="*/ 1580863 h 1648182"/>
              <a:gd name="connsiteX103" fmla="*/ 1091432 w 9662615"/>
              <a:gd name="connsiteY103" fmla="*/ 1571003 h 1648182"/>
              <a:gd name="connsiteX104" fmla="*/ 992039 w 9662615"/>
              <a:gd name="connsiteY104" fmla="*/ 1556662 h 1648182"/>
              <a:gd name="connsiteX105" fmla="*/ 868264 w 9662615"/>
              <a:gd name="connsiteY105" fmla="*/ 1566392 h 1648182"/>
              <a:gd name="connsiteX106" fmla="*/ 792765 w 9662615"/>
              <a:gd name="connsiteY106" fmla="*/ 1563102 h 1648182"/>
              <a:gd name="connsiteX107" fmla="*/ 669055 w 9662615"/>
              <a:gd name="connsiteY107" fmla="*/ 1543638 h 1648182"/>
              <a:gd name="connsiteX108" fmla="*/ 506152 w 9662615"/>
              <a:gd name="connsiteY108" fmla="*/ 1549124 h 1648182"/>
              <a:gd name="connsiteX109" fmla="*/ 472797 w 9662615"/>
              <a:gd name="connsiteY109" fmla="*/ 1568904 h 1648182"/>
              <a:gd name="connsiteX110" fmla="*/ 427864 w 9662615"/>
              <a:gd name="connsiteY110" fmla="*/ 1580848 h 1648182"/>
              <a:gd name="connsiteX111" fmla="*/ 408381 w 9662615"/>
              <a:gd name="connsiteY111" fmla="*/ 1552940 h 1648182"/>
              <a:gd name="connsiteX112" fmla="*/ 267163 w 9662615"/>
              <a:gd name="connsiteY112" fmla="*/ 1531913 h 1648182"/>
              <a:gd name="connsiteX113" fmla="*/ 196644 w 9662615"/>
              <a:gd name="connsiteY113" fmla="*/ 1524565 h 1648182"/>
              <a:gd name="connsiteX114" fmla="*/ 86819 w 9662615"/>
              <a:gd name="connsiteY114" fmla="*/ 1519517 h 1648182"/>
              <a:gd name="connsiteX115" fmla="*/ 53369 w 9662615"/>
              <a:gd name="connsiteY115" fmla="*/ 1516853 h 1648182"/>
              <a:gd name="connsiteX116" fmla="*/ 2359 w 9662615"/>
              <a:gd name="connsiteY116" fmla="*/ 1515247 h 1648182"/>
              <a:gd name="connsiteX117" fmla="*/ 0 w 9662615"/>
              <a:gd name="connsiteY117" fmla="*/ 1514932 h 1648182"/>
              <a:gd name="connsiteX118" fmla="*/ 0 w 9662615"/>
              <a:gd name="connsiteY118" fmla="*/ 0 h 1648182"/>
              <a:gd name="connsiteX0" fmla="*/ 0 w 9662615"/>
              <a:gd name="connsiteY0" fmla="*/ 0 h 1723719"/>
              <a:gd name="connsiteX1" fmla="*/ 9662615 w 9662615"/>
              <a:gd name="connsiteY1" fmla="*/ 0 h 1723719"/>
              <a:gd name="connsiteX2" fmla="*/ 9662615 w 9662615"/>
              <a:gd name="connsiteY2" fmla="*/ 1280346 h 1723719"/>
              <a:gd name="connsiteX3" fmla="*/ 9658420 w 9662615"/>
              <a:gd name="connsiteY3" fmla="*/ 1280106 h 1723719"/>
              <a:gd name="connsiteX4" fmla="*/ 9469546 w 9662615"/>
              <a:gd name="connsiteY4" fmla="*/ 1289837 h 1723719"/>
              <a:gd name="connsiteX5" fmla="*/ 9385895 w 9662615"/>
              <a:gd name="connsiteY5" fmla="*/ 1269203 h 1723719"/>
              <a:gd name="connsiteX6" fmla="*/ 9144767 w 9662615"/>
              <a:gd name="connsiteY6" fmla="*/ 1264120 h 1723719"/>
              <a:gd name="connsiteX7" fmla="*/ 8837252 w 9662615"/>
              <a:gd name="connsiteY7" fmla="*/ 1350515 h 1723719"/>
              <a:gd name="connsiteX8" fmla="*/ 8705466 w 9662615"/>
              <a:gd name="connsiteY8" fmla="*/ 1342419 h 1723719"/>
              <a:gd name="connsiteX9" fmla="*/ 8652221 w 9662615"/>
              <a:gd name="connsiteY9" fmla="*/ 1326906 h 1723719"/>
              <a:gd name="connsiteX10" fmla="*/ 8632312 w 9662615"/>
              <a:gd name="connsiteY10" fmla="*/ 1326025 h 1723719"/>
              <a:gd name="connsiteX11" fmla="*/ 8591582 w 9662615"/>
              <a:gd name="connsiteY11" fmla="*/ 1341666 h 1723719"/>
              <a:gd name="connsiteX12" fmla="*/ 8537336 w 9662615"/>
              <a:gd name="connsiteY12" fmla="*/ 1341684 h 1723719"/>
              <a:gd name="connsiteX13" fmla="*/ 8472508 w 9662615"/>
              <a:gd name="connsiteY13" fmla="*/ 1363109 h 1723719"/>
              <a:gd name="connsiteX14" fmla="*/ 8258477 w 9662615"/>
              <a:gd name="connsiteY14" fmla="*/ 1370666 h 1723719"/>
              <a:gd name="connsiteX15" fmla="*/ 8197961 w 9662615"/>
              <a:gd name="connsiteY15" fmla="*/ 1392804 h 1723719"/>
              <a:gd name="connsiteX16" fmla="*/ 8171196 w 9662615"/>
              <a:gd name="connsiteY16" fmla="*/ 1397216 h 1723719"/>
              <a:gd name="connsiteX17" fmla="*/ 8127667 w 9662615"/>
              <a:gd name="connsiteY17" fmla="*/ 1418254 h 1723719"/>
              <a:gd name="connsiteX18" fmla="*/ 7974579 w 9662615"/>
              <a:gd name="connsiteY18" fmla="*/ 1383439 h 1723719"/>
              <a:gd name="connsiteX19" fmla="*/ 7768351 w 9662615"/>
              <a:gd name="connsiteY19" fmla="*/ 1395051 h 1723719"/>
              <a:gd name="connsiteX20" fmla="*/ 7635985 w 9662615"/>
              <a:gd name="connsiteY20" fmla="*/ 1386363 h 1723719"/>
              <a:gd name="connsiteX21" fmla="*/ 7466069 w 9662615"/>
              <a:gd name="connsiteY21" fmla="*/ 1377654 h 1723719"/>
              <a:gd name="connsiteX22" fmla="*/ 7355642 w 9662615"/>
              <a:gd name="connsiteY22" fmla="*/ 1407761 h 1723719"/>
              <a:gd name="connsiteX23" fmla="*/ 7151610 w 9662615"/>
              <a:gd name="connsiteY23" fmla="*/ 1397856 h 1723719"/>
              <a:gd name="connsiteX24" fmla="*/ 7082147 w 9662615"/>
              <a:gd name="connsiteY24" fmla="*/ 1406113 h 1723719"/>
              <a:gd name="connsiteX25" fmla="*/ 7014958 w 9662615"/>
              <a:gd name="connsiteY25" fmla="*/ 1396883 h 1723719"/>
              <a:gd name="connsiteX26" fmla="*/ 6907567 w 9662615"/>
              <a:gd name="connsiteY26" fmla="*/ 1419149 h 1723719"/>
              <a:gd name="connsiteX27" fmla="*/ 6748428 w 9662615"/>
              <a:gd name="connsiteY27" fmla="*/ 1420308 h 1723719"/>
              <a:gd name="connsiteX28" fmla="*/ 6654257 w 9662615"/>
              <a:gd name="connsiteY28" fmla="*/ 1424143 h 1723719"/>
              <a:gd name="connsiteX29" fmla="*/ 6620123 w 9662615"/>
              <a:gd name="connsiteY29" fmla="*/ 1430535 h 1723719"/>
              <a:gd name="connsiteX30" fmla="*/ 6571355 w 9662615"/>
              <a:gd name="connsiteY30" fmla="*/ 1436144 h 1723719"/>
              <a:gd name="connsiteX31" fmla="*/ 6486557 w 9662615"/>
              <a:gd name="connsiteY31" fmla="*/ 1449861 h 1723719"/>
              <a:gd name="connsiteX32" fmla="*/ 6370419 w 9662615"/>
              <a:gd name="connsiteY32" fmla="*/ 1461649 h 1723719"/>
              <a:gd name="connsiteX33" fmla="*/ 6278839 w 9662615"/>
              <a:gd name="connsiteY33" fmla="*/ 1449160 h 1723719"/>
              <a:gd name="connsiteX34" fmla="*/ 6272455 w 9662615"/>
              <a:gd name="connsiteY34" fmla="*/ 1453191 h 1723719"/>
              <a:gd name="connsiteX35" fmla="*/ 6212659 w 9662615"/>
              <a:gd name="connsiteY35" fmla="*/ 1454850 h 1723719"/>
              <a:gd name="connsiteX36" fmla="*/ 6069317 w 9662615"/>
              <a:gd name="connsiteY36" fmla="*/ 1445838 h 1723719"/>
              <a:gd name="connsiteX37" fmla="*/ 5878477 w 9662615"/>
              <a:gd name="connsiteY37" fmla="*/ 1439180 h 1723719"/>
              <a:gd name="connsiteX38" fmla="*/ 5838387 w 9662615"/>
              <a:gd name="connsiteY38" fmla="*/ 1444679 h 1723719"/>
              <a:gd name="connsiteX39" fmla="*/ 5771136 w 9662615"/>
              <a:gd name="connsiteY39" fmla="*/ 1453639 h 1723719"/>
              <a:gd name="connsiteX40" fmla="*/ 5724081 w 9662615"/>
              <a:gd name="connsiteY40" fmla="*/ 1470431 h 1723719"/>
              <a:gd name="connsiteX41" fmla="*/ 5666577 w 9662615"/>
              <a:gd name="connsiteY41" fmla="*/ 1473921 h 1723719"/>
              <a:gd name="connsiteX42" fmla="*/ 5649068 w 9662615"/>
              <a:gd name="connsiteY42" fmla="*/ 1461676 h 1723719"/>
              <a:gd name="connsiteX43" fmla="*/ 5588902 w 9662615"/>
              <a:gd name="connsiteY43" fmla="*/ 1469647 h 1723719"/>
              <a:gd name="connsiteX44" fmla="*/ 5498090 w 9662615"/>
              <a:gd name="connsiteY44" fmla="*/ 1483173 h 1723719"/>
              <a:gd name="connsiteX45" fmla="*/ 5444641 w 9662615"/>
              <a:gd name="connsiteY45" fmla="*/ 1487602 h 1723719"/>
              <a:gd name="connsiteX46" fmla="*/ 5299812 w 9662615"/>
              <a:gd name="connsiteY46" fmla="*/ 1503362 h 1723719"/>
              <a:gd name="connsiteX47" fmla="*/ 5213947 w 9662615"/>
              <a:gd name="connsiteY47" fmla="*/ 1516637 h 1723719"/>
              <a:gd name="connsiteX48" fmla="*/ 5090342 w 9662615"/>
              <a:gd name="connsiteY48" fmla="*/ 1546680 h 1723719"/>
              <a:gd name="connsiteX49" fmla="*/ 5129812 w 9662615"/>
              <a:gd name="connsiteY49" fmla="*/ 1521277 h 1723719"/>
              <a:gd name="connsiteX50" fmla="*/ 5059484 w 9662615"/>
              <a:gd name="connsiteY50" fmla="*/ 1546802 h 1723719"/>
              <a:gd name="connsiteX51" fmla="*/ 5038524 w 9662615"/>
              <a:gd name="connsiteY51" fmla="*/ 1545675 h 1723719"/>
              <a:gd name="connsiteX52" fmla="*/ 5026564 w 9662615"/>
              <a:gd name="connsiteY52" fmla="*/ 1545376 h 1723719"/>
              <a:gd name="connsiteX53" fmla="*/ 4969433 w 9662615"/>
              <a:gd name="connsiteY53" fmla="*/ 1550865 h 1723719"/>
              <a:gd name="connsiteX54" fmla="*/ 4929254 w 9662615"/>
              <a:gd name="connsiteY54" fmla="*/ 1563452 h 1723719"/>
              <a:gd name="connsiteX55" fmla="*/ 4871726 w 9662615"/>
              <a:gd name="connsiteY55" fmla="*/ 1570584 h 1723719"/>
              <a:gd name="connsiteX56" fmla="*/ 4843267 w 9662615"/>
              <a:gd name="connsiteY56" fmla="*/ 1561459 h 1723719"/>
              <a:gd name="connsiteX57" fmla="*/ 4821058 w 9662615"/>
              <a:gd name="connsiteY57" fmla="*/ 1553078 h 1723719"/>
              <a:gd name="connsiteX58" fmla="*/ 4791466 w 9662615"/>
              <a:gd name="connsiteY58" fmla="*/ 1561324 h 1723719"/>
              <a:gd name="connsiteX59" fmla="*/ 4784247 w 9662615"/>
              <a:gd name="connsiteY59" fmla="*/ 1562342 h 1723719"/>
              <a:gd name="connsiteX60" fmla="*/ 4739309 w 9662615"/>
              <a:gd name="connsiteY60" fmla="*/ 1553948 h 1723719"/>
              <a:gd name="connsiteX61" fmla="*/ 4697562 w 9662615"/>
              <a:gd name="connsiteY61" fmla="*/ 1551206 h 1723719"/>
              <a:gd name="connsiteX62" fmla="*/ 4650737 w 9662615"/>
              <a:gd name="connsiteY62" fmla="*/ 1537381 h 1723719"/>
              <a:gd name="connsiteX63" fmla="*/ 4583150 w 9662615"/>
              <a:gd name="connsiteY63" fmla="*/ 1529064 h 1723719"/>
              <a:gd name="connsiteX64" fmla="*/ 4521734 w 9662615"/>
              <a:gd name="connsiteY64" fmla="*/ 1529359 h 1723719"/>
              <a:gd name="connsiteX65" fmla="*/ 4382398 w 9662615"/>
              <a:gd name="connsiteY65" fmla="*/ 1534108 h 1723719"/>
              <a:gd name="connsiteX66" fmla="*/ 4221826 w 9662615"/>
              <a:gd name="connsiteY66" fmla="*/ 1500972 h 1723719"/>
              <a:gd name="connsiteX67" fmla="*/ 4096601 w 9662615"/>
              <a:gd name="connsiteY67" fmla="*/ 1521563 h 1723719"/>
              <a:gd name="connsiteX68" fmla="*/ 3970635 w 9662615"/>
              <a:gd name="connsiteY68" fmla="*/ 1723719 h 1723719"/>
              <a:gd name="connsiteX69" fmla="*/ 3833906 w 9662615"/>
              <a:gd name="connsiteY69" fmla="*/ 1516637 h 1723719"/>
              <a:gd name="connsiteX70" fmla="*/ 3696258 w 9662615"/>
              <a:gd name="connsiteY70" fmla="*/ 1537563 h 1723719"/>
              <a:gd name="connsiteX71" fmla="*/ 3594070 w 9662615"/>
              <a:gd name="connsiteY71" fmla="*/ 1509422 h 1723719"/>
              <a:gd name="connsiteX72" fmla="*/ 3565233 w 9662615"/>
              <a:gd name="connsiteY72" fmla="*/ 1515122 h 1723719"/>
              <a:gd name="connsiteX73" fmla="*/ 3560267 w 9662615"/>
              <a:gd name="connsiteY73" fmla="*/ 1516288 h 1723719"/>
              <a:gd name="connsiteX74" fmla="*/ 3540258 w 9662615"/>
              <a:gd name="connsiteY74" fmla="*/ 1516976 h 1723719"/>
              <a:gd name="connsiteX75" fmla="*/ 3534780 w 9662615"/>
              <a:gd name="connsiteY75" fmla="*/ 1522141 h 1723719"/>
              <a:gd name="connsiteX76" fmla="*/ 3504783 w 9662615"/>
              <a:gd name="connsiteY76" fmla="*/ 1526739 h 1723719"/>
              <a:gd name="connsiteX77" fmla="*/ 3430805 w 9662615"/>
              <a:gd name="connsiteY77" fmla="*/ 1542521 h 1723719"/>
              <a:gd name="connsiteX78" fmla="*/ 3292707 w 9662615"/>
              <a:gd name="connsiteY78" fmla="*/ 1520490 h 1723719"/>
              <a:gd name="connsiteX79" fmla="*/ 3187872 w 9662615"/>
              <a:gd name="connsiteY79" fmla="*/ 1519991 h 1723719"/>
              <a:gd name="connsiteX80" fmla="*/ 3148026 w 9662615"/>
              <a:gd name="connsiteY80" fmla="*/ 1524777 h 1723719"/>
              <a:gd name="connsiteX81" fmla="*/ 3092394 w 9662615"/>
              <a:gd name="connsiteY81" fmla="*/ 1528115 h 1723719"/>
              <a:gd name="connsiteX82" fmla="*/ 2994200 w 9662615"/>
              <a:gd name="connsiteY82" fmla="*/ 1537857 h 1723719"/>
              <a:gd name="connsiteX83" fmla="*/ 2862301 w 9662615"/>
              <a:gd name="connsiteY83" fmla="*/ 1544250 h 1723719"/>
              <a:gd name="connsiteX84" fmla="*/ 2766335 w 9662615"/>
              <a:gd name="connsiteY84" fmla="*/ 1527662 h 1723719"/>
              <a:gd name="connsiteX85" fmla="*/ 2757836 w 9662615"/>
              <a:gd name="connsiteY85" fmla="*/ 1531371 h 1723719"/>
              <a:gd name="connsiteX86" fmla="*/ 2691555 w 9662615"/>
              <a:gd name="connsiteY86" fmla="*/ 1530283 h 1723719"/>
              <a:gd name="connsiteX87" fmla="*/ 2491676 w 9662615"/>
              <a:gd name="connsiteY87" fmla="*/ 1500859 h 1723719"/>
              <a:gd name="connsiteX88" fmla="*/ 2378036 w 9662615"/>
              <a:gd name="connsiteY88" fmla="*/ 1520645 h 1723719"/>
              <a:gd name="connsiteX89" fmla="*/ 2284269 w 9662615"/>
              <a:gd name="connsiteY89" fmla="*/ 1503068 h 1723719"/>
              <a:gd name="connsiteX90" fmla="*/ 2207104 w 9662615"/>
              <a:gd name="connsiteY90" fmla="*/ 1508888 h 1723719"/>
              <a:gd name="connsiteX91" fmla="*/ 2149226 w 9662615"/>
              <a:gd name="connsiteY91" fmla="*/ 1523409 h 1723719"/>
              <a:gd name="connsiteX92" fmla="*/ 2084783 w 9662615"/>
              <a:gd name="connsiteY92" fmla="*/ 1524245 h 1723719"/>
              <a:gd name="connsiteX93" fmla="*/ 2070075 w 9662615"/>
              <a:gd name="connsiteY93" fmla="*/ 1511285 h 1723719"/>
              <a:gd name="connsiteX94" fmla="*/ 2001057 w 9662615"/>
              <a:gd name="connsiteY94" fmla="*/ 1516449 h 1723719"/>
              <a:gd name="connsiteX95" fmla="*/ 1896330 w 9662615"/>
              <a:gd name="connsiteY95" fmla="*/ 1525725 h 1723719"/>
              <a:gd name="connsiteX96" fmla="*/ 1835994 w 9662615"/>
              <a:gd name="connsiteY96" fmla="*/ 1527678 h 1723719"/>
              <a:gd name="connsiteX97" fmla="*/ 1671119 w 9662615"/>
              <a:gd name="connsiteY97" fmla="*/ 1536701 h 1723719"/>
              <a:gd name="connsiteX98" fmla="*/ 1601337 w 9662615"/>
              <a:gd name="connsiteY98" fmla="*/ 1548552 h 1723719"/>
              <a:gd name="connsiteX99" fmla="*/ 1407755 w 9662615"/>
              <a:gd name="connsiteY99" fmla="*/ 1571444 h 1723719"/>
              <a:gd name="connsiteX100" fmla="*/ 1271994 w 9662615"/>
              <a:gd name="connsiteY100" fmla="*/ 1579471 h 1723719"/>
              <a:gd name="connsiteX101" fmla="*/ 1249226 w 9662615"/>
              <a:gd name="connsiteY101" fmla="*/ 1583140 h 1723719"/>
              <a:gd name="connsiteX102" fmla="*/ 1217719 w 9662615"/>
              <a:gd name="connsiteY102" fmla="*/ 1580863 h 1723719"/>
              <a:gd name="connsiteX103" fmla="*/ 1091432 w 9662615"/>
              <a:gd name="connsiteY103" fmla="*/ 1571003 h 1723719"/>
              <a:gd name="connsiteX104" fmla="*/ 992039 w 9662615"/>
              <a:gd name="connsiteY104" fmla="*/ 1556662 h 1723719"/>
              <a:gd name="connsiteX105" fmla="*/ 868264 w 9662615"/>
              <a:gd name="connsiteY105" fmla="*/ 1566392 h 1723719"/>
              <a:gd name="connsiteX106" fmla="*/ 792765 w 9662615"/>
              <a:gd name="connsiteY106" fmla="*/ 1563102 h 1723719"/>
              <a:gd name="connsiteX107" fmla="*/ 669055 w 9662615"/>
              <a:gd name="connsiteY107" fmla="*/ 1543638 h 1723719"/>
              <a:gd name="connsiteX108" fmla="*/ 506152 w 9662615"/>
              <a:gd name="connsiteY108" fmla="*/ 1549124 h 1723719"/>
              <a:gd name="connsiteX109" fmla="*/ 472797 w 9662615"/>
              <a:gd name="connsiteY109" fmla="*/ 1568904 h 1723719"/>
              <a:gd name="connsiteX110" fmla="*/ 427864 w 9662615"/>
              <a:gd name="connsiteY110" fmla="*/ 1580848 h 1723719"/>
              <a:gd name="connsiteX111" fmla="*/ 408381 w 9662615"/>
              <a:gd name="connsiteY111" fmla="*/ 1552940 h 1723719"/>
              <a:gd name="connsiteX112" fmla="*/ 267163 w 9662615"/>
              <a:gd name="connsiteY112" fmla="*/ 1531913 h 1723719"/>
              <a:gd name="connsiteX113" fmla="*/ 196644 w 9662615"/>
              <a:gd name="connsiteY113" fmla="*/ 1524565 h 1723719"/>
              <a:gd name="connsiteX114" fmla="*/ 86819 w 9662615"/>
              <a:gd name="connsiteY114" fmla="*/ 1519517 h 1723719"/>
              <a:gd name="connsiteX115" fmla="*/ 53369 w 9662615"/>
              <a:gd name="connsiteY115" fmla="*/ 1516853 h 1723719"/>
              <a:gd name="connsiteX116" fmla="*/ 2359 w 9662615"/>
              <a:gd name="connsiteY116" fmla="*/ 1515247 h 1723719"/>
              <a:gd name="connsiteX117" fmla="*/ 0 w 9662615"/>
              <a:gd name="connsiteY117" fmla="*/ 1514932 h 1723719"/>
              <a:gd name="connsiteX118" fmla="*/ 0 w 9662615"/>
              <a:gd name="connsiteY118" fmla="*/ 0 h 1723719"/>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696258 w 9662615"/>
              <a:gd name="connsiteY70" fmla="*/ 1537563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594070 w 9662615"/>
              <a:gd name="connsiteY71" fmla="*/ 1509422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29812 w 9662615"/>
              <a:gd name="connsiteY49" fmla="*/ 1521277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090342 w 9662615"/>
              <a:gd name="connsiteY48" fmla="*/ 1546680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37764 w 9662615"/>
              <a:gd name="connsiteY49" fmla="*/ 1481521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13947 w 9662615"/>
              <a:gd name="connsiteY47" fmla="*/ 1516637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15161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7014958 w 9662615"/>
              <a:gd name="connsiteY25" fmla="*/ 1396883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127667 w 9662615"/>
              <a:gd name="connsiteY17" fmla="*/ 1418254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58477 w 9662615"/>
              <a:gd name="connsiteY14" fmla="*/ 1370666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837252 w 9662615"/>
              <a:gd name="connsiteY7" fmla="*/ 1350515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05466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52221 w 9662615"/>
              <a:gd name="connsiteY9" fmla="*/ 1326906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32312 w 9662615"/>
              <a:gd name="connsiteY10" fmla="*/ 1326025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72508 w 9662615"/>
              <a:gd name="connsiteY13" fmla="*/ 1363109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85895 w 9662615"/>
              <a:gd name="connsiteY5" fmla="*/ 1269203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784979 w 9662615"/>
              <a:gd name="connsiteY8" fmla="*/ 1342419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58420 w 9662615"/>
              <a:gd name="connsiteY3" fmla="*/ 1280106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618664 w 9662615"/>
              <a:gd name="connsiteY3" fmla="*/ 1331789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929254 w 9662615"/>
              <a:gd name="connsiteY54" fmla="*/ 1563452 h 1583140"/>
              <a:gd name="connsiteX55" fmla="*/ 4871726 w 9662615"/>
              <a:gd name="connsiteY55" fmla="*/ 1570584 h 1583140"/>
              <a:gd name="connsiteX56" fmla="*/ 4843267 w 9662615"/>
              <a:gd name="connsiteY56" fmla="*/ 1561459 h 1583140"/>
              <a:gd name="connsiteX57" fmla="*/ 4821058 w 9662615"/>
              <a:gd name="connsiteY57" fmla="*/ 1553078 h 1583140"/>
              <a:gd name="connsiteX58" fmla="*/ 4791466 w 9662615"/>
              <a:gd name="connsiteY58" fmla="*/ 1561324 h 1583140"/>
              <a:gd name="connsiteX59" fmla="*/ 4784247 w 9662615"/>
              <a:gd name="connsiteY59" fmla="*/ 1562342 h 1583140"/>
              <a:gd name="connsiteX60" fmla="*/ 4739309 w 9662615"/>
              <a:gd name="connsiteY60" fmla="*/ 1553948 h 1583140"/>
              <a:gd name="connsiteX61" fmla="*/ 4697562 w 9662615"/>
              <a:gd name="connsiteY61" fmla="*/ 1551206 h 1583140"/>
              <a:gd name="connsiteX62" fmla="*/ 4650737 w 9662615"/>
              <a:gd name="connsiteY62" fmla="*/ 1537381 h 1583140"/>
              <a:gd name="connsiteX63" fmla="*/ 4583150 w 9662615"/>
              <a:gd name="connsiteY63" fmla="*/ 1529064 h 1583140"/>
              <a:gd name="connsiteX64" fmla="*/ 4521734 w 9662615"/>
              <a:gd name="connsiteY64" fmla="*/ 1529359 h 1583140"/>
              <a:gd name="connsiteX65" fmla="*/ 4382398 w 9662615"/>
              <a:gd name="connsiteY65" fmla="*/ 1534108 h 1583140"/>
              <a:gd name="connsiteX66" fmla="*/ 4221826 w 9662615"/>
              <a:gd name="connsiteY66" fmla="*/ 1500972 h 1583140"/>
              <a:gd name="connsiteX67" fmla="*/ 4096601 w 9662615"/>
              <a:gd name="connsiteY67" fmla="*/ 1521563 h 1583140"/>
              <a:gd name="connsiteX68" fmla="*/ 4002441 w 9662615"/>
              <a:gd name="connsiteY68" fmla="*/ 1528912 h 1583140"/>
              <a:gd name="connsiteX69" fmla="*/ 3833906 w 9662615"/>
              <a:gd name="connsiteY69" fmla="*/ 1516637 h 1583140"/>
              <a:gd name="connsiteX70" fmla="*/ 3763845 w 9662615"/>
              <a:gd name="connsiteY70" fmla="*/ 1501782 h 1583140"/>
              <a:gd name="connsiteX71" fmla="*/ 3641778 w 9662615"/>
              <a:gd name="connsiteY71" fmla="*/ 1505446 h 1583140"/>
              <a:gd name="connsiteX72" fmla="*/ 3565233 w 9662615"/>
              <a:gd name="connsiteY72" fmla="*/ 1515122 h 1583140"/>
              <a:gd name="connsiteX73" fmla="*/ 3560267 w 9662615"/>
              <a:gd name="connsiteY73" fmla="*/ 1516288 h 1583140"/>
              <a:gd name="connsiteX74" fmla="*/ 3540258 w 9662615"/>
              <a:gd name="connsiteY74" fmla="*/ 1516976 h 1583140"/>
              <a:gd name="connsiteX75" fmla="*/ 3534780 w 9662615"/>
              <a:gd name="connsiteY75" fmla="*/ 1522141 h 1583140"/>
              <a:gd name="connsiteX76" fmla="*/ 3504783 w 9662615"/>
              <a:gd name="connsiteY76" fmla="*/ 1526739 h 1583140"/>
              <a:gd name="connsiteX77" fmla="*/ 3430805 w 9662615"/>
              <a:gd name="connsiteY77" fmla="*/ 1542521 h 1583140"/>
              <a:gd name="connsiteX78" fmla="*/ 3292707 w 9662615"/>
              <a:gd name="connsiteY78" fmla="*/ 1520490 h 1583140"/>
              <a:gd name="connsiteX79" fmla="*/ 3187872 w 9662615"/>
              <a:gd name="connsiteY79" fmla="*/ 1519991 h 1583140"/>
              <a:gd name="connsiteX80" fmla="*/ 3148026 w 9662615"/>
              <a:gd name="connsiteY80" fmla="*/ 1524777 h 1583140"/>
              <a:gd name="connsiteX81" fmla="*/ 3092394 w 9662615"/>
              <a:gd name="connsiteY81" fmla="*/ 1528115 h 1583140"/>
              <a:gd name="connsiteX82" fmla="*/ 2994200 w 9662615"/>
              <a:gd name="connsiteY82" fmla="*/ 1537857 h 1583140"/>
              <a:gd name="connsiteX83" fmla="*/ 2862301 w 9662615"/>
              <a:gd name="connsiteY83" fmla="*/ 1544250 h 1583140"/>
              <a:gd name="connsiteX84" fmla="*/ 2766335 w 9662615"/>
              <a:gd name="connsiteY84" fmla="*/ 1527662 h 1583140"/>
              <a:gd name="connsiteX85" fmla="*/ 2757836 w 9662615"/>
              <a:gd name="connsiteY85" fmla="*/ 1531371 h 1583140"/>
              <a:gd name="connsiteX86" fmla="*/ 2691555 w 9662615"/>
              <a:gd name="connsiteY86" fmla="*/ 1530283 h 1583140"/>
              <a:gd name="connsiteX87" fmla="*/ 2491676 w 9662615"/>
              <a:gd name="connsiteY87" fmla="*/ 1500859 h 1583140"/>
              <a:gd name="connsiteX88" fmla="*/ 2378036 w 9662615"/>
              <a:gd name="connsiteY88" fmla="*/ 1520645 h 1583140"/>
              <a:gd name="connsiteX89" fmla="*/ 2284269 w 9662615"/>
              <a:gd name="connsiteY89" fmla="*/ 1503068 h 1583140"/>
              <a:gd name="connsiteX90" fmla="*/ 2207104 w 9662615"/>
              <a:gd name="connsiteY90" fmla="*/ 1508888 h 1583140"/>
              <a:gd name="connsiteX91" fmla="*/ 2149226 w 9662615"/>
              <a:gd name="connsiteY91" fmla="*/ 1523409 h 1583140"/>
              <a:gd name="connsiteX92" fmla="*/ 2084783 w 9662615"/>
              <a:gd name="connsiteY92" fmla="*/ 1524245 h 1583140"/>
              <a:gd name="connsiteX93" fmla="*/ 2070075 w 9662615"/>
              <a:gd name="connsiteY93" fmla="*/ 1511285 h 1583140"/>
              <a:gd name="connsiteX94" fmla="*/ 2001057 w 9662615"/>
              <a:gd name="connsiteY94" fmla="*/ 1516449 h 1583140"/>
              <a:gd name="connsiteX95" fmla="*/ 1896330 w 9662615"/>
              <a:gd name="connsiteY95" fmla="*/ 1525725 h 1583140"/>
              <a:gd name="connsiteX96" fmla="*/ 1835994 w 9662615"/>
              <a:gd name="connsiteY96" fmla="*/ 1527678 h 1583140"/>
              <a:gd name="connsiteX97" fmla="*/ 1671119 w 9662615"/>
              <a:gd name="connsiteY97" fmla="*/ 1536701 h 1583140"/>
              <a:gd name="connsiteX98" fmla="*/ 1601337 w 9662615"/>
              <a:gd name="connsiteY98" fmla="*/ 1548552 h 1583140"/>
              <a:gd name="connsiteX99" fmla="*/ 1407755 w 9662615"/>
              <a:gd name="connsiteY99" fmla="*/ 1571444 h 1583140"/>
              <a:gd name="connsiteX100" fmla="*/ 1271994 w 9662615"/>
              <a:gd name="connsiteY100" fmla="*/ 1579471 h 1583140"/>
              <a:gd name="connsiteX101" fmla="*/ 1249226 w 9662615"/>
              <a:gd name="connsiteY101" fmla="*/ 1583140 h 1583140"/>
              <a:gd name="connsiteX102" fmla="*/ 1217719 w 9662615"/>
              <a:gd name="connsiteY102" fmla="*/ 1580863 h 1583140"/>
              <a:gd name="connsiteX103" fmla="*/ 1091432 w 9662615"/>
              <a:gd name="connsiteY103" fmla="*/ 1571003 h 1583140"/>
              <a:gd name="connsiteX104" fmla="*/ 992039 w 9662615"/>
              <a:gd name="connsiteY104" fmla="*/ 1556662 h 1583140"/>
              <a:gd name="connsiteX105" fmla="*/ 868264 w 9662615"/>
              <a:gd name="connsiteY105" fmla="*/ 1566392 h 1583140"/>
              <a:gd name="connsiteX106" fmla="*/ 792765 w 9662615"/>
              <a:gd name="connsiteY106" fmla="*/ 1563102 h 1583140"/>
              <a:gd name="connsiteX107" fmla="*/ 669055 w 9662615"/>
              <a:gd name="connsiteY107" fmla="*/ 1543638 h 1583140"/>
              <a:gd name="connsiteX108" fmla="*/ 506152 w 9662615"/>
              <a:gd name="connsiteY108" fmla="*/ 1549124 h 1583140"/>
              <a:gd name="connsiteX109" fmla="*/ 472797 w 9662615"/>
              <a:gd name="connsiteY109" fmla="*/ 1568904 h 1583140"/>
              <a:gd name="connsiteX110" fmla="*/ 427864 w 9662615"/>
              <a:gd name="connsiteY110" fmla="*/ 1580848 h 1583140"/>
              <a:gd name="connsiteX111" fmla="*/ 408381 w 9662615"/>
              <a:gd name="connsiteY111" fmla="*/ 1552940 h 1583140"/>
              <a:gd name="connsiteX112" fmla="*/ 267163 w 9662615"/>
              <a:gd name="connsiteY112" fmla="*/ 1531913 h 1583140"/>
              <a:gd name="connsiteX113" fmla="*/ 196644 w 9662615"/>
              <a:gd name="connsiteY113" fmla="*/ 1524565 h 1583140"/>
              <a:gd name="connsiteX114" fmla="*/ 86819 w 9662615"/>
              <a:gd name="connsiteY114" fmla="*/ 1519517 h 1583140"/>
              <a:gd name="connsiteX115" fmla="*/ 53369 w 9662615"/>
              <a:gd name="connsiteY115" fmla="*/ 1516853 h 1583140"/>
              <a:gd name="connsiteX116" fmla="*/ 2359 w 9662615"/>
              <a:gd name="connsiteY116" fmla="*/ 1515247 h 1583140"/>
              <a:gd name="connsiteX117" fmla="*/ 0 w 9662615"/>
              <a:gd name="connsiteY117" fmla="*/ 1514932 h 1583140"/>
              <a:gd name="connsiteX118" fmla="*/ 0 w 9662615"/>
              <a:gd name="connsiteY118"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408381 w 9662615"/>
              <a:gd name="connsiteY110" fmla="*/ 1552940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427864 w 9662615"/>
              <a:gd name="connsiteY109" fmla="*/ 1580848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06152 w 9662615"/>
              <a:gd name="connsiteY107" fmla="*/ 1549124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69055 w 9662615"/>
              <a:gd name="connsiteY106" fmla="*/ 1543638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92039 w 9662615"/>
              <a:gd name="connsiteY103" fmla="*/ 1556662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83140"/>
              <a:gd name="connsiteX1" fmla="*/ 9662615 w 9662615"/>
              <a:gd name="connsiteY1" fmla="*/ 0 h 1583140"/>
              <a:gd name="connsiteX2" fmla="*/ 9662615 w 9662615"/>
              <a:gd name="connsiteY2" fmla="*/ 1280346 h 1583140"/>
              <a:gd name="connsiteX3" fmla="*/ 9551077 w 9662615"/>
              <a:gd name="connsiteY3" fmla="*/ 1292033 h 1583140"/>
              <a:gd name="connsiteX4" fmla="*/ 9469546 w 9662615"/>
              <a:gd name="connsiteY4" fmla="*/ 1289837 h 1583140"/>
              <a:gd name="connsiteX5" fmla="*/ 9326260 w 9662615"/>
              <a:gd name="connsiteY5" fmla="*/ 1277155 h 1583140"/>
              <a:gd name="connsiteX6" fmla="*/ 9144767 w 9662615"/>
              <a:gd name="connsiteY6" fmla="*/ 1264120 h 1583140"/>
              <a:gd name="connsiteX7" fmla="*/ 8976400 w 9662615"/>
              <a:gd name="connsiteY7" fmla="*/ 1326661 h 1583140"/>
              <a:gd name="connsiteX8" fmla="*/ 8828711 w 9662615"/>
              <a:gd name="connsiteY8" fmla="*/ 1346394 h 1583140"/>
              <a:gd name="connsiteX9" fmla="*/ 8695953 w 9662615"/>
              <a:gd name="connsiteY9" fmla="*/ 1346784 h 1583140"/>
              <a:gd name="connsiteX10" fmla="*/ 8652191 w 9662615"/>
              <a:gd name="connsiteY10" fmla="*/ 1345903 h 1583140"/>
              <a:gd name="connsiteX11" fmla="*/ 8591582 w 9662615"/>
              <a:gd name="connsiteY11" fmla="*/ 1341666 h 1583140"/>
              <a:gd name="connsiteX12" fmla="*/ 8537336 w 9662615"/>
              <a:gd name="connsiteY12" fmla="*/ 1341684 h 1583140"/>
              <a:gd name="connsiteX13" fmla="*/ 8416849 w 9662615"/>
              <a:gd name="connsiteY13" fmla="*/ 1367085 h 1583140"/>
              <a:gd name="connsiteX14" fmla="*/ 8278355 w 9662615"/>
              <a:gd name="connsiteY14" fmla="*/ 1386569 h 1583140"/>
              <a:gd name="connsiteX15" fmla="*/ 8197961 w 9662615"/>
              <a:gd name="connsiteY15" fmla="*/ 1392804 h 1583140"/>
              <a:gd name="connsiteX16" fmla="*/ 8171196 w 9662615"/>
              <a:gd name="connsiteY16" fmla="*/ 1397216 h 1583140"/>
              <a:gd name="connsiteX17" fmla="*/ 8087910 w 9662615"/>
              <a:gd name="connsiteY17" fmla="*/ 1386449 h 1583140"/>
              <a:gd name="connsiteX18" fmla="*/ 7974579 w 9662615"/>
              <a:gd name="connsiteY18" fmla="*/ 1383439 h 1583140"/>
              <a:gd name="connsiteX19" fmla="*/ 7768351 w 9662615"/>
              <a:gd name="connsiteY19" fmla="*/ 1395051 h 1583140"/>
              <a:gd name="connsiteX20" fmla="*/ 7635985 w 9662615"/>
              <a:gd name="connsiteY20" fmla="*/ 1386363 h 1583140"/>
              <a:gd name="connsiteX21" fmla="*/ 7466069 w 9662615"/>
              <a:gd name="connsiteY21" fmla="*/ 1377654 h 1583140"/>
              <a:gd name="connsiteX22" fmla="*/ 7355642 w 9662615"/>
              <a:gd name="connsiteY22" fmla="*/ 1407761 h 1583140"/>
              <a:gd name="connsiteX23" fmla="*/ 7215220 w 9662615"/>
              <a:gd name="connsiteY23" fmla="*/ 1397856 h 1583140"/>
              <a:gd name="connsiteX24" fmla="*/ 7082147 w 9662615"/>
              <a:gd name="connsiteY24" fmla="*/ 1406113 h 1583140"/>
              <a:gd name="connsiteX25" fmla="*/ 6987129 w 9662615"/>
              <a:gd name="connsiteY25" fmla="*/ 1404834 h 1583140"/>
              <a:gd name="connsiteX26" fmla="*/ 6907567 w 9662615"/>
              <a:gd name="connsiteY26" fmla="*/ 1419149 h 1583140"/>
              <a:gd name="connsiteX27" fmla="*/ 6748428 w 9662615"/>
              <a:gd name="connsiteY27" fmla="*/ 1420308 h 1583140"/>
              <a:gd name="connsiteX28" fmla="*/ 6654257 w 9662615"/>
              <a:gd name="connsiteY28" fmla="*/ 1424143 h 1583140"/>
              <a:gd name="connsiteX29" fmla="*/ 6620123 w 9662615"/>
              <a:gd name="connsiteY29" fmla="*/ 1430535 h 1583140"/>
              <a:gd name="connsiteX30" fmla="*/ 6571355 w 9662615"/>
              <a:gd name="connsiteY30" fmla="*/ 1436144 h 1583140"/>
              <a:gd name="connsiteX31" fmla="*/ 6486557 w 9662615"/>
              <a:gd name="connsiteY31" fmla="*/ 1449861 h 1583140"/>
              <a:gd name="connsiteX32" fmla="*/ 6370419 w 9662615"/>
              <a:gd name="connsiteY32" fmla="*/ 1461649 h 1583140"/>
              <a:gd name="connsiteX33" fmla="*/ 6278839 w 9662615"/>
              <a:gd name="connsiteY33" fmla="*/ 1449160 h 1583140"/>
              <a:gd name="connsiteX34" fmla="*/ 6272455 w 9662615"/>
              <a:gd name="connsiteY34" fmla="*/ 1453191 h 1583140"/>
              <a:gd name="connsiteX35" fmla="*/ 6212659 w 9662615"/>
              <a:gd name="connsiteY35" fmla="*/ 1454850 h 1583140"/>
              <a:gd name="connsiteX36" fmla="*/ 6069317 w 9662615"/>
              <a:gd name="connsiteY36" fmla="*/ 1445838 h 1583140"/>
              <a:gd name="connsiteX37" fmla="*/ 5878477 w 9662615"/>
              <a:gd name="connsiteY37" fmla="*/ 1439180 h 1583140"/>
              <a:gd name="connsiteX38" fmla="*/ 5838387 w 9662615"/>
              <a:gd name="connsiteY38" fmla="*/ 1444679 h 1583140"/>
              <a:gd name="connsiteX39" fmla="*/ 5771136 w 9662615"/>
              <a:gd name="connsiteY39" fmla="*/ 1453639 h 1583140"/>
              <a:gd name="connsiteX40" fmla="*/ 5724081 w 9662615"/>
              <a:gd name="connsiteY40" fmla="*/ 1470431 h 1583140"/>
              <a:gd name="connsiteX41" fmla="*/ 5666577 w 9662615"/>
              <a:gd name="connsiteY41" fmla="*/ 1473921 h 1583140"/>
              <a:gd name="connsiteX42" fmla="*/ 5649068 w 9662615"/>
              <a:gd name="connsiteY42" fmla="*/ 1461676 h 1583140"/>
              <a:gd name="connsiteX43" fmla="*/ 5588902 w 9662615"/>
              <a:gd name="connsiteY43" fmla="*/ 1469647 h 1583140"/>
              <a:gd name="connsiteX44" fmla="*/ 5498090 w 9662615"/>
              <a:gd name="connsiteY44" fmla="*/ 1483173 h 1583140"/>
              <a:gd name="connsiteX45" fmla="*/ 5444641 w 9662615"/>
              <a:gd name="connsiteY45" fmla="*/ 1487602 h 1583140"/>
              <a:gd name="connsiteX46" fmla="*/ 5299812 w 9662615"/>
              <a:gd name="connsiteY46" fmla="*/ 1503362 h 1583140"/>
              <a:gd name="connsiteX47" fmla="*/ 5245752 w 9662615"/>
              <a:gd name="connsiteY47" fmla="*/ 1520612 h 1583140"/>
              <a:gd name="connsiteX48" fmla="*/ 5177807 w 9662615"/>
              <a:gd name="connsiteY48" fmla="*/ 1526802 h 1583140"/>
              <a:gd name="connsiteX49" fmla="*/ 5113910 w 9662615"/>
              <a:gd name="connsiteY49" fmla="*/ 1533205 h 1583140"/>
              <a:gd name="connsiteX50" fmla="*/ 5059484 w 9662615"/>
              <a:gd name="connsiteY50" fmla="*/ 1546802 h 1583140"/>
              <a:gd name="connsiteX51" fmla="*/ 5038524 w 9662615"/>
              <a:gd name="connsiteY51" fmla="*/ 1545675 h 1583140"/>
              <a:gd name="connsiteX52" fmla="*/ 5026564 w 9662615"/>
              <a:gd name="connsiteY52" fmla="*/ 1545376 h 1583140"/>
              <a:gd name="connsiteX53" fmla="*/ 4969433 w 9662615"/>
              <a:gd name="connsiteY53" fmla="*/ 1550865 h 1583140"/>
              <a:gd name="connsiteX54" fmla="*/ 4871726 w 9662615"/>
              <a:gd name="connsiteY54" fmla="*/ 1570584 h 1583140"/>
              <a:gd name="connsiteX55" fmla="*/ 4843267 w 9662615"/>
              <a:gd name="connsiteY55" fmla="*/ 1561459 h 1583140"/>
              <a:gd name="connsiteX56" fmla="*/ 4821058 w 9662615"/>
              <a:gd name="connsiteY56" fmla="*/ 1553078 h 1583140"/>
              <a:gd name="connsiteX57" fmla="*/ 4791466 w 9662615"/>
              <a:gd name="connsiteY57" fmla="*/ 1561324 h 1583140"/>
              <a:gd name="connsiteX58" fmla="*/ 4784247 w 9662615"/>
              <a:gd name="connsiteY58" fmla="*/ 1562342 h 1583140"/>
              <a:gd name="connsiteX59" fmla="*/ 4739309 w 9662615"/>
              <a:gd name="connsiteY59" fmla="*/ 1553948 h 1583140"/>
              <a:gd name="connsiteX60" fmla="*/ 4697562 w 9662615"/>
              <a:gd name="connsiteY60" fmla="*/ 1551206 h 1583140"/>
              <a:gd name="connsiteX61" fmla="*/ 4650737 w 9662615"/>
              <a:gd name="connsiteY61" fmla="*/ 1537381 h 1583140"/>
              <a:gd name="connsiteX62" fmla="*/ 4583150 w 9662615"/>
              <a:gd name="connsiteY62" fmla="*/ 1529064 h 1583140"/>
              <a:gd name="connsiteX63" fmla="*/ 4521734 w 9662615"/>
              <a:gd name="connsiteY63" fmla="*/ 1529359 h 1583140"/>
              <a:gd name="connsiteX64" fmla="*/ 4382398 w 9662615"/>
              <a:gd name="connsiteY64" fmla="*/ 1534108 h 1583140"/>
              <a:gd name="connsiteX65" fmla="*/ 4221826 w 9662615"/>
              <a:gd name="connsiteY65" fmla="*/ 1500972 h 1583140"/>
              <a:gd name="connsiteX66" fmla="*/ 4096601 w 9662615"/>
              <a:gd name="connsiteY66" fmla="*/ 1521563 h 1583140"/>
              <a:gd name="connsiteX67" fmla="*/ 4002441 w 9662615"/>
              <a:gd name="connsiteY67" fmla="*/ 1528912 h 1583140"/>
              <a:gd name="connsiteX68" fmla="*/ 3833906 w 9662615"/>
              <a:gd name="connsiteY68" fmla="*/ 1516637 h 1583140"/>
              <a:gd name="connsiteX69" fmla="*/ 3763845 w 9662615"/>
              <a:gd name="connsiteY69" fmla="*/ 1501782 h 1583140"/>
              <a:gd name="connsiteX70" fmla="*/ 3641778 w 9662615"/>
              <a:gd name="connsiteY70" fmla="*/ 1505446 h 1583140"/>
              <a:gd name="connsiteX71" fmla="*/ 3565233 w 9662615"/>
              <a:gd name="connsiteY71" fmla="*/ 1515122 h 1583140"/>
              <a:gd name="connsiteX72" fmla="*/ 3560267 w 9662615"/>
              <a:gd name="connsiteY72" fmla="*/ 1516288 h 1583140"/>
              <a:gd name="connsiteX73" fmla="*/ 3540258 w 9662615"/>
              <a:gd name="connsiteY73" fmla="*/ 1516976 h 1583140"/>
              <a:gd name="connsiteX74" fmla="*/ 3534780 w 9662615"/>
              <a:gd name="connsiteY74" fmla="*/ 1522141 h 1583140"/>
              <a:gd name="connsiteX75" fmla="*/ 3504783 w 9662615"/>
              <a:gd name="connsiteY75" fmla="*/ 1526739 h 1583140"/>
              <a:gd name="connsiteX76" fmla="*/ 3430805 w 9662615"/>
              <a:gd name="connsiteY76" fmla="*/ 1542521 h 1583140"/>
              <a:gd name="connsiteX77" fmla="*/ 3292707 w 9662615"/>
              <a:gd name="connsiteY77" fmla="*/ 1520490 h 1583140"/>
              <a:gd name="connsiteX78" fmla="*/ 3187872 w 9662615"/>
              <a:gd name="connsiteY78" fmla="*/ 1519991 h 1583140"/>
              <a:gd name="connsiteX79" fmla="*/ 3148026 w 9662615"/>
              <a:gd name="connsiteY79" fmla="*/ 1524777 h 1583140"/>
              <a:gd name="connsiteX80" fmla="*/ 3092394 w 9662615"/>
              <a:gd name="connsiteY80" fmla="*/ 1528115 h 1583140"/>
              <a:gd name="connsiteX81" fmla="*/ 2994200 w 9662615"/>
              <a:gd name="connsiteY81" fmla="*/ 1537857 h 1583140"/>
              <a:gd name="connsiteX82" fmla="*/ 2862301 w 9662615"/>
              <a:gd name="connsiteY82" fmla="*/ 1544250 h 1583140"/>
              <a:gd name="connsiteX83" fmla="*/ 2766335 w 9662615"/>
              <a:gd name="connsiteY83" fmla="*/ 1527662 h 1583140"/>
              <a:gd name="connsiteX84" fmla="*/ 2757836 w 9662615"/>
              <a:gd name="connsiteY84" fmla="*/ 1531371 h 1583140"/>
              <a:gd name="connsiteX85" fmla="*/ 2691555 w 9662615"/>
              <a:gd name="connsiteY85" fmla="*/ 1530283 h 1583140"/>
              <a:gd name="connsiteX86" fmla="*/ 2491676 w 9662615"/>
              <a:gd name="connsiteY86" fmla="*/ 1500859 h 1583140"/>
              <a:gd name="connsiteX87" fmla="*/ 2378036 w 9662615"/>
              <a:gd name="connsiteY87" fmla="*/ 1520645 h 1583140"/>
              <a:gd name="connsiteX88" fmla="*/ 2284269 w 9662615"/>
              <a:gd name="connsiteY88" fmla="*/ 1503068 h 1583140"/>
              <a:gd name="connsiteX89" fmla="*/ 2207104 w 9662615"/>
              <a:gd name="connsiteY89" fmla="*/ 1508888 h 1583140"/>
              <a:gd name="connsiteX90" fmla="*/ 2149226 w 9662615"/>
              <a:gd name="connsiteY90" fmla="*/ 1523409 h 1583140"/>
              <a:gd name="connsiteX91" fmla="*/ 2084783 w 9662615"/>
              <a:gd name="connsiteY91" fmla="*/ 1524245 h 1583140"/>
              <a:gd name="connsiteX92" fmla="*/ 2070075 w 9662615"/>
              <a:gd name="connsiteY92" fmla="*/ 1511285 h 1583140"/>
              <a:gd name="connsiteX93" fmla="*/ 2001057 w 9662615"/>
              <a:gd name="connsiteY93" fmla="*/ 1516449 h 1583140"/>
              <a:gd name="connsiteX94" fmla="*/ 1896330 w 9662615"/>
              <a:gd name="connsiteY94" fmla="*/ 1525725 h 1583140"/>
              <a:gd name="connsiteX95" fmla="*/ 1835994 w 9662615"/>
              <a:gd name="connsiteY95" fmla="*/ 1527678 h 1583140"/>
              <a:gd name="connsiteX96" fmla="*/ 1671119 w 9662615"/>
              <a:gd name="connsiteY96" fmla="*/ 1536701 h 1583140"/>
              <a:gd name="connsiteX97" fmla="*/ 1601337 w 9662615"/>
              <a:gd name="connsiteY97" fmla="*/ 1548552 h 1583140"/>
              <a:gd name="connsiteX98" fmla="*/ 1407755 w 9662615"/>
              <a:gd name="connsiteY98" fmla="*/ 1571444 h 1583140"/>
              <a:gd name="connsiteX99" fmla="*/ 1271994 w 9662615"/>
              <a:gd name="connsiteY99" fmla="*/ 1579471 h 1583140"/>
              <a:gd name="connsiteX100" fmla="*/ 1249226 w 9662615"/>
              <a:gd name="connsiteY100" fmla="*/ 1583140 h 1583140"/>
              <a:gd name="connsiteX101" fmla="*/ 1217719 w 9662615"/>
              <a:gd name="connsiteY101" fmla="*/ 1580863 h 1583140"/>
              <a:gd name="connsiteX102" fmla="*/ 1091432 w 9662615"/>
              <a:gd name="connsiteY102" fmla="*/ 1571003 h 1583140"/>
              <a:gd name="connsiteX103" fmla="*/ 940355 w 9662615"/>
              <a:gd name="connsiteY103" fmla="*/ 1560638 h 1583140"/>
              <a:gd name="connsiteX104" fmla="*/ 868264 w 9662615"/>
              <a:gd name="connsiteY104" fmla="*/ 1566392 h 1583140"/>
              <a:gd name="connsiteX105" fmla="*/ 792765 w 9662615"/>
              <a:gd name="connsiteY105" fmla="*/ 1563102 h 1583140"/>
              <a:gd name="connsiteX106" fmla="*/ 653153 w 9662615"/>
              <a:gd name="connsiteY106" fmla="*/ 1563516 h 1583140"/>
              <a:gd name="connsiteX107" fmla="*/ 541933 w 9662615"/>
              <a:gd name="connsiteY107" fmla="*/ 1561051 h 1583140"/>
              <a:gd name="connsiteX108" fmla="*/ 472797 w 9662615"/>
              <a:gd name="connsiteY108" fmla="*/ 1568904 h 1583140"/>
              <a:gd name="connsiteX109" fmla="*/ 396059 w 9662615"/>
              <a:gd name="connsiteY109" fmla="*/ 1560970 h 1583140"/>
              <a:gd name="connsiteX110" fmla="*/ 336819 w 9662615"/>
              <a:gd name="connsiteY110" fmla="*/ 1560892 h 1583140"/>
              <a:gd name="connsiteX111" fmla="*/ 267163 w 9662615"/>
              <a:gd name="connsiteY111" fmla="*/ 1531913 h 1583140"/>
              <a:gd name="connsiteX112" fmla="*/ 196644 w 9662615"/>
              <a:gd name="connsiteY112" fmla="*/ 1524565 h 1583140"/>
              <a:gd name="connsiteX113" fmla="*/ 86819 w 9662615"/>
              <a:gd name="connsiteY113" fmla="*/ 1519517 h 1583140"/>
              <a:gd name="connsiteX114" fmla="*/ 53369 w 9662615"/>
              <a:gd name="connsiteY114" fmla="*/ 1516853 h 1583140"/>
              <a:gd name="connsiteX115" fmla="*/ 2359 w 9662615"/>
              <a:gd name="connsiteY115" fmla="*/ 1515247 h 1583140"/>
              <a:gd name="connsiteX116" fmla="*/ 0 w 9662615"/>
              <a:gd name="connsiteY116" fmla="*/ 1514932 h 1583140"/>
              <a:gd name="connsiteX117" fmla="*/ 0 w 9662615"/>
              <a:gd name="connsiteY117" fmla="*/ 0 h 1583140"/>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71994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592811"/>
              <a:gd name="connsiteX1" fmla="*/ 9662615 w 9662615"/>
              <a:gd name="connsiteY1" fmla="*/ 0 h 1592811"/>
              <a:gd name="connsiteX2" fmla="*/ 9662615 w 9662615"/>
              <a:gd name="connsiteY2" fmla="*/ 1280346 h 1592811"/>
              <a:gd name="connsiteX3" fmla="*/ 9551077 w 9662615"/>
              <a:gd name="connsiteY3" fmla="*/ 1292033 h 1592811"/>
              <a:gd name="connsiteX4" fmla="*/ 9469546 w 9662615"/>
              <a:gd name="connsiteY4" fmla="*/ 1289837 h 1592811"/>
              <a:gd name="connsiteX5" fmla="*/ 9326260 w 9662615"/>
              <a:gd name="connsiteY5" fmla="*/ 1277155 h 1592811"/>
              <a:gd name="connsiteX6" fmla="*/ 9144767 w 9662615"/>
              <a:gd name="connsiteY6" fmla="*/ 1264120 h 1592811"/>
              <a:gd name="connsiteX7" fmla="*/ 8976400 w 9662615"/>
              <a:gd name="connsiteY7" fmla="*/ 1326661 h 1592811"/>
              <a:gd name="connsiteX8" fmla="*/ 8828711 w 9662615"/>
              <a:gd name="connsiteY8" fmla="*/ 1346394 h 1592811"/>
              <a:gd name="connsiteX9" fmla="*/ 8695953 w 9662615"/>
              <a:gd name="connsiteY9" fmla="*/ 1346784 h 1592811"/>
              <a:gd name="connsiteX10" fmla="*/ 8652191 w 9662615"/>
              <a:gd name="connsiteY10" fmla="*/ 1345903 h 1592811"/>
              <a:gd name="connsiteX11" fmla="*/ 8591582 w 9662615"/>
              <a:gd name="connsiteY11" fmla="*/ 1341666 h 1592811"/>
              <a:gd name="connsiteX12" fmla="*/ 8537336 w 9662615"/>
              <a:gd name="connsiteY12" fmla="*/ 1341684 h 1592811"/>
              <a:gd name="connsiteX13" fmla="*/ 8416849 w 9662615"/>
              <a:gd name="connsiteY13" fmla="*/ 1367085 h 1592811"/>
              <a:gd name="connsiteX14" fmla="*/ 8278355 w 9662615"/>
              <a:gd name="connsiteY14" fmla="*/ 1386569 h 1592811"/>
              <a:gd name="connsiteX15" fmla="*/ 8197961 w 9662615"/>
              <a:gd name="connsiteY15" fmla="*/ 1392804 h 1592811"/>
              <a:gd name="connsiteX16" fmla="*/ 8171196 w 9662615"/>
              <a:gd name="connsiteY16" fmla="*/ 1397216 h 1592811"/>
              <a:gd name="connsiteX17" fmla="*/ 8087910 w 9662615"/>
              <a:gd name="connsiteY17" fmla="*/ 1386449 h 1592811"/>
              <a:gd name="connsiteX18" fmla="*/ 7974579 w 9662615"/>
              <a:gd name="connsiteY18" fmla="*/ 1383439 h 1592811"/>
              <a:gd name="connsiteX19" fmla="*/ 7768351 w 9662615"/>
              <a:gd name="connsiteY19" fmla="*/ 1395051 h 1592811"/>
              <a:gd name="connsiteX20" fmla="*/ 7635985 w 9662615"/>
              <a:gd name="connsiteY20" fmla="*/ 1386363 h 1592811"/>
              <a:gd name="connsiteX21" fmla="*/ 7466069 w 9662615"/>
              <a:gd name="connsiteY21" fmla="*/ 1377654 h 1592811"/>
              <a:gd name="connsiteX22" fmla="*/ 7355642 w 9662615"/>
              <a:gd name="connsiteY22" fmla="*/ 1407761 h 1592811"/>
              <a:gd name="connsiteX23" fmla="*/ 7215220 w 9662615"/>
              <a:gd name="connsiteY23" fmla="*/ 1397856 h 1592811"/>
              <a:gd name="connsiteX24" fmla="*/ 7082147 w 9662615"/>
              <a:gd name="connsiteY24" fmla="*/ 1406113 h 1592811"/>
              <a:gd name="connsiteX25" fmla="*/ 6987129 w 9662615"/>
              <a:gd name="connsiteY25" fmla="*/ 1404834 h 1592811"/>
              <a:gd name="connsiteX26" fmla="*/ 6907567 w 9662615"/>
              <a:gd name="connsiteY26" fmla="*/ 1419149 h 1592811"/>
              <a:gd name="connsiteX27" fmla="*/ 6748428 w 9662615"/>
              <a:gd name="connsiteY27" fmla="*/ 1420308 h 1592811"/>
              <a:gd name="connsiteX28" fmla="*/ 6654257 w 9662615"/>
              <a:gd name="connsiteY28" fmla="*/ 1424143 h 1592811"/>
              <a:gd name="connsiteX29" fmla="*/ 6620123 w 9662615"/>
              <a:gd name="connsiteY29" fmla="*/ 1430535 h 1592811"/>
              <a:gd name="connsiteX30" fmla="*/ 6571355 w 9662615"/>
              <a:gd name="connsiteY30" fmla="*/ 1436144 h 1592811"/>
              <a:gd name="connsiteX31" fmla="*/ 6486557 w 9662615"/>
              <a:gd name="connsiteY31" fmla="*/ 1449861 h 1592811"/>
              <a:gd name="connsiteX32" fmla="*/ 6370419 w 9662615"/>
              <a:gd name="connsiteY32" fmla="*/ 1461649 h 1592811"/>
              <a:gd name="connsiteX33" fmla="*/ 6278839 w 9662615"/>
              <a:gd name="connsiteY33" fmla="*/ 1449160 h 1592811"/>
              <a:gd name="connsiteX34" fmla="*/ 6272455 w 9662615"/>
              <a:gd name="connsiteY34" fmla="*/ 1453191 h 1592811"/>
              <a:gd name="connsiteX35" fmla="*/ 6212659 w 9662615"/>
              <a:gd name="connsiteY35" fmla="*/ 1454850 h 1592811"/>
              <a:gd name="connsiteX36" fmla="*/ 6069317 w 9662615"/>
              <a:gd name="connsiteY36" fmla="*/ 1445838 h 1592811"/>
              <a:gd name="connsiteX37" fmla="*/ 5878477 w 9662615"/>
              <a:gd name="connsiteY37" fmla="*/ 1439180 h 1592811"/>
              <a:gd name="connsiteX38" fmla="*/ 5838387 w 9662615"/>
              <a:gd name="connsiteY38" fmla="*/ 1444679 h 1592811"/>
              <a:gd name="connsiteX39" fmla="*/ 5771136 w 9662615"/>
              <a:gd name="connsiteY39" fmla="*/ 1453639 h 1592811"/>
              <a:gd name="connsiteX40" fmla="*/ 5724081 w 9662615"/>
              <a:gd name="connsiteY40" fmla="*/ 1470431 h 1592811"/>
              <a:gd name="connsiteX41" fmla="*/ 5666577 w 9662615"/>
              <a:gd name="connsiteY41" fmla="*/ 1473921 h 1592811"/>
              <a:gd name="connsiteX42" fmla="*/ 5649068 w 9662615"/>
              <a:gd name="connsiteY42" fmla="*/ 1461676 h 1592811"/>
              <a:gd name="connsiteX43" fmla="*/ 5588902 w 9662615"/>
              <a:gd name="connsiteY43" fmla="*/ 1469647 h 1592811"/>
              <a:gd name="connsiteX44" fmla="*/ 5498090 w 9662615"/>
              <a:gd name="connsiteY44" fmla="*/ 1483173 h 1592811"/>
              <a:gd name="connsiteX45" fmla="*/ 5444641 w 9662615"/>
              <a:gd name="connsiteY45" fmla="*/ 1487602 h 1592811"/>
              <a:gd name="connsiteX46" fmla="*/ 5299812 w 9662615"/>
              <a:gd name="connsiteY46" fmla="*/ 1503362 h 1592811"/>
              <a:gd name="connsiteX47" fmla="*/ 5245752 w 9662615"/>
              <a:gd name="connsiteY47" fmla="*/ 1520612 h 1592811"/>
              <a:gd name="connsiteX48" fmla="*/ 5177807 w 9662615"/>
              <a:gd name="connsiteY48" fmla="*/ 1526802 h 1592811"/>
              <a:gd name="connsiteX49" fmla="*/ 5113910 w 9662615"/>
              <a:gd name="connsiteY49" fmla="*/ 1533205 h 1592811"/>
              <a:gd name="connsiteX50" fmla="*/ 5059484 w 9662615"/>
              <a:gd name="connsiteY50" fmla="*/ 1546802 h 1592811"/>
              <a:gd name="connsiteX51" fmla="*/ 5038524 w 9662615"/>
              <a:gd name="connsiteY51" fmla="*/ 1545675 h 1592811"/>
              <a:gd name="connsiteX52" fmla="*/ 5026564 w 9662615"/>
              <a:gd name="connsiteY52" fmla="*/ 1545376 h 1592811"/>
              <a:gd name="connsiteX53" fmla="*/ 4969433 w 9662615"/>
              <a:gd name="connsiteY53" fmla="*/ 1550865 h 1592811"/>
              <a:gd name="connsiteX54" fmla="*/ 4871726 w 9662615"/>
              <a:gd name="connsiteY54" fmla="*/ 1570584 h 1592811"/>
              <a:gd name="connsiteX55" fmla="*/ 4843267 w 9662615"/>
              <a:gd name="connsiteY55" fmla="*/ 1561459 h 1592811"/>
              <a:gd name="connsiteX56" fmla="*/ 4821058 w 9662615"/>
              <a:gd name="connsiteY56" fmla="*/ 1553078 h 1592811"/>
              <a:gd name="connsiteX57" fmla="*/ 4791466 w 9662615"/>
              <a:gd name="connsiteY57" fmla="*/ 1561324 h 1592811"/>
              <a:gd name="connsiteX58" fmla="*/ 4784247 w 9662615"/>
              <a:gd name="connsiteY58" fmla="*/ 1562342 h 1592811"/>
              <a:gd name="connsiteX59" fmla="*/ 4739309 w 9662615"/>
              <a:gd name="connsiteY59" fmla="*/ 1553948 h 1592811"/>
              <a:gd name="connsiteX60" fmla="*/ 4697562 w 9662615"/>
              <a:gd name="connsiteY60" fmla="*/ 1551206 h 1592811"/>
              <a:gd name="connsiteX61" fmla="*/ 4650737 w 9662615"/>
              <a:gd name="connsiteY61" fmla="*/ 1537381 h 1592811"/>
              <a:gd name="connsiteX62" fmla="*/ 4583150 w 9662615"/>
              <a:gd name="connsiteY62" fmla="*/ 1529064 h 1592811"/>
              <a:gd name="connsiteX63" fmla="*/ 4521734 w 9662615"/>
              <a:gd name="connsiteY63" fmla="*/ 1529359 h 1592811"/>
              <a:gd name="connsiteX64" fmla="*/ 4382398 w 9662615"/>
              <a:gd name="connsiteY64" fmla="*/ 1534108 h 1592811"/>
              <a:gd name="connsiteX65" fmla="*/ 4221826 w 9662615"/>
              <a:gd name="connsiteY65" fmla="*/ 1500972 h 1592811"/>
              <a:gd name="connsiteX66" fmla="*/ 4096601 w 9662615"/>
              <a:gd name="connsiteY66" fmla="*/ 1521563 h 1592811"/>
              <a:gd name="connsiteX67" fmla="*/ 4002441 w 9662615"/>
              <a:gd name="connsiteY67" fmla="*/ 1528912 h 1592811"/>
              <a:gd name="connsiteX68" fmla="*/ 3833906 w 9662615"/>
              <a:gd name="connsiteY68" fmla="*/ 1516637 h 1592811"/>
              <a:gd name="connsiteX69" fmla="*/ 3763845 w 9662615"/>
              <a:gd name="connsiteY69" fmla="*/ 1501782 h 1592811"/>
              <a:gd name="connsiteX70" fmla="*/ 3641778 w 9662615"/>
              <a:gd name="connsiteY70" fmla="*/ 1505446 h 1592811"/>
              <a:gd name="connsiteX71" fmla="*/ 3565233 w 9662615"/>
              <a:gd name="connsiteY71" fmla="*/ 1515122 h 1592811"/>
              <a:gd name="connsiteX72" fmla="*/ 3560267 w 9662615"/>
              <a:gd name="connsiteY72" fmla="*/ 1516288 h 1592811"/>
              <a:gd name="connsiteX73" fmla="*/ 3540258 w 9662615"/>
              <a:gd name="connsiteY73" fmla="*/ 1516976 h 1592811"/>
              <a:gd name="connsiteX74" fmla="*/ 3534780 w 9662615"/>
              <a:gd name="connsiteY74" fmla="*/ 1522141 h 1592811"/>
              <a:gd name="connsiteX75" fmla="*/ 3504783 w 9662615"/>
              <a:gd name="connsiteY75" fmla="*/ 1526739 h 1592811"/>
              <a:gd name="connsiteX76" fmla="*/ 3430805 w 9662615"/>
              <a:gd name="connsiteY76" fmla="*/ 1542521 h 1592811"/>
              <a:gd name="connsiteX77" fmla="*/ 3292707 w 9662615"/>
              <a:gd name="connsiteY77" fmla="*/ 1520490 h 1592811"/>
              <a:gd name="connsiteX78" fmla="*/ 3187872 w 9662615"/>
              <a:gd name="connsiteY78" fmla="*/ 1519991 h 1592811"/>
              <a:gd name="connsiteX79" fmla="*/ 3148026 w 9662615"/>
              <a:gd name="connsiteY79" fmla="*/ 1524777 h 1592811"/>
              <a:gd name="connsiteX80" fmla="*/ 3092394 w 9662615"/>
              <a:gd name="connsiteY80" fmla="*/ 1528115 h 1592811"/>
              <a:gd name="connsiteX81" fmla="*/ 2994200 w 9662615"/>
              <a:gd name="connsiteY81" fmla="*/ 1537857 h 1592811"/>
              <a:gd name="connsiteX82" fmla="*/ 2862301 w 9662615"/>
              <a:gd name="connsiteY82" fmla="*/ 1544250 h 1592811"/>
              <a:gd name="connsiteX83" fmla="*/ 2766335 w 9662615"/>
              <a:gd name="connsiteY83" fmla="*/ 1527662 h 1592811"/>
              <a:gd name="connsiteX84" fmla="*/ 2757836 w 9662615"/>
              <a:gd name="connsiteY84" fmla="*/ 1531371 h 1592811"/>
              <a:gd name="connsiteX85" fmla="*/ 2691555 w 9662615"/>
              <a:gd name="connsiteY85" fmla="*/ 1530283 h 1592811"/>
              <a:gd name="connsiteX86" fmla="*/ 2491676 w 9662615"/>
              <a:gd name="connsiteY86" fmla="*/ 1500859 h 1592811"/>
              <a:gd name="connsiteX87" fmla="*/ 2378036 w 9662615"/>
              <a:gd name="connsiteY87" fmla="*/ 1520645 h 1592811"/>
              <a:gd name="connsiteX88" fmla="*/ 2284269 w 9662615"/>
              <a:gd name="connsiteY88" fmla="*/ 1503068 h 1592811"/>
              <a:gd name="connsiteX89" fmla="*/ 2207104 w 9662615"/>
              <a:gd name="connsiteY89" fmla="*/ 1508888 h 1592811"/>
              <a:gd name="connsiteX90" fmla="*/ 2149226 w 9662615"/>
              <a:gd name="connsiteY90" fmla="*/ 1523409 h 1592811"/>
              <a:gd name="connsiteX91" fmla="*/ 2084783 w 9662615"/>
              <a:gd name="connsiteY91" fmla="*/ 1524245 h 1592811"/>
              <a:gd name="connsiteX92" fmla="*/ 2070075 w 9662615"/>
              <a:gd name="connsiteY92" fmla="*/ 1511285 h 1592811"/>
              <a:gd name="connsiteX93" fmla="*/ 2001057 w 9662615"/>
              <a:gd name="connsiteY93" fmla="*/ 1516449 h 1592811"/>
              <a:gd name="connsiteX94" fmla="*/ 1896330 w 9662615"/>
              <a:gd name="connsiteY94" fmla="*/ 1525725 h 1592811"/>
              <a:gd name="connsiteX95" fmla="*/ 1835994 w 9662615"/>
              <a:gd name="connsiteY95" fmla="*/ 1527678 h 1592811"/>
              <a:gd name="connsiteX96" fmla="*/ 1671119 w 9662615"/>
              <a:gd name="connsiteY96" fmla="*/ 1536701 h 1592811"/>
              <a:gd name="connsiteX97" fmla="*/ 1601337 w 9662615"/>
              <a:gd name="connsiteY97" fmla="*/ 1548552 h 1592811"/>
              <a:gd name="connsiteX98" fmla="*/ 1407755 w 9662615"/>
              <a:gd name="connsiteY98" fmla="*/ 1571444 h 1592811"/>
              <a:gd name="connsiteX99" fmla="*/ 1291872 w 9662615"/>
              <a:gd name="connsiteY99" fmla="*/ 1579471 h 1592811"/>
              <a:gd name="connsiteX100" fmla="*/ 1249226 w 9662615"/>
              <a:gd name="connsiteY100" fmla="*/ 1583140 h 1592811"/>
              <a:gd name="connsiteX101" fmla="*/ 1181938 w 9662615"/>
              <a:gd name="connsiteY101" fmla="*/ 1592789 h 1592811"/>
              <a:gd name="connsiteX102" fmla="*/ 1091432 w 9662615"/>
              <a:gd name="connsiteY102" fmla="*/ 1571003 h 1592811"/>
              <a:gd name="connsiteX103" fmla="*/ 940355 w 9662615"/>
              <a:gd name="connsiteY103" fmla="*/ 1560638 h 1592811"/>
              <a:gd name="connsiteX104" fmla="*/ 868264 w 9662615"/>
              <a:gd name="connsiteY104" fmla="*/ 1566392 h 1592811"/>
              <a:gd name="connsiteX105" fmla="*/ 792765 w 9662615"/>
              <a:gd name="connsiteY105" fmla="*/ 1563102 h 1592811"/>
              <a:gd name="connsiteX106" fmla="*/ 653153 w 9662615"/>
              <a:gd name="connsiteY106" fmla="*/ 1563516 h 1592811"/>
              <a:gd name="connsiteX107" fmla="*/ 541933 w 9662615"/>
              <a:gd name="connsiteY107" fmla="*/ 1561051 h 1592811"/>
              <a:gd name="connsiteX108" fmla="*/ 472797 w 9662615"/>
              <a:gd name="connsiteY108" fmla="*/ 1568904 h 1592811"/>
              <a:gd name="connsiteX109" fmla="*/ 396059 w 9662615"/>
              <a:gd name="connsiteY109" fmla="*/ 1560970 h 1592811"/>
              <a:gd name="connsiteX110" fmla="*/ 336819 w 9662615"/>
              <a:gd name="connsiteY110" fmla="*/ 1560892 h 1592811"/>
              <a:gd name="connsiteX111" fmla="*/ 267163 w 9662615"/>
              <a:gd name="connsiteY111" fmla="*/ 1531913 h 1592811"/>
              <a:gd name="connsiteX112" fmla="*/ 196644 w 9662615"/>
              <a:gd name="connsiteY112" fmla="*/ 1524565 h 1592811"/>
              <a:gd name="connsiteX113" fmla="*/ 86819 w 9662615"/>
              <a:gd name="connsiteY113" fmla="*/ 1519517 h 1592811"/>
              <a:gd name="connsiteX114" fmla="*/ 53369 w 9662615"/>
              <a:gd name="connsiteY114" fmla="*/ 1516853 h 1592811"/>
              <a:gd name="connsiteX115" fmla="*/ 2359 w 9662615"/>
              <a:gd name="connsiteY115" fmla="*/ 1515247 h 1592811"/>
              <a:gd name="connsiteX116" fmla="*/ 0 w 9662615"/>
              <a:gd name="connsiteY116" fmla="*/ 1514932 h 1592811"/>
              <a:gd name="connsiteX117" fmla="*/ 0 w 9662615"/>
              <a:gd name="connsiteY117" fmla="*/ 0 h 1592811"/>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601337 w 9662615"/>
              <a:gd name="connsiteY97" fmla="*/ 1548552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504783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34780 w 9662615"/>
              <a:gd name="connsiteY74" fmla="*/ 1522141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565233 w 9662615"/>
              <a:gd name="connsiteY71" fmla="*/ 1515122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60267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41778 w 9662615"/>
              <a:gd name="connsiteY70" fmla="*/ 1505446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12941 w 9662615"/>
              <a:gd name="connsiteY71" fmla="*/ 141175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491676 w 9662615"/>
              <a:gd name="connsiteY86" fmla="*/ 1500859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284269 w 9662615"/>
              <a:gd name="connsiteY88" fmla="*/ 1503068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07104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49226 w 9662615"/>
              <a:gd name="connsiteY90" fmla="*/ 1523409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08478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70075 w 9662615"/>
              <a:gd name="connsiteY92" fmla="*/ 1511285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896330 w 9662615"/>
              <a:gd name="connsiteY94" fmla="*/ 1525725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 name="connsiteX0" fmla="*/ 0 w 9662615"/>
              <a:gd name="connsiteY0" fmla="*/ 0 h 1603018"/>
              <a:gd name="connsiteX1" fmla="*/ 9662615 w 9662615"/>
              <a:gd name="connsiteY1" fmla="*/ 0 h 1603018"/>
              <a:gd name="connsiteX2" fmla="*/ 9662615 w 9662615"/>
              <a:gd name="connsiteY2" fmla="*/ 1280346 h 1603018"/>
              <a:gd name="connsiteX3" fmla="*/ 9551077 w 9662615"/>
              <a:gd name="connsiteY3" fmla="*/ 1292033 h 1603018"/>
              <a:gd name="connsiteX4" fmla="*/ 9469546 w 9662615"/>
              <a:gd name="connsiteY4" fmla="*/ 1289837 h 1603018"/>
              <a:gd name="connsiteX5" fmla="*/ 9326260 w 9662615"/>
              <a:gd name="connsiteY5" fmla="*/ 1277155 h 1603018"/>
              <a:gd name="connsiteX6" fmla="*/ 9144767 w 9662615"/>
              <a:gd name="connsiteY6" fmla="*/ 1264120 h 1603018"/>
              <a:gd name="connsiteX7" fmla="*/ 8976400 w 9662615"/>
              <a:gd name="connsiteY7" fmla="*/ 1326661 h 1603018"/>
              <a:gd name="connsiteX8" fmla="*/ 8828711 w 9662615"/>
              <a:gd name="connsiteY8" fmla="*/ 1346394 h 1603018"/>
              <a:gd name="connsiteX9" fmla="*/ 8695953 w 9662615"/>
              <a:gd name="connsiteY9" fmla="*/ 1346784 h 1603018"/>
              <a:gd name="connsiteX10" fmla="*/ 8652191 w 9662615"/>
              <a:gd name="connsiteY10" fmla="*/ 1345903 h 1603018"/>
              <a:gd name="connsiteX11" fmla="*/ 8591582 w 9662615"/>
              <a:gd name="connsiteY11" fmla="*/ 1341666 h 1603018"/>
              <a:gd name="connsiteX12" fmla="*/ 8537336 w 9662615"/>
              <a:gd name="connsiteY12" fmla="*/ 1341684 h 1603018"/>
              <a:gd name="connsiteX13" fmla="*/ 8416849 w 9662615"/>
              <a:gd name="connsiteY13" fmla="*/ 1367085 h 1603018"/>
              <a:gd name="connsiteX14" fmla="*/ 8278355 w 9662615"/>
              <a:gd name="connsiteY14" fmla="*/ 1386569 h 1603018"/>
              <a:gd name="connsiteX15" fmla="*/ 8197961 w 9662615"/>
              <a:gd name="connsiteY15" fmla="*/ 1392804 h 1603018"/>
              <a:gd name="connsiteX16" fmla="*/ 8171196 w 9662615"/>
              <a:gd name="connsiteY16" fmla="*/ 1397216 h 1603018"/>
              <a:gd name="connsiteX17" fmla="*/ 8087910 w 9662615"/>
              <a:gd name="connsiteY17" fmla="*/ 1386449 h 1603018"/>
              <a:gd name="connsiteX18" fmla="*/ 7974579 w 9662615"/>
              <a:gd name="connsiteY18" fmla="*/ 1383439 h 1603018"/>
              <a:gd name="connsiteX19" fmla="*/ 7768351 w 9662615"/>
              <a:gd name="connsiteY19" fmla="*/ 1395051 h 1603018"/>
              <a:gd name="connsiteX20" fmla="*/ 7635985 w 9662615"/>
              <a:gd name="connsiteY20" fmla="*/ 1386363 h 1603018"/>
              <a:gd name="connsiteX21" fmla="*/ 7466069 w 9662615"/>
              <a:gd name="connsiteY21" fmla="*/ 1377654 h 1603018"/>
              <a:gd name="connsiteX22" fmla="*/ 7355642 w 9662615"/>
              <a:gd name="connsiteY22" fmla="*/ 1407761 h 1603018"/>
              <a:gd name="connsiteX23" fmla="*/ 7215220 w 9662615"/>
              <a:gd name="connsiteY23" fmla="*/ 1397856 h 1603018"/>
              <a:gd name="connsiteX24" fmla="*/ 7082147 w 9662615"/>
              <a:gd name="connsiteY24" fmla="*/ 1406113 h 1603018"/>
              <a:gd name="connsiteX25" fmla="*/ 6987129 w 9662615"/>
              <a:gd name="connsiteY25" fmla="*/ 1404834 h 1603018"/>
              <a:gd name="connsiteX26" fmla="*/ 6907567 w 9662615"/>
              <a:gd name="connsiteY26" fmla="*/ 1419149 h 1603018"/>
              <a:gd name="connsiteX27" fmla="*/ 6748428 w 9662615"/>
              <a:gd name="connsiteY27" fmla="*/ 1420308 h 1603018"/>
              <a:gd name="connsiteX28" fmla="*/ 6654257 w 9662615"/>
              <a:gd name="connsiteY28" fmla="*/ 1424143 h 1603018"/>
              <a:gd name="connsiteX29" fmla="*/ 6620123 w 9662615"/>
              <a:gd name="connsiteY29" fmla="*/ 1430535 h 1603018"/>
              <a:gd name="connsiteX30" fmla="*/ 6571355 w 9662615"/>
              <a:gd name="connsiteY30" fmla="*/ 1436144 h 1603018"/>
              <a:gd name="connsiteX31" fmla="*/ 6486557 w 9662615"/>
              <a:gd name="connsiteY31" fmla="*/ 1449861 h 1603018"/>
              <a:gd name="connsiteX32" fmla="*/ 6370419 w 9662615"/>
              <a:gd name="connsiteY32" fmla="*/ 1461649 h 1603018"/>
              <a:gd name="connsiteX33" fmla="*/ 6278839 w 9662615"/>
              <a:gd name="connsiteY33" fmla="*/ 1449160 h 1603018"/>
              <a:gd name="connsiteX34" fmla="*/ 6272455 w 9662615"/>
              <a:gd name="connsiteY34" fmla="*/ 1453191 h 1603018"/>
              <a:gd name="connsiteX35" fmla="*/ 6212659 w 9662615"/>
              <a:gd name="connsiteY35" fmla="*/ 1454850 h 1603018"/>
              <a:gd name="connsiteX36" fmla="*/ 6069317 w 9662615"/>
              <a:gd name="connsiteY36" fmla="*/ 1445838 h 1603018"/>
              <a:gd name="connsiteX37" fmla="*/ 5878477 w 9662615"/>
              <a:gd name="connsiteY37" fmla="*/ 1439180 h 1603018"/>
              <a:gd name="connsiteX38" fmla="*/ 5838387 w 9662615"/>
              <a:gd name="connsiteY38" fmla="*/ 1444679 h 1603018"/>
              <a:gd name="connsiteX39" fmla="*/ 5771136 w 9662615"/>
              <a:gd name="connsiteY39" fmla="*/ 1453639 h 1603018"/>
              <a:gd name="connsiteX40" fmla="*/ 5724081 w 9662615"/>
              <a:gd name="connsiteY40" fmla="*/ 1470431 h 1603018"/>
              <a:gd name="connsiteX41" fmla="*/ 5666577 w 9662615"/>
              <a:gd name="connsiteY41" fmla="*/ 1473921 h 1603018"/>
              <a:gd name="connsiteX42" fmla="*/ 5649068 w 9662615"/>
              <a:gd name="connsiteY42" fmla="*/ 1461676 h 1603018"/>
              <a:gd name="connsiteX43" fmla="*/ 5588902 w 9662615"/>
              <a:gd name="connsiteY43" fmla="*/ 1469647 h 1603018"/>
              <a:gd name="connsiteX44" fmla="*/ 5498090 w 9662615"/>
              <a:gd name="connsiteY44" fmla="*/ 1483173 h 1603018"/>
              <a:gd name="connsiteX45" fmla="*/ 5444641 w 9662615"/>
              <a:gd name="connsiteY45" fmla="*/ 1487602 h 1603018"/>
              <a:gd name="connsiteX46" fmla="*/ 5299812 w 9662615"/>
              <a:gd name="connsiteY46" fmla="*/ 1503362 h 1603018"/>
              <a:gd name="connsiteX47" fmla="*/ 5245752 w 9662615"/>
              <a:gd name="connsiteY47" fmla="*/ 1520612 h 1603018"/>
              <a:gd name="connsiteX48" fmla="*/ 5177807 w 9662615"/>
              <a:gd name="connsiteY48" fmla="*/ 1526802 h 1603018"/>
              <a:gd name="connsiteX49" fmla="*/ 5113910 w 9662615"/>
              <a:gd name="connsiteY49" fmla="*/ 1533205 h 1603018"/>
              <a:gd name="connsiteX50" fmla="*/ 5059484 w 9662615"/>
              <a:gd name="connsiteY50" fmla="*/ 1546802 h 1603018"/>
              <a:gd name="connsiteX51" fmla="*/ 5038524 w 9662615"/>
              <a:gd name="connsiteY51" fmla="*/ 1545675 h 1603018"/>
              <a:gd name="connsiteX52" fmla="*/ 5026564 w 9662615"/>
              <a:gd name="connsiteY52" fmla="*/ 1545376 h 1603018"/>
              <a:gd name="connsiteX53" fmla="*/ 4969433 w 9662615"/>
              <a:gd name="connsiteY53" fmla="*/ 1550865 h 1603018"/>
              <a:gd name="connsiteX54" fmla="*/ 4871726 w 9662615"/>
              <a:gd name="connsiteY54" fmla="*/ 1570584 h 1603018"/>
              <a:gd name="connsiteX55" fmla="*/ 4843267 w 9662615"/>
              <a:gd name="connsiteY55" fmla="*/ 1561459 h 1603018"/>
              <a:gd name="connsiteX56" fmla="*/ 4821058 w 9662615"/>
              <a:gd name="connsiteY56" fmla="*/ 1553078 h 1603018"/>
              <a:gd name="connsiteX57" fmla="*/ 4791466 w 9662615"/>
              <a:gd name="connsiteY57" fmla="*/ 1561324 h 1603018"/>
              <a:gd name="connsiteX58" fmla="*/ 4784247 w 9662615"/>
              <a:gd name="connsiteY58" fmla="*/ 1562342 h 1603018"/>
              <a:gd name="connsiteX59" fmla="*/ 4739309 w 9662615"/>
              <a:gd name="connsiteY59" fmla="*/ 1553948 h 1603018"/>
              <a:gd name="connsiteX60" fmla="*/ 4697562 w 9662615"/>
              <a:gd name="connsiteY60" fmla="*/ 1551206 h 1603018"/>
              <a:gd name="connsiteX61" fmla="*/ 4650737 w 9662615"/>
              <a:gd name="connsiteY61" fmla="*/ 1537381 h 1603018"/>
              <a:gd name="connsiteX62" fmla="*/ 4583150 w 9662615"/>
              <a:gd name="connsiteY62" fmla="*/ 1529064 h 1603018"/>
              <a:gd name="connsiteX63" fmla="*/ 4521734 w 9662615"/>
              <a:gd name="connsiteY63" fmla="*/ 1529359 h 1603018"/>
              <a:gd name="connsiteX64" fmla="*/ 4382398 w 9662615"/>
              <a:gd name="connsiteY64" fmla="*/ 1534108 h 1603018"/>
              <a:gd name="connsiteX65" fmla="*/ 4221826 w 9662615"/>
              <a:gd name="connsiteY65" fmla="*/ 1500972 h 1603018"/>
              <a:gd name="connsiteX66" fmla="*/ 4096601 w 9662615"/>
              <a:gd name="connsiteY66" fmla="*/ 1521563 h 1603018"/>
              <a:gd name="connsiteX67" fmla="*/ 4002441 w 9662615"/>
              <a:gd name="connsiteY67" fmla="*/ 1528912 h 1603018"/>
              <a:gd name="connsiteX68" fmla="*/ 3833906 w 9662615"/>
              <a:gd name="connsiteY68" fmla="*/ 1516637 h 1603018"/>
              <a:gd name="connsiteX69" fmla="*/ 3763845 w 9662615"/>
              <a:gd name="connsiteY69" fmla="*/ 1501782 h 1603018"/>
              <a:gd name="connsiteX70" fmla="*/ 3673583 w 9662615"/>
              <a:gd name="connsiteY70" fmla="*/ 1501471 h 1603018"/>
              <a:gd name="connsiteX71" fmla="*/ 3640771 w 9662615"/>
              <a:gd name="connsiteY71" fmla="*/ 1531025 h 1603018"/>
              <a:gd name="connsiteX72" fmla="*/ 3576170 w 9662615"/>
              <a:gd name="connsiteY72" fmla="*/ 1516288 h 1603018"/>
              <a:gd name="connsiteX73" fmla="*/ 3540258 w 9662615"/>
              <a:gd name="connsiteY73" fmla="*/ 1516976 h 1603018"/>
              <a:gd name="connsiteX74" fmla="*/ 3522853 w 9662615"/>
              <a:gd name="connsiteY74" fmla="*/ 1538044 h 1603018"/>
              <a:gd name="connsiteX75" fmla="*/ 3480929 w 9662615"/>
              <a:gd name="connsiteY75" fmla="*/ 1526739 h 1603018"/>
              <a:gd name="connsiteX76" fmla="*/ 3430805 w 9662615"/>
              <a:gd name="connsiteY76" fmla="*/ 1542521 h 1603018"/>
              <a:gd name="connsiteX77" fmla="*/ 3292707 w 9662615"/>
              <a:gd name="connsiteY77" fmla="*/ 1520490 h 1603018"/>
              <a:gd name="connsiteX78" fmla="*/ 3187872 w 9662615"/>
              <a:gd name="connsiteY78" fmla="*/ 1519991 h 1603018"/>
              <a:gd name="connsiteX79" fmla="*/ 3148026 w 9662615"/>
              <a:gd name="connsiteY79" fmla="*/ 1524777 h 1603018"/>
              <a:gd name="connsiteX80" fmla="*/ 3092394 w 9662615"/>
              <a:gd name="connsiteY80" fmla="*/ 1528115 h 1603018"/>
              <a:gd name="connsiteX81" fmla="*/ 2994200 w 9662615"/>
              <a:gd name="connsiteY81" fmla="*/ 1537857 h 1603018"/>
              <a:gd name="connsiteX82" fmla="*/ 2862301 w 9662615"/>
              <a:gd name="connsiteY82" fmla="*/ 1544250 h 1603018"/>
              <a:gd name="connsiteX83" fmla="*/ 2766335 w 9662615"/>
              <a:gd name="connsiteY83" fmla="*/ 1527662 h 1603018"/>
              <a:gd name="connsiteX84" fmla="*/ 2757836 w 9662615"/>
              <a:gd name="connsiteY84" fmla="*/ 1531371 h 1603018"/>
              <a:gd name="connsiteX85" fmla="*/ 2691555 w 9662615"/>
              <a:gd name="connsiteY85" fmla="*/ 1530283 h 1603018"/>
              <a:gd name="connsiteX86" fmla="*/ 2539383 w 9662615"/>
              <a:gd name="connsiteY86" fmla="*/ 1504835 h 1603018"/>
              <a:gd name="connsiteX87" fmla="*/ 2378036 w 9662615"/>
              <a:gd name="connsiteY87" fmla="*/ 1520645 h 1603018"/>
              <a:gd name="connsiteX88" fmla="*/ 2320049 w 9662615"/>
              <a:gd name="connsiteY88" fmla="*/ 1511019 h 1603018"/>
              <a:gd name="connsiteX89" fmla="*/ 2238909 w 9662615"/>
              <a:gd name="connsiteY89" fmla="*/ 1508888 h 1603018"/>
              <a:gd name="connsiteX90" fmla="*/ 2181031 w 9662615"/>
              <a:gd name="connsiteY90" fmla="*/ 1531361 h 1603018"/>
              <a:gd name="connsiteX91" fmla="*/ 2112613 w 9662615"/>
              <a:gd name="connsiteY91" fmla="*/ 1524245 h 1603018"/>
              <a:gd name="connsiteX92" fmla="*/ 2046221 w 9662615"/>
              <a:gd name="connsiteY92" fmla="*/ 1523212 h 1603018"/>
              <a:gd name="connsiteX93" fmla="*/ 2001057 w 9662615"/>
              <a:gd name="connsiteY93" fmla="*/ 1516449 h 1603018"/>
              <a:gd name="connsiteX94" fmla="*/ 1920184 w 9662615"/>
              <a:gd name="connsiteY94" fmla="*/ 1533676 h 1603018"/>
              <a:gd name="connsiteX95" fmla="*/ 1835994 w 9662615"/>
              <a:gd name="connsiteY95" fmla="*/ 1527678 h 1603018"/>
              <a:gd name="connsiteX96" fmla="*/ 1671119 w 9662615"/>
              <a:gd name="connsiteY96" fmla="*/ 1536701 h 1603018"/>
              <a:gd name="connsiteX97" fmla="*/ 1565556 w 9662615"/>
              <a:gd name="connsiteY97" fmla="*/ 1556503 h 1603018"/>
              <a:gd name="connsiteX98" fmla="*/ 1407755 w 9662615"/>
              <a:gd name="connsiteY98" fmla="*/ 1571444 h 1603018"/>
              <a:gd name="connsiteX99" fmla="*/ 1291872 w 9662615"/>
              <a:gd name="connsiteY99" fmla="*/ 1579471 h 1603018"/>
              <a:gd name="connsiteX100" fmla="*/ 1245251 w 9662615"/>
              <a:gd name="connsiteY100" fmla="*/ 1603018 h 1603018"/>
              <a:gd name="connsiteX101" fmla="*/ 1181938 w 9662615"/>
              <a:gd name="connsiteY101" fmla="*/ 1592789 h 1603018"/>
              <a:gd name="connsiteX102" fmla="*/ 1091432 w 9662615"/>
              <a:gd name="connsiteY102" fmla="*/ 1571003 h 1603018"/>
              <a:gd name="connsiteX103" fmla="*/ 940355 w 9662615"/>
              <a:gd name="connsiteY103" fmla="*/ 1560638 h 1603018"/>
              <a:gd name="connsiteX104" fmla="*/ 868264 w 9662615"/>
              <a:gd name="connsiteY104" fmla="*/ 1566392 h 1603018"/>
              <a:gd name="connsiteX105" fmla="*/ 792765 w 9662615"/>
              <a:gd name="connsiteY105" fmla="*/ 1563102 h 1603018"/>
              <a:gd name="connsiteX106" fmla="*/ 653153 w 9662615"/>
              <a:gd name="connsiteY106" fmla="*/ 1563516 h 1603018"/>
              <a:gd name="connsiteX107" fmla="*/ 541933 w 9662615"/>
              <a:gd name="connsiteY107" fmla="*/ 1561051 h 1603018"/>
              <a:gd name="connsiteX108" fmla="*/ 472797 w 9662615"/>
              <a:gd name="connsiteY108" fmla="*/ 1568904 h 1603018"/>
              <a:gd name="connsiteX109" fmla="*/ 396059 w 9662615"/>
              <a:gd name="connsiteY109" fmla="*/ 1560970 h 1603018"/>
              <a:gd name="connsiteX110" fmla="*/ 336819 w 9662615"/>
              <a:gd name="connsiteY110" fmla="*/ 1560892 h 1603018"/>
              <a:gd name="connsiteX111" fmla="*/ 267163 w 9662615"/>
              <a:gd name="connsiteY111" fmla="*/ 1531913 h 1603018"/>
              <a:gd name="connsiteX112" fmla="*/ 196644 w 9662615"/>
              <a:gd name="connsiteY112" fmla="*/ 1524565 h 1603018"/>
              <a:gd name="connsiteX113" fmla="*/ 86819 w 9662615"/>
              <a:gd name="connsiteY113" fmla="*/ 1519517 h 1603018"/>
              <a:gd name="connsiteX114" fmla="*/ 53369 w 9662615"/>
              <a:gd name="connsiteY114" fmla="*/ 1516853 h 1603018"/>
              <a:gd name="connsiteX115" fmla="*/ 2359 w 9662615"/>
              <a:gd name="connsiteY115" fmla="*/ 1515247 h 1603018"/>
              <a:gd name="connsiteX116" fmla="*/ 0 w 9662615"/>
              <a:gd name="connsiteY116" fmla="*/ 1514932 h 1603018"/>
              <a:gd name="connsiteX117" fmla="*/ 0 w 9662615"/>
              <a:gd name="connsiteY117" fmla="*/ 0 h 160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9662615" h="1603018">
                <a:moveTo>
                  <a:pt x="0" y="0"/>
                </a:moveTo>
                <a:lnTo>
                  <a:pt x="9662615" y="0"/>
                </a:lnTo>
                <a:lnTo>
                  <a:pt x="9662615" y="1280346"/>
                </a:lnTo>
                <a:lnTo>
                  <a:pt x="9551077" y="1292033"/>
                </a:lnTo>
                <a:cubicBezTo>
                  <a:pt x="9489925" y="1291588"/>
                  <a:pt x="9543615" y="1296257"/>
                  <a:pt x="9469546" y="1289837"/>
                </a:cubicBezTo>
                <a:cubicBezTo>
                  <a:pt x="9413040" y="1331485"/>
                  <a:pt x="9340031" y="1268376"/>
                  <a:pt x="9326260" y="1277155"/>
                </a:cubicBezTo>
                <a:cubicBezTo>
                  <a:pt x="9234251" y="1284900"/>
                  <a:pt x="9225377" y="1258935"/>
                  <a:pt x="9144767" y="1264120"/>
                </a:cubicBezTo>
                <a:cubicBezTo>
                  <a:pt x="9159115" y="1310075"/>
                  <a:pt x="9066692" y="1304806"/>
                  <a:pt x="8976400" y="1326661"/>
                </a:cubicBezTo>
                <a:cubicBezTo>
                  <a:pt x="8931920" y="1325947"/>
                  <a:pt x="8871807" y="1351060"/>
                  <a:pt x="8828711" y="1346394"/>
                </a:cubicBezTo>
                <a:cubicBezTo>
                  <a:pt x="8809650" y="1326213"/>
                  <a:pt x="8718313" y="1358527"/>
                  <a:pt x="8695953" y="1346784"/>
                </a:cubicBezTo>
                <a:cubicBezTo>
                  <a:pt x="8694290" y="1355317"/>
                  <a:pt x="8661526" y="1349865"/>
                  <a:pt x="8652191" y="1345903"/>
                </a:cubicBezTo>
                <a:cubicBezTo>
                  <a:pt x="8641363" y="1349626"/>
                  <a:pt x="8603292" y="1341304"/>
                  <a:pt x="8591582" y="1341666"/>
                </a:cubicBezTo>
                <a:cubicBezTo>
                  <a:pt x="8568421" y="1323004"/>
                  <a:pt x="8565847" y="1352287"/>
                  <a:pt x="8537336" y="1341684"/>
                </a:cubicBezTo>
                <a:cubicBezTo>
                  <a:pt x="8524809" y="1348019"/>
                  <a:pt x="8445703" y="1377667"/>
                  <a:pt x="8416849" y="1367085"/>
                </a:cubicBezTo>
                <a:cubicBezTo>
                  <a:pt x="8350736" y="1379599"/>
                  <a:pt x="8346589" y="1391624"/>
                  <a:pt x="8278355" y="1386569"/>
                </a:cubicBezTo>
                <a:cubicBezTo>
                  <a:pt x="8268756" y="1398649"/>
                  <a:pt x="8183331" y="1371185"/>
                  <a:pt x="8197961" y="1392804"/>
                </a:cubicBezTo>
                <a:cubicBezTo>
                  <a:pt x="8175189" y="1391748"/>
                  <a:pt x="8158503" y="1383145"/>
                  <a:pt x="8171196" y="1397216"/>
                </a:cubicBezTo>
                <a:cubicBezTo>
                  <a:pt x="8141821" y="1397466"/>
                  <a:pt x="8125626" y="1386947"/>
                  <a:pt x="8087910" y="1386449"/>
                </a:cubicBezTo>
                <a:cubicBezTo>
                  <a:pt x="8029319" y="1362701"/>
                  <a:pt x="8020916" y="1407035"/>
                  <a:pt x="7974579" y="1383439"/>
                </a:cubicBezTo>
                <a:cubicBezTo>
                  <a:pt x="7912074" y="1402493"/>
                  <a:pt x="7841761" y="1389550"/>
                  <a:pt x="7768351" y="1395051"/>
                </a:cubicBezTo>
                <a:cubicBezTo>
                  <a:pt x="7741665" y="1390266"/>
                  <a:pt x="7663663" y="1410813"/>
                  <a:pt x="7635985" y="1386363"/>
                </a:cubicBezTo>
                <a:cubicBezTo>
                  <a:pt x="7646173" y="1415707"/>
                  <a:pt x="7542198" y="1378410"/>
                  <a:pt x="7466069" y="1377654"/>
                </a:cubicBezTo>
                <a:cubicBezTo>
                  <a:pt x="7427626" y="1403818"/>
                  <a:pt x="7337822" y="1398948"/>
                  <a:pt x="7355642" y="1407761"/>
                </a:cubicBezTo>
                <a:cubicBezTo>
                  <a:pt x="7270634" y="1390553"/>
                  <a:pt x="7306340" y="1403822"/>
                  <a:pt x="7215220" y="1397856"/>
                </a:cubicBezTo>
                <a:cubicBezTo>
                  <a:pt x="7175381" y="1421457"/>
                  <a:pt x="7122339" y="1428094"/>
                  <a:pt x="7082147" y="1406113"/>
                </a:cubicBezTo>
                <a:cubicBezTo>
                  <a:pt x="7040624" y="1425217"/>
                  <a:pt x="7029993" y="1391726"/>
                  <a:pt x="6987129" y="1404834"/>
                </a:cubicBezTo>
                <a:cubicBezTo>
                  <a:pt x="6953477" y="1411964"/>
                  <a:pt x="6957479" y="1421694"/>
                  <a:pt x="6907567" y="1419149"/>
                </a:cubicBezTo>
                <a:cubicBezTo>
                  <a:pt x="6863513" y="1408514"/>
                  <a:pt x="6803088" y="1434619"/>
                  <a:pt x="6748428" y="1420308"/>
                </a:cubicBezTo>
                <a:cubicBezTo>
                  <a:pt x="6728317" y="1416860"/>
                  <a:pt x="6666046" y="1417296"/>
                  <a:pt x="6654257" y="1424143"/>
                </a:cubicBezTo>
                <a:cubicBezTo>
                  <a:pt x="6641271" y="1425628"/>
                  <a:pt x="6626125" y="1423202"/>
                  <a:pt x="6620123" y="1430535"/>
                </a:cubicBezTo>
                <a:cubicBezTo>
                  <a:pt x="6610208" y="1439359"/>
                  <a:pt x="6564906" y="1425734"/>
                  <a:pt x="6571355" y="1436144"/>
                </a:cubicBezTo>
                <a:cubicBezTo>
                  <a:pt x="6539188" y="1426808"/>
                  <a:pt x="6513602" y="1445293"/>
                  <a:pt x="6486557" y="1449861"/>
                </a:cubicBezTo>
                <a:cubicBezTo>
                  <a:pt x="6461221" y="1440598"/>
                  <a:pt x="6429457" y="1459319"/>
                  <a:pt x="6370419" y="1461649"/>
                </a:cubicBezTo>
                <a:cubicBezTo>
                  <a:pt x="6342558" y="1450937"/>
                  <a:pt x="6330664" y="1463365"/>
                  <a:pt x="6278839" y="1449160"/>
                </a:cubicBezTo>
                <a:cubicBezTo>
                  <a:pt x="6277206" y="1450621"/>
                  <a:pt x="6275057" y="1451978"/>
                  <a:pt x="6272455" y="1453191"/>
                </a:cubicBezTo>
                <a:cubicBezTo>
                  <a:pt x="6257338" y="1460236"/>
                  <a:pt x="6230567" y="1460979"/>
                  <a:pt x="6212659" y="1454850"/>
                </a:cubicBezTo>
                <a:cubicBezTo>
                  <a:pt x="6130994" y="1436046"/>
                  <a:pt x="6135790" y="1448771"/>
                  <a:pt x="6069317" y="1445838"/>
                </a:cubicBezTo>
                <a:cubicBezTo>
                  <a:pt x="5994738" y="1444791"/>
                  <a:pt x="5975991" y="1456673"/>
                  <a:pt x="5878477" y="1439180"/>
                </a:cubicBezTo>
                <a:cubicBezTo>
                  <a:pt x="5870803" y="1447519"/>
                  <a:pt x="5859206" y="1448153"/>
                  <a:pt x="5838387" y="1444679"/>
                </a:cubicBezTo>
                <a:cubicBezTo>
                  <a:pt x="5802317" y="1444778"/>
                  <a:pt x="5810848" y="1465165"/>
                  <a:pt x="5771136" y="1453639"/>
                </a:cubicBezTo>
                <a:cubicBezTo>
                  <a:pt x="5780732" y="1464484"/>
                  <a:pt x="5704275" y="1459369"/>
                  <a:pt x="5724081" y="1470431"/>
                </a:cubicBezTo>
                <a:cubicBezTo>
                  <a:pt x="5703536" y="1480946"/>
                  <a:pt x="5687323" y="1464719"/>
                  <a:pt x="5666577" y="1473921"/>
                </a:cubicBezTo>
                <a:cubicBezTo>
                  <a:pt x="5640974" y="1476520"/>
                  <a:pt x="5678275" y="1461854"/>
                  <a:pt x="5649068" y="1461676"/>
                </a:cubicBezTo>
                <a:cubicBezTo>
                  <a:pt x="5614218" y="1463443"/>
                  <a:pt x="5608578" y="1443299"/>
                  <a:pt x="5588902" y="1469647"/>
                </a:cubicBezTo>
                <a:cubicBezTo>
                  <a:pt x="5550386" y="1464321"/>
                  <a:pt x="5546573" y="1476049"/>
                  <a:pt x="5498090" y="1483173"/>
                </a:cubicBezTo>
                <a:cubicBezTo>
                  <a:pt x="5475226" y="1477314"/>
                  <a:pt x="5459293" y="1480930"/>
                  <a:pt x="5444641" y="1487602"/>
                </a:cubicBezTo>
                <a:cubicBezTo>
                  <a:pt x="5395328" y="1487320"/>
                  <a:pt x="5353572" y="1498007"/>
                  <a:pt x="5299812" y="1503362"/>
                </a:cubicBezTo>
                <a:cubicBezTo>
                  <a:pt x="5238326" y="1497756"/>
                  <a:pt x="5303225" y="1514963"/>
                  <a:pt x="5245752" y="1520612"/>
                </a:cubicBezTo>
                <a:cubicBezTo>
                  <a:pt x="5190753" y="1507732"/>
                  <a:pt x="5205712" y="1518627"/>
                  <a:pt x="5177807" y="1526802"/>
                </a:cubicBezTo>
                <a:lnTo>
                  <a:pt x="5113910" y="1533205"/>
                </a:lnTo>
                <a:lnTo>
                  <a:pt x="5059484" y="1546802"/>
                </a:lnTo>
                <a:lnTo>
                  <a:pt x="5038524" y="1545675"/>
                </a:lnTo>
                <a:lnTo>
                  <a:pt x="5026564" y="1545376"/>
                </a:lnTo>
                <a:cubicBezTo>
                  <a:pt x="5006873" y="1544046"/>
                  <a:pt x="4987701" y="1552900"/>
                  <a:pt x="4969433" y="1550865"/>
                </a:cubicBezTo>
                <a:cubicBezTo>
                  <a:pt x="4943627" y="1555066"/>
                  <a:pt x="4892754" y="1568818"/>
                  <a:pt x="4871726" y="1570584"/>
                </a:cubicBezTo>
                <a:cubicBezTo>
                  <a:pt x="4863638" y="1570310"/>
                  <a:pt x="4846771" y="1559566"/>
                  <a:pt x="4843267" y="1561459"/>
                </a:cubicBezTo>
                <a:lnTo>
                  <a:pt x="4821058" y="1553078"/>
                </a:lnTo>
                <a:lnTo>
                  <a:pt x="4791466" y="1561324"/>
                </a:lnTo>
                <a:lnTo>
                  <a:pt x="4784247" y="1562342"/>
                </a:lnTo>
                <a:cubicBezTo>
                  <a:pt x="4770593" y="1574121"/>
                  <a:pt x="4776816" y="1558072"/>
                  <a:pt x="4739309" y="1553948"/>
                </a:cubicBezTo>
                <a:cubicBezTo>
                  <a:pt x="4684311" y="1578213"/>
                  <a:pt x="4712803" y="1566697"/>
                  <a:pt x="4697562" y="1551206"/>
                </a:cubicBezTo>
                <a:lnTo>
                  <a:pt x="4650737" y="1537381"/>
                </a:lnTo>
                <a:cubicBezTo>
                  <a:pt x="4628208" y="1530633"/>
                  <a:pt x="4609654" y="1567617"/>
                  <a:pt x="4583150" y="1529064"/>
                </a:cubicBezTo>
                <a:cubicBezTo>
                  <a:pt x="4575879" y="1527088"/>
                  <a:pt x="4527005" y="1532552"/>
                  <a:pt x="4521734" y="1529359"/>
                </a:cubicBezTo>
                <a:cubicBezTo>
                  <a:pt x="4457980" y="1517590"/>
                  <a:pt x="4465052" y="1532003"/>
                  <a:pt x="4382398" y="1534108"/>
                </a:cubicBezTo>
                <a:cubicBezTo>
                  <a:pt x="4347480" y="1506889"/>
                  <a:pt x="4310783" y="1494709"/>
                  <a:pt x="4221826" y="1500972"/>
                </a:cubicBezTo>
                <a:cubicBezTo>
                  <a:pt x="4174471" y="1526598"/>
                  <a:pt x="4136675" y="1542031"/>
                  <a:pt x="4096601" y="1521563"/>
                </a:cubicBezTo>
                <a:cubicBezTo>
                  <a:pt x="4015086" y="1550501"/>
                  <a:pt x="3986123" y="1519347"/>
                  <a:pt x="4002441" y="1528912"/>
                </a:cubicBezTo>
                <a:cubicBezTo>
                  <a:pt x="3967120" y="1539744"/>
                  <a:pt x="3931774" y="1526729"/>
                  <a:pt x="3833906" y="1516637"/>
                </a:cubicBezTo>
                <a:cubicBezTo>
                  <a:pt x="3781438" y="1538249"/>
                  <a:pt x="3822855" y="1526006"/>
                  <a:pt x="3763845" y="1501782"/>
                </a:cubicBezTo>
                <a:cubicBezTo>
                  <a:pt x="3734533" y="1525292"/>
                  <a:pt x="3677359" y="1524487"/>
                  <a:pt x="3673583" y="1501471"/>
                </a:cubicBezTo>
                <a:cubicBezTo>
                  <a:pt x="3663687" y="1502855"/>
                  <a:pt x="3650245" y="1528777"/>
                  <a:pt x="3640771" y="1531025"/>
                </a:cubicBezTo>
                <a:lnTo>
                  <a:pt x="3576170" y="1516288"/>
                </a:lnTo>
                <a:lnTo>
                  <a:pt x="3540258" y="1516976"/>
                </a:lnTo>
                <a:lnTo>
                  <a:pt x="3522853" y="1538044"/>
                </a:lnTo>
                <a:lnTo>
                  <a:pt x="3480929" y="1526739"/>
                </a:lnTo>
                <a:cubicBezTo>
                  <a:pt x="3469671" y="1527693"/>
                  <a:pt x="3444273" y="1543724"/>
                  <a:pt x="3430805" y="1542521"/>
                </a:cubicBezTo>
                <a:cubicBezTo>
                  <a:pt x="3386352" y="1529947"/>
                  <a:pt x="3347457" y="1537200"/>
                  <a:pt x="3292707" y="1520490"/>
                </a:cubicBezTo>
                <a:cubicBezTo>
                  <a:pt x="3271897" y="1516147"/>
                  <a:pt x="3203347" y="1513732"/>
                  <a:pt x="3187872" y="1519991"/>
                </a:cubicBezTo>
                <a:cubicBezTo>
                  <a:pt x="3173062" y="1520872"/>
                  <a:pt x="3157325" y="1517771"/>
                  <a:pt x="3148026" y="1524777"/>
                </a:cubicBezTo>
                <a:cubicBezTo>
                  <a:pt x="3133878" y="1533085"/>
                  <a:pt x="3089156" y="1517485"/>
                  <a:pt x="3092394" y="1528115"/>
                </a:cubicBezTo>
                <a:cubicBezTo>
                  <a:pt x="3060512" y="1517374"/>
                  <a:pt x="3025593" y="1534558"/>
                  <a:pt x="2994200" y="1537857"/>
                </a:cubicBezTo>
                <a:cubicBezTo>
                  <a:pt x="2969798" y="1527501"/>
                  <a:pt x="2927999" y="1544636"/>
                  <a:pt x="2862301" y="1544250"/>
                </a:cubicBezTo>
                <a:cubicBezTo>
                  <a:pt x="2835658" y="1532340"/>
                  <a:pt x="2818008" y="1544135"/>
                  <a:pt x="2766335" y="1527662"/>
                </a:cubicBezTo>
                <a:cubicBezTo>
                  <a:pt x="2764004" y="1529036"/>
                  <a:pt x="2761142" y="1530285"/>
                  <a:pt x="2757836" y="1531371"/>
                </a:cubicBezTo>
                <a:cubicBezTo>
                  <a:pt x="2738633" y="1537675"/>
                  <a:pt x="2708957" y="1537188"/>
                  <a:pt x="2691555" y="1530283"/>
                </a:cubicBezTo>
                <a:cubicBezTo>
                  <a:pt x="2608810" y="1507878"/>
                  <a:pt x="2611304" y="1510787"/>
                  <a:pt x="2539383" y="1504835"/>
                </a:cubicBezTo>
                <a:cubicBezTo>
                  <a:pt x="2457862" y="1500384"/>
                  <a:pt x="2478670" y="1542474"/>
                  <a:pt x="2378036" y="1520645"/>
                </a:cubicBezTo>
                <a:cubicBezTo>
                  <a:pt x="2366529" y="1528574"/>
                  <a:pt x="2341629" y="1515421"/>
                  <a:pt x="2320049" y="1511019"/>
                </a:cubicBezTo>
                <a:cubicBezTo>
                  <a:pt x="2280399" y="1509467"/>
                  <a:pt x="2278267" y="1522148"/>
                  <a:pt x="2238909" y="1508888"/>
                </a:cubicBezTo>
                <a:cubicBezTo>
                  <a:pt x="2245444" y="1520095"/>
                  <a:pt x="2163364" y="1519472"/>
                  <a:pt x="2181031" y="1531361"/>
                </a:cubicBezTo>
                <a:cubicBezTo>
                  <a:pt x="2154585" y="1540861"/>
                  <a:pt x="2138796" y="1516056"/>
                  <a:pt x="2112613" y="1524245"/>
                </a:cubicBezTo>
                <a:cubicBezTo>
                  <a:pt x="2083537" y="1525655"/>
                  <a:pt x="2078233" y="1524725"/>
                  <a:pt x="2046221" y="1523212"/>
                </a:cubicBezTo>
                <a:cubicBezTo>
                  <a:pt x="2007296" y="1523373"/>
                  <a:pt x="2032394" y="1491187"/>
                  <a:pt x="2001057" y="1516449"/>
                </a:cubicBezTo>
                <a:cubicBezTo>
                  <a:pt x="1960724" y="1509398"/>
                  <a:pt x="1976058" y="1528820"/>
                  <a:pt x="1920184" y="1533676"/>
                </a:cubicBezTo>
                <a:cubicBezTo>
                  <a:pt x="1897238" y="1526813"/>
                  <a:pt x="1877505" y="1527174"/>
                  <a:pt x="1835994" y="1527678"/>
                </a:cubicBezTo>
                <a:cubicBezTo>
                  <a:pt x="1794483" y="1528182"/>
                  <a:pt x="1726077" y="1533693"/>
                  <a:pt x="1671119" y="1536701"/>
                </a:cubicBezTo>
                <a:cubicBezTo>
                  <a:pt x="1605663" y="1528324"/>
                  <a:pt x="1630763" y="1553523"/>
                  <a:pt x="1565556" y="1556503"/>
                </a:cubicBezTo>
                <a:cubicBezTo>
                  <a:pt x="1501959" y="1539013"/>
                  <a:pt x="1462468" y="1572800"/>
                  <a:pt x="1407755" y="1571444"/>
                </a:cubicBezTo>
                <a:cubicBezTo>
                  <a:pt x="1319286" y="1555448"/>
                  <a:pt x="1429251" y="1585263"/>
                  <a:pt x="1291872" y="1579471"/>
                </a:cubicBezTo>
                <a:cubicBezTo>
                  <a:pt x="1284192" y="1576816"/>
                  <a:pt x="1243590" y="1599390"/>
                  <a:pt x="1245251" y="1603018"/>
                </a:cubicBezTo>
                <a:cubicBezTo>
                  <a:pt x="1236562" y="1601891"/>
                  <a:pt x="1184091" y="1586977"/>
                  <a:pt x="1181938" y="1592789"/>
                </a:cubicBezTo>
                <a:cubicBezTo>
                  <a:pt x="1138153" y="1593474"/>
                  <a:pt x="1130439" y="1578153"/>
                  <a:pt x="1091432" y="1571003"/>
                </a:cubicBezTo>
                <a:cubicBezTo>
                  <a:pt x="1007000" y="1580980"/>
                  <a:pt x="1001377" y="1557850"/>
                  <a:pt x="940355" y="1560638"/>
                </a:cubicBezTo>
                <a:cubicBezTo>
                  <a:pt x="891367" y="1572083"/>
                  <a:pt x="924846" y="1558773"/>
                  <a:pt x="868264" y="1566392"/>
                </a:cubicBezTo>
                <a:cubicBezTo>
                  <a:pt x="848640" y="1547574"/>
                  <a:pt x="814997" y="1568391"/>
                  <a:pt x="792765" y="1563102"/>
                </a:cubicBezTo>
                <a:cubicBezTo>
                  <a:pt x="758082" y="1585102"/>
                  <a:pt x="689950" y="1563038"/>
                  <a:pt x="653153" y="1563516"/>
                </a:cubicBezTo>
                <a:cubicBezTo>
                  <a:pt x="591300" y="1567692"/>
                  <a:pt x="576686" y="1582565"/>
                  <a:pt x="541933" y="1561051"/>
                </a:cubicBezTo>
                <a:cubicBezTo>
                  <a:pt x="537775" y="1570056"/>
                  <a:pt x="508236" y="1570304"/>
                  <a:pt x="472797" y="1568904"/>
                </a:cubicBezTo>
                <a:cubicBezTo>
                  <a:pt x="458898" y="1573560"/>
                  <a:pt x="425270" y="1567476"/>
                  <a:pt x="396059" y="1560970"/>
                </a:cubicBezTo>
                <a:cubicBezTo>
                  <a:pt x="431016" y="1548467"/>
                  <a:pt x="332180" y="1575204"/>
                  <a:pt x="336819" y="1560892"/>
                </a:cubicBezTo>
                <a:cubicBezTo>
                  <a:pt x="292157" y="1552383"/>
                  <a:pt x="263346" y="1557575"/>
                  <a:pt x="267163" y="1531913"/>
                </a:cubicBezTo>
                <a:cubicBezTo>
                  <a:pt x="253228" y="1516946"/>
                  <a:pt x="198100" y="1540864"/>
                  <a:pt x="196644" y="1524565"/>
                </a:cubicBezTo>
                <a:cubicBezTo>
                  <a:pt x="172602" y="1535342"/>
                  <a:pt x="127394" y="1518578"/>
                  <a:pt x="86819" y="1519517"/>
                </a:cubicBezTo>
                <a:cubicBezTo>
                  <a:pt x="78537" y="1512257"/>
                  <a:pt x="69224" y="1512723"/>
                  <a:pt x="53369" y="1516853"/>
                </a:cubicBezTo>
                <a:cubicBezTo>
                  <a:pt x="37131" y="1517503"/>
                  <a:pt x="19976" y="1516838"/>
                  <a:pt x="2359" y="1515247"/>
                </a:cubicBezTo>
                <a:lnTo>
                  <a:pt x="0" y="1514932"/>
                </a:lnTo>
                <a:lnTo>
                  <a:pt x="0" y="0"/>
                </a:lnTo>
                <a:close/>
              </a:path>
            </a:pathLst>
          </a:custGeom>
          <a:solidFill>
            <a:schemeClr val="bg1">
              <a:alpha val="8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399731B5-27F0-3A01-6CEC-EE584EFF5715}"/>
              </a:ext>
            </a:extLst>
          </p:cNvPr>
          <p:cNvSpPr txBox="1"/>
          <p:nvPr/>
        </p:nvSpPr>
        <p:spPr>
          <a:xfrm>
            <a:off x="1629751" y="1118473"/>
            <a:ext cx="8924392" cy="1037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400" b="1" kern="1200">
                <a:solidFill>
                  <a:schemeClr val="tx1"/>
                </a:solidFill>
                <a:latin typeface="+mj-lt"/>
                <a:ea typeface="+mj-ea"/>
                <a:cs typeface="+mj-cs"/>
              </a:rPr>
              <a:t>DIABETES CARE PLAN FOR A PATIENT WITH TYPE 2 DIABETES</a:t>
            </a:r>
            <a:endParaRPr lang="en-US" sz="3400" kern="1200">
              <a:solidFill>
                <a:schemeClr val="tx1"/>
              </a:solidFill>
              <a:latin typeface="+mj-lt"/>
              <a:ea typeface="+mj-ea"/>
              <a:cs typeface="+mj-cs"/>
            </a:endParaRPr>
          </a:p>
        </p:txBody>
      </p:sp>
      <p:sp>
        <p:nvSpPr>
          <p:cNvPr id="38" name="Rectangle 6">
            <a:extLst>
              <a:ext uri="{FF2B5EF4-FFF2-40B4-BE49-F238E27FC236}">
                <a16:creationId xmlns:a16="http://schemas.microsoft.com/office/drawing/2014/main" id="{B24A3A03-2C4E-45B5-B388-FAD638CDF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6548" y="662268"/>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310C1D4-4CC7-3506-75C6-C5C950F90310}"/>
              </a:ext>
            </a:extLst>
          </p:cNvPr>
          <p:cNvSpPr txBox="1"/>
          <p:nvPr/>
        </p:nvSpPr>
        <p:spPr>
          <a:xfrm>
            <a:off x="1959310" y="2924174"/>
            <a:ext cx="8273380" cy="282892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t>NAME: HENNA SHAKIL</a:t>
            </a:r>
            <a:endParaRPr lang="en-US" sz="2000"/>
          </a:p>
          <a:p>
            <a:pPr indent="-228600">
              <a:lnSpc>
                <a:spcPct val="90000"/>
              </a:lnSpc>
              <a:spcAft>
                <a:spcPts val="600"/>
              </a:spcAft>
              <a:buFont typeface="Arial" panose="020B0604020202020204" pitchFamily="34" charset="0"/>
              <a:buChar char="•"/>
            </a:pPr>
            <a:r>
              <a:rPr lang="en-US" sz="2000" b="1"/>
              <a:t>STUDENT NUMBER: 2424121</a:t>
            </a:r>
            <a:endParaRPr lang="en-US" sz="2000"/>
          </a:p>
          <a:p>
            <a:pPr indent="-228600">
              <a:lnSpc>
                <a:spcPct val="90000"/>
              </a:lnSpc>
              <a:spcAft>
                <a:spcPts val="600"/>
              </a:spcAft>
              <a:buFont typeface="Arial" panose="020B0604020202020204" pitchFamily="34" charset="0"/>
              <a:buChar char="•"/>
            </a:pPr>
            <a:r>
              <a:rPr lang="en-US" sz="2000" b="1"/>
              <a:t>LECTURER: PARESE AHMED</a:t>
            </a:r>
            <a:endParaRPr lang="en-US" sz="2000"/>
          </a:p>
          <a:p>
            <a:pPr indent="-228600">
              <a:lnSpc>
                <a:spcPct val="90000"/>
              </a:lnSpc>
              <a:spcAft>
                <a:spcPts val="600"/>
              </a:spcAft>
              <a:buFont typeface="Arial" panose="020B0604020202020204" pitchFamily="34" charset="0"/>
              <a:buChar char="•"/>
            </a:pPr>
            <a:r>
              <a:rPr lang="en-US" sz="2000" b="1"/>
              <a:t>MODULE: BHMP5023</a:t>
            </a:r>
            <a:endParaRPr lang="en-US" sz="2000"/>
          </a:p>
        </p:txBody>
      </p:sp>
      <p:pic>
        <p:nvPicPr>
          <p:cNvPr id="4" name="Recorded Sound">
            <a:hlinkClick r:id="" action="ppaction://media"/>
            <a:extLst>
              <a:ext uri="{FF2B5EF4-FFF2-40B4-BE49-F238E27FC236}">
                <a16:creationId xmlns:a16="http://schemas.microsoft.com/office/drawing/2014/main" id="{46D4C634-7878-D33A-6E1D-C51491EB00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07809" y="6368179"/>
            <a:ext cx="487363" cy="487363"/>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20018"/>
    </mc:Choice>
    <mc:Fallback>
      <p:transition spd="slow" advTm="20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33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0621C15-6D7D-18FA-898A-CB361AB2CF7A}"/>
              </a:ext>
            </a:extLst>
          </p:cNvPr>
          <p:cNvSpPr txBox="1"/>
          <p:nvPr/>
        </p:nvSpPr>
        <p:spPr>
          <a:xfrm>
            <a:off x="411459" y="5140889"/>
            <a:ext cx="3907992" cy="83883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nSpc>
                <a:spcPct val="90000"/>
              </a:lnSpc>
              <a:spcBef>
                <a:spcPts val="1000"/>
              </a:spcBef>
            </a:pPr>
            <a:r>
              <a:rPr lang="en-US" sz="2800" b="1" kern="1200">
                <a:latin typeface="+mn-lt"/>
                <a:ea typeface="+mn-ea"/>
                <a:cs typeface="+mn-cs"/>
              </a:rPr>
              <a:t>In this presentation I will explain the anatomy and physiology involved in blood glucose regulation and how type 2 diabetes affects the body. It will also present a care plan for a fictional patient based on NHS and NICE guidelines.</a:t>
            </a:r>
          </a:p>
        </p:txBody>
      </p:sp>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4DAF95E6-891A-FDB5-F772-45BB67449EB7}"/>
              </a:ext>
            </a:extLst>
          </p:cNvPr>
          <p:cNvSpPr txBox="1"/>
          <p:nvPr/>
        </p:nvSpPr>
        <p:spPr>
          <a:xfrm>
            <a:off x="6741039" y="417818"/>
            <a:ext cx="5028173" cy="34470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1"/>
              <a:t>Type 2 diabetes is a long-term condition that affects how the body controls glucose levels. It is one of the most chronic conditions in the UK and is considered a major public health issue. ( NHS 2023 ).</a:t>
            </a:r>
          </a:p>
          <a:p>
            <a:pPr>
              <a:spcAft>
                <a:spcPts val="600"/>
              </a:spcAft>
            </a:pPr>
            <a:endParaRPr lang="en-GB" b="1"/>
          </a:p>
          <a:p>
            <a:pPr>
              <a:spcAft>
                <a:spcPts val="600"/>
              </a:spcAft>
            </a:pPr>
            <a:r>
              <a:rPr lang="en-GB" b="1"/>
              <a:t>Around 4.6 million people in the UK live with diabetes, most of these cases are type 2 diabetes. (diabetes UK 2024).</a:t>
            </a:r>
          </a:p>
          <a:p>
            <a:pPr>
              <a:spcAft>
                <a:spcPts val="600"/>
              </a:spcAft>
            </a:pPr>
            <a:endParaRPr lang="en-GB"/>
          </a:p>
          <a:p>
            <a:pPr>
              <a:spcAft>
                <a:spcPts val="600"/>
              </a:spcAft>
            </a:pPr>
            <a:endParaRPr lang="en-GB"/>
          </a:p>
        </p:txBody>
      </p:sp>
      <p:pic>
        <p:nvPicPr>
          <p:cNvPr id="5" name="Picture 4" descr="A syringe and pills next to a sign&#10;&#10;AI-generated content may be incorrect.">
            <a:extLst>
              <a:ext uri="{FF2B5EF4-FFF2-40B4-BE49-F238E27FC236}">
                <a16:creationId xmlns:a16="http://schemas.microsoft.com/office/drawing/2014/main" id="{8951056F-F9C8-5176-F673-326CE6747687}"/>
              </a:ext>
              <a:ext uri="{C183D7F6-B498-43B3-948B-1728B52AA6E4}">
                <adec:decorative xmlns:adec="http://schemas.microsoft.com/office/drawing/2017/decorative" val="0"/>
              </a:ext>
            </a:extLst>
          </p:cNvPr>
          <p:cNvPicPr>
            <a:picLocks noChangeAspect="1"/>
          </p:cNvPicPr>
          <p:nvPr/>
        </p:nvPicPr>
        <p:blipFill>
          <a:blip r:embed="rId4"/>
          <a:stretch>
            <a:fillRect/>
          </a:stretch>
        </p:blipFill>
        <p:spPr>
          <a:xfrm>
            <a:off x="7421672" y="3873397"/>
            <a:ext cx="3653426" cy="2322536"/>
          </a:xfrm>
          <a:prstGeom prst="rect">
            <a:avLst/>
          </a:prstGeom>
        </p:spPr>
      </p:pic>
      <p:pic>
        <p:nvPicPr>
          <p:cNvPr id="6" name="Recorded Sound">
            <a:hlinkClick r:id="" action="ppaction://media"/>
            <a:extLst>
              <a:ext uri="{FF2B5EF4-FFF2-40B4-BE49-F238E27FC236}">
                <a16:creationId xmlns:a16="http://schemas.microsoft.com/office/drawing/2014/main" id="{9A4A7CEA-1654-1ABA-55C2-AFE4677E24C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6970" y="6285495"/>
            <a:ext cx="487363" cy="487363"/>
          </a:xfrm>
          <a:prstGeom prst="rect">
            <a:avLst/>
          </a:prstGeom>
        </p:spPr>
      </p:pic>
    </p:spTree>
    <p:extLst>
      <p:ext uri="{BB962C8B-B14F-4D97-AF65-F5344CB8AC3E}">
        <p14:creationId xmlns:p14="http://schemas.microsoft.com/office/powerpoint/2010/main" val="3010996097"/>
      </p:ext>
    </p:extLst>
  </p:cSld>
  <p:clrMapOvr>
    <a:masterClrMapping/>
  </p:clrMapOvr>
  <mc:AlternateContent xmlns:mc="http://schemas.openxmlformats.org/markup-compatibility/2006">
    <mc:Choice xmlns:p14="http://schemas.microsoft.com/office/powerpoint/2010/main" Requires="p14">
      <p:transition spd="slow" p14:dur="2000" advTm="42844"/>
    </mc:Choice>
    <mc:Fallback>
      <p:transition spd="slow" advTm="428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65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extBox 1">
            <a:extLst>
              <a:ext uri="{FF2B5EF4-FFF2-40B4-BE49-F238E27FC236}">
                <a16:creationId xmlns:a16="http://schemas.microsoft.com/office/drawing/2014/main" id="{582A8A29-83A3-96BE-A0C4-DB8D6813F053}"/>
              </a:ext>
            </a:extLst>
          </p:cNvPr>
          <p:cNvSpPr txBox="1"/>
          <p:nvPr/>
        </p:nvSpPr>
        <p:spPr>
          <a:xfrm>
            <a:off x="793007" y="445611"/>
            <a:ext cx="6597658" cy="74101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3600" b="1" kern="1200">
                <a:solidFill>
                  <a:schemeClr val="tx2"/>
                </a:solidFill>
                <a:latin typeface="+mj-lt"/>
                <a:ea typeface="+mj-ea"/>
                <a:cs typeface="+mj-cs"/>
              </a:rPr>
              <a:t>OVERVIEW OF TYPE 2 DIABETES</a:t>
            </a:r>
          </a:p>
        </p:txBody>
      </p:sp>
      <p:grpSp>
        <p:nvGrpSpPr>
          <p:cNvPr id="13" name="Group 12">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4" name="Freeform: Shape 13">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1146EC7F-A733-533E-FB65-974FA542BB19}"/>
              </a:ext>
            </a:extLst>
          </p:cNvPr>
          <p:cNvSpPr txBox="1"/>
          <p:nvPr/>
        </p:nvSpPr>
        <p:spPr>
          <a:xfrm>
            <a:off x="406788" y="1847143"/>
            <a:ext cx="11253164" cy="267309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1600" b="1">
                <a:solidFill>
                  <a:schemeClr val="tx2"/>
                </a:solidFill>
              </a:rPr>
              <a:t>Type 2 diabetes occurs when the body cannot regulate blood glucose levels effectively.</a:t>
            </a:r>
          </a:p>
          <a:p>
            <a:pPr indent="-228600">
              <a:lnSpc>
                <a:spcPct val="90000"/>
              </a:lnSpc>
              <a:spcAft>
                <a:spcPts val="600"/>
              </a:spcAft>
              <a:buFont typeface="Arial" panose="020B0604020202020204" pitchFamily="34" charset="0"/>
              <a:buChar char="•"/>
            </a:pPr>
            <a:endParaRPr lang="en-US" sz="1600" b="1">
              <a:solidFill>
                <a:schemeClr val="tx2"/>
              </a:solidFill>
            </a:endParaRPr>
          </a:p>
          <a:p>
            <a:pPr indent="-228600">
              <a:lnSpc>
                <a:spcPct val="90000"/>
              </a:lnSpc>
              <a:spcAft>
                <a:spcPts val="600"/>
              </a:spcAft>
              <a:buFont typeface="Arial" panose="020B0604020202020204" pitchFamily="34" charset="0"/>
              <a:buChar char="•"/>
            </a:pPr>
            <a:r>
              <a:rPr lang="en-US" sz="1600" b="1">
                <a:solidFill>
                  <a:schemeClr val="tx2"/>
                </a:solidFill>
              </a:rPr>
              <a:t>This happens because: </a:t>
            </a:r>
          </a:p>
          <a:p>
            <a:pPr marL="285750" indent="-228600">
              <a:lnSpc>
                <a:spcPct val="90000"/>
              </a:lnSpc>
              <a:spcAft>
                <a:spcPts val="600"/>
              </a:spcAft>
              <a:buFont typeface="Arial" panose="020B0604020202020204" pitchFamily="34" charset="0"/>
              <a:buChar char="•"/>
            </a:pPr>
            <a:r>
              <a:rPr lang="en-US" sz="1600" b="1">
                <a:solidFill>
                  <a:schemeClr val="tx2"/>
                </a:solidFill>
              </a:rPr>
              <a:t>the body becomes resistant to </a:t>
            </a:r>
            <a:r>
              <a:rPr lang="en-US" sz="1600" b="1" err="1">
                <a:solidFill>
                  <a:schemeClr val="tx2"/>
                </a:solidFill>
              </a:rPr>
              <a:t>insuli</a:t>
            </a:r>
            <a:r>
              <a:rPr lang="en-US" sz="1600" b="1">
                <a:solidFill>
                  <a:schemeClr val="tx2"/>
                </a:solidFill>
              </a:rPr>
              <a:t>n</a:t>
            </a:r>
          </a:p>
          <a:p>
            <a:pPr marL="285750" indent="-228600">
              <a:lnSpc>
                <a:spcPct val="90000"/>
              </a:lnSpc>
              <a:spcAft>
                <a:spcPts val="600"/>
              </a:spcAft>
              <a:buFont typeface="Arial" panose="020B0604020202020204" pitchFamily="34" charset="0"/>
              <a:buChar char="•"/>
            </a:pPr>
            <a:r>
              <a:rPr lang="en-US" sz="1600" b="1">
                <a:solidFill>
                  <a:schemeClr val="tx2"/>
                </a:solidFill>
              </a:rPr>
              <a:t>The pancreas cannot produce enough insulin (diabetes UK 2024)</a:t>
            </a:r>
          </a:p>
          <a:p>
            <a:pPr marL="285750" indent="-228600">
              <a:lnSpc>
                <a:spcPct val="90000"/>
              </a:lnSpc>
              <a:spcAft>
                <a:spcPts val="600"/>
              </a:spcAft>
              <a:buFont typeface="Arial" panose="020B0604020202020204" pitchFamily="34" charset="0"/>
              <a:buChar char="•"/>
            </a:pPr>
            <a:endParaRPr lang="en-US" sz="1600" b="1">
              <a:solidFill>
                <a:schemeClr val="tx2"/>
              </a:solidFill>
            </a:endParaRPr>
          </a:p>
          <a:p>
            <a:pPr marL="57150">
              <a:lnSpc>
                <a:spcPct val="90000"/>
              </a:lnSpc>
              <a:spcAft>
                <a:spcPts val="600"/>
              </a:spcAft>
            </a:pPr>
            <a:r>
              <a:rPr lang="en-US" sz="1600" b="1">
                <a:solidFill>
                  <a:schemeClr val="tx2"/>
                </a:solidFill>
              </a:rPr>
              <a:t>  If blood glucose remains high for long periods it can damage blood vessels and organs, increasing  the risk of serious complications such as heart disease, kidney disease, stroke and vision problems. (NHS 2023). Early diagnosis and management are important to reduce these risks</a:t>
            </a:r>
          </a:p>
        </p:txBody>
      </p:sp>
      <p:grpSp>
        <p:nvGrpSpPr>
          <p:cNvPr id="19" name="Group 18">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0" name="Freeform: Shape 19">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word cloud of diabetes&#10;&#10;AI-generated content may be incorrect.">
            <a:extLst>
              <a:ext uri="{FF2B5EF4-FFF2-40B4-BE49-F238E27FC236}">
                <a16:creationId xmlns:a16="http://schemas.microsoft.com/office/drawing/2014/main" id="{BBA3A298-6F33-A2FC-47E3-FFD8CE736290}"/>
              </a:ext>
            </a:extLst>
          </p:cNvPr>
          <p:cNvPicPr>
            <a:picLocks noChangeAspect="1"/>
          </p:cNvPicPr>
          <p:nvPr/>
        </p:nvPicPr>
        <p:blipFill>
          <a:blip r:embed="rId4">
            <a:extLst>
              <a:ext uri="{837473B0-CC2E-450A-ABE3-18F120FF3D39}">
                <a1611:picAttrSrcUrl xmlns:a1611="http://schemas.microsoft.com/office/drawing/2016/11/main" r:id="rId5"/>
              </a:ext>
            </a:extLst>
          </a:blip>
          <a:srcRect t="358" r="219" b="-451"/>
          <a:stretch>
            <a:fillRect/>
          </a:stretch>
        </p:blipFill>
        <p:spPr>
          <a:xfrm>
            <a:off x="6918634" y="4287149"/>
            <a:ext cx="5271395" cy="2571741"/>
          </a:xfrm>
          <a:prstGeom prst="rect">
            <a:avLst/>
          </a:prstGeom>
        </p:spPr>
      </p:pic>
      <p:sp>
        <p:nvSpPr>
          <p:cNvPr id="6" name="TextBox 5">
            <a:extLst>
              <a:ext uri="{FF2B5EF4-FFF2-40B4-BE49-F238E27FC236}">
                <a16:creationId xmlns:a16="http://schemas.microsoft.com/office/drawing/2014/main" id="{47B37129-545D-4562-6BE5-8A15631DF56A}"/>
              </a:ext>
            </a:extLst>
          </p:cNvPr>
          <p:cNvSpPr txBox="1"/>
          <p:nvPr/>
        </p:nvSpPr>
        <p:spPr>
          <a:xfrm>
            <a:off x="3413343" y="6619090"/>
            <a:ext cx="3726493" cy="35665"/>
          </a:xfrm>
          <a:prstGeom prst="rect">
            <a:avLst/>
          </a:prstGeom>
        </p:spPr>
        <p:txBody>
          <a:bodyPr lIns="91440" tIns="45720" rIns="91440" bIns="45720" anchor="t">
            <a:noAutofit/>
          </a:bodyPr>
          <a:lstStyle/>
          <a:p>
            <a:r>
              <a:rPr lang="en-US" sz="1050" err="1"/>
              <a:t>ThePhoto</a:t>
            </a:r>
            <a:r>
              <a:rPr lang="en-US" sz="1050"/>
              <a:t> by </a:t>
            </a:r>
            <a:r>
              <a:rPr lang="en-US" sz="1050" err="1"/>
              <a:t>PhotoAuthor</a:t>
            </a:r>
            <a:r>
              <a:rPr lang="en-US" sz="1050"/>
              <a:t> is licensed under CCYYSA.</a:t>
            </a:r>
          </a:p>
        </p:txBody>
      </p:sp>
      <p:pic>
        <p:nvPicPr>
          <p:cNvPr id="7" name="Recorded Sound">
            <a:hlinkClick r:id="" action="ppaction://media"/>
            <a:extLst>
              <a:ext uri="{FF2B5EF4-FFF2-40B4-BE49-F238E27FC236}">
                <a16:creationId xmlns:a16="http://schemas.microsoft.com/office/drawing/2014/main" id="{33864B36-8A04-09AE-4DC6-14E1724BABD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49325" y="5925026"/>
            <a:ext cx="487363" cy="487363"/>
          </a:xfrm>
          <a:prstGeom prst="rect">
            <a:avLst/>
          </a:prstGeom>
        </p:spPr>
      </p:pic>
    </p:spTree>
    <p:extLst>
      <p:ext uri="{BB962C8B-B14F-4D97-AF65-F5344CB8AC3E}">
        <p14:creationId xmlns:p14="http://schemas.microsoft.com/office/powerpoint/2010/main" val="1796447436"/>
      </p:ext>
    </p:extLst>
  </p:cSld>
  <p:clrMapOvr>
    <a:masterClrMapping/>
  </p:clrMapOvr>
  <mc:AlternateContent xmlns:mc="http://schemas.openxmlformats.org/markup-compatibility/2006">
    <mc:Choice xmlns:p14="http://schemas.microsoft.com/office/powerpoint/2010/main" Requires="p14">
      <p:transition spd="slow" p14:dur="2000" advTm="39915"/>
    </mc:Choice>
    <mc:Fallback>
      <p:transition spd="slow" advTm="39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64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30F5EE5-239E-8E31-8D19-F1240CD4FCFB}"/>
              </a:ext>
            </a:extLst>
          </p:cNvPr>
          <p:cNvSpPr txBox="1"/>
          <p:nvPr/>
        </p:nvSpPr>
        <p:spPr>
          <a:xfrm>
            <a:off x="804672" y="455573"/>
            <a:ext cx="4766330" cy="145405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b="1" kern="1200">
                <a:solidFill>
                  <a:schemeClr val="tx2"/>
                </a:solidFill>
                <a:latin typeface="+mj-lt"/>
                <a:ea typeface="+mj-ea"/>
                <a:cs typeface="+mj-cs"/>
              </a:rPr>
              <a:t>HOW THE BODY SYSTEM IS INVOLVED</a:t>
            </a:r>
          </a:p>
        </p:txBody>
      </p:sp>
      <p:sp>
        <p:nvSpPr>
          <p:cNvPr id="5" name="TextBox 4">
            <a:extLst>
              <a:ext uri="{FF2B5EF4-FFF2-40B4-BE49-F238E27FC236}">
                <a16:creationId xmlns:a16="http://schemas.microsoft.com/office/drawing/2014/main" id="{3833FF21-3116-CDF5-6479-ADECDA01DE2B}"/>
              </a:ext>
            </a:extLst>
          </p:cNvPr>
          <p:cNvSpPr txBox="1"/>
          <p:nvPr/>
        </p:nvSpPr>
        <p:spPr>
          <a:xfrm>
            <a:off x="659763" y="2100857"/>
            <a:ext cx="4765949" cy="335347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b="1">
                <a:solidFill>
                  <a:schemeClr val="tx2"/>
                </a:solidFill>
              </a:rPr>
              <a:t>The main body system that is involved in diabetes is the endocrine system. The system maintains homeostasis through hormone regulation</a:t>
            </a:r>
          </a:p>
          <a:p>
            <a:pPr indent="-228600">
              <a:lnSpc>
                <a:spcPct val="90000"/>
              </a:lnSpc>
              <a:spcAft>
                <a:spcPts val="600"/>
              </a:spcAft>
              <a:buFont typeface="Arial" panose="020B0604020202020204" pitchFamily="34" charset="0"/>
              <a:buChar char="•"/>
            </a:pPr>
            <a:endParaRPr lang="en-US" b="1">
              <a:solidFill>
                <a:schemeClr val="tx2"/>
              </a:solidFill>
            </a:endParaRPr>
          </a:p>
          <a:p>
            <a:pPr>
              <a:lnSpc>
                <a:spcPct val="90000"/>
              </a:lnSpc>
              <a:spcAft>
                <a:spcPts val="600"/>
              </a:spcAft>
            </a:pPr>
            <a:r>
              <a:rPr lang="en-US" b="1">
                <a:solidFill>
                  <a:schemeClr val="tx2"/>
                </a:solidFill>
              </a:rPr>
              <a:t>The endocrine system produces hormones that regulate many processes in the body, including metabolism and blood sugar levels. (NHS 2023)</a:t>
            </a:r>
          </a:p>
          <a:p>
            <a:pPr indent="-228600">
              <a:lnSpc>
                <a:spcPct val="90000"/>
              </a:lnSpc>
              <a:spcAft>
                <a:spcPts val="600"/>
              </a:spcAft>
              <a:buFont typeface="Arial" panose="020B0604020202020204" pitchFamily="34" charset="0"/>
              <a:buChar char="•"/>
            </a:pPr>
            <a:endParaRPr lang="en-US" b="1">
              <a:solidFill>
                <a:schemeClr val="tx2"/>
              </a:solidFill>
            </a:endParaRPr>
          </a:p>
          <a:p>
            <a:pPr>
              <a:lnSpc>
                <a:spcPct val="90000"/>
              </a:lnSpc>
              <a:spcAft>
                <a:spcPts val="600"/>
              </a:spcAft>
            </a:pPr>
            <a:r>
              <a:rPr lang="en-US" b="1">
                <a:solidFill>
                  <a:schemeClr val="tx2"/>
                </a:solidFill>
              </a:rPr>
              <a:t>One significant organ in this system is the pancreas, which produces the hormone insulin. Insulin helps move glucose from the bloodstream into cells where it can be used for energy. (diabetes UK 2024).</a:t>
            </a:r>
          </a:p>
        </p:txBody>
      </p:sp>
      <p:grpSp>
        <p:nvGrpSpPr>
          <p:cNvPr id="15" name="Group 1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6" name="Freeform: Shape 1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Diabetes and Endocrine Function | Endocrine Society">
            <a:extLst>
              <a:ext uri="{FF2B5EF4-FFF2-40B4-BE49-F238E27FC236}">
                <a16:creationId xmlns:a16="http://schemas.microsoft.com/office/drawing/2014/main" id="{A4540D95-9835-DD72-F313-CA9111DD8E2A}"/>
              </a:ext>
            </a:extLst>
          </p:cNvPr>
          <p:cNvPicPr>
            <a:picLocks noChangeAspect="1"/>
          </p:cNvPicPr>
          <p:nvPr/>
        </p:nvPicPr>
        <p:blipFill>
          <a:blip r:embed="rId4"/>
          <a:srcRect r="2703"/>
          <a:stretch>
            <a:fillRect/>
          </a:stretch>
        </p:blipFill>
        <p:spPr>
          <a:xfrm>
            <a:off x="7618745" y="2422436"/>
            <a:ext cx="4030280" cy="2174671"/>
          </a:xfrm>
          <a:prstGeom prst="rect">
            <a:avLst/>
          </a:prstGeom>
          <a:ln>
            <a:noFill/>
          </a:ln>
          <a:effectLst>
            <a:softEdge rad="112500"/>
          </a:effectLst>
        </p:spPr>
      </p:pic>
      <p:sp>
        <p:nvSpPr>
          <p:cNvPr id="7" name="TextBox 6">
            <a:extLst>
              <a:ext uri="{FF2B5EF4-FFF2-40B4-BE49-F238E27FC236}">
                <a16:creationId xmlns:a16="http://schemas.microsoft.com/office/drawing/2014/main" id="{66C1B71C-0E14-18A1-1113-9C4B4568F29D}"/>
              </a:ext>
            </a:extLst>
          </p:cNvPr>
          <p:cNvSpPr txBox="1"/>
          <p:nvPr/>
        </p:nvSpPr>
        <p:spPr>
          <a:xfrm>
            <a:off x="7664824" y="4594411"/>
            <a:ext cx="3944471"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hlinkClick r:id="rId5"/>
              </a:rPr>
              <a:t>Diabetes and Endocrine Function | Endocrine Society</a:t>
            </a:r>
            <a:endParaRPr lang="en-US" sz="1400"/>
          </a:p>
          <a:p>
            <a:pPr algn="ctr"/>
            <a:endParaRPr lang="en-GB"/>
          </a:p>
        </p:txBody>
      </p:sp>
      <p:sp>
        <p:nvSpPr>
          <p:cNvPr id="8" name="TextBox 7">
            <a:extLst>
              <a:ext uri="{FF2B5EF4-FFF2-40B4-BE49-F238E27FC236}">
                <a16:creationId xmlns:a16="http://schemas.microsoft.com/office/drawing/2014/main" id="{53F22BDA-D019-F8D6-734A-0455C6EB71C4}"/>
              </a:ext>
            </a:extLst>
          </p:cNvPr>
          <p:cNvSpPr txBox="1"/>
          <p:nvPr/>
        </p:nvSpPr>
        <p:spPr>
          <a:xfrm>
            <a:off x="7812407" y="4835853"/>
            <a:ext cx="398795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Endocrine system (endocrine society 2022)</a:t>
            </a:r>
          </a:p>
        </p:txBody>
      </p:sp>
      <p:pic>
        <p:nvPicPr>
          <p:cNvPr id="2" name="Recorded Sound">
            <a:hlinkClick r:id="" action="ppaction://media"/>
            <a:extLst>
              <a:ext uri="{FF2B5EF4-FFF2-40B4-BE49-F238E27FC236}">
                <a16:creationId xmlns:a16="http://schemas.microsoft.com/office/drawing/2014/main" id="{B432DBD7-EE3A-781B-5906-1A5EAFDB112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2400" y="6271854"/>
            <a:ext cx="487363" cy="487363"/>
          </a:xfrm>
          <a:prstGeom prst="rect">
            <a:avLst/>
          </a:prstGeom>
        </p:spPr>
      </p:pic>
    </p:spTree>
    <p:extLst>
      <p:ext uri="{BB962C8B-B14F-4D97-AF65-F5344CB8AC3E}">
        <p14:creationId xmlns:p14="http://schemas.microsoft.com/office/powerpoint/2010/main" val="2607811026"/>
      </p:ext>
    </p:extLst>
  </p:cSld>
  <p:clrMapOvr>
    <a:masterClrMapping/>
  </p:clrMapOvr>
  <mc:AlternateContent xmlns:mc="http://schemas.openxmlformats.org/markup-compatibility/2006">
    <mc:Choice xmlns:p14="http://schemas.microsoft.com/office/powerpoint/2010/main" Requires="p14">
      <p:transition spd="slow" p14:dur="2000" advTm="36944"/>
    </mc:Choice>
    <mc:Fallback>
      <p:transition spd="slow" advTm="36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9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A40E328-7963-BDB3-DFD0-93E82CF04EE8}"/>
              </a:ext>
            </a:extLst>
          </p:cNvPr>
          <p:cNvSpPr txBox="1"/>
          <p:nvPr/>
        </p:nvSpPr>
        <p:spPr>
          <a:xfrm>
            <a:off x="6799429" y="416079"/>
            <a:ext cx="5171338" cy="12971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90000"/>
              </a:lnSpc>
              <a:spcBef>
                <a:spcPct val="0"/>
              </a:spcBef>
              <a:spcAft>
                <a:spcPts val="600"/>
              </a:spcAft>
            </a:pPr>
            <a:r>
              <a:rPr lang="en-US" sz="4000" b="1">
                <a:solidFill>
                  <a:schemeClr val="tx2"/>
                </a:solidFill>
                <a:latin typeface="+mj-lt"/>
                <a:ea typeface="+mj-ea"/>
                <a:cs typeface="+mj-cs"/>
              </a:rPr>
              <a:t>ANATOMY</a:t>
            </a:r>
            <a:r>
              <a:rPr lang="en-US" sz="4000" b="1" kern="1200">
                <a:solidFill>
                  <a:schemeClr val="tx2"/>
                </a:solidFill>
                <a:latin typeface="+mj-lt"/>
                <a:ea typeface="+mj-ea"/>
                <a:cs typeface="+mj-cs"/>
              </a:rPr>
              <a:t> OF THE PANCREAS</a:t>
            </a:r>
            <a:endParaRPr lang="en-US">
              <a:ea typeface="+mj-ea"/>
              <a:cs typeface="+mj-cs"/>
            </a:endParaRPr>
          </a:p>
        </p:txBody>
      </p:sp>
      <p:sp>
        <p:nvSpPr>
          <p:cNvPr id="7" name="TextBox 6">
            <a:extLst>
              <a:ext uri="{FF2B5EF4-FFF2-40B4-BE49-F238E27FC236}">
                <a16:creationId xmlns:a16="http://schemas.microsoft.com/office/drawing/2014/main" id="{ABC3151C-E2F2-63A0-7A16-604DEE0D7D3B}"/>
              </a:ext>
            </a:extLst>
          </p:cNvPr>
          <p:cNvSpPr txBox="1"/>
          <p:nvPr/>
        </p:nvSpPr>
        <p:spPr>
          <a:xfrm>
            <a:off x="6476145" y="6466562"/>
            <a:ext cx="5807774" cy="108935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ts val="1000"/>
              </a:spcBef>
            </a:pPr>
            <a:r>
              <a:rPr lang="en-US" b="1" kern="1200">
                <a:solidFill>
                  <a:schemeClr val="tx2"/>
                </a:solidFill>
                <a:latin typeface="+mn-lt"/>
                <a:ea typeface="+mn-ea"/>
                <a:cs typeface="+mn-cs"/>
              </a:rPr>
              <a:t>Insulin is released into the blood stream and helps control the level of glucose in the blood.</a:t>
            </a:r>
            <a:endParaRPr lang="en-US">
              <a:ea typeface="+mn-ea"/>
              <a:cs typeface="+mn-cs"/>
            </a:endParaRPr>
          </a:p>
          <a:p>
            <a:pPr>
              <a:lnSpc>
                <a:spcPct val="90000"/>
              </a:lnSpc>
              <a:spcBef>
                <a:spcPts val="1000"/>
              </a:spcBef>
            </a:pPr>
            <a:endParaRPr lang="en-US" sz="1700">
              <a:solidFill>
                <a:schemeClr val="tx2"/>
              </a:solidFill>
            </a:endParaRPr>
          </a:p>
          <a:p>
            <a:pPr>
              <a:lnSpc>
                <a:spcPct val="90000"/>
              </a:lnSpc>
              <a:spcBef>
                <a:spcPts val="1000"/>
              </a:spcBef>
            </a:pPr>
            <a:endParaRPr lang="en-US" sz="1700">
              <a:solidFill>
                <a:schemeClr val="tx2"/>
              </a:solidFill>
            </a:endParaRPr>
          </a:p>
          <a:p>
            <a:pPr>
              <a:lnSpc>
                <a:spcPct val="90000"/>
              </a:lnSpc>
              <a:spcBef>
                <a:spcPts val="1000"/>
              </a:spcBef>
            </a:pPr>
            <a:endParaRPr lang="en-US" sz="1700">
              <a:solidFill>
                <a:schemeClr val="tx2"/>
              </a:solidFill>
            </a:endParaRPr>
          </a:p>
        </p:txBody>
      </p:sp>
      <p:grpSp>
        <p:nvGrpSpPr>
          <p:cNvPr id="16" name="Group 15">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7" name="Freeform: Shape 16">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2A72C255-4808-28D1-3674-41C205C0A5DA}"/>
              </a:ext>
            </a:extLst>
          </p:cNvPr>
          <p:cNvSpPr txBox="1"/>
          <p:nvPr/>
        </p:nvSpPr>
        <p:spPr>
          <a:xfrm>
            <a:off x="6472383" y="1916307"/>
            <a:ext cx="5724124" cy="44319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Aft>
                <a:spcPts val="600"/>
              </a:spcAft>
            </a:pPr>
            <a:r>
              <a:rPr lang="en-GB" b="1">
                <a:solidFill>
                  <a:schemeClr val="accent1">
                    <a:lumMod val="49000"/>
                  </a:schemeClr>
                </a:solidFill>
              </a:rPr>
              <a:t>The pancreas is loca</a:t>
            </a:r>
            <a:r>
              <a:rPr lang="en-GB" b="1">
                <a:solidFill>
                  <a:schemeClr val="accent1">
                    <a:lumMod val="49000"/>
                  </a:schemeClr>
                </a:solidFill>
                <a:latin typeface="Aptos"/>
              </a:rPr>
              <a:t>ted</a:t>
            </a:r>
            <a:r>
              <a:rPr lang="en-GB" b="1">
                <a:solidFill>
                  <a:schemeClr val="accent1">
                    <a:lumMod val="49000"/>
                  </a:schemeClr>
                </a:solidFill>
              </a:rPr>
              <a:t> behind the stomach in the upper abdomen.</a:t>
            </a:r>
            <a:endParaRPr lang="en-US">
              <a:solidFill>
                <a:schemeClr val="accent1">
                  <a:lumMod val="49000"/>
                </a:schemeClr>
              </a:solidFill>
            </a:endParaRPr>
          </a:p>
          <a:p>
            <a:pPr algn="ctr">
              <a:spcAft>
                <a:spcPts val="600"/>
              </a:spcAft>
            </a:pPr>
            <a:endParaRPr lang="en-GB" b="1">
              <a:solidFill>
                <a:schemeClr val="accent1">
                  <a:lumMod val="49000"/>
                </a:schemeClr>
              </a:solidFill>
            </a:endParaRPr>
          </a:p>
          <a:p>
            <a:pPr algn="ctr">
              <a:spcAft>
                <a:spcPts val="600"/>
              </a:spcAft>
            </a:pPr>
            <a:r>
              <a:rPr lang="en-GB" b="1">
                <a:solidFill>
                  <a:schemeClr val="accent1">
                    <a:lumMod val="49000"/>
                  </a:schemeClr>
                </a:solidFill>
              </a:rPr>
              <a:t>Inside the pancreas are clusters of cells called islets of Langerhans, which contains beta cells that produce insulin. (diabetes UK 2024).</a:t>
            </a:r>
          </a:p>
          <a:p>
            <a:pPr algn="ctr">
              <a:spcAft>
                <a:spcPts val="600"/>
              </a:spcAft>
            </a:pPr>
            <a:r>
              <a:rPr lang="en-GB" b="1">
                <a:solidFill>
                  <a:schemeClr val="accent1">
                    <a:lumMod val="49000"/>
                  </a:schemeClr>
                </a:solidFill>
              </a:rPr>
              <a:t>The pancreas has both digestive and endocrine functions, but the endocrine role is essential in regulating blood glucose levels. (NHS 2023)</a:t>
            </a:r>
          </a:p>
          <a:p>
            <a:pPr algn="ctr">
              <a:spcAft>
                <a:spcPts val="600"/>
              </a:spcAft>
            </a:pPr>
            <a:r>
              <a:rPr lang="en-GB" b="1">
                <a:solidFill>
                  <a:schemeClr val="accent1">
                    <a:lumMod val="49000"/>
                  </a:schemeClr>
                </a:solidFill>
              </a:rPr>
              <a:t>Beta cells respond to increases in blood glucose levels by releasing </a:t>
            </a:r>
            <a:r>
              <a:rPr lang="en-GB" b="1" err="1">
                <a:solidFill>
                  <a:schemeClr val="accent1">
                    <a:lumMod val="49000"/>
                  </a:schemeClr>
                </a:solidFill>
              </a:rPr>
              <a:t>isulin</a:t>
            </a:r>
            <a:r>
              <a:rPr lang="en-GB" b="1">
                <a:solidFill>
                  <a:schemeClr val="accent1">
                    <a:lumMod val="49000"/>
                  </a:schemeClr>
                </a:solidFill>
              </a:rPr>
              <a:t> into the bloodstream. (diabetes UK 2024)</a:t>
            </a:r>
          </a:p>
          <a:p>
            <a:pPr>
              <a:spcAft>
                <a:spcPts val="600"/>
              </a:spcAft>
            </a:pPr>
            <a:endParaRPr lang="en-GB">
              <a:solidFill>
                <a:srgbClr val="000000"/>
              </a:solidFill>
            </a:endParaRPr>
          </a:p>
          <a:p>
            <a:pPr>
              <a:spcAft>
                <a:spcPts val="600"/>
              </a:spcAft>
            </a:pPr>
            <a:endParaRPr lang="en-GB">
              <a:solidFill>
                <a:srgbClr val="000000"/>
              </a:solidFill>
            </a:endParaRPr>
          </a:p>
        </p:txBody>
      </p:sp>
      <p:pic>
        <p:nvPicPr>
          <p:cNvPr id="10" name="Picture 9" descr="pancreas anatomy diagram (inspired pencil)&#10;&#10;&#10;&#10;">
            <a:extLst>
              <a:ext uri="{FF2B5EF4-FFF2-40B4-BE49-F238E27FC236}">
                <a16:creationId xmlns:a16="http://schemas.microsoft.com/office/drawing/2014/main" id="{CBDAAF87-FAEE-96FE-62A7-9E604722E0DC}"/>
              </a:ext>
              <a:ext uri="{C183D7F6-B498-43B3-948B-1728B52AA6E4}">
                <adec:decorative xmlns:adec="http://schemas.microsoft.com/office/drawing/2017/decorative" val="0"/>
              </a:ext>
            </a:extLst>
          </p:cNvPr>
          <p:cNvPicPr>
            <a:picLocks noChangeAspect="1"/>
          </p:cNvPicPr>
          <p:nvPr/>
        </p:nvPicPr>
        <p:blipFill>
          <a:blip r:embed="rId4"/>
          <a:stretch>
            <a:fillRect/>
          </a:stretch>
        </p:blipFill>
        <p:spPr>
          <a:xfrm>
            <a:off x="405000" y="1955594"/>
            <a:ext cx="4041994" cy="2944661"/>
          </a:xfrm>
          <a:prstGeom prst="rect">
            <a:avLst/>
          </a:prstGeom>
          <a:ln>
            <a:noFill/>
          </a:ln>
          <a:effectLst>
            <a:outerShdw blurRad="292100" dist="139700" dir="2700000" algn="tl" rotWithShape="0">
              <a:srgbClr val="333333">
                <a:alpha val="65000"/>
              </a:srgbClr>
            </a:outerShdw>
          </a:effectLst>
        </p:spPr>
      </p:pic>
      <p:pic>
        <p:nvPicPr>
          <p:cNvPr id="3" name="Recorded Sound">
            <a:hlinkClick r:id="" action="ppaction://media"/>
            <a:extLst>
              <a:ext uri="{FF2B5EF4-FFF2-40B4-BE49-F238E27FC236}">
                <a16:creationId xmlns:a16="http://schemas.microsoft.com/office/drawing/2014/main" id="{C6DC81BB-8447-5704-BA54-31165348E2B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05000" y="6617307"/>
            <a:ext cx="487363" cy="487363"/>
          </a:xfrm>
          <a:prstGeom prst="rect">
            <a:avLst/>
          </a:prstGeom>
        </p:spPr>
      </p:pic>
    </p:spTree>
    <p:extLst>
      <p:ext uri="{BB962C8B-B14F-4D97-AF65-F5344CB8AC3E}">
        <p14:creationId xmlns:p14="http://schemas.microsoft.com/office/powerpoint/2010/main" val="4292922479"/>
      </p:ext>
    </p:extLst>
  </p:cSld>
  <p:clrMapOvr>
    <a:masterClrMapping/>
  </p:clrMapOvr>
  <mc:AlternateContent xmlns:mc="http://schemas.openxmlformats.org/markup-compatibility/2006">
    <mc:Choice xmlns:p14="http://schemas.microsoft.com/office/powerpoint/2010/main" Requires="p14">
      <p:transition spd="slow" p14:dur="2000" advTm="31558"/>
    </mc:Choice>
    <mc:Fallback>
      <p:transition spd="slow" advTm="31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54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0">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5E2BA856-22DD-AC25-D9E1-E61105D5057E}"/>
              </a:ext>
            </a:extLst>
          </p:cNvPr>
          <p:cNvSpPr txBox="1"/>
          <p:nvPr/>
        </p:nvSpPr>
        <p:spPr>
          <a:xfrm>
            <a:off x="920790" y="1885183"/>
            <a:ext cx="4438036" cy="390858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b="1"/>
              <a:t>In a healthy person, blood glucose levels are controlled through the release of insulin.</a:t>
            </a:r>
          </a:p>
          <a:p>
            <a:pPr indent="-228600">
              <a:lnSpc>
                <a:spcPct val="90000"/>
              </a:lnSpc>
              <a:spcAft>
                <a:spcPts val="600"/>
              </a:spcAft>
              <a:buFont typeface="Arial" panose="020B0604020202020204" pitchFamily="34" charset="0"/>
              <a:buChar char="•"/>
            </a:pPr>
            <a:endParaRPr lang="en-US" b="1"/>
          </a:p>
          <a:p>
            <a:pPr indent="-228600">
              <a:lnSpc>
                <a:spcPct val="90000"/>
              </a:lnSpc>
              <a:spcAft>
                <a:spcPts val="600"/>
              </a:spcAft>
              <a:buFont typeface="Arial" panose="020B0604020202020204" pitchFamily="34" charset="0"/>
              <a:buChar char="•"/>
            </a:pPr>
            <a:r>
              <a:rPr lang="en-US" b="1"/>
              <a:t>When a person eats: </a:t>
            </a:r>
          </a:p>
          <a:p>
            <a:pPr marL="342900" indent="-228600">
              <a:lnSpc>
                <a:spcPct val="90000"/>
              </a:lnSpc>
              <a:spcAft>
                <a:spcPts val="600"/>
              </a:spcAft>
              <a:buFont typeface="Arial" panose="020B0604020202020204" pitchFamily="34" charset="0"/>
              <a:buChar char="•"/>
            </a:pPr>
            <a:r>
              <a:rPr lang="en-US" b="1"/>
              <a:t>Blood glucose levels increase</a:t>
            </a:r>
          </a:p>
          <a:p>
            <a:pPr marL="342900" indent="-228600">
              <a:lnSpc>
                <a:spcPct val="90000"/>
              </a:lnSpc>
              <a:spcAft>
                <a:spcPts val="600"/>
              </a:spcAft>
              <a:buFont typeface="Arial" panose="020B0604020202020204" pitchFamily="34" charset="0"/>
              <a:buChar char="•"/>
            </a:pPr>
            <a:r>
              <a:rPr lang="en-US" b="1"/>
              <a:t>The pancreas releases insulin</a:t>
            </a:r>
          </a:p>
          <a:p>
            <a:pPr marL="342900" indent="-228600">
              <a:lnSpc>
                <a:spcPct val="90000"/>
              </a:lnSpc>
              <a:spcAft>
                <a:spcPts val="600"/>
              </a:spcAft>
              <a:buFont typeface="Arial" panose="020B0604020202020204" pitchFamily="34" charset="0"/>
              <a:buChar char="•"/>
            </a:pPr>
            <a:r>
              <a:rPr lang="en-US" b="1"/>
              <a:t>Insulin allows glucose to enter body cells</a:t>
            </a:r>
          </a:p>
          <a:p>
            <a:pPr marL="342900" indent="-228600">
              <a:lnSpc>
                <a:spcPct val="90000"/>
              </a:lnSpc>
              <a:spcAft>
                <a:spcPts val="600"/>
              </a:spcAft>
              <a:buFont typeface="Arial" panose="020B0604020202020204" pitchFamily="34" charset="0"/>
              <a:buChar char="•"/>
            </a:pPr>
            <a:r>
              <a:rPr lang="en-US" b="1"/>
              <a:t>Blood glucose levels </a:t>
            </a:r>
            <a:r>
              <a:rPr lang="en-US" b="1" err="1"/>
              <a:t>retur</a:t>
            </a:r>
            <a:r>
              <a:rPr lang="en-US" b="1"/>
              <a:t>n to normal (NHS 2023)</a:t>
            </a:r>
          </a:p>
          <a:p>
            <a:pPr marL="342900" indent="-228600">
              <a:lnSpc>
                <a:spcPct val="90000"/>
              </a:lnSpc>
              <a:spcAft>
                <a:spcPts val="600"/>
              </a:spcAft>
              <a:buFont typeface="Arial" panose="020B0604020202020204" pitchFamily="34" charset="0"/>
              <a:buChar char="•"/>
            </a:pPr>
            <a:endParaRPr lang="en-US" b="1"/>
          </a:p>
          <a:p>
            <a:pPr>
              <a:lnSpc>
                <a:spcPct val="90000"/>
              </a:lnSpc>
              <a:spcAft>
                <a:spcPts val="600"/>
              </a:spcAft>
            </a:pPr>
            <a:r>
              <a:rPr lang="en-US" b="1"/>
              <a:t>This process keeps blood sugar levels balanced and provides energy for the body.</a:t>
            </a:r>
          </a:p>
        </p:txBody>
      </p:sp>
      <p:pic>
        <p:nvPicPr>
          <p:cNvPr id="4" name="Picture 3" descr="A diagram of a liver&#10;&#10;AI-generated content may be incorrect.">
            <a:extLst>
              <a:ext uri="{FF2B5EF4-FFF2-40B4-BE49-F238E27FC236}">
                <a16:creationId xmlns:a16="http://schemas.microsoft.com/office/drawing/2014/main" id="{2B073A92-6174-9820-DAD1-DA4E0D24242D}"/>
              </a:ext>
            </a:extLst>
          </p:cNvPr>
          <p:cNvPicPr>
            <a:picLocks noChangeAspect="1"/>
          </p:cNvPicPr>
          <p:nvPr/>
        </p:nvPicPr>
        <p:blipFill>
          <a:blip r:embed="rId4"/>
          <a:stretch>
            <a:fillRect/>
          </a:stretch>
        </p:blipFill>
        <p:spPr>
          <a:xfrm>
            <a:off x="7104997" y="717012"/>
            <a:ext cx="4288875" cy="5446191"/>
          </a:xfrm>
          <a:prstGeom prst="rect">
            <a:avLst/>
          </a:prstGeom>
        </p:spPr>
      </p:pic>
      <p:sp>
        <p:nvSpPr>
          <p:cNvPr id="2" name="TextBox 1">
            <a:extLst>
              <a:ext uri="{FF2B5EF4-FFF2-40B4-BE49-F238E27FC236}">
                <a16:creationId xmlns:a16="http://schemas.microsoft.com/office/drawing/2014/main" id="{E1C790D7-55E2-5D35-9C17-9DFD9AFCA2F9}"/>
              </a:ext>
            </a:extLst>
          </p:cNvPr>
          <p:cNvSpPr txBox="1"/>
          <p:nvPr/>
        </p:nvSpPr>
        <p:spPr>
          <a:xfrm>
            <a:off x="980064" y="826054"/>
            <a:ext cx="8750572" cy="36822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A999C3D3-E8EB-F1E9-1D08-3BF53D0811C5}"/>
              </a:ext>
            </a:extLst>
          </p:cNvPr>
          <p:cNvSpPr txBox="1"/>
          <p:nvPr/>
        </p:nvSpPr>
        <p:spPr>
          <a:xfrm>
            <a:off x="7609703" y="6168081"/>
            <a:ext cx="6096000" cy="4693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b="1">
                <a:hlinkClick r:id="rId5"/>
              </a:rPr>
              <a:t>diabetes_glucose_regulation.en.x512.png (402×511)</a:t>
            </a:r>
            <a:endParaRPr lang="en-US" sz="1050" b="1"/>
          </a:p>
          <a:p>
            <a:pPr algn="ctr"/>
            <a:endParaRPr lang="en-GB" sz="1400" b="1"/>
          </a:p>
        </p:txBody>
      </p:sp>
      <p:sp>
        <p:nvSpPr>
          <p:cNvPr id="6" name="TextBox 5">
            <a:extLst>
              <a:ext uri="{FF2B5EF4-FFF2-40B4-BE49-F238E27FC236}">
                <a16:creationId xmlns:a16="http://schemas.microsoft.com/office/drawing/2014/main" id="{CE488AA8-2BCC-190A-8CA0-FDEA847DDDC0}"/>
              </a:ext>
            </a:extLst>
          </p:cNvPr>
          <p:cNvSpPr txBox="1"/>
          <p:nvPr/>
        </p:nvSpPr>
        <p:spPr>
          <a:xfrm>
            <a:off x="679458" y="470985"/>
            <a:ext cx="5188847"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NORMAL BLOOD GLUCOSE REGULATION</a:t>
            </a:r>
          </a:p>
        </p:txBody>
      </p:sp>
      <p:pic>
        <p:nvPicPr>
          <p:cNvPr id="7" name="Recorded Sound">
            <a:hlinkClick r:id="" action="ppaction://media"/>
            <a:extLst>
              <a:ext uri="{FF2B5EF4-FFF2-40B4-BE49-F238E27FC236}">
                <a16:creationId xmlns:a16="http://schemas.microsoft.com/office/drawing/2014/main" id="{1F16270C-C3CD-9861-F42C-CD89934D518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01927" y="6295446"/>
            <a:ext cx="487363" cy="487363"/>
          </a:xfrm>
          <a:prstGeom prst="rect">
            <a:avLst/>
          </a:prstGeom>
        </p:spPr>
      </p:pic>
    </p:spTree>
    <p:extLst>
      <p:ext uri="{BB962C8B-B14F-4D97-AF65-F5344CB8AC3E}">
        <p14:creationId xmlns:p14="http://schemas.microsoft.com/office/powerpoint/2010/main" val="3474832733"/>
      </p:ext>
    </p:extLst>
  </p:cSld>
  <p:clrMapOvr>
    <a:masterClrMapping/>
  </p:clrMapOvr>
  <mc:AlternateContent xmlns:mc="http://schemas.openxmlformats.org/markup-compatibility/2006">
    <mc:Choice xmlns:p14="http://schemas.microsoft.com/office/powerpoint/2010/main" Requires="p14">
      <p:transition spd="slow" p14:dur="2000" advTm="35701"/>
    </mc:Choice>
    <mc:Fallback>
      <p:transition spd="slow" advTm="35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70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3AA8E7-4328-478A-91FC-11E2E00CA0D1}"/>
              </a:ext>
            </a:extLst>
          </p:cNvPr>
          <p:cNvSpPr txBox="1"/>
          <p:nvPr/>
        </p:nvSpPr>
        <p:spPr>
          <a:xfrm>
            <a:off x="1530537" y="406285"/>
            <a:ext cx="912781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t>HOW TYPE 2 DIABETES AFFECTS THE BODY</a:t>
            </a:r>
          </a:p>
        </p:txBody>
      </p:sp>
      <p:sp>
        <p:nvSpPr>
          <p:cNvPr id="4" name="TextBox 3">
            <a:extLst>
              <a:ext uri="{FF2B5EF4-FFF2-40B4-BE49-F238E27FC236}">
                <a16:creationId xmlns:a16="http://schemas.microsoft.com/office/drawing/2014/main" id="{C4DB9C9C-6A31-5DDA-9E2B-D04A1E8E8FB9}"/>
              </a:ext>
            </a:extLst>
          </p:cNvPr>
          <p:cNvSpPr txBox="1"/>
          <p:nvPr/>
        </p:nvSpPr>
        <p:spPr>
          <a:xfrm>
            <a:off x="692860" y="4193205"/>
            <a:ext cx="8086319" cy="35702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t>To ensure that the patient has type 2 diabetes, </a:t>
            </a:r>
            <a:r>
              <a:rPr lang="en-GB" sz="1600" b="1" err="1"/>
              <a:t>specifc</a:t>
            </a:r>
            <a:r>
              <a:rPr lang="en-GB" sz="1600" b="1"/>
              <a:t> diagnostic criteria is used.</a:t>
            </a:r>
            <a:endParaRPr lang="en-US" sz="1600" b="1"/>
          </a:p>
          <a:p>
            <a:endParaRPr lang="en-GB" sz="1600" b="1"/>
          </a:p>
          <a:p>
            <a:r>
              <a:rPr lang="en-GB" sz="1600" b="1"/>
              <a:t>Diagnosis of type 2 diabetes :</a:t>
            </a:r>
          </a:p>
          <a:p>
            <a:endParaRPr lang="en-GB" sz="1600" b="1"/>
          </a:p>
          <a:p>
            <a:pPr marL="285750" indent="-285750">
              <a:buFont typeface="Calibri"/>
              <a:buChar char="-"/>
            </a:pPr>
            <a:r>
              <a:rPr lang="en-GB" sz="1600" b="1">
                <a:highlight>
                  <a:srgbClr val="FFFFFF"/>
                </a:highlight>
                <a:latin typeface="Aptos"/>
                <a:cs typeface="Segoe UI"/>
              </a:rPr>
              <a:t>HbA1c ≥ 48 mmol/mol (≥6.5%)</a:t>
            </a:r>
            <a:endParaRPr lang="en-GB" sz="1600" b="1">
              <a:highlight>
                <a:srgbClr val="606060"/>
              </a:highlight>
              <a:latin typeface="Aptos"/>
              <a:cs typeface="Segoe UI"/>
            </a:endParaRPr>
          </a:p>
          <a:p>
            <a:pPr marL="285750" indent="-285750">
              <a:buFont typeface="Calibri"/>
              <a:buChar char="-"/>
            </a:pPr>
            <a:r>
              <a:rPr lang="en-GB" sz="1600" b="1">
                <a:highlight>
                  <a:srgbClr val="FFFFFF"/>
                </a:highlight>
                <a:latin typeface="Aptos"/>
                <a:cs typeface="Segoe UI"/>
              </a:rPr>
              <a:t>Fasting plasma glucose ≥7.0 mmol/L </a:t>
            </a:r>
          </a:p>
          <a:p>
            <a:endParaRPr lang="en-GB" sz="1600" b="1">
              <a:highlight>
                <a:srgbClr val="FFFFFF"/>
              </a:highlight>
              <a:latin typeface="Aptos"/>
              <a:cs typeface="Segoe UI"/>
            </a:endParaRPr>
          </a:p>
          <a:p>
            <a:r>
              <a:rPr lang="en-GB" sz="1600" b="1">
                <a:highlight>
                  <a:srgbClr val="FFFFFF"/>
                </a:highlight>
                <a:latin typeface="Aptos"/>
                <a:cs typeface="Segoe UI"/>
              </a:rPr>
              <a:t>High blood sugar can damage blood vessels, nerves and organs if it is not managed properly. (NICE 2023)</a:t>
            </a:r>
          </a:p>
          <a:p>
            <a:endParaRPr lang="en-GB">
              <a:highlight>
                <a:srgbClr val="FFFFFF"/>
              </a:highlight>
              <a:latin typeface="Aptos"/>
              <a:cs typeface="Segoe UI"/>
            </a:endParaRPr>
          </a:p>
          <a:p>
            <a:endParaRPr lang="en-GB" sz="1600">
              <a:highlight>
                <a:srgbClr val="FFFFFF"/>
              </a:highlight>
              <a:latin typeface="Aptos"/>
              <a:cs typeface="Segoe UI"/>
            </a:endParaRPr>
          </a:p>
          <a:p>
            <a:pPr marL="285750" indent="-285750">
              <a:buFont typeface="Calibri"/>
              <a:buChar char="-"/>
            </a:pPr>
            <a:endParaRPr lang="en-GB" sz="1500">
              <a:highlight>
                <a:srgbClr val="FFFFFF"/>
              </a:highlight>
              <a:latin typeface="Segoe UI"/>
              <a:cs typeface="Segoe UI"/>
            </a:endParaRPr>
          </a:p>
          <a:p>
            <a:pPr marL="285750" indent="-285750">
              <a:buFont typeface="Calibri"/>
              <a:buChar char="-"/>
            </a:pPr>
            <a:endParaRPr lang="en-GB" sz="1500">
              <a:highlight>
                <a:srgbClr val="FFFFFF"/>
              </a:highlight>
              <a:latin typeface="Segoe UI"/>
              <a:cs typeface="Segoe UI"/>
            </a:endParaRPr>
          </a:p>
          <a:p>
            <a:endParaRPr lang="en-GB"/>
          </a:p>
        </p:txBody>
      </p:sp>
      <p:pic>
        <p:nvPicPr>
          <p:cNvPr id="5" name="Picture 4" descr="Diagram illustrating insulin as keys made in the pancreas, transferring into the bloodstream and not to the cells">
            <a:extLst>
              <a:ext uri="{FF2B5EF4-FFF2-40B4-BE49-F238E27FC236}">
                <a16:creationId xmlns:a16="http://schemas.microsoft.com/office/drawing/2014/main" id="{02587E77-46C5-DF84-DF0F-4F3043A7C23D}"/>
              </a:ext>
            </a:extLst>
          </p:cNvPr>
          <p:cNvPicPr>
            <a:picLocks noChangeAspect="1"/>
          </p:cNvPicPr>
          <p:nvPr/>
        </p:nvPicPr>
        <p:blipFill>
          <a:blip r:embed="rId4"/>
          <a:stretch>
            <a:fillRect/>
          </a:stretch>
        </p:blipFill>
        <p:spPr>
          <a:xfrm>
            <a:off x="8865972" y="1894703"/>
            <a:ext cx="3068596" cy="3068596"/>
          </a:xfrm>
          <a:prstGeom prst="rect">
            <a:avLst/>
          </a:prstGeom>
        </p:spPr>
      </p:pic>
      <p:graphicFrame>
        <p:nvGraphicFramePr>
          <p:cNvPr id="13" name="TextBox 2">
            <a:extLst>
              <a:ext uri="{FF2B5EF4-FFF2-40B4-BE49-F238E27FC236}">
                <a16:creationId xmlns:a16="http://schemas.microsoft.com/office/drawing/2014/main" id="{F2268B92-DF8F-49EA-4533-42B45483F402}"/>
              </a:ext>
            </a:extLst>
          </p:cNvPr>
          <p:cNvGraphicFramePr/>
          <p:nvPr/>
        </p:nvGraphicFramePr>
        <p:xfrm>
          <a:off x="931169" y="1219493"/>
          <a:ext cx="7620000" cy="25853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36" name="TextBox 135">
            <a:extLst>
              <a:ext uri="{FF2B5EF4-FFF2-40B4-BE49-F238E27FC236}">
                <a16:creationId xmlns:a16="http://schemas.microsoft.com/office/drawing/2014/main" id="{35AC0F4E-B595-CA87-BED8-F660A967DD27}"/>
              </a:ext>
            </a:extLst>
          </p:cNvPr>
          <p:cNvSpPr txBox="1"/>
          <p:nvPr/>
        </p:nvSpPr>
        <p:spPr>
          <a:xfrm>
            <a:off x="9036563" y="4964749"/>
            <a:ext cx="272820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(South tees hospitals NHS 2024)</a:t>
            </a:r>
          </a:p>
        </p:txBody>
      </p:sp>
      <p:pic>
        <p:nvPicPr>
          <p:cNvPr id="3" name="Recorded Sound">
            <a:hlinkClick r:id="" action="ppaction://media"/>
            <a:extLst>
              <a:ext uri="{FF2B5EF4-FFF2-40B4-BE49-F238E27FC236}">
                <a16:creationId xmlns:a16="http://schemas.microsoft.com/office/drawing/2014/main" id="{3745EF15-7947-FC9B-2BBD-5732E17BC4F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91794" y="6370637"/>
            <a:ext cx="487363" cy="487363"/>
          </a:xfrm>
          <a:prstGeom prst="rect">
            <a:avLst/>
          </a:prstGeom>
        </p:spPr>
      </p:pic>
    </p:spTree>
    <p:extLst>
      <p:ext uri="{BB962C8B-B14F-4D97-AF65-F5344CB8AC3E}">
        <p14:creationId xmlns:p14="http://schemas.microsoft.com/office/powerpoint/2010/main" val="3508230380"/>
      </p:ext>
    </p:extLst>
  </p:cSld>
  <p:clrMapOvr>
    <a:masterClrMapping/>
  </p:clrMapOvr>
  <mc:AlternateContent xmlns:mc="http://schemas.openxmlformats.org/markup-compatibility/2006">
    <mc:Choice xmlns:p14="http://schemas.microsoft.com/office/powerpoint/2010/main" Requires="p14">
      <p:transition spd="slow" p14:dur="2000" advTm="61762"/>
    </mc:Choice>
    <mc:Fallback>
      <p:transition spd="slow" advTm="61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7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EB215C-7839-4CEA-AA02-B8F7755F9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91011C6D-05BE-4D99-8C11-A0E478B129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0915134" cy="2251389"/>
          </a:xfrm>
          <a:custGeom>
            <a:avLst/>
            <a:gdLst>
              <a:gd name="connsiteX0" fmla="*/ 0 w 10915134"/>
              <a:gd name="connsiteY0" fmla="*/ 0 h 2251389"/>
              <a:gd name="connsiteX1" fmla="*/ 10915134 w 10915134"/>
              <a:gd name="connsiteY1" fmla="*/ 0 h 2251389"/>
              <a:gd name="connsiteX2" fmla="*/ 10882980 w 10915134"/>
              <a:gd name="connsiteY2" fmla="*/ 49990 h 2251389"/>
              <a:gd name="connsiteX3" fmla="*/ 10834795 w 10915134"/>
              <a:gd name="connsiteY3" fmla="*/ 110024 h 2251389"/>
              <a:gd name="connsiteX4" fmla="*/ 10738392 w 10915134"/>
              <a:gd name="connsiteY4" fmla="*/ 165813 h 2251389"/>
              <a:gd name="connsiteX5" fmla="*/ 10633692 w 10915134"/>
              <a:gd name="connsiteY5" fmla="*/ 209264 h 2251389"/>
              <a:gd name="connsiteX6" fmla="*/ 10586800 w 10915134"/>
              <a:gd name="connsiteY6" fmla="*/ 239716 h 2251389"/>
              <a:gd name="connsiteX7" fmla="*/ 10501658 w 10915134"/>
              <a:gd name="connsiteY7" fmla="*/ 307174 h 2251389"/>
              <a:gd name="connsiteX8" fmla="*/ 10404067 w 10915134"/>
              <a:gd name="connsiteY8" fmla="*/ 412395 h 2251389"/>
              <a:gd name="connsiteX9" fmla="*/ 10380953 w 10915134"/>
              <a:gd name="connsiteY9" fmla="*/ 472334 h 2251389"/>
              <a:gd name="connsiteX10" fmla="*/ 10341416 w 10915134"/>
              <a:gd name="connsiteY10" fmla="*/ 504774 h 2251389"/>
              <a:gd name="connsiteX11" fmla="*/ 10326329 w 10915134"/>
              <a:gd name="connsiteY11" fmla="*/ 523459 h 2251389"/>
              <a:gd name="connsiteX12" fmla="*/ 10298289 w 10915134"/>
              <a:gd name="connsiteY12" fmla="*/ 532173 h 2251389"/>
              <a:gd name="connsiteX13" fmla="*/ 10243127 w 10915134"/>
              <a:gd name="connsiteY13" fmla="*/ 540715 h 2251389"/>
              <a:gd name="connsiteX14" fmla="*/ 10141243 w 10915134"/>
              <a:gd name="connsiteY14" fmla="*/ 592343 h 2251389"/>
              <a:gd name="connsiteX15" fmla="*/ 9940352 w 10915134"/>
              <a:gd name="connsiteY15" fmla="*/ 631518 h 2251389"/>
              <a:gd name="connsiteX16" fmla="*/ 9836226 w 10915134"/>
              <a:gd name="connsiteY16" fmla="*/ 660496 h 2251389"/>
              <a:gd name="connsiteX17" fmla="*/ 9686899 w 10915134"/>
              <a:gd name="connsiteY17" fmla="*/ 683782 h 2251389"/>
              <a:gd name="connsiteX18" fmla="*/ 9578209 w 10915134"/>
              <a:gd name="connsiteY18" fmla="*/ 709781 h 2251389"/>
              <a:gd name="connsiteX19" fmla="*/ 9437298 w 10915134"/>
              <a:gd name="connsiteY19" fmla="*/ 757337 h 2251389"/>
              <a:gd name="connsiteX20" fmla="*/ 9435498 w 10915134"/>
              <a:gd name="connsiteY20" fmla="*/ 759689 h 2251389"/>
              <a:gd name="connsiteX21" fmla="*/ 9413910 w 10915134"/>
              <a:gd name="connsiteY21" fmla="*/ 764531 h 2251389"/>
              <a:gd name="connsiteX22" fmla="*/ 9361370 w 10915134"/>
              <a:gd name="connsiteY22" fmla="*/ 760593 h 2251389"/>
              <a:gd name="connsiteX23" fmla="*/ 9356626 w 10915134"/>
              <a:gd name="connsiteY23" fmla="*/ 764594 h 2251389"/>
              <a:gd name="connsiteX24" fmla="*/ 9311281 w 10915134"/>
              <a:gd name="connsiteY24" fmla="*/ 769260 h 2251389"/>
              <a:gd name="connsiteX25" fmla="*/ 9311173 w 10915134"/>
              <a:gd name="connsiteY25" fmla="*/ 771337 h 2251389"/>
              <a:gd name="connsiteX26" fmla="*/ 9300658 w 10915134"/>
              <a:gd name="connsiteY26" fmla="*/ 781452 h 2251389"/>
              <a:gd name="connsiteX27" fmla="*/ 9279376 w 10915134"/>
              <a:gd name="connsiteY27" fmla="*/ 796188 h 2251389"/>
              <a:gd name="connsiteX28" fmla="*/ 9189502 w 10915134"/>
              <a:gd name="connsiteY28" fmla="*/ 860175 h 2251389"/>
              <a:gd name="connsiteX29" fmla="*/ 9180260 w 10915134"/>
              <a:gd name="connsiteY29" fmla="*/ 862300 h 2251389"/>
              <a:gd name="connsiteX30" fmla="*/ 9180186 w 10915134"/>
              <a:gd name="connsiteY30" fmla="*/ 862799 h 2251389"/>
              <a:gd name="connsiteX31" fmla="*/ 9170652 w 10915134"/>
              <a:gd name="connsiteY31" fmla="*/ 865945 h 2251389"/>
              <a:gd name="connsiteX32" fmla="*/ 9145484 w 10915134"/>
              <a:gd name="connsiteY32" fmla="*/ 870300 h 2251389"/>
              <a:gd name="connsiteX33" fmla="*/ 9140031 w 10915134"/>
              <a:gd name="connsiteY33" fmla="*/ 874741 h 2251389"/>
              <a:gd name="connsiteX34" fmla="*/ 9138892 w 10915134"/>
              <a:gd name="connsiteY34" fmla="*/ 880860 h 2251389"/>
              <a:gd name="connsiteX35" fmla="*/ 9107257 w 10915134"/>
              <a:gd name="connsiteY35" fmla="*/ 903704 h 2251389"/>
              <a:gd name="connsiteX36" fmla="*/ 9034880 w 10915134"/>
              <a:gd name="connsiteY36" fmla="*/ 948837 h 2251389"/>
              <a:gd name="connsiteX37" fmla="*/ 8950600 w 10915134"/>
              <a:gd name="connsiteY37" fmla="*/ 994853 h 2251389"/>
              <a:gd name="connsiteX38" fmla="*/ 8753014 w 10915134"/>
              <a:gd name="connsiteY38" fmla="*/ 1118658 h 2251389"/>
              <a:gd name="connsiteX39" fmla="*/ 8581094 w 10915134"/>
              <a:gd name="connsiteY39" fmla="*/ 1153261 h 2251389"/>
              <a:gd name="connsiteX40" fmla="*/ 8498175 w 10915134"/>
              <a:gd name="connsiteY40" fmla="*/ 1187969 h 2251389"/>
              <a:gd name="connsiteX41" fmla="*/ 8448788 w 10915134"/>
              <a:gd name="connsiteY41" fmla="*/ 1206463 h 2251389"/>
              <a:gd name="connsiteX42" fmla="*/ 8367996 w 10915134"/>
              <a:gd name="connsiteY42" fmla="*/ 1232783 h 2251389"/>
              <a:gd name="connsiteX43" fmla="*/ 8367423 w 10915134"/>
              <a:gd name="connsiteY43" fmla="*/ 1238278 h 2251389"/>
              <a:gd name="connsiteX44" fmla="*/ 8359640 w 10915134"/>
              <a:gd name="connsiteY44" fmla="*/ 1246782 h 2251389"/>
              <a:gd name="connsiteX45" fmla="*/ 8346100 w 10915134"/>
              <a:gd name="connsiteY45" fmla="*/ 1266142 h 2251389"/>
              <a:gd name="connsiteX46" fmla="*/ 8318833 w 10915134"/>
              <a:gd name="connsiteY46" fmla="*/ 1292714 h 2251389"/>
              <a:gd name="connsiteX47" fmla="*/ 8317719 w 10915134"/>
              <a:gd name="connsiteY47" fmla="*/ 1291904 h 2251389"/>
              <a:gd name="connsiteX48" fmla="*/ 8307730 w 10915134"/>
              <a:gd name="connsiteY48" fmla="*/ 1293984 h 2251389"/>
              <a:gd name="connsiteX49" fmla="*/ 8240756 w 10915134"/>
              <a:gd name="connsiteY49" fmla="*/ 1301537 h 2251389"/>
              <a:gd name="connsiteX50" fmla="*/ 8216639 w 10915134"/>
              <a:gd name="connsiteY50" fmla="*/ 1327887 h 2251389"/>
              <a:gd name="connsiteX51" fmla="*/ 8211337 w 10915134"/>
              <a:gd name="connsiteY51" fmla="*/ 1332570 h 2251389"/>
              <a:gd name="connsiteX52" fmla="*/ 8211048 w 10915134"/>
              <a:gd name="connsiteY52" fmla="*/ 1332403 h 2251389"/>
              <a:gd name="connsiteX53" fmla="*/ 8205085 w 10915134"/>
              <a:gd name="connsiteY53" fmla="*/ 1336831 h 2251389"/>
              <a:gd name="connsiteX54" fmla="*/ 8137554 w 10915134"/>
              <a:gd name="connsiteY54" fmla="*/ 1342145 h 2251389"/>
              <a:gd name="connsiteX55" fmla="*/ 8054564 w 10915134"/>
              <a:gd name="connsiteY55" fmla="*/ 1367911 h 2251389"/>
              <a:gd name="connsiteX56" fmla="*/ 7973237 w 10915134"/>
              <a:gd name="connsiteY56" fmla="*/ 1397544 h 2251389"/>
              <a:gd name="connsiteX57" fmla="*/ 7944198 w 10915134"/>
              <a:gd name="connsiteY57" fmla="*/ 1410276 h 2251389"/>
              <a:gd name="connsiteX58" fmla="*/ 7890643 w 10915134"/>
              <a:gd name="connsiteY58" fmla="*/ 1424144 h 2251389"/>
              <a:gd name="connsiteX59" fmla="*/ 7864997 w 10915134"/>
              <a:gd name="connsiteY59" fmla="*/ 1425023 h 2251389"/>
              <a:gd name="connsiteX60" fmla="*/ 7864067 w 10915134"/>
              <a:gd name="connsiteY60" fmla="*/ 1426002 h 2251389"/>
              <a:gd name="connsiteX61" fmla="*/ 7861153 w 10915134"/>
              <a:gd name="connsiteY61" fmla="*/ 1423038 h 2251389"/>
              <a:gd name="connsiteX62" fmla="*/ 7844586 w 10915134"/>
              <a:gd name="connsiteY62" fmla="*/ 1429169 h 2251389"/>
              <a:gd name="connsiteX63" fmla="*/ 7840350 w 10915134"/>
              <a:gd name="connsiteY63" fmla="*/ 1432451 h 2251389"/>
              <a:gd name="connsiteX64" fmla="*/ 7833722 w 10915134"/>
              <a:gd name="connsiteY64" fmla="*/ 1435148 h 2251389"/>
              <a:gd name="connsiteX65" fmla="*/ 7833492 w 10915134"/>
              <a:gd name="connsiteY65" fmla="*/ 1434901 h 2251389"/>
              <a:gd name="connsiteX66" fmla="*/ 7827413 w 10915134"/>
              <a:gd name="connsiteY66" fmla="*/ 1438043 h 2251389"/>
              <a:gd name="connsiteX67" fmla="*/ 7798463 w 10915134"/>
              <a:gd name="connsiteY67" fmla="*/ 1457407 h 2251389"/>
              <a:gd name="connsiteX68" fmla="*/ 7759015 w 10915134"/>
              <a:gd name="connsiteY68" fmla="*/ 1458666 h 2251389"/>
              <a:gd name="connsiteX69" fmla="*/ 7752684 w 10915134"/>
              <a:gd name="connsiteY69" fmla="*/ 1444792 h 2251389"/>
              <a:gd name="connsiteX70" fmla="*/ 7747867 w 10915134"/>
              <a:gd name="connsiteY70" fmla="*/ 1447976 h 2251389"/>
              <a:gd name="connsiteX71" fmla="*/ 7738750 w 10915134"/>
              <a:gd name="connsiteY71" fmla="*/ 1456574 h 2251389"/>
              <a:gd name="connsiteX72" fmla="*/ 7735619 w 10915134"/>
              <a:gd name="connsiteY72" fmla="*/ 1456320 h 2251389"/>
              <a:gd name="connsiteX73" fmla="*/ 7705072 w 10915134"/>
              <a:gd name="connsiteY73" fmla="*/ 1465768 h 2251389"/>
              <a:gd name="connsiteX74" fmla="*/ 7696073 w 10915134"/>
              <a:gd name="connsiteY74" fmla="*/ 1462212 h 2251389"/>
              <a:gd name="connsiteX75" fmla="*/ 7692096 w 10915134"/>
              <a:gd name="connsiteY75" fmla="*/ 1462163 h 2251389"/>
              <a:gd name="connsiteX76" fmla="*/ 7674689 w 10915134"/>
              <a:gd name="connsiteY76" fmla="*/ 1477613 h 2251389"/>
              <a:gd name="connsiteX77" fmla="*/ 7665348 w 10915134"/>
              <a:gd name="connsiteY77" fmla="*/ 1483862 h 2251389"/>
              <a:gd name="connsiteX78" fmla="*/ 7606276 w 10915134"/>
              <a:gd name="connsiteY78" fmla="*/ 1538521 h 2251389"/>
              <a:gd name="connsiteX79" fmla="*/ 7504695 w 10915134"/>
              <a:gd name="connsiteY79" fmla="*/ 1566686 h 2251389"/>
              <a:gd name="connsiteX80" fmla="*/ 7401270 w 10915134"/>
              <a:gd name="connsiteY80" fmla="*/ 1597361 h 2251389"/>
              <a:gd name="connsiteX81" fmla="*/ 7320321 w 10915134"/>
              <a:gd name="connsiteY81" fmla="*/ 1619535 h 2251389"/>
              <a:gd name="connsiteX82" fmla="*/ 7149526 w 10915134"/>
              <a:gd name="connsiteY82" fmla="*/ 1743630 h 2251389"/>
              <a:gd name="connsiteX83" fmla="*/ 7105391 w 10915134"/>
              <a:gd name="connsiteY83" fmla="*/ 1752328 h 2251389"/>
              <a:gd name="connsiteX84" fmla="*/ 7071654 w 10915134"/>
              <a:gd name="connsiteY84" fmla="*/ 1785091 h 2251389"/>
              <a:gd name="connsiteX85" fmla="*/ 7054359 w 10915134"/>
              <a:gd name="connsiteY85" fmla="*/ 1782439 h 2251389"/>
              <a:gd name="connsiteX86" fmla="*/ 7051319 w 10915134"/>
              <a:gd name="connsiteY86" fmla="*/ 1781706 h 2251389"/>
              <a:gd name="connsiteX87" fmla="*/ 7040377 w 10915134"/>
              <a:gd name="connsiteY87" fmla="*/ 1784767 h 2251389"/>
              <a:gd name="connsiteX88" fmla="*/ 7035771 w 10915134"/>
              <a:gd name="connsiteY88" fmla="*/ 1778137 h 2251389"/>
              <a:gd name="connsiteX89" fmla="*/ 7018208 w 10915134"/>
              <a:gd name="connsiteY89" fmla="*/ 1777373 h 2251389"/>
              <a:gd name="connsiteX90" fmla="*/ 6998493 w 10915134"/>
              <a:gd name="connsiteY90" fmla="*/ 1785098 h 2251389"/>
              <a:gd name="connsiteX91" fmla="*/ 6928288 w 10915134"/>
              <a:gd name="connsiteY91" fmla="*/ 1811732 h 2251389"/>
              <a:gd name="connsiteX92" fmla="*/ 6917773 w 10915134"/>
              <a:gd name="connsiteY92" fmla="*/ 1820666 h 2251389"/>
              <a:gd name="connsiteX93" fmla="*/ 6881789 w 10915134"/>
              <a:gd name="connsiteY93" fmla="*/ 1828309 h 2251389"/>
              <a:gd name="connsiteX94" fmla="*/ 6879926 w 10915134"/>
              <a:gd name="connsiteY94" fmla="*/ 1830591 h 2251389"/>
              <a:gd name="connsiteX95" fmla="*/ 6845508 w 10915134"/>
              <a:gd name="connsiteY95" fmla="*/ 1841035 h 2251389"/>
              <a:gd name="connsiteX96" fmla="*/ 6786683 w 10915134"/>
              <a:gd name="connsiteY96" fmla="*/ 1868367 h 2251389"/>
              <a:gd name="connsiteX97" fmla="*/ 6773874 w 10915134"/>
              <a:gd name="connsiteY97" fmla="*/ 1863267 h 2251389"/>
              <a:gd name="connsiteX98" fmla="*/ 6771241 w 10915134"/>
              <a:gd name="connsiteY98" fmla="*/ 1859449 h 2251389"/>
              <a:gd name="connsiteX99" fmla="*/ 6755065 w 10915134"/>
              <a:gd name="connsiteY99" fmla="*/ 1866822 h 2251389"/>
              <a:gd name="connsiteX100" fmla="*/ 6740854 w 10915134"/>
              <a:gd name="connsiteY100" fmla="*/ 1865352 h 2251389"/>
              <a:gd name="connsiteX101" fmla="*/ 6730997 w 10915134"/>
              <a:gd name="connsiteY101" fmla="*/ 1874155 h 2251389"/>
              <a:gd name="connsiteX102" fmla="*/ 6714212 w 10915134"/>
              <a:gd name="connsiteY102" fmla="*/ 1876293 h 2251389"/>
              <a:gd name="connsiteX103" fmla="*/ 6693130 w 10915134"/>
              <a:gd name="connsiteY103" fmla="*/ 1876808 h 2251389"/>
              <a:gd name="connsiteX104" fmla="*/ 6674405 w 10915134"/>
              <a:gd name="connsiteY104" fmla="*/ 1873459 h 2251389"/>
              <a:gd name="connsiteX105" fmla="*/ 6647714 w 10915134"/>
              <a:gd name="connsiteY105" fmla="*/ 1878941 h 2251389"/>
              <a:gd name="connsiteX106" fmla="*/ 6586613 w 10915134"/>
              <a:gd name="connsiteY106" fmla="*/ 1887053 h 2251389"/>
              <a:gd name="connsiteX107" fmla="*/ 6540424 w 10915134"/>
              <a:gd name="connsiteY107" fmla="*/ 1893269 h 2251389"/>
              <a:gd name="connsiteX108" fmla="*/ 6460034 w 10915134"/>
              <a:gd name="connsiteY108" fmla="*/ 1911286 h 2251389"/>
              <a:gd name="connsiteX109" fmla="*/ 6445449 w 10915134"/>
              <a:gd name="connsiteY109" fmla="*/ 1926499 h 2251389"/>
              <a:gd name="connsiteX110" fmla="*/ 6407092 w 10915134"/>
              <a:gd name="connsiteY110" fmla="*/ 1921993 h 2251389"/>
              <a:gd name="connsiteX111" fmla="*/ 6396332 w 10915134"/>
              <a:gd name="connsiteY111" fmla="*/ 1907025 h 2251389"/>
              <a:gd name="connsiteX112" fmla="*/ 6347048 w 10915134"/>
              <a:gd name="connsiteY112" fmla="*/ 1912130 h 2251389"/>
              <a:gd name="connsiteX113" fmla="*/ 6302270 w 10915134"/>
              <a:gd name="connsiteY113" fmla="*/ 1933613 h 2251389"/>
              <a:gd name="connsiteX114" fmla="*/ 6243078 w 10915134"/>
              <a:gd name="connsiteY114" fmla="*/ 1945644 h 2251389"/>
              <a:gd name="connsiteX115" fmla="*/ 6207738 w 10915134"/>
              <a:gd name="connsiteY115" fmla="*/ 1953011 h 2251389"/>
              <a:gd name="connsiteX116" fmla="*/ 6108781 w 10915134"/>
              <a:gd name="connsiteY116" fmla="*/ 1959474 h 2251389"/>
              <a:gd name="connsiteX117" fmla="*/ 6103698 w 10915134"/>
              <a:gd name="connsiteY117" fmla="*/ 1959304 h 2251389"/>
              <a:gd name="connsiteX118" fmla="*/ 6087017 w 10915134"/>
              <a:gd name="connsiteY118" fmla="*/ 1969078 h 2251389"/>
              <a:gd name="connsiteX119" fmla="*/ 6086313 w 10915134"/>
              <a:gd name="connsiteY119" fmla="*/ 1971580 h 2251389"/>
              <a:gd name="connsiteX120" fmla="*/ 6024291 w 10915134"/>
              <a:gd name="connsiteY120" fmla="*/ 1966761 h 2251389"/>
              <a:gd name="connsiteX121" fmla="*/ 6016853 w 10915134"/>
              <a:gd name="connsiteY121" fmla="*/ 1970526 h 2251389"/>
              <a:gd name="connsiteX122" fmla="*/ 5975404 w 10915134"/>
              <a:gd name="connsiteY122" fmla="*/ 1961749 h 2251389"/>
              <a:gd name="connsiteX123" fmla="*/ 5954536 w 10915134"/>
              <a:gd name="connsiteY123" fmla="*/ 1960220 h 2251389"/>
              <a:gd name="connsiteX124" fmla="*/ 5917280 w 10915134"/>
              <a:gd name="connsiteY124" fmla="*/ 1954478 h 2251389"/>
              <a:gd name="connsiteX125" fmla="*/ 5914232 w 10915134"/>
              <a:gd name="connsiteY125" fmla="*/ 1956919 h 2251389"/>
              <a:gd name="connsiteX126" fmla="*/ 5906850 w 10915134"/>
              <a:gd name="connsiteY126" fmla="*/ 1954702 h 2251389"/>
              <a:gd name="connsiteX127" fmla="*/ 5901461 w 10915134"/>
              <a:gd name="connsiteY127" fmla="*/ 1957577 h 2251389"/>
              <a:gd name="connsiteX128" fmla="*/ 5895317 w 10915134"/>
              <a:gd name="connsiteY128" fmla="*/ 1956828 h 2251389"/>
              <a:gd name="connsiteX129" fmla="*/ 5831128 w 10915134"/>
              <a:gd name="connsiteY129" fmla="*/ 1968382 h 2251389"/>
              <a:gd name="connsiteX130" fmla="*/ 5817261 w 10915134"/>
              <a:gd name="connsiteY130" fmla="*/ 1966124 h 2251389"/>
              <a:gd name="connsiteX131" fmla="*/ 5806791 w 10915134"/>
              <a:gd name="connsiteY131" fmla="*/ 1974713 h 2251389"/>
              <a:gd name="connsiteX132" fmla="*/ 5762574 w 10915134"/>
              <a:gd name="connsiteY132" fmla="*/ 1976973 h 2251389"/>
              <a:gd name="connsiteX133" fmla="*/ 5747297 w 10915134"/>
              <a:gd name="connsiteY133" fmla="*/ 1970252 h 2251389"/>
              <a:gd name="connsiteX134" fmla="*/ 5733169 w 10915134"/>
              <a:gd name="connsiteY134" fmla="*/ 1965433 h 2251389"/>
              <a:gd name="connsiteX135" fmla="*/ 5731338 w 10915134"/>
              <a:gd name="connsiteY135" fmla="*/ 1965447 h 2251389"/>
              <a:gd name="connsiteX136" fmla="*/ 5712957 w 10915134"/>
              <a:gd name="connsiteY136" fmla="*/ 1965596 h 2251389"/>
              <a:gd name="connsiteX137" fmla="*/ 5678760 w 10915134"/>
              <a:gd name="connsiteY137" fmla="*/ 1965873 h 2251389"/>
              <a:gd name="connsiteX138" fmla="*/ 5612457 w 10915134"/>
              <a:gd name="connsiteY138" fmla="*/ 1972287 h 2251389"/>
              <a:gd name="connsiteX139" fmla="*/ 5462439 w 10915134"/>
              <a:gd name="connsiteY139" fmla="*/ 1941766 h 2251389"/>
              <a:gd name="connsiteX140" fmla="*/ 5249426 w 10915134"/>
              <a:gd name="connsiteY140" fmla="*/ 1957993 h 2251389"/>
              <a:gd name="connsiteX141" fmla="*/ 4795460 w 10915134"/>
              <a:gd name="connsiteY141" fmla="*/ 2018541 h 2251389"/>
              <a:gd name="connsiteX142" fmla="*/ 4698875 w 10915134"/>
              <a:gd name="connsiteY142" fmla="*/ 2031693 h 2251389"/>
              <a:gd name="connsiteX143" fmla="*/ 4635334 w 10915134"/>
              <a:gd name="connsiteY143" fmla="*/ 2035504 h 2251389"/>
              <a:gd name="connsiteX144" fmla="*/ 4529228 w 10915134"/>
              <a:gd name="connsiteY144" fmla="*/ 2076609 h 2251389"/>
              <a:gd name="connsiteX145" fmla="*/ 4408461 w 10915134"/>
              <a:gd name="connsiteY145" fmla="*/ 2090939 h 2251389"/>
              <a:gd name="connsiteX146" fmla="*/ 4254651 w 10915134"/>
              <a:gd name="connsiteY146" fmla="*/ 2101730 h 2251389"/>
              <a:gd name="connsiteX147" fmla="*/ 4213233 w 10915134"/>
              <a:gd name="connsiteY147" fmla="*/ 2120326 h 2251389"/>
              <a:gd name="connsiteX148" fmla="*/ 4153938 w 10915134"/>
              <a:gd name="connsiteY148" fmla="*/ 2137520 h 2251389"/>
              <a:gd name="connsiteX149" fmla="*/ 4050969 w 10915134"/>
              <a:gd name="connsiteY149" fmla="*/ 2177971 h 2251389"/>
              <a:gd name="connsiteX150" fmla="*/ 3933162 w 10915134"/>
              <a:gd name="connsiteY150" fmla="*/ 2199509 h 2251389"/>
              <a:gd name="connsiteX151" fmla="*/ 3797609 w 10915134"/>
              <a:gd name="connsiteY151" fmla="*/ 2185813 h 2251389"/>
              <a:gd name="connsiteX152" fmla="*/ 3723511 w 10915134"/>
              <a:gd name="connsiteY152" fmla="*/ 2185401 h 2251389"/>
              <a:gd name="connsiteX153" fmla="*/ 3478465 w 10915134"/>
              <a:gd name="connsiteY153" fmla="*/ 2181087 h 2251389"/>
              <a:gd name="connsiteX154" fmla="*/ 3308996 w 10915134"/>
              <a:gd name="connsiteY154" fmla="*/ 2177978 h 2251389"/>
              <a:gd name="connsiteX155" fmla="*/ 3260282 w 10915134"/>
              <a:gd name="connsiteY155" fmla="*/ 2194479 h 2251389"/>
              <a:gd name="connsiteX156" fmla="*/ 3178557 w 10915134"/>
              <a:gd name="connsiteY156" fmla="*/ 2221451 h 2251389"/>
              <a:gd name="connsiteX157" fmla="*/ 3097074 w 10915134"/>
              <a:gd name="connsiteY157" fmla="*/ 2229837 h 2251389"/>
              <a:gd name="connsiteX158" fmla="*/ 3029944 w 10915134"/>
              <a:gd name="connsiteY158" fmla="*/ 2248531 h 2251389"/>
              <a:gd name="connsiteX159" fmla="*/ 2964870 w 10915134"/>
              <a:gd name="connsiteY159" fmla="*/ 2251389 h 2251389"/>
              <a:gd name="connsiteX160" fmla="*/ 2931496 w 10915134"/>
              <a:gd name="connsiteY160" fmla="*/ 2243024 h 2251389"/>
              <a:gd name="connsiteX161" fmla="*/ 2892959 w 10915134"/>
              <a:gd name="connsiteY161" fmla="*/ 2233969 h 2251389"/>
              <a:gd name="connsiteX162" fmla="*/ 2839074 w 10915134"/>
              <a:gd name="connsiteY162" fmla="*/ 2225008 h 2251389"/>
              <a:gd name="connsiteX163" fmla="*/ 2693779 w 10915134"/>
              <a:gd name="connsiteY163" fmla="*/ 2231570 h 2251389"/>
              <a:gd name="connsiteX164" fmla="*/ 2523799 w 10915134"/>
              <a:gd name="connsiteY164" fmla="*/ 2236547 h 2251389"/>
              <a:gd name="connsiteX165" fmla="*/ 2340069 w 10915134"/>
              <a:gd name="connsiteY165" fmla="*/ 2220699 h 2251389"/>
              <a:gd name="connsiteX166" fmla="*/ 2076408 w 10915134"/>
              <a:gd name="connsiteY166" fmla="*/ 2194398 h 2251389"/>
              <a:gd name="connsiteX167" fmla="*/ 1983593 w 10915134"/>
              <a:gd name="connsiteY167" fmla="*/ 2219360 h 2251389"/>
              <a:gd name="connsiteX168" fmla="*/ 1853105 w 10915134"/>
              <a:gd name="connsiteY168" fmla="*/ 2214141 h 2251389"/>
              <a:gd name="connsiteX169" fmla="*/ 1748511 w 10915134"/>
              <a:gd name="connsiteY169" fmla="*/ 2178472 h 2251389"/>
              <a:gd name="connsiteX170" fmla="*/ 1633422 w 10915134"/>
              <a:gd name="connsiteY170" fmla="*/ 2143415 h 2251389"/>
              <a:gd name="connsiteX171" fmla="*/ 1558946 w 10915134"/>
              <a:gd name="connsiteY171" fmla="*/ 2128843 h 2251389"/>
              <a:gd name="connsiteX172" fmla="*/ 1385344 w 10915134"/>
              <a:gd name="connsiteY172" fmla="*/ 2124817 h 2251389"/>
              <a:gd name="connsiteX173" fmla="*/ 1227473 w 10915134"/>
              <a:gd name="connsiteY173" fmla="*/ 2113291 h 2251389"/>
              <a:gd name="connsiteX174" fmla="*/ 1088711 w 10915134"/>
              <a:gd name="connsiteY174" fmla="*/ 2097947 h 2251389"/>
              <a:gd name="connsiteX175" fmla="*/ 939259 w 10915134"/>
              <a:gd name="connsiteY175" fmla="*/ 2073411 h 2251389"/>
              <a:gd name="connsiteX176" fmla="*/ 914345 w 10915134"/>
              <a:gd name="connsiteY176" fmla="*/ 2063135 h 2251389"/>
              <a:gd name="connsiteX177" fmla="*/ 879393 w 10915134"/>
              <a:gd name="connsiteY177" fmla="*/ 2068419 h 2251389"/>
              <a:gd name="connsiteX178" fmla="*/ 739242 w 10915134"/>
              <a:gd name="connsiteY178" fmla="*/ 2091539 h 2251389"/>
              <a:gd name="connsiteX179" fmla="*/ 628509 w 10915134"/>
              <a:gd name="connsiteY179" fmla="*/ 2108134 h 2251389"/>
              <a:gd name="connsiteX180" fmla="*/ 508046 w 10915134"/>
              <a:gd name="connsiteY180" fmla="*/ 2109851 h 2251389"/>
              <a:gd name="connsiteX181" fmla="*/ 408793 w 10915134"/>
              <a:gd name="connsiteY181" fmla="*/ 2105335 h 2251389"/>
              <a:gd name="connsiteX182" fmla="*/ 259142 w 10915134"/>
              <a:gd name="connsiteY182" fmla="*/ 2115883 h 2251389"/>
              <a:gd name="connsiteX183" fmla="*/ 91266 w 10915134"/>
              <a:gd name="connsiteY183" fmla="*/ 2135533 h 2251389"/>
              <a:gd name="connsiteX184" fmla="*/ 12251 w 10915134"/>
              <a:gd name="connsiteY184" fmla="*/ 2121489 h 2251389"/>
              <a:gd name="connsiteX185" fmla="*/ 0 w 10915134"/>
              <a:gd name="connsiteY185" fmla="*/ 2122164 h 225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Lst>
            <a:rect l="l" t="t" r="r" b="b"/>
            <a:pathLst>
              <a:path w="10915134" h="2251389">
                <a:moveTo>
                  <a:pt x="0" y="0"/>
                </a:moveTo>
                <a:lnTo>
                  <a:pt x="10915134" y="0"/>
                </a:lnTo>
                <a:lnTo>
                  <a:pt x="10882980" y="49990"/>
                </a:lnTo>
                <a:cubicBezTo>
                  <a:pt x="10880871" y="52147"/>
                  <a:pt x="10836905" y="107867"/>
                  <a:pt x="10834795" y="110024"/>
                </a:cubicBezTo>
                <a:cubicBezTo>
                  <a:pt x="10820319" y="128194"/>
                  <a:pt x="10762503" y="175620"/>
                  <a:pt x="10738392" y="165813"/>
                </a:cubicBezTo>
                <a:cubicBezTo>
                  <a:pt x="10748670" y="186392"/>
                  <a:pt x="10638347" y="188684"/>
                  <a:pt x="10633692" y="209264"/>
                </a:cubicBezTo>
                <a:cubicBezTo>
                  <a:pt x="10631767" y="225908"/>
                  <a:pt x="10597419" y="233945"/>
                  <a:pt x="10586800" y="239716"/>
                </a:cubicBezTo>
                <a:cubicBezTo>
                  <a:pt x="10579628" y="256520"/>
                  <a:pt x="10520682" y="224915"/>
                  <a:pt x="10501658" y="307174"/>
                </a:cubicBezTo>
                <a:cubicBezTo>
                  <a:pt x="10447727" y="313339"/>
                  <a:pt x="10447126" y="425780"/>
                  <a:pt x="10404067" y="412395"/>
                </a:cubicBezTo>
                <a:cubicBezTo>
                  <a:pt x="10392937" y="413598"/>
                  <a:pt x="10388815" y="467371"/>
                  <a:pt x="10380953" y="472334"/>
                </a:cubicBezTo>
                <a:lnTo>
                  <a:pt x="10341416" y="504774"/>
                </a:lnTo>
                <a:lnTo>
                  <a:pt x="10326329" y="523459"/>
                </a:lnTo>
                <a:lnTo>
                  <a:pt x="10298289" y="532173"/>
                </a:lnTo>
                <a:cubicBezTo>
                  <a:pt x="10284422" y="535049"/>
                  <a:pt x="10265952" y="533199"/>
                  <a:pt x="10243127" y="540715"/>
                </a:cubicBezTo>
                <a:cubicBezTo>
                  <a:pt x="10203910" y="562831"/>
                  <a:pt x="10165274" y="534580"/>
                  <a:pt x="10141243" y="592343"/>
                </a:cubicBezTo>
                <a:cubicBezTo>
                  <a:pt x="10059374" y="598371"/>
                  <a:pt x="10021953" y="650378"/>
                  <a:pt x="9940352" y="631518"/>
                </a:cubicBezTo>
                <a:cubicBezTo>
                  <a:pt x="9959797" y="646419"/>
                  <a:pt x="9860152" y="623282"/>
                  <a:pt x="9836226" y="660496"/>
                </a:cubicBezTo>
                <a:cubicBezTo>
                  <a:pt x="9788121" y="672556"/>
                  <a:pt x="9760988" y="668531"/>
                  <a:pt x="9686899" y="683782"/>
                </a:cubicBezTo>
                <a:cubicBezTo>
                  <a:pt x="9623800" y="700369"/>
                  <a:pt x="9613948" y="700871"/>
                  <a:pt x="9578209" y="709781"/>
                </a:cubicBezTo>
                <a:lnTo>
                  <a:pt x="9437298" y="757337"/>
                </a:lnTo>
                <a:lnTo>
                  <a:pt x="9435498" y="759689"/>
                </a:lnTo>
                <a:cubicBezTo>
                  <a:pt x="9426240" y="765982"/>
                  <a:pt x="9419508" y="766527"/>
                  <a:pt x="9413910" y="764531"/>
                </a:cubicBezTo>
                <a:lnTo>
                  <a:pt x="9361370" y="760593"/>
                </a:lnTo>
                <a:lnTo>
                  <a:pt x="9356626" y="764594"/>
                </a:lnTo>
                <a:lnTo>
                  <a:pt x="9311281" y="769260"/>
                </a:lnTo>
                <a:cubicBezTo>
                  <a:pt x="9311245" y="769953"/>
                  <a:pt x="9311210" y="770644"/>
                  <a:pt x="9311173" y="771337"/>
                </a:cubicBezTo>
                <a:cubicBezTo>
                  <a:pt x="9309900" y="776105"/>
                  <a:pt x="9307010" y="779823"/>
                  <a:pt x="9300658" y="781452"/>
                </a:cubicBezTo>
                <a:cubicBezTo>
                  <a:pt x="9318003" y="808459"/>
                  <a:pt x="9299643" y="793767"/>
                  <a:pt x="9279376" y="796188"/>
                </a:cubicBezTo>
                <a:cubicBezTo>
                  <a:pt x="9260850" y="809309"/>
                  <a:pt x="9206021" y="849156"/>
                  <a:pt x="9189502" y="860175"/>
                </a:cubicBezTo>
                <a:lnTo>
                  <a:pt x="9180260" y="862300"/>
                </a:lnTo>
                <a:cubicBezTo>
                  <a:pt x="9180236" y="862466"/>
                  <a:pt x="9180211" y="862633"/>
                  <a:pt x="9180186" y="862799"/>
                </a:cubicBezTo>
                <a:cubicBezTo>
                  <a:pt x="9178407" y="864232"/>
                  <a:pt x="9175456" y="865295"/>
                  <a:pt x="9170652" y="865945"/>
                </a:cubicBezTo>
                <a:lnTo>
                  <a:pt x="9145484" y="870300"/>
                </a:lnTo>
                <a:lnTo>
                  <a:pt x="9140031" y="874741"/>
                </a:lnTo>
                <a:lnTo>
                  <a:pt x="9138892" y="880860"/>
                </a:lnTo>
                <a:lnTo>
                  <a:pt x="9107257" y="903704"/>
                </a:lnTo>
                <a:cubicBezTo>
                  <a:pt x="9091321" y="899193"/>
                  <a:pt x="9043942" y="941365"/>
                  <a:pt x="9034880" y="948837"/>
                </a:cubicBezTo>
                <a:lnTo>
                  <a:pt x="8950600" y="994853"/>
                </a:lnTo>
                <a:cubicBezTo>
                  <a:pt x="8865196" y="1081843"/>
                  <a:pt x="8818875" y="1077389"/>
                  <a:pt x="8753014" y="1118658"/>
                </a:cubicBezTo>
                <a:cubicBezTo>
                  <a:pt x="8692981" y="1124704"/>
                  <a:pt x="8636332" y="1128410"/>
                  <a:pt x="8581094" y="1153261"/>
                </a:cubicBezTo>
                <a:cubicBezTo>
                  <a:pt x="8538621" y="1164812"/>
                  <a:pt x="8511758" y="1169577"/>
                  <a:pt x="8498175" y="1187969"/>
                </a:cubicBezTo>
                <a:lnTo>
                  <a:pt x="8448788" y="1206463"/>
                </a:lnTo>
                <a:lnTo>
                  <a:pt x="8367996" y="1232783"/>
                </a:lnTo>
                <a:cubicBezTo>
                  <a:pt x="8367806" y="1234615"/>
                  <a:pt x="8367614" y="1236446"/>
                  <a:pt x="8367423" y="1238278"/>
                </a:cubicBezTo>
                <a:lnTo>
                  <a:pt x="8359640" y="1246782"/>
                </a:lnTo>
                <a:lnTo>
                  <a:pt x="8346100" y="1266142"/>
                </a:lnTo>
                <a:lnTo>
                  <a:pt x="8318833" y="1292714"/>
                </a:lnTo>
                <a:lnTo>
                  <a:pt x="8317719" y="1291904"/>
                </a:lnTo>
                <a:cubicBezTo>
                  <a:pt x="8314688" y="1290662"/>
                  <a:pt x="8311461" y="1290840"/>
                  <a:pt x="8307730" y="1293984"/>
                </a:cubicBezTo>
                <a:cubicBezTo>
                  <a:pt x="8294903" y="1295590"/>
                  <a:pt x="8255937" y="1295887"/>
                  <a:pt x="8240756" y="1301537"/>
                </a:cubicBezTo>
                <a:cubicBezTo>
                  <a:pt x="8233324" y="1310481"/>
                  <a:pt x="8225256" y="1319366"/>
                  <a:pt x="8216639" y="1327887"/>
                </a:cubicBezTo>
                <a:lnTo>
                  <a:pt x="8211337" y="1332570"/>
                </a:lnTo>
                <a:lnTo>
                  <a:pt x="8211048" y="1332403"/>
                </a:lnTo>
                <a:cubicBezTo>
                  <a:pt x="8209501" y="1332874"/>
                  <a:pt x="8207607" y="1334206"/>
                  <a:pt x="8205085" y="1336831"/>
                </a:cubicBezTo>
                <a:lnTo>
                  <a:pt x="8137554" y="1342145"/>
                </a:lnTo>
                <a:cubicBezTo>
                  <a:pt x="8105705" y="1354688"/>
                  <a:pt x="8080446" y="1339423"/>
                  <a:pt x="8054564" y="1367911"/>
                </a:cubicBezTo>
                <a:cubicBezTo>
                  <a:pt x="8024726" y="1379555"/>
                  <a:pt x="7996957" y="1380148"/>
                  <a:pt x="7973237" y="1397544"/>
                </a:cubicBezTo>
                <a:cubicBezTo>
                  <a:pt x="7961439" y="1393972"/>
                  <a:pt x="7951168" y="1394796"/>
                  <a:pt x="7944198" y="1410276"/>
                </a:cubicBezTo>
                <a:cubicBezTo>
                  <a:pt x="7915673" y="1417804"/>
                  <a:pt x="7905583" y="1403950"/>
                  <a:pt x="7890643" y="1424144"/>
                </a:cubicBezTo>
                <a:cubicBezTo>
                  <a:pt x="7869590" y="1403678"/>
                  <a:pt x="7870757" y="1414314"/>
                  <a:pt x="7864997" y="1425023"/>
                </a:cubicBezTo>
                <a:lnTo>
                  <a:pt x="7864067" y="1426002"/>
                </a:lnTo>
                <a:lnTo>
                  <a:pt x="7861153" y="1423038"/>
                </a:lnTo>
                <a:lnTo>
                  <a:pt x="7844586" y="1429169"/>
                </a:lnTo>
                <a:lnTo>
                  <a:pt x="7840350" y="1432451"/>
                </a:lnTo>
                <a:cubicBezTo>
                  <a:pt x="7837357" y="1434345"/>
                  <a:pt x="7835272" y="1435129"/>
                  <a:pt x="7833722" y="1435148"/>
                </a:cubicBezTo>
                <a:lnTo>
                  <a:pt x="7833492" y="1434901"/>
                </a:lnTo>
                <a:lnTo>
                  <a:pt x="7827413" y="1438043"/>
                </a:lnTo>
                <a:cubicBezTo>
                  <a:pt x="7817294" y="1444069"/>
                  <a:pt x="7807591" y="1450613"/>
                  <a:pt x="7798463" y="1457407"/>
                </a:cubicBezTo>
                <a:cubicBezTo>
                  <a:pt x="7789625" y="1446704"/>
                  <a:pt x="7769649" y="1464040"/>
                  <a:pt x="7759015" y="1458666"/>
                </a:cubicBezTo>
                <a:lnTo>
                  <a:pt x="7752684" y="1444792"/>
                </a:lnTo>
                <a:lnTo>
                  <a:pt x="7747867" y="1447976"/>
                </a:lnTo>
                <a:lnTo>
                  <a:pt x="7738750" y="1456574"/>
                </a:lnTo>
                <a:cubicBezTo>
                  <a:pt x="7737328" y="1457741"/>
                  <a:pt x="7736297" y="1457914"/>
                  <a:pt x="7735619" y="1456320"/>
                </a:cubicBezTo>
                <a:cubicBezTo>
                  <a:pt x="7730006" y="1457852"/>
                  <a:pt x="7711662" y="1464787"/>
                  <a:pt x="7705072" y="1465768"/>
                </a:cubicBezTo>
                <a:lnTo>
                  <a:pt x="7696073" y="1462212"/>
                </a:lnTo>
                <a:lnTo>
                  <a:pt x="7692096" y="1462163"/>
                </a:lnTo>
                <a:lnTo>
                  <a:pt x="7674689" y="1477613"/>
                </a:lnTo>
                <a:lnTo>
                  <a:pt x="7665348" y="1483862"/>
                </a:lnTo>
                <a:lnTo>
                  <a:pt x="7606276" y="1538521"/>
                </a:lnTo>
                <a:lnTo>
                  <a:pt x="7504695" y="1566686"/>
                </a:lnTo>
                <a:cubicBezTo>
                  <a:pt x="7473718" y="1603709"/>
                  <a:pt x="7404436" y="1554658"/>
                  <a:pt x="7401270" y="1597361"/>
                </a:cubicBezTo>
                <a:cubicBezTo>
                  <a:pt x="7369238" y="1613154"/>
                  <a:pt x="7363418" y="1605164"/>
                  <a:pt x="7320321" y="1619535"/>
                </a:cubicBezTo>
                <a:cubicBezTo>
                  <a:pt x="7280514" y="1668809"/>
                  <a:pt x="7198683" y="1708462"/>
                  <a:pt x="7149526" y="1743630"/>
                </a:cubicBezTo>
                <a:cubicBezTo>
                  <a:pt x="7114410" y="1721934"/>
                  <a:pt x="7136043" y="1746476"/>
                  <a:pt x="7105391" y="1752328"/>
                </a:cubicBezTo>
                <a:cubicBezTo>
                  <a:pt x="7119677" y="1779725"/>
                  <a:pt x="7066212" y="1749779"/>
                  <a:pt x="7071654" y="1785091"/>
                </a:cubicBezTo>
                <a:cubicBezTo>
                  <a:pt x="7065905" y="1785038"/>
                  <a:pt x="7060161" y="1783873"/>
                  <a:pt x="7054359" y="1782439"/>
                </a:cubicBezTo>
                <a:lnTo>
                  <a:pt x="7051319" y="1781706"/>
                </a:lnTo>
                <a:lnTo>
                  <a:pt x="7040377" y="1784767"/>
                </a:lnTo>
                <a:lnTo>
                  <a:pt x="7035771" y="1778137"/>
                </a:lnTo>
                <a:lnTo>
                  <a:pt x="7018208" y="1777373"/>
                </a:lnTo>
                <a:cubicBezTo>
                  <a:pt x="7011866" y="1778247"/>
                  <a:pt x="7005318" y="1780539"/>
                  <a:pt x="6998493" y="1785098"/>
                </a:cubicBezTo>
                <a:cubicBezTo>
                  <a:pt x="6983689" y="1806072"/>
                  <a:pt x="6952865" y="1800516"/>
                  <a:pt x="6928288" y="1811732"/>
                </a:cubicBezTo>
                <a:lnTo>
                  <a:pt x="6917773" y="1820666"/>
                </a:lnTo>
                <a:lnTo>
                  <a:pt x="6881789" y="1828309"/>
                </a:lnTo>
                <a:lnTo>
                  <a:pt x="6879926" y="1830591"/>
                </a:lnTo>
                <a:cubicBezTo>
                  <a:pt x="6873880" y="1832712"/>
                  <a:pt x="6861049" y="1834739"/>
                  <a:pt x="6845508" y="1841035"/>
                </a:cubicBezTo>
                <a:lnTo>
                  <a:pt x="6786683" y="1868367"/>
                </a:lnTo>
                <a:lnTo>
                  <a:pt x="6773874" y="1863267"/>
                </a:lnTo>
                <a:lnTo>
                  <a:pt x="6771241" y="1859449"/>
                </a:lnTo>
                <a:lnTo>
                  <a:pt x="6755065" y="1866822"/>
                </a:lnTo>
                <a:lnTo>
                  <a:pt x="6740854" y="1865352"/>
                </a:lnTo>
                <a:lnTo>
                  <a:pt x="6730997" y="1874155"/>
                </a:lnTo>
                <a:lnTo>
                  <a:pt x="6714212" y="1876293"/>
                </a:lnTo>
                <a:cubicBezTo>
                  <a:pt x="6707919" y="1876308"/>
                  <a:pt x="6700834" y="1876122"/>
                  <a:pt x="6693130" y="1876808"/>
                </a:cubicBezTo>
                <a:lnTo>
                  <a:pt x="6674405" y="1873459"/>
                </a:lnTo>
                <a:lnTo>
                  <a:pt x="6647714" y="1878941"/>
                </a:lnTo>
                <a:cubicBezTo>
                  <a:pt x="6627122" y="1883360"/>
                  <a:pt x="6607220" y="1886896"/>
                  <a:pt x="6586613" y="1887053"/>
                </a:cubicBezTo>
                <a:cubicBezTo>
                  <a:pt x="6572205" y="1895536"/>
                  <a:pt x="6557706" y="1900239"/>
                  <a:pt x="6540424" y="1893269"/>
                </a:cubicBezTo>
                <a:cubicBezTo>
                  <a:pt x="6497538" y="1902769"/>
                  <a:pt x="6490601" y="1917381"/>
                  <a:pt x="6460034" y="1911286"/>
                </a:cubicBezTo>
                <a:cubicBezTo>
                  <a:pt x="6453811" y="1919532"/>
                  <a:pt x="6449254" y="1924158"/>
                  <a:pt x="6445449" y="1926499"/>
                </a:cubicBezTo>
                <a:cubicBezTo>
                  <a:pt x="6434030" y="1933525"/>
                  <a:pt x="6429411" y="1919994"/>
                  <a:pt x="6407092" y="1921993"/>
                </a:cubicBezTo>
                <a:cubicBezTo>
                  <a:pt x="6382682" y="1922166"/>
                  <a:pt x="6418607" y="1903450"/>
                  <a:pt x="6396332" y="1907025"/>
                </a:cubicBezTo>
                <a:cubicBezTo>
                  <a:pt x="6376015" y="1918727"/>
                  <a:pt x="6367614" y="1898795"/>
                  <a:pt x="6347048" y="1912130"/>
                </a:cubicBezTo>
                <a:cubicBezTo>
                  <a:pt x="6360109" y="1925598"/>
                  <a:pt x="6297691" y="1920276"/>
                  <a:pt x="6302270" y="1933613"/>
                </a:cubicBezTo>
                <a:cubicBezTo>
                  <a:pt x="6272680" y="1919839"/>
                  <a:pt x="6273323" y="1945036"/>
                  <a:pt x="6243078" y="1945644"/>
                </a:cubicBezTo>
                <a:cubicBezTo>
                  <a:pt x="6226744" y="1941607"/>
                  <a:pt x="6216828" y="1942552"/>
                  <a:pt x="6207738" y="1953011"/>
                </a:cubicBezTo>
                <a:cubicBezTo>
                  <a:pt x="6131633" y="1932600"/>
                  <a:pt x="6170923" y="1959774"/>
                  <a:pt x="6108781" y="1959474"/>
                </a:cubicBezTo>
                <a:lnTo>
                  <a:pt x="6103698" y="1959304"/>
                </a:lnTo>
                <a:lnTo>
                  <a:pt x="6087017" y="1969078"/>
                </a:lnTo>
                <a:cubicBezTo>
                  <a:pt x="6086783" y="1969912"/>
                  <a:pt x="6086547" y="1970745"/>
                  <a:pt x="6086313" y="1971580"/>
                </a:cubicBezTo>
                <a:lnTo>
                  <a:pt x="6024291" y="1966761"/>
                </a:lnTo>
                <a:lnTo>
                  <a:pt x="6016853" y="1970526"/>
                </a:lnTo>
                <a:lnTo>
                  <a:pt x="5975404" y="1961749"/>
                </a:lnTo>
                <a:lnTo>
                  <a:pt x="5954536" y="1960220"/>
                </a:lnTo>
                <a:lnTo>
                  <a:pt x="5917280" y="1954478"/>
                </a:lnTo>
                <a:lnTo>
                  <a:pt x="5914232" y="1956919"/>
                </a:lnTo>
                <a:lnTo>
                  <a:pt x="5906850" y="1954702"/>
                </a:lnTo>
                <a:lnTo>
                  <a:pt x="5901461" y="1957577"/>
                </a:lnTo>
                <a:lnTo>
                  <a:pt x="5895317" y="1956828"/>
                </a:lnTo>
                <a:cubicBezTo>
                  <a:pt x="5883595" y="1958629"/>
                  <a:pt x="5844137" y="1966833"/>
                  <a:pt x="5831128" y="1968382"/>
                </a:cubicBezTo>
                <a:lnTo>
                  <a:pt x="5817261" y="1966124"/>
                </a:lnTo>
                <a:lnTo>
                  <a:pt x="5806791" y="1974713"/>
                </a:lnTo>
                <a:lnTo>
                  <a:pt x="5762574" y="1976973"/>
                </a:lnTo>
                <a:lnTo>
                  <a:pt x="5747297" y="1970252"/>
                </a:lnTo>
                <a:lnTo>
                  <a:pt x="5733169" y="1965433"/>
                </a:lnTo>
                <a:lnTo>
                  <a:pt x="5731338" y="1965447"/>
                </a:lnTo>
                <a:lnTo>
                  <a:pt x="5712957" y="1965596"/>
                </a:lnTo>
                <a:lnTo>
                  <a:pt x="5678760" y="1965873"/>
                </a:lnTo>
                <a:cubicBezTo>
                  <a:pt x="5656934" y="1966331"/>
                  <a:pt x="5634795" y="1967772"/>
                  <a:pt x="5612457" y="1972287"/>
                </a:cubicBezTo>
                <a:cubicBezTo>
                  <a:pt x="5527023" y="1949966"/>
                  <a:pt x="5534401" y="1947926"/>
                  <a:pt x="5462439" y="1941766"/>
                </a:cubicBezTo>
                <a:cubicBezTo>
                  <a:pt x="5427425" y="1917624"/>
                  <a:pt x="5291183" y="1960519"/>
                  <a:pt x="5249426" y="1957993"/>
                </a:cubicBezTo>
                <a:cubicBezTo>
                  <a:pt x="5146406" y="1973328"/>
                  <a:pt x="4927624" y="2044719"/>
                  <a:pt x="4795460" y="2018541"/>
                </a:cubicBezTo>
                <a:cubicBezTo>
                  <a:pt x="4762844" y="2022395"/>
                  <a:pt x="4718233" y="2031407"/>
                  <a:pt x="4698875" y="2031693"/>
                </a:cubicBezTo>
                <a:lnTo>
                  <a:pt x="4635334" y="2035504"/>
                </a:lnTo>
                <a:lnTo>
                  <a:pt x="4529228" y="2076609"/>
                </a:lnTo>
                <a:cubicBezTo>
                  <a:pt x="4475152" y="2050383"/>
                  <a:pt x="4475600" y="2080729"/>
                  <a:pt x="4408461" y="2090939"/>
                </a:cubicBezTo>
                <a:cubicBezTo>
                  <a:pt x="4383821" y="2082708"/>
                  <a:pt x="4268804" y="2082966"/>
                  <a:pt x="4254651" y="2101730"/>
                </a:cubicBezTo>
                <a:cubicBezTo>
                  <a:pt x="4238862" y="2106286"/>
                  <a:pt x="4220313" y="2100544"/>
                  <a:pt x="4213233" y="2120326"/>
                </a:cubicBezTo>
                <a:cubicBezTo>
                  <a:pt x="4201430" y="2144259"/>
                  <a:pt x="4145731" y="2110137"/>
                  <a:pt x="4153938" y="2137520"/>
                </a:cubicBezTo>
                <a:cubicBezTo>
                  <a:pt x="4114396" y="2114195"/>
                  <a:pt x="4083806" y="2164553"/>
                  <a:pt x="4050969" y="2177971"/>
                </a:cubicBezTo>
                <a:cubicBezTo>
                  <a:pt x="4019767" y="2177378"/>
                  <a:pt x="4005088" y="2190554"/>
                  <a:pt x="3933162" y="2199509"/>
                </a:cubicBezTo>
                <a:cubicBezTo>
                  <a:pt x="3898830" y="2172322"/>
                  <a:pt x="3861284" y="2221170"/>
                  <a:pt x="3797609" y="2185813"/>
                </a:cubicBezTo>
                <a:cubicBezTo>
                  <a:pt x="3795667" y="2189772"/>
                  <a:pt x="3776702" y="2186188"/>
                  <a:pt x="3723511" y="2185401"/>
                </a:cubicBezTo>
                <a:cubicBezTo>
                  <a:pt x="3670320" y="2184613"/>
                  <a:pt x="3558625" y="2184230"/>
                  <a:pt x="3478465" y="2181087"/>
                </a:cubicBezTo>
                <a:cubicBezTo>
                  <a:pt x="3387474" y="2181789"/>
                  <a:pt x="3428499" y="2219948"/>
                  <a:pt x="3308996" y="2177978"/>
                </a:cubicBezTo>
                <a:cubicBezTo>
                  <a:pt x="3299910" y="2200517"/>
                  <a:pt x="3285785" y="2202748"/>
                  <a:pt x="3260282" y="2194479"/>
                </a:cubicBezTo>
                <a:cubicBezTo>
                  <a:pt x="3216295" y="2196427"/>
                  <a:pt x="3227371" y="2250251"/>
                  <a:pt x="3178557" y="2221451"/>
                </a:cubicBezTo>
                <a:cubicBezTo>
                  <a:pt x="3146795" y="2234329"/>
                  <a:pt x="3117401" y="2220418"/>
                  <a:pt x="3097074" y="2229837"/>
                </a:cubicBezTo>
                <a:lnTo>
                  <a:pt x="3029944" y="2248531"/>
                </a:lnTo>
                <a:cubicBezTo>
                  <a:pt x="2992804" y="2254069"/>
                  <a:pt x="2982389" y="2213943"/>
                  <a:pt x="2964870" y="2251389"/>
                </a:cubicBezTo>
                <a:lnTo>
                  <a:pt x="2931496" y="2243024"/>
                </a:lnTo>
                <a:lnTo>
                  <a:pt x="2892959" y="2233969"/>
                </a:lnTo>
                <a:cubicBezTo>
                  <a:pt x="2872669" y="2227791"/>
                  <a:pt x="2882203" y="2234774"/>
                  <a:pt x="2839074" y="2225008"/>
                </a:cubicBezTo>
                <a:cubicBezTo>
                  <a:pt x="2811442" y="2251884"/>
                  <a:pt x="2766379" y="2232117"/>
                  <a:pt x="2693779" y="2231570"/>
                </a:cubicBezTo>
                <a:lnTo>
                  <a:pt x="2523799" y="2236547"/>
                </a:lnTo>
                <a:cubicBezTo>
                  <a:pt x="2466172" y="2242686"/>
                  <a:pt x="2414634" y="2227724"/>
                  <a:pt x="2340069" y="2220699"/>
                </a:cubicBezTo>
                <a:cubicBezTo>
                  <a:pt x="2265503" y="2213674"/>
                  <a:pt x="2139796" y="2191971"/>
                  <a:pt x="2076408" y="2194398"/>
                </a:cubicBezTo>
                <a:cubicBezTo>
                  <a:pt x="2032508" y="2197562"/>
                  <a:pt x="2027933" y="2185141"/>
                  <a:pt x="1983593" y="2219360"/>
                </a:cubicBezTo>
                <a:cubicBezTo>
                  <a:pt x="1947094" y="2209205"/>
                  <a:pt x="1890960" y="2218305"/>
                  <a:pt x="1853105" y="2214141"/>
                </a:cubicBezTo>
                <a:cubicBezTo>
                  <a:pt x="1825748" y="2216625"/>
                  <a:pt x="1783192" y="2179879"/>
                  <a:pt x="1748511" y="2178472"/>
                </a:cubicBezTo>
                <a:cubicBezTo>
                  <a:pt x="1703498" y="2196202"/>
                  <a:pt x="1694831" y="2157630"/>
                  <a:pt x="1633422" y="2143415"/>
                </a:cubicBezTo>
                <a:cubicBezTo>
                  <a:pt x="1607630" y="2161065"/>
                  <a:pt x="1579060" y="2145077"/>
                  <a:pt x="1558946" y="2128843"/>
                </a:cubicBezTo>
                <a:cubicBezTo>
                  <a:pt x="1499069" y="2134267"/>
                  <a:pt x="1452565" y="2133855"/>
                  <a:pt x="1385344" y="2124817"/>
                </a:cubicBezTo>
                <a:cubicBezTo>
                  <a:pt x="1312492" y="2145463"/>
                  <a:pt x="1299315" y="2122756"/>
                  <a:pt x="1227473" y="2113291"/>
                </a:cubicBezTo>
                <a:cubicBezTo>
                  <a:pt x="1199075" y="2120045"/>
                  <a:pt x="1149241" y="2095660"/>
                  <a:pt x="1088711" y="2097947"/>
                </a:cubicBezTo>
                <a:cubicBezTo>
                  <a:pt x="1048569" y="2095382"/>
                  <a:pt x="1091396" y="2061344"/>
                  <a:pt x="939259" y="2073411"/>
                </a:cubicBezTo>
                <a:cubicBezTo>
                  <a:pt x="930603" y="2080267"/>
                  <a:pt x="912274" y="2072716"/>
                  <a:pt x="914345" y="2063135"/>
                </a:cubicBezTo>
                <a:cubicBezTo>
                  <a:pt x="904674" y="2065915"/>
                  <a:pt x="881392" y="2083881"/>
                  <a:pt x="879393" y="2068419"/>
                </a:cubicBezTo>
                <a:cubicBezTo>
                  <a:pt x="831068" y="2065554"/>
                  <a:pt x="782797" y="2073516"/>
                  <a:pt x="739242" y="2091539"/>
                </a:cubicBezTo>
                <a:cubicBezTo>
                  <a:pt x="713063" y="2085924"/>
                  <a:pt x="685973" y="2097939"/>
                  <a:pt x="628509" y="2108134"/>
                </a:cubicBezTo>
                <a:cubicBezTo>
                  <a:pt x="575136" y="2076613"/>
                  <a:pt x="570057" y="2131408"/>
                  <a:pt x="508046" y="2109851"/>
                </a:cubicBezTo>
                <a:cubicBezTo>
                  <a:pt x="473420" y="2105939"/>
                  <a:pt x="433697" y="2091842"/>
                  <a:pt x="408793" y="2105335"/>
                </a:cubicBezTo>
                <a:cubicBezTo>
                  <a:pt x="383633" y="2099507"/>
                  <a:pt x="299763" y="2118030"/>
                  <a:pt x="259142" y="2115883"/>
                </a:cubicBezTo>
                <a:cubicBezTo>
                  <a:pt x="191085" y="2103328"/>
                  <a:pt x="127146" y="2128850"/>
                  <a:pt x="91266" y="2135533"/>
                </a:cubicBezTo>
                <a:cubicBezTo>
                  <a:pt x="55346" y="2131669"/>
                  <a:pt x="37547" y="2122850"/>
                  <a:pt x="12251" y="2121489"/>
                </a:cubicBezTo>
                <a:lnTo>
                  <a:pt x="0" y="2122164"/>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29BDAEC7-614F-8B6E-05FE-CF0635155776}"/>
              </a:ext>
            </a:extLst>
          </p:cNvPr>
          <p:cNvSpPr txBox="1"/>
          <p:nvPr/>
        </p:nvSpPr>
        <p:spPr>
          <a:xfrm>
            <a:off x="1137037" y="609600"/>
            <a:ext cx="5915197" cy="133051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b="1">
                <a:latin typeface="+mj-lt"/>
                <a:ea typeface="+mj-ea"/>
                <a:cs typeface="+mj-cs"/>
              </a:rPr>
              <a:t>FICTIONAL PATIENT PROFILE</a:t>
            </a:r>
          </a:p>
        </p:txBody>
      </p:sp>
      <p:sp>
        <p:nvSpPr>
          <p:cNvPr id="5" name="TextBox 4">
            <a:extLst>
              <a:ext uri="{FF2B5EF4-FFF2-40B4-BE49-F238E27FC236}">
                <a16:creationId xmlns:a16="http://schemas.microsoft.com/office/drawing/2014/main" id="{832B80FB-B876-0EC4-0BCC-13EC1E543AC5}"/>
              </a:ext>
            </a:extLst>
          </p:cNvPr>
          <p:cNvSpPr txBox="1"/>
          <p:nvPr/>
        </p:nvSpPr>
        <p:spPr>
          <a:xfrm>
            <a:off x="364600" y="2382704"/>
            <a:ext cx="6478541" cy="356340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1400" b="1"/>
              <a:t>The fictional patient used in this care plan is:</a:t>
            </a:r>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Name: Majima Goro</a:t>
            </a:r>
          </a:p>
          <a:p>
            <a:pPr indent="-228600">
              <a:lnSpc>
                <a:spcPct val="90000"/>
              </a:lnSpc>
              <a:spcAft>
                <a:spcPts val="600"/>
              </a:spcAft>
              <a:buFont typeface="Arial" panose="020B0604020202020204" pitchFamily="34" charset="0"/>
              <a:buChar char="•"/>
            </a:pPr>
            <a:r>
              <a:rPr lang="en-US" sz="1400" b="1"/>
              <a:t>Age: 55 years old</a:t>
            </a:r>
          </a:p>
          <a:p>
            <a:pPr indent="-228600">
              <a:lnSpc>
                <a:spcPct val="90000"/>
              </a:lnSpc>
              <a:spcAft>
                <a:spcPts val="600"/>
              </a:spcAft>
              <a:buFont typeface="Arial" panose="020B0604020202020204" pitchFamily="34" charset="0"/>
              <a:buChar char="•"/>
            </a:pPr>
            <a:r>
              <a:rPr lang="en-US" sz="1400" b="1"/>
              <a:t>Gender: Male</a:t>
            </a:r>
          </a:p>
          <a:p>
            <a:pPr indent="-228600">
              <a:lnSpc>
                <a:spcPct val="90000"/>
              </a:lnSpc>
              <a:spcAft>
                <a:spcPts val="600"/>
              </a:spcAft>
              <a:buFont typeface="Arial" panose="020B0604020202020204" pitchFamily="34" charset="0"/>
              <a:buChar char="•"/>
            </a:pPr>
            <a:r>
              <a:rPr lang="en-US" sz="1400" b="1"/>
              <a:t>Occupation: Taxi driver</a:t>
            </a:r>
          </a:p>
          <a:p>
            <a:pPr indent="-228600">
              <a:lnSpc>
                <a:spcPct val="90000"/>
              </a:lnSpc>
              <a:spcAft>
                <a:spcPts val="600"/>
              </a:spcAft>
              <a:buFont typeface="Arial" panose="020B0604020202020204" pitchFamily="34" charset="0"/>
              <a:buChar char="•"/>
            </a:pPr>
            <a:r>
              <a:rPr lang="en-US" sz="1400" b="1"/>
              <a:t>Living situation: living with partner</a:t>
            </a:r>
          </a:p>
          <a:p>
            <a:pPr indent="-228600">
              <a:lnSpc>
                <a:spcPct val="90000"/>
              </a:lnSpc>
              <a:spcAft>
                <a:spcPts val="600"/>
              </a:spcAft>
              <a:buFont typeface="Arial" panose="020B0604020202020204" pitchFamily="34" charset="0"/>
              <a:buChar char="•"/>
            </a:pPr>
            <a:endParaRPr lang="en-US" sz="1400" b="1" u="sng">
              <a:solidFill>
                <a:srgbClr val="000000"/>
              </a:solidFill>
            </a:endParaRPr>
          </a:p>
          <a:p>
            <a:pPr>
              <a:lnSpc>
                <a:spcPct val="90000"/>
              </a:lnSpc>
              <a:spcAft>
                <a:spcPts val="600"/>
              </a:spcAft>
            </a:pPr>
            <a:r>
              <a:rPr lang="en-US" sz="1400" b="1" u="sng">
                <a:solidFill>
                  <a:srgbClr val="000000"/>
                </a:solidFill>
              </a:rPr>
              <a:t>Medical history: </a:t>
            </a:r>
          </a:p>
          <a:p>
            <a:pPr marL="285750" indent="-228600">
              <a:lnSpc>
                <a:spcPct val="90000"/>
              </a:lnSpc>
              <a:spcAft>
                <a:spcPts val="600"/>
              </a:spcAft>
              <a:buFont typeface="Arial" panose="020B0604020202020204" pitchFamily="34" charset="0"/>
              <a:buChar char="•"/>
            </a:pPr>
            <a:r>
              <a:rPr lang="en-US" sz="1400" b="1">
                <a:solidFill>
                  <a:srgbClr val="FF0000"/>
                </a:solidFill>
              </a:rPr>
              <a:t>Overweight</a:t>
            </a:r>
          </a:p>
          <a:p>
            <a:pPr marL="285750" indent="-228600">
              <a:lnSpc>
                <a:spcPct val="90000"/>
              </a:lnSpc>
              <a:spcAft>
                <a:spcPts val="600"/>
              </a:spcAft>
              <a:buFont typeface="Arial" panose="020B0604020202020204" pitchFamily="34" charset="0"/>
              <a:buChar char="•"/>
            </a:pPr>
            <a:r>
              <a:rPr lang="en-US" sz="1400" b="1">
                <a:solidFill>
                  <a:srgbClr val="FF0000"/>
                </a:solidFill>
              </a:rPr>
              <a:t>High blood pressure</a:t>
            </a:r>
          </a:p>
          <a:p>
            <a:pPr marL="285750" indent="-228600">
              <a:lnSpc>
                <a:spcPct val="90000"/>
              </a:lnSpc>
              <a:spcAft>
                <a:spcPts val="600"/>
              </a:spcAft>
              <a:buFont typeface="Arial" panose="020B0604020202020204" pitchFamily="34" charset="0"/>
              <a:buChar char="•"/>
            </a:pPr>
            <a:r>
              <a:rPr lang="en-US" sz="1400" b="1">
                <a:solidFill>
                  <a:srgbClr val="FF0000"/>
                </a:solidFill>
              </a:rPr>
              <a:t>Family history of diabetes</a:t>
            </a:r>
          </a:p>
          <a:p>
            <a:pPr marL="285750" indent="-228600">
              <a:lnSpc>
                <a:spcPct val="90000"/>
              </a:lnSpc>
              <a:spcAft>
                <a:spcPts val="600"/>
              </a:spcAft>
              <a:buFont typeface="Arial" panose="020B0604020202020204" pitchFamily="34" charset="0"/>
              <a:buChar char="•"/>
            </a:pPr>
            <a:endParaRPr lang="en-US" sz="1400" b="1"/>
          </a:p>
          <a:p>
            <a:pPr marL="57150">
              <a:lnSpc>
                <a:spcPct val="90000"/>
              </a:lnSpc>
              <a:spcAft>
                <a:spcPts val="600"/>
              </a:spcAft>
            </a:pPr>
            <a:r>
              <a:rPr lang="en-US" sz="1400" b="1"/>
              <a:t>Majima was recently diagnosed with type 2 diabetes during a routine health check at his GP surgery.</a:t>
            </a:r>
          </a:p>
        </p:txBody>
      </p:sp>
      <p:sp>
        <p:nvSpPr>
          <p:cNvPr id="15" name="Freeform: Shape 14">
            <a:extLst>
              <a:ext uri="{FF2B5EF4-FFF2-40B4-BE49-F238E27FC236}">
                <a16:creationId xmlns:a16="http://schemas.microsoft.com/office/drawing/2014/main" id="{6BFFEA99-E831-4C3B-8D16-0EA4AB33F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5584" y="610517"/>
            <a:ext cx="4010943" cy="563696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A person in a hospital bed holding a device&#10;&#10;AI-generated content may be incorrect.">
            <a:extLst>
              <a:ext uri="{FF2B5EF4-FFF2-40B4-BE49-F238E27FC236}">
                <a16:creationId xmlns:a16="http://schemas.microsoft.com/office/drawing/2014/main" id="{20EBA207-8FA8-537D-BDFF-605951DD9FF5}"/>
              </a:ext>
            </a:extLst>
          </p:cNvPr>
          <p:cNvPicPr>
            <a:picLocks noChangeAspect="1"/>
          </p:cNvPicPr>
          <p:nvPr/>
        </p:nvPicPr>
        <p:blipFill>
          <a:blip r:embed="rId4"/>
          <a:srcRect r="2" b="4131"/>
          <a:stretch>
            <a:fillRect/>
          </a:stretch>
        </p:blipFill>
        <p:spPr>
          <a:xfrm>
            <a:off x="7761092" y="771383"/>
            <a:ext cx="3684567" cy="5311922"/>
          </a:xfrm>
          <a:prstGeom prst="rect">
            <a:avLst/>
          </a:prstGeom>
        </p:spPr>
      </p:pic>
      <p:sp>
        <p:nvSpPr>
          <p:cNvPr id="17" name="Freeform: Shape 16">
            <a:extLst>
              <a:ext uri="{FF2B5EF4-FFF2-40B4-BE49-F238E27FC236}">
                <a16:creationId xmlns:a16="http://schemas.microsoft.com/office/drawing/2014/main" id="{3B9FD11D-7561-43C8-BE54-00D7DCF0E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5391" y="5800300"/>
            <a:ext cx="5736610" cy="1057702"/>
          </a:xfrm>
          <a:custGeom>
            <a:avLst/>
            <a:gdLst>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3959588 w 5741575"/>
              <a:gd name="connsiteY74" fmla="*/ 239195 h 955271"/>
              <a:gd name="connsiteX75" fmla="*/ 4114838 w 5741575"/>
              <a:gd name="connsiteY75" fmla="*/ 238165 h 955271"/>
              <a:gd name="connsiteX76" fmla="*/ 4271023 w 5741575"/>
              <a:gd name="connsiteY76" fmla="*/ 241959 h 955271"/>
              <a:gd name="connsiteX77" fmla="*/ 4367397 w 5741575"/>
              <a:gd name="connsiteY77" fmla="*/ 271442 h 955271"/>
              <a:gd name="connsiteX78" fmla="*/ 4495366 w 5741575"/>
              <a:gd name="connsiteY78" fmla="*/ 271618 h 955271"/>
              <a:gd name="connsiteX79" fmla="*/ 4517347 w 5741575"/>
              <a:gd name="connsiteY79" fmla="*/ 275639 h 955271"/>
              <a:gd name="connsiteX80" fmla="*/ 4546116 w 5741575"/>
              <a:gd name="connsiteY80" fmla="*/ 268568 h 955271"/>
              <a:gd name="connsiteX81" fmla="*/ 4661259 w 5741575"/>
              <a:gd name="connsiteY81" fmla="*/ 238966 h 955271"/>
              <a:gd name="connsiteX82" fmla="*/ 4750403 w 5741575"/>
              <a:gd name="connsiteY82" fmla="*/ 204364 h 955271"/>
              <a:gd name="connsiteX83" fmla="*/ 4867614 w 5741575"/>
              <a:gd name="connsiteY83" fmla="*/ 208668 h 955271"/>
              <a:gd name="connsiteX84" fmla="*/ 4937036 w 5741575"/>
              <a:gd name="connsiteY84" fmla="*/ 195446 h 955271"/>
              <a:gd name="connsiteX85" fmla="*/ 5047626 w 5741575"/>
              <a:gd name="connsiteY85" fmla="*/ 149604 h 955271"/>
              <a:gd name="connsiteX86" fmla="*/ 5200247 w 5741575"/>
              <a:gd name="connsiteY86" fmla="*/ 142695 h 955271"/>
              <a:gd name="connsiteX87" fmla="*/ 5235691 w 5741575"/>
              <a:gd name="connsiteY87" fmla="*/ 173330 h 955271"/>
              <a:gd name="connsiteX88" fmla="*/ 5280133 w 5741575"/>
              <a:gd name="connsiteY88" fmla="*/ 189342 h 955271"/>
              <a:gd name="connsiteX89" fmla="*/ 5291963 w 5741575"/>
              <a:gd name="connsiteY89" fmla="*/ 139446 h 955271"/>
              <a:gd name="connsiteX90" fmla="*/ 5418472 w 5741575"/>
              <a:gd name="connsiteY90" fmla="*/ 89163 h 955271"/>
              <a:gd name="connsiteX91" fmla="*/ 5482354 w 5741575"/>
              <a:gd name="connsiteY91" fmla="*/ 69470 h 955271"/>
              <a:gd name="connsiteX92" fmla="*/ 5583280 w 5741575"/>
              <a:gd name="connsiteY92" fmla="*/ 49787 h 955271"/>
              <a:gd name="connsiteX93" fmla="*/ 5613766 w 5741575"/>
              <a:gd name="connsiteY93" fmla="*/ 41855 h 955271"/>
              <a:gd name="connsiteX94" fmla="*/ 5684952 w 5741575"/>
              <a:gd name="connsiteY94" fmla="*/ 26088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791651 w 5741575"/>
              <a:gd name="connsiteY38" fmla="*/ 567019 h 955271"/>
              <a:gd name="connsiteX39" fmla="*/ 1873778 w 5741575"/>
              <a:gd name="connsiteY39" fmla="*/ 530130 h 955271"/>
              <a:gd name="connsiteX40" fmla="*/ 1988411 w 5741575"/>
              <a:gd name="connsiteY40" fmla="*/ 491599 h 955271"/>
              <a:gd name="connsiteX41" fmla="*/ 2085507 w 5741575"/>
              <a:gd name="connsiteY41" fmla="*/ 498527 h 955271"/>
              <a:gd name="connsiteX42" fmla="*/ 2090767 w 5741575"/>
              <a:gd name="connsiteY42" fmla="*/ 490616 h 955271"/>
              <a:gd name="connsiteX43" fmla="*/ 2151143 w 5741575"/>
              <a:gd name="connsiteY43" fmla="*/ 478332 h 955271"/>
              <a:gd name="connsiteX44" fmla="*/ 2378710 w 5741575"/>
              <a:gd name="connsiteY44" fmla="*/ 477570 h 955271"/>
              <a:gd name="connsiteX45" fmla="*/ 2496256 w 5741575"/>
              <a:gd name="connsiteY45" fmla="*/ 452396 h 955271"/>
              <a:gd name="connsiteX46" fmla="*/ 2535387 w 5741575"/>
              <a:gd name="connsiteY46" fmla="*/ 436645 h 955271"/>
              <a:gd name="connsiteX47" fmla="*/ 2601109 w 5741575"/>
              <a:gd name="connsiteY47" fmla="*/ 410678 h 955271"/>
              <a:gd name="connsiteX48" fmla="*/ 2643855 w 5741575"/>
              <a:gd name="connsiteY48" fmla="*/ 374482 h 955271"/>
              <a:gd name="connsiteX49" fmla="*/ 2657726 w 5741575"/>
              <a:gd name="connsiteY49" fmla="*/ 365841 h 955271"/>
              <a:gd name="connsiteX50" fmla="*/ 2687125 w 5741575"/>
              <a:gd name="connsiteY50" fmla="*/ 366820 h 955271"/>
              <a:gd name="connsiteX51" fmla="*/ 2697479 w 5741575"/>
              <a:gd name="connsiteY51" fmla="*/ 361430 h 955271"/>
              <a:gd name="connsiteX52" fmla="*/ 2701547 w 5741575"/>
              <a:gd name="connsiteY52" fmla="*/ 361545 h 955271"/>
              <a:gd name="connsiteX53" fmla="*/ 2711054 w 5741575"/>
              <a:gd name="connsiteY53" fmla="*/ 360597 h 955271"/>
              <a:gd name="connsiteX54" fmla="*/ 2710438 w 5741575"/>
              <a:gd name="connsiteY54" fmla="*/ 366958 h 955271"/>
              <a:gd name="connsiteX55" fmla="*/ 2722936 w 5741575"/>
              <a:gd name="connsiteY55" fmla="*/ 377633 h 955271"/>
              <a:gd name="connsiteX56" fmla="*/ 2777227 w 5741575"/>
              <a:gd name="connsiteY56" fmla="*/ 368972 h 955271"/>
              <a:gd name="connsiteX57" fmla="*/ 2779510 w 5741575"/>
              <a:gd name="connsiteY57" fmla="*/ 361652 h 955271"/>
              <a:gd name="connsiteX58" fmla="*/ 2786278 w 5741575"/>
              <a:gd name="connsiteY58" fmla="*/ 359869 h 955271"/>
              <a:gd name="connsiteX59" fmla="*/ 2792101 w 5741575"/>
              <a:gd name="connsiteY59" fmla="*/ 365927 h 955271"/>
              <a:gd name="connsiteX60" fmla="*/ 2885545 w 5741575"/>
              <a:gd name="connsiteY60" fmla="*/ 372818 h 955271"/>
              <a:gd name="connsiteX61" fmla="*/ 3009558 w 5741575"/>
              <a:gd name="connsiteY61" fmla="*/ 370573 h 955271"/>
              <a:gd name="connsiteX62" fmla="*/ 3095010 w 5741575"/>
              <a:gd name="connsiteY62" fmla="*/ 332454 h 955271"/>
              <a:gd name="connsiteX63" fmla="*/ 3103742 w 5741575"/>
              <a:gd name="connsiteY63" fmla="*/ 337974 h 955271"/>
              <a:gd name="connsiteX64" fmla="*/ 3165093 w 5741575"/>
              <a:gd name="connsiteY64" fmla="*/ 329459 h 955271"/>
              <a:gd name="connsiteX65" fmla="*/ 3373785 w 5741575"/>
              <a:gd name="connsiteY65" fmla="*/ 255680 h 955271"/>
              <a:gd name="connsiteX66" fmla="*/ 3493851 w 5741575"/>
              <a:gd name="connsiteY66" fmla="*/ 240255 h 955271"/>
              <a:gd name="connsiteX67" fmla="*/ 3537470 w 5741575"/>
              <a:gd name="connsiteY67" fmla="*/ 241867 h 955271"/>
              <a:gd name="connsiteX68" fmla="*/ 3610489 w 5741575"/>
              <a:gd name="connsiteY68" fmla="*/ 244128 h 955271"/>
              <a:gd name="connsiteX69" fmla="*/ 3667539 w 5741575"/>
              <a:gd name="connsiteY69" fmla="*/ 263271 h 955271"/>
              <a:gd name="connsiteX70" fmla="*/ 3727614 w 5741575"/>
              <a:gd name="connsiteY70" fmla="*/ 258245 h 955271"/>
              <a:gd name="connsiteX71" fmla="*/ 3738369 w 5741575"/>
              <a:gd name="connsiteY71" fmla="*/ 234506 h 955271"/>
              <a:gd name="connsiteX72" fmla="*/ 3803670 w 5741575"/>
              <a:gd name="connsiteY72" fmla="*/ 236457 h 955271"/>
              <a:gd name="connsiteX73" fmla="*/ 3903080 w 5741575"/>
              <a:gd name="connsiteY73" fmla="*/ 241890 h 955271"/>
              <a:gd name="connsiteX74" fmla="*/ 4114838 w 5741575"/>
              <a:gd name="connsiteY74" fmla="*/ 238165 h 955271"/>
              <a:gd name="connsiteX75" fmla="*/ 4271023 w 5741575"/>
              <a:gd name="connsiteY75" fmla="*/ 241959 h 955271"/>
              <a:gd name="connsiteX76" fmla="*/ 4367397 w 5741575"/>
              <a:gd name="connsiteY76" fmla="*/ 271442 h 955271"/>
              <a:gd name="connsiteX77" fmla="*/ 4495366 w 5741575"/>
              <a:gd name="connsiteY77" fmla="*/ 271618 h 955271"/>
              <a:gd name="connsiteX78" fmla="*/ 4517347 w 5741575"/>
              <a:gd name="connsiteY78" fmla="*/ 275639 h 955271"/>
              <a:gd name="connsiteX79" fmla="*/ 4546116 w 5741575"/>
              <a:gd name="connsiteY79" fmla="*/ 268568 h 955271"/>
              <a:gd name="connsiteX80" fmla="*/ 4661259 w 5741575"/>
              <a:gd name="connsiteY80" fmla="*/ 238966 h 955271"/>
              <a:gd name="connsiteX81" fmla="*/ 4750403 w 5741575"/>
              <a:gd name="connsiteY81" fmla="*/ 204364 h 955271"/>
              <a:gd name="connsiteX82" fmla="*/ 4867614 w 5741575"/>
              <a:gd name="connsiteY82" fmla="*/ 208668 h 955271"/>
              <a:gd name="connsiteX83" fmla="*/ 4937036 w 5741575"/>
              <a:gd name="connsiteY83" fmla="*/ 195446 h 955271"/>
              <a:gd name="connsiteX84" fmla="*/ 5047626 w 5741575"/>
              <a:gd name="connsiteY84" fmla="*/ 149604 h 955271"/>
              <a:gd name="connsiteX85" fmla="*/ 5200247 w 5741575"/>
              <a:gd name="connsiteY85" fmla="*/ 142695 h 955271"/>
              <a:gd name="connsiteX86" fmla="*/ 5235691 w 5741575"/>
              <a:gd name="connsiteY86" fmla="*/ 173330 h 955271"/>
              <a:gd name="connsiteX87" fmla="*/ 5280133 w 5741575"/>
              <a:gd name="connsiteY87" fmla="*/ 189342 h 955271"/>
              <a:gd name="connsiteX88" fmla="*/ 5291963 w 5741575"/>
              <a:gd name="connsiteY88" fmla="*/ 139446 h 955271"/>
              <a:gd name="connsiteX89" fmla="*/ 5418472 w 5741575"/>
              <a:gd name="connsiteY89" fmla="*/ 89163 h 955271"/>
              <a:gd name="connsiteX90" fmla="*/ 5482354 w 5741575"/>
              <a:gd name="connsiteY90" fmla="*/ 69470 h 955271"/>
              <a:gd name="connsiteX91" fmla="*/ 5583280 w 5741575"/>
              <a:gd name="connsiteY91" fmla="*/ 49787 h 955271"/>
              <a:gd name="connsiteX92" fmla="*/ 5613766 w 5741575"/>
              <a:gd name="connsiteY92" fmla="*/ 41855 h 955271"/>
              <a:gd name="connsiteX93" fmla="*/ 5684952 w 5741575"/>
              <a:gd name="connsiteY93" fmla="*/ 26088 h 955271"/>
              <a:gd name="connsiteX94" fmla="*/ 5741575 w 5741575"/>
              <a:gd name="connsiteY9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585428 w 5741575"/>
              <a:gd name="connsiteY22" fmla="*/ 826440 h 955271"/>
              <a:gd name="connsiteX23" fmla="*/ 787156 w 5741575"/>
              <a:gd name="connsiteY23" fmla="*/ 838447 h 955271"/>
              <a:gd name="connsiteX24" fmla="*/ 898586 w 5741575"/>
              <a:gd name="connsiteY24" fmla="*/ 808502 h 955271"/>
              <a:gd name="connsiteX25" fmla="*/ 924063 w 5741575"/>
              <a:gd name="connsiteY25" fmla="*/ 770210 h 955271"/>
              <a:gd name="connsiteX26" fmla="*/ 1212574 w 5741575"/>
              <a:gd name="connsiteY26" fmla="*/ 724238 h 955271"/>
              <a:gd name="connsiteX27" fmla="*/ 1280768 w 5741575"/>
              <a:gd name="connsiteY27" fmla="*/ 699122 h 955271"/>
              <a:gd name="connsiteX28" fmla="*/ 1352027 w 5741575"/>
              <a:gd name="connsiteY28" fmla="*/ 704323 h 955271"/>
              <a:gd name="connsiteX29" fmla="*/ 1374314 w 5741575"/>
              <a:gd name="connsiteY29" fmla="*/ 688815 h 955271"/>
              <a:gd name="connsiteX30" fmla="*/ 1378034 w 5741575"/>
              <a:gd name="connsiteY30" fmla="*/ 685842 h 955271"/>
              <a:gd name="connsiteX31" fmla="*/ 1395604 w 5741575"/>
              <a:gd name="connsiteY31" fmla="*/ 680460 h 955271"/>
              <a:gd name="connsiteX32" fmla="*/ 1397206 w 5741575"/>
              <a:gd name="connsiteY32" fmla="*/ 670793 h 955271"/>
              <a:gd name="connsiteX33" fmla="*/ 1421250 w 5741575"/>
              <a:gd name="connsiteY33" fmla="*/ 656855 h 955271"/>
              <a:gd name="connsiteX34" fmla="*/ 1454524 w 5741575"/>
              <a:gd name="connsiteY34" fmla="*/ 649224 h 955271"/>
              <a:gd name="connsiteX35" fmla="*/ 1616217 w 5741575"/>
              <a:gd name="connsiteY35" fmla="*/ 622107 h 955271"/>
              <a:gd name="connsiteX36" fmla="*/ 1710928 w 5741575"/>
              <a:gd name="connsiteY36" fmla="*/ 600666 h 955271"/>
              <a:gd name="connsiteX37" fmla="*/ 1743718 w 5741575"/>
              <a:gd name="connsiteY37" fmla="*/ 584327 h 955271"/>
              <a:gd name="connsiteX38" fmla="*/ 1873778 w 5741575"/>
              <a:gd name="connsiteY38" fmla="*/ 530130 h 955271"/>
              <a:gd name="connsiteX39" fmla="*/ 1988411 w 5741575"/>
              <a:gd name="connsiteY39" fmla="*/ 491599 h 955271"/>
              <a:gd name="connsiteX40" fmla="*/ 2085507 w 5741575"/>
              <a:gd name="connsiteY40" fmla="*/ 498527 h 955271"/>
              <a:gd name="connsiteX41" fmla="*/ 2090767 w 5741575"/>
              <a:gd name="connsiteY41" fmla="*/ 490616 h 955271"/>
              <a:gd name="connsiteX42" fmla="*/ 2151143 w 5741575"/>
              <a:gd name="connsiteY42" fmla="*/ 478332 h 955271"/>
              <a:gd name="connsiteX43" fmla="*/ 2378710 w 5741575"/>
              <a:gd name="connsiteY43" fmla="*/ 477570 h 955271"/>
              <a:gd name="connsiteX44" fmla="*/ 2496256 w 5741575"/>
              <a:gd name="connsiteY44" fmla="*/ 452396 h 955271"/>
              <a:gd name="connsiteX45" fmla="*/ 2535387 w 5741575"/>
              <a:gd name="connsiteY45" fmla="*/ 436645 h 955271"/>
              <a:gd name="connsiteX46" fmla="*/ 2601109 w 5741575"/>
              <a:gd name="connsiteY46" fmla="*/ 410678 h 955271"/>
              <a:gd name="connsiteX47" fmla="*/ 2643855 w 5741575"/>
              <a:gd name="connsiteY47" fmla="*/ 374482 h 955271"/>
              <a:gd name="connsiteX48" fmla="*/ 2657726 w 5741575"/>
              <a:gd name="connsiteY48" fmla="*/ 365841 h 955271"/>
              <a:gd name="connsiteX49" fmla="*/ 2687125 w 5741575"/>
              <a:gd name="connsiteY49" fmla="*/ 366820 h 955271"/>
              <a:gd name="connsiteX50" fmla="*/ 2697479 w 5741575"/>
              <a:gd name="connsiteY50" fmla="*/ 361430 h 955271"/>
              <a:gd name="connsiteX51" fmla="*/ 2701547 w 5741575"/>
              <a:gd name="connsiteY51" fmla="*/ 361545 h 955271"/>
              <a:gd name="connsiteX52" fmla="*/ 2711054 w 5741575"/>
              <a:gd name="connsiteY52" fmla="*/ 360597 h 955271"/>
              <a:gd name="connsiteX53" fmla="*/ 2710438 w 5741575"/>
              <a:gd name="connsiteY53" fmla="*/ 366958 h 955271"/>
              <a:gd name="connsiteX54" fmla="*/ 2722936 w 5741575"/>
              <a:gd name="connsiteY54" fmla="*/ 377633 h 955271"/>
              <a:gd name="connsiteX55" fmla="*/ 2777227 w 5741575"/>
              <a:gd name="connsiteY55" fmla="*/ 368972 h 955271"/>
              <a:gd name="connsiteX56" fmla="*/ 2779510 w 5741575"/>
              <a:gd name="connsiteY56" fmla="*/ 361652 h 955271"/>
              <a:gd name="connsiteX57" fmla="*/ 2786278 w 5741575"/>
              <a:gd name="connsiteY57" fmla="*/ 359869 h 955271"/>
              <a:gd name="connsiteX58" fmla="*/ 2792101 w 5741575"/>
              <a:gd name="connsiteY58" fmla="*/ 365927 h 955271"/>
              <a:gd name="connsiteX59" fmla="*/ 2885545 w 5741575"/>
              <a:gd name="connsiteY59" fmla="*/ 372818 h 955271"/>
              <a:gd name="connsiteX60" fmla="*/ 3009558 w 5741575"/>
              <a:gd name="connsiteY60" fmla="*/ 370573 h 955271"/>
              <a:gd name="connsiteX61" fmla="*/ 3095010 w 5741575"/>
              <a:gd name="connsiteY61" fmla="*/ 332454 h 955271"/>
              <a:gd name="connsiteX62" fmla="*/ 3103742 w 5741575"/>
              <a:gd name="connsiteY62" fmla="*/ 337974 h 955271"/>
              <a:gd name="connsiteX63" fmla="*/ 3165093 w 5741575"/>
              <a:gd name="connsiteY63" fmla="*/ 329459 h 955271"/>
              <a:gd name="connsiteX64" fmla="*/ 3373785 w 5741575"/>
              <a:gd name="connsiteY64" fmla="*/ 255680 h 955271"/>
              <a:gd name="connsiteX65" fmla="*/ 3493851 w 5741575"/>
              <a:gd name="connsiteY65" fmla="*/ 240255 h 955271"/>
              <a:gd name="connsiteX66" fmla="*/ 3537470 w 5741575"/>
              <a:gd name="connsiteY66" fmla="*/ 241867 h 955271"/>
              <a:gd name="connsiteX67" fmla="*/ 3610489 w 5741575"/>
              <a:gd name="connsiteY67" fmla="*/ 244128 h 955271"/>
              <a:gd name="connsiteX68" fmla="*/ 3667539 w 5741575"/>
              <a:gd name="connsiteY68" fmla="*/ 263271 h 955271"/>
              <a:gd name="connsiteX69" fmla="*/ 3727614 w 5741575"/>
              <a:gd name="connsiteY69" fmla="*/ 258245 h 955271"/>
              <a:gd name="connsiteX70" fmla="*/ 3738369 w 5741575"/>
              <a:gd name="connsiteY70" fmla="*/ 234506 h 955271"/>
              <a:gd name="connsiteX71" fmla="*/ 3803670 w 5741575"/>
              <a:gd name="connsiteY71" fmla="*/ 236457 h 955271"/>
              <a:gd name="connsiteX72" fmla="*/ 3903080 w 5741575"/>
              <a:gd name="connsiteY72" fmla="*/ 241890 h 955271"/>
              <a:gd name="connsiteX73" fmla="*/ 4114838 w 5741575"/>
              <a:gd name="connsiteY73" fmla="*/ 238165 h 955271"/>
              <a:gd name="connsiteX74" fmla="*/ 4271023 w 5741575"/>
              <a:gd name="connsiteY74" fmla="*/ 241959 h 955271"/>
              <a:gd name="connsiteX75" fmla="*/ 4367397 w 5741575"/>
              <a:gd name="connsiteY75" fmla="*/ 271442 h 955271"/>
              <a:gd name="connsiteX76" fmla="*/ 4495366 w 5741575"/>
              <a:gd name="connsiteY76" fmla="*/ 271618 h 955271"/>
              <a:gd name="connsiteX77" fmla="*/ 4517347 w 5741575"/>
              <a:gd name="connsiteY77" fmla="*/ 275639 h 955271"/>
              <a:gd name="connsiteX78" fmla="*/ 4546116 w 5741575"/>
              <a:gd name="connsiteY78" fmla="*/ 268568 h 955271"/>
              <a:gd name="connsiteX79" fmla="*/ 4661259 w 5741575"/>
              <a:gd name="connsiteY79" fmla="*/ 238966 h 955271"/>
              <a:gd name="connsiteX80" fmla="*/ 4750403 w 5741575"/>
              <a:gd name="connsiteY80" fmla="*/ 204364 h 955271"/>
              <a:gd name="connsiteX81" fmla="*/ 4867614 w 5741575"/>
              <a:gd name="connsiteY81" fmla="*/ 208668 h 955271"/>
              <a:gd name="connsiteX82" fmla="*/ 4937036 w 5741575"/>
              <a:gd name="connsiteY82" fmla="*/ 195446 h 955271"/>
              <a:gd name="connsiteX83" fmla="*/ 5047626 w 5741575"/>
              <a:gd name="connsiteY83" fmla="*/ 149604 h 955271"/>
              <a:gd name="connsiteX84" fmla="*/ 5200247 w 5741575"/>
              <a:gd name="connsiteY84" fmla="*/ 142695 h 955271"/>
              <a:gd name="connsiteX85" fmla="*/ 5235691 w 5741575"/>
              <a:gd name="connsiteY85" fmla="*/ 173330 h 955271"/>
              <a:gd name="connsiteX86" fmla="*/ 5280133 w 5741575"/>
              <a:gd name="connsiteY86" fmla="*/ 189342 h 955271"/>
              <a:gd name="connsiteX87" fmla="*/ 5291963 w 5741575"/>
              <a:gd name="connsiteY87" fmla="*/ 139446 h 955271"/>
              <a:gd name="connsiteX88" fmla="*/ 5418472 w 5741575"/>
              <a:gd name="connsiteY88" fmla="*/ 89163 h 955271"/>
              <a:gd name="connsiteX89" fmla="*/ 5482354 w 5741575"/>
              <a:gd name="connsiteY89" fmla="*/ 69470 h 955271"/>
              <a:gd name="connsiteX90" fmla="*/ 5583280 w 5741575"/>
              <a:gd name="connsiteY90" fmla="*/ 49787 h 955271"/>
              <a:gd name="connsiteX91" fmla="*/ 5613766 w 5741575"/>
              <a:gd name="connsiteY91" fmla="*/ 41855 h 955271"/>
              <a:gd name="connsiteX92" fmla="*/ 5684952 w 5741575"/>
              <a:gd name="connsiteY92" fmla="*/ 26088 h 955271"/>
              <a:gd name="connsiteX93" fmla="*/ 5741575 w 5741575"/>
              <a:gd name="connsiteY9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379005 w 5741575"/>
              <a:gd name="connsiteY21" fmla="*/ 878900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924063 w 5741575"/>
              <a:gd name="connsiteY24" fmla="*/ 770210 h 955271"/>
              <a:gd name="connsiteX25" fmla="*/ 1212574 w 5741575"/>
              <a:gd name="connsiteY25" fmla="*/ 724238 h 955271"/>
              <a:gd name="connsiteX26" fmla="*/ 1280768 w 5741575"/>
              <a:gd name="connsiteY26" fmla="*/ 699122 h 955271"/>
              <a:gd name="connsiteX27" fmla="*/ 1352027 w 5741575"/>
              <a:gd name="connsiteY27" fmla="*/ 704323 h 955271"/>
              <a:gd name="connsiteX28" fmla="*/ 1374314 w 5741575"/>
              <a:gd name="connsiteY28" fmla="*/ 688815 h 955271"/>
              <a:gd name="connsiteX29" fmla="*/ 1378034 w 5741575"/>
              <a:gd name="connsiteY29" fmla="*/ 685842 h 955271"/>
              <a:gd name="connsiteX30" fmla="*/ 1395604 w 5741575"/>
              <a:gd name="connsiteY30" fmla="*/ 680460 h 955271"/>
              <a:gd name="connsiteX31" fmla="*/ 1397206 w 5741575"/>
              <a:gd name="connsiteY31" fmla="*/ 670793 h 955271"/>
              <a:gd name="connsiteX32" fmla="*/ 1421250 w 5741575"/>
              <a:gd name="connsiteY32" fmla="*/ 656855 h 955271"/>
              <a:gd name="connsiteX33" fmla="*/ 1454524 w 5741575"/>
              <a:gd name="connsiteY33" fmla="*/ 649224 h 955271"/>
              <a:gd name="connsiteX34" fmla="*/ 1616217 w 5741575"/>
              <a:gd name="connsiteY34" fmla="*/ 622107 h 955271"/>
              <a:gd name="connsiteX35" fmla="*/ 1710928 w 5741575"/>
              <a:gd name="connsiteY35" fmla="*/ 600666 h 955271"/>
              <a:gd name="connsiteX36" fmla="*/ 1743718 w 5741575"/>
              <a:gd name="connsiteY36" fmla="*/ 584327 h 955271"/>
              <a:gd name="connsiteX37" fmla="*/ 1873778 w 5741575"/>
              <a:gd name="connsiteY37" fmla="*/ 530130 h 955271"/>
              <a:gd name="connsiteX38" fmla="*/ 1988411 w 5741575"/>
              <a:gd name="connsiteY38" fmla="*/ 491599 h 955271"/>
              <a:gd name="connsiteX39" fmla="*/ 2085507 w 5741575"/>
              <a:gd name="connsiteY39" fmla="*/ 498527 h 955271"/>
              <a:gd name="connsiteX40" fmla="*/ 2090767 w 5741575"/>
              <a:gd name="connsiteY40" fmla="*/ 490616 h 955271"/>
              <a:gd name="connsiteX41" fmla="*/ 2151143 w 5741575"/>
              <a:gd name="connsiteY41" fmla="*/ 478332 h 955271"/>
              <a:gd name="connsiteX42" fmla="*/ 2378710 w 5741575"/>
              <a:gd name="connsiteY42" fmla="*/ 477570 h 955271"/>
              <a:gd name="connsiteX43" fmla="*/ 2496256 w 5741575"/>
              <a:gd name="connsiteY43" fmla="*/ 452396 h 955271"/>
              <a:gd name="connsiteX44" fmla="*/ 2535387 w 5741575"/>
              <a:gd name="connsiteY44" fmla="*/ 436645 h 955271"/>
              <a:gd name="connsiteX45" fmla="*/ 2601109 w 5741575"/>
              <a:gd name="connsiteY45" fmla="*/ 410678 h 955271"/>
              <a:gd name="connsiteX46" fmla="*/ 2643855 w 5741575"/>
              <a:gd name="connsiteY46" fmla="*/ 374482 h 955271"/>
              <a:gd name="connsiteX47" fmla="*/ 2657726 w 5741575"/>
              <a:gd name="connsiteY47" fmla="*/ 365841 h 955271"/>
              <a:gd name="connsiteX48" fmla="*/ 2687125 w 5741575"/>
              <a:gd name="connsiteY48" fmla="*/ 366820 h 955271"/>
              <a:gd name="connsiteX49" fmla="*/ 2697479 w 5741575"/>
              <a:gd name="connsiteY49" fmla="*/ 361430 h 955271"/>
              <a:gd name="connsiteX50" fmla="*/ 2701547 w 5741575"/>
              <a:gd name="connsiteY50" fmla="*/ 361545 h 955271"/>
              <a:gd name="connsiteX51" fmla="*/ 2711054 w 5741575"/>
              <a:gd name="connsiteY51" fmla="*/ 360597 h 955271"/>
              <a:gd name="connsiteX52" fmla="*/ 2710438 w 5741575"/>
              <a:gd name="connsiteY52" fmla="*/ 366958 h 955271"/>
              <a:gd name="connsiteX53" fmla="*/ 2722936 w 5741575"/>
              <a:gd name="connsiteY53" fmla="*/ 377633 h 955271"/>
              <a:gd name="connsiteX54" fmla="*/ 2777227 w 5741575"/>
              <a:gd name="connsiteY54" fmla="*/ 368972 h 955271"/>
              <a:gd name="connsiteX55" fmla="*/ 2779510 w 5741575"/>
              <a:gd name="connsiteY55" fmla="*/ 361652 h 955271"/>
              <a:gd name="connsiteX56" fmla="*/ 2786278 w 5741575"/>
              <a:gd name="connsiteY56" fmla="*/ 359869 h 955271"/>
              <a:gd name="connsiteX57" fmla="*/ 2792101 w 5741575"/>
              <a:gd name="connsiteY57" fmla="*/ 365927 h 955271"/>
              <a:gd name="connsiteX58" fmla="*/ 2885545 w 5741575"/>
              <a:gd name="connsiteY58" fmla="*/ 372818 h 955271"/>
              <a:gd name="connsiteX59" fmla="*/ 3009558 w 5741575"/>
              <a:gd name="connsiteY59" fmla="*/ 370573 h 955271"/>
              <a:gd name="connsiteX60" fmla="*/ 3095010 w 5741575"/>
              <a:gd name="connsiteY60" fmla="*/ 332454 h 955271"/>
              <a:gd name="connsiteX61" fmla="*/ 3103742 w 5741575"/>
              <a:gd name="connsiteY61" fmla="*/ 337974 h 955271"/>
              <a:gd name="connsiteX62" fmla="*/ 3165093 w 5741575"/>
              <a:gd name="connsiteY62" fmla="*/ 329459 h 955271"/>
              <a:gd name="connsiteX63" fmla="*/ 3373785 w 5741575"/>
              <a:gd name="connsiteY63" fmla="*/ 255680 h 955271"/>
              <a:gd name="connsiteX64" fmla="*/ 3493851 w 5741575"/>
              <a:gd name="connsiteY64" fmla="*/ 240255 h 955271"/>
              <a:gd name="connsiteX65" fmla="*/ 3537470 w 5741575"/>
              <a:gd name="connsiteY65" fmla="*/ 241867 h 955271"/>
              <a:gd name="connsiteX66" fmla="*/ 3610489 w 5741575"/>
              <a:gd name="connsiteY66" fmla="*/ 244128 h 955271"/>
              <a:gd name="connsiteX67" fmla="*/ 3667539 w 5741575"/>
              <a:gd name="connsiteY67" fmla="*/ 263271 h 955271"/>
              <a:gd name="connsiteX68" fmla="*/ 3727614 w 5741575"/>
              <a:gd name="connsiteY68" fmla="*/ 258245 h 955271"/>
              <a:gd name="connsiteX69" fmla="*/ 3738369 w 5741575"/>
              <a:gd name="connsiteY69" fmla="*/ 234506 h 955271"/>
              <a:gd name="connsiteX70" fmla="*/ 3803670 w 5741575"/>
              <a:gd name="connsiteY70" fmla="*/ 236457 h 955271"/>
              <a:gd name="connsiteX71" fmla="*/ 3903080 w 5741575"/>
              <a:gd name="connsiteY71" fmla="*/ 241890 h 955271"/>
              <a:gd name="connsiteX72" fmla="*/ 4114838 w 5741575"/>
              <a:gd name="connsiteY72" fmla="*/ 238165 h 955271"/>
              <a:gd name="connsiteX73" fmla="*/ 4271023 w 5741575"/>
              <a:gd name="connsiteY73" fmla="*/ 241959 h 955271"/>
              <a:gd name="connsiteX74" fmla="*/ 4367397 w 5741575"/>
              <a:gd name="connsiteY74" fmla="*/ 271442 h 955271"/>
              <a:gd name="connsiteX75" fmla="*/ 4495366 w 5741575"/>
              <a:gd name="connsiteY75" fmla="*/ 271618 h 955271"/>
              <a:gd name="connsiteX76" fmla="*/ 4517347 w 5741575"/>
              <a:gd name="connsiteY76" fmla="*/ 275639 h 955271"/>
              <a:gd name="connsiteX77" fmla="*/ 4546116 w 5741575"/>
              <a:gd name="connsiteY77" fmla="*/ 268568 h 955271"/>
              <a:gd name="connsiteX78" fmla="*/ 4661259 w 5741575"/>
              <a:gd name="connsiteY78" fmla="*/ 238966 h 955271"/>
              <a:gd name="connsiteX79" fmla="*/ 4750403 w 5741575"/>
              <a:gd name="connsiteY79" fmla="*/ 204364 h 955271"/>
              <a:gd name="connsiteX80" fmla="*/ 4867614 w 5741575"/>
              <a:gd name="connsiteY80" fmla="*/ 208668 h 955271"/>
              <a:gd name="connsiteX81" fmla="*/ 4937036 w 5741575"/>
              <a:gd name="connsiteY81" fmla="*/ 195446 h 955271"/>
              <a:gd name="connsiteX82" fmla="*/ 5047626 w 5741575"/>
              <a:gd name="connsiteY82" fmla="*/ 149604 h 955271"/>
              <a:gd name="connsiteX83" fmla="*/ 5200247 w 5741575"/>
              <a:gd name="connsiteY83" fmla="*/ 142695 h 955271"/>
              <a:gd name="connsiteX84" fmla="*/ 5235691 w 5741575"/>
              <a:gd name="connsiteY84" fmla="*/ 173330 h 955271"/>
              <a:gd name="connsiteX85" fmla="*/ 5280133 w 5741575"/>
              <a:gd name="connsiteY85" fmla="*/ 189342 h 955271"/>
              <a:gd name="connsiteX86" fmla="*/ 5291963 w 5741575"/>
              <a:gd name="connsiteY86" fmla="*/ 139446 h 955271"/>
              <a:gd name="connsiteX87" fmla="*/ 5418472 w 5741575"/>
              <a:gd name="connsiteY87" fmla="*/ 89163 h 955271"/>
              <a:gd name="connsiteX88" fmla="*/ 5482354 w 5741575"/>
              <a:gd name="connsiteY88" fmla="*/ 69470 h 955271"/>
              <a:gd name="connsiteX89" fmla="*/ 5583280 w 5741575"/>
              <a:gd name="connsiteY89" fmla="*/ 49787 h 955271"/>
              <a:gd name="connsiteX90" fmla="*/ 5613766 w 5741575"/>
              <a:gd name="connsiteY90" fmla="*/ 41855 h 955271"/>
              <a:gd name="connsiteX91" fmla="*/ 5684952 w 5741575"/>
              <a:gd name="connsiteY91" fmla="*/ 26088 h 955271"/>
              <a:gd name="connsiteX92" fmla="*/ 5741575 w 5741575"/>
              <a:gd name="connsiteY9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898586 w 5741575"/>
              <a:gd name="connsiteY23" fmla="*/ 808502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212574 w 5741575"/>
              <a:gd name="connsiteY24" fmla="*/ 724238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80768 w 5741575"/>
              <a:gd name="connsiteY25" fmla="*/ 699122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52027 w 5741575"/>
              <a:gd name="connsiteY26" fmla="*/ 704323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356953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33872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299711 w 5741575"/>
              <a:gd name="connsiteY16" fmla="*/ 870064 h 955271"/>
              <a:gd name="connsiteX17" fmla="*/ 306299 w 5741575"/>
              <a:gd name="connsiteY17" fmla="*/ 873609 h 955271"/>
              <a:gd name="connsiteX18" fmla="*/ 331571 w 5741575"/>
              <a:gd name="connsiteY18" fmla="*/ 869866 h 955271"/>
              <a:gd name="connsiteX19" fmla="*/ 384157 w 5741575"/>
              <a:gd name="connsiteY19" fmla="*/ 867971 h 955271"/>
              <a:gd name="connsiteX20" fmla="*/ 477637 w 5741575"/>
              <a:gd name="connsiteY20" fmla="*/ 870334 h 955271"/>
              <a:gd name="connsiteX21" fmla="*/ 570239 w 5741575"/>
              <a:gd name="connsiteY21" fmla="*/ 829596 h 955271"/>
              <a:gd name="connsiteX22" fmla="*/ 787156 w 5741575"/>
              <a:gd name="connsiteY22" fmla="*/ 838447 h 955271"/>
              <a:gd name="connsiteX23" fmla="*/ 948872 w 5741575"/>
              <a:gd name="connsiteY23" fmla="*/ 772201 h 955271"/>
              <a:gd name="connsiteX24" fmla="*/ 1127089 w 5741575"/>
              <a:gd name="connsiteY24" fmla="*/ 746926 h 955271"/>
              <a:gd name="connsiteX25" fmla="*/ 1220426 w 5741575"/>
              <a:gd name="connsiteY25" fmla="*/ 721810 h 955271"/>
              <a:gd name="connsiteX26" fmla="*/ 1306771 w 5741575"/>
              <a:gd name="connsiteY26" fmla="*/ 717936 h 955271"/>
              <a:gd name="connsiteX27" fmla="*/ 1374314 w 5741575"/>
              <a:gd name="connsiteY27" fmla="*/ 688815 h 955271"/>
              <a:gd name="connsiteX28" fmla="*/ 1378034 w 5741575"/>
              <a:gd name="connsiteY28" fmla="*/ 685842 h 955271"/>
              <a:gd name="connsiteX29" fmla="*/ 1395604 w 5741575"/>
              <a:gd name="connsiteY29" fmla="*/ 680460 h 955271"/>
              <a:gd name="connsiteX30" fmla="*/ 1397206 w 5741575"/>
              <a:gd name="connsiteY30" fmla="*/ 670793 h 955271"/>
              <a:gd name="connsiteX31" fmla="*/ 1421250 w 5741575"/>
              <a:gd name="connsiteY31" fmla="*/ 656855 h 955271"/>
              <a:gd name="connsiteX32" fmla="*/ 1454524 w 5741575"/>
              <a:gd name="connsiteY32" fmla="*/ 649224 h 955271"/>
              <a:gd name="connsiteX33" fmla="*/ 1616217 w 5741575"/>
              <a:gd name="connsiteY33" fmla="*/ 622107 h 955271"/>
              <a:gd name="connsiteX34" fmla="*/ 1710928 w 5741575"/>
              <a:gd name="connsiteY34" fmla="*/ 600666 h 955271"/>
              <a:gd name="connsiteX35" fmla="*/ 1743718 w 5741575"/>
              <a:gd name="connsiteY35" fmla="*/ 584327 h 955271"/>
              <a:gd name="connsiteX36" fmla="*/ 1873778 w 5741575"/>
              <a:gd name="connsiteY36" fmla="*/ 530130 h 955271"/>
              <a:gd name="connsiteX37" fmla="*/ 1988411 w 5741575"/>
              <a:gd name="connsiteY37" fmla="*/ 491599 h 955271"/>
              <a:gd name="connsiteX38" fmla="*/ 2085507 w 5741575"/>
              <a:gd name="connsiteY38" fmla="*/ 498527 h 955271"/>
              <a:gd name="connsiteX39" fmla="*/ 2090767 w 5741575"/>
              <a:gd name="connsiteY39" fmla="*/ 490616 h 955271"/>
              <a:gd name="connsiteX40" fmla="*/ 2151143 w 5741575"/>
              <a:gd name="connsiteY40" fmla="*/ 478332 h 955271"/>
              <a:gd name="connsiteX41" fmla="*/ 2378710 w 5741575"/>
              <a:gd name="connsiteY41" fmla="*/ 477570 h 955271"/>
              <a:gd name="connsiteX42" fmla="*/ 2496256 w 5741575"/>
              <a:gd name="connsiteY42" fmla="*/ 452396 h 955271"/>
              <a:gd name="connsiteX43" fmla="*/ 2535387 w 5741575"/>
              <a:gd name="connsiteY43" fmla="*/ 436645 h 955271"/>
              <a:gd name="connsiteX44" fmla="*/ 2601109 w 5741575"/>
              <a:gd name="connsiteY44" fmla="*/ 410678 h 955271"/>
              <a:gd name="connsiteX45" fmla="*/ 2643855 w 5741575"/>
              <a:gd name="connsiteY45" fmla="*/ 374482 h 955271"/>
              <a:gd name="connsiteX46" fmla="*/ 2657726 w 5741575"/>
              <a:gd name="connsiteY46" fmla="*/ 365841 h 955271"/>
              <a:gd name="connsiteX47" fmla="*/ 2687125 w 5741575"/>
              <a:gd name="connsiteY47" fmla="*/ 366820 h 955271"/>
              <a:gd name="connsiteX48" fmla="*/ 2697479 w 5741575"/>
              <a:gd name="connsiteY48" fmla="*/ 361430 h 955271"/>
              <a:gd name="connsiteX49" fmla="*/ 2701547 w 5741575"/>
              <a:gd name="connsiteY49" fmla="*/ 361545 h 955271"/>
              <a:gd name="connsiteX50" fmla="*/ 2711054 w 5741575"/>
              <a:gd name="connsiteY50" fmla="*/ 360597 h 955271"/>
              <a:gd name="connsiteX51" fmla="*/ 2710438 w 5741575"/>
              <a:gd name="connsiteY51" fmla="*/ 366958 h 955271"/>
              <a:gd name="connsiteX52" fmla="*/ 2722936 w 5741575"/>
              <a:gd name="connsiteY52" fmla="*/ 377633 h 955271"/>
              <a:gd name="connsiteX53" fmla="*/ 2777227 w 5741575"/>
              <a:gd name="connsiteY53" fmla="*/ 368972 h 955271"/>
              <a:gd name="connsiteX54" fmla="*/ 2779510 w 5741575"/>
              <a:gd name="connsiteY54" fmla="*/ 361652 h 955271"/>
              <a:gd name="connsiteX55" fmla="*/ 2786278 w 5741575"/>
              <a:gd name="connsiteY55" fmla="*/ 359869 h 955271"/>
              <a:gd name="connsiteX56" fmla="*/ 2792101 w 5741575"/>
              <a:gd name="connsiteY56" fmla="*/ 365927 h 955271"/>
              <a:gd name="connsiteX57" fmla="*/ 2885545 w 5741575"/>
              <a:gd name="connsiteY57" fmla="*/ 372818 h 955271"/>
              <a:gd name="connsiteX58" fmla="*/ 3009558 w 5741575"/>
              <a:gd name="connsiteY58" fmla="*/ 370573 h 955271"/>
              <a:gd name="connsiteX59" fmla="*/ 3095010 w 5741575"/>
              <a:gd name="connsiteY59" fmla="*/ 332454 h 955271"/>
              <a:gd name="connsiteX60" fmla="*/ 3103742 w 5741575"/>
              <a:gd name="connsiteY60" fmla="*/ 337974 h 955271"/>
              <a:gd name="connsiteX61" fmla="*/ 3165093 w 5741575"/>
              <a:gd name="connsiteY61" fmla="*/ 329459 h 955271"/>
              <a:gd name="connsiteX62" fmla="*/ 3373785 w 5741575"/>
              <a:gd name="connsiteY62" fmla="*/ 255680 h 955271"/>
              <a:gd name="connsiteX63" fmla="*/ 3493851 w 5741575"/>
              <a:gd name="connsiteY63" fmla="*/ 240255 h 955271"/>
              <a:gd name="connsiteX64" fmla="*/ 3537470 w 5741575"/>
              <a:gd name="connsiteY64" fmla="*/ 241867 h 955271"/>
              <a:gd name="connsiteX65" fmla="*/ 3610489 w 5741575"/>
              <a:gd name="connsiteY65" fmla="*/ 244128 h 955271"/>
              <a:gd name="connsiteX66" fmla="*/ 3667539 w 5741575"/>
              <a:gd name="connsiteY66" fmla="*/ 263271 h 955271"/>
              <a:gd name="connsiteX67" fmla="*/ 3727614 w 5741575"/>
              <a:gd name="connsiteY67" fmla="*/ 258245 h 955271"/>
              <a:gd name="connsiteX68" fmla="*/ 3738369 w 5741575"/>
              <a:gd name="connsiteY68" fmla="*/ 234506 h 955271"/>
              <a:gd name="connsiteX69" fmla="*/ 3803670 w 5741575"/>
              <a:gd name="connsiteY69" fmla="*/ 236457 h 955271"/>
              <a:gd name="connsiteX70" fmla="*/ 3903080 w 5741575"/>
              <a:gd name="connsiteY70" fmla="*/ 241890 h 955271"/>
              <a:gd name="connsiteX71" fmla="*/ 4114838 w 5741575"/>
              <a:gd name="connsiteY71" fmla="*/ 238165 h 955271"/>
              <a:gd name="connsiteX72" fmla="*/ 4271023 w 5741575"/>
              <a:gd name="connsiteY72" fmla="*/ 241959 h 955271"/>
              <a:gd name="connsiteX73" fmla="*/ 4367397 w 5741575"/>
              <a:gd name="connsiteY73" fmla="*/ 271442 h 955271"/>
              <a:gd name="connsiteX74" fmla="*/ 4495366 w 5741575"/>
              <a:gd name="connsiteY74" fmla="*/ 271618 h 955271"/>
              <a:gd name="connsiteX75" fmla="*/ 4517347 w 5741575"/>
              <a:gd name="connsiteY75" fmla="*/ 275639 h 955271"/>
              <a:gd name="connsiteX76" fmla="*/ 4546116 w 5741575"/>
              <a:gd name="connsiteY76" fmla="*/ 268568 h 955271"/>
              <a:gd name="connsiteX77" fmla="*/ 4661259 w 5741575"/>
              <a:gd name="connsiteY77" fmla="*/ 238966 h 955271"/>
              <a:gd name="connsiteX78" fmla="*/ 4750403 w 5741575"/>
              <a:gd name="connsiteY78" fmla="*/ 204364 h 955271"/>
              <a:gd name="connsiteX79" fmla="*/ 4867614 w 5741575"/>
              <a:gd name="connsiteY79" fmla="*/ 208668 h 955271"/>
              <a:gd name="connsiteX80" fmla="*/ 4937036 w 5741575"/>
              <a:gd name="connsiteY80" fmla="*/ 195446 h 955271"/>
              <a:gd name="connsiteX81" fmla="*/ 5047626 w 5741575"/>
              <a:gd name="connsiteY81" fmla="*/ 149604 h 955271"/>
              <a:gd name="connsiteX82" fmla="*/ 5200247 w 5741575"/>
              <a:gd name="connsiteY82" fmla="*/ 142695 h 955271"/>
              <a:gd name="connsiteX83" fmla="*/ 5235691 w 5741575"/>
              <a:gd name="connsiteY83" fmla="*/ 173330 h 955271"/>
              <a:gd name="connsiteX84" fmla="*/ 5280133 w 5741575"/>
              <a:gd name="connsiteY84" fmla="*/ 189342 h 955271"/>
              <a:gd name="connsiteX85" fmla="*/ 5291963 w 5741575"/>
              <a:gd name="connsiteY85" fmla="*/ 139446 h 955271"/>
              <a:gd name="connsiteX86" fmla="*/ 5418472 w 5741575"/>
              <a:gd name="connsiteY86" fmla="*/ 89163 h 955271"/>
              <a:gd name="connsiteX87" fmla="*/ 5482354 w 5741575"/>
              <a:gd name="connsiteY87" fmla="*/ 69470 h 955271"/>
              <a:gd name="connsiteX88" fmla="*/ 5583280 w 5741575"/>
              <a:gd name="connsiteY88" fmla="*/ 49787 h 955271"/>
              <a:gd name="connsiteX89" fmla="*/ 5613766 w 5741575"/>
              <a:gd name="connsiteY89" fmla="*/ 41855 h 955271"/>
              <a:gd name="connsiteX90" fmla="*/ 5684952 w 5741575"/>
              <a:gd name="connsiteY90" fmla="*/ 26088 h 955271"/>
              <a:gd name="connsiteX91" fmla="*/ 5741575 w 5741575"/>
              <a:gd name="connsiteY9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282041 w 5741575"/>
              <a:gd name="connsiteY15" fmla="*/ 871263 h 955271"/>
              <a:gd name="connsiteX16" fmla="*/ 306299 w 5741575"/>
              <a:gd name="connsiteY16" fmla="*/ 873609 h 955271"/>
              <a:gd name="connsiteX17" fmla="*/ 331571 w 5741575"/>
              <a:gd name="connsiteY17" fmla="*/ 869866 h 955271"/>
              <a:gd name="connsiteX18" fmla="*/ 384157 w 5741575"/>
              <a:gd name="connsiteY18" fmla="*/ 867971 h 955271"/>
              <a:gd name="connsiteX19" fmla="*/ 477637 w 5741575"/>
              <a:gd name="connsiteY19" fmla="*/ 870334 h 955271"/>
              <a:gd name="connsiteX20" fmla="*/ 570239 w 5741575"/>
              <a:gd name="connsiteY20" fmla="*/ 829596 h 955271"/>
              <a:gd name="connsiteX21" fmla="*/ 787156 w 5741575"/>
              <a:gd name="connsiteY21" fmla="*/ 838447 h 955271"/>
              <a:gd name="connsiteX22" fmla="*/ 948872 w 5741575"/>
              <a:gd name="connsiteY22" fmla="*/ 772201 h 955271"/>
              <a:gd name="connsiteX23" fmla="*/ 1127089 w 5741575"/>
              <a:gd name="connsiteY23" fmla="*/ 746926 h 955271"/>
              <a:gd name="connsiteX24" fmla="*/ 1220426 w 5741575"/>
              <a:gd name="connsiteY24" fmla="*/ 721810 h 955271"/>
              <a:gd name="connsiteX25" fmla="*/ 1306771 w 5741575"/>
              <a:gd name="connsiteY25" fmla="*/ 717936 h 955271"/>
              <a:gd name="connsiteX26" fmla="*/ 1374314 w 5741575"/>
              <a:gd name="connsiteY26" fmla="*/ 688815 h 955271"/>
              <a:gd name="connsiteX27" fmla="*/ 1378034 w 5741575"/>
              <a:gd name="connsiteY27" fmla="*/ 685842 h 955271"/>
              <a:gd name="connsiteX28" fmla="*/ 1395604 w 5741575"/>
              <a:gd name="connsiteY28" fmla="*/ 680460 h 955271"/>
              <a:gd name="connsiteX29" fmla="*/ 1397206 w 5741575"/>
              <a:gd name="connsiteY29" fmla="*/ 670793 h 955271"/>
              <a:gd name="connsiteX30" fmla="*/ 1421250 w 5741575"/>
              <a:gd name="connsiteY30" fmla="*/ 656855 h 955271"/>
              <a:gd name="connsiteX31" fmla="*/ 1454524 w 5741575"/>
              <a:gd name="connsiteY31" fmla="*/ 649224 h 955271"/>
              <a:gd name="connsiteX32" fmla="*/ 1616217 w 5741575"/>
              <a:gd name="connsiteY32" fmla="*/ 622107 h 955271"/>
              <a:gd name="connsiteX33" fmla="*/ 1710928 w 5741575"/>
              <a:gd name="connsiteY33" fmla="*/ 600666 h 955271"/>
              <a:gd name="connsiteX34" fmla="*/ 1743718 w 5741575"/>
              <a:gd name="connsiteY34" fmla="*/ 584327 h 955271"/>
              <a:gd name="connsiteX35" fmla="*/ 1873778 w 5741575"/>
              <a:gd name="connsiteY35" fmla="*/ 530130 h 955271"/>
              <a:gd name="connsiteX36" fmla="*/ 1988411 w 5741575"/>
              <a:gd name="connsiteY36" fmla="*/ 491599 h 955271"/>
              <a:gd name="connsiteX37" fmla="*/ 2085507 w 5741575"/>
              <a:gd name="connsiteY37" fmla="*/ 498527 h 955271"/>
              <a:gd name="connsiteX38" fmla="*/ 2090767 w 5741575"/>
              <a:gd name="connsiteY38" fmla="*/ 490616 h 955271"/>
              <a:gd name="connsiteX39" fmla="*/ 2151143 w 5741575"/>
              <a:gd name="connsiteY39" fmla="*/ 478332 h 955271"/>
              <a:gd name="connsiteX40" fmla="*/ 2378710 w 5741575"/>
              <a:gd name="connsiteY40" fmla="*/ 477570 h 955271"/>
              <a:gd name="connsiteX41" fmla="*/ 2496256 w 5741575"/>
              <a:gd name="connsiteY41" fmla="*/ 452396 h 955271"/>
              <a:gd name="connsiteX42" fmla="*/ 2535387 w 5741575"/>
              <a:gd name="connsiteY42" fmla="*/ 436645 h 955271"/>
              <a:gd name="connsiteX43" fmla="*/ 2601109 w 5741575"/>
              <a:gd name="connsiteY43" fmla="*/ 410678 h 955271"/>
              <a:gd name="connsiteX44" fmla="*/ 2643855 w 5741575"/>
              <a:gd name="connsiteY44" fmla="*/ 374482 h 955271"/>
              <a:gd name="connsiteX45" fmla="*/ 2657726 w 5741575"/>
              <a:gd name="connsiteY45" fmla="*/ 365841 h 955271"/>
              <a:gd name="connsiteX46" fmla="*/ 2687125 w 5741575"/>
              <a:gd name="connsiteY46" fmla="*/ 366820 h 955271"/>
              <a:gd name="connsiteX47" fmla="*/ 2697479 w 5741575"/>
              <a:gd name="connsiteY47" fmla="*/ 361430 h 955271"/>
              <a:gd name="connsiteX48" fmla="*/ 2701547 w 5741575"/>
              <a:gd name="connsiteY48" fmla="*/ 361545 h 955271"/>
              <a:gd name="connsiteX49" fmla="*/ 2711054 w 5741575"/>
              <a:gd name="connsiteY49" fmla="*/ 360597 h 955271"/>
              <a:gd name="connsiteX50" fmla="*/ 2710438 w 5741575"/>
              <a:gd name="connsiteY50" fmla="*/ 366958 h 955271"/>
              <a:gd name="connsiteX51" fmla="*/ 2722936 w 5741575"/>
              <a:gd name="connsiteY51" fmla="*/ 377633 h 955271"/>
              <a:gd name="connsiteX52" fmla="*/ 2777227 w 5741575"/>
              <a:gd name="connsiteY52" fmla="*/ 368972 h 955271"/>
              <a:gd name="connsiteX53" fmla="*/ 2779510 w 5741575"/>
              <a:gd name="connsiteY53" fmla="*/ 361652 h 955271"/>
              <a:gd name="connsiteX54" fmla="*/ 2786278 w 5741575"/>
              <a:gd name="connsiteY54" fmla="*/ 359869 h 955271"/>
              <a:gd name="connsiteX55" fmla="*/ 2792101 w 5741575"/>
              <a:gd name="connsiteY55" fmla="*/ 365927 h 955271"/>
              <a:gd name="connsiteX56" fmla="*/ 2885545 w 5741575"/>
              <a:gd name="connsiteY56" fmla="*/ 372818 h 955271"/>
              <a:gd name="connsiteX57" fmla="*/ 3009558 w 5741575"/>
              <a:gd name="connsiteY57" fmla="*/ 370573 h 955271"/>
              <a:gd name="connsiteX58" fmla="*/ 3095010 w 5741575"/>
              <a:gd name="connsiteY58" fmla="*/ 332454 h 955271"/>
              <a:gd name="connsiteX59" fmla="*/ 3103742 w 5741575"/>
              <a:gd name="connsiteY59" fmla="*/ 337974 h 955271"/>
              <a:gd name="connsiteX60" fmla="*/ 3165093 w 5741575"/>
              <a:gd name="connsiteY60" fmla="*/ 329459 h 955271"/>
              <a:gd name="connsiteX61" fmla="*/ 3373785 w 5741575"/>
              <a:gd name="connsiteY61" fmla="*/ 255680 h 955271"/>
              <a:gd name="connsiteX62" fmla="*/ 3493851 w 5741575"/>
              <a:gd name="connsiteY62" fmla="*/ 240255 h 955271"/>
              <a:gd name="connsiteX63" fmla="*/ 3537470 w 5741575"/>
              <a:gd name="connsiteY63" fmla="*/ 241867 h 955271"/>
              <a:gd name="connsiteX64" fmla="*/ 3610489 w 5741575"/>
              <a:gd name="connsiteY64" fmla="*/ 244128 h 955271"/>
              <a:gd name="connsiteX65" fmla="*/ 3667539 w 5741575"/>
              <a:gd name="connsiteY65" fmla="*/ 263271 h 955271"/>
              <a:gd name="connsiteX66" fmla="*/ 3727614 w 5741575"/>
              <a:gd name="connsiteY66" fmla="*/ 258245 h 955271"/>
              <a:gd name="connsiteX67" fmla="*/ 3738369 w 5741575"/>
              <a:gd name="connsiteY67" fmla="*/ 234506 h 955271"/>
              <a:gd name="connsiteX68" fmla="*/ 3803670 w 5741575"/>
              <a:gd name="connsiteY68" fmla="*/ 236457 h 955271"/>
              <a:gd name="connsiteX69" fmla="*/ 3903080 w 5741575"/>
              <a:gd name="connsiteY69" fmla="*/ 241890 h 955271"/>
              <a:gd name="connsiteX70" fmla="*/ 4114838 w 5741575"/>
              <a:gd name="connsiteY70" fmla="*/ 238165 h 955271"/>
              <a:gd name="connsiteX71" fmla="*/ 4271023 w 5741575"/>
              <a:gd name="connsiteY71" fmla="*/ 241959 h 955271"/>
              <a:gd name="connsiteX72" fmla="*/ 4367397 w 5741575"/>
              <a:gd name="connsiteY72" fmla="*/ 271442 h 955271"/>
              <a:gd name="connsiteX73" fmla="*/ 4495366 w 5741575"/>
              <a:gd name="connsiteY73" fmla="*/ 271618 h 955271"/>
              <a:gd name="connsiteX74" fmla="*/ 4517347 w 5741575"/>
              <a:gd name="connsiteY74" fmla="*/ 275639 h 955271"/>
              <a:gd name="connsiteX75" fmla="*/ 4546116 w 5741575"/>
              <a:gd name="connsiteY75" fmla="*/ 268568 h 955271"/>
              <a:gd name="connsiteX76" fmla="*/ 4661259 w 5741575"/>
              <a:gd name="connsiteY76" fmla="*/ 238966 h 955271"/>
              <a:gd name="connsiteX77" fmla="*/ 4750403 w 5741575"/>
              <a:gd name="connsiteY77" fmla="*/ 204364 h 955271"/>
              <a:gd name="connsiteX78" fmla="*/ 4867614 w 5741575"/>
              <a:gd name="connsiteY78" fmla="*/ 208668 h 955271"/>
              <a:gd name="connsiteX79" fmla="*/ 4937036 w 5741575"/>
              <a:gd name="connsiteY79" fmla="*/ 195446 h 955271"/>
              <a:gd name="connsiteX80" fmla="*/ 5047626 w 5741575"/>
              <a:gd name="connsiteY80" fmla="*/ 149604 h 955271"/>
              <a:gd name="connsiteX81" fmla="*/ 5200247 w 5741575"/>
              <a:gd name="connsiteY81" fmla="*/ 142695 h 955271"/>
              <a:gd name="connsiteX82" fmla="*/ 5235691 w 5741575"/>
              <a:gd name="connsiteY82" fmla="*/ 173330 h 955271"/>
              <a:gd name="connsiteX83" fmla="*/ 5280133 w 5741575"/>
              <a:gd name="connsiteY83" fmla="*/ 189342 h 955271"/>
              <a:gd name="connsiteX84" fmla="*/ 5291963 w 5741575"/>
              <a:gd name="connsiteY84" fmla="*/ 139446 h 955271"/>
              <a:gd name="connsiteX85" fmla="*/ 5418472 w 5741575"/>
              <a:gd name="connsiteY85" fmla="*/ 89163 h 955271"/>
              <a:gd name="connsiteX86" fmla="*/ 5482354 w 5741575"/>
              <a:gd name="connsiteY86" fmla="*/ 69470 h 955271"/>
              <a:gd name="connsiteX87" fmla="*/ 5583280 w 5741575"/>
              <a:gd name="connsiteY87" fmla="*/ 49787 h 955271"/>
              <a:gd name="connsiteX88" fmla="*/ 5613766 w 5741575"/>
              <a:gd name="connsiteY88" fmla="*/ 41855 h 955271"/>
              <a:gd name="connsiteX89" fmla="*/ 5684952 w 5741575"/>
              <a:gd name="connsiteY89" fmla="*/ 26088 h 955271"/>
              <a:gd name="connsiteX90" fmla="*/ 5741575 w 5741575"/>
              <a:gd name="connsiteY9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45611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93851 w 5741575"/>
              <a:gd name="connsiteY8" fmla="*/ 922923 h 955271"/>
              <a:gd name="connsiteX9" fmla="*/ 148657 w 5741575"/>
              <a:gd name="connsiteY9" fmla="*/ 898134 h 955271"/>
              <a:gd name="connsiteX10" fmla="*/ 174554 w 5741575"/>
              <a:gd name="connsiteY10" fmla="*/ 886351 h 955271"/>
              <a:gd name="connsiteX11" fmla="*/ 187633 w 5741575"/>
              <a:gd name="connsiteY11" fmla="*/ 878226 h 955271"/>
              <a:gd name="connsiteX12" fmla="*/ 187961 w 5741575"/>
              <a:gd name="connsiteY12" fmla="*/ 876538 h 955271"/>
              <a:gd name="connsiteX13" fmla="*/ 240501 w 5741575"/>
              <a:gd name="connsiteY13" fmla="*/ 873150 h 955271"/>
              <a:gd name="connsiteX14" fmla="*/ 246345 w 5741575"/>
              <a:gd name="connsiteY14" fmla="*/ 869942 h 955271"/>
              <a:gd name="connsiteX15" fmla="*/ 306299 w 5741575"/>
              <a:gd name="connsiteY15" fmla="*/ 873609 h 955271"/>
              <a:gd name="connsiteX16" fmla="*/ 331571 w 5741575"/>
              <a:gd name="connsiteY16" fmla="*/ 869866 h 955271"/>
              <a:gd name="connsiteX17" fmla="*/ 384157 w 5741575"/>
              <a:gd name="connsiteY17" fmla="*/ 867971 h 955271"/>
              <a:gd name="connsiteX18" fmla="*/ 477637 w 5741575"/>
              <a:gd name="connsiteY18" fmla="*/ 870334 h 955271"/>
              <a:gd name="connsiteX19" fmla="*/ 570239 w 5741575"/>
              <a:gd name="connsiteY19" fmla="*/ 829596 h 955271"/>
              <a:gd name="connsiteX20" fmla="*/ 787156 w 5741575"/>
              <a:gd name="connsiteY20" fmla="*/ 838447 h 955271"/>
              <a:gd name="connsiteX21" fmla="*/ 948872 w 5741575"/>
              <a:gd name="connsiteY21" fmla="*/ 772201 h 955271"/>
              <a:gd name="connsiteX22" fmla="*/ 1127089 w 5741575"/>
              <a:gd name="connsiteY22" fmla="*/ 746926 h 955271"/>
              <a:gd name="connsiteX23" fmla="*/ 1220426 w 5741575"/>
              <a:gd name="connsiteY23" fmla="*/ 721810 h 955271"/>
              <a:gd name="connsiteX24" fmla="*/ 1306771 w 5741575"/>
              <a:gd name="connsiteY24" fmla="*/ 717936 h 955271"/>
              <a:gd name="connsiteX25" fmla="*/ 1374314 w 5741575"/>
              <a:gd name="connsiteY25" fmla="*/ 688815 h 955271"/>
              <a:gd name="connsiteX26" fmla="*/ 1378034 w 5741575"/>
              <a:gd name="connsiteY26" fmla="*/ 685842 h 955271"/>
              <a:gd name="connsiteX27" fmla="*/ 1395604 w 5741575"/>
              <a:gd name="connsiteY27" fmla="*/ 680460 h 955271"/>
              <a:gd name="connsiteX28" fmla="*/ 1397206 w 5741575"/>
              <a:gd name="connsiteY28" fmla="*/ 670793 h 955271"/>
              <a:gd name="connsiteX29" fmla="*/ 1421250 w 5741575"/>
              <a:gd name="connsiteY29" fmla="*/ 656855 h 955271"/>
              <a:gd name="connsiteX30" fmla="*/ 1454524 w 5741575"/>
              <a:gd name="connsiteY30" fmla="*/ 649224 h 955271"/>
              <a:gd name="connsiteX31" fmla="*/ 1616217 w 5741575"/>
              <a:gd name="connsiteY31" fmla="*/ 622107 h 955271"/>
              <a:gd name="connsiteX32" fmla="*/ 1710928 w 5741575"/>
              <a:gd name="connsiteY32" fmla="*/ 600666 h 955271"/>
              <a:gd name="connsiteX33" fmla="*/ 1743718 w 5741575"/>
              <a:gd name="connsiteY33" fmla="*/ 584327 h 955271"/>
              <a:gd name="connsiteX34" fmla="*/ 1873778 w 5741575"/>
              <a:gd name="connsiteY34" fmla="*/ 530130 h 955271"/>
              <a:gd name="connsiteX35" fmla="*/ 1988411 w 5741575"/>
              <a:gd name="connsiteY35" fmla="*/ 491599 h 955271"/>
              <a:gd name="connsiteX36" fmla="*/ 2085507 w 5741575"/>
              <a:gd name="connsiteY36" fmla="*/ 498527 h 955271"/>
              <a:gd name="connsiteX37" fmla="*/ 2090767 w 5741575"/>
              <a:gd name="connsiteY37" fmla="*/ 490616 h 955271"/>
              <a:gd name="connsiteX38" fmla="*/ 2151143 w 5741575"/>
              <a:gd name="connsiteY38" fmla="*/ 478332 h 955271"/>
              <a:gd name="connsiteX39" fmla="*/ 2378710 w 5741575"/>
              <a:gd name="connsiteY39" fmla="*/ 477570 h 955271"/>
              <a:gd name="connsiteX40" fmla="*/ 2496256 w 5741575"/>
              <a:gd name="connsiteY40" fmla="*/ 452396 h 955271"/>
              <a:gd name="connsiteX41" fmla="*/ 2535387 w 5741575"/>
              <a:gd name="connsiteY41" fmla="*/ 436645 h 955271"/>
              <a:gd name="connsiteX42" fmla="*/ 2601109 w 5741575"/>
              <a:gd name="connsiteY42" fmla="*/ 410678 h 955271"/>
              <a:gd name="connsiteX43" fmla="*/ 2643855 w 5741575"/>
              <a:gd name="connsiteY43" fmla="*/ 374482 h 955271"/>
              <a:gd name="connsiteX44" fmla="*/ 2657726 w 5741575"/>
              <a:gd name="connsiteY44" fmla="*/ 365841 h 955271"/>
              <a:gd name="connsiteX45" fmla="*/ 2687125 w 5741575"/>
              <a:gd name="connsiteY45" fmla="*/ 366820 h 955271"/>
              <a:gd name="connsiteX46" fmla="*/ 2697479 w 5741575"/>
              <a:gd name="connsiteY46" fmla="*/ 361430 h 955271"/>
              <a:gd name="connsiteX47" fmla="*/ 2701547 w 5741575"/>
              <a:gd name="connsiteY47" fmla="*/ 361545 h 955271"/>
              <a:gd name="connsiteX48" fmla="*/ 2711054 w 5741575"/>
              <a:gd name="connsiteY48" fmla="*/ 360597 h 955271"/>
              <a:gd name="connsiteX49" fmla="*/ 2710438 w 5741575"/>
              <a:gd name="connsiteY49" fmla="*/ 366958 h 955271"/>
              <a:gd name="connsiteX50" fmla="*/ 2722936 w 5741575"/>
              <a:gd name="connsiteY50" fmla="*/ 377633 h 955271"/>
              <a:gd name="connsiteX51" fmla="*/ 2777227 w 5741575"/>
              <a:gd name="connsiteY51" fmla="*/ 368972 h 955271"/>
              <a:gd name="connsiteX52" fmla="*/ 2779510 w 5741575"/>
              <a:gd name="connsiteY52" fmla="*/ 361652 h 955271"/>
              <a:gd name="connsiteX53" fmla="*/ 2786278 w 5741575"/>
              <a:gd name="connsiteY53" fmla="*/ 359869 h 955271"/>
              <a:gd name="connsiteX54" fmla="*/ 2792101 w 5741575"/>
              <a:gd name="connsiteY54" fmla="*/ 365927 h 955271"/>
              <a:gd name="connsiteX55" fmla="*/ 2885545 w 5741575"/>
              <a:gd name="connsiteY55" fmla="*/ 372818 h 955271"/>
              <a:gd name="connsiteX56" fmla="*/ 3009558 w 5741575"/>
              <a:gd name="connsiteY56" fmla="*/ 370573 h 955271"/>
              <a:gd name="connsiteX57" fmla="*/ 3095010 w 5741575"/>
              <a:gd name="connsiteY57" fmla="*/ 332454 h 955271"/>
              <a:gd name="connsiteX58" fmla="*/ 3103742 w 5741575"/>
              <a:gd name="connsiteY58" fmla="*/ 337974 h 955271"/>
              <a:gd name="connsiteX59" fmla="*/ 3165093 w 5741575"/>
              <a:gd name="connsiteY59" fmla="*/ 329459 h 955271"/>
              <a:gd name="connsiteX60" fmla="*/ 3373785 w 5741575"/>
              <a:gd name="connsiteY60" fmla="*/ 255680 h 955271"/>
              <a:gd name="connsiteX61" fmla="*/ 3493851 w 5741575"/>
              <a:gd name="connsiteY61" fmla="*/ 240255 h 955271"/>
              <a:gd name="connsiteX62" fmla="*/ 3537470 w 5741575"/>
              <a:gd name="connsiteY62" fmla="*/ 241867 h 955271"/>
              <a:gd name="connsiteX63" fmla="*/ 3610489 w 5741575"/>
              <a:gd name="connsiteY63" fmla="*/ 244128 h 955271"/>
              <a:gd name="connsiteX64" fmla="*/ 3667539 w 5741575"/>
              <a:gd name="connsiteY64" fmla="*/ 263271 h 955271"/>
              <a:gd name="connsiteX65" fmla="*/ 3727614 w 5741575"/>
              <a:gd name="connsiteY65" fmla="*/ 258245 h 955271"/>
              <a:gd name="connsiteX66" fmla="*/ 3738369 w 5741575"/>
              <a:gd name="connsiteY66" fmla="*/ 234506 h 955271"/>
              <a:gd name="connsiteX67" fmla="*/ 3803670 w 5741575"/>
              <a:gd name="connsiteY67" fmla="*/ 236457 h 955271"/>
              <a:gd name="connsiteX68" fmla="*/ 3903080 w 5741575"/>
              <a:gd name="connsiteY68" fmla="*/ 241890 h 955271"/>
              <a:gd name="connsiteX69" fmla="*/ 4114838 w 5741575"/>
              <a:gd name="connsiteY69" fmla="*/ 238165 h 955271"/>
              <a:gd name="connsiteX70" fmla="*/ 4271023 w 5741575"/>
              <a:gd name="connsiteY70" fmla="*/ 241959 h 955271"/>
              <a:gd name="connsiteX71" fmla="*/ 4367397 w 5741575"/>
              <a:gd name="connsiteY71" fmla="*/ 271442 h 955271"/>
              <a:gd name="connsiteX72" fmla="*/ 4495366 w 5741575"/>
              <a:gd name="connsiteY72" fmla="*/ 271618 h 955271"/>
              <a:gd name="connsiteX73" fmla="*/ 4517347 w 5741575"/>
              <a:gd name="connsiteY73" fmla="*/ 275639 h 955271"/>
              <a:gd name="connsiteX74" fmla="*/ 4546116 w 5741575"/>
              <a:gd name="connsiteY74" fmla="*/ 268568 h 955271"/>
              <a:gd name="connsiteX75" fmla="*/ 4661259 w 5741575"/>
              <a:gd name="connsiteY75" fmla="*/ 238966 h 955271"/>
              <a:gd name="connsiteX76" fmla="*/ 4750403 w 5741575"/>
              <a:gd name="connsiteY76" fmla="*/ 204364 h 955271"/>
              <a:gd name="connsiteX77" fmla="*/ 4867614 w 5741575"/>
              <a:gd name="connsiteY77" fmla="*/ 208668 h 955271"/>
              <a:gd name="connsiteX78" fmla="*/ 4937036 w 5741575"/>
              <a:gd name="connsiteY78" fmla="*/ 195446 h 955271"/>
              <a:gd name="connsiteX79" fmla="*/ 5047626 w 5741575"/>
              <a:gd name="connsiteY79" fmla="*/ 149604 h 955271"/>
              <a:gd name="connsiteX80" fmla="*/ 5200247 w 5741575"/>
              <a:gd name="connsiteY80" fmla="*/ 142695 h 955271"/>
              <a:gd name="connsiteX81" fmla="*/ 5235691 w 5741575"/>
              <a:gd name="connsiteY81" fmla="*/ 173330 h 955271"/>
              <a:gd name="connsiteX82" fmla="*/ 5280133 w 5741575"/>
              <a:gd name="connsiteY82" fmla="*/ 189342 h 955271"/>
              <a:gd name="connsiteX83" fmla="*/ 5291963 w 5741575"/>
              <a:gd name="connsiteY83" fmla="*/ 139446 h 955271"/>
              <a:gd name="connsiteX84" fmla="*/ 5418472 w 5741575"/>
              <a:gd name="connsiteY84" fmla="*/ 89163 h 955271"/>
              <a:gd name="connsiteX85" fmla="*/ 5482354 w 5741575"/>
              <a:gd name="connsiteY85" fmla="*/ 69470 h 955271"/>
              <a:gd name="connsiteX86" fmla="*/ 5583280 w 5741575"/>
              <a:gd name="connsiteY86" fmla="*/ 49787 h 955271"/>
              <a:gd name="connsiteX87" fmla="*/ 5613766 w 5741575"/>
              <a:gd name="connsiteY87" fmla="*/ 41855 h 955271"/>
              <a:gd name="connsiteX88" fmla="*/ 5684952 w 5741575"/>
              <a:gd name="connsiteY88" fmla="*/ 26088 h 955271"/>
              <a:gd name="connsiteX89" fmla="*/ 5741575 w 5741575"/>
              <a:gd name="connsiteY8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39115 w 5741575"/>
              <a:gd name="connsiteY7" fmla="*/ 949326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87156 w 5741575"/>
              <a:gd name="connsiteY19" fmla="*/ 838447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54524 w 5741575"/>
              <a:gd name="connsiteY29" fmla="*/ 649224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21250 w 5741575"/>
              <a:gd name="connsiteY28" fmla="*/ 656855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41364 w 5741575"/>
              <a:gd name="connsiteY28" fmla="*/ 661393 h 955271"/>
              <a:gd name="connsiteX29" fmla="*/ 1494753 w 5741575"/>
              <a:gd name="connsiteY29" fmla="*/ 644686 h 955271"/>
              <a:gd name="connsiteX30" fmla="*/ 1616217 w 5741575"/>
              <a:gd name="connsiteY30" fmla="*/ 622107 h 955271"/>
              <a:gd name="connsiteX31" fmla="*/ 1710928 w 5741575"/>
              <a:gd name="connsiteY31" fmla="*/ 600666 h 955271"/>
              <a:gd name="connsiteX32" fmla="*/ 1743718 w 5741575"/>
              <a:gd name="connsiteY32" fmla="*/ 584327 h 955271"/>
              <a:gd name="connsiteX33" fmla="*/ 1873778 w 5741575"/>
              <a:gd name="connsiteY33" fmla="*/ 530130 h 955271"/>
              <a:gd name="connsiteX34" fmla="*/ 1988411 w 5741575"/>
              <a:gd name="connsiteY34" fmla="*/ 491599 h 955271"/>
              <a:gd name="connsiteX35" fmla="*/ 2085507 w 5741575"/>
              <a:gd name="connsiteY35" fmla="*/ 498527 h 955271"/>
              <a:gd name="connsiteX36" fmla="*/ 2090767 w 5741575"/>
              <a:gd name="connsiteY36" fmla="*/ 490616 h 955271"/>
              <a:gd name="connsiteX37" fmla="*/ 2151143 w 5741575"/>
              <a:gd name="connsiteY37" fmla="*/ 478332 h 955271"/>
              <a:gd name="connsiteX38" fmla="*/ 2378710 w 5741575"/>
              <a:gd name="connsiteY38" fmla="*/ 477570 h 955271"/>
              <a:gd name="connsiteX39" fmla="*/ 2496256 w 5741575"/>
              <a:gd name="connsiteY39" fmla="*/ 452396 h 955271"/>
              <a:gd name="connsiteX40" fmla="*/ 2535387 w 5741575"/>
              <a:gd name="connsiteY40" fmla="*/ 436645 h 955271"/>
              <a:gd name="connsiteX41" fmla="*/ 2601109 w 5741575"/>
              <a:gd name="connsiteY41" fmla="*/ 410678 h 955271"/>
              <a:gd name="connsiteX42" fmla="*/ 2643855 w 5741575"/>
              <a:gd name="connsiteY42" fmla="*/ 374482 h 955271"/>
              <a:gd name="connsiteX43" fmla="*/ 2657726 w 5741575"/>
              <a:gd name="connsiteY43" fmla="*/ 365841 h 955271"/>
              <a:gd name="connsiteX44" fmla="*/ 2687125 w 5741575"/>
              <a:gd name="connsiteY44" fmla="*/ 366820 h 955271"/>
              <a:gd name="connsiteX45" fmla="*/ 2697479 w 5741575"/>
              <a:gd name="connsiteY45" fmla="*/ 361430 h 955271"/>
              <a:gd name="connsiteX46" fmla="*/ 2701547 w 5741575"/>
              <a:gd name="connsiteY46" fmla="*/ 361545 h 955271"/>
              <a:gd name="connsiteX47" fmla="*/ 2711054 w 5741575"/>
              <a:gd name="connsiteY47" fmla="*/ 360597 h 955271"/>
              <a:gd name="connsiteX48" fmla="*/ 2710438 w 5741575"/>
              <a:gd name="connsiteY48" fmla="*/ 366958 h 955271"/>
              <a:gd name="connsiteX49" fmla="*/ 2722936 w 5741575"/>
              <a:gd name="connsiteY49" fmla="*/ 377633 h 955271"/>
              <a:gd name="connsiteX50" fmla="*/ 2777227 w 5741575"/>
              <a:gd name="connsiteY50" fmla="*/ 368972 h 955271"/>
              <a:gd name="connsiteX51" fmla="*/ 2779510 w 5741575"/>
              <a:gd name="connsiteY51" fmla="*/ 361652 h 955271"/>
              <a:gd name="connsiteX52" fmla="*/ 2786278 w 5741575"/>
              <a:gd name="connsiteY52" fmla="*/ 359869 h 955271"/>
              <a:gd name="connsiteX53" fmla="*/ 2792101 w 5741575"/>
              <a:gd name="connsiteY53" fmla="*/ 365927 h 955271"/>
              <a:gd name="connsiteX54" fmla="*/ 2885545 w 5741575"/>
              <a:gd name="connsiteY54" fmla="*/ 372818 h 955271"/>
              <a:gd name="connsiteX55" fmla="*/ 3009558 w 5741575"/>
              <a:gd name="connsiteY55" fmla="*/ 370573 h 955271"/>
              <a:gd name="connsiteX56" fmla="*/ 3095010 w 5741575"/>
              <a:gd name="connsiteY56" fmla="*/ 332454 h 955271"/>
              <a:gd name="connsiteX57" fmla="*/ 3103742 w 5741575"/>
              <a:gd name="connsiteY57" fmla="*/ 337974 h 955271"/>
              <a:gd name="connsiteX58" fmla="*/ 3165093 w 5741575"/>
              <a:gd name="connsiteY58" fmla="*/ 329459 h 955271"/>
              <a:gd name="connsiteX59" fmla="*/ 3373785 w 5741575"/>
              <a:gd name="connsiteY59" fmla="*/ 255680 h 955271"/>
              <a:gd name="connsiteX60" fmla="*/ 3493851 w 5741575"/>
              <a:gd name="connsiteY60" fmla="*/ 240255 h 955271"/>
              <a:gd name="connsiteX61" fmla="*/ 3537470 w 5741575"/>
              <a:gd name="connsiteY61" fmla="*/ 241867 h 955271"/>
              <a:gd name="connsiteX62" fmla="*/ 3610489 w 5741575"/>
              <a:gd name="connsiteY62" fmla="*/ 244128 h 955271"/>
              <a:gd name="connsiteX63" fmla="*/ 3667539 w 5741575"/>
              <a:gd name="connsiteY63" fmla="*/ 263271 h 955271"/>
              <a:gd name="connsiteX64" fmla="*/ 3727614 w 5741575"/>
              <a:gd name="connsiteY64" fmla="*/ 258245 h 955271"/>
              <a:gd name="connsiteX65" fmla="*/ 3738369 w 5741575"/>
              <a:gd name="connsiteY65" fmla="*/ 234506 h 955271"/>
              <a:gd name="connsiteX66" fmla="*/ 3803670 w 5741575"/>
              <a:gd name="connsiteY66" fmla="*/ 236457 h 955271"/>
              <a:gd name="connsiteX67" fmla="*/ 3903080 w 5741575"/>
              <a:gd name="connsiteY67" fmla="*/ 241890 h 955271"/>
              <a:gd name="connsiteX68" fmla="*/ 4114838 w 5741575"/>
              <a:gd name="connsiteY68" fmla="*/ 238165 h 955271"/>
              <a:gd name="connsiteX69" fmla="*/ 4271023 w 5741575"/>
              <a:gd name="connsiteY69" fmla="*/ 241959 h 955271"/>
              <a:gd name="connsiteX70" fmla="*/ 4367397 w 5741575"/>
              <a:gd name="connsiteY70" fmla="*/ 271442 h 955271"/>
              <a:gd name="connsiteX71" fmla="*/ 4495366 w 5741575"/>
              <a:gd name="connsiteY71" fmla="*/ 271618 h 955271"/>
              <a:gd name="connsiteX72" fmla="*/ 4517347 w 5741575"/>
              <a:gd name="connsiteY72" fmla="*/ 275639 h 955271"/>
              <a:gd name="connsiteX73" fmla="*/ 4546116 w 5741575"/>
              <a:gd name="connsiteY73" fmla="*/ 268568 h 955271"/>
              <a:gd name="connsiteX74" fmla="*/ 4661259 w 5741575"/>
              <a:gd name="connsiteY74" fmla="*/ 238966 h 955271"/>
              <a:gd name="connsiteX75" fmla="*/ 4750403 w 5741575"/>
              <a:gd name="connsiteY75" fmla="*/ 204364 h 955271"/>
              <a:gd name="connsiteX76" fmla="*/ 4867614 w 5741575"/>
              <a:gd name="connsiteY76" fmla="*/ 208668 h 955271"/>
              <a:gd name="connsiteX77" fmla="*/ 4937036 w 5741575"/>
              <a:gd name="connsiteY77" fmla="*/ 195446 h 955271"/>
              <a:gd name="connsiteX78" fmla="*/ 5047626 w 5741575"/>
              <a:gd name="connsiteY78" fmla="*/ 149604 h 955271"/>
              <a:gd name="connsiteX79" fmla="*/ 5200247 w 5741575"/>
              <a:gd name="connsiteY79" fmla="*/ 142695 h 955271"/>
              <a:gd name="connsiteX80" fmla="*/ 5235691 w 5741575"/>
              <a:gd name="connsiteY80" fmla="*/ 173330 h 955271"/>
              <a:gd name="connsiteX81" fmla="*/ 5280133 w 5741575"/>
              <a:gd name="connsiteY81" fmla="*/ 189342 h 955271"/>
              <a:gd name="connsiteX82" fmla="*/ 5291963 w 5741575"/>
              <a:gd name="connsiteY82" fmla="*/ 139446 h 955271"/>
              <a:gd name="connsiteX83" fmla="*/ 5418472 w 5741575"/>
              <a:gd name="connsiteY83" fmla="*/ 89163 h 955271"/>
              <a:gd name="connsiteX84" fmla="*/ 5482354 w 5741575"/>
              <a:gd name="connsiteY84" fmla="*/ 69470 h 955271"/>
              <a:gd name="connsiteX85" fmla="*/ 5583280 w 5741575"/>
              <a:gd name="connsiteY85" fmla="*/ 49787 h 955271"/>
              <a:gd name="connsiteX86" fmla="*/ 5613766 w 5741575"/>
              <a:gd name="connsiteY86" fmla="*/ 41855 h 955271"/>
              <a:gd name="connsiteX87" fmla="*/ 5684952 w 5741575"/>
              <a:gd name="connsiteY87" fmla="*/ 26088 h 955271"/>
              <a:gd name="connsiteX88" fmla="*/ 5741575 w 5741575"/>
              <a:gd name="connsiteY8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0426 w 5741575"/>
              <a:gd name="connsiteY22" fmla="*/ 721810 h 955271"/>
              <a:gd name="connsiteX23" fmla="*/ 1306771 w 5741575"/>
              <a:gd name="connsiteY23" fmla="*/ 717936 h 955271"/>
              <a:gd name="connsiteX24" fmla="*/ 1374314 w 5741575"/>
              <a:gd name="connsiteY24" fmla="*/ 688815 h 955271"/>
              <a:gd name="connsiteX25" fmla="*/ 1378034 w 5741575"/>
              <a:gd name="connsiteY25" fmla="*/ 685842 h 955271"/>
              <a:gd name="connsiteX26" fmla="*/ 1395604 w 5741575"/>
              <a:gd name="connsiteY26" fmla="*/ 680460 h 955271"/>
              <a:gd name="connsiteX27" fmla="*/ 1397206 w 5741575"/>
              <a:gd name="connsiteY27" fmla="*/ 670793 h 955271"/>
              <a:gd name="connsiteX28" fmla="*/ 1494753 w 5741575"/>
              <a:gd name="connsiteY28" fmla="*/ 644686 h 955271"/>
              <a:gd name="connsiteX29" fmla="*/ 1616217 w 5741575"/>
              <a:gd name="connsiteY29" fmla="*/ 622107 h 955271"/>
              <a:gd name="connsiteX30" fmla="*/ 1710928 w 5741575"/>
              <a:gd name="connsiteY30" fmla="*/ 600666 h 955271"/>
              <a:gd name="connsiteX31" fmla="*/ 1743718 w 5741575"/>
              <a:gd name="connsiteY31" fmla="*/ 584327 h 955271"/>
              <a:gd name="connsiteX32" fmla="*/ 1873778 w 5741575"/>
              <a:gd name="connsiteY32" fmla="*/ 530130 h 955271"/>
              <a:gd name="connsiteX33" fmla="*/ 1988411 w 5741575"/>
              <a:gd name="connsiteY33" fmla="*/ 491599 h 955271"/>
              <a:gd name="connsiteX34" fmla="*/ 2085507 w 5741575"/>
              <a:gd name="connsiteY34" fmla="*/ 498527 h 955271"/>
              <a:gd name="connsiteX35" fmla="*/ 2090767 w 5741575"/>
              <a:gd name="connsiteY35" fmla="*/ 490616 h 955271"/>
              <a:gd name="connsiteX36" fmla="*/ 2151143 w 5741575"/>
              <a:gd name="connsiteY36" fmla="*/ 478332 h 955271"/>
              <a:gd name="connsiteX37" fmla="*/ 2378710 w 5741575"/>
              <a:gd name="connsiteY37" fmla="*/ 477570 h 955271"/>
              <a:gd name="connsiteX38" fmla="*/ 2496256 w 5741575"/>
              <a:gd name="connsiteY38" fmla="*/ 452396 h 955271"/>
              <a:gd name="connsiteX39" fmla="*/ 2535387 w 5741575"/>
              <a:gd name="connsiteY39" fmla="*/ 436645 h 955271"/>
              <a:gd name="connsiteX40" fmla="*/ 2601109 w 5741575"/>
              <a:gd name="connsiteY40" fmla="*/ 410678 h 955271"/>
              <a:gd name="connsiteX41" fmla="*/ 2643855 w 5741575"/>
              <a:gd name="connsiteY41" fmla="*/ 374482 h 955271"/>
              <a:gd name="connsiteX42" fmla="*/ 2657726 w 5741575"/>
              <a:gd name="connsiteY42" fmla="*/ 365841 h 955271"/>
              <a:gd name="connsiteX43" fmla="*/ 2687125 w 5741575"/>
              <a:gd name="connsiteY43" fmla="*/ 366820 h 955271"/>
              <a:gd name="connsiteX44" fmla="*/ 2697479 w 5741575"/>
              <a:gd name="connsiteY44" fmla="*/ 361430 h 955271"/>
              <a:gd name="connsiteX45" fmla="*/ 2701547 w 5741575"/>
              <a:gd name="connsiteY45" fmla="*/ 361545 h 955271"/>
              <a:gd name="connsiteX46" fmla="*/ 2711054 w 5741575"/>
              <a:gd name="connsiteY46" fmla="*/ 360597 h 955271"/>
              <a:gd name="connsiteX47" fmla="*/ 2710438 w 5741575"/>
              <a:gd name="connsiteY47" fmla="*/ 366958 h 955271"/>
              <a:gd name="connsiteX48" fmla="*/ 2722936 w 5741575"/>
              <a:gd name="connsiteY48" fmla="*/ 377633 h 955271"/>
              <a:gd name="connsiteX49" fmla="*/ 2777227 w 5741575"/>
              <a:gd name="connsiteY49" fmla="*/ 368972 h 955271"/>
              <a:gd name="connsiteX50" fmla="*/ 2779510 w 5741575"/>
              <a:gd name="connsiteY50" fmla="*/ 361652 h 955271"/>
              <a:gd name="connsiteX51" fmla="*/ 2786278 w 5741575"/>
              <a:gd name="connsiteY51" fmla="*/ 359869 h 955271"/>
              <a:gd name="connsiteX52" fmla="*/ 2792101 w 5741575"/>
              <a:gd name="connsiteY52" fmla="*/ 365927 h 955271"/>
              <a:gd name="connsiteX53" fmla="*/ 2885545 w 5741575"/>
              <a:gd name="connsiteY53" fmla="*/ 372818 h 955271"/>
              <a:gd name="connsiteX54" fmla="*/ 3009558 w 5741575"/>
              <a:gd name="connsiteY54" fmla="*/ 370573 h 955271"/>
              <a:gd name="connsiteX55" fmla="*/ 3095010 w 5741575"/>
              <a:gd name="connsiteY55" fmla="*/ 332454 h 955271"/>
              <a:gd name="connsiteX56" fmla="*/ 3103742 w 5741575"/>
              <a:gd name="connsiteY56" fmla="*/ 337974 h 955271"/>
              <a:gd name="connsiteX57" fmla="*/ 3165093 w 5741575"/>
              <a:gd name="connsiteY57" fmla="*/ 329459 h 955271"/>
              <a:gd name="connsiteX58" fmla="*/ 3373785 w 5741575"/>
              <a:gd name="connsiteY58" fmla="*/ 255680 h 955271"/>
              <a:gd name="connsiteX59" fmla="*/ 3493851 w 5741575"/>
              <a:gd name="connsiteY59" fmla="*/ 240255 h 955271"/>
              <a:gd name="connsiteX60" fmla="*/ 3537470 w 5741575"/>
              <a:gd name="connsiteY60" fmla="*/ 241867 h 955271"/>
              <a:gd name="connsiteX61" fmla="*/ 3610489 w 5741575"/>
              <a:gd name="connsiteY61" fmla="*/ 244128 h 955271"/>
              <a:gd name="connsiteX62" fmla="*/ 3667539 w 5741575"/>
              <a:gd name="connsiteY62" fmla="*/ 263271 h 955271"/>
              <a:gd name="connsiteX63" fmla="*/ 3727614 w 5741575"/>
              <a:gd name="connsiteY63" fmla="*/ 258245 h 955271"/>
              <a:gd name="connsiteX64" fmla="*/ 3738369 w 5741575"/>
              <a:gd name="connsiteY64" fmla="*/ 234506 h 955271"/>
              <a:gd name="connsiteX65" fmla="*/ 3803670 w 5741575"/>
              <a:gd name="connsiteY65" fmla="*/ 236457 h 955271"/>
              <a:gd name="connsiteX66" fmla="*/ 3903080 w 5741575"/>
              <a:gd name="connsiteY66" fmla="*/ 241890 h 955271"/>
              <a:gd name="connsiteX67" fmla="*/ 4114838 w 5741575"/>
              <a:gd name="connsiteY67" fmla="*/ 238165 h 955271"/>
              <a:gd name="connsiteX68" fmla="*/ 4271023 w 5741575"/>
              <a:gd name="connsiteY68" fmla="*/ 241959 h 955271"/>
              <a:gd name="connsiteX69" fmla="*/ 4367397 w 5741575"/>
              <a:gd name="connsiteY69" fmla="*/ 271442 h 955271"/>
              <a:gd name="connsiteX70" fmla="*/ 4495366 w 5741575"/>
              <a:gd name="connsiteY70" fmla="*/ 271618 h 955271"/>
              <a:gd name="connsiteX71" fmla="*/ 4517347 w 5741575"/>
              <a:gd name="connsiteY71" fmla="*/ 275639 h 955271"/>
              <a:gd name="connsiteX72" fmla="*/ 4546116 w 5741575"/>
              <a:gd name="connsiteY72" fmla="*/ 268568 h 955271"/>
              <a:gd name="connsiteX73" fmla="*/ 4661259 w 5741575"/>
              <a:gd name="connsiteY73" fmla="*/ 238966 h 955271"/>
              <a:gd name="connsiteX74" fmla="*/ 4750403 w 5741575"/>
              <a:gd name="connsiteY74" fmla="*/ 204364 h 955271"/>
              <a:gd name="connsiteX75" fmla="*/ 4867614 w 5741575"/>
              <a:gd name="connsiteY75" fmla="*/ 208668 h 955271"/>
              <a:gd name="connsiteX76" fmla="*/ 4937036 w 5741575"/>
              <a:gd name="connsiteY76" fmla="*/ 195446 h 955271"/>
              <a:gd name="connsiteX77" fmla="*/ 5047626 w 5741575"/>
              <a:gd name="connsiteY77" fmla="*/ 149604 h 955271"/>
              <a:gd name="connsiteX78" fmla="*/ 5200247 w 5741575"/>
              <a:gd name="connsiteY78" fmla="*/ 142695 h 955271"/>
              <a:gd name="connsiteX79" fmla="*/ 5235691 w 5741575"/>
              <a:gd name="connsiteY79" fmla="*/ 173330 h 955271"/>
              <a:gd name="connsiteX80" fmla="*/ 5280133 w 5741575"/>
              <a:gd name="connsiteY80" fmla="*/ 189342 h 955271"/>
              <a:gd name="connsiteX81" fmla="*/ 5291963 w 5741575"/>
              <a:gd name="connsiteY81" fmla="*/ 139446 h 955271"/>
              <a:gd name="connsiteX82" fmla="*/ 5418472 w 5741575"/>
              <a:gd name="connsiteY82" fmla="*/ 89163 h 955271"/>
              <a:gd name="connsiteX83" fmla="*/ 5482354 w 5741575"/>
              <a:gd name="connsiteY83" fmla="*/ 69470 h 955271"/>
              <a:gd name="connsiteX84" fmla="*/ 5583280 w 5741575"/>
              <a:gd name="connsiteY84" fmla="*/ 49787 h 955271"/>
              <a:gd name="connsiteX85" fmla="*/ 5613766 w 5741575"/>
              <a:gd name="connsiteY85" fmla="*/ 41855 h 955271"/>
              <a:gd name="connsiteX86" fmla="*/ 5684952 w 5741575"/>
              <a:gd name="connsiteY86" fmla="*/ 26088 h 955271"/>
              <a:gd name="connsiteX87" fmla="*/ 5741575 w 5741575"/>
              <a:gd name="connsiteY8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306771 w 5741575"/>
              <a:gd name="connsiteY22" fmla="*/ 717936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397206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395604 w 5741575"/>
              <a:gd name="connsiteY25" fmla="*/ 680460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78034 w 5741575"/>
              <a:gd name="connsiteY24" fmla="*/ 685842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374314 w 5741575"/>
              <a:gd name="connsiteY23" fmla="*/ 688815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42834 w 5741575"/>
              <a:gd name="connsiteY24" fmla="*/ 753906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435833 w 5741575"/>
              <a:gd name="connsiteY25" fmla="*/ 857427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22936 w 5741575"/>
              <a:gd name="connsiteY47" fmla="*/ 377633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11050 w 5741575"/>
              <a:gd name="connsiteY47" fmla="*/ 358572 h 955271"/>
              <a:gd name="connsiteX48" fmla="*/ 2777227 w 5741575"/>
              <a:gd name="connsiteY48" fmla="*/ 368972 h 955271"/>
              <a:gd name="connsiteX49" fmla="*/ 2779510 w 5741575"/>
              <a:gd name="connsiteY49" fmla="*/ 361652 h 955271"/>
              <a:gd name="connsiteX50" fmla="*/ 2786278 w 5741575"/>
              <a:gd name="connsiteY50" fmla="*/ 359869 h 955271"/>
              <a:gd name="connsiteX51" fmla="*/ 2792101 w 5741575"/>
              <a:gd name="connsiteY51" fmla="*/ 365927 h 955271"/>
              <a:gd name="connsiteX52" fmla="*/ 2885545 w 5741575"/>
              <a:gd name="connsiteY52" fmla="*/ 372818 h 955271"/>
              <a:gd name="connsiteX53" fmla="*/ 3009558 w 5741575"/>
              <a:gd name="connsiteY53" fmla="*/ 370573 h 955271"/>
              <a:gd name="connsiteX54" fmla="*/ 3095010 w 5741575"/>
              <a:gd name="connsiteY54" fmla="*/ 332454 h 955271"/>
              <a:gd name="connsiteX55" fmla="*/ 3103742 w 5741575"/>
              <a:gd name="connsiteY55" fmla="*/ 337974 h 955271"/>
              <a:gd name="connsiteX56" fmla="*/ 3165093 w 5741575"/>
              <a:gd name="connsiteY56" fmla="*/ 329459 h 955271"/>
              <a:gd name="connsiteX57" fmla="*/ 3373785 w 5741575"/>
              <a:gd name="connsiteY57" fmla="*/ 255680 h 955271"/>
              <a:gd name="connsiteX58" fmla="*/ 3493851 w 5741575"/>
              <a:gd name="connsiteY58" fmla="*/ 240255 h 955271"/>
              <a:gd name="connsiteX59" fmla="*/ 3537470 w 5741575"/>
              <a:gd name="connsiteY59" fmla="*/ 241867 h 955271"/>
              <a:gd name="connsiteX60" fmla="*/ 3610489 w 5741575"/>
              <a:gd name="connsiteY60" fmla="*/ 244128 h 955271"/>
              <a:gd name="connsiteX61" fmla="*/ 3667539 w 5741575"/>
              <a:gd name="connsiteY61" fmla="*/ 263271 h 955271"/>
              <a:gd name="connsiteX62" fmla="*/ 3727614 w 5741575"/>
              <a:gd name="connsiteY62" fmla="*/ 258245 h 955271"/>
              <a:gd name="connsiteX63" fmla="*/ 3738369 w 5741575"/>
              <a:gd name="connsiteY63" fmla="*/ 234506 h 955271"/>
              <a:gd name="connsiteX64" fmla="*/ 3803670 w 5741575"/>
              <a:gd name="connsiteY64" fmla="*/ 236457 h 955271"/>
              <a:gd name="connsiteX65" fmla="*/ 3903080 w 5741575"/>
              <a:gd name="connsiteY65" fmla="*/ 241890 h 955271"/>
              <a:gd name="connsiteX66" fmla="*/ 4114838 w 5741575"/>
              <a:gd name="connsiteY66" fmla="*/ 238165 h 955271"/>
              <a:gd name="connsiteX67" fmla="*/ 4271023 w 5741575"/>
              <a:gd name="connsiteY67" fmla="*/ 241959 h 955271"/>
              <a:gd name="connsiteX68" fmla="*/ 4367397 w 5741575"/>
              <a:gd name="connsiteY68" fmla="*/ 271442 h 955271"/>
              <a:gd name="connsiteX69" fmla="*/ 4495366 w 5741575"/>
              <a:gd name="connsiteY69" fmla="*/ 271618 h 955271"/>
              <a:gd name="connsiteX70" fmla="*/ 4517347 w 5741575"/>
              <a:gd name="connsiteY70" fmla="*/ 275639 h 955271"/>
              <a:gd name="connsiteX71" fmla="*/ 4546116 w 5741575"/>
              <a:gd name="connsiteY71" fmla="*/ 268568 h 955271"/>
              <a:gd name="connsiteX72" fmla="*/ 4661259 w 5741575"/>
              <a:gd name="connsiteY72" fmla="*/ 238966 h 955271"/>
              <a:gd name="connsiteX73" fmla="*/ 4750403 w 5741575"/>
              <a:gd name="connsiteY73" fmla="*/ 204364 h 955271"/>
              <a:gd name="connsiteX74" fmla="*/ 4867614 w 5741575"/>
              <a:gd name="connsiteY74" fmla="*/ 208668 h 955271"/>
              <a:gd name="connsiteX75" fmla="*/ 4937036 w 5741575"/>
              <a:gd name="connsiteY75" fmla="*/ 195446 h 955271"/>
              <a:gd name="connsiteX76" fmla="*/ 5047626 w 5741575"/>
              <a:gd name="connsiteY76" fmla="*/ 149604 h 955271"/>
              <a:gd name="connsiteX77" fmla="*/ 5200247 w 5741575"/>
              <a:gd name="connsiteY77" fmla="*/ 142695 h 955271"/>
              <a:gd name="connsiteX78" fmla="*/ 5235691 w 5741575"/>
              <a:gd name="connsiteY78" fmla="*/ 173330 h 955271"/>
              <a:gd name="connsiteX79" fmla="*/ 5280133 w 5741575"/>
              <a:gd name="connsiteY79" fmla="*/ 189342 h 955271"/>
              <a:gd name="connsiteX80" fmla="*/ 5291963 w 5741575"/>
              <a:gd name="connsiteY80" fmla="*/ 139446 h 955271"/>
              <a:gd name="connsiteX81" fmla="*/ 5418472 w 5741575"/>
              <a:gd name="connsiteY81" fmla="*/ 89163 h 955271"/>
              <a:gd name="connsiteX82" fmla="*/ 5482354 w 5741575"/>
              <a:gd name="connsiteY82" fmla="*/ 69470 h 955271"/>
              <a:gd name="connsiteX83" fmla="*/ 5583280 w 5741575"/>
              <a:gd name="connsiteY83" fmla="*/ 49787 h 955271"/>
              <a:gd name="connsiteX84" fmla="*/ 5613766 w 5741575"/>
              <a:gd name="connsiteY84" fmla="*/ 41855 h 955271"/>
              <a:gd name="connsiteX85" fmla="*/ 5684952 w 5741575"/>
              <a:gd name="connsiteY85" fmla="*/ 26088 h 955271"/>
              <a:gd name="connsiteX86" fmla="*/ 5741575 w 5741575"/>
              <a:gd name="connsiteY86"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10438 w 5741575"/>
              <a:gd name="connsiteY46" fmla="*/ 366958 h 955271"/>
              <a:gd name="connsiteX47" fmla="*/ 2777227 w 5741575"/>
              <a:gd name="connsiteY47" fmla="*/ 368972 h 955271"/>
              <a:gd name="connsiteX48" fmla="*/ 2779510 w 5741575"/>
              <a:gd name="connsiteY48" fmla="*/ 361652 h 955271"/>
              <a:gd name="connsiteX49" fmla="*/ 2786278 w 5741575"/>
              <a:gd name="connsiteY49" fmla="*/ 359869 h 955271"/>
              <a:gd name="connsiteX50" fmla="*/ 2792101 w 5741575"/>
              <a:gd name="connsiteY50" fmla="*/ 365927 h 955271"/>
              <a:gd name="connsiteX51" fmla="*/ 2885545 w 5741575"/>
              <a:gd name="connsiteY51" fmla="*/ 372818 h 955271"/>
              <a:gd name="connsiteX52" fmla="*/ 3009558 w 5741575"/>
              <a:gd name="connsiteY52" fmla="*/ 370573 h 955271"/>
              <a:gd name="connsiteX53" fmla="*/ 3095010 w 5741575"/>
              <a:gd name="connsiteY53" fmla="*/ 332454 h 955271"/>
              <a:gd name="connsiteX54" fmla="*/ 3103742 w 5741575"/>
              <a:gd name="connsiteY54" fmla="*/ 337974 h 955271"/>
              <a:gd name="connsiteX55" fmla="*/ 3165093 w 5741575"/>
              <a:gd name="connsiteY55" fmla="*/ 329459 h 955271"/>
              <a:gd name="connsiteX56" fmla="*/ 3373785 w 5741575"/>
              <a:gd name="connsiteY56" fmla="*/ 255680 h 955271"/>
              <a:gd name="connsiteX57" fmla="*/ 3493851 w 5741575"/>
              <a:gd name="connsiteY57" fmla="*/ 240255 h 955271"/>
              <a:gd name="connsiteX58" fmla="*/ 3537470 w 5741575"/>
              <a:gd name="connsiteY58" fmla="*/ 241867 h 955271"/>
              <a:gd name="connsiteX59" fmla="*/ 3610489 w 5741575"/>
              <a:gd name="connsiteY59" fmla="*/ 244128 h 955271"/>
              <a:gd name="connsiteX60" fmla="*/ 3667539 w 5741575"/>
              <a:gd name="connsiteY60" fmla="*/ 263271 h 955271"/>
              <a:gd name="connsiteX61" fmla="*/ 3727614 w 5741575"/>
              <a:gd name="connsiteY61" fmla="*/ 258245 h 955271"/>
              <a:gd name="connsiteX62" fmla="*/ 3738369 w 5741575"/>
              <a:gd name="connsiteY62" fmla="*/ 234506 h 955271"/>
              <a:gd name="connsiteX63" fmla="*/ 3803670 w 5741575"/>
              <a:gd name="connsiteY63" fmla="*/ 236457 h 955271"/>
              <a:gd name="connsiteX64" fmla="*/ 3903080 w 5741575"/>
              <a:gd name="connsiteY64" fmla="*/ 241890 h 955271"/>
              <a:gd name="connsiteX65" fmla="*/ 4114838 w 5741575"/>
              <a:gd name="connsiteY65" fmla="*/ 238165 h 955271"/>
              <a:gd name="connsiteX66" fmla="*/ 4271023 w 5741575"/>
              <a:gd name="connsiteY66" fmla="*/ 241959 h 955271"/>
              <a:gd name="connsiteX67" fmla="*/ 4367397 w 5741575"/>
              <a:gd name="connsiteY67" fmla="*/ 271442 h 955271"/>
              <a:gd name="connsiteX68" fmla="*/ 4495366 w 5741575"/>
              <a:gd name="connsiteY68" fmla="*/ 271618 h 955271"/>
              <a:gd name="connsiteX69" fmla="*/ 4517347 w 5741575"/>
              <a:gd name="connsiteY69" fmla="*/ 275639 h 955271"/>
              <a:gd name="connsiteX70" fmla="*/ 4546116 w 5741575"/>
              <a:gd name="connsiteY70" fmla="*/ 268568 h 955271"/>
              <a:gd name="connsiteX71" fmla="*/ 4661259 w 5741575"/>
              <a:gd name="connsiteY71" fmla="*/ 238966 h 955271"/>
              <a:gd name="connsiteX72" fmla="*/ 4750403 w 5741575"/>
              <a:gd name="connsiteY72" fmla="*/ 204364 h 955271"/>
              <a:gd name="connsiteX73" fmla="*/ 4867614 w 5741575"/>
              <a:gd name="connsiteY73" fmla="*/ 208668 h 955271"/>
              <a:gd name="connsiteX74" fmla="*/ 4937036 w 5741575"/>
              <a:gd name="connsiteY74" fmla="*/ 195446 h 955271"/>
              <a:gd name="connsiteX75" fmla="*/ 5047626 w 5741575"/>
              <a:gd name="connsiteY75" fmla="*/ 149604 h 955271"/>
              <a:gd name="connsiteX76" fmla="*/ 5200247 w 5741575"/>
              <a:gd name="connsiteY76" fmla="*/ 142695 h 955271"/>
              <a:gd name="connsiteX77" fmla="*/ 5235691 w 5741575"/>
              <a:gd name="connsiteY77" fmla="*/ 173330 h 955271"/>
              <a:gd name="connsiteX78" fmla="*/ 5280133 w 5741575"/>
              <a:gd name="connsiteY78" fmla="*/ 189342 h 955271"/>
              <a:gd name="connsiteX79" fmla="*/ 5291963 w 5741575"/>
              <a:gd name="connsiteY79" fmla="*/ 139446 h 955271"/>
              <a:gd name="connsiteX80" fmla="*/ 5418472 w 5741575"/>
              <a:gd name="connsiteY80" fmla="*/ 89163 h 955271"/>
              <a:gd name="connsiteX81" fmla="*/ 5482354 w 5741575"/>
              <a:gd name="connsiteY81" fmla="*/ 69470 h 955271"/>
              <a:gd name="connsiteX82" fmla="*/ 5583280 w 5741575"/>
              <a:gd name="connsiteY82" fmla="*/ 49787 h 955271"/>
              <a:gd name="connsiteX83" fmla="*/ 5613766 w 5741575"/>
              <a:gd name="connsiteY83" fmla="*/ 41855 h 955271"/>
              <a:gd name="connsiteX84" fmla="*/ 5684952 w 5741575"/>
              <a:gd name="connsiteY84" fmla="*/ 26088 h 955271"/>
              <a:gd name="connsiteX85" fmla="*/ 5741575 w 5741575"/>
              <a:gd name="connsiteY85"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792101 w 5741575"/>
              <a:gd name="connsiteY49" fmla="*/ 365927 h 955271"/>
              <a:gd name="connsiteX50" fmla="*/ 2885545 w 5741575"/>
              <a:gd name="connsiteY50" fmla="*/ 372818 h 955271"/>
              <a:gd name="connsiteX51" fmla="*/ 3009558 w 5741575"/>
              <a:gd name="connsiteY51" fmla="*/ 370573 h 955271"/>
              <a:gd name="connsiteX52" fmla="*/ 3095010 w 5741575"/>
              <a:gd name="connsiteY52" fmla="*/ 332454 h 955271"/>
              <a:gd name="connsiteX53" fmla="*/ 3103742 w 5741575"/>
              <a:gd name="connsiteY53" fmla="*/ 337974 h 955271"/>
              <a:gd name="connsiteX54" fmla="*/ 3165093 w 5741575"/>
              <a:gd name="connsiteY54" fmla="*/ 329459 h 955271"/>
              <a:gd name="connsiteX55" fmla="*/ 3373785 w 5741575"/>
              <a:gd name="connsiteY55" fmla="*/ 255680 h 955271"/>
              <a:gd name="connsiteX56" fmla="*/ 3493851 w 5741575"/>
              <a:gd name="connsiteY56" fmla="*/ 240255 h 955271"/>
              <a:gd name="connsiteX57" fmla="*/ 3537470 w 5741575"/>
              <a:gd name="connsiteY57" fmla="*/ 241867 h 955271"/>
              <a:gd name="connsiteX58" fmla="*/ 3610489 w 5741575"/>
              <a:gd name="connsiteY58" fmla="*/ 244128 h 955271"/>
              <a:gd name="connsiteX59" fmla="*/ 3667539 w 5741575"/>
              <a:gd name="connsiteY59" fmla="*/ 263271 h 955271"/>
              <a:gd name="connsiteX60" fmla="*/ 3727614 w 5741575"/>
              <a:gd name="connsiteY60" fmla="*/ 258245 h 955271"/>
              <a:gd name="connsiteX61" fmla="*/ 3738369 w 5741575"/>
              <a:gd name="connsiteY61" fmla="*/ 234506 h 955271"/>
              <a:gd name="connsiteX62" fmla="*/ 3803670 w 5741575"/>
              <a:gd name="connsiteY62" fmla="*/ 236457 h 955271"/>
              <a:gd name="connsiteX63" fmla="*/ 3903080 w 5741575"/>
              <a:gd name="connsiteY63" fmla="*/ 241890 h 955271"/>
              <a:gd name="connsiteX64" fmla="*/ 4114838 w 5741575"/>
              <a:gd name="connsiteY64" fmla="*/ 238165 h 955271"/>
              <a:gd name="connsiteX65" fmla="*/ 4271023 w 5741575"/>
              <a:gd name="connsiteY65" fmla="*/ 241959 h 955271"/>
              <a:gd name="connsiteX66" fmla="*/ 4367397 w 5741575"/>
              <a:gd name="connsiteY66" fmla="*/ 271442 h 955271"/>
              <a:gd name="connsiteX67" fmla="*/ 4495366 w 5741575"/>
              <a:gd name="connsiteY67" fmla="*/ 271618 h 955271"/>
              <a:gd name="connsiteX68" fmla="*/ 4517347 w 5741575"/>
              <a:gd name="connsiteY68" fmla="*/ 275639 h 955271"/>
              <a:gd name="connsiteX69" fmla="*/ 4546116 w 5741575"/>
              <a:gd name="connsiteY69" fmla="*/ 268568 h 955271"/>
              <a:gd name="connsiteX70" fmla="*/ 4661259 w 5741575"/>
              <a:gd name="connsiteY70" fmla="*/ 238966 h 955271"/>
              <a:gd name="connsiteX71" fmla="*/ 4750403 w 5741575"/>
              <a:gd name="connsiteY71" fmla="*/ 204364 h 955271"/>
              <a:gd name="connsiteX72" fmla="*/ 4867614 w 5741575"/>
              <a:gd name="connsiteY72" fmla="*/ 208668 h 955271"/>
              <a:gd name="connsiteX73" fmla="*/ 4937036 w 5741575"/>
              <a:gd name="connsiteY73" fmla="*/ 195446 h 955271"/>
              <a:gd name="connsiteX74" fmla="*/ 5047626 w 5741575"/>
              <a:gd name="connsiteY74" fmla="*/ 149604 h 955271"/>
              <a:gd name="connsiteX75" fmla="*/ 5200247 w 5741575"/>
              <a:gd name="connsiteY75" fmla="*/ 142695 h 955271"/>
              <a:gd name="connsiteX76" fmla="*/ 5235691 w 5741575"/>
              <a:gd name="connsiteY76" fmla="*/ 173330 h 955271"/>
              <a:gd name="connsiteX77" fmla="*/ 5280133 w 5741575"/>
              <a:gd name="connsiteY77" fmla="*/ 189342 h 955271"/>
              <a:gd name="connsiteX78" fmla="*/ 5291963 w 5741575"/>
              <a:gd name="connsiteY78" fmla="*/ 139446 h 955271"/>
              <a:gd name="connsiteX79" fmla="*/ 5418472 w 5741575"/>
              <a:gd name="connsiteY79" fmla="*/ 89163 h 955271"/>
              <a:gd name="connsiteX80" fmla="*/ 5482354 w 5741575"/>
              <a:gd name="connsiteY80" fmla="*/ 69470 h 955271"/>
              <a:gd name="connsiteX81" fmla="*/ 5583280 w 5741575"/>
              <a:gd name="connsiteY81" fmla="*/ 49787 h 955271"/>
              <a:gd name="connsiteX82" fmla="*/ 5613766 w 5741575"/>
              <a:gd name="connsiteY82" fmla="*/ 41855 h 955271"/>
              <a:gd name="connsiteX83" fmla="*/ 5684952 w 5741575"/>
              <a:gd name="connsiteY83" fmla="*/ 26088 h 955271"/>
              <a:gd name="connsiteX84" fmla="*/ 5741575 w 5741575"/>
              <a:gd name="connsiteY84"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786278 w 5741575"/>
              <a:gd name="connsiteY48" fmla="*/ 359869 h 955271"/>
              <a:gd name="connsiteX49" fmla="*/ 2885545 w 5741575"/>
              <a:gd name="connsiteY49" fmla="*/ 372818 h 955271"/>
              <a:gd name="connsiteX50" fmla="*/ 3009558 w 5741575"/>
              <a:gd name="connsiteY50" fmla="*/ 370573 h 955271"/>
              <a:gd name="connsiteX51" fmla="*/ 3095010 w 5741575"/>
              <a:gd name="connsiteY51" fmla="*/ 332454 h 955271"/>
              <a:gd name="connsiteX52" fmla="*/ 3103742 w 5741575"/>
              <a:gd name="connsiteY52" fmla="*/ 337974 h 955271"/>
              <a:gd name="connsiteX53" fmla="*/ 3165093 w 5741575"/>
              <a:gd name="connsiteY53" fmla="*/ 329459 h 955271"/>
              <a:gd name="connsiteX54" fmla="*/ 3373785 w 5741575"/>
              <a:gd name="connsiteY54" fmla="*/ 255680 h 955271"/>
              <a:gd name="connsiteX55" fmla="*/ 3493851 w 5741575"/>
              <a:gd name="connsiteY55" fmla="*/ 240255 h 955271"/>
              <a:gd name="connsiteX56" fmla="*/ 3537470 w 5741575"/>
              <a:gd name="connsiteY56" fmla="*/ 241867 h 955271"/>
              <a:gd name="connsiteX57" fmla="*/ 3610489 w 5741575"/>
              <a:gd name="connsiteY57" fmla="*/ 244128 h 955271"/>
              <a:gd name="connsiteX58" fmla="*/ 3667539 w 5741575"/>
              <a:gd name="connsiteY58" fmla="*/ 263271 h 955271"/>
              <a:gd name="connsiteX59" fmla="*/ 3727614 w 5741575"/>
              <a:gd name="connsiteY59" fmla="*/ 258245 h 955271"/>
              <a:gd name="connsiteX60" fmla="*/ 3738369 w 5741575"/>
              <a:gd name="connsiteY60" fmla="*/ 234506 h 955271"/>
              <a:gd name="connsiteX61" fmla="*/ 3803670 w 5741575"/>
              <a:gd name="connsiteY61" fmla="*/ 236457 h 955271"/>
              <a:gd name="connsiteX62" fmla="*/ 3903080 w 5741575"/>
              <a:gd name="connsiteY62" fmla="*/ 241890 h 955271"/>
              <a:gd name="connsiteX63" fmla="*/ 4114838 w 5741575"/>
              <a:gd name="connsiteY63" fmla="*/ 238165 h 955271"/>
              <a:gd name="connsiteX64" fmla="*/ 4271023 w 5741575"/>
              <a:gd name="connsiteY64" fmla="*/ 241959 h 955271"/>
              <a:gd name="connsiteX65" fmla="*/ 4367397 w 5741575"/>
              <a:gd name="connsiteY65" fmla="*/ 271442 h 955271"/>
              <a:gd name="connsiteX66" fmla="*/ 4495366 w 5741575"/>
              <a:gd name="connsiteY66" fmla="*/ 271618 h 955271"/>
              <a:gd name="connsiteX67" fmla="*/ 4517347 w 5741575"/>
              <a:gd name="connsiteY67" fmla="*/ 275639 h 955271"/>
              <a:gd name="connsiteX68" fmla="*/ 4546116 w 5741575"/>
              <a:gd name="connsiteY68" fmla="*/ 268568 h 955271"/>
              <a:gd name="connsiteX69" fmla="*/ 4661259 w 5741575"/>
              <a:gd name="connsiteY69" fmla="*/ 238966 h 955271"/>
              <a:gd name="connsiteX70" fmla="*/ 4750403 w 5741575"/>
              <a:gd name="connsiteY70" fmla="*/ 204364 h 955271"/>
              <a:gd name="connsiteX71" fmla="*/ 4867614 w 5741575"/>
              <a:gd name="connsiteY71" fmla="*/ 208668 h 955271"/>
              <a:gd name="connsiteX72" fmla="*/ 4937036 w 5741575"/>
              <a:gd name="connsiteY72" fmla="*/ 195446 h 955271"/>
              <a:gd name="connsiteX73" fmla="*/ 5047626 w 5741575"/>
              <a:gd name="connsiteY73" fmla="*/ 149604 h 955271"/>
              <a:gd name="connsiteX74" fmla="*/ 5200247 w 5741575"/>
              <a:gd name="connsiteY74" fmla="*/ 142695 h 955271"/>
              <a:gd name="connsiteX75" fmla="*/ 5235691 w 5741575"/>
              <a:gd name="connsiteY75" fmla="*/ 173330 h 955271"/>
              <a:gd name="connsiteX76" fmla="*/ 5280133 w 5741575"/>
              <a:gd name="connsiteY76" fmla="*/ 189342 h 955271"/>
              <a:gd name="connsiteX77" fmla="*/ 5291963 w 5741575"/>
              <a:gd name="connsiteY77" fmla="*/ 139446 h 955271"/>
              <a:gd name="connsiteX78" fmla="*/ 5418472 w 5741575"/>
              <a:gd name="connsiteY78" fmla="*/ 89163 h 955271"/>
              <a:gd name="connsiteX79" fmla="*/ 5482354 w 5741575"/>
              <a:gd name="connsiteY79" fmla="*/ 69470 h 955271"/>
              <a:gd name="connsiteX80" fmla="*/ 5583280 w 5741575"/>
              <a:gd name="connsiteY80" fmla="*/ 49787 h 955271"/>
              <a:gd name="connsiteX81" fmla="*/ 5613766 w 5741575"/>
              <a:gd name="connsiteY81" fmla="*/ 41855 h 955271"/>
              <a:gd name="connsiteX82" fmla="*/ 5684952 w 5741575"/>
              <a:gd name="connsiteY82" fmla="*/ 26088 h 955271"/>
              <a:gd name="connsiteX83" fmla="*/ 5741575 w 5741575"/>
              <a:gd name="connsiteY83"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779510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11054 w 5741575"/>
              <a:gd name="connsiteY45" fmla="*/ 360597 h 955271"/>
              <a:gd name="connsiteX46" fmla="*/ 2777227 w 5741575"/>
              <a:gd name="connsiteY46" fmla="*/ 368972 h 955271"/>
              <a:gd name="connsiteX47" fmla="*/ 2824768 w 5741575"/>
              <a:gd name="connsiteY47" fmla="*/ 361652 h 955271"/>
              <a:gd name="connsiteX48" fmla="*/ 2885545 w 5741575"/>
              <a:gd name="connsiteY48" fmla="*/ 372818 h 955271"/>
              <a:gd name="connsiteX49" fmla="*/ 3009558 w 5741575"/>
              <a:gd name="connsiteY49" fmla="*/ 370573 h 955271"/>
              <a:gd name="connsiteX50" fmla="*/ 3095010 w 5741575"/>
              <a:gd name="connsiteY50" fmla="*/ 332454 h 955271"/>
              <a:gd name="connsiteX51" fmla="*/ 3103742 w 5741575"/>
              <a:gd name="connsiteY51" fmla="*/ 337974 h 955271"/>
              <a:gd name="connsiteX52" fmla="*/ 3165093 w 5741575"/>
              <a:gd name="connsiteY52" fmla="*/ 329459 h 955271"/>
              <a:gd name="connsiteX53" fmla="*/ 3373785 w 5741575"/>
              <a:gd name="connsiteY53" fmla="*/ 255680 h 955271"/>
              <a:gd name="connsiteX54" fmla="*/ 3493851 w 5741575"/>
              <a:gd name="connsiteY54" fmla="*/ 240255 h 955271"/>
              <a:gd name="connsiteX55" fmla="*/ 3537470 w 5741575"/>
              <a:gd name="connsiteY55" fmla="*/ 241867 h 955271"/>
              <a:gd name="connsiteX56" fmla="*/ 3610489 w 5741575"/>
              <a:gd name="connsiteY56" fmla="*/ 244128 h 955271"/>
              <a:gd name="connsiteX57" fmla="*/ 3667539 w 5741575"/>
              <a:gd name="connsiteY57" fmla="*/ 263271 h 955271"/>
              <a:gd name="connsiteX58" fmla="*/ 3727614 w 5741575"/>
              <a:gd name="connsiteY58" fmla="*/ 258245 h 955271"/>
              <a:gd name="connsiteX59" fmla="*/ 3738369 w 5741575"/>
              <a:gd name="connsiteY59" fmla="*/ 234506 h 955271"/>
              <a:gd name="connsiteX60" fmla="*/ 3803670 w 5741575"/>
              <a:gd name="connsiteY60" fmla="*/ 236457 h 955271"/>
              <a:gd name="connsiteX61" fmla="*/ 3903080 w 5741575"/>
              <a:gd name="connsiteY61" fmla="*/ 241890 h 955271"/>
              <a:gd name="connsiteX62" fmla="*/ 4114838 w 5741575"/>
              <a:gd name="connsiteY62" fmla="*/ 238165 h 955271"/>
              <a:gd name="connsiteX63" fmla="*/ 4271023 w 5741575"/>
              <a:gd name="connsiteY63" fmla="*/ 241959 h 955271"/>
              <a:gd name="connsiteX64" fmla="*/ 4367397 w 5741575"/>
              <a:gd name="connsiteY64" fmla="*/ 271442 h 955271"/>
              <a:gd name="connsiteX65" fmla="*/ 4495366 w 5741575"/>
              <a:gd name="connsiteY65" fmla="*/ 271618 h 955271"/>
              <a:gd name="connsiteX66" fmla="*/ 4517347 w 5741575"/>
              <a:gd name="connsiteY66" fmla="*/ 275639 h 955271"/>
              <a:gd name="connsiteX67" fmla="*/ 4546116 w 5741575"/>
              <a:gd name="connsiteY67" fmla="*/ 268568 h 955271"/>
              <a:gd name="connsiteX68" fmla="*/ 4661259 w 5741575"/>
              <a:gd name="connsiteY68" fmla="*/ 238966 h 955271"/>
              <a:gd name="connsiteX69" fmla="*/ 4750403 w 5741575"/>
              <a:gd name="connsiteY69" fmla="*/ 204364 h 955271"/>
              <a:gd name="connsiteX70" fmla="*/ 4867614 w 5741575"/>
              <a:gd name="connsiteY70" fmla="*/ 208668 h 955271"/>
              <a:gd name="connsiteX71" fmla="*/ 4937036 w 5741575"/>
              <a:gd name="connsiteY71" fmla="*/ 195446 h 955271"/>
              <a:gd name="connsiteX72" fmla="*/ 5047626 w 5741575"/>
              <a:gd name="connsiteY72" fmla="*/ 149604 h 955271"/>
              <a:gd name="connsiteX73" fmla="*/ 5200247 w 5741575"/>
              <a:gd name="connsiteY73" fmla="*/ 142695 h 955271"/>
              <a:gd name="connsiteX74" fmla="*/ 5235691 w 5741575"/>
              <a:gd name="connsiteY74" fmla="*/ 173330 h 955271"/>
              <a:gd name="connsiteX75" fmla="*/ 5280133 w 5741575"/>
              <a:gd name="connsiteY75" fmla="*/ 189342 h 955271"/>
              <a:gd name="connsiteX76" fmla="*/ 5291963 w 5741575"/>
              <a:gd name="connsiteY76" fmla="*/ 139446 h 955271"/>
              <a:gd name="connsiteX77" fmla="*/ 5418472 w 5741575"/>
              <a:gd name="connsiteY77" fmla="*/ 89163 h 955271"/>
              <a:gd name="connsiteX78" fmla="*/ 5482354 w 5741575"/>
              <a:gd name="connsiteY78" fmla="*/ 69470 h 955271"/>
              <a:gd name="connsiteX79" fmla="*/ 5583280 w 5741575"/>
              <a:gd name="connsiteY79" fmla="*/ 49787 h 955271"/>
              <a:gd name="connsiteX80" fmla="*/ 5613766 w 5741575"/>
              <a:gd name="connsiteY80" fmla="*/ 41855 h 955271"/>
              <a:gd name="connsiteX81" fmla="*/ 5684952 w 5741575"/>
              <a:gd name="connsiteY81" fmla="*/ 26088 h 955271"/>
              <a:gd name="connsiteX82" fmla="*/ 5741575 w 5741575"/>
              <a:gd name="connsiteY82"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01547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80133 w 5741575"/>
              <a:gd name="connsiteY74" fmla="*/ 189342 h 955271"/>
              <a:gd name="connsiteX75" fmla="*/ 5291963 w 5741575"/>
              <a:gd name="connsiteY75" fmla="*/ 139446 h 955271"/>
              <a:gd name="connsiteX76" fmla="*/ 5418472 w 5741575"/>
              <a:gd name="connsiteY76" fmla="*/ 89163 h 955271"/>
              <a:gd name="connsiteX77" fmla="*/ 5482354 w 5741575"/>
              <a:gd name="connsiteY77" fmla="*/ 69470 h 955271"/>
              <a:gd name="connsiteX78" fmla="*/ 5583280 w 5741575"/>
              <a:gd name="connsiteY78" fmla="*/ 49787 h 955271"/>
              <a:gd name="connsiteX79" fmla="*/ 5613766 w 5741575"/>
              <a:gd name="connsiteY79" fmla="*/ 41855 h 955271"/>
              <a:gd name="connsiteX80" fmla="*/ 5684952 w 5741575"/>
              <a:gd name="connsiteY80" fmla="*/ 26088 h 955271"/>
              <a:gd name="connsiteX81" fmla="*/ 5741575 w 5741575"/>
              <a:gd name="connsiteY81"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35691 w 5741575"/>
              <a:gd name="connsiteY73" fmla="*/ 173330 h 955271"/>
              <a:gd name="connsiteX74" fmla="*/ 5291963 w 5741575"/>
              <a:gd name="connsiteY74" fmla="*/ 139446 h 955271"/>
              <a:gd name="connsiteX75" fmla="*/ 5418472 w 5741575"/>
              <a:gd name="connsiteY75" fmla="*/ 89163 h 955271"/>
              <a:gd name="connsiteX76" fmla="*/ 5482354 w 5741575"/>
              <a:gd name="connsiteY76" fmla="*/ 69470 h 955271"/>
              <a:gd name="connsiteX77" fmla="*/ 5583280 w 5741575"/>
              <a:gd name="connsiteY77" fmla="*/ 49787 h 955271"/>
              <a:gd name="connsiteX78" fmla="*/ 5613766 w 5741575"/>
              <a:gd name="connsiteY78" fmla="*/ 41855 h 955271"/>
              <a:gd name="connsiteX79" fmla="*/ 5684952 w 5741575"/>
              <a:gd name="connsiteY79" fmla="*/ 26088 h 955271"/>
              <a:gd name="connsiteX80" fmla="*/ 5741575 w 5741575"/>
              <a:gd name="connsiteY80"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47626 w 5741575"/>
              <a:gd name="connsiteY71" fmla="*/ 149604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65093 w 5741575"/>
              <a:gd name="connsiteY51" fmla="*/ 329459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03742 w 5741575"/>
              <a:gd name="connsiteY50" fmla="*/ 337974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31718 w 5741575"/>
              <a:gd name="connsiteY44" fmla="*/ 361545 h 955271"/>
              <a:gd name="connsiteX45" fmla="*/ 2777227 w 5741575"/>
              <a:gd name="connsiteY45" fmla="*/ 368972 h 955271"/>
              <a:gd name="connsiteX46" fmla="*/ 2824768 w 5741575"/>
              <a:gd name="connsiteY46" fmla="*/ 361652 h 955271"/>
              <a:gd name="connsiteX47" fmla="*/ 2885545 w 5741575"/>
              <a:gd name="connsiteY47" fmla="*/ 372818 h 955271"/>
              <a:gd name="connsiteX48" fmla="*/ 3009558 w 5741575"/>
              <a:gd name="connsiteY48" fmla="*/ 370573 h 955271"/>
              <a:gd name="connsiteX49" fmla="*/ 3095010 w 5741575"/>
              <a:gd name="connsiteY49" fmla="*/ 332454 h 955271"/>
              <a:gd name="connsiteX50" fmla="*/ 3148998 w 5741575"/>
              <a:gd name="connsiteY50" fmla="*/ 315286 h 955271"/>
              <a:gd name="connsiteX51" fmla="*/ 3195264 w 5741575"/>
              <a:gd name="connsiteY51" fmla="*/ 293158 h 955271"/>
              <a:gd name="connsiteX52" fmla="*/ 3373785 w 5741575"/>
              <a:gd name="connsiteY52" fmla="*/ 255680 h 955271"/>
              <a:gd name="connsiteX53" fmla="*/ 3493851 w 5741575"/>
              <a:gd name="connsiteY53" fmla="*/ 240255 h 955271"/>
              <a:gd name="connsiteX54" fmla="*/ 3537470 w 5741575"/>
              <a:gd name="connsiteY54" fmla="*/ 241867 h 955271"/>
              <a:gd name="connsiteX55" fmla="*/ 3610489 w 5741575"/>
              <a:gd name="connsiteY55" fmla="*/ 244128 h 955271"/>
              <a:gd name="connsiteX56" fmla="*/ 3667539 w 5741575"/>
              <a:gd name="connsiteY56" fmla="*/ 263271 h 955271"/>
              <a:gd name="connsiteX57" fmla="*/ 3727614 w 5741575"/>
              <a:gd name="connsiteY57" fmla="*/ 258245 h 955271"/>
              <a:gd name="connsiteX58" fmla="*/ 3738369 w 5741575"/>
              <a:gd name="connsiteY58" fmla="*/ 234506 h 955271"/>
              <a:gd name="connsiteX59" fmla="*/ 3803670 w 5741575"/>
              <a:gd name="connsiteY59" fmla="*/ 236457 h 955271"/>
              <a:gd name="connsiteX60" fmla="*/ 3903080 w 5741575"/>
              <a:gd name="connsiteY60" fmla="*/ 241890 h 955271"/>
              <a:gd name="connsiteX61" fmla="*/ 4114838 w 5741575"/>
              <a:gd name="connsiteY61" fmla="*/ 238165 h 955271"/>
              <a:gd name="connsiteX62" fmla="*/ 4271023 w 5741575"/>
              <a:gd name="connsiteY62" fmla="*/ 241959 h 955271"/>
              <a:gd name="connsiteX63" fmla="*/ 4367397 w 5741575"/>
              <a:gd name="connsiteY63" fmla="*/ 271442 h 955271"/>
              <a:gd name="connsiteX64" fmla="*/ 4495366 w 5741575"/>
              <a:gd name="connsiteY64" fmla="*/ 271618 h 955271"/>
              <a:gd name="connsiteX65" fmla="*/ 4517347 w 5741575"/>
              <a:gd name="connsiteY65" fmla="*/ 275639 h 955271"/>
              <a:gd name="connsiteX66" fmla="*/ 4546116 w 5741575"/>
              <a:gd name="connsiteY66" fmla="*/ 268568 h 955271"/>
              <a:gd name="connsiteX67" fmla="*/ 4661259 w 5741575"/>
              <a:gd name="connsiteY67" fmla="*/ 238966 h 955271"/>
              <a:gd name="connsiteX68" fmla="*/ 4750403 w 5741575"/>
              <a:gd name="connsiteY68" fmla="*/ 204364 h 955271"/>
              <a:gd name="connsiteX69" fmla="*/ 4867614 w 5741575"/>
              <a:gd name="connsiteY69" fmla="*/ 208668 h 955271"/>
              <a:gd name="connsiteX70" fmla="*/ 4937036 w 5741575"/>
              <a:gd name="connsiteY70" fmla="*/ 195446 h 955271"/>
              <a:gd name="connsiteX71" fmla="*/ 5067740 w 5741575"/>
              <a:gd name="connsiteY71" fmla="*/ 172293 h 955271"/>
              <a:gd name="connsiteX72" fmla="*/ 5200247 w 5741575"/>
              <a:gd name="connsiteY72" fmla="*/ 142695 h 955271"/>
              <a:gd name="connsiteX73" fmla="*/ 5291963 w 5741575"/>
              <a:gd name="connsiteY73" fmla="*/ 139446 h 955271"/>
              <a:gd name="connsiteX74" fmla="*/ 5418472 w 5741575"/>
              <a:gd name="connsiteY74" fmla="*/ 89163 h 955271"/>
              <a:gd name="connsiteX75" fmla="*/ 5482354 w 5741575"/>
              <a:gd name="connsiteY75" fmla="*/ 69470 h 955271"/>
              <a:gd name="connsiteX76" fmla="*/ 5583280 w 5741575"/>
              <a:gd name="connsiteY76" fmla="*/ 49787 h 955271"/>
              <a:gd name="connsiteX77" fmla="*/ 5613766 w 5741575"/>
              <a:gd name="connsiteY77" fmla="*/ 41855 h 955271"/>
              <a:gd name="connsiteX78" fmla="*/ 5684952 w 5741575"/>
              <a:gd name="connsiteY78" fmla="*/ 26088 h 955271"/>
              <a:gd name="connsiteX79" fmla="*/ 5741575 w 5741575"/>
              <a:gd name="connsiteY79"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697479 w 5741575"/>
              <a:gd name="connsiteY43" fmla="*/ 361430 h 955271"/>
              <a:gd name="connsiteX44" fmla="*/ 2777227 w 5741575"/>
              <a:gd name="connsiteY44" fmla="*/ 368972 h 955271"/>
              <a:gd name="connsiteX45" fmla="*/ 2824768 w 5741575"/>
              <a:gd name="connsiteY45" fmla="*/ 361652 h 955271"/>
              <a:gd name="connsiteX46" fmla="*/ 2885545 w 5741575"/>
              <a:gd name="connsiteY46" fmla="*/ 372818 h 955271"/>
              <a:gd name="connsiteX47" fmla="*/ 3009558 w 5741575"/>
              <a:gd name="connsiteY47" fmla="*/ 370573 h 955271"/>
              <a:gd name="connsiteX48" fmla="*/ 3095010 w 5741575"/>
              <a:gd name="connsiteY48" fmla="*/ 332454 h 955271"/>
              <a:gd name="connsiteX49" fmla="*/ 3148998 w 5741575"/>
              <a:gd name="connsiteY49" fmla="*/ 315286 h 955271"/>
              <a:gd name="connsiteX50" fmla="*/ 3195264 w 5741575"/>
              <a:gd name="connsiteY50" fmla="*/ 293158 h 955271"/>
              <a:gd name="connsiteX51" fmla="*/ 3373785 w 5741575"/>
              <a:gd name="connsiteY51" fmla="*/ 255680 h 955271"/>
              <a:gd name="connsiteX52" fmla="*/ 3493851 w 5741575"/>
              <a:gd name="connsiteY52" fmla="*/ 240255 h 955271"/>
              <a:gd name="connsiteX53" fmla="*/ 3537470 w 5741575"/>
              <a:gd name="connsiteY53" fmla="*/ 241867 h 955271"/>
              <a:gd name="connsiteX54" fmla="*/ 3610489 w 5741575"/>
              <a:gd name="connsiteY54" fmla="*/ 244128 h 955271"/>
              <a:gd name="connsiteX55" fmla="*/ 3667539 w 5741575"/>
              <a:gd name="connsiteY55" fmla="*/ 263271 h 955271"/>
              <a:gd name="connsiteX56" fmla="*/ 3727614 w 5741575"/>
              <a:gd name="connsiteY56" fmla="*/ 258245 h 955271"/>
              <a:gd name="connsiteX57" fmla="*/ 3738369 w 5741575"/>
              <a:gd name="connsiteY57" fmla="*/ 234506 h 955271"/>
              <a:gd name="connsiteX58" fmla="*/ 3803670 w 5741575"/>
              <a:gd name="connsiteY58" fmla="*/ 236457 h 955271"/>
              <a:gd name="connsiteX59" fmla="*/ 3903080 w 5741575"/>
              <a:gd name="connsiteY59" fmla="*/ 241890 h 955271"/>
              <a:gd name="connsiteX60" fmla="*/ 4114838 w 5741575"/>
              <a:gd name="connsiteY60" fmla="*/ 238165 h 955271"/>
              <a:gd name="connsiteX61" fmla="*/ 4271023 w 5741575"/>
              <a:gd name="connsiteY61" fmla="*/ 241959 h 955271"/>
              <a:gd name="connsiteX62" fmla="*/ 4367397 w 5741575"/>
              <a:gd name="connsiteY62" fmla="*/ 271442 h 955271"/>
              <a:gd name="connsiteX63" fmla="*/ 4495366 w 5741575"/>
              <a:gd name="connsiteY63" fmla="*/ 271618 h 955271"/>
              <a:gd name="connsiteX64" fmla="*/ 4517347 w 5741575"/>
              <a:gd name="connsiteY64" fmla="*/ 275639 h 955271"/>
              <a:gd name="connsiteX65" fmla="*/ 4546116 w 5741575"/>
              <a:gd name="connsiteY65" fmla="*/ 268568 h 955271"/>
              <a:gd name="connsiteX66" fmla="*/ 4661259 w 5741575"/>
              <a:gd name="connsiteY66" fmla="*/ 238966 h 955271"/>
              <a:gd name="connsiteX67" fmla="*/ 4750403 w 5741575"/>
              <a:gd name="connsiteY67" fmla="*/ 204364 h 955271"/>
              <a:gd name="connsiteX68" fmla="*/ 4867614 w 5741575"/>
              <a:gd name="connsiteY68" fmla="*/ 208668 h 955271"/>
              <a:gd name="connsiteX69" fmla="*/ 4937036 w 5741575"/>
              <a:gd name="connsiteY69" fmla="*/ 195446 h 955271"/>
              <a:gd name="connsiteX70" fmla="*/ 5067740 w 5741575"/>
              <a:gd name="connsiteY70" fmla="*/ 172293 h 955271"/>
              <a:gd name="connsiteX71" fmla="*/ 5200247 w 5741575"/>
              <a:gd name="connsiteY71" fmla="*/ 142695 h 955271"/>
              <a:gd name="connsiteX72" fmla="*/ 5291963 w 5741575"/>
              <a:gd name="connsiteY72" fmla="*/ 139446 h 955271"/>
              <a:gd name="connsiteX73" fmla="*/ 5418472 w 5741575"/>
              <a:gd name="connsiteY73" fmla="*/ 89163 h 955271"/>
              <a:gd name="connsiteX74" fmla="*/ 5482354 w 5741575"/>
              <a:gd name="connsiteY74" fmla="*/ 69470 h 955271"/>
              <a:gd name="connsiteX75" fmla="*/ 5583280 w 5741575"/>
              <a:gd name="connsiteY75" fmla="*/ 49787 h 955271"/>
              <a:gd name="connsiteX76" fmla="*/ 5613766 w 5741575"/>
              <a:gd name="connsiteY76" fmla="*/ 41855 h 955271"/>
              <a:gd name="connsiteX77" fmla="*/ 5684952 w 5741575"/>
              <a:gd name="connsiteY77" fmla="*/ 26088 h 955271"/>
              <a:gd name="connsiteX78" fmla="*/ 5741575 w 5741575"/>
              <a:gd name="connsiteY78"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687125 w 5741575"/>
              <a:gd name="connsiteY42" fmla="*/ 366820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91963 w 5741575"/>
              <a:gd name="connsiteY71" fmla="*/ 139446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418472 w 5741575"/>
              <a:gd name="connsiteY72" fmla="*/ 89163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02777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 name="connsiteX0" fmla="*/ 5741575 w 5741575"/>
              <a:gd name="connsiteY0" fmla="*/ 0 h 955271"/>
              <a:gd name="connsiteX1" fmla="*/ 5741575 w 5741575"/>
              <a:gd name="connsiteY1" fmla="*/ 955271 h 955271"/>
              <a:gd name="connsiteX2" fmla="*/ 0 w 5741575"/>
              <a:gd name="connsiteY2" fmla="*/ 955271 h 955271"/>
              <a:gd name="connsiteX3" fmla="*/ 8558 w 5741575"/>
              <a:gd name="connsiteY3" fmla="*/ 953971 h 955271"/>
              <a:gd name="connsiteX4" fmla="*/ 16894 w 5741575"/>
              <a:gd name="connsiteY4" fmla="*/ 953847 h 955271"/>
              <a:gd name="connsiteX5" fmla="*/ 28156 w 5741575"/>
              <a:gd name="connsiteY5" fmla="*/ 951374 h 955271"/>
              <a:gd name="connsiteX6" fmla="*/ 28293 w 5741575"/>
              <a:gd name="connsiteY6" fmla="*/ 950971 h 955271"/>
              <a:gd name="connsiteX7" fmla="*/ 59229 w 5741575"/>
              <a:gd name="connsiteY7" fmla="*/ 903950 h 955271"/>
              <a:gd name="connsiteX8" fmla="*/ 148657 w 5741575"/>
              <a:gd name="connsiteY8" fmla="*/ 898134 h 955271"/>
              <a:gd name="connsiteX9" fmla="*/ 174554 w 5741575"/>
              <a:gd name="connsiteY9" fmla="*/ 886351 h 955271"/>
              <a:gd name="connsiteX10" fmla="*/ 187633 w 5741575"/>
              <a:gd name="connsiteY10" fmla="*/ 878226 h 955271"/>
              <a:gd name="connsiteX11" fmla="*/ 187961 w 5741575"/>
              <a:gd name="connsiteY11" fmla="*/ 876538 h 955271"/>
              <a:gd name="connsiteX12" fmla="*/ 240501 w 5741575"/>
              <a:gd name="connsiteY12" fmla="*/ 873150 h 955271"/>
              <a:gd name="connsiteX13" fmla="*/ 246345 w 5741575"/>
              <a:gd name="connsiteY13" fmla="*/ 869942 h 955271"/>
              <a:gd name="connsiteX14" fmla="*/ 306299 w 5741575"/>
              <a:gd name="connsiteY14" fmla="*/ 873609 h 955271"/>
              <a:gd name="connsiteX15" fmla="*/ 331571 w 5741575"/>
              <a:gd name="connsiteY15" fmla="*/ 869866 h 955271"/>
              <a:gd name="connsiteX16" fmla="*/ 384157 w 5741575"/>
              <a:gd name="connsiteY16" fmla="*/ 867971 h 955271"/>
              <a:gd name="connsiteX17" fmla="*/ 477637 w 5741575"/>
              <a:gd name="connsiteY17" fmla="*/ 870334 h 955271"/>
              <a:gd name="connsiteX18" fmla="*/ 570239 w 5741575"/>
              <a:gd name="connsiteY18" fmla="*/ 829596 h 955271"/>
              <a:gd name="connsiteX19" fmla="*/ 772070 w 5741575"/>
              <a:gd name="connsiteY19" fmla="*/ 820296 h 955271"/>
              <a:gd name="connsiteX20" fmla="*/ 948872 w 5741575"/>
              <a:gd name="connsiteY20" fmla="*/ 772201 h 955271"/>
              <a:gd name="connsiteX21" fmla="*/ 1127089 w 5741575"/>
              <a:gd name="connsiteY21" fmla="*/ 746926 h 955271"/>
              <a:gd name="connsiteX22" fmla="*/ 1226314 w 5741575"/>
              <a:gd name="connsiteY22" fmla="*/ 722473 h 955271"/>
              <a:gd name="connsiteX23" fmla="*/ 1278773 w 5741575"/>
              <a:gd name="connsiteY23" fmla="*/ 711503 h 955271"/>
              <a:gd name="connsiteX24" fmla="*/ 1317691 w 5741575"/>
              <a:gd name="connsiteY24" fmla="*/ 708529 h 955271"/>
              <a:gd name="connsiteX25" fmla="*/ 1360404 w 5741575"/>
              <a:gd name="connsiteY25" fmla="*/ 675922 h 955271"/>
              <a:gd name="connsiteX26" fmla="*/ 1412292 w 5741575"/>
              <a:gd name="connsiteY26" fmla="*/ 670793 h 955271"/>
              <a:gd name="connsiteX27" fmla="*/ 1494753 w 5741575"/>
              <a:gd name="connsiteY27" fmla="*/ 644686 h 955271"/>
              <a:gd name="connsiteX28" fmla="*/ 1616217 w 5741575"/>
              <a:gd name="connsiteY28" fmla="*/ 622107 h 955271"/>
              <a:gd name="connsiteX29" fmla="*/ 1710928 w 5741575"/>
              <a:gd name="connsiteY29" fmla="*/ 600666 h 955271"/>
              <a:gd name="connsiteX30" fmla="*/ 1743718 w 5741575"/>
              <a:gd name="connsiteY30" fmla="*/ 584327 h 955271"/>
              <a:gd name="connsiteX31" fmla="*/ 1873778 w 5741575"/>
              <a:gd name="connsiteY31" fmla="*/ 530130 h 955271"/>
              <a:gd name="connsiteX32" fmla="*/ 1988411 w 5741575"/>
              <a:gd name="connsiteY32" fmla="*/ 491599 h 955271"/>
              <a:gd name="connsiteX33" fmla="*/ 2085507 w 5741575"/>
              <a:gd name="connsiteY33" fmla="*/ 498527 h 955271"/>
              <a:gd name="connsiteX34" fmla="*/ 2090767 w 5741575"/>
              <a:gd name="connsiteY34" fmla="*/ 490616 h 955271"/>
              <a:gd name="connsiteX35" fmla="*/ 2151143 w 5741575"/>
              <a:gd name="connsiteY35" fmla="*/ 478332 h 955271"/>
              <a:gd name="connsiteX36" fmla="*/ 2378710 w 5741575"/>
              <a:gd name="connsiteY36" fmla="*/ 477570 h 955271"/>
              <a:gd name="connsiteX37" fmla="*/ 2496256 w 5741575"/>
              <a:gd name="connsiteY37" fmla="*/ 452396 h 955271"/>
              <a:gd name="connsiteX38" fmla="*/ 2535387 w 5741575"/>
              <a:gd name="connsiteY38" fmla="*/ 436645 h 955271"/>
              <a:gd name="connsiteX39" fmla="*/ 2601109 w 5741575"/>
              <a:gd name="connsiteY39" fmla="*/ 410678 h 955271"/>
              <a:gd name="connsiteX40" fmla="*/ 2643855 w 5741575"/>
              <a:gd name="connsiteY40" fmla="*/ 374482 h 955271"/>
              <a:gd name="connsiteX41" fmla="*/ 2657726 w 5741575"/>
              <a:gd name="connsiteY41" fmla="*/ 365841 h 955271"/>
              <a:gd name="connsiteX42" fmla="*/ 2717296 w 5741575"/>
              <a:gd name="connsiteY42" fmla="*/ 362282 h 955271"/>
              <a:gd name="connsiteX43" fmla="*/ 2777227 w 5741575"/>
              <a:gd name="connsiteY43" fmla="*/ 368972 h 955271"/>
              <a:gd name="connsiteX44" fmla="*/ 2824768 w 5741575"/>
              <a:gd name="connsiteY44" fmla="*/ 361652 h 955271"/>
              <a:gd name="connsiteX45" fmla="*/ 2885545 w 5741575"/>
              <a:gd name="connsiteY45" fmla="*/ 372818 h 955271"/>
              <a:gd name="connsiteX46" fmla="*/ 3009558 w 5741575"/>
              <a:gd name="connsiteY46" fmla="*/ 370573 h 955271"/>
              <a:gd name="connsiteX47" fmla="*/ 3095010 w 5741575"/>
              <a:gd name="connsiteY47" fmla="*/ 332454 h 955271"/>
              <a:gd name="connsiteX48" fmla="*/ 3148998 w 5741575"/>
              <a:gd name="connsiteY48" fmla="*/ 315286 h 955271"/>
              <a:gd name="connsiteX49" fmla="*/ 3195264 w 5741575"/>
              <a:gd name="connsiteY49" fmla="*/ 293158 h 955271"/>
              <a:gd name="connsiteX50" fmla="*/ 3373785 w 5741575"/>
              <a:gd name="connsiteY50" fmla="*/ 255680 h 955271"/>
              <a:gd name="connsiteX51" fmla="*/ 3493851 w 5741575"/>
              <a:gd name="connsiteY51" fmla="*/ 240255 h 955271"/>
              <a:gd name="connsiteX52" fmla="*/ 3537470 w 5741575"/>
              <a:gd name="connsiteY52" fmla="*/ 241867 h 955271"/>
              <a:gd name="connsiteX53" fmla="*/ 3610489 w 5741575"/>
              <a:gd name="connsiteY53" fmla="*/ 244128 h 955271"/>
              <a:gd name="connsiteX54" fmla="*/ 3667539 w 5741575"/>
              <a:gd name="connsiteY54" fmla="*/ 263271 h 955271"/>
              <a:gd name="connsiteX55" fmla="*/ 3727614 w 5741575"/>
              <a:gd name="connsiteY55" fmla="*/ 258245 h 955271"/>
              <a:gd name="connsiteX56" fmla="*/ 3738369 w 5741575"/>
              <a:gd name="connsiteY56" fmla="*/ 234506 h 955271"/>
              <a:gd name="connsiteX57" fmla="*/ 3803670 w 5741575"/>
              <a:gd name="connsiteY57" fmla="*/ 236457 h 955271"/>
              <a:gd name="connsiteX58" fmla="*/ 3903080 w 5741575"/>
              <a:gd name="connsiteY58" fmla="*/ 241890 h 955271"/>
              <a:gd name="connsiteX59" fmla="*/ 4114838 w 5741575"/>
              <a:gd name="connsiteY59" fmla="*/ 238165 h 955271"/>
              <a:gd name="connsiteX60" fmla="*/ 4271023 w 5741575"/>
              <a:gd name="connsiteY60" fmla="*/ 241959 h 955271"/>
              <a:gd name="connsiteX61" fmla="*/ 4367397 w 5741575"/>
              <a:gd name="connsiteY61" fmla="*/ 271442 h 955271"/>
              <a:gd name="connsiteX62" fmla="*/ 4495366 w 5741575"/>
              <a:gd name="connsiteY62" fmla="*/ 271618 h 955271"/>
              <a:gd name="connsiteX63" fmla="*/ 4517347 w 5741575"/>
              <a:gd name="connsiteY63" fmla="*/ 275639 h 955271"/>
              <a:gd name="connsiteX64" fmla="*/ 4546116 w 5741575"/>
              <a:gd name="connsiteY64" fmla="*/ 268568 h 955271"/>
              <a:gd name="connsiteX65" fmla="*/ 4661259 w 5741575"/>
              <a:gd name="connsiteY65" fmla="*/ 238966 h 955271"/>
              <a:gd name="connsiteX66" fmla="*/ 4750403 w 5741575"/>
              <a:gd name="connsiteY66" fmla="*/ 204364 h 955271"/>
              <a:gd name="connsiteX67" fmla="*/ 4867614 w 5741575"/>
              <a:gd name="connsiteY67" fmla="*/ 208668 h 955271"/>
              <a:gd name="connsiteX68" fmla="*/ 4937036 w 5741575"/>
              <a:gd name="connsiteY68" fmla="*/ 195446 h 955271"/>
              <a:gd name="connsiteX69" fmla="*/ 5067740 w 5741575"/>
              <a:gd name="connsiteY69" fmla="*/ 172293 h 955271"/>
              <a:gd name="connsiteX70" fmla="*/ 5200247 w 5741575"/>
              <a:gd name="connsiteY70" fmla="*/ 142695 h 955271"/>
              <a:gd name="connsiteX71" fmla="*/ 5276878 w 5741575"/>
              <a:gd name="connsiteY71" fmla="*/ 125833 h 955271"/>
              <a:gd name="connsiteX72" fmla="*/ 5373216 w 5741575"/>
              <a:gd name="connsiteY72" fmla="*/ 111851 h 955271"/>
              <a:gd name="connsiteX73" fmla="*/ 5482354 w 5741575"/>
              <a:gd name="connsiteY73" fmla="*/ 69470 h 955271"/>
              <a:gd name="connsiteX74" fmla="*/ 5583280 w 5741575"/>
              <a:gd name="connsiteY74" fmla="*/ 49787 h 955271"/>
              <a:gd name="connsiteX75" fmla="*/ 5613766 w 5741575"/>
              <a:gd name="connsiteY75" fmla="*/ 41855 h 955271"/>
              <a:gd name="connsiteX76" fmla="*/ 5684952 w 5741575"/>
              <a:gd name="connsiteY76" fmla="*/ 26088 h 955271"/>
              <a:gd name="connsiteX77" fmla="*/ 5741575 w 5741575"/>
              <a:gd name="connsiteY77" fmla="*/ 0 h 95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5741575" h="955271">
                <a:moveTo>
                  <a:pt x="5741575" y="0"/>
                </a:moveTo>
                <a:lnTo>
                  <a:pt x="5741575" y="955271"/>
                </a:lnTo>
                <a:lnTo>
                  <a:pt x="0" y="955271"/>
                </a:lnTo>
                <a:lnTo>
                  <a:pt x="8558" y="953971"/>
                </a:lnTo>
                <a:lnTo>
                  <a:pt x="16894" y="953847"/>
                </a:lnTo>
                <a:cubicBezTo>
                  <a:pt x="22474" y="953361"/>
                  <a:pt x="25973" y="952524"/>
                  <a:pt x="28156" y="951374"/>
                </a:cubicBezTo>
                <a:cubicBezTo>
                  <a:pt x="28201" y="951240"/>
                  <a:pt x="28247" y="951105"/>
                  <a:pt x="28293" y="950971"/>
                </a:cubicBezTo>
                <a:lnTo>
                  <a:pt x="59229" y="903950"/>
                </a:lnTo>
                <a:cubicBezTo>
                  <a:pt x="79290" y="895144"/>
                  <a:pt x="126084" y="908630"/>
                  <a:pt x="148657" y="898134"/>
                </a:cubicBezTo>
                <a:cubicBezTo>
                  <a:pt x="172173" y="896348"/>
                  <a:pt x="191809" y="908449"/>
                  <a:pt x="174554" y="886351"/>
                </a:cubicBezTo>
                <a:cubicBezTo>
                  <a:pt x="182014" y="885083"/>
                  <a:pt x="185699" y="882087"/>
                  <a:pt x="187633" y="878226"/>
                </a:cubicBezTo>
                <a:cubicBezTo>
                  <a:pt x="187742" y="877663"/>
                  <a:pt x="187852" y="877101"/>
                  <a:pt x="187961" y="876538"/>
                </a:cubicBezTo>
                <a:lnTo>
                  <a:pt x="240501" y="873150"/>
                </a:lnTo>
                <a:lnTo>
                  <a:pt x="246345" y="869942"/>
                </a:lnTo>
                <a:lnTo>
                  <a:pt x="306299" y="873609"/>
                </a:lnTo>
                <a:cubicBezTo>
                  <a:pt x="312531" y="875279"/>
                  <a:pt x="320316" y="874896"/>
                  <a:pt x="331571" y="869866"/>
                </a:cubicBezTo>
                <a:lnTo>
                  <a:pt x="384157" y="867971"/>
                </a:lnTo>
                <a:lnTo>
                  <a:pt x="477637" y="870334"/>
                </a:lnTo>
                <a:cubicBezTo>
                  <a:pt x="485456" y="872042"/>
                  <a:pt x="563433" y="825458"/>
                  <a:pt x="570239" y="829596"/>
                </a:cubicBezTo>
                <a:cubicBezTo>
                  <a:pt x="641939" y="824282"/>
                  <a:pt x="685473" y="832029"/>
                  <a:pt x="772070" y="820296"/>
                </a:cubicBezTo>
                <a:cubicBezTo>
                  <a:pt x="833120" y="817018"/>
                  <a:pt x="871984" y="794388"/>
                  <a:pt x="948872" y="772201"/>
                </a:cubicBezTo>
                <a:cubicBezTo>
                  <a:pt x="1011630" y="801590"/>
                  <a:pt x="1039188" y="762914"/>
                  <a:pt x="1127089" y="746926"/>
                </a:cubicBezTo>
                <a:cubicBezTo>
                  <a:pt x="1186739" y="737882"/>
                  <a:pt x="1185110" y="732158"/>
                  <a:pt x="1226314" y="722473"/>
                </a:cubicBezTo>
                <a:cubicBezTo>
                  <a:pt x="1234331" y="718091"/>
                  <a:pt x="1271693" y="717214"/>
                  <a:pt x="1278773" y="711503"/>
                </a:cubicBezTo>
                <a:lnTo>
                  <a:pt x="1317691" y="708529"/>
                </a:lnTo>
                <a:lnTo>
                  <a:pt x="1360404" y="675922"/>
                </a:lnTo>
                <a:lnTo>
                  <a:pt x="1412292" y="670793"/>
                </a:lnTo>
                <a:lnTo>
                  <a:pt x="1494753" y="644686"/>
                </a:lnTo>
                <a:cubicBezTo>
                  <a:pt x="1542884" y="655944"/>
                  <a:pt x="1556151" y="606226"/>
                  <a:pt x="1616217" y="622107"/>
                </a:cubicBezTo>
                <a:cubicBezTo>
                  <a:pt x="1637755" y="624837"/>
                  <a:pt x="1701030" y="614257"/>
                  <a:pt x="1710928" y="600666"/>
                </a:cubicBezTo>
                <a:cubicBezTo>
                  <a:pt x="1723693" y="596072"/>
                  <a:pt x="1739861" y="597834"/>
                  <a:pt x="1743718" y="584327"/>
                </a:cubicBezTo>
                <a:cubicBezTo>
                  <a:pt x="1770860" y="572571"/>
                  <a:pt x="1832996" y="545585"/>
                  <a:pt x="1873778" y="530130"/>
                </a:cubicBezTo>
                <a:cubicBezTo>
                  <a:pt x="1902425" y="541995"/>
                  <a:pt x="1929013" y="504913"/>
                  <a:pt x="1988411" y="491599"/>
                </a:cubicBezTo>
                <a:cubicBezTo>
                  <a:pt x="2020077" y="505546"/>
                  <a:pt x="2028363" y="482381"/>
                  <a:pt x="2085507" y="498527"/>
                </a:cubicBezTo>
                <a:cubicBezTo>
                  <a:pt x="2086719" y="495769"/>
                  <a:pt x="2088490" y="493104"/>
                  <a:pt x="2090767" y="490616"/>
                </a:cubicBezTo>
                <a:cubicBezTo>
                  <a:pt x="2103992" y="476161"/>
                  <a:pt x="2131025" y="470659"/>
                  <a:pt x="2151143" y="478332"/>
                </a:cubicBezTo>
                <a:cubicBezTo>
                  <a:pt x="2240088" y="497642"/>
                  <a:pt x="2310118" y="483043"/>
                  <a:pt x="2378710" y="477570"/>
                </a:cubicBezTo>
                <a:cubicBezTo>
                  <a:pt x="2454975" y="467585"/>
                  <a:pt x="2391576" y="437831"/>
                  <a:pt x="2496256" y="452396"/>
                </a:cubicBezTo>
                <a:cubicBezTo>
                  <a:pt x="2501503" y="436899"/>
                  <a:pt x="2513119" y="433980"/>
                  <a:pt x="2535387" y="436645"/>
                </a:cubicBezTo>
                <a:cubicBezTo>
                  <a:pt x="2572084" y="430778"/>
                  <a:pt x="2557124" y="397207"/>
                  <a:pt x="2601109" y="410678"/>
                </a:cubicBezTo>
                <a:cubicBezTo>
                  <a:pt x="2588000" y="393616"/>
                  <a:pt x="2667428" y="390302"/>
                  <a:pt x="2643855" y="374482"/>
                </a:cubicBezTo>
                <a:cubicBezTo>
                  <a:pt x="2648277" y="369169"/>
                  <a:pt x="2645486" y="367874"/>
                  <a:pt x="2657726" y="365841"/>
                </a:cubicBezTo>
                <a:cubicBezTo>
                  <a:pt x="2669966" y="363808"/>
                  <a:pt x="2707566" y="363569"/>
                  <a:pt x="2717296" y="362282"/>
                </a:cubicBezTo>
                <a:lnTo>
                  <a:pt x="2777227" y="368972"/>
                </a:lnTo>
                <a:lnTo>
                  <a:pt x="2824768" y="361652"/>
                </a:lnTo>
                <a:lnTo>
                  <a:pt x="2885545" y="372818"/>
                </a:lnTo>
                <a:cubicBezTo>
                  <a:pt x="2905895" y="352581"/>
                  <a:pt x="2948591" y="377825"/>
                  <a:pt x="3009558" y="370573"/>
                </a:cubicBezTo>
                <a:cubicBezTo>
                  <a:pt x="3031640" y="347442"/>
                  <a:pt x="3050695" y="365935"/>
                  <a:pt x="3095010" y="332454"/>
                </a:cubicBezTo>
                <a:cubicBezTo>
                  <a:pt x="3097485" y="334582"/>
                  <a:pt x="3132289" y="321835"/>
                  <a:pt x="3148998" y="315286"/>
                </a:cubicBezTo>
                <a:cubicBezTo>
                  <a:pt x="3165707" y="308737"/>
                  <a:pt x="3180646" y="306766"/>
                  <a:pt x="3195264" y="293158"/>
                </a:cubicBezTo>
                <a:cubicBezTo>
                  <a:pt x="3267122" y="246372"/>
                  <a:pt x="3308286" y="273118"/>
                  <a:pt x="3373785" y="255680"/>
                </a:cubicBezTo>
                <a:cubicBezTo>
                  <a:pt x="3448540" y="239861"/>
                  <a:pt x="3405238" y="287846"/>
                  <a:pt x="3493851" y="240255"/>
                </a:cubicBezTo>
                <a:cubicBezTo>
                  <a:pt x="3506326" y="252723"/>
                  <a:pt x="3518405" y="251593"/>
                  <a:pt x="3537470" y="241867"/>
                </a:cubicBezTo>
                <a:cubicBezTo>
                  <a:pt x="3573967" y="235226"/>
                  <a:pt x="3576893" y="270855"/>
                  <a:pt x="3610489" y="244128"/>
                </a:cubicBezTo>
                <a:cubicBezTo>
                  <a:pt x="3606935" y="264036"/>
                  <a:pt x="3681284" y="241075"/>
                  <a:pt x="3667539" y="263271"/>
                </a:cubicBezTo>
                <a:cubicBezTo>
                  <a:pt x="3694251" y="276940"/>
                  <a:pt x="3701441" y="246803"/>
                  <a:pt x="3727614" y="258245"/>
                </a:cubicBezTo>
                <a:cubicBezTo>
                  <a:pt x="3754952" y="257751"/>
                  <a:pt x="3708960" y="240314"/>
                  <a:pt x="3738369" y="234506"/>
                </a:cubicBezTo>
                <a:cubicBezTo>
                  <a:pt x="3774580" y="230879"/>
                  <a:pt x="3768868" y="196201"/>
                  <a:pt x="3803670" y="236457"/>
                </a:cubicBezTo>
                <a:cubicBezTo>
                  <a:pt x="3839567" y="220301"/>
                  <a:pt x="3850064" y="239151"/>
                  <a:pt x="3903080" y="241890"/>
                </a:cubicBezTo>
                <a:cubicBezTo>
                  <a:pt x="3954941" y="242175"/>
                  <a:pt x="4053514" y="238154"/>
                  <a:pt x="4114838" y="238165"/>
                </a:cubicBezTo>
                <a:cubicBezTo>
                  <a:pt x="4173784" y="217210"/>
                  <a:pt x="4209756" y="243378"/>
                  <a:pt x="4271023" y="241959"/>
                </a:cubicBezTo>
                <a:cubicBezTo>
                  <a:pt x="4326191" y="205535"/>
                  <a:pt x="4316856" y="279258"/>
                  <a:pt x="4367397" y="271442"/>
                </a:cubicBezTo>
                <a:cubicBezTo>
                  <a:pt x="4420874" y="271391"/>
                  <a:pt x="4369000" y="295343"/>
                  <a:pt x="4495366" y="271618"/>
                </a:cubicBezTo>
                <a:cubicBezTo>
                  <a:pt x="4501905" y="266287"/>
                  <a:pt x="4518077" y="269240"/>
                  <a:pt x="4517347" y="275639"/>
                </a:cubicBezTo>
                <a:cubicBezTo>
                  <a:pt x="4525170" y="272832"/>
                  <a:pt x="4542809" y="258800"/>
                  <a:pt x="4546116" y="268568"/>
                </a:cubicBezTo>
                <a:cubicBezTo>
                  <a:pt x="4586961" y="265354"/>
                  <a:pt x="4626617" y="255160"/>
                  <a:pt x="4661259" y="238966"/>
                </a:cubicBezTo>
                <a:cubicBezTo>
                  <a:pt x="4741966" y="247639"/>
                  <a:pt x="4693066" y="205693"/>
                  <a:pt x="4750403" y="204364"/>
                </a:cubicBezTo>
                <a:cubicBezTo>
                  <a:pt x="4798501" y="219113"/>
                  <a:pt x="4813319" y="201253"/>
                  <a:pt x="4867614" y="208668"/>
                </a:cubicBezTo>
                <a:cubicBezTo>
                  <a:pt x="4881621" y="174373"/>
                  <a:pt x="4917566" y="206761"/>
                  <a:pt x="4937036" y="195446"/>
                </a:cubicBezTo>
                <a:cubicBezTo>
                  <a:pt x="4974214" y="229763"/>
                  <a:pt x="5033435" y="175163"/>
                  <a:pt x="5067740" y="172293"/>
                </a:cubicBezTo>
                <a:cubicBezTo>
                  <a:pt x="5126160" y="173265"/>
                  <a:pt x="5172786" y="183138"/>
                  <a:pt x="5200247" y="142695"/>
                </a:cubicBezTo>
                <a:cubicBezTo>
                  <a:pt x="5240970" y="141002"/>
                  <a:pt x="5240507" y="134755"/>
                  <a:pt x="5276878" y="125833"/>
                </a:cubicBezTo>
                <a:cubicBezTo>
                  <a:pt x="5316470" y="106736"/>
                  <a:pt x="5327221" y="110178"/>
                  <a:pt x="5373216" y="111851"/>
                </a:cubicBezTo>
                <a:cubicBezTo>
                  <a:pt x="5382801" y="84741"/>
                  <a:pt x="5419294" y="93078"/>
                  <a:pt x="5482354" y="69470"/>
                </a:cubicBezTo>
                <a:cubicBezTo>
                  <a:pt x="5507119" y="85574"/>
                  <a:pt x="5545363" y="52240"/>
                  <a:pt x="5583280" y="49787"/>
                </a:cubicBezTo>
                <a:cubicBezTo>
                  <a:pt x="5589344" y="36484"/>
                  <a:pt x="5598103" y="36349"/>
                  <a:pt x="5613766" y="41855"/>
                </a:cubicBezTo>
                <a:cubicBezTo>
                  <a:pt x="5636621" y="41086"/>
                  <a:pt x="5660728" y="35034"/>
                  <a:pt x="5684952" y="26088"/>
                </a:cubicBezTo>
                <a:lnTo>
                  <a:pt x="5741575"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
            <a:extLst>
              <a:ext uri="{FF2B5EF4-FFF2-40B4-BE49-F238E27FC236}">
                <a16:creationId xmlns:a16="http://schemas.microsoft.com/office/drawing/2014/main" id="{8D91DE60-2C2D-4D7E-A6B4-C9499017D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82623" y="6128773"/>
            <a:ext cx="1201506" cy="365125"/>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Recorded Sound">
            <a:hlinkClick r:id="" action="ppaction://media"/>
            <a:extLst>
              <a:ext uri="{FF2B5EF4-FFF2-40B4-BE49-F238E27FC236}">
                <a16:creationId xmlns:a16="http://schemas.microsoft.com/office/drawing/2014/main" id="{5300AE95-D1C9-5F9F-CD0B-8523C193747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0918" y="6329151"/>
            <a:ext cx="487363" cy="487363"/>
          </a:xfrm>
          <a:prstGeom prst="rect">
            <a:avLst/>
          </a:prstGeom>
        </p:spPr>
      </p:pic>
    </p:spTree>
    <p:extLst>
      <p:ext uri="{BB962C8B-B14F-4D97-AF65-F5344CB8AC3E}">
        <p14:creationId xmlns:p14="http://schemas.microsoft.com/office/powerpoint/2010/main" val="256774923"/>
      </p:ext>
    </p:extLst>
  </p:cSld>
  <p:clrMapOvr>
    <a:masterClrMapping/>
  </p:clrMapOvr>
  <mc:AlternateContent xmlns:mc="http://schemas.openxmlformats.org/markup-compatibility/2006">
    <mc:Choice xmlns:p14="http://schemas.microsoft.com/office/powerpoint/2010/main" Requires="p14">
      <p:transition spd="slow" p14:dur="2000" advTm="28158"/>
    </mc:Choice>
    <mc:Fallback>
      <p:transition spd="slow" advTm="28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15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35">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084F62E-B05A-D186-BB99-824192BB8722}"/>
              </a:ext>
            </a:extLst>
          </p:cNvPr>
          <p:cNvSpPr txBox="1"/>
          <p:nvPr/>
        </p:nvSpPr>
        <p:spPr>
          <a:xfrm>
            <a:off x="6803409" y="386220"/>
            <a:ext cx="4156512" cy="17082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a:latin typeface="+mj-lt"/>
                <a:ea typeface="+mj-ea"/>
                <a:cs typeface="+mj-cs"/>
              </a:rPr>
              <a:t>RISK FACTORS FOR THE PATIENT</a:t>
            </a:r>
          </a:p>
        </p:txBody>
      </p:sp>
      <p:pic>
        <p:nvPicPr>
          <p:cNvPr id="29" name="Picture 28" descr="A person and person standing next to a heart&#10;&#10;AI-generated content may be incorrect.">
            <a:extLst>
              <a:ext uri="{FF2B5EF4-FFF2-40B4-BE49-F238E27FC236}">
                <a16:creationId xmlns:a16="http://schemas.microsoft.com/office/drawing/2014/main" id="{E0133C9A-167E-534B-72D0-7CF384E2686D}"/>
              </a:ext>
            </a:extLst>
          </p:cNvPr>
          <p:cNvPicPr>
            <a:picLocks noChangeAspect="1"/>
          </p:cNvPicPr>
          <p:nvPr/>
        </p:nvPicPr>
        <p:blipFill>
          <a:blip r:embed="rId4"/>
          <a:srcRect l="13100" r="12901" b="2"/>
          <a:stretch>
            <a:fillRect/>
          </a:stretch>
        </p:blipFill>
        <p:spPr>
          <a:xfrm>
            <a:off x="-1" y="9830"/>
            <a:ext cx="6096001" cy="6858002"/>
          </a:xfrm>
          <a:prstGeom prst="rect">
            <a:avLst/>
          </a:prstGeom>
        </p:spPr>
      </p:pic>
      <p:sp>
        <p:nvSpPr>
          <p:cNvPr id="25" name="TextBox 24">
            <a:extLst>
              <a:ext uri="{FF2B5EF4-FFF2-40B4-BE49-F238E27FC236}">
                <a16:creationId xmlns:a16="http://schemas.microsoft.com/office/drawing/2014/main" id="{A625E47A-516C-7AAF-D63C-C37D8E5D5A11}"/>
              </a:ext>
            </a:extLst>
          </p:cNvPr>
          <p:cNvSpPr txBox="1"/>
          <p:nvPr/>
        </p:nvSpPr>
        <p:spPr>
          <a:xfrm>
            <a:off x="6521573" y="2313670"/>
            <a:ext cx="4720183" cy="376983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400" b="1"/>
              <a:t>There may be several factors may have contributed to Majima developing type 2 diabetes.</a:t>
            </a:r>
            <a:endParaRPr lang="en-US" sz="1400"/>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Lifestyle risk factors may include:</a:t>
            </a:r>
          </a:p>
          <a:p>
            <a:pPr marL="285750" indent="-228600">
              <a:lnSpc>
                <a:spcPct val="90000"/>
              </a:lnSpc>
              <a:spcAft>
                <a:spcPts val="600"/>
              </a:spcAft>
              <a:buFont typeface="Arial" panose="020B0604020202020204" pitchFamily="34" charset="0"/>
              <a:buChar char="•"/>
            </a:pPr>
            <a:r>
              <a:rPr lang="en-US" sz="1400" b="1"/>
              <a:t>Lack of physical activity</a:t>
            </a:r>
          </a:p>
          <a:p>
            <a:pPr marL="285750" indent="-228600">
              <a:lnSpc>
                <a:spcPct val="90000"/>
              </a:lnSpc>
              <a:spcAft>
                <a:spcPts val="600"/>
              </a:spcAft>
              <a:buFont typeface="Arial" panose="020B0604020202020204" pitchFamily="34" charset="0"/>
              <a:buChar char="•"/>
            </a:pPr>
            <a:r>
              <a:rPr lang="en-US" sz="1400" b="1"/>
              <a:t>Unhealthy dieting of high sugar and processed foods</a:t>
            </a:r>
          </a:p>
          <a:p>
            <a:pPr marL="285750" indent="-228600">
              <a:lnSpc>
                <a:spcPct val="90000"/>
              </a:lnSpc>
              <a:spcAft>
                <a:spcPts val="600"/>
              </a:spcAft>
              <a:buFont typeface="Arial" panose="020B0604020202020204" pitchFamily="34" charset="0"/>
              <a:buChar char="•"/>
            </a:pPr>
            <a:r>
              <a:rPr lang="en-US" sz="1400" b="1"/>
              <a:t>Being overweight</a:t>
            </a:r>
          </a:p>
          <a:p>
            <a:pPr marL="285750"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Other risk factors may include: </a:t>
            </a:r>
          </a:p>
          <a:p>
            <a:pPr marL="285750" indent="-228600">
              <a:lnSpc>
                <a:spcPct val="90000"/>
              </a:lnSpc>
              <a:spcAft>
                <a:spcPts val="600"/>
              </a:spcAft>
              <a:buFont typeface="Arial" panose="020B0604020202020204" pitchFamily="34" charset="0"/>
              <a:buChar char="•"/>
            </a:pPr>
            <a:r>
              <a:rPr lang="en-US" sz="1400" b="1"/>
              <a:t>Family history of diabetes</a:t>
            </a:r>
          </a:p>
          <a:p>
            <a:pPr marL="285750" indent="-228600">
              <a:lnSpc>
                <a:spcPct val="90000"/>
              </a:lnSpc>
              <a:spcAft>
                <a:spcPts val="600"/>
              </a:spcAft>
              <a:buFont typeface="Arial" panose="020B0604020202020204" pitchFamily="34" charset="0"/>
              <a:buChar char="•"/>
            </a:pPr>
            <a:r>
              <a:rPr lang="en-US" sz="1400" b="1"/>
              <a:t>Being over the age of 45</a:t>
            </a:r>
          </a:p>
          <a:p>
            <a:pPr marL="285750" indent="-228600">
              <a:lnSpc>
                <a:spcPct val="90000"/>
              </a:lnSpc>
              <a:spcAft>
                <a:spcPts val="600"/>
              </a:spcAft>
              <a:buFont typeface="Arial" panose="020B0604020202020204" pitchFamily="34" charset="0"/>
              <a:buChar char="•"/>
            </a:pPr>
            <a:r>
              <a:rPr lang="en-US" sz="1400" b="1"/>
              <a:t>High blood pressure (NHS 2023)</a:t>
            </a:r>
          </a:p>
          <a:p>
            <a:pPr marL="285750" indent="-228600">
              <a:lnSpc>
                <a:spcPct val="90000"/>
              </a:lnSpc>
              <a:spcAft>
                <a:spcPts val="600"/>
              </a:spcAft>
              <a:buFont typeface="Arial" panose="020B0604020202020204" pitchFamily="34" charset="0"/>
              <a:buChar char="•"/>
            </a:pPr>
            <a:endParaRPr lang="en-US" sz="1400" b="1"/>
          </a:p>
          <a:p>
            <a:pPr>
              <a:lnSpc>
                <a:spcPct val="90000"/>
              </a:lnSpc>
              <a:spcAft>
                <a:spcPts val="600"/>
              </a:spcAft>
            </a:pPr>
            <a:r>
              <a:rPr lang="en-US" sz="1400" b="1"/>
              <a:t>These factors increase the risk of insulin resistance and high blood glucose levels</a:t>
            </a:r>
          </a:p>
        </p:txBody>
      </p:sp>
      <p:pic>
        <p:nvPicPr>
          <p:cNvPr id="4" name="Recorded Sound">
            <a:hlinkClick r:id="" action="ppaction://media"/>
            <a:extLst>
              <a:ext uri="{FF2B5EF4-FFF2-40B4-BE49-F238E27FC236}">
                <a16:creationId xmlns:a16="http://schemas.microsoft.com/office/drawing/2014/main" id="{FD692C72-8F33-DC56-4ED4-803649EA93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8312" y="6141704"/>
            <a:ext cx="487363" cy="487363"/>
          </a:xfrm>
          <a:prstGeom prst="rect">
            <a:avLst/>
          </a:prstGeom>
        </p:spPr>
      </p:pic>
    </p:spTree>
    <p:extLst>
      <p:ext uri="{BB962C8B-B14F-4D97-AF65-F5344CB8AC3E}">
        <p14:creationId xmlns:p14="http://schemas.microsoft.com/office/powerpoint/2010/main" val="1652297213"/>
      </p:ext>
    </p:extLst>
  </p:cSld>
  <p:clrMapOvr>
    <a:masterClrMapping/>
  </p:clrMapOvr>
  <mc:AlternateContent xmlns:mc="http://schemas.openxmlformats.org/markup-compatibility/2006">
    <mc:Choice xmlns:p14="http://schemas.microsoft.com/office/powerpoint/2010/main" Requires="p14">
      <p:transition spd="slow" p14:dur="2000" advTm="34088"/>
    </mc:Choice>
    <mc:Fallback>
      <p:transition spd="slow" advTm="34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2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778183-8B73-F4F9-0827-D35496B4FAC8}"/>
              </a:ext>
            </a:extLst>
          </p:cNvPr>
          <p:cNvSpPr txBox="1"/>
          <p:nvPr/>
        </p:nvSpPr>
        <p:spPr>
          <a:xfrm>
            <a:off x="449698" y="496082"/>
            <a:ext cx="3290887" cy="24526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b="1">
                <a:latin typeface="Aptos"/>
                <a:ea typeface="+mj-ea"/>
                <a:cs typeface="+mj-cs"/>
              </a:rPr>
              <a:t>SYMPTOMS AND IMPACT ON DAILY LIFE</a:t>
            </a:r>
          </a:p>
        </p:txBody>
      </p:sp>
      <p:sp>
        <p:nvSpPr>
          <p:cNvPr id="4" name="TextBox 3">
            <a:extLst>
              <a:ext uri="{FF2B5EF4-FFF2-40B4-BE49-F238E27FC236}">
                <a16:creationId xmlns:a16="http://schemas.microsoft.com/office/drawing/2014/main" id="{F0773447-7148-1104-E754-B04E747E1D19}"/>
              </a:ext>
            </a:extLst>
          </p:cNvPr>
          <p:cNvSpPr txBox="1"/>
          <p:nvPr/>
        </p:nvSpPr>
        <p:spPr>
          <a:xfrm>
            <a:off x="4516256" y="496083"/>
            <a:ext cx="7485413" cy="245268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400" b="1"/>
              <a:t>As a result of Majima's condition, he may experience common symptoms of type 2 diabetes such as :</a:t>
            </a:r>
          </a:p>
          <a:p>
            <a:pPr>
              <a:lnSpc>
                <a:spcPct val="90000"/>
              </a:lnSpc>
              <a:spcAft>
                <a:spcPts val="600"/>
              </a:spcAft>
            </a:pPr>
            <a:endParaRPr lang="en-US" sz="1400" b="1"/>
          </a:p>
          <a:p>
            <a:pPr marL="285750" indent="-228600">
              <a:lnSpc>
                <a:spcPct val="90000"/>
              </a:lnSpc>
              <a:spcAft>
                <a:spcPts val="600"/>
              </a:spcAft>
              <a:buFont typeface="Arial" panose="020B0604020202020204" pitchFamily="34" charset="0"/>
              <a:buChar char="•"/>
            </a:pPr>
            <a:r>
              <a:rPr lang="en-US" sz="1400" b="1"/>
              <a:t>An increase of thirst</a:t>
            </a:r>
          </a:p>
          <a:p>
            <a:pPr marL="285750" indent="-228600">
              <a:lnSpc>
                <a:spcPct val="90000"/>
              </a:lnSpc>
              <a:spcAft>
                <a:spcPts val="600"/>
              </a:spcAft>
              <a:buFont typeface="Arial" panose="020B0604020202020204" pitchFamily="34" charset="0"/>
              <a:buChar char="•"/>
            </a:pPr>
            <a:r>
              <a:rPr lang="en-US" sz="1400" b="1"/>
              <a:t>Urinating frequently</a:t>
            </a:r>
          </a:p>
          <a:p>
            <a:pPr marL="285750" indent="-228600">
              <a:lnSpc>
                <a:spcPct val="90000"/>
              </a:lnSpc>
              <a:spcAft>
                <a:spcPts val="600"/>
              </a:spcAft>
              <a:buFont typeface="Arial" panose="020B0604020202020204" pitchFamily="34" charset="0"/>
              <a:buChar char="•"/>
            </a:pPr>
            <a:r>
              <a:rPr lang="en-US" sz="1400" b="1"/>
              <a:t>Feeling tired</a:t>
            </a:r>
          </a:p>
          <a:p>
            <a:pPr marL="285750" indent="-228600">
              <a:lnSpc>
                <a:spcPct val="90000"/>
              </a:lnSpc>
              <a:spcAft>
                <a:spcPts val="600"/>
              </a:spcAft>
              <a:buFont typeface="Arial" panose="020B0604020202020204" pitchFamily="34" charset="0"/>
              <a:buChar char="•"/>
            </a:pPr>
            <a:r>
              <a:rPr lang="en-US" sz="1400" b="1"/>
              <a:t>Blurred vision</a:t>
            </a:r>
          </a:p>
          <a:p>
            <a:pPr marL="285750" indent="-228600">
              <a:lnSpc>
                <a:spcPct val="90000"/>
              </a:lnSpc>
              <a:spcAft>
                <a:spcPts val="600"/>
              </a:spcAft>
              <a:buFont typeface="Arial" panose="020B0604020202020204" pitchFamily="34" charset="0"/>
              <a:buChar char="•"/>
            </a:pPr>
            <a:r>
              <a:rPr lang="en-US" sz="1400" b="1"/>
              <a:t>Slow healing of wounds (NHS 2023)</a:t>
            </a:r>
          </a:p>
          <a:p>
            <a:pPr marL="285750" indent="-228600">
              <a:lnSpc>
                <a:spcPct val="90000"/>
              </a:lnSpc>
              <a:spcAft>
                <a:spcPts val="600"/>
              </a:spcAft>
              <a:buFont typeface="Arial" panose="020B0604020202020204" pitchFamily="34" charset="0"/>
              <a:buChar char="•"/>
            </a:pPr>
            <a:endParaRPr lang="en-US" sz="1400" b="1"/>
          </a:p>
          <a:p>
            <a:pPr>
              <a:lnSpc>
                <a:spcPct val="90000"/>
              </a:lnSpc>
              <a:spcAft>
                <a:spcPts val="600"/>
              </a:spcAft>
            </a:pPr>
            <a:r>
              <a:rPr lang="en-US" sz="1400" b="1"/>
              <a:t>These symptoms can affect daily activities and quality of life. If the diabetes is not managed effectively and consistently, it can </a:t>
            </a:r>
            <a:r>
              <a:rPr lang="en-US" sz="1400" b="1" err="1"/>
              <a:t>increas</a:t>
            </a:r>
            <a:r>
              <a:rPr lang="en-US" sz="1400" b="1"/>
              <a:t>e the risk of complications such as heart disease, stroke, kidney damage and nerve damage. (NICE 2023).</a:t>
            </a:r>
          </a:p>
        </p:txBody>
      </p:sp>
      <p:sp>
        <p:nvSpPr>
          <p:cNvPr id="3" name="TextBox 2">
            <a:extLst>
              <a:ext uri="{FF2B5EF4-FFF2-40B4-BE49-F238E27FC236}">
                <a16:creationId xmlns:a16="http://schemas.microsoft.com/office/drawing/2014/main" id="{CA13FA48-E703-B376-EFEB-B0D8991ECFD1}"/>
              </a:ext>
            </a:extLst>
          </p:cNvPr>
          <p:cNvSpPr txBox="1"/>
          <p:nvPr/>
        </p:nvSpPr>
        <p:spPr>
          <a:xfrm>
            <a:off x="1764114" y="2212144"/>
            <a:ext cx="8736571" cy="38782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6" name="Picture 5" descr="Young man acting out different symptoms of diabetes">
            <a:extLst>
              <a:ext uri="{FF2B5EF4-FFF2-40B4-BE49-F238E27FC236}">
                <a16:creationId xmlns:a16="http://schemas.microsoft.com/office/drawing/2014/main" id="{E0BD516D-DD86-B3DB-10AA-33ABD5C06BDE}"/>
              </a:ext>
            </a:extLst>
          </p:cNvPr>
          <p:cNvPicPr>
            <a:picLocks noChangeAspect="1"/>
          </p:cNvPicPr>
          <p:nvPr/>
        </p:nvPicPr>
        <p:blipFill>
          <a:blip r:embed="rId4"/>
          <a:srcRect t="10965" r="104" b="-219"/>
          <a:stretch>
            <a:fillRect/>
          </a:stretch>
        </p:blipFill>
        <p:spPr>
          <a:xfrm>
            <a:off x="2668630" y="3678214"/>
            <a:ext cx="6865185" cy="2904195"/>
          </a:xfrm>
          <a:prstGeom prst="rect">
            <a:avLst/>
          </a:prstGeom>
          <a:ln>
            <a:noFill/>
          </a:ln>
          <a:effectLst>
            <a:softEdge rad="112500"/>
          </a:effectLst>
        </p:spPr>
      </p:pic>
      <p:sp>
        <p:nvSpPr>
          <p:cNvPr id="7" name="TextBox 6">
            <a:extLst>
              <a:ext uri="{FF2B5EF4-FFF2-40B4-BE49-F238E27FC236}">
                <a16:creationId xmlns:a16="http://schemas.microsoft.com/office/drawing/2014/main" id="{01D602AA-DEFD-EEB9-AA51-237D22928213}"/>
              </a:ext>
            </a:extLst>
          </p:cNvPr>
          <p:cNvSpPr txBox="1"/>
          <p:nvPr/>
        </p:nvSpPr>
        <p:spPr>
          <a:xfrm>
            <a:off x="3434219" y="3585575"/>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hlinkClick r:id="rId5"/>
              </a:rPr>
              <a:t>Type 2 Diabetes: Symptoms, Causes &amp; Treatment | Total Diabetes Wellness</a:t>
            </a:r>
            <a:endParaRPr lang="en-US" sz="1200"/>
          </a:p>
          <a:p>
            <a:pPr algn="ctr"/>
            <a:endParaRPr lang="en-GB"/>
          </a:p>
        </p:txBody>
      </p:sp>
      <p:sp>
        <p:nvSpPr>
          <p:cNvPr id="8" name="TextBox 7">
            <a:extLst>
              <a:ext uri="{FF2B5EF4-FFF2-40B4-BE49-F238E27FC236}">
                <a16:creationId xmlns:a16="http://schemas.microsoft.com/office/drawing/2014/main" id="{2EBC0C87-B859-58E7-A8F6-251A0A4806CB}"/>
              </a:ext>
            </a:extLst>
          </p:cNvPr>
          <p:cNvSpPr txBox="1"/>
          <p:nvPr/>
        </p:nvSpPr>
        <p:spPr>
          <a:xfrm>
            <a:off x="3732975" y="6590231"/>
            <a:ext cx="551714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Type 2 diabetes symptoms ( total diabetes wellness 2026 )</a:t>
            </a:r>
          </a:p>
        </p:txBody>
      </p:sp>
      <p:pic>
        <p:nvPicPr>
          <p:cNvPr id="5" name="Recorded Sound">
            <a:hlinkClick r:id="" action="ppaction://media"/>
            <a:extLst>
              <a:ext uri="{FF2B5EF4-FFF2-40B4-BE49-F238E27FC236}">
                <a16:creationId xmlns:a16="http://schemas.microsoft.com/office/drawing/2014/main" id="{4FF7AEAB-7B71-D7B4-65A2-550590C1553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06016" y="6256756"/>
            <a:ext cx="487363" cy="487363"/>
          </a:xfrm>
          <a:prstGeom prst="rect">
            <a:avLst/>
          </a:prstGeom>
        </p:spPr>
      </p:pic>
    </p:spTree>
    <p:extLst>
      <p:ext uri="{BB962C8B-B14F-4D97-AF65-F5344CB8AC3E}">
        <p14:creationId xmlns:p14="http://schemas.microsoft.com/office/powerpoint/2010/main" val="3943932099"/>
      </p:ext>
    </p:extLst>
  </p:cSld>
  <p:clrMapOvr>
    <a:masterClrMapping/>
  </p:clrMapOvr>
  <mc:AlternateContent xmlns:mc="http://schemas.openxmlformats.org/markup-compatibility/2006">
    <mc:Choice xmlns:p14="http://schemas.microsoft.com/office/powerpoint/2010/main" Requires="p14">
      <p:transition spd="slow" p14:dur="2000" advTm="34629"/>
    </mc:Choice>
    <mc:Fallback>
      <p:transition spd="slow" advTm="34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62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0E4C519-FBE9-4ABE-A8F9-C2CBE3269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emale Doctor Discussing With Senior Male Patient While Sitting On The ...">
            <a:extLst>
              <a:ext uri="{FF2B5EF4-FFF2-40B4-BE49-F238E27FC236}">
                <a16:creationId xmlns:a16="http://schemas.microsoft.com/office/drawing/2014/main" id="{827FEE93-68B3-AB8D-E5AF-8F063E18B745}"/>
              </a:ext>
            </a:extLst>
          </p:cNvPr>
          <p:cNvPicPr>
            <a:picLocks noChangeAspect="1"/>
          </p:cNvPicPr>
          <p:nvPr/>
        </p:nvPicPr>
        <p:blipFill>
          <a:blip r:embed="rId4"/>
          <a:srcRect l="13250"/>
          <a:stretch>
            <a:fillRect/>
          </a:stretch>
        </p:blipFill>
        <p:spPr>
          <a:xfrm>
            <a:off x="3245637" y="-1"/>
            <a:ext cx="894636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useBgFill="1">
        <p:nvSpPr>
          <p:cNvPr id="23" name="Freeform: Shape 26">
            <a:extLst>
              <a:ext uri="{FF2B5EF4-FFF2-40B4-BE49-F238E27FC236}">
                <a16:creationId xmlns:a16="http://schemas.microsoft.com/office/drawing/2014/main" id="{80EC29FB-299E-49F3-8C7B-01199632A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55672"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8">
            <a:extLst>
              <a:ext uri="{FF2B5EF4-FFF2-40B4-BE49-F238E27FC236}">
                <a16:creationId xmlns:a16="http://schemas.microsoft.com/office/drawing/2014/main" id="{C29A2522-B27A-45C5-897B-79A1407D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8"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52E6024E-14B0-B75A-3A72-21CF3777E5B6}"/>
              </a:ext>
            </a:extLst>
          </p:cNvPr>
          <p:cNvSpPr txBox="1"/>
          <p:nvPr/>
        </p:nvSpPr>
        <p:spPr>
          <a:xfrm>
            <a:off x="371094" y="1161288"/>
            <a:ext cx="3438144" cy="123901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800" b="1">
                <a:latin typeface="+mj-lt"/>
                <a:ea typeface="+mj-ea"/>
                <a:cs typeface="+mj-cs"/>
              </a:rPr>
              <a:t>CARE PLAN: MONITORING</a:t>
            </a:r>
          </a:p>
        </p:txBody>
      </p:sp>
      <p:sp>
        <p:nvSpPr>
          <p:cNvPr id="26" name="Rectangle 25">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181"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8A6C4D36-C3BA-1D1A-B68A-A42BBEAE2159}"/>
              </a:ext>
            </a:extLst>
          </p:cNvPr>
          <p:cNvSpPr txBox="1"/>
          <p:nvPr/>
        </p:nvSpPr>
        <p:spPr>
          <a:xfrm>
            <a:off x="358555" y="2504948"/>
            <a:ext cx="3438906" cy="320725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1400" b="1"/>
              <a:t>Monitoring is an important part of managing diabetes.</a:t>
            </a:r>
            <a:endParaRPr lang="en-US" sz="1400"/>
          </a:p>
          <a:p>
            <a:pPr indent="-228600">
              <a:lnSpc>
                <a:spcPct val="90000"/>
              </a:lnSpc>
              <a:spcAft>
                <a:spcPts val="600"/>
              </a:spcAft>
              <a:buFont typeface="Arial" panose="020B0604020202020204" pitchFamily="34" charset="0"/>
              <a:buChar char="•"/>
            </a:pPr>
            <a:endParaRPr lang="en-US" sz="1400" b="1"/>
          </a:p>
          <a:p>
            <a:pPr indent="-228600">
              <a:lnSpc>
                <a:spcPct val="90000"/>
              </a:lnSpc>
              <a:spcAft>
                <a:spcPts val="600"/>
              </a:spcAft>
              <a:buFont typeface="Arial" panose="020B0604020202020204" pitchFamily="34" charset="0"/>
              <a:buChar char="•"/>
            </a:pPr>
            <a:r>
              <a:rPr lang="en-US" sz="1400" b="1"/>
              <a:t>According to NICE guidelines, Majima's care plan should include:</a:t>
            </a:r>
          </a:p>
          <a:p>
            <a:pPr marL="285750" indent="-228600">
              <a:lnSpc>
                <a:spcPct val="90000"/>
              </a:lnSpc>
              <a:spcAft>
                <a:spcPts val="600"/>
              </a:spcAft>
              <a:buFont typeface="Arial" panose="020B0604020202020204" pitchFamily="34" charset="0"/>
              <a:buChar char="•"/>
            </a:pPr>
            <a:r>
              <a:rPr lang="en-US" sz="1400" b="1"/>
              <a:t>Regular blood glucose monitoring</a:t>
            </a:r>
          </a:p>
          <a:p>
            <a:pPr marL="285750" indent="-228600">
              <a:lnSpc>
                <a:spcPct val="90000"/>
              </a:lnSpc>
              <a:spcAft>
                <a:spcPts val="600"/>
              </a:spcAft>
              <a:buFont typeface="Arial" panose="020B0604020202020204" pitchFamily="34" charset="0"/>
              <a:buChar char="•"/>
            </a:pPr>
            <a:r>
              <a:rPr lang="en-US" sz="1400" b="1"/>
              <a:t>HbA1c blood tests every 3-6 months</a:t>
            </a:r>
          </a:p>
          <a:p>
            <a:pPr marL="285750" indent="-228600">
              <a:lnSpc>
                <a:spcPct val="90000"/>
              </a:lnSpc>
              <a:spcAft>
                <a:spcPts val="600"/>
              </a:spcAft>
              <a:buFont typeface="Arial" panose="020B0604020202020204" pitchFamily="34" charset="0"/>
              <a:buChar char="•"/>
            </a:pPr>
            <a:r>
              <a:rPr lang="en-US" sz="1400" b="1"/>
              <a:t>Blood pressure monitoring</a:t>
            </a:r>
          </a:p>
          <a:p>
            <a:pPr marL="285750" indent="-228600">
              <a:lnSpc>
                <a:spcPct val="90000"/>
              </a:lnSpc>
              <a:spcAft>
                <a:spcPts val="600"/>
              </a:spcAft>
              <a:buFont typeface="Arial" panose="020B0604020202020204" pitchFamily="34" charset="0"/>
              <a:buChar char="•"/>
            </a:pPr>
            <a:r>
              <a:rPr lang="en-US" sz="1400" b="1"/>
              <a:t>Weight monitoring</a:t>
            </a:r>
          </a:p>
          <a:p>
            <a:pPr marL="285750" indent="-228600">
              <a:lnSpc>
                <a:spcPct val="90000"/>
              </a:lnSpc>
              <a:spcAft>
                <a:spcPts val="600"/>
              </a:spcAft>
              <a:buFont typeface="Arial" panose="020B0604020202020204" pitchFamily="34" charset="0"/>
              <a:buChar char="•"/>
            </a:pPr>
            <a:r>
              <a:rPr lang="en-US" sz="1400" b="1"/>
              <a:t>Annual diabetic eye screening</a:t>
            </a:r>
          </a:p>
          <a:p>
            <a:pPr marL="285750" indent="-228600">
              <a:lnSpc>
                <a:spcPct val="90000"/>
              </a:lnSpc>
              <a:spcAft>
                <a:spcPts val="600"/>
              </a:spcAft>
              <a:buFont typeface="Arial" panose="020B0604020202020204" pitchFamily="34" charset="0"/>
              <a:buChar char="•"/>
            </a:pPr>
            <a:r>
              <a:rPr lang="en-US" sz="1400" b="1"/>
              <a:t>Regular foot checks (NICE 2023)</a:t>
            </a:r>
          </a:p>
          <a:p>
            <a:pPr marL="285750" indent="-228600">
              <a:lnSpc>
                <a:spcPct val="90000"/>
              </a:lnSpc>
              <a:spcAft>
                <a:spcPts val="600"/>
              </a:spcAft>
              <a:buFont typeface="Arial" panose="020B0604020202020204" pitchFamily="34" charset="0"/>
              <a:buChar char="•"/>
            </a:pPr>
            <a:endParaRPr lang="en-US" sz="1400" b="1"/>
          </a:p>
          <a:p>
            <a:pPr>
              <a:lnSpc>
                <a:spcPct val="90000"/>
              </a:lnSpc>
              <a:spcAft>
                <a:spcPts val="600"/>
              </a:spcAft>
            </a:pPr>
            <a:r>
              <a:rPr lang="en-US" sz="1400" b="1"/>
              <a:t>These check help healthcare professionals monitor the condition and detect complications early.</a:t>
            </a:r>
          </a:p>
        </p:txBody>
      </p:sp>
      <p:pic>
        <p:nvPicPr>
          <p:cNvPr id="4" name="Recorded Sound">
            <a:hlinkClick r:id="" action="ppaction://media"/>
            <a:extLst>
              <a:ext uri="{FF2B5EF4-FFF2-40B4-BE49-F238E27FC236}">
                <a16:creationId xmlns:a16="http://schemas.microsoft.com/office/drawing/2014/main" id="{F0EB7769-F4B9-6DB7-008E-9144D2E09D1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70499" y="6262022"/>
            <a:ext cx="487363" cy="487363"/>
          </a:xfrm>
          <a:prstGeom prst="rect">
            <a:avLst/>
          </a:prstGeom>
        </p:spPr>
      </p:pic>
    </p:spTree>
    <p:extLst>
      <p:ext uri="{BB962C8B-B14F-4D97-AF65-F5344CB8AC3E}">
        <p14:creationId xmlns:p14="http://schemas.microsoft.com/office/powerpoint/2010/main" val="2396502280"/>
      </p:ext>
    </p:extLst>
  </p:cSld>
  <p:clrMapOvr>
    <a:masterClrMapping/>
  </p:clrMapOvr>
  <mc:AlternateContent xmlns:mc="http://schemas.openxmlformats.org/markup-compatibility/2006">
    <mc:Choice xmlns:p14="http://schemas.microsoft.com/office/powerpoint/2010/main" Requires="p14">
      <p:transition spd="slow" p14:dur="2000" advTm="41523"/>
    </mc:Choice>
    <mc:Fallback>
      <p:transition spd="slow" advTm="41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52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extBox 1">
            <a:extLst>
              <a:ext uri="{FF2B5EF4-FFF2-40B4-BE49-F238E27FC236}">
                <a16:creationId xmlns:a16="http://schemas.microsoft.com/office/drawing/2014/main" id="{BBBEDD06-BD2C-98B8-39DC-7700FF42E821}"/>
              </a:ext>
            </a:extLst>
          </p:cNvPr>
          <p:cNvSpPr txBox="1"/>
          <p:nvPr/>
        </p:nvSpPr>
        <p:spPr>
          <a:xfrm>
            <a:off x="193108" y="645691"/>
            <a:ext cx="9833548" cy="106680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600" b="1" kern="1200">
                <a:solidFill>
                  <a:schemeClr val="tx2"/>
                </a:solidFill>
                <a:latin typeface="+mj-lt"/>
                <a:ea typeface="+mj-ea"/>
                <a:cs typeface="+mj-cs"/>
              </a:rPr>
              <a:t>CARE PLAN: TREATMENT AND LIFESTYLE</a:t>
            </a: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111759F8-BC22-CD58-11ED-A54867AC0243}"/>
              </a:ext>
            </a:extLst>
          </p:cNvPr>
          <p:cNvSpPr txBox="1"/>
          <p:nvPr/>
        </p:nvSpPr>
        <p:spPr>
          <a:xfrm>
            <a:off x="473255" y="3026913"/>
            <a:ext cx="9833548" cy="2945574"/>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600" b="1">
                <a:solidFill>
                  <a:schemeClr val="tx2"/>
                </a:solidFill>
              </a:rPr>
              <a:t>Treatment for type 2 diabetes usually includes both medication and lifestyle changes. Majima may be prescribed Metformin, which helps with lowering blood glucose levels and improve insulin sensitivity. (NHS, 2023)</a:t>
            </a:r>
          </a:p>
          <a:p>
            <a:pPr indent="-228600">
              <a:lnSpc>
                <a:spcPct val="90000"/>
              </a:lnSpc>
              <a:spcAft>
                <a:spcPts val="600"/>
              </a:spcAft>
              <a:buFont typeface="Arial" panose="020B0604020202020204" pitchFamily="34" charset="0"/>
              <a:buChar char="•"/>
            </a:pPr>
            <a:endParaRPr lang="en-US" sz="1600" b="1">
              <a:solidFill>
                <a:schemeClr val="tx2"/>
              </a:solidFill>
            </a:endParaRPr>
          </a:p>
          <a:p>
            <a:pPr>
              <a:lnSpc>
                <a:spcPct val="90000"/>
              </a:lnSpc>
              <a:spcAft>
                <a:spcPts val="600"/>
              </a:spcAft>
            </a:pPr>
            <a:r>
              <a:rPr lang="en-US" sz="1600" b="1">
                <a:solidFill>
                  <a:schemeClr val="tx2"/>
                </a:solidFill>
              </a:rPr>
              <a:t>Lifestyle changes recommended by the NHS include:</a:t>
            </a:r>
          </a:p>
          <a:p>
            <a:pPr marL="285750" indent="-228600">
              <a:lnSpc>
                <a:spcPct val="90000"/>
              </a:lnSpc>
              <a:spcAft>
                <a:spcPts val="600"/>
              </a:spcAft>
              <a:buFont typeface="Arial" panose="020B0604020202020204" pitchFamily="34" charset="0"/>
              <a:buChar char="•"/>
            </a:pPr>
            <a:r>
              <a:rPr lang="en-US" sz="1600" b="1">
                <a:solidFill>
                  <a:schemeClr val="tx2"/>
                </a:solidFill>
              </a:rPr>
              <a:t>Eating a balanced healthy diet</a:t>
            </a:r>
          </a:p>
          <a:p>
            <a:pPr marL="285750" indent="-228600">
              <a:lnSpc>
                <a:spcPct val="90000"/>
              </a:lnSpc>
              <a:spcAft>
                <a:spcPts val="600"/>
              </a:spcAft>
              <a:buFont typeface="Arial" panose="020B0604020202020204" pitchFamily="34" charset="0"/>
              <a:buChar char="•"/>
            </a:pPr>
            <a:r>
              <a:rPr lang="en-US" sz="1600" b="1">
                <a:solidFill>
                  <a:schemeClr val="tx2"/>
                </a:solidFill>
              </a:rPr>
              <a:t>Increasing physical activity</a:t>
            </a:r>
          </a:p>
          <a:p>
            <a:pPr marL="285750" indent="-228600">
              <a:lnSpc>
                <a:spcPct val="90000"/>
              </a:lnSpc>
              <a:spcAft>
                <a:spcPts val="600"/>
              </a:spcAft>
              <a:buFont typeface="Arial" panose="020B0604020202020204" pitchFamily="34" charset="0"/>
              <a:buChar char="•"/>
            </a:pPr>
            <a:r>
              <a:rPr lang="en-US" sz="1600" b="1">
                <a:solidFill>
                  <a:schemeClr val="tx2"/>
                </a:solidFill>
              </a:rPr>
              <a:t>Weight management</a:t>
            </a:r>
          </a:p>
          <a:p>
            <a:pPr marL="285750" indent="-228600">
              <a:lnSpc>
                <a:spcPct val="90000"/>
              </a:lnSpc>
              <a:spcAft>
                <a:spcPts val="600"/>
              </a:spcAft>
              <a:buFont typeface="Arial" panose="020B0604020202020204" pitchFamily="34" charset="0"/>
              <a:buChar char="•"/>
            </a:pPr>
            <a:r>
              <a:rPr lang="en-US" sz="1600" b="1">
                <a:solidFill>
                  <a:schemeClr val="tx2"/>
                </a:solidFill>
              </a:rPr>
              <a:t>Stopping smoking if necessary</a:t>
            </a:r>
          </a:p>
          <a:p>
            <a:pPr marL="285750" indent="-228600">
              <a:lnSpc>
                <a:spcPct val="90000"/>
              </a:lnSpc>
              <a:spcAft>
                <a:spcPts val="600"/>
              </a:spcAft>
              <a:buFont typeface="Arial" panose="020B0604020202020204" pitchFamily="34" charset="0"/>
              <a:buChar char="•"/>
            </a:pPr>
            <a:endParaRPr lang="en-US" sz="1600" b="1">
              <a:solidFill>
                <a:schemeClr val="tx2"/>
              </a:solidFill>
            </a:endParaRPr>
          </a:p>
          <a:p>
            <a:pPr>
              <a:lnSpc>
                <a:spcPct val="90000"/>
              </a:lnSpc>
              <a:spcAft>
                <a:spcPts val="600"/>
              </a:spcAft>
            </a:pPr>
            <a:r>
              <a:rPr lang="en-US" sz="1600" b="1">
                <a:solidFill>
                  <a:schemeClr val="tx2"/>
                </a:solidFill>
              </a:rPr>
              <a:t>These changes help control blood glucose levels and improve overall health.</a:t>
            </a:r>
          </a:p>
        </p:txBody>
      </p:sp>
      <p:pic>
        <p:nvPicPr>
          <p:cNvPr id="4" name="Recorded Sound">
            <a:hlinkClick r:id="" action="ppaction://media"/>
            <a:extLst>
              <a:ext uri="{FF2B5EF4-FFF2-40B4-BE49-F238E27FC236}">
                <a16:creationId xmlns:a16="http://schemas.microsoft.com/office/drawing/2014/main" id="{CDE41379-D353-B8B2-EB2E-9F7FA29A568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9573" y="6316464"/>
            <a:ext cx="487363" cy="487363"/>
          </a:xfrm>
          <a:prstGeom prst="rect">
            <a:avLst/>
          </a:prstGeom>
        </p:spPr>
      </p:pic>
    </p:spTree>
    <p:extLst>
      <p:ext uri="{BB962C8B-B14F-4D97-AF65-F5344CB8AC3E}">
        <p14:creationId xmlns:p14="http://schemas.microsoft.com/office/powerpoint/2010/main" val="3164752059"/>
      </p:ext>
    </p:extLst>
  </p:cSld>
  <p:clrMapOvr>
    <a:masterClrMapping/>
  </p:clrMapOvr>
  <mc:AlternateContent xmlns:mc="http://schemas.openxmlformats.org/markup-compatibility/2006">
    <mc:Choice xmlns:p14="http://schemas.microsoft.com/office/powerpoint/2010/main" Requires="p14">
      <p:transition spd="slow" p14:dur="2000" advTm="40983"/>
    </mc:Choice>
    <mc:Fallback>
      <p:transition spd="slow" advTm="40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9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03A7D2CE-91FE-DD44-237F-50197C04A821}"/>
              </a:ext>
            </a:extLst>
          </p:cNvPr>
          <p:cNvSpPr txBox="1"/>
          <p:nvPr/>
        </p:nvSpPr>
        <p:spPr>
          <a:xfrm>
            <a:off x="5575001" y="-399373"/>
            <a:ext cx="6362256" cy="276009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kern="1200">
                <a:solidFill>
                  <a:schemeClr val="tx2"/>
                </a:solidFill>
                <a:latin typeface="+mj-lt"/>
                <a:ea typeface="+mj-ea"/>
                <a:cs typeface="+mj-cs"/>
              </a:rPr>
              <a:t>COMMUNICATION IN CARE</a:t>
            </a:r>
          </a:p>
        </p:txBody>
      </p:sp>
      <p:sp>
        <p:nvSpPr>
          <p:cNvPr id="3" name="TextBox 2">
            <a:extLst>
              <a:ext uri="{FF2B5EF4-FFF2-40B4-BE49-F238E27FC236}">
                <a16:creationId xmlns:a16="http://schemas.microsoft.com/office/drawing/2014/main" id="{56B4F285-601E-A64A-41F2-BDB785E9C1B0}"/>
              </a:ext>
            </a:extLst>
          </p:cNvPr>
          <p:cNvSpPr txBox="1"/>
          <p:nvPr/>
        </p:nvSpPr>
        <p:spPr>
          <a:xfrm>
            <a:off x="6101012" y="1710003"/>
            <a:ext cx="5306084" cy="5230634"/>
          </a:xfrm>
          <a:prstGeom prst="rect">
            <a:avLst/>
          </a:prstGeom>
          <a:noFill/>
          <a:ln>
            <a:no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b="1">
                <a:solidFill>
                  <a:schemeClr val="tx2"/>
                </a:solidFill>
              </a:rPr>
              <a:t>Effective communication between healthcare professionals and the patient is important for managing diabetes</a:t>
            </a:r>
            <a:endParaRPr lang="en-US"/>
          </a:p>
          <a:p>
            <a:pPr indent="-228600">
              <a:lnSpc>
                <a:spcPct val="90000"/>
              </a:lnSpc>
              <a:spcAft>
                <a:spcPts val="600"/>
              </a:spcAft>
              <a:buFont typeface="Arial" panose="020B0604020202020204" pitchFamily="34" charset="0"/>
              <a:buChar char="•"/>
            </a:pPr>
            <a:endParaRPr lang="en-US" b="1">
              <a:solidFill>
                <a:schemeClr val="tx2"/>
              </a:solidFill>
            </a:endParaRPr>
          </a:p>
          <a:p>
            <a:pPr>
              <a:lnSpc>
                <a:spcPct val="90000"/>
              </a:lnSpc>
              <a:spcAft>
                <a:spcPts val="600"/>
              </a:spcAft>
            </a:pPr>
            <a:r>
              <a:rPr lang="en-US" b="1">
                <a:solidFill>
                  <a:schemeClr val="tx2"/>
                </a:solidFill>
              </a:rPr>
              <a:t>Majima should receive clear information about:</a:t>
            </a:r>
          </a:p>
          <a:p>
            <a:pPr indent="-228600">
              <a:lnSpc>
                <a:spcPct val="90000"/>
              </a:lnSpc>
              <a:spcAft>
                <a:spcPts val="600"/>
              </a:spcAft>
              <a:buFont typeface="Arial" panose="020B0604020202020204" pitchFamily="34" charset="0"/>
              <a:buChar char="•"/>
            </a:pPr>
            <a:endParaRPr lang="en-US" b="1">
              <a:solidFill>
                <a:schemeClr val="tx2"/>
              </a:solidFill>
            </a:endParaRPr>
          </a:p>
          <a:p>
            <a:pPr marL="285750" indent="-228600">
              <a:lnSpc>
                <a:spcPct val="90000"/>
              </a:lnSpc>
              <a:spcAft>
                <a:spcPts val="600"/>
              </a:spcAft>
              <a:buFont typeface="Arial" panose="020B0604020202020204" pitchFamily="34" charset="0"/>
              <a:buChar char="•"/>
            </a:pPr>
            <a:r>
              <a:rPr lang="en-US" b="1">
                <a:solidFill>
                  <a:schemeClr val="tx2"/>
                </a:solidFill>
              </a:rPr>
              <a:t>His diagnosis</a:t>
            </a:r>
          </a:p>
          <a:p>
            <a:pPr marL="285750" indent="-228600">
              <a:lnSpc>
                <a:spcPct val="90000"/>
              </a:lnSpc>
              <a:spcAft>
                <a:spcPts val="600"/>
              </a:spcAft>
              <a:buFont typeface="Arial" panose="020B0604020202020204" pitchFamily="34" charset="0"/>
              <a:buChar char="•"/>
            </a:pPr>
            <a:r>
              <a:rPr lang="en-US" b="1">
                <a:solidFill>
                  <a:schemeClr val="tx2"/>
                </a:solidFill>
              </a:rPr>
              <a:t>Medication usage</a:t>
            </a:r>
          </a:p>
          <a:p>
            <a:pPr marL="285750" indent="-228600">
              <a:lnSpc>
                <a:spcPct val="90000"/>
              </a:lnSpc>
              <a:spcAft>
                <a:spcPts val="600"/>
              </a:spcAft>
              <a:buFont typeface="Arial" panose="020B0604020202020204" pitchFamily="34" charset="0"/>
              <a:buChar char="•"/>
            </a:pPr>
            <a:r>
              <a:rPr lang="en-US" b="1">
                <a:solidFill>
                  <a:schemeClr val="tx2"/>
                </a:solidFill>
              </a:rPr>
              <a:t>Diet and exercise advice</a:t>
            </a:r>
          </a:p>
          <a:p>
            <a:pPr marL="285750" indent="-228600">
              <a:lnSpc>
                <a:spcPct val="90000"/>
              </a:lnSpc>
              <a:spcAft>
                <a:spcPts val="600"/>
              </a:spcAft>
              <a:buFont typeface="Arial" panose="020B0604020202020204" pitchFamily="34" charset="0"/>
              <a:buChar char="•"/>
            </a:pPr>
            <a:endParaRPr lang="en-US" b="1">
              <a:solidFill>
                <a:schemeClr val="tx2"/>
              </a:solidFill>
            </a:endParaRPr>
          </a:p>
          <a:p>
            <a:pPr>
              <a:lnSpc>
                <a:spcPct val="90000"/>
              </a:lnSpc>
              <a:spcAft>
                <a:spcPts val="600"/>
              </a:spcAft>
            </a:pPr>
            <a:r>
              <a:rPr lang="en-US" b="1">
                <a:solidFill>
                  <a:schemeClr val="tx2"/>
                </a:solidFill>
              </a:rPr>
              <a:t>Healthcare professionals should encourage Majima to tale part in decisions about his care. Patient </a:t>
            </a:r>
            <a:r>
              <a:rPr lang="en-US" b="1" err="1">
                <a:solidFill>
                  <a:schemeClr val="tx2"/>
                </a:solidFill>
              </a:rPr>
              <a:t>centred</a:t>
            </a:r>
            <a:r>
              <a:rPr lang="en-US" b="1">
                <a:solidFill>
                  <a:schemeClr val="tx2"/>
                </a:solidFill>
              </a:rPr>
              <a:t> care and education can help patients manage their condition more effectively. (Diabetes UK 2024).</a:t>
            </a:r>
            <a:endParaRPr lang="en-US">
              <a:solidFill>
                <a:schemeClr val="tx2"/>
              </a:solidFill>
            </a:endParaRPr>
          </a:p>
        </p:txBody>
      </p:sp>
      <p:pic>
        <p:nvPicPr>
          <p:cNvPr id="4" name="Picture 3" descr="Communication - Free user icons">
            <a:extLst>
              <a:ext uri="{FF2B5EF4-FFF2-40B4-BE49-F238E27FC236}">
                <a16:creationId xmlns:a16="http://schemas.microsoft.com/office/drawing/2014/main" id="{A15F8083-9F67-7A34-B278-11FC4E0C3117}"/>
              </a:ext>
            </a:extLst>
          </p:cNvPr>
          <p:cNvPicPr>
            <a:picLocks noChangeAspect="1"/>
          </p:cNvPicPr>
          <p:nvPr/>
        </p:nvPicPr>
        <p:blipFill>
          <a:blip r:embed="rId4"/>
          <a:stretch>
            <a:fillRect/>
          </a:stretch>
        </p:blipFill>
        <p:spPr>
          <a:xfrm>
            <a:off x="1268506" y="2019300"/>
            <a:ext cx="2438400" cy="2438400"/>
          </a:xfrm>
          <a:prstGeom prst="rect">
            <a:avLst/>
          </a:prstGeom>
        </p:spPr>
      </p:pic>
      <p:pic>
        <p:nvPicPr>
          <p:cNvPr id="5" name="Recorded Sound">
            <a:hlinkClick r:id="" action="ppaction://media"/>
            <a:extLst>
              <a:ext uri="{FF2B5EF4-FFF2-40B4-BE49-F238E27FC236}">
                <a16:creationId xmlns:a16="http://schemas.microsoft.com/office/drawing/2014/main" id="{DBCDAC42-3280-ED48-B273-BC7DDC8A8A9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8212" y="6327570"/>
            <a:ext cx="487363" cy="487363"/>
          </a:xfrm>
          <a:prstGeom prst="rect">
            <a:avLst/>
          </a:prstGeom>
        </p:spPr>
      </p:pic>
    </p:spTree>
    <p:extLst>
      <p:ext uri="{BB962C8B-B14F-4D97-AF65-F5344CB8AC3E}">
        <p14:creationId xmlns:p14="http://schemas.microsoft.com/office/powerpoint/2010/main" val="3212550919"/>
      </p:ext>
    </p:extLst>
  </p:cSld>
  <p:clrMapOvr>
    <a:masterClrMapping/>
  </p:clrMapOvr>
  <mc:AlternateContent xmlns:mc="http://schemas.openxmlformats.org/markup-compatibility/2006">
    <mc:Choice xmlns:p14="http://schemas.microsoft.com/office/powerpoint/2010/main" Requires="p14">
      <p:transition spd="slow" p14:dur="2000" advTm="26910"/>
    </mc:Choice>
    <mc:Fallback>
      <p:transition spd="slow" advTm="26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9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E2ED6F9-63C3-4A8D-9BB4-1EA6253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6D72081E-AD41-4FBB-B02B-698A68DBC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E1E4A922-F28D-44C0-DE26-0F138D81D7ED}"/>
              </a:ext>
            </a:extLst>
          </p:cNvPr>
          <p:cNvSpPr txBox="1"/>
          <p:nvPr/>
        </p:nvSpPr>
        <p:spPr>
          <a:xfrm>
            <a:off x="1051560" y="4495466"/>
            <a:ext cx="3611880" cy="153619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200" b="1">
                <a:latin typeface="+mj-lt"/>
                <a:ea typeface="+mj-ea"/>
                <a:cs typeface="+mj-cs"/>
              </a:rPr>
              <a:t>ETHICAL CONSIDERATIONS</a:t>
            </a:r>
          </a:p>
        </p:txBody>
      </p:sp>
      <p:pic>
        <p:nvPicPr>
          <p:cNvPr id="5" name="Picture 4" descr="New ‘public conversation’ looks at ethics review for health and social ...">
            <a:extLst>
              <a:ext uri="{FF2B5EF4-FFF2-40B4-BE49-F238E27FC236}">
                <a16:creationId xmlns:a16="http://schemas.microsoft.com/office/drawing/2014/main" id="{9EBFCB91-B5D7-7E48-FA29-35EA8E7A8EFC}"/>
              </a:ext>
            </a:extLst>
          </p:cNvPr>
          <p:cNvPicPr>
            <a:picLocks noChangeAspect="1"/>
          </p:cNvPicPr>
          <p:nvPr/>
        </p:nvPicPr>
        <p:blipFill>
          <a:blip r:embed="rId4"/>
          <a:srcRect t="4895" b="5343"/>
          <a:stretch>
            <a:fillRect/>
          </a:stretch>
        </p:blipFill>
        <p:spPr>
          <a:xfrm>
            <a:off x="20" y="10"/>
            <a:ext cx="12191980" cy="3445385"/>
          </a:xfrm>
          <a:prstGeom prst="rect">
            <a:avLst/>
          </a:prstGeom>
        </p:spPr>
      </p:pic>
      <p:sp>
        <p:nvSpPr>
          <p:cNvPr id="14" name="Rectangle 13">
            <a:extLst>
              <a:ext uri="{FF2B5EF4-FFF2-40B4-BE49-F238E27FC236}">
                <a16:creationId xmlns:a16="http://schemas.microsoft.com/office/drawing/2014/main" id="{716248AD-805F-41BF-9B57-FC53E5B32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1F82758F-B2B3-4F0A-BB90-4BFFEDD166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B9620161-26C4-86D1-478F-61BB8BCD4CC7}"/>
              </a:ext>
            </a:extLst>
          </p:cNvPr>
          <p:cNvSpPr txBox="1"/>
          <p:nvPr/>
        </p:nvSpPr>
        <p:spPr>
          <a:xfrm>
            <a:off x="4970856" y="4215319"/>
            <a:ext cx="6979903" cy="1536192"/>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400" b="1"/>
              <a:t>Healthcare professionals must follow ethical principles when providing care.</a:t>
            </a:r>
          </a:p>
          <a:p>
            <a:pPr indent="-228600">
              <a:lnSpc>
                <a:spcPct val="90000"/>
              </a:lnSpc>
              <a:spcAft>
                <a:spcPts val="600"/>
              </a:spcAft>
              <a:buFont typeface="Arial" panose="020B0604020202020204" pitchFamily="34" charset="0"/>
              <a:buChar char="•"/>
            </a:pPr>
            <a:endParaRPr lang="en-US" sz="1400" b="1"/>
          </a:p>
          <a:p>
            <a:pPr>
              <a:lnSpc>
                <a:spcPct val="90000"/>
              </a:lnSpc>
              <a:spcAft>
                <a:spcPts val="600"/>
              </a:spcAft>
            </a:pPr>
            <a:r>
              <a:rPr lang="en-US" sz="1400" b="1"/>
              <a:t>Important consideration include:</a:t>
            </a:r>
          </a:p>
          <a:p>
            <a:pPr indent="-228600">
              <a:lnSpc>
                <a:spcPct val="90000"/>
              </a:lnSpc>
              <a:spcAft>
                <a:spcPts val="600"/>
              </a:spcAft>
              <a:buFont typeface="Arial" panose="020B0604020202020204" pitchFamily="34" charset="0"/>
              <a:buChar char="•"/>
            </a:pPr>
            <a:endParaRPr lang="en-US" sz="1400" b="1"/>
          </a:p>
          <a:p>
            <a:pPr marL="285750" indent="-228600">
              <a:lnSpc>
                <a:spcPct val="90000"/>
              </a:lnSpc>
              <a:spcAft>
                <a:spcPts val="600"/>
              </a:spcAft>
              <a:buFont typeface="Arial" panose="020B0604020202020204" pitchFamily="34" charset="0"/>
              <a:buChar char="•"/>
            </a:pPr>
            <a:r>
              <a:rPr lang="en-US" sz="1400" b="1"/>
              <a:t>Confidentiality – protecting the patients personal information</a:t>
            </a:r>
          </a:p>
          <a:p>
            <a:pPr marL="285750" indent="-228600">
              <a:lnSpc>
                <a:spcPct val="90000"/>
              </a:lnSpc>
              <a:spcAft>
                <a:spcPts val="600"/>
              </a:spcAft>
              <a:buFont typeface="Arial" panose="020B0604020202020204" pitchFamily="34" charset="0"/>
              <a:buChar char="•"/>
            </a:pPr>
            <a:r>
              <a:rPr lang="en-US" sz="1400" b="1"/>
              <a:t>Informed consent – ensuring the patient understands treatment options</a:t>
            </a:r>
          </a:p>
          <a:p>
            <a:pPr marL="285750" indent="-228600">
              <a:lnSpc>
                <a:spcPct val="90000"/>
              </a:lnSpc>
              <a:spcAft>
                <a:spcPts val="600"/>
              </a:spcAft>
              <a:buFont typeface="Arial" panose="020B0604020202020204" pitchFamily="34" charset="0"/>
              <a:buChar char="•"/>
            </a:pPr>
            <a:r>
              <a:rPr lang="en-US" sz="1400" b="1"/>
              <a:t>Respect and dignity – treating patients fairly and respectfully</a:t>
            </a:r>
          </a:p>
          <a:p>
            <a:pPr marL="285750" indent="-228600">
              <a:lnSpc>
                <a:spcPct val="90000"/>
              </a:lnSpc>
              <a:spcAft>
                <a:spcPts val="600"/>
              </a:spcAft>
              <a:buFont typeface="Arial" panose="020B0604020202020204" pitchFamily="34" charset="0"/>
              <a:buChar char="•"/>
            </a:pPr>
            <a:r>
              <a:rPr lang="en-US" sz="1400" b="1"/>
              <a:t>Patient autonomy – allowing patients to make decisions about their own care</a:t>
            </a:r>
          </a:p>
          <a:p>
            <a:pPr marL="285750" indent="-228600">
              <a:lnSpc>
                <a:spcPct val="90000"/>
              </a:lnSpc>
              <a:spcAft>
                <a:spcPts val="600"/>
              </a:spcAft>
              <a:buFont typeface="Arial" panose="020B0604020202020204" pitchFamily="34" charset="0"/>
              <a:buChar char="•"/>
            </a:pPr>
            <a:endParaRPr lang="en-US" sz="1400" b="1"/>
          </a:p>
          <a:p>
            <a:pPr>
              <a:lnSpc>
                <a:spcPct val="90000"/>
              </a:lnSpc>
              <a:spcAft>
                <a:spcPts val="600"/>
              </a:spcAft>
            </a:pPr>
            <a:r>
              <a:rPr lang="en-US" sz="1400" b="1"/>
              <a:t>Effective monitoring, lifestyle changes and patient education are important for managing type 2 diabetes and preventing complications. (NICE 2023)</a:t>
            </a:r>
          </a:p>
        </p:txBody>
      </p:sp>
      <p:pic>
        <p:nvPicPr>
          <p:cNvPr id="6" name="Recorded Sound">
            <a:hlinkClick r:id="" action="ppaction://media"/>
            <a:extLst>
              <a:ext uri="{FF2B5EF4-FFF2-40B4-BE49-F238E27FC236}">
                <a16:creationId xmlns:a16="http://schemas.microsoft.com/office/drawing/2014/main" id="{4B23CF22-BC93-3813-6108-2F1B9D6828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10734" y="6308221"/>
            <a:ext cx="487363" cy="487363"/>
          </a:xfrm>
          <a:prstGeom prst="rect">
            <a:avLst/>
          </a:prstGeom>
        </p:spPr>
      </p:pic>
    </p:spTree>
    <p:extLst>
      <p:ext uri="{BB962C8B-B14F-4D97-AF65-F5344CB8AC3E}">
        <p14:creationId xmlns:p14="http://schemas.microsoft.com/office/powerpoint/2010/main" val="1031900544"/>
      </p:ext>
    </p:extLst>
  </p:cSld>
  <p:clrMapOvr>
    <a:masterClrMapping/>
  </p:clrMapOvr>
  <mc:AlternateContent xmlns:mc="http://schemas.openxmlformats.org/markup-compatibility/2006">
    <mc:Choice xmlns:p14="http://schemas.microsoft.com/office/powerpoint/2010/main" Requires="p14">
      <p:transition spd="slow" p14:dur="2000" advTm="26035"/>
    </mc:Choice>
    <mc:Fallback>
      <p:transition spd="slow" advTm="26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21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43A2F2-39DC-5C80-D3CF-0B5F3F0F2F9A}"/>
              </a:ext>
            </a:extLst>
          </p:cNvPr>
          <p:cNvSpPr txBox="1"/>
          <p:nvPr/>
        </p:nvSpPr>
        <p:spPr>
          <a:xfrm>
            <a:off x="4716260" y="327404"/>
            <a:ext cx="275850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a:t>REFERENCES</a:t>
            </a:r>
          </a:p>
        </p:txBody>
      </p:sp>
      <p:sp>
        <p:nvSpPr>
          <p:cNvPr id="4" name="TextBox 3">
            <a:extLst>
              <a:ext uri="{FF2B5EF4-FFF2-40B4-BE49-F238E27FC236}">
                <a16:creationId xmlns:a16="http://schemas.microsoft.com/office/drawing/2014/main" id="{B7240A06-9AC4-037C-B35D-09F29A8CAB0E}"/>
              </a:ext>
            </a:extLst>
          </p:cNvPr>
          <p:cNvSpPr txBox="1"/>
          <p:nvPr/>
        </p:nvSpPr>
        <p:spPr>
          <a:xfrm>
            <a:off x="534881" y="1301775"/>
            <a:ext cx="11130727"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500" b="1">
                <a:highlight>
                  <a:srgbClr val="FFFFFF"/>
                </a:highlight>
                <a:latin typeface="Aptos"/>
                <a:cs typeface="Segoe UI"/>
              </a:rPr>
              <a:t>National Health Service (2023) </a:t>
            </a:r>
            <a:r>
              <a:rPr lang="en-GB" sz="1500" b="1" i="1">
                <a:highlight>
                  <a:srgbClr val="FFFFFF"/>
                </a:highlight>
                <a:latin typeface="Aptos"/>
                <a:cs typeface="Segoe UI"/>
              </a:rPr>
              <a:t>Type 2 diabetes</a:t>
            </a:r>
            <a:r>
              <a:rPr lang="en-GB" sz="1500" b="1">
                <a:highlight>
                  <a:srgbClr val="FFFFFF"/>
                </a:highlight>
                <a:latin typeface="Aptos"/>
                <a:cs typeface="Segoe UI"/>
              </a:rPr>
              <a:t>. Available at: </a:t>
            </a:r>
            <a:r>
              <a:rPr lang="en-GB" sz="1500" b="1">
                <a:highlight>
                  <a:srgbClr val="FFFFFF"/>
                </a:highlight>
                <a:latin typeface="Aptos"/>
                <a:cs typeface="Segoe UI"/>
                <a:hlinkClick r:id="rId4"/>
              </a:rPr>
              <a:t>https://www.nhs.uk/conditions/type-2-diabetes/</a:t>
            </a:r>
            <a:r>
              <a:rPr lang="en-GB" sz="1500" b="1">
                <a:highlight>
                  <a:srgbClr val="FFFFFF"/>
                </a:highlight>
                <a:latin typeface="Aptos"/>
                <a:cs typeface="Segoe UI"/>
              </a:rPr>
              <a:t> (Accessed: 13 March 2026).</a:t>
            </a:r>
            <a:endParaRPr lang="en-GB" sz="1500" b="1">
              <a:highlight>
                <a:srgbClr val="606060"/>
              </a:highlight>
              <a:latin typeface="Aptos"/>
              <a:cs typeface="Segoe UI"/>
            </a:endParaRPr>
          </a:p>
          <a:p>
            <a:endParaRPr lang="en-GB" sz="1500" b="1">
              <a:highlight>
                <a:srgbClr val="606060"/>
              </a:highlight>
              <a:latin typeface="Aptos"/>
              <a:cs typeface="Segoe UI"/>
            </a:endParaRPr>
          </a:p>
          <a:p>
            <a:r>
              <a:rPr lang="en-GB" sz="1500" b="1">
                <a:highlight>
                  <a:srgbClr val="FFFFFF"/>
                </a:highlight>
                <a:latin typeface="Aptos"/>
                <a:cs typeface="Segoe UI"/>
              </a:rPr>
              <a:t>National Institute for Health and Care Excellence (2023) </a:t>
            </a:r>
            <a:r>
              <a:rPr lang="en-GB" sz="1500" b="1" i="1">
                <a:highlight>
                  <a:srgbClr val="FFFFFF"/>
                </a:highlight>
                <a:latin typeface="Aptos"/>
                <a:cs typeface="Segoe UI"/>
              </a:rPr>
              <a:t>Type 2 diabetes in adults: management. </a:t>
            </a:r>
            <a:r>
              <a:rPr lang="en-GB" sz="1500" b="1">
                <a:highlight>
                  <a:srgbClr val="FFFFFF"/>
                </a:highlight>
                <a:latin typeface="Aptos"/>
                <a:cs typeface="Segoe UI"/>
              </a:rPr>
              <a:t>Available at: </a:t>
            </a:r>
            <a:r>
              <a:rPr lang="en-GB" sz="1500" b="1">
                <a:highlight>
                  <a:srgbClr val="FFFFFF"/>
                </a:highlight>
                <a:latin typeface="Aptos"/>
                <a:cs typeface="Segoe UI"/>
                <a:hlinkClick r:id="rId5"/>
              </a:rPr>
              <a:t>https://www.nice.org.uk/guidance/ng28</a:t>
            </a:r>
            <a:r>
              <a:rPr lang="en-GB" sz="1500" b="1">
                <a:highlight>
                  <a:srgbClr val="FFFFFF"/>
                </a:highlight>
                <a:latin typeface="Aptos"/>
                <a:cs typeface="Segoe UI"/>
              </a:rPr>
              <a:t> (Accessed: 13 March 2026).</a:t>
            </a:r>
            <a:endParaRPr lang="en-GB" sz="1500" b="1">
              <a:highlight>
                <a:srgbClr val="606060"/>
              </a:highlight>
              <a:latin typeface="Aptos"/>
              <a:cs typeface="Segoe UI"/>
            </a:endParaRPr>
          </a:p>
          <a:p>
            <a:endParaRPr lang="en-GB" sz="1500" b="1">
              <a:highlight>
                <a:srgbClr val="606060"/>
              </a:highlight>
              <a:latin typeface="Aptos"/>
              <a:cs typeface="Segoe UI"/>
            </a:endParaRPr>
          </a:p>
          <a:p>
            <a:r>
              <a:rPr lang="en-GB" sz="1500" b="1">
                <a:highlight>
                  <a:srgbClr val="FFFFFF"/>
                </a:highlight>
                <a:latin typeface="Aptos"/>
                <a:cs typeface="Segoe UI"/>
              </a:rPr>
              <a:t>Diabetes UK (2024) </a:t>
            </a:r>
            <a:r>
              <a:rPr lang="en-GB" sz="1500" b="1" i="1">
                <a:highlight>
                  <a:srgbClr val="FFFFFF"/>
                </a:highlight>
                <a:latin typeface="Aptos"/>
                <a:cs typeface="Segoe UI"/>
              </a:rPr>
              <a:t>Type 2 diabetes</a:t>
            </a:r>
            <a:r>
              <a:rPr lang="en-GB" sz="1500" b="1">
                <a:highlight>
                  <a:srgbClr val="FFFFFF"/>
                </a:highlight>
                <a:latin typeface="Aptos"/>
                <a:cs typeface="Segoe UI"/>
              </a:rPr>
              <a:t>. Available at: </a:t>
            </a:r>
            <a:r>
              <a:rPr lang="en-GB" sz="1500" b="1">
                <a:highlight>
                  <a:srgbClr val="FFFFFF"/>
                </a:highlight>
                <a:latin typeface="Aptos"/>
                <a:cs typeface="Segoe UI"/>
                <a:hlinkClick r:id="rId6"/>
              </a:rPr>
              <a:t>https://www.diabetes.org.uk</a:t>
            </a:r>
            <a:r>
              <a:rPr lang="en-GB" sz="1500" b="1">
                <a:highlight>
                  <a:srgbClr val="FFFFFF"/>
                </a:highlight>
                <a:latin typeface="Aptos"/>
                <a:cs typeface="Segoe UI"/>
              </a:rPr>
              <a:t> (Accessed: 13 March 2026).</a:t>
            </a:r>
            <a:endParaRPr lang="en-GB" sz="1500" b="1">
              <a:highlight>
                <a:srgbClr val="606060"/>
              </a:highlight>
              <a:latin typeface="Aptos"/>
              <a:cs typeface="Segoe UI"/>
            </a:endParaRPr>
          </a:p>
          <a:p>
            <a:endParaRPr lang="en-GB" sz="1500" b="1">
              <a:highlight>
                <a:srgbClr val="606060"/>
              </a:highlight>
              <a:latin typeface="Aptos"/>
              <a:cs typeface="Segoe UI"/>
            </a:endParaRPr>
          </a:p>
          <a:p>
            <a:r>
              <a:rPr lang="en-GB" sz="1500" b="1">
                <a:highlight>
                  <a:srgbClr val="FFFFFF"/>
                </a:highlight>
                <a:latin typeface="Aptos"/>
                <a:cs typeface="Segoe UI"/>
              </a:rPr>
              <a:t>Diabetes UK (2023) </a:t>
            </a:r>
            <a:r>
              <a:rPr lang="en-GB" sz="1500" b="1" i="1">
                <a:highlight>
                  <a:srgbClr val="FFFFFF"/>
                </a:highlight>
                <a:latin typeface="Aptos"/>
                <a:cs typeface="Segoe UI"/>
              </a:rPr>
              <a:t>Living with type 2 diabetes</a:t>
            </a:r>
            <a:r>
              <a:rPr lang="en-GB" sz="1500" b="1">
                <a:highlight>
                  <a:srgbClr val="FFFFFF"/>
                </a:highlight>
                <a:latin typeface="Aptos"/>
                <a:cs typeface="Segoe UI"/>
              </a:rPr>
              <a:t>. Available at: </a:t>
            </a:r>
            <a:r>
              <a:rPr lang="en-GB" sz="1500" b="1">
                <a:highlight>
                  <a:srgbClr val="FFFFFF"/>
                </a:highlight>
                <a:latin typeface="Aptos"/>
                <a:cs typeface="Segoe UI"/>
                <a:hlinkClick r:id="rId6"/>
              </a:rPr>
              <a:t>https://www.diabetes.org.uk</a:t>
            </a:r>
            <a:r>
              <a:rPr lang="en-GB" sz="1500" b="1">
                <a:highlight>
                  <a:srgbClr val="FFFFFF"/>
                </a:highlight>
                <a:latin typeface="Aptos"/>
                <a:cs typeface="Segoe UI"/>
              </a:rPr>
              <a:t> (Accessed: 13 March 2026).</a:t>
            </a:r>
            <a:endParaRPr lang="en-GB" sz="1500" b="1">
              <a:highlight>
                <a:srgbClr val="606060"/>
              </a:highlight>
              <a:latin typeface="Aptos"/>
              <a:cs typeface="Segoe UI"/>
            </a:endParaRPr>
          </a:p>
          <a:p>
            <a:endParaRPr lang="en-GB" sz="1500" b="1">
              <a:highlight>
                <a:srgbClr val="606060"/>
              </a:highlight>
              <a:latin typeface="Aptos"/>
              <a:cs typeface="Segoe UI"/>
            </a:endParaRPr>
          </a:p>
          <a:p>
            <a:r>
              <a:rPr lang="en-GB" sz="1500" b="1">
                <a:highlight>
                  <a:srgbClr val="FFFFFF"/>
                </a:highlight>
                <a:latin typeface="Aptos"/>
                <a:cs typeface="Segoe UI"/>
              </a:rPr>
              <a:t>NHS England (2023) </a:t>
            </a:r>
            <a:r>
              <a:rPr lang="en-GB" sz="1500" b="1" i="1">
                <a:highlight>
                  <a:srgbClr val="FFFFFF"/>
                </a:highlight>
                <a:latin typeface="Aptos"/>
                <a:cs typeface="Segoe UI"/>
              </a:rPr>
              <a:t>Diabetes care and prevention</a:t>
            </a:r>
            <a:r>
              <a:rPr lang="en-GB" sz="1500" b="1">
                <a:highlight>
                  <a:srgbClr val="FFFFFF"/>
                </a:highlight>
                <a:latin typeface="Aptos"/>
                <a:cs typeface="Segoe UI"/>
              </a:rPr>
              <a:t>. Available at: </a:t>
            </a:r>
            <a:r>
              <a:rPr lang="en-GB" sz="1500" b="1">
                <a:highlight>
                  <a:srgbClr val="FFFFFF"/>
                </a:highlight>
                <a:latin typeface="Aptos"/>
                <a:cs typeface="Segoe UI"/>
                <a:hlinkClick r:id="rId7"/>
              </a:rPr>
              <a:t>https://www.england.nhs.uk</a:t>
            </a:r>
            <a:r>
              <a:rPr lang="en-GB" sz="1500" b="1">
                <a:highlight>
                  <a:srgbClr val="FFFFFF"/>
                </a:highlight>
                <a:latin typeface="Aptos"/>
                <a:cs typeface="Segoe UI"/>
              </a:rPr>
              <a:t> (Accessed: 13 March 2026).</a:t>
            </a:r>
            <a:endParaRPr lang="en-GB" sz="1500" b="1">
              <a:highlight>
                <a:srgbClr val="606060"/>
              </a:highlight>
              <a:latin typeface="Aptos"/>
              <a:cs typeface="Segoe UI"/>
            </a:endParaRPr>
          </a:p>
          <a:p>
            <a:endParaRPr lang="en-GB" sz="1500" b="1">
              <a:highlight>
                <a:srgbClr val="606060"/>
              </a:highlight>
              <a:latin typeface="Aptos"/>
              <a:cs typeface="Segoe UI"/>
            </a:endParaRPr>
          </a:p>
          <a:p>
            <a:r>
              <a:rPr lang="en-GB" sz="1500" b="1">
                <a:highlight>
                  <a:srgbClr val="FFFFFF"/>
                </a:highlight>
                <a:latin typeface="Aptos"/>
                <a:cs typeface="Segoe UI"/>
              </a:rPr>
              <a:t>Office for Health Improvement and Disparities (2023) </a:t>
            </a:r>
            <a:r>
              <a:rPr lang="en-GB" sz="1500" b="1" i="1">
                <a:highlight>
                  <a:srgbClr val="FFFFFF"/>
                </a:highlight>
                <a:latin typeface="Aptos"/>
                <a:cs typeface="Segoe UI"/>
              </a:rPr>
              <a:t>Health matters: preventing type 2 diabetes</a:t>
            </a:r>
            <a:r>
              <a:rPr lang="en-GB" sz="1500" b="1">
                <a:highlight>
                  <a:srgbClr val="FFFFFF"/>
                </a:highlight>
                <a:latin typeface="Aptos"/>
                <a:cs typeface="Segoe UI"/>
              </a:rPr>
              <a:t>. Available at: </a:t>
            </a:r>
            <a:r>
              <a:rPr lang="en-GB" sz="1500" b="1">
                <a:highlight>
                  <a:srgbClr val="FFFFFF"/>
                </a:highlight>
                <a:latin typeface="Aptos"/>
                <a:cs typeface="Segoe UI"/>
                <a:hlinkClick r:id="rId8"/>
              </a:rPr>
              <a:t>https://www.gov.uk</a:t>
            </a:r>
            <a:r>
              <a:rPr lang="en-GB" sz="1500" b="1">
                <a:highlight>
                  <a:srgbClr val="FFFFFF"/>
                </a:highlight>
                <a:latin typeface="Aptos"/>
                <a:cs typeface="Segoe UI"/>
              </a:rPr>
              <a:t> (Accessed: 13 March 2026).</a:t>
            </a:r>
            <a:endParaRPr lang="en-GB" sz="1500" b="1">
              <a:highlight>
                <a:srgbClr val="606060"/>
              </a:highlight>
              <a:latin typeface="Aptos"/>
              <a:cs typeface="Segoe UI"/>
            </a:endParaRPr>
          </a:p>
          <a:p>
            <a:endParaRPr lang="en-GB" sz="1500" b="1">
              <a:highlight>
                <a:srgbClr val="606060"/>
              </a:highlight>
              <a:latin typeface="Aptos"/>
              <a:cs typeface="Segoe UI"/>
            </a:endParaRPr>
          </a:p>
          <a:p>
            <a:r>
              <a:rPr lang="en-GB" sz="1500" b="1">
                <a:highlight>
                  <a:srgbClr val="FFFFFF"/>
                </a:highlight>
                <a:latin typeface="Aptos"/>
                <a:cs typeface="Segoe UI"/>
              </a:rPr>
              <a:t>National Health Service (2023) </a:t>
            </a:r>
            <a:r>
              <a:rPr lang="en-GB" sz="1500" b="1" i="1">
                <a:highlight>
                  <a:srgbClr val="FFFFFF"/>
                </a:highlight>
                <a:latin typeface="Aptos"/>
                <a:cs typeface="Segoe UI"/>
              </a:rPr>
              <a:t>Metformin</a:t>
            </a:r>
            <a:r>
              <a:rPr lang="en-GB" sz="1500" b="1">
                <a:highlight>
                  <a:srgbClr val="FFFFFF"/>
                </a:highlight>
                <a:latin typeface="Aptos"/>
                <a:cs typeface="Segoe UI"/>
              </a:rPr>
              <a:t>. Available at: </a:t>
            </a:r>
            <a:r>
              <a:rPr lang="en-GB" sz="1500" b="1">
                <a:highlight>
                  <a:srgbClr val="FFFFFF"/>
                </a:highlight>
                <a:latin typeface="Aptos"/>
                <a:cs typeface="Segoe UI"/>
                <a:hlinkClick r:id="rId9"/>
              </a:rPr>
              <a:t>https://www.nhs.uk/medicines/metformin/</a:t>
            </a:r>
            <a:r>
              <a:rPr lang="en-GB" sz="1500" b="1">
                <a:highlight>
                  <a:srgbClr val="FFFFFF"/>
                </a:highlight>
                <a:latin typeface="Aptos"/>
                <a:cs typeface="Segoe UI"/>
              </a:rPr>
              <a:t> (Accessed: 13 March 2026).</a:t>
            </a:r>
            <a:endParaRPr lang="en-GB" sz="1500" b="1">
              <a:highlight>
                <a:srgbClr val="606060"/>
              </a:highlight>
              <a:latin typeface="Aptos"/>
              <a:cs typeface="Segoe UI"/>
            </a:endParaRPr>
          </a:p>
          <a:p>
            <a:endParaRPr lang="en-GB" sz="1500" b="1">
              <a:highlight>
                <a:srgbClr val="606060"/>
              </a:highlight>
              <a:latin typeface="Aptos"/>
              <a:cs typeface="Segoe UI"/>
            </a:endParaRPr>
          </a:p>
          <a:p>
            <a:r>
              <a:rPr lang="en-GB" sz="1500" b="1">
                <a:highlight>
                  <a:srgbClr val="FFFFFF"/>
                </a:highlight>
                <a:latin typeface="Aptos"/>
                <a:cs typeface="Segoe UI"/>
              </a:rPr>
              <a:t>National Institute for Health and Care Excellence (2022) </a:t>
            </a:r>
            <a:r>
              <a:rPr lang="en-GB" sz="1500" b="1" i="1">
                <a:highlight>
                  <a:srgbClr val="FFFFFF"/>
                </a:highlight>
                <a:latin typeface="Aptos"/>
                <a:cs typeface="Segoe UI"/>
              </a:rPr>
              <a:t>Type 2 diabetes prevention guidance</a:t>
            </a:r>
            <a:r>
              <a:rPr lang="en-GB" sz="1500" b="1">
                <a:highlight>
                  <a:srgbClr val="FFFFFF"/>
                </a:highlight>
                <a:latin typeface="Aptos"/>
                <a:cs typeface="Segoe UI"/>
              </a:rPr>
              <a:t>. Available at: </a:t>
            </a:r>
            <a:r>
              <a:rPr lang="en-GB" sz="1500" b="1">
                <a:highlight>
                  <a:srgbClr val="FFFFFF"/>
                </a:highlight>
                <a:latin typeface="Aptos"/>
                <a:cs typeface="Segoe UI"/>
                <a:hlinkClick r:id="rId10"/>
              </a:rPr>
              <a:t>https://www.nice.org.uk</a:t>
            </a:r>
            <a:r>
              <a:rPr lang="en-GB" sz="1500" b="1">
                <a:highlight>
                  <a:srgbClr val="FFFFFF"/>
                </a:highlight>
                <a:latin typeface="Aptos"/>
                <a:cs typeface="Segoe UI"/>
              </a:rPr>
              <a:t> (Accessed: 14 March 2026).</a:t>
            </a:r>
            <a:endParaRPr lang="en-GB" sz="1500" b="1">
              <a:highlight>
                <a:srgbClr val="606060"/>
              </a:highlight>
              <a:latin typeface="Aptos"/>
              <a:cs typeface="Segoe UI"/>
            </a:endParaRPr>
          </a:p>
          <a:p>
            <a:endParaRPr lang="en-GB" sz="1500" b="1">
              <a:highlight>
                <a:srgbClr val="606060"/>
              </a:highlight>
              <a:latin typeface="Aptos"/>
              <a:cs typeface="Segoe UI"/>
            </a:endParaRPr>
          </a:p>
          <a:p>
            <a:r>
              <a:rPr lang="en-GB" sz="1500" b="1">
                <a:highlight>
                  <a:srgbClr val="FFFFFF"/>
                </a:highlight>
                <a:latin typeface="Aptos"/>
                <a:cs typeface="Segoe UI"/>
              </a:rPr>
              <a:t>South Tees Hospitals NHS Foundation Trust (2024) </a:t>
            </a:r>
            <a:r>
              <a:rPr lang="en-GB" sz="1500" b="1" i="1">
                <a:highlight>
                  <a:srgbClr val="FFFFFF"/>
                </a:highlight>
                <a:latin typeface="Aptos"/>
                <a:cs typeface="Segoe UI"/>
              </a:rPr>
              <a:t>Type 2 diabetes</a:t>
            </a:r>
            <a:r>
              <a:rPr lang="en-GB" sz="1500" b="1">
                <a:highlight>
                  <a:srgbClr val="FFFFFF"/>
                </a:highlight>
                <a:latin typeface="Aptos"/>
                <a:cs typeface="Segoe UI"/>
              </a:rPr>
              <a:t>. Available at: </a:t>
            </a:r>
            <a:r>
              <a:rPr lang="en-GB" sz="1500" b="1">
                <a:highlight>
                  <a:srgbClr val="FFFFFF"/>
                </a:highlight>
                <a:latin typeface="Aptos"/>
                <a:cs typeface="Segoe UI"/>
                <a:hlinkClick r:id="rId11"/>
              </a:rPr>
              <a:t>https://www.southtees.nhs.uk/resources/type-2-diabetes/</a:t>
            </a:r>
            <a:r>
              <a:rPr lang="en-GB" sz="1500" b="1">
                <a:highlight>
                  <a:srgbClr val="FFFFFF"/>
                </a:highlight>
                <a:latin typeface="Aptos"/>
                <a:cs typeface="Segoe UI"/>
              </a:rPr>
              <a:t> (Accessed: 14 March 2026).</a:t>
            </a:r>
            <a:endParaRPr lang="en-GB" sz="1500" b="1">
              <a:highlight>
                <a:srgbClr val="606060"/>
              </a:highlight>
              <a:latin typeface="Aptos"/>
              <a:cs typeface="Segoe UI"/>
            </a:endParaRPr>
          </a:p>
          <a:p>
            <a:pPr algn="l"/>
            <a:endParaRPr lang="en-GB"/>
          </a:p>
        </p:txBody>
      </p:sp>
      <p:pic>
        <p:nvPicPr>
          <p:cNvPr id="2" name="Recorded Sound">
            <a:hlinkClick r:id="" action="ppaction://media"/>
            <a:extLst>
              <a:ext uri="{FF2B5EF4-FFF2-40B4-BE49-F238E27FC236}">
                <a16:creationId xmlns:a16="http://schemas.microsoft.com/office/drawing/2014/main" id="{35EB8465-53AB-E613-3CE6-EE2A87E09DC7}"/>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169756" y="6144035"/>
            <a:ext cx="487363" cy="487363"/>
          </a:xfrm>
          <a:prstGeom prst="rect">
            <a:avLst/>
          </a:prstGeom>
        </p:spPr>
      </p:pic>
    </p:spTree>
    <p:extLst>
      <p:ext uri="{BB962C8B-B14F-4D97-AF65-F5344CB8AC3E}">
        <p14:creationId xmlns:p14="http://schemas.microsoft.com/office/powerpoint/2010/main" val="2450197158"/>
      </p:ext>
    </p:extLst>
  </p:cSld>
  <p:clrMapOvr>
    <a:masterClrMapping/>
  </p:clrMapOvr>
  <mc:AlternateContent xmlns:mc="http://schemas.openxmlformats.org/markup-compatibility/2006">
    <mc:Choice xmlns:p14="http://schemas.microsoft.com/office/powerpoint/2010/main" Requires="p14">
      <p:transition spd="slow" p14:dur="2000" advTm="28935"/>
    </mc:Choice>
    <mc:Fallback>
      <p:transition spd="slow" advTm="28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93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2026-03-13T09:37:40Z</dcterms:created>
  <dcterms:modified xsi:type="dcterms:W3CDTF">2026-03-22T21:02:27Z</dcterms:modified>
</cp:coreProperties>
</file>