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7"/>
  </p:notesMasterIdLst>
  <p:handoutMasterIdLst>
    <p:handoutMasterId r:id="rId18"/>
  </p:handoutMasterIdLst>
  <p:sldIdLst>
    <p:sldId id="268" r:id="rId2"/>
    <p:sldId id="258" r:id="rId3"/>
    <p:sldId id="270" r:id="rId4"/>
    <p:sldId id="259" r:id="rId5"/>
    <p:sldId id="260" r:id="rId6"/>
    <p:sldId id="261" r:id="rId7"/>
    <p:sldId id="262" r:id="rId8"/>
    <p:sldId id="263" r:id="rId9"/>
    <p:sldId id="264" r:id="rId10"/>
    <p:sldId id="265" r:id="rId11"/>
    <p:sldId id="266" r:id="rId12"/>
    <p:sldId id="267" r:id="rId13"/>
    <p:sldId id="269" r:id="rId14"/>
    <p:sldId id="271" r:id="rId15"/>
    <p:sldId id="272"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5125D46-2A82-41A1-B4D3-32F33AD0A56E}" v="14" dt="2022-03-08T23:38:24.90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71357" autoAdjust="0"/>
  </p:normalViewPr>
  <p:slideViewPr>
    <p:cSldViewPr snapToGrid="0" showGuides="1">
      <p:cViewPr>
        <p:scale>
          <a:sx n="66" d="100"/>
          <a:sy n="66" d="100"/>
        </p:scale>
        <p:origin x="1330" y="38"/>
      </p:cViewPr>
      <p:guideLst>
        <p:guide orient="horz" pos="2160"/>
        <p:guide pos="3840"/>
      </p:guideLst>
    </p:cSldViewPr>
  </p:slideViewPr>
  <p:notesTextViewPr>
    <p:cViewPr>
      <p:scale>
        <a:sx n="1" d="1"/>
        <a:sy n="1" d="1"/>
      </p:scale>
      <p:origin x="0" y="0"/>
    </p:cViewPr>
  </p:notesTextViewPr>
  <p:notesViewPr>
    <p:cSldViewPr snapToGrid="0" showGuides="1">
      <p:cViewPr varScale="1">
        <p:scale>
          <a:sx n="95" d="100"/>
          <a:sy n="95" d="100"/>
        </p:scale>
        <p:origin x="3582" y="9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ouise Edith Davies (1906903)" userId="dc7cb7bb-58cf-4040-a9af-4c289e41e9f5" providerId="ADAL" clId="{FF5EDC0B-B8B9-4C57-947D-0A86802A4C76}"/>
    <pc:docChg chg="undo custSel addSld delSld modSld sldOrd">
      <pc:chgData name="Louise Edith Davies (1906903)" userId="dc7cb7bb-58cf-4040-a9af-4c289e41e9f5" providerId="ADAL" clId="{FF5EDC0B-B8B9-4C57-947D-0A86802A4C76}" dt="2022-02-01T15:33:54.111" v="11446" actId="20577"/>
      <pc:docMkLst>
        <pc:docMk/>
      </pc:docMkLst>
      <pc:sldChg chg="modSp mod ord">
        <pc:chgData name="Louise Edith Davies (1906903)" userId="dc7cb7bb-58cf-4040-a9af-4c289e41e9f5" providerId="ADAL" clId="{FF5EDC0B-B8B9-4C57-947D-0A86802A4C76}" dt="2022-01-30T16:53:52.892" v="9001"/>
        <pc:sldMkLst>
          <pc:docMk/>
          <pc:sldMk cId="2253536949" sldId="258"/>
        </pc:sldMkLst>
        <pc:spChg chg="mod">
          <ac:chgData name="Louise Edith Davies (1906903)" userId="dc7cb7bb-58cf-4040-a9af-4c289e41e9f5" providerId="ADAL" clId="{FF5EDC0B-B8B9-4C57-947D-0A86802A4C76}" dt="2022-01-26T19:33:40.710" v="7905" actId="20577"/>
          <ac:spMkLst>
            <pc:docMk/>
            <pc:sldMk cId="2253536949" sldId="258"/>
            <ac:spMk id="2" creationId="{00000000-0000-0000-0000-000000000000}"/>
          </ac:spMkLst>
        </pc:spChg>
        <pc:spChg chg="mod">
          <ac:chgData name="Louise Edith Davies (1906903)" userId="dc7cb7bb-58cf-4040-a9af-4c289e41e9f5" providerId="ADAL" clId="{FF5EDC0B-B8B9-4C57-947D-0A86802A4C76}" dt="2022-01-26T19:40:37.736" v="8239" actId="20577"/>
          <ac:spMkLst>
            <pc:docMk/>
            <pc:sldMk cId="2253536949" sldId="258"/>
            <ac:spMk id="3" creationId="{00000000-0000-0000-0000-000000000000}"/>
          </ac:spMkLst>
        </pc:spChg>
      </pc:sldChg>
      <pc:sldChg chg="addSp delSp modSp mod modNotesTx">
        <pc:chgData name="Louise Edith Davies (1906903)" userId="dc7cb7bb-58cf-4040-a9af-4c289e41e9f5" providerId="ADAL" clId="{FF5EDC0B-B8B9-4C57-947D-0A86802A4C76}" dt="2022-02-01T15:33:54.111" v="11446" actId="20577"/>
        <pc:sldMkLst>
          <pc:docMk/>
          <pc:sldMk cId="1585734172" sldId="259"/>
        </pc:sldMkLst>
        <pc:spChg chg="mod">
          <ac:chgData name="Louise Edith Davies (1906903)" userId="dc7cb7bb-58cf-4040-a9af-4c289e41e9f5" providerId="ADAL" clId="{FF5EDC0B-B8B9-4C57-947D-0A86802A4C76}" dt="2022-01-26T19:42:51.740" v="8273" actId="20577"/>
          <ac:spMkLst>
            <pc:docMk/>
            <pc:sldMk cId="1585734172" sldId="259"/>
            <ac:spMk id="71" creationId="{A47C44D0-D7CE-466E-B295-409B331E4A46}"/>
          </ac:spMkLst>
        </pc:spChg>
        <pc:picChg chg="add mod">
          <ac:chgData name="Louise Edith Davies (1906903)" userId="dc7cb7bb-58cf-4040-a9af-4c289e41e9f5" providerId="ADAL" clId="{FF5EDC0B-B8B9-4C57-947D-0A86802A4C76}" dt="2022-01-24T12:18:48.127" v="42" actId="14100"/>
          <ac:picMkLst>
            <pc:docMk/>
            <pc:sldMk cId="1585734172" sldId="259"/>
            <ac:picMk id="7" creationId="{B81CF433-578F-4430-BD0F-3DF9527DD9E6}"/>
          </ac:picMkLst>
        </pc:picChg>
        <pc:picChg chg="del">
          <ac:chgData name="Louise Edith Davies (1906903)" userId="dc7cb7bb-58cf-4040-a9af-4c289e41e9f5" providerId="ADAL" clId="{FF5EDC0B-B8B9-4C57-947D-0A86802A4C76}" dt="2022-01-24T12:17:56.216" v="35" actId="21"/>
          <ac:picMkLst>
            <pc:docMk/>
            <pc:sldMk cId="1585734172" sldId="259"/>
            <ac:picMk id="1026" creationId="{28ED8575-B90D-41C2-86AE-5BF5D2FC31CB}"/>
          </ac:picMkLst>
        </pc:picChg>
      </pc:sldChg>
      <pc:sldChg chg="modSp mod modNotesTx">
        <pc:chgData name="Louise Edith Davies (1906903)" userId="dc7cb7bb-58cf-4040-a9af-4c289e41e9f5" providerId="ADAL" clId="{FF5EDC0B-B8B9-4C57-947D-0A86802A4C76}" dt="2022-01-31T12:43:13.448" v="10937" actId="20577"/>
        <pc:sldMkLst>
          <pc:docMk/>
          <pc:sldMk cId="1570508256" sldId="260"/>
        </pc:sldMkLst>
        <pc:spChg chg="mod">
          <ac:chgData name="Louise Edith Davies (1906903)" userId="dc7cb7bb-58cf-4040-a9af-4c289e41e9f5" providerId="ADAL" clId="{FF5EDC0B-B8B9-4C57-947D-0A86802A4C76}" dt="2022-01-26T19:43:48.479" v="8396" actId="20577"/>
          <ac:spMkLst>
            <pc:docMk/>
            <pc:sldMk cId="1570508256" sldId="260"/>
            <ac:spMk id="22" creationId="{7F169813-94DD-449F-A38B-A0212E373C4A}"/>
          </ac:spMkLst>
        </pc:spChg>
      </pc:sldChg>
      <pc:sldChg chg="addSp delSp modSp mod modClrScheme chgLayout modNotesTx">
        <pc:chgData name="Louise Edith Davies (1906903)" userId="dc7cb7bb-58cf-4040-a9af-4c289e41e9f5" providerId="ADAL" clId="{FF5EDC0B-B8B9-4C57-947D-0A86802A4C76}" dt="2022-01-26T19:44:18.598" v="8504" actId="207"/>
        <pc:sldMkLst>
          <pc:docMk/>
          <pc:sldMk cId="3213178253" sldId="261"/>
        </pc:sldMkLst>
        <pc:spChg chg="del mod">
          <ac:chgData name="Louise Edith Davies (1906903)" userId="dc7cb7bb-58cf-4040-a9af-4c289e41e9f5" providerId="ADAL" clId="{FF5EDC0B-B8B9-4C57-947D-0A86802A4C76}" dt="2022-01-24T13:28:31.563" v="1255" actId="26606"/>
          <ac:spMkLst>
            <pc:docMk/>
            <pc:sldMk cId="3213178253" sldId="261"/>
            <ac:spMk id="2" creationId="{00000000-0000-0000-0000-000000000000}"/>
          </ac:spMkLst>
        </pc:spChg>
        <pc:spChg chg="del mod">
          <ac:chgData name="Louise Edith Davies (1906903)" userId="dc7cb7bb-58cf-4040-a9af-4c289e41e9f5" providerId="ADAL" clId="{FF5EDC0B-B8B9-4C57-947D-0A86802A4C76}" dt="2022-01-24T13:28:31.563" v="1255" actId="26606"/>
          <ac:spMkLst>
            <pc:docMk/>
            <pc:sldMk cId="3213178253" sldId="261"/>
            <ac:spMk id="3" creationId="{00000000-0000-0000-0000-000000000000}"/>
          </ac:spMkLst>
        </pc:spChg>
        <pc:spChg chg="add del mod">
          <ac:chgData name="Louise Edith Davies (1906903)" userId="dc7cb7bb-58cf-4040-a9af-4c289e41e9f5" providerId="ADAL" clId="{FF5EDC0B-B8B9-4C57-947D-0A86802A4C76}" dt="2022-01-24T13:27:58.808" v="1147" actId="26606"/>
          <ac:spMkLst>
            <pc:docMk/>
            <pc:sldMk cId="3213178253" sldId="261"/>
            <ac:spMk id="6" creationId="{1B233CCE-4A38-47B4-AB3A-197FD5BBF148}"/>
          </ac:spMkLst>
        </pc:spChg>
        <pc:spChg chg="add mod">
          <ac:chgData name="Louise Edith Davies (1906903)" userId="dc7cb7bb-58cf-4040-a9af-4c289e41e9f5" providerId="ADAL" clId="{FF5EDC0B-B8B9-4C57-947D-0A86802A4C76}" dt="2022-01-26T19:44:18.598" v="8504" actId="207"/>
          <ac:spMkLst>
            <pc:docMk/>
            <pc:sldMk cId="3213178253" sldId="261"/>
            <ac:spMk id="8" creationId="{AB8703F1-5F01-4FD8-910A-A05819F393CD}"/>
          </ac:spMkLst>
        </pc:spChg>
        <pc:spChg chg="add del mod">
          <ac:chgData name="Louise Edith Davies (1906903)" userId="dc7cb7bb-58cf-4040-a9af-4c289e41e9f5" providerId="ADAL" clId="{FF5EDC0B-B8B9-4C57-947D-0A86802A4C76}" dt="2022-01-24T13:36:59.022" v="1345" actId="26606"/>
          <ac:spMkLst>
            <pc:docMk/>
            <pc:sldMk cId="3213178253" sldId="261"/>
            <ac:spMk id="71" creationId="{89FBB16F-3FD9-4E36-9459-8C63D44BF272}"/>
          </ac:spMkLst>
        </pc:spChg>
        <pc:spChg chg="add del mod">
          <ac:chgData name="Louise Edith Davies (1906903)" userId="dc7cb7bb-58cf-4040-a9af-4c289e41e9f5" providerId="ADAL" clId="{FF5EDC0B-B8B9-4C57-947D-0A86802A4C76}" dt="2022-01-24T13:38:14.125" v="1346"/>
          <ac:spMkLst>
            <pc:docMk/>
            <pc:sldMk cId="3213178253" sldId="261"/>
            <ac:spMk id="135" creationId="{2BEACAAA-30BE-4439-8CC4-040F70102C1C}"/>
          </ac:spMkLst>
        </pc:spChg>
        <pc:graphicFrameChg chg="del">
          <ac:chgData name="Louise Edith Davies (1906903)" userId="dc7cb7bb-58cf-4040-a9af-4c289e41e9f5" providerId="ADAL" clId="{FF5EDC0B-B8B9-4C57-947D-0A86802A4C76}" dt="2022-01-24T13:27:54.527" v="1146" actId="478"/>
          <ac:graphicFrameMkLst>
            <pc:docMk/>
            <pc:sldMk cId="3213178253" sldId="261"/>
            <ac:graphicFrameMk id="5" creationId="{00000000-0000-0000-0000-000000000000}"/>
          </ac:graphicFrameMkLst>
        </pc:graphicFrameChg>
        <pc:picChg chg="add mod">
          <ac:chgData name="Louise Edith Davies (1906903)" userId="dc7cb7bb-58cf-4040-a9af-4c289e41e9f5" providerId="ADAL" clId="{FF5EDC0B-B8B9-4C57-947D-0A86802A4C76}" dt="2022-01-24T13:36:59.022" v="1345" actId="26606"/>
          <ac:picMkLst>
            <pc:docMk/>
            <pc:sldMk cId="3213178253" sldId="261"/>
            <ac:picMk id="2050" creationId="{3C8509DD-2A94-491D-8BFA-F4962468CF0B}"/>
          </ac:picMkLst>
        </pc:picChg>
        <pc:picChg chg="add mod">
          <ac:chgData name="Louise Edith Davies (1906903)" userId="dc7cb7bb-58cf-4040-a9af-4c289e41e9f5" providerId="ADAL" clId="{FF5EDC0B-B8B9-4C57-947D-0A86802A4C76}" dt="2022-01-24T13:38:26.685" v="1350" actId="14100"/>
          <ac:picMkLst>
            <pc:docMk/>
            <pc:sldMk cId="3213178253" sldId="261"/>
            <ac:picMk id="2052" creationId="{4859A76F-C25E-41CC-BEFA-05A34F97FCB1}"/>
          </ac:picMkLst>
        </pc:picChg>
      </pc:sldChg>
      <pc:sldChg chg="addSp delSp modSp mod modClrScheme chgLayout modNotesTx">
        <pc:chgData name="Louise Edith Davies (1906903)" userId="dc7cb7bb-58cf-4040-a9af-4c289e41e9f5" providerId="ADAL" clId="{FF5EDC0B-B8B9-4C57-947D-0A86802A4C76}" dt="2022-01-31T12:53:31.066" v="11275" actId="20577"/>
        <pc:sldMkLst>
          <pc:docMk/>
          <pc:sldMk cId="2811700760" sldId="262"/>
        </pc:sldMkLst>
        <pc:spChg chg="mod">
          <ac:chgData name="Louise Edith Davies (1906903)" userId="dc7cb7bb-58cf-4040-a9af-4c289e41e9f5" providerId="ADAL" clId="{FF5EDC0B-B8B9-4C57-947D-0A86802A4C76}" dt="2022-01-26T19:44:26.971" v="8506" actId="20577"/>
          <ac:spMkLst>
            <pc:docMk/>
            <pc:sldMk cId="2811700760" sldId="262"/>
            <ac:spMk id="2" creationId="{00000000-0000-0000-0000-000000000000}"/>
          </ac:spMkLst>
        </pc:spChg>
        <pc:spChg chg="del">
          <ac:chgData name="Louise Edith Davies (1906903)" userId="dc7cb7bb-58cf-4040-a9af-4c289e41e9f5" providerId="ADAL" clId="{FF5EDC0B-B8B9-4C57-947D-0A86802A4C76}" dt="2022-01-24T16:20:36.337" v="2643" actId="26606"/>
          <ac:spMkLst>
            <pc:docMk/>
            <pc:sldMk cId="2811700760" sldId="262"/>
            <ac:spMk id="3" creationId="{00000000-0000-0000-0000-000000000000}"/>
          </ac:spMkLst>
        </pc:spChg>
        <pc:spChg chg="add mod">
          <ac:chgData name="Louise Edith Davies (1906903)" userId="dc7cb7bb-58cf-4040-a9af-4c289e41e9f5" providerId="ADAL" clId="{FF5EDC0B-B8B9-4C57-947D-0A86802A4C76}" dt="2022-01-26T12:45:53.297" v="3739" actId="14100"/>
          <ac:spMkLst>
            <pc:docMk/>
            <pc:sldMk cId="2811700760" sldId="262"/>
            <ac:spMk id="8" creationId="{E4423E94-8E07-44D1-AF68-E19F2F9B64A0}"/>
          </ac:spMkLst>
        </pc:spChg>
        <pc:picChg chg="add del mod">
          <ac:chgData name="Louise Edith Davies (1906903)" userId="dc7cb7bb-58cf-4040-a9af-4c289e41e9f5" providerId="ADAL" clId="{FF5EDC0B-B8B9-4C57-947D-0A86802A4C76}" dt="2022-01-26T12:45:18.375" v="3734"/>
          <ac:picMkLst>
            <pc:docMk/>
            <pc:sldMk cId="2811700760" sldId="262"/>
            <ac:picMk id="1026" creationId="{7D4462CD-5D4A-426F-AE5A-D3B61FD44939}"/>
          </ac:picMkLst>
        </pc:picChg>
        <pc:picChg chg="add del mod">
          <ac:chgData name="Louise Edith Davies (1906903)" userId="dc7cb7bb-58cf-4040-a9af-4c289e41e9f5" providerId="ADAL" clId="{FF5EDC0B-B8B9-4C57-947D-0A86802A4C76}" dt="2022-01-26T12:45:54.005" v="3740"/>
          <ac:picMkLst>
            <pc:docMk/>
            <pc:sldMk cId="2811700760" sldId="262"/>
            <ac:picMk id="1028" creationId="{641004FD-8611-48E1-8654-096B848EC024}"/>
          </ac:picMkLst>
        </pc:picChg>
        <pc:picChg chg="add mod">
          <ac:chgData name="Louise Edith Davies (1906903)" userId="dc7cb7bb-58cf-4040-a9af-4c289e41e9f5" providerId="ADAL" clId="{FF5EDC0B-B8B9-4C57-947D-0A86802A4C76}" dt="2022-01-26T12:46:35.743" v="3747" actId="14100"/>
          <ac:picMkLst>
            <pc:docMk/>
            <pc:sldMk cId="2811700760" sldId="262"/>
            <ac:picMk id="1030" creationId="{BD56AED0-973F-45F3-A23A-E4623C94B0EC}"/>
          </ac:picMkLst>
        </pc:picChg>
      </pc:sldChg>
      <pc:sldChg chg="addSp delSp modSp mod modClrScheme chgLayout modNotesTx">
        <pc:chgData name="Louise Edith Davies (1906903)" userId="dc7cb7bb-58cf-4040-a9af-4c289e41e9f5" providerId="ADAL" clId="{FF5EDC0B-B8B9-4C57-947D-0A86802A4C76}" dt="2022-01-26T19:44:58.586" v="8566" actId="20577"/>
        <pc:sldMkLst>
          <pc:docMk/>
          <pc:sldMk cId="1543295777" sldId="263"/>
        </pc:sldMkLst>
        <pc:spChg chg="mod">
          <ac:chgData name="Louise Edith Davies (1906903)" userId="dc7cb7bb-58cf-4040-a9af-4c289e41e9f5" providerId="ADAL" clId="{FF5EDC0B-B8B9-4C57-947D-0A86802A4C76}" dt="2022-01-26T19:44:58.586" v="8566" actId="20577"/>
          <ac:spMkLst>
            <pc:docMk/>
            <pc:sldMk cId="1543295777" sldId="263"/>
            <ac:spMk id="2" creationId="{00000000-0000-0000-0000-000000000000}"/>
          </ac:spMkLst>
        </pc:spChg>
        <pc:spChg chg="del">
          <ac:chgData name="Louise Edith Davies (1906903)" userId="dc7cb7bb-58cf-4040-a9af-4c289e41e9f5" providerId="ADAL" clId="{FF5EDC0B-B8B9-4C57-947D-0A86802A4C76}" dt="2022-01-26T12:40:25.129" v="3682" actId="26606"/>
          <ac:spMkLst>
            <pc:docMk/>
            <pc:sldMk cId="1543295777" sldId="263"/>
            <ac:spMk id="3" creationId="{00000000-0000-0000-0000-000000000000}"/>
          </ac:spMkLst>
        </pc:spChg>
        <pc:spChg chg="del">
          <ac:chgData name="Louise Edith Davies (1906903)" userId="dc7cb7bb-58cf-4040-a9af-4c289e41e9f5" providerId="ADAL" clId="{FF5EDC0B-B8B9-4C57-947D-0A86802A4C76}" dt="2022-01-26T12:40:25.129" v="3682" actId="26606"/>
          <ac:spMkLst>
            <pc:docMk/>
            <pc:sldMk cId="1543295777" sldId="263"/>
            <ac:spMk id="4" creationId="{00000000-0000-0000-0000-000000000000}"/>
          </ac:spMkLst>
        </pc:spChg>
        <pc:spChg chg="del">
          <ac:chgData name="Louise Edith Davies (1906903)" userId="dc7cb7bb-58cf-4040-a9af-4c289e41e9f5" providerId="ADAL" clId="{FF5EDC0B-B8B9-4C57-947D-0A86802A4C76}" dt="2022-01-26T12:40:25.129" v="3682" actId="26606"/>
          <ac:spMkLst>
            <pc:docMk/>
            <pc:sldMk cId="1543295777" sldId="263"/>
            <ac:spMk id="5" creationId="{00000000-0000-0000-0000-000000000000}"/>
          </ac:spMkLst>
        </pc:spChg>
        <pc:spChg chg="del">
          <ac:chgData name="Louise Edith Davies (1906903)" userId="dc7cb7bb-58cf-4040-a9af-4c289e41e9f5" providerId="ADAL" clId="{FF5EDC0B-B8B9-4C57-947D-0A86802A4C76}" dt="2022-01-26T12:40:25.129" v="3682" actId="26606"/>
          <ac:spMkLst>
            <pc:docMk/>
            <pc:sldMk cId="1543295777" sldId="263"/>
            <ac:spMk id="6" creationId="{00000000-0000-0000-0000-000000000000}"/>
          </ac:spMkLst>
        </pc:spChg>
        <pc:picChg chg="add del">
          <ac:chgData name="Louise Edith Davies (1906903)" userId="dc7cb7bb-58cf-4040-a9af-4c289e41e9f5" providerId="ADAL" clId="{FF5EDC0B-B8B9-4C57-947D-0A86802A4C76}" dt="2022-01-26T12:42:15.052" v="3715" actId="21"/>
          <ac:picMkLst>
            <pc:docMk/>
            <pc:sldMk cId="1543295777" sldId="263"/>
            <ac:picMk id="8" creationId="{F39CF357-47F0-485D-B0A2-CBE9CEE7C171}"/>
          </ac:picMkLst>
        </pc:picChg>
        <pc:picChg chg="add mod">
          <ac:chgData name="Louise Edith Davies (1906903)" userId="dc7cb7bb-58cf-4040-a9af-4c289e41e9f5" providerId="ADAL" clId="{FF5EDC0B-B8B9-4C57-947D-0A86802A4C76}" dt="2022-01-26T12:48:51.464" v="3749" actId="14100"/>
          <ac:picMkLst>
            <pc:docMk/>
            <pc:sldMk cId="1543295777" sldId="263"/>
            <ac:picMk id="2050" creationId="{42467B83-56F0-44FF-A4CD-22C4FAC683C9}"/>
          </ac:picMkLst>
        </pc:picChg>
      </pc:sldChg>
      <pc:sldChg chg="addSp delSp modSp mod modClrScheme chgLayout modNotesTx">
        <pc:chgData name="Louise Edith Davies (1906903)" userId="dc7cb7bb-58cf-4040-a9af-4c289e41e9f5" providerId="ADAL" clId="{FF5EDC0B-B8B9-4C57-947D-0A86802A4C76}" dt="2022-01-26T19:45:17.303" v="8624" actId="20577"/>
        <pc:sldMkLst>
          <pc:docMk/>
          <pc:sldMk cId="2840829973" sldId="264"/>
        </pc:sldMkLst>
        <pc:spChg chg="mod">
          <ac:chgData name="Louise Edith Davies (1906903)" userId="dc7cb7bb-58cf-4040-a9af-4c289e41e9f5" providerId="ADAL" clId="{FF5EDC0B-B8B9-4C57-947D-0A86802A4C76}" dt="2022-01-26T19:45:17.303" v="8624" actId="20577"/>
          <ac:spMkLst>
            <pc:docMk/>
            <pc:sldMk cId="2840829973" sldId="264"/>
            <ac:spMk id="2" creationId="{00000000-0000-0000-0000-000000000000}"/>
          </ac:spMkLst>
        </pc:spChg>
        <pc:spChg chg="add del mod">
          <ac:chgData name="Louise Edith Davies (1906903)" userId="dc7cb7bb-58cf-4040-a9af-4c289e41e9f5" providerId="ADAL" clId="{FF5EDC0B-B8B9-4C57-947D-0A86802A4C76}" dt="2022-01-26T13:31:05.207" v="4797"/>
          <ac:spMkLst>
            <pc:docMk/>
            <pc:sldMk cId="2840829973" sldId="264"/>
            <ac:spMk id="7" creationId="{A3CC5E82-1056-4EB9-8688-88141C824155}"/>
          </ac:spMkLst>
        </pc:spChg>
        <pc:picChg chg="add mod">
          <ac:chgData name="Louise Edith Davies (1906903)" userId="dc7cb7bb-58cf-4040-a9af-4c289e41e9f5" providerId="ADAL" clId="{FF5EDC0B-B8B9-4C57-947D-0A86802A4C76}" dt="2022-01-26T13:31:05.207" v="4797"/>
          <ac:picMkLst>
            <pc:docMk/>
            <pc:sldMk cId="2840829973" sldId="264"/>
            <ac:picMk id="3074" creationId="{D3AC94AB-6EC1-4754-91DC-C1701ABA7536}"/>
          </ac:picMkLst>
        </pc:picChg>
      </pc:sldChg>
      <pc:sldChg chg="addSp delSp modSp mod modClrScheme chgLayout modNotesTx">
        <pc:chgData name="Louise Edith Davies (1906903)" userId="dc7cb7bb-58cf-4040-a9af-4c289e41e9f5" providerId="ADAL" clId="{FF5EDC0B-B8B9-4C57-947D-0A86802A4C76}" dt="2022-01-31T12:47:11.892" v="11059" actId="20577"/>
        <pc:sldMkLst>
          <pc:docMk/>
          <pc:sldMk cId="3891783230" sldId="265"/>
        </pc:sldMkLst>
        <pc:spChg chg="add mod">
          <ac:chgData name="Louise Edith Davies (1906903)" userId="dc7cb7bb-58cf-4040-a9af-4c289e41e9f5" providerId="ADAL" clId="{FF5EDC0B-B8B9-4C57-947D-0A86802A4C76}" dt="2022-01-26T19:45:51.899" v="8823" actId="20577"/>
          <ac:spMkLst>
            <pc:docMk/>
            <pc:sldMk cId="3891783230" sldId="265"/>
            <ac:spMk id="6" creationId="{13202F0C-4F64-4426-8542-DC4F31B4FDAB}"/>
          </ac:spMkLst>
        </pc:spChg>
        <pc:spChg chg="add del mod">
          <ac:chgData name="Louise Edith Davies (1906903)" userId="dc7cb7bb-58cf-4040-a9af-4c289e41e9f5" providerId="ADAL" clId="{FF5EDC0B-B8B9-4C57-947D-0A86802A4C76}" dt="2022-01-26T14:02:54.392" v="5832" actId="26606"/>
          <ac:spMkLst>
            <pc:docMk/>
            <pc:sldMk cId="3891783230" sldId="265"/>
            <ac:spMk id="11" creationId="{9461F235-8DC0-4254-B2CD-C3C494D151BB}"/>
          </ac:spMkLst>
        </pc:spChg>
        <pc:spChg chg="add mod">
          <ac:chgData name="Louise Edith Davies (1906903)" userId="dc7cb7bb-58cf-4040-a9af-4c289e41e9f5" providerId="ADAL" clId="{FF5EDC0B-B8B9-4C57-947D-0A86802A4C76}" dt="2022-01-26T14:08:40.055" v="6031" actId="26606"/>
          <ac:spMkLst>
            <pc:docMk/>
            <pc:sldMk cId="3891783230" sldId="265"/>
            <ac:spMk id="16" creationId="{3099D480-2D70-40C5-AC38-442EF981A09B}"/>
          </ac:spMkLst>
        </pc:spChg>
        <pc:spChg chg="add del mod">
          <ac:chgData name="Louise Edith Davies (1906903)" userId="dc7cb7bb-58cf-4040-a9af-4c289e41e9f5" providerId="ADAL" clId="{FF5EDC0B-B8B9-4C57-947D-0A86802A4C76}" dt="2022-01-26T14:08:32.554" v="6029"/>
          <ac:spMkLst>
            <pc:docMk/>
            <pc:sldMk cId="3891783230" sldId="265"/>
            <ac:spMk id="18" creationId="{F673414A-0CAB-4557-A92E-C43DB6CDA053}"/>
          </ac:spMkLst>
        </pc:spChg>
        <pc:picChg chg="add mod">
          <ac:chgData name="Louise Edith Davies (1906903)" userId="dc7cb7bb-58cf-4040-a9af-4c289e41e9f5" providerId="ADAL" clId="{FF5EDC0B-B8B9-4C57-947D-0A86802A4C76}" dt="2022-01-26T14:08:49.920" v="6034" actId="14100"/>
          <ac:picMkLst>
            <pc:docMk/>
            <pc:sldMk cId="3891783230" sldId="265"/>
            <ac:picMk id="4098" creationId="{1EB3C51F-1F48-44C5-A44E-8DB16468B248}"/>
          </ac:picMkLst>
        </pc:picChg>
      </pc:sldChg>
      <pc:sldChg chg="addSp delSp modSp mod modClrScheme chgLayout modNotesTx">
        <pc:chgData name="Louise Edith Davies (1906903)" userId="dc7cb7bb-58cf-4040-a9af-4c289e41e9f5" providerId="ADAL" clId="{FF5EDC0B-B8B9-4C57-947D-0A86802A4C76}" dt="2022-01-26T19:46:36.541" v="8881" actId="207"/>
        <pc:sldMkLst>
          <pc:docMk/>
          <pc:sldMk cId="2998938184" sldId="266"/>
        </pc:sldMkLst>
        <pc:spChg chg="mod">
          <ac:chgData name="Louise Edith Davies (1906903)" userId="dc7cb7bb-58cf-4040-a9af-4c289e41e9f5" providerId="ADAL" clId="{FF5EDC0B-B8B9-4C57-947D-0A86802A4C76}" dt="2022-01-26T19:46:36.541" v="8881" actId="207"/>
          <ac:spMkLst>
            <pc:docMk/>
            <pc:sldMk cId="2998938184" sldId="266"/>
            <ac:spMk id="2" creationId="{00000000-0000-0000-0000-000000000000}"/>
          </ac:spMkLst>
        </pc:spChg>
        <pc:spChg chg="del">
          <ac:chgData name="Louise Edith Davies (1906903)" userId="dc7cb7bb-58cf-4040-a9af-4c289e41e9f5" providerId="ADAL" clId="{FF5EDC0B-B8B9-4C57-947D-0A86802A4C76}" dt="2022-01-26T15:49:14.699" v="6955" actId="26606"/>
          <ac:spMkLst>
            <pc:docMk/>
            <pc:sldMk cId="2998938184" sldId="266"/>
            <ac:spMk id="3" creationId="{00000000-0000-0000-0000-000000000000}"/>
          </ac:spMkLst>
        </pc:spChg>
        <pc:spChg chg="del">
          <ac:chgData name="Louise Edith Davies (1906903)" userId="dc7cb7bb-58cf-4040-a9af-4c289e41e9f5" providerId="ADAL" clId="{FF5EDC0B-B8B9-4C57-947D-0A86802A4C76}" dt="2022-01-26T15:49:14.699" v="6955" actId="26606"/>
          <ac:spMkLst>
            <pc:docMk/>
            <pc:sldMk cId="2998938184" sldId="266"/>
            <ac:spMk id="4" creationId="{00000000-0000-0000-0000-000000000000}"/>
          </ac:spMkLst>
        </pc:spChg>
        <pc:spChg chg="add del mod">
          <ac:chgData name="Louise Edith Davies (1906903)" userId="dc7cb7bb-58cf-4040-a9af-4c289e41e9f5" providerId="ADAL" clId="{FF5EDC0B-B8B9-4C57-947D-0A86802A4C76}" dt="2022-01-26T15:51:58.607" v="7046"/>
          <ac:spMkLst>
            <pc:docMk/>
            <pc:sldMk cId="2998938184" sldId="266"/>
            <ac:spMk id="7" creationId="{54BF13ED-601B-4EF7-B834-837F6CF1C1F7}"/>
          </ac:spMkLst>
        </pc:spChg>
        <pc:spChg chg="add del mod">
          <ac:chgData name="Louise Edith Davies (1906903)" userId="dc7cb7bb-58cf-4040-a9af-4c289e41e9f5" providerId="ADAL" clId="{FF5EDC0B-B8B9-4C57-947D-0A86802A4C76}" dt="2022-01-26T15:53:10.782" v="7047"/>
          <ac:spMkLst>
            <pc:docMk/>
            <pc:sldMk cId="2998938184" sldId="266"/>
            <ac:spMk id="9" creationId="{0E751935-168D-4D88-A406-D05ECD2BFC48}"/>
          </ac:spMkLst>
        </pc:spChg>
        <pc:picChg chg="add mod">
          <ac:chgData name="Louise Edith Davies (1906903)" userId="dc7cb7bb-58cf-4040-a9af-4c289e41e9f5" providerId="ADAL" clId="{FF5EDC0B-B8B9-4C57-947D-0A86802A4C76}" dt="2022-01-26T15:51:58.607" v="7046"/>
          <ac:picMkLst>
            <pc:docMk/>
            <pc:sldMk cId="2998938184" sldId="266"/>
            <ac:picMk id="5122" creationId="{E05F7854-C2B7-409E-8269-7762B68C0E8A}"/>
          </ac:picMkLst>
        </pc:picChg>
        <pc:picChg chg="add mod">
          <ac:chgData name="Louise Edith Davies (1906903)" userId="dc7cb7bb-58cf-4040-a9af-4c289e41e9f5" providerId="ADAL" clId="{FF5EDC0B-B8B9-4C57-947D-0A86802A4C76}" dt="2022-01-26T15:53:10.782" v="7047"/>
          <ac:picMkLst>
            <pc:docMk/>
            <pc:sldMk cId="2998938184" sldId="266"/>
            <ac:picMk id="5124" creationId="{5BCB9989-7A05-4DFC-8FEC-098FC7304CE5}"/>
          </ac:picMkLst>
        </pc:picChg>
      </pc:sldChg>
      <pc:sldChg chg="addSp delSp modSp mod modClrScheme chgLayout">
        <pc:chgData name="Louise Edith Davies (1906903)" userId="dc7cb7bb-58cf-4040-a9af-4c289e41e9f5" providerId="ADAL" clId="{FF5EDC0B-B8B9-4C57-947D-0A86802A4C76}" dt="2022-01-26T17:04:08.351" v="7868" actId="313"/>
        <pc:sldMkLst>
          <pc:docMk/>
          <pc:sldMk cId="4080749185" sldId="267"/>
        </pc:sldMkLst>
        <pc:spChg chg="mod">
          <ac:chgData name="Louise Edith Davies (1906903)" userId="dc7cb7bb-58cf-4040-a9af-4c289e41e9f5" providerId="ADAL" clId="{FF5EDC0B-B8B9-4C57-947D-0A86802A4C76}" dt="2022-01-26T17:04:08.351" v="7868" actId="313"/>
          <ac:spMkLst>
            <pc:docMk/>
            <pc:sldMk cId="4080749185" sldId="267"/>
            <ac:spMk id="2" creationId="{00000000-0000-0000-0000-000000000000}"/>
          </ac:spMkLst>
        </pc:spChg>
        <pc:spChg chg="del">
          <ac:chgData name="Louise Edith Davies (1906903)" userId="dc7cb7bb-58cf-4040-a9af-4c289e41e9f5" providerId="ADAL" clId="{FF5EDC0B-B8B9-4C57-947D-0A86802A4C76}" dt="2022-01-26T16:58:59.694" v="7661" actId="26606"/>
          <ac:spMkLst>
            <pc:docMk/>
            <pc:sldMk cId="4080749185" sldId="267"/>
            <ac:spMk id="3" creationId="{00000000-0000-0000-0000-000000000000}"/>
          </ac:spMkLst>
        </pc:spChg>
        <pc:spChg chg="del">
          <ac:chgData name="Louise Edith Davies (1906903)" userId="dc7cb7bb-58cf-4040-a9af-4c289e41e9f5" providerId="ADAL" clId="{FF5EDC0B-B8B9-4C57-947D-0A86802A4C76}" dt="2022-01-26T16:58:59.694" v="7661" actId="26606"/>
          <ac:spMkLst>
            <pc:docMk/>
            <pc:sldMk cId="4080749185" sldId="267"/>
            <ac:spMk id="4" creationId="{00000000-0000-0000-0000-000000000000}"/>
          </ac:spMkLst>
        </pc:spChg>
        <pc:picChg chg="add mod">
          <ac:chgData name="Louise Edith Davies (1906903)" userId="dc7cb7bb-58cf-4040-a9af-4c289e41e9f5" providerId="ADAL" clId="{FF5EDC0B-B8B9-4C57-947D-0A86802A4C76}" dt="2022-01-26T17:00:21.621" v="7663" actId="14100"/>
          <ac:picMkLst>
            <pc:docMk/>
            <pc:sldMk cId="4080749185" sldId="267"/>
            <ac:picMk id="6146" creationId="{498E055B-5BFF-44D9-8AF4-0B81D569C9AE}"/>
          </ac:picMkLst>
        </pc:picChg>
      </pc:sldChg>
      <pc:sldChg chg="addSp modSp mod modClrScheme chgLayout">
        <pc:chgData name="Louise Edith Davies (1906903)" userId="dc7cb7bb-58cf-4040-a9af-4c289e41e9f5" providerId="ADAL" clId="{FF5EDC0B-B8B9-4C57-947D-0A86802A4C76}" dt="2022-01-26T19:58:11.170" v="8999" actId="14100"/>
        <pc:sldMkLst>
          <pc:docMk/>
          <pc:sldMk cId="2370110780" sldId="268"/>
        </pc:sldMkLst>
        <pc:spChg chg="mod">
          <ac:chgData name="Louise Edith Davies (1906903)" userId="dc7cb7bb-58cf-4040-a9af-4c289e41e9f5" providerId="ADAL" clId="{FF5EDC0B-B8B9-4C57-947D-0A86802A4C76}" dt="2022-01-26T19:57:01.238" v="8997" actId="26606"/>
          <ac:spMkLst>
            <pc:docMk/>
            <pc:sldMk cId="2370110780" sldId="268"/>
            <ac:spMk id="3" creationId="{00000000-0000-0000-0000-000000000000}"/>
          </ac:spMkLst>
        </pc:spChg>
        <pc:spChg chg="mod">
          <ac:chgData name="Louise Edith Davies (1906903)" userId="dc7cb7bb-58cf-4040-a9af-4c289e41e9f5" providerId="ADAL" clId="{FF5EDC0B-B8B9-4C57-947D-0A86802A4C76}" dt="2022-01-26T19:57:01.238" v="8997" actId="26606"/>
          <ac:spMkLst>
            <pc:docMk/>
            <pc:sldMk cId="2370110780" sldId="268"/>
            <ac:spMk id="4" creationId="{282D92C5-27DB-4AAF-81B1-24D5DB64D93E}"/>
          </ac:spMkLst>
        </pc:spChg>
        <pc:picChg chg="add mod">
          <ac:chgData name="Louise Edith Davies (1906903)" userId="dc7cb7bb-58cf-4040-a9af-4c289e41e9f5" providerId="ADAL" clId="{FF5EDC0B-B8B9-4C57-947D-0A86802A4C76}" dt="2022-01-26T19:58:11.170" v="8999" actId="14100"/>
          <ac:picMkLst>
            <pc:docMk/>
            <pc:sldMk cId="2370110780" sldId="268"/>
            <ac:picMk id="8194" creationId="{60560F5C-0AD8-4079-96B4-55DD4CF024B3}"/>
          </ac:picMkLst>
        </pc:picChg>
      </pc:sldChg>
      <pc:sldChg chg="addSp modSp new mod">
        <pc:chgData name="Louise Edith Davies (1906903)" userId="dc7cb7bb-58cf-4040-a9af-4c289e41e9f5" providerId="ADAL" clId="{FF5EDC0B-B8B9-4C57-947D-0A86802A4C76}" dt="2022-01-26T19:52:49.781" v="8993" actId="20577"/>
        <pc:sldMkLst>
          <pc:docMk/>
          <pc:sldMk cId="3377583993" sldId="269"/>
        </pc:sldMkLst>
        <pc:spChg chg="mod">
          <ac:chgData name="Louise Edith Davies (1906903)" userId="dc7cb7bb-58cf-4040-a9af-4c289e41e9f5" providerId="ADAL" clId="{FF5EDC0B-B8B9-4C57-947D-0A86802A4C76}" dt="2022-01-26T19:52:49.781" v="8993" actId="20577"/>
          <ac:spMkLst>
            <pc:docMk/>
            <pc:sldMk cId="3377583993" sldId="269"/>
            <ac:spMk id="2" creationId="{5C73D547-F3B9-408B-BDA1-ADA142C9A74C}"/>
          </ac:spMkLst>
        </pc:spChg>
        <pc:picChg chg="add mod">
          <ac:chgData name="Louise Edith Davies (1906903)" userId="dc7cb7bb-58cf-4040-a9af-4c289e41e9f5" providerId="ADAL" clId="{FF5EDC0B-B8B9-4C57-947D-0A86802A4C76}" dt="2022-01-26T19:51:02.196" v="8964" actId="14100"/>
          <ac:picMkLst>
            <pc:docMk/>
            <pc:sldMk cId="3377583993" sldId="269"/>
            <ac:picMk id="7170" creationId="{6E580A15-1C01-4E42-884B-C4CAA7885E8E}"/>
          </ac:picMkLst>
        </pc:picChg>
      </pc:sldChg>
      <pc:sldChg chg="addSp modSp new mod ord modClrScheme chgLayout modNotesTx">
        <pc:chgData name="Louise Edith Davies (1906903)" userId="dc7cb7bb-58cf-4040-a9af-4c289e41e9f5" providerId="ADAL" clId="{FF5EDC0B-B8B9-4C57-947D-0A86802A4C76}" dt="2022-01-30T17:55:42.883" v="9619" actId="113"/>
        <pc:sldMkLst>
          <pc:docMk/>
          <pc:sldMk cId="1674862462" sldId="270"/>
        </pc:sldMkLst>
        <pc:spChg chg="add mod">
          <ac:chgData name="Louise Edith Davies (1906903)" userId="dc7cb7bb-58cf-4040-a9af-4c289e41e9f5" providerId="ADAL" clId="{FF5EDC0B-B8B9-4C57-947D-0A86802A4C76}" dt="2022-01-30T17:40:14.343" v="9041" actId="20577"/>
          <ac:spMkLst>
            <pc:docMk/>
            <pc:sldMk cId="1674862462" sldId="270"/>
            <ac:spMk id="71" creationId="{46FE636B-084F-4AE4-A577-C5FEC4697F36}"/>
          </ac:spMkLst>
        </pc:spChg>
        <pc:picChg chg="add mod">
          <ac:chgData name="Louise Edith Davies (1906903)" userId="dc7cb7bb-58cf-4040-a9af-4c289e41e9f5" providerId="ADAL" clId="{FF5EDC0B-B8B9-4C57-947D-0A86802A4C76}" dt="2022-01-30T17:36:53.662" v="9019" actId="26606"/>
          <ac:picMkLst>
            <pc:docMk/>
            <pc:sldMk cId="1674862462" sldId="270"/>
            <ac:picMk id="1026" creationId="{DF3119CF-2FE7-41BA-94D6-60097A4767D2}"/>
          </ac:picMkLst>
        </pc:picChg>
      </pc:sldChg>
      <pc:sldChg chg="addSp delSp modSp new mod modClrScheme chgLayout">
        <pc:chgData name="Louise Edith Davies (1906903)" userId="dc7cb7bb-58cf-4040-a9af-4c289e41e9f5" providerId="ADAL" clId="{FF5EDC0B-B8B9-4C57-947D-0A86802A4C76}" dt="2022-01-31T12:28:31.091" v="10461" actId="20577"/>
        <pc:sldMkLst>
          <pc:docMk/>
          <pc:sldMk cId="3971064047" sldId="271"/>
        </pc:sldMkLst>
        <pc:spChg chg="del">
          <ac:chgData name="Louise Edith Davies (1906903)" userId="dc7cb7bb-58cf-4040-a9af-4c289e41e9f5" providerId="ADAL" clId="{FF5EDC0B-B8B9-4C57-947D-0A86802A4C76}" dt="2022-01-30T16:55:49.522" v="9004" actId="26606"/>
          <ac:spMkLst>
            <pc:docMk/>
            <pc:sldMk cId="3971064047" sldId="271"/>
            <ac:spMk id="2" creationId="{4DC38712-8FF7-44A4-92B3-E4E2588C5520}"/>
          </ac:spMkLst>
        </pc:spChg>
        <pc:spChg chg="add mod">
          <ac:chgData name="Louise Edith Davies (1906903)" userId="dc7cb7bb-58cf-4040-a9af-4c289e41e9f5" providerId="ADAL" clId="{FF5EDC0B-B8B9-4C57-947D-0A86802A4C76}" dt="2022-01-30T16:57:30.798" v="9017" actId="120"/>
          <ac:spMkLst>
            <pc:docMk/>
            <pc:sldMk cId="3971064047" sldId="271"/>
            <ac:spMk id="7" creationId="{4D463198-8675-4161-9510-F0F0851FFA5E}"/>
          </ac:spMkLst>
        </pc:spChg>
        <pc:spChg chg="add mod">
          <ac:chgData name="Louise Edith Davies (1906903)" userId="dc7cb7bb-58cf-4040-a9af-4c289e41e9f5" providerId="ADAL" clId="{FF5EDC0B-B8B9-4C57-947D-0A86802A4C76}" dt="2022-01-31T12:28:31.091" v="10461" actId="20577"/>
          <ac:spMkLst>
            <pc:docMk/>
            <pc:sldMk cId="3971064047" sldId="271"/>
            <ac:spMk id="9" creationId="{AC53E986-B47C-41D2-B031-DEAF8709C9D4}"/>
          </ac:spMkLst>
        </pc:spChg>
      </pc:sldChg>
      <pc:sldChg chg="addSp delSp modSp new mod modClrScheme chgLayout">
        <pc:chgData name="Louise Edith Davies (1906903)" userId="dc7cb7bb-58cf-4040-a9af-4c289e41e9f5" providerId="ADAL" clId="{FF5EDC0B-B8B9-4C57-947D-0A86802A4C76}" dt="2022-01-31T13:01:08.974" v="11444" actId="20577"/>
        <pc:sldMkLst>
          <pc:docMk/>
          <pc:sldMk cId="4069045425" sldId="272"/>
        </pc:sldMkLst>
        <pc:spChg chg="add del">
          <ac:chgData name="Louise Edith Davies (1906903)" userId="dc7cb7bb-58cf-4040-a9af-4c289e41e9f5" providerId="ADAL" clId="{FF5EDC0B-B8B9-4C57-947D-0A86802A4C76}" dt="2022-01-31T12:31:43.293" v="10464" actId="26606"/>
          <ac:spMkLst>
            <pc:docMk/>
            <pc:sldMk cId="4069045425" sldId="272"/>
            <ac:spMk id="2" creationId="{79A22A28-2E19-4F88-9017-5DF06029EEA9}"/>
          </ac:spMkLst>
        </pc:spChg>
        <pc:spChg chg="add mod">
          <ac:chgData name="Louise Edith Davies (1906903)" userId="dc7cb7bb-58cf-4040-a9af-4c289e41e9f5" providerId="ADAL" clId="{FF5EDC0B-B8B9-4C57-947D-0A86802A4C76}" dt="2022-01-31T12:35:15.518" v="10589" actId="207"/>
          <ac:spMkLst>
            <pc:docMk/>
            <pc:sldMk cId="4069045425" sldId="272"/>
            <ac:spMk id="7" creationId="{2F494FA0-9150-4F47-A557-55A540E0F640}"/>
          </ac:spMkLst>
        </pc:spChg>
        <pc:spChg chg="add mod">
          <ac:chgData name="Louise Edith Davies (1906903)" userId="dc7cb7bb-58cf-4040-a9af-4c289e41e9f5" providerId="ADAL" clId="{FF5EDC0B-B8B9-4C57-947D-0A86802A4C76}" dt="2022-01-31T13:01:08.974" v="11444" actId="20577"/>
          <ac:spMkLst>
            <pc:docMk/>
            <pc:sldMk cId="4069045425" sldId="272"/>
            <ac:spMk id="9" creationId="{1128CA95-8B08-4288-9E62-22B5C2CE94FF}"/>
          </ac:spMkLst>
        </pc:spChg>
      </pc:sldChg>
      <pc:sldChg chg="new del ord">
        <pc:chgData name="Louise Edith Davies (1906903)" userId="dc7cb7bb-58cf-4040-a9af-4c289e41e9f5" providerId="ADAL" clId="{FF5EDC0B-B8B9-4C57-947D-0A86802A4C76}" dt="2022-01-30T17:55:54.773" v="9620" actId="2696"/>
        <pc:sldMkLst>
          <pc:docMk/>
          <pc:sldMk cId="611940321" sldId="273"/>
        </pc:sldMkLst>
      </pc:sldChg>
    </pc:docChg>
  </pc:docChgLst>
  <pc:docChgLst>
    <pc:chgData name="Louise Davies (1906903)" userId="dc7cb7bb-58cf-4040-a9af-4c289e41e9f5" providerId="ADAL" clId="{B5125D46-2A82-41A1-B4D3-32F33AD0A56E}"/>
    <pc:docChg chg="custSel modSld">
      <pc:chgData name="Louise Davies (1906903)" userId="dc7cb7bb-58cf-4040-a9af-4c289e41e9f5" providerId="ADAL" clId="{B5125D46-2A82-41A1-B4D3-32F33AD0A56E}" dt="2022-03-08T23:38:44.600" v="527" actId="20577"/>
      <pc:docMkLst>
        <pc:docMk/>
      </pc:docMkLst>
      <pc:sldChg chg="modSp mod">
        <pc:chgData name="Louise Davies (1906903)" userId="dc7cb7bb-58cf-4040-a9af-4c289e41e9f5" providerId="ADAL" clId="{B5125D46-2A82-41A1-B4D3-32F33AD0A56E}" dt="2022-03-08T22:19:24.755" v="69" actId="1076"/>
        <pc:sldMkLst>
          <pc:docMk/>
          <pc:sldMk cId="2253536949" sldId="258"/>
        </pc:sldMkLst>
        <pc:spChg chg="mod">
          <ac:chgData name="Louise Davies (1906903)" userId="dc7cb7bb-58cf-4040-a9af-4c289e41e9f5" providerId="ADAL" clId="{B5125D46-2A82-41A1-B4D3-32F33AD0A56E}" dt="2022-03-08T22:10:03.024" v="3" actId="20577"/>
          <ac:spMkLst>
            <pc:docMk/>
            <pc:sldMk cId="2253536949" sldId="258"/>
            <ac:spMk id="3" creationId="{00000000-0000-0000-0000-000000000000}"/>
          </ac:spMkLst>
        </pc:spChg>
        <pc:picChg chg="mod">
          <ac:chgData name="Louise Davies (1906903)" userId="dc7cb7bb-58cf-4040-a9af-4c289e41e9f5" providerId="ADAL" clId="{B5125D46-2A82-41A1-B4D3-32F33AD0A56E}" dt="2022-03-08T22:19:24.755" v="69" actId="1076"/>
          <ac:picMkLst>
            <pc:docMk/>
            <pc:sldMk cId="2253536949" sldId="258"/>
            <ac:picMk id="4" creationId="{B6FA84D0-FBA1-4C98-AFCB-F5AAFF52C649}"/>
          </ac:picMkLst>
        </pc:picChg>
      </pc:sldChg>
      <pc:sldChg chg="modSp mod">
        <pc:chgData name="Louise Davies (1906903)" userId="dc7cb7bb-58cf-4040-a9af-4c289e41e9f5" providerId="ADAL" clId="{B5125D46-2A82-41A1-B4D3-32F33AD0A56E}" dt="2022-03-08T22:43:33.516" v="93" actId="1076"/>
        <pc:sldMkLst>
          <pc:docMk/>
          <pc:sldMk cId="1585734172" sldId="259"/>
        </pc:sldMkLst>
        <pc:picChg chg="mod">
          <ac:chgData name="Louise Davies (1906903)" userId="dc7cb7bb-58cf-4040-a9af-4c289e41e9f5" providerId="ADAL" clId="{B5125D46-2A82-41A1-B4D3-32F33AD0A56E}" dt="2022-03-08T22:43:33.516" v="93" actId="1076"/>
          <ac:picMkLst>
            <pc:docMk/>
            <pc:sldMk cId="1585734172" sldId="259"/>
            <ac:picMk id="2" creationId="{CF0BEB86-C572-436A-BEE6-E7645768AA33}"/>
          </ac:picMkLst>
        </pc:picChg>
      </pc:sldChg>
      <pc:sldChg chg="modSp mod modNotesTx">
        <pc:chgData name="Louise Davies (1906903)" userId="dc7cb7bb-58cf-4040-a9af-4c289e41e9f5" providerId="ADAL" clId="{B5125D46-2A82-41A1-B4D3-32F33AD0A56E}" dt="2022-03-08T22:53:46.502" v="118" actId="1076"/>
        <pc:sldMkLst>
          <pc:docMk/>
          <pc:sldMk cId="1570508256" sldId="260"/>
        </pc:sldMkLst>
        <pc:picChg chg="mod">
          <ac:chgData name="Louise Davies (1906903)" userId="dc7cb7bb-58cf-4040-a9af-4c289e41e9f5" providerId="ADAL" clId="{B5125D46-2A82-41A1-B4D3-32F33AD0A56E}" dt="2022-03-08T22:53:46.502" v="118" actId="1076"/>
          <ac:picMkLst>
            <pc:docMk/>
            <pc:sldMk cId="1570508256" sldId="260"/>
            <ac:picMk id="2" creationId="{BCB2EE7B-A42F-4765-B1EC-38FBCAB58DE4}"/>
          </ac:picMkLst>
        </pc:picChg>
      </pc:sldChg>
      <pc:sldChg chg="modSp mod modNotesTx">
        <pc:chgData name="Louise Davies (1906903)" userId="dc7cb7bb-58cf-4040-a9af-4c289e41e9f5" providerId="ADAL" clId="{B5125D46-2A82-41A1-B4D3-32F33AD0A56E}" dt="2022-03-08T22:59:27.697" v="130" actId="1076"/>
        <pc:sldMkLst>
          <pc:docMk/>
          <pc:sldMk cId="3213178253" sldId="261"/>
        </pc:sldMkLst>
        <pc:picChg chg="mod">
          <ac:chgData name="Louise Davies (1906903)" userId="dc7cb7bb-58cf-4040-a9af-4c289e41e9f5" providerId="ADAL" clId="{B5125D46-2A82-41A1-B4D3-32F33AD0A56E}" dt="2022-03-08T22:59:27.697" v="130" actId="1076"/>
          <ac:picMkLst>
            <pc:docMk/>
            <pc:sldMk cId="3213178253" sldId="261"/>
            <ac:picMk id="2" creationId="{78C70FAA-DCB0-4AB8-AE8D-67C6B6DAACA3}"/>
          </ac:picMkLst>
        </pc:picChg>
      </pc:sldChg>
      <pc:sldChg chg="modSp mod modNotesTx">
        <pc:chgData name="Louise Davies (1906903)" userId="dc7cb7bb-58cf-4040-a9af-4c289e41e9f5" providerId="ADAL" clId="{B5125D46-2A82-41A1-B4D3-32F33AD0A56E}" dt="2022-03-08T23:05:03.791" v="140" actId="1076"/>
        <pc:sldMkLst>
          <pc:docMk/>
          <pc:sldMk cId="2811700760" sldId="262"/>
        </pc:sldMkLst>
        <pc:spChg chg="mod">
          <ac:chgData name="Louise Davies (1906903)" userId="dc7cb7bb-58cf-4040-a9af-4c289e41e9f5" providerId="ADAL" clId="{B5125D46-2A82-41A1-B4D3-32F33AD0A56E}" dt="2022-03-08T23:00:34.368" v="138" actId="20577"/>
          <ac:spMkLst>
            <pc:docMk/>
            <pc:sldMk cId="2811700760" sldId="262"/>
            <ac:spMk id="8" creationId="{E4423E94-8E07-44D1-AF68-E19F2F9B64A0}"/>
          </ac:spMkLst>
        </pc:spChg>
        <pc:picChg chg="mod">
          <ac:chgData name="Louise Davies (1906903)" userId="dc7cb7bb-58cf-4040-a9af-4c289e41e9f5" providerId="ADAL" clId="{B5125D46-2A82-41A1-B4D3-32F33AD0A56E}" dt="2022-03-08T23:05:03.791" v="140" actId="1076"/>
          <ac:picMkLst>
            <pc:docMk/>
            <pc:sldMk cId="2811700760" sldId="262"/>
            <ac:picMk id="3" creationId="{3C9252CE-9840-4C95-9B93-9D420A2759E4}"/>
          </ac:picMkLst>
        </pc:picChg>
      </pc:sldChg>
      <pc:sldChg chg="modSp mod">
        <pc:chgData name="Louise Davies (1906903)" userId="dc7cb7bb-58cf-4040-a9af-4c289e41e9f5" providerId="ADAL" clId="{B5125D46-2A82-41A1-B4D3-32F33AD0A56E}" dt="2022-03-08T23:12:40.359" v="141" actId="1076"/>
        <pc:sldMkLst>
          <pc:docMk/>
          <pc:sldMk cId="1543295777" sldId="263"/>
        </pc:sldMkLst>
        <pc:picChg chg="mod">
          <ac:chgData name="Louise Davies (1906903)" userId="dc7cb7bb-58cf-4040-a9af-4c289e41e9f5" providerId="ADAL" clId="{B5125D46-2A82-41A1-B4D3-32F33AD0A56E}" dt="2022-03-08T23:12:40.359" v="141" actId="1076"/>
          <ac:picMkLst>
            <pc:docMk/>
            <pc:sldMk cId="1543295777" sldId="263"/>
            <ac:picMk id="4" creationId="{5C36D09A-8A93-4C8C-A116-E13E3C5EEE3D}"/>
          </ac:picMkLst>
        </pc:picChg>
      </pc:sldChg>
      <pc:sldChg chg="modSp mod modNotesTx">
        <pc:chgData name="Louise Davies (1906903)" userId="dc7cb7bb-58cf-4040-a9af-4c289e41e9f5" providerId="ADAL" clId="{B5125D46-2A82-41A1-B4D3-32F33AD0A56E}" dt="2022-03-08T23:17:23.994" v="196" actId="1076"/>
        <pc:sldMkLst>
          <pc:docMk/>
          <pc:sldMk cId="2840829973" sldId="264"/>
        </pc:sldMkLst>
        <pc:picChg chg="mod">
          <ac:chgData name="Louise Davies (1906903)" userId="dc7cb7bb-58cf-4040-a9af-4c289e41e9f5" providerId="ADAL" clId="{B5125D46-2A82-41A1-B4D3-32F33AD0A56E}" dt="2022-03-08T23:17:23.994" v="196" actId="1076"/>
          <ac:picMkLst>
            <pc:docMk/>
            <pc:sldMk cId="2840829973" sldId="264"/>
            <ac:picMk id="3" creationId="{92260C0C-3A05-4934-BC3D-C7B4630AEC5D}"/>
          </ac:picMkLst>
        </pc:picChg>
      </pc:sldChg>
      <pc:sldChg chg="modSp mod">
        <pc:chgData name="Louise Davies (1906903)" userId="dc7cb7bb-58cf-4040-a9af-4c289e41e9f5" providerId="ADAL" clId="{B5125D46-2A82-41A1-B4D3-32F33AD0A56E}" dt="2022-03-08T23:28:01.680" v="197" actId="1076"/>
        <pc:sldMkLst>
          <pc:docMk/>
          <pc:sldMk cId="3891783230" sldId="265"/>
        </pc:sldMkLst>
        <pc:picChg chg="mod">
          <ac:chgData name="Louise Davies (1906903)" userId="dc7cb7bb-58cf-4040-a9af-4c289e41e9f5" providerId="ADAL" clId="{B5125D46-2A82-41A1-B4D3-32F33AD0A56E}" dt="2022-03-08T23:28:01.680" v="197" actId="1076"/>
          <ac:picMkLst>
            <pc:docMk/>
            <pc:sldMk cId="3891783230" sldId="265"/>
            <ac:picMk id="2" creationId="{FB412E9B-F3AE-4DD1-BEE2-2A4C83AD379B}"/>
          </ac:picMkLst>
        </pc:picChg>
      </pc:sldChg>
      <pc:sldChg chg="modSp mod modNotesTx">
        <pc:chgData name="Louise Davies (1906903)" userId="dc7cb7bb-58cf-4040-a9af-4c289e41e9f5" providerId="ADAL" clId="{B5125D46-2A82-41A1-B4D3-32F33AD0A56E}" dt="2022-03-08T23:36:06.464" v="228" actId="20577"/>
        <pc:sldMkLst>
          <pc:docMk/>
          <pc:sldMk cId="2998938184" sldId="266"/>
        </pc:sldMkLst>
        <pc:picChg chg="mod">
          <ac:chgData name="Louise Davies (1906903)" userId="dc7cb7bb-58cf-4040-a9af-4c289e41e9f5" providerId="ADAL" clId="{B5125D46-2A82-41A1-B4D3-32F33AD0A56E}" dt="2022-03-08T23:31:04.948" v="226" actId="1076"/>
          <ac:picMkLst>
            <pc:docMk/>
            <pc:sldMk cId="2998938184" sldId="266"/>
            <ac:picMk id="3" creationId="{53C504B1-05DE-49CE-B0C9-116F5E8CF45D}"/>
          </ac:picMkLst>
        </pc:picChg>
      </pc:sldChg>
      <pc:sldChg chg="modSp mod modNotesTx">
        <pc:chgData name="Louise Davies (1906903)" userId="dc7cb7bb-58cf-4040-a9af-4c289e41e9f5" providerId="ADAL" clId="{B5125D46-2A82-41A1-B4D3-32F33AD0A56E}" dt="2022-03-08T23:37:24.782" v="476" actId="20577"/>
        <pc:sldMkLst>
          <pc:docMk/>
          <pc:sldMk cId="4080749185" sldId="267"/>
        </pc:sldMkLst>
        <pc:picChg chg="mod">
          <ac:chgData name="Louise Davies (1906903)" userId="dc7cb7bb-58cf-4040-a9af-4c289e41e9f5" providerId="ADAL" clId="{B5125D46-2A82-41A1-B4D3-32F33AD0A56E}" dt="2022-03-08T23:36:02.055" v="227" actId="1076"/>
          <ac:picMkLst>
            <pc:docMk/>
            <pc:sldMk cId="4080749185" sldId="267"/>
            <ac:picMk id="3" creationId="{8E75D724-7C4C-40B9-9BC2-30B856ED33D7}"/>
          </ac:picMkLst>
        </pc:picChg>
      </pc:sldChg>
      <pc:sldChg chg="modSp mod modNotesTx">
        <pc:chgData name="Louise Davies (1906903)" userId="dc7cb7bb-58cf-4040-a9af-4c289e41e9f5" providerId="ADAL" clId="{B5125D46-2A82-41A1-B4D3-32F33AD0A56E}" dt="2022-03-08T22:19:33.053" v="70" actId="1076"/>
        <pc:sldMkLst>
          <pc:docMk/>
          <pc:sldMk cId="2370110780" sldId="268"/>
        </pc:sldMkLst>
        <pc:picChg chg="mod">
          <ac:chgData name="Louise Davies (1906903)" userId="dc7cb7bb-58cf-4040-a9af-4c289e41e9f5" providerId="ADAL" clId="{B5125D46-2A82-41A1-B4D3-32F33AD0A56E}" dt="2022-03-08T22:19:33.053" v="70" actId="1076"/>
          <ac:picMkLst>
            <pc:docMk/>
            <pc:sldMk cId="2370110780" sldId="268"/>
            <ac:picMk id="2" creationId="{8EF5BFD5-4309-4A7D-80F3-19B5211B7DF9}"/>
          </ac:picMkLst>
        </pc:picChg>
      </pc:sldChg>
      <pc:sldChg chg="modSp mod modNotesTx">
        <pc:chgData name="Louise Davies (1906903)" userId="dc7cb7bb-58cf-4040-a9af-4c289e41e9f5" providerId="ADAL" clId="{B5125D46-2A82-41A1-B4D3-32F33AD0A56E}" dt="2022-03-08T23:38:44.600" v="527" actId="20577"/>
        <pc:sldMkLst>
          <pc:docMk/>
          <pc:sldMk cId="3377583993" sldId="269"/>
        </pc:sldMkLst>
        <pc:picChg chg="mod">
          <ac:chgData name="Louise Davies (1906903)" userId="dc7cb7bb-58cf-4040-a9af-4c289e41e9f5" providerId="ADAL" clId="{B5125D46-2A82-41A1-B4D3-32F33AD0A56E}" dt="2022-03-08T23:38:28.476" v="477" actId="1076"/>
          <ac:picMkLst>
            <pc:docMk/>
            <pc:sldMk cId="3377583993" sldId="269"/>
            <ac:picMk id="3" creationId="{7D34DF59-075D-44DB-B551-BDE51F1FD6D9}"/>
          </ac:picMkLst>
        </pc:picChg>
      </pc:sldChg>
      <pc:sldChg chg="modSp mod modNotesTx">
        <pc:chgData name="Louise Davies (1906903)" userId="dc7cb7bb-58cf-4040-a9af-4c289e41e9f5" providerId="ADAL" clId="{B5125D46-2A82-41A1-B4D3-32F33AD0A56E}" dt="2022-03-08T22:27:12.376" v="92" actId="1076"/>
        <pc:sldMkLst>
          <pc:docMk/>
          <pc:sldMk cId="1674862462" sldId="270"/>
        </pc:sldMkLst>
        <pc:picChg chg="mod">
          <ac:chgData name="Louise Davies (1906903)" userId="dc7cb7bb-58cf-4040-a9af-4c289e41e9f5" providerId="ADAL" clId="{B5125D46-2A82-41A1-B4D3-32F33AD0A56E}" dt="2022-03-08T22:27:12.376" v="92" actId="1076"/>
          <ac:picMkLst>
            <pc:docMk/>
            <pc:sldMk cId="1674862462" sldId="270"/>
            <ac:picMk id="2" creationId="{842D94C0-FB2F-44B3-BBD3-1CA656CC25A0}"/>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E6F93605-0C0C-4258-9724-5F2F9BB3BC90}" type="datetimeFigureOut">
              <a:rPr lang="en-US" smtClean="0"/>
              <a:t>3/8/2022</a:t>
            </a:fld>
            <a:endParaRPr lang="en-US"/>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663FFE7F-C917-439A-8026-3D301EB5CC28}" type="slidenum">
              <a:rPr lang="en-US" smtClean="0"/>
              <a:t>‹#›</a:t>
            </a:fld>
            <a:endParaRPr lang="en-US"/>
          </a:p>
        </p:txBody>
      </p:sp>
    </p:spTree>
    <p:extLst>
      <p:ext uri="{BB962C8B-B14F-4D97-AF65-F5344CB8AC3E}">
        <p14:creationId xmlns:p14="http://schemas.microsoft.com/office/powerpoint/2010/main" val="75279982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8F31B3D-E4E3-4A80-AB70-C5564C267266}" type="datetimeFigureOut">
              <a:rPr lang="en-US" smtClean="0"/>
              <a:t>3/8/2022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0861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EC0B30D-C07A-425B-A90C-BA7BEB191079}" type="slidenum">
              <a:rPr lang="en-US" smtClean="0"/>
              <a:t>‹#›</a:t>
            </a:fld>
            <a:endParaRPr lang="en-US"/>
          </a:p>
        </p:txBody>
      </p:sp>
    </p:spTree>
    <p:extLst>
      <p:ext uri="{BB962C8B-B14F-4D97-AF65-F5344CB8AC3E}">
        <p14:creationId xmlns:p14="http://schemas.microsoft.com/office/powerpoint/2010/main" val="372319040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Please click on the speaker icon on every slide to hear audio </a:t>
            </a:r>
          </a:p>
        </p:txBody>
      </p:sp>
      <p:sp>
        <p:nvSpPr>
          <p:cNvPr id="4" name="Slide Number Placeholder 3"/>
          <p:cNvSpPr>
            <a:spLocks noGrp="1"/>
          </p:cNvSpPr>
          <p:nvPr>
            <p:ph type="sldNum" sz="quarter" idx="5"/>
          </p:nvPr>
        </p:nvSpPr>
        <p:spPr/>
        <p:txBody>
          <a:bodyPr/>
          <a:lstStyle/>
          <a:p>
            <a:fld id="{4EC0B30D-C07A-425B-A90C-BA7BEB191079}" type="slidenum">
              <a:rPr lang="en-US" smtClean="0"/>
              <a:t>1</a:t>
            </a:fld>
            <a:endParaRPr lang="en-US"/>
          </a:p>
        </p:txBody>
      </p:sp>
    </p:spTree>
    <p:extLst>
      <p:ext uri="{BB962C8B-B14F-4D97-AF65-F5344CB8AC3E}">
        <p14:creationId xmlns:p14="http://schemas.microsoft.com/office/powerpoint/2010/main" val="307222033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Digital transformation has led to the explosion of new forms of exchange.</a:t>
            </a:r>
          </a:p>
          <a:p>
            <a:r>
              <a:rPr lang="en-GB" dirty="0"/>
              <a:t>Collaborative consumption is “ an economic model that is based on trading, swapping, sharing, and renting of products and services, this is going to enable access over ownership” the sharing economy is then an economic model based on sharing underutilized assets from space, skills and things from monetary or non-monetary benefits.</a:t>
            </a:r>
          </a:p>
          <a:p>
            <a:r>
              <a:rPr lang="en-GB" dirty="0"/>
              <a:t>Airbnb is a good example of a shared economy as it is part of a business model that represents how digital environment has expanded.</a:t>
            </a:r>
          </a:p>
          <a:p>
            <a:pPr fontAlgn="base"/>
            <a:r>
              <a:rPr lang="en-GB" sz="1800" dirty="0">
                <a:solidFill>
                  <a:srgbClr val="000000"/>
                </a:solidFill>
                <a:effectLst/>
                <a:latin typeface="Times New Roman" panose="02020603050405020304" pitchFamily="18" charset="0"/>
              </a:rPr>
              <a:t>Airbnb Co-Founder and CEO Brian </a:t>
            </a:r>
            <a:r>
              <a:rPr lang="en-GB" sz="1800" dirty="0" err="1">
                <a:solidFill>
                  <a:srgbClr val="000000"/>
                </a:solidFill>
                <a:effectLst/>
                <a:latin typeface="Times New Roman" panose="02020603050405020304" pitchFamily="18" charset="0"/>
              </a:rPr>
              <a:t>Chesky</a:t>
            </a:r>
            <a:r>
              <a:rPr lang="en-GB" sz="1800" dirty="0">
                <a:solidFill>
                  <a:srgbClr val="000000"/>
                </a:solidFill>
                <a:effectLst/>
                <a:latin typeface="Times New Roman" panose="02020603050405020304" pitchFamily="18" charset="0"/>
              </a:rPr>
              <a:t> said: </a:t>
            </a:r>
          </a:p>
          <a:p>
            <a:pPr fontAlgn="base"/>
            <a:r>
              <a:rPr lang="en-GB" sz="1800" dirty="0">
                <a:solidFill>
                  <a:srgbClr val="000000"/>
                </a:solidFill>
                <a:effectLst/>
                <a:latin typeface="Times New Roman" panose="02020603050405020304" pitchFamily="18" charset="0"/>
              </a:rPr>
              <a:t>“The third quarter 2021 financial results were Airbnb’s best quarter yet. The pandemic has led to a revolution in how we live, work and travel and we’re constantly innovating to meet this new way of travelling and living.”</a:t>
            </a:r>
          </a:p>
          <a:p>
            <a:pPr fontAlgn="base"/>
            <a:r>
              <a:rPr lang="en-GB" sz="1800" b="1" dirty="0">
                <a:solidFill>
                  <a:srgbClr val="000000"/>
                </a:solidFill>
                <a:effectLst/>
                <a:latin typeface="Calibri" panose="020F0502020204030204" pitchFamily="34" charset="0"/>
              </a:rPr>
              <a:t> </a:t>
            </a:r>
            <a:r>
              <a:rPr lang="en-GB" sz="1800" b="0" dirty="0">
                <a:solidFill>
                  <a:srgbClr val="000000"/>
                </a:solidFill>
                <a:effectLst/>
                <a:latin typeface="Calibri" panose="020F0502020204030204" pitchFamily="34" charset="0"/>
              </a:rPr>
              <a:t>With  a net income of $834 million  it was our most profitable quarter ever, nearly 4x larger than a year ago.</a:t>
            </a:r>
            <a:br>
              <a:rPr lang="en-GB" sz="1800" b="0" dirty="0">
                <a:solidFill>
                  <a:srgbClr val="000000"/>
                </a:solidFill>
                <a:effectLst/>
                <a:latin typeface="Calibri" panose="020F0502020204030204" pitchFamily="34" charset="0"/>
              </a:rPr>
            </a:br>
            <a:endParaRPr lang="en-GB" sz="1800" b="0" dirty="0">
              <a:solidFill>
                <a:srgbClr val="000000"/>
              </a:solidFill>
              <a:effectLst/>
              <a:latin typeface="Calibri" panose="020F0502020204030204" pitchFamily="34" charset="0"/>
            </a:endParaRPr>
          </a:p>
          <a:p>
            <a:br>
              <a:rPr lang="en-GB" sz="1800" dirty="0">
                <a:solidFill>
                  <a:srgbClr val="000000"/>
                </a:solidFill>
                <a:effectLst/>
                <a:latin typeface="Calibri" panose="020F0502020204030204" pitchFamily="34" charset="0"/>
              </a:rPr>
            </a:br>
            <a:endParaRPr lang="en-GB" dirty="0"/>
          </a:p>
        </p:txBody>
      </p:sp>
      <p:sp>
        <p:nvSpPr>
          <p:cNvPr id="4" name="Slide Number Placeholder 3"/>
          <p:cNvSpPr>
            <a:spLocks noGrp="1"/>
          </p:cNvSpPr>
          <p:nvPr>
            <p:ph type="sldNum" sz="quarter" idx="5"/>
          </p:nvPr>
        </p:nvSpPr>
        <p:spPr/>
        <p:txBody>
          <a:bodyPr/>
          <a:lstStyle/>
          <a:p>
            <a:fld id="{4EC0B30D-C07A-425B-A90C-BA7BEB191079}" type="slidenum">
              <a:rPr lang="en-US" smtClean="0"/>
              <a:t>3</a:t>
            </a:fld>
            <a:endParaRPr lang="en-US"/>
          </a:p>
        </p:txBody>
      </p:sp>
    </p:spTree>
    <p:extLst>
      <p:ext uri="{BB962C8B-B14F-4D97-AF65-F5344CB8AC3E}">
        <p14:creationId xmlns:p14="http://schemas.microsoft.com/office/powerpoint/2010/main" val="26183016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a:t>  According </a:t>
            </a:r>
            <a:r>
              <a:rPr lang="en-GB" b="0" dirty="0"/>
              <a:t>to </a:t>
            </a:r>
            <a:r>
              <a:rPr lang="en-GB" b="0" dirty="0" err="1"/>
              <a:t>pesonen</a:t>
            </a:r>
            <a:r>
              <a:rPr lang="en-GB" b="0" dirty="0"/>
              <a:t> and </a:t>
            </a:r>
            <a:r>
              <a:rPr lang="en-GB" b="0" dirty="0" err="1"/>
              <a:t>yussyadiah</a:t>
            </a:r>
            <a:r>
              <a:rPr lang="en-GB" b="0" dirty="0"/>
              <a:t> (2017) more and more tourists are using peer-to-peer services,  </a:t>
            </a:r>
            <a:r>
              <a:rPr lang="en-GB" sz="1050" b="0" i="0" dirty="0">
                <a:solidFill>
                  <a:srgbClr val="000000"/>
                </a:solidFill>
                <a:effectLst/>
                <a:latin typeface="Calibri" panose="020F0502020204030204" pitchFamily="34" charset="0"/>
              </a:rPr>
              <a:t>According to the Oxford English Dictionary, the sharing economy is well-defined as “an economic system in which assets or services are shared between private individuals, either for free or for a fee, typically by means of the internet.” Traditionally characterized as a peer-to-peer resource network, this model is most likely to be used when the price of an asset is high and the asset is underutilized or is operating at idle capacity. peer-to-peer accommodation can not plan to supply, they will need to tempt hosts to offer up their unused space for guests within the same manner as they would entice guests to book their accommodation on peer-to-peer networks.</a:t>
            </a:r>
          </a:p>
          <a:p>
            <a:r>
              <a:rPr lang="en-GB" sz="1050" b="0" i="0" dirty="0">
                <a:solidFill>
                  <a:srgbClr val="000000"/>
                </a:solidFill>
                <a:effectLst/>
                <a:latin typeface="Calibri" panose="020F0502020204030204" pitchFamily="34" charset="0"/>
              </a:rPr>
              <a:t>Trust is important and would mean truth ability, strength character and also confidence, on the ability that one would act in the right and proper manner. Sometimes personal relationships would mature between host and guests, it would be confidence within the network and framework that are one of the </a:t>
            </a:r>
            <a:r>
              <a:rPr lang="en-GB" sz="1050" b="0" i="0" dirty="0" err="1">
                <a:solidFill>
                  <a:srgbClr val="000000"/>
                </a:solidFill>
                <a:effectLst/>
                <a:latin typeface="Calibri" panose="020F0502020204030204" pitchFamily="34" charset="0"/>
              </a:rPr>
              <a:t>the</a:t>
            </a:r>
            <a:r>
              <a:rPr lang="en-GB" sz="1050" b="0" i="0" dirty="0">
                <a:solidFill>
                  <a:srgbClr val="000000"/>
                </a:solidFill>
                <a:effectLst/>
                <a:latin typeface="Calibri" panose="020F0502020204030204" pitchFamily="34" charset="0"/>
              </a:rPr>
              <a:t> two pillars of success.</a:t>
            </a:r>
          </a:p>
          <a:p>
            <a:r>
              <a:rPr lang="en-GB" sz="1050" b="0" i="0" dirty="0">
                <a:solidFill>
                  <a:srgbClr val="000000"/>
                </a:solidFill>
                <a:effectLst/>
                <a:latin typeface="Calibri" panose="020F0502020204030204" pitchFamily="34" charset="0"/>
              </a:rPr>
              <a:t>With the second key pillar being variation, this would give the host a chance to offer out their accommodation to rent from anything from a city apartment to a tree house or a castle, even a private island , but without the celebration of variation some hosts would not feel so welcome to make their space available. With the demand for social interaction and authentic tourist experience emerges is critically important.</a:t>
            </a:r>
          </a:p>
          <a:p>
            <a:r>
              <a:rPr lang="en-GB" sz="1050" b="0" i="0" dirty="0">
                <a:solidFill>
                  <a:srgbClr val="000000"/>
                </a:solidFill>
                <a:effectLst/>
                <a:latin typeface="Calibri" panose="020F0502020204030204" pitchFamily="34" charset="0"/>
              </a:rPr>
              <a:t>.</a:t>
            </a:r>
            <a:endParaRPr lang="en-GB" sz="1050" b="0" dirty="0"/>
          </a:p>
        </p:txBody>
      </p:sp>
      <p:sp>
        <p:nvSpPr>
          <p:cNvPr id="4" name="Slide Number Placeholder 3"/>
          <p:cNvSpPr>
            <a:spLocks noGrp="1"/>
          </p:cNvSpPr>
          <p:nvPr>
            <p:ph type="sldNum" sz="quarter" idx="5"/>
          </p:nvPr>
        </p:nvSpPr>
        <p:spPr/>
        <p:txBody>
          <a:bodyPr/>
          <a:lstStyle/>
          <a:p>
            <a:fld id="{4EC0B30D-C07A-425B-A90C-BA7BEB191079}" type="slidenum">
              <a:rPr lang="en-US" smtClean="0"/>
              <a:t>4</a:t>
            </a:fld>
            <a:endParaRPr lang="en-US"/>
          </a:p>
        </p:txBody>
      </p:sp>
    </p:spTree>
    <p:extLst>
      <p:ext uri="{BB962C8B-B14F-4D97-AF65-F5344CB8AC3E}">
        <p14:creationId xmlns:p14="http://schemas.microsoft.com/office/powerpoint/2010/main" val="179535765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According to </a:t>
            </a:r>
            <a:r>
              <a:rPr lang="en-GB" dirty="0" err="1"/>
              <a:t>Farmaki</a:t>
            </a:r>
            <a:r>
              <a:rPr lang="en-GB" dirty="0"/>
              <a:t> and </a:t>
            </a:r>
            <a:r>
              <a:rPr lang="en-GB" dirty="0" err="1"/>
              <a:t>Kaniadakis</a:t>
            </a:r>
            <a:r>
              <a:rPr lang="en-GB" dirty="0"/>
              <a:t> (2020) the balance of power is the relationship between host and guest, where power becomes a dependency between both parties to have their needs </a:t>
            </a:r>
            <a:r>
              <a:rPr lang="en-GB" dirty="0" err="1"/>
              <a:t>met.Within</a:t>
            </a:r>
            <a:r>
              <a:rPr lang="en-GB" dirty="0"/>
              <a:t> in the peer-to-peer accommodation networks, gusts would be asked to write and leave a public review about their stay at Airbnb accommodation, but with this the host can also leave a review regarding the guests, this is something different to the  hotel network, and Airbnb have found that this works very well for them as you get to know about the host and the guest.</a:t>
            </a:r>
          </a:p>
          <a:p>
            <a:r>
              <a:rPr lang="en-GB" dirty="0"/>
              <a:t>With a sense of balance of power between host and guest on peer-to-peer accommodation networks relevant for every single booking transaction they can develop a track record that can be described as peer-to-peer accommodation network curriculum vitae, or maybe known as P2P-CV, with this being the longer the hosts P2P-CV the more information that will be available to allow guests to feel more confident regarding their host.</a:t>
            </a:r>
          </a:p>
          <a:p>
            <a:r>
              <a:rPr lang="en-GB" dirty="0"/>
              <a:t>Traditionally market places on demand would meet the supply, where the price is right, within tourism a buyer is not assessed on a case-by-case basis, if there is a vacancy the hotel would sell that space to anyone willing to pay that price, but this will not be the case in peer-to-peer accommodation networks where the hosts can and will refuse to sell even if this means the space will stay empty.</a:t>
            </a:r>
          </a:p>
        </p:txBody>
      </p:sp>
      <p:sp>
        <p:nvSpPr>
          <p:cNvPr id="4" name="Slide Number Placeholder 3"/>
          <p:cNvSpPr>
            <a:spLocks noGrp="1"/>
          </p:cNvSpPr>
          <p:nvPr>
            <p:ph type="sldNum" sz="quarter" idx="5"/>
          </p:nvPr>
        </p:nvSpPr>
        <p:spPr/>
        <p:txBody>
          <a:bodyPr/>
          <a:lstStyle/>
          <a:p>
            <a:fld id="{4EC0B30D-C07A-425B-A90C-BA7BEB191079}" type="slidenum">
              <a:rPr lang="en-US" smtClean="0"/>
              <a:t>5</a:t>
            </a:fld>
            <a:endParaRPr lang="en-US"/>
          </a:p>
        </p:txBody>
      </p:sp>
    </p:spTree>
    <p:extLst>
      <p:ext uri="{BB962C8B-B14F-4D97-AF65-F5344CB8AC3E}">
        <p14:creationId xmlns:p14="http://schemas.microsoft.com/office/powerpoint/2010/main" val="117583606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Most hosts in the peer-to-peer accommodation do not purchase a property to just rent out they will use space they already own, a spare room, granny </a:t>
            </a:r>
            <a:r>
              <a:rPr lang="en-GB" dirty="0" err="1"/>
              <a:t>anix</a:t>
            </a:r>
            <a:r>
              <a:rPr lang="en-GB" dirty="0"/>
              <a:t> or maybe a holiday accommodation they only use for part of the year, to let out for short term lets, with the flexibility of only letting out at times that would suit them, and are not made to make it available all the time as a way of making some additional income.</a:t>
            </a:r>
          </a:p>
          <a:p>
            <a:r>
              <a:rPr lang="en-GB" dirty="0"/>
              <a:t>Many hosts would offer a refund if not completely satisfied with their accommodation or they would offer to book something more compatible to your needs, if the accommodation you have booked is unavailable or is unsafe or does not match the online description. Airbnb also offer a provides protection of up to $1,000,000 to a host to cover any damages that may happen by the guests on that rare occasion.</a:t>
            </a:r>
          </a:p>
          <a:p>
            <a:r>
              <a:rPr lang="en-GB" dirty="0"/>
              <a:t>Finding the perfect match for your peer-to-peer accommodation has been made much easier with the use of the internet , peer-to-peer accommodation networks was not designed to satisfy the market segments, where millions of unique spaces will be available, where as if the guest takes the time to study the many different accommodation options they would most defiantly find a place that would match their preference.</a:t>
            </a:r>
          </a:p>
        </p:txBody>
      </p:sp>
      <p:sp>
        <p:nvSpPr>
          <p:cNvPr id="4" name="Slide Number Placeholder 3"/>
          <p:cNvSpPr>
            <a:spLocks noGrp="1"/>
          </p:cNvSpPr>
          <p:nvPr>
            <p:ph type="sldNum" sz="quarter" idx="5"/>
          </p:nvPr>
        </p:nvSpPr>
        <p:spPr/>
        <p:txBody>
          <a:bodyPr/>
          <a:lstStyle/>
          <a:p>
            <a:fld id="{4EC0B30D-C07A-425B-A90C-BA7BEB191079}" type="slidenum">
              <a:rPr lang="en-US" smtClean="0"/>
              <a:t>6</a:t>
            </a:fld>
            <a:endParaRPr lang="en-US"/>
          </a:p>
        </p:txBody>
      </p:sp>
    </p:spTree>
    <p:extLst>
      <p:ext uri="{BB962C8B-B14F-4D97-AF65-F5344CB8AC3E}">
        <p14:creationId xmlns:p14="http://schemas.microsoft.com/office/powerpoint/2010/main" val="92376724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Airbnb helps tourist get more authentic experience as it promotes a more home from home feel.  Events will generate tourism activity, create awareness of a destination, and can also help to move tourism from the peak season to low or off peak season. </a:t>
            </a:r>
          </a:p>
          <a:p>
            <a:r>
              <a:rPr lang="en-GB" dirty="0"/>
              <a:t>With events generating tourism and employment opportunities for local people, like the conference in Brisbane and the hay festival in Wales that attracts  82,000 spectators and also brings in £20,6 million in to the economy.</a:t>
            </a:r>
          </a:p>
          <a:p>
            <a:r>
              <a:rPr lang="en-GB" dirty="0"/>
              <a:t>Events will also raise awareness and give people the opportunity to visit places where they may not have even thought of before, like the burning man festival that’s in the middle of a desert, and brings in more than 60,000 people that will need somewhere to sleep, so are encouraged to bring tents or a recreational vehicles.</a:t>
            </a:r>
          </a:p>
          <a:p>
            <a:endParaRPr lang="en-GB" dirty="0"/>
          </a:p>
        </p:txBody>
      </p:sp>
      <p:sp>
        <p:nvSpPr>
          <p:cNvPr id="4" name="Slide Number Placeholder 3"/>
          <p:cNvSpPr>
            <a:spLocks noGrp="1"/>
          </p:cNvSpPr>
          <p:nvPr>
            <p:ph type="sldNum" sz="quarter" idx="5"/>
          </p:nvPr>
        </p:nvSpPr>
        <p:spPr/>
        <p:txBody>
          <a:bodyPr/>
          <a:lstStyle/>
          <a:p>
            <a:fld id="{4EC0B30D-C07A-425B-A90C-BA7BEB191079}" type="slidenum">
              <a:rPr lang="en-US" smtClean="0"/>
              <a:t>7</a:t>
            </a:fld>
            <a:endParaRPr lang="en-US"/>
          </a:p>
        </p:txBody>
      </p:sp>
    </p:spTree>
    <p:extLst>
      <p:ext uri="{BB962C8B-B14F-4D97-AF65-F5344CB8AC3E}">
        <p14:creationId xmlns:p14="http://schemas.microsoft.com/office/powerpoint/2010/main" val="267984010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Event marketing is made easier by advertising though the media, when the event and destination image are corresponding</a:t>
            </a:r>
          </a:p>
          <a:p>
            <a:r>
              <a:rPr lang="en-GB" dirty="0"/>
              <a:t>Off season sporting events is just a small scale of what would drive tourism on off season periods as most fans would travel to follow their sport teams, this also has a huge in packed with the lodging industry, as well as exhibitions and conferences for generating tourism.</a:t>
            </a:r>
          </a:p>
          <a:p>
            <a:r>
              <a:rPr lang="en-GB" dirty="0"/>
              <a:t>Not only do the organization sector benefit hugely from theses events 70% of the expenditure at most events will be spent on accommodation and food,</a:t>
            </a:r>
          </a:p>
          <a:p>
            <a:r>
              <a:rPr lang="en-GB" dirty="0"/>
              <a:t>For the 2012 London Olympics and Paralympic games brought in over 470,000 tourists , where as Birdsville located on the edge of a desert in Australia with 1 pub and a population of about 120 people, when hosting the Birdsville Races the number of people visiting goes up to 6,000.</a:t>
            </a:r>
          </a:p>
        </p:txBody>
      </p:sp>
      <p:sp>
        <p:nvSpPr>
          <p:cNvPr id="4" name="Slide Number Placeholder 3"/>
          <p:cNvSpPr>
            <a:spLocks noGrp="1"/>
          </p:cNvSpPr>
          <p:nvPr>
            <p:ph type="sldNum" sz="quarter" idx="5"/>
          </p:nvPr>
        </p:nvSpPr>
        <p:spPr/>
        <p:txBody>
          <a:bodyPr/>
          <a:lstStyle/>
          <a:p>
            <a:fld id="{4EC0B30D-C07A-425B-A90C-BA7BEB191079}" type="slidenum">
              <a:rPr lang="en-US" smtClean="0"/>
              <a:t>8</a:t>
            </a:fld>
            <a:endParaRPr lang="en-US"/>
          </a:p>
        </p:txBody>
      </p:sp>
    </p:spTree>
    <p:extLst>
      <p:ext uri="{BB962C8B-B14F-4D97-AF65-F5344CB8AC3E}">
        <p14:creationId xmlns:p14="http://schemas.microsoft.com/office/powerpoint/2010/main" val="425132940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can be three approaches that can provide accommodation, temporary infrastructure, permanent infrastructure, and by harvesting existing infrastructure.</a:t>
            </a:r>
          </a:p>
          <a:p>
            <a:r>
              <a:rPr lang="en-GB" dirty="0"/>
              <a:t>Some places that lack accommodation would construct hotels just for such events, or even build additional accommodation places that may cause a burden to the environment and may stay empty after the event.</a:t>
            </a:r>
          </a:p>
          <a:p>
            <a:r>
              <a:rPr lang="en-GB" dirty="0"/>
              <a:t>Some places that are no able to accommodate a large number of tourists may bring in other ways of accommodating such a large number for example cruise ships that can doc and be used as accommodation for such events.</a:t>
            </a:r>
          </a:p>
          <a:p>
            <a:r>
              <a:rPr lang="en-GB" dirty="0"/>
              <a:t>Most small events would use existing accommodation making this more sustainable for the community, and not putting pressure on the funding as their sometimes isn’t enough funding available. Another way to accommodate is to use budget accommodation providers to cater for the needs. </a:t>
            </a:r>
          </a:p>
        </p:txBody>
      </p:sp>
      <p:sp>
        <p:nvSpPr>
          <p:cNvPr id="4" name="Slide Number Placeholder 3"/>
          <p:cNvSpPr>
            <a:spLocks noGrp="1"/>
          </p:cNvSpPr>
          <p:nvPr>
            <p:ph type="sldNum" sz="quarter" idx="5"/>
          </p:nvPr>
        </p:nvSpPr>
        <p:spPr/>
        <p:txBody>
          <a:bodyPr/>
          <a:lstStyle/>
          <a:p>
            <a:fld id="{4EC0B30D-C07A-425B-A90C-BA7BEB191079}" type="slidenum">
              <a:rPr lang="en-US" smtClean="0"/>
              <a:t>9</a:t>
            </a:fld>
            <a:endParaRPr lang="en-US"/>
          </a:p>
        </p:txBody>
      </p:sp>
    </p:spTree>
    <p:extLst>
      <p:ext uri="{BB962C8B-B14F-4D97-AF65-F5344CB8AC3E}">
        <p14:creationId xmlns:p14="http://schemas.microsoft.com/office/powerpoint/2010/main" val="127016574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Employment is on the up when it comes to tourism but most employees are not offered long-term contracts, however for theses that are employed this is seen as a positive experience, but as for others with no contract  will be called upon when needed.</a:t>
            </a:r>
          </a:p>
          <a:p>
            <a:r>
              <a:rPr lang="en-GB" dirty="0"/>
              <a:t>Peer-to-peer could be part of this problem as most hosts can offer accommodation online, this will then cause a reduction in jobs.</a:t>
            </a:r>
          </a:p>
          <a:p>
            <a:r>
              <a:rPr lang="en-GB" dirty="0"/>
              <a:t>Other skilled fields experiencing labour shortages will include design and website maintenance, customer engagement by using social media, and distribution strategy’s, but would lack in skilled workers such as bartenders, housekeeping, door attendants, parking assistants, and people left working on minimum wage left struggling with none secure jobs.</a:t>
            </a:r>
          </a:p>
          <a:p>
            <a:r>
              <a:rPr lang="en-GB" dirty="0"/>
              <a:t>Part time employees would only be called in to cover and you may not get the same experience with your stay as they may not have the same knowledge as a full time employee.  </a:t>
            </a:r>
          </a:p>
          <a:p>
            <a:endParaRPr lang="en-GB" dirty="0"/>
          </a:p>
        </p:txBody>
      </p:sp>
      <p:sp>
        <p:nvSpPr>
          <p:cNvPr id="4" name="Slide Number Placeholder 3"/>
          <p:cNvSpPr>
            <a:spLocks noGrp="1"/>
          </p:cNvSpPr>
          <p:nvPr>
            <p:ph type="sldNum" sz="quarter" idx="5"/>
          </p:nvPr>
        </p:nvSpPr>
        <p:spPr/>
        <p:txBody>
          <a:bodyPr/>
          <a:lstStyle/>
          <a:p>
            <a:fld id="{4EC0B30D-C07A-425B-A90C-BA7BEB191079}" type="slidenum">
              <a:rPr lang="en-US" smtClean="0"/>
              <a:t>10</a:t>
            </a:fld>
            <a:endParaRPr lang="en-US"/>
          </a:p>
        </p:txBody>
      </p:sp>
    </p:spTree>
    <p:extLst>
      <p:ext uri="{BB962C8B-B14F-4D97-AF65-F5344CB8AC3E}">
        <p14:creationId xmlns:p14="http://schemas.microsoft.com/office/powerpoint/2010/main" val="214330643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With up to 10 leisure facilities used private accommodation in 2011, then by 2015 every third used this too, </a:t>
            </a:r>
          </a:p>
          <a:p>
            <a:r>
              <a:rPr lang="en-GB" dirty="0"/>
              <a:t>This then caused a problem for hosts wanting to private rent out their accommodation. Peer-to-peer are making their accommodation more flexible within the market, this is making it more appealing to their guests. Peer-to-peer accommodation is more appealing than hotels as family’s that are wanting to get together for occasions are feeling more comfortable in peer-to-peer accommodation then staying in hotels especially when having children as its a more relaxed environment.</a:t>
            </a:r>
          </a:p>
          <a:p>
            <a:endParaRPr lang="en-GB" dirty="0"/>
          </a:p>
        </p:txBody>
      </p:sp>
      <p:sp>
        <p:nvSpPr>
          <p:cNvPr id="4" name="Slide Number Placeholder 3"/>
          <p:cNvSpPr>
            <a:spLocks noGrp="1"/>
          </p:cNvSpPr>
          <p:nvPr>
            <p:ph type="sldNum" sz="quarter" idx="5"/>
          </p:nvPr>
        </p:nvSpPr>
        <p:spPr/>
        <p:txBody>
          <a:bodyPr/>
          <a:lstStyle/>
          <a:p>
            <a:fld id="{4EC0B30D-C07A-425B-A90C-BA7BEB191079}" type="slidenum">
              <a:rPr lang="en-US" smtClean="0"/>
              <a:t>11</a:t>
            </a:fld>
            <a:endParaRPr lang="en-US"/>
          </a:p>
        </p:txBody>
      </p:sp>
    </p:spTree>
    <p:extLst>
      <p:ext uri="{BB962C8B-B14F-4D97-AF65-F5344CB8AC3E}">
        <p14:creationId xmlns:p14="http://schemas.microsoft.com/office/powerpoint/2010/main" val="62101382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 we come to the end of the presentation reflecting over what’s been said it show that the power-point has explained the per-to-peer Airbnb and how booking an accommodation almost anywhere as been made possible by the click of a button.</a:t>
            </a:r>
          </a:p>
        </p:txBody>
      </p:sp>
      <p:sp>
        <p:nvSpPr>
          <p:cNvPr id="4" name="Slide Number Placeholder 3"/>
          <p:cNvSpPr>
            <a:spLocks noGrp="1"/>
          </p:cNvSpPr>
          <p:nvPr>
            <p:ph type="sldNum" sz="quarter" idx="5"/>
          </p:nvPr>
        </p:nvSpPr>
        <p:spPr/>
        <p:txBody>
          <a:bodyPr/>
          <a:lstStyle/>
          <a:p>
            <a:fld id="{4EC0B30D-C07A-425B-A90C-BA7BEB191079}" type="slidenum">
              <a:rPr lang="en-US" smtClean="0"/>
              <a:t>12</a:t>
            </a:fld>
            <a:endParaRPr lang="en-US"/>
          </a:p>
        </p:txBody>
      </p:sp>
    </p:spTree>
    <p:extLst>
      <p:ext uri="{BB962C8B-B14F-4D97-AF65-F5344CB8AC3E}">
        <p14:creationId xmlns:p14="http://schemas.microsoft.com/office/powerpoint/2010/main" val="104919924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Are there any questions?</a:t>
            </a:r>
          </a:p>
          <a:p>
            <a:r>
              <a:rPr lang="en-GB" dirty="0"/>
              <a:t>Thankyou for listening.</a:t>
            </a:r>
          </a:p>
        </p:txBody>
      </p:sp>
      <p:sp>
        <p:nvSpPr>
          <p:cNvPr id="4" name="Slide Number Placeholder 3"/>
          <p:cNvSpPr>
            <a:spLocks noGrp="1"/>
          </p:cNvSpPr>
          <p:nvPr>
            <p:ph type="sldNum" sz="quarter" idx="5"/>
          </p:nvPr>
        </p:nvSpPr>
        <p:spPr/>
        <p:txBody>
          <a:bodyPr/>
          <a:lstStyle/>
          <a:p>
            <a:fld id="{4EC0B30D-C07A-425B-A90C-BA7BEB191079}" type="slidenum">
              <a:rPr lang="en-US" smtClean="0"/>
              <a:t>13</a:t>
            </a:fld>
            <a:endParaRPr lang="en-US"/>
          </a:p>
        </p:txBody>
      </p:sp>
    </p:spTree>
    <p:extLst>
      <p:ext uri="{BB962C8B-B14F-4D97-AF65-F5344CB8AC3E}">
        <p14:creationId xmlns:p14="http://schemas.microsoft.com/office/powerpoint/2010/main" val="62962097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066800" y="4245434"/>
            <a:ext cx="8686800" cy="1464906"/>
          </a:xfrm>
        </p:spPr>
        <p:txBody>
          <a:bodyPr anchor="b">
            <a:normAutofit/>
          </a:bodyPr>
          <a:lstStyle>
            <a:lvl1pPr algn="l">
              <a:lnSpc>
                <a:spcPct val="80000"/>
              </a:lnSpc>
              <a:defRPr sz="4800">
                <a:solidFill>
                  <a:schemeClr val="bg1"/>
                </a:solidFill>
                <a:effectLst>
                  <a:outerShdw blurRad="63500" algn="ctr" rotWithShape="0">
                    <a:prstClr val="black">
                      <a:alpha val="40000"/>
                    </a:prstClr>
                  </a:outerShdw>
                </a:effectLst>
              </a:defRPr>
            </a:lvl1pPr>
          </a:lstStyle>
          <a:p>
            <a:r>
              <a:rPr lang="en-US"/>
              <a:t>Click to edit Master title style</a:t>
            </a:r>
            <a:endParaRPr lang="en-US" dirty="0"/>
          </a:p>
        </p:txBody>
      </p:sp>
      <p:sp>
        <p:nvSpPr>
          <p:cNvPr id="3" name="Subtitle 2"/>
          <p:cNvSpPr>
            <a:spLocks noGrp="1"/>
          </p:cNvSpPr>
          <p:nvPr>
            <p:ph type="subTitle" idx="1"/>
          </p:nvPr>
        </p:nvSpPr>
        <p:spPr>
          <a:xfrm>
            <a:off x="1066800" y="5731795"/>
            <a:ext cx="8686800" cy="440405"/>
          </a:xfrm>
        </p:spPr>
        <p:txBody>
          <a:bodyPr/>
          <a:lstStyle>
            <a:lvl1pPr marL="0" indent="0" algn="l">
              <a:spcBef>
                <a:spcPts val="0"/>
              </a:spcBef>
              <a:buNone/>
              <a:defRPr sz="2400">
                <a:solidFill>
                  <a:schemeClr val="bg1"/>
                </a:solidFill>
                <a:effectLst>
                  <a:outerShdw blurRad="63500" algn="ctr" rotWithShape="0">
                    <a:prstClr val="black">
                      <a:alpha val="40000"/>
                    </a:prstClr>
                  </a:outerShdw>
                </a:effectLs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7988627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066800" y="457518"/>
            <a:ext cx="10058400" cy="1188720"/>
          </a:xfrm>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37CC0096-1860-4642-9CD2-0079EA5E7CD1}" type="datetimeFigureOut">
              <a:rPr lang="en-US" smtClean="0"/>
              <a:t>3/8/2022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E31375A4-56A4-47D6-9801-1991572033F7}" type="slidenum">
              <a:rPr lang="en-US" smtClean="0"/>
              <a:t>‹#›</a:t>
            </a:fld>
            <a:endParaRPr lang="en-US"/>
          </a:p>
        </p:txBody>
      </p:sp>
    </p:spTree>
    <p:extLst>
      <p:ext uri="{BB962C8B-B14F-4D97-AF65-F5344CB8AC3E}">
        <p14:creationId xmlns:p14="http://schemas.microsoft.com/office/powerpoint/2010/main" val="31124441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069848" y="4242816"/>
            <a:ext cx="8686800" cy="1463040"/>
          </a:xfrm>
        </p:spPr>
        <p:txBody>
          <a:bodyPr anchor="b">
            <a:normAutofit/>
          </a:bodyPr>
          <a:lstStyle>
            <a:lvl1pPr>
              <a:defRPr sz="4800"/>
            </a:lvl1pPr>
          </a:lstStyle>
          <a:p>
            <a:r>
              <a:rPr lang="en-US"/>
              <a:t>Click to edit Master title style</a:t>
            </a:r>
          </a:p>
        </p:txBody>
      </p:sp>
      <p:sp>
        <p:nvSpPr>
          <p:cNvPr id="3" name="Text Placeholder 2"/>
          <p:cNvSpPr>
            <a:spLocks noGrp="1"/>
          </p:cNvSpPr>
          <p:nvPr>
            <p:ph type="body" idx="1"/>
          </p:nvPr>
        </p:nvSpPr>
        <p:spPr>
          <a:xfrm>
            <a:off x="1066799" y="5733288"/>
            <a:ext cx="8686800" cy="438912"/>
          </a:xfrm>
        </p:spPr>
        <p:txBody>
          <a:bodyPr/>
          <a:lstStyle>
            <a:lvl1pPr marL="0" indent="0">
              <a:spcBef>
                <a:spcPts val="0"/>
              </a:spcBef>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Click to edit Master text styles</a:t>
            </a:r>
          </a:p>
        </p:txBody>
      </p:sp>
    </p:spTree>
    <p:extLst>
      <p:ext uri="{BB962C8B-B14F-4D97-AF65-F5344CB8AC3E}">
        <p14:creationId xmlns:p14="http://schemas.microsoft.com/office/powerpoint/2010/main" val="35067780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066800" y="1904999"/>
            <a:ext cx="4800600" cy="4271963"/>
          </a:xfrm>
        </p:spPr>
        <p:txBody>
          <a:bodyPr>
            <a:normAutofit/>
          </a:bodyPr>
          <a:lstStyle>
            <a:lvl1pPr>
              <a:defRPr sz="2400"/>
            </a:lvl1pPr>
            <a:lvl2pPr>
              <a:defRPr sz="2000"/>
            </a:lvl2pPr>
            <a:lvl3pPr>
              <a:defRPr sz="1800"/>
            </a:lvl3pPr>
            <a:lvl4pPr>
              <a:defRPr sz="1600"/>
            </a:lvl4pPr>
            <a:lvl5pPr>
              <a:defRPr sz="16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24600" y="1904999"/>
            <a:ext cx="4800600" cy="4271963"/>
          </a:xfrm>
        </p:spPr>
        <p:txBody>
          <a:bodyPr>
            <a:normAutofit/>
          </a:bodyPr>
          <a:lstStyle>
            <a:lvl1pPr>
              <a:defRPr sz="2400"/>
            </a:lvl1pPr>
            <a:lvl2pPr>
              <a:defRPr sz="2000"/>
            </a:lvl2pPr>
            <a:lvl3pPr>
              <a:defRPr sz="1800"/>
            </a:lvl3pPr>
            <a:lvl4pPr>
              <a:defRPr sz="1600"/>
            </a:lvl4pPr>
            <a:lvl5pPr>
              <a:defRPr sz="16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7CC0096-1860-4642-9CD2-0079EA5E7CD1}" type="datetimeFigureOut">
              <a:rPr lang="en-US" smtClean="0"/>
              <a:t>3/8/2022</a:t>
            </a:fld>
            <a:endParaRPr lang="en-US" dirty="0"/>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31375A4-56A4-47D6-9801-1991572033F7}" type="slidenum">
              <a:rPr lang="en-US" smtClean="0"/>
              <a:t>‹#›</a:t>
            </a:fld>
            <a:endParaRPr lang="en-US"/>
          </a:p>
        </p:txBody>
      </p:sp>
    </p:spTree>
    <p:extLst>
      <p:ext uri="{BB962C8B-B14F-4D97-AF65-F5344CB8AC3E}">
        <p14:creationId xmlns:p14="http://schemas.microsoft.com/office/powerpoint/2010/main" val="40445679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Text Placeholder 2"/>
          <p:cNvSpPr>
            <a:spLocks noGrp="1"/>
          </p:cNvSpPr>
          <p:nvPr>
            <p:ph type="body" idx="1"/>
          </p:nvPr>
        </p:nvSpPr>
        <p:spPr>
          <a:xfrm>
            <a:off x="1066800" y="1772815"/>
            <a:ext cx="4800600" cy="737121"/>
          </a:xfrm>
        </p:spPr>
        <p:txBody>
          <a:bodyPr anchor="ctr"/>
          <a:lstStyle>
            <a:lvl1pPr marL="0" indent="0">
              <a:spcBef>
                <a:spcPts val="0"/>
              </a:spcBef>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6800" y="2509937"/>
            <a:ext cx="4800600" cy="3662263"/>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24600" y="1772815"/>
            <a:ext cx="4800600" cy="737121"/>
          </a:xfrm>
        </p:spPr>
        <p:txBody>
          <a:bodyPr anchor="ctr"/>
          <a:lstStyle>
            <a:lvl1pPr marL="0" indent="0">
              <a:spcBef>
                <a:spcPts val="0"/>
              </a:spcBef>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24600" y="2509937"/>
            <a:ext cx="4800600" cy="3662263"/>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37CC0096-1860-4642-9CD2-0079EA5E7CD1}" type="datetimeFigureOut">
              <a:rPr lang="en-US" smtClean="0"/>
              <a:t>3/8/2022</a:t>
            </a:fld>
            <a:endParaRPr lang="en-US" dirty="0"/>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E31375A4-56A4-47D6-9801-1991572033F7}" type="slidenum">
              <a:rPr lang="en-US" smtClean="0"/>
              <a:t>‹#›</a:t>
            </a:fld>
            <a:endParaRPr lang="en-US"/>
          </a:p>
        </p:txBody>
      </p:sp>
    </p:spTree>
    <p:extLst>
      <p:ext uri="{BB962C8B-B14F-4D97-AF65-F5344CB8AC3E}">
        <p14:creationId xmlns:p14="http://schemas.microsoft.com/office/powerpoint/2010/main" val="33979065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37CC0096-1860-4642-9CD2-0079EA5E7CD1}" type="datetimeFigureOut">
              <a:rPr lang="en-US" smtClean="0"/>
              <a:t>3/8/2022</a:t>
            </a:fld>
            <a:endParaRPr lang="en-US" dirty="0"/>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E31375A4-56A4-47D6-9801-1991572033F7}" type="slidenum">
              <a:rPr lang="en-US" smtClean="0"/>
              <a:t>‹#›</a:t>
            </a:fld>
            <a:endParaRPr lang="en-US"/>
          </a:p>
        </p:txBody>
      </p:sp>
    </p:spTree>
    <p:extLst>
      <p:ext uri="{BB962C8B-B14F-4D97-AF65-F5344CB8AC3E}">
        <p14:creationId xmlns:p14="http://schemas.microsoft.com/office/powerpoint/2010/main" val="32389767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7CC0096-1860-4642-9CD2-0079EA5E7CD1}" type="datetimeFigureOut">
              <a:rPr lang="en-US" smtClean="0"/>
              <a:t>3/8/2022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E31375A4-56A4-47D6-9801-1991572033F7}" type="slidenum">
              <a:rPr lang="en-US" smtClean="0"/>
              <a:t>‹#›</a:t>
            </a:fld>
            <a:endParaRPr lang="en-US"/>
          </a:p>
        </p:txBody>
      </p:sp>
    </p:spTree>
    <p:extLst>
      <p:ext uri="{BB962C8B-B14F-4D97-AF65-F5344CB8AC3E}">
        <p14:creationId xmlns:p14="http://schemas.microsoft.com/office/powerpoint/2010/main" val="21468172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760" y="3090672"/>
            <a:ext cx="4663440" cy="1828800"/>
          </a:xfrm>
        </p:spPr>
        <p:txBody>
          <a:bodyPr anchor="b">
            <a:normAutofit/>
          </a:bodyPr>
          <a:lstStyle>
            <a:lvl1pPr>
              <a:defRPr sz="3600"/>
            </a:lvl1pPr>
          </a:lstStyle>
          <a:p>
            <a:r>
              <a:rPr lang="en-US"/>
              <a:t>Click to edit Master title style</a:t>
            </a:r>
          </a:p>
        </p:txBody>
      </p:sp>
      <p:sp>
        <p:nvSpPr>
          <p:cNvPr id="3" name="Content Placeholder 2"/>
          <p:cNvSpPr>
            <a:spLocks noGrp="1"/>
          </p:cNvSpPr>
          <p:nvPr>
            <p:ph idx="1"/>
          </p:nvPr>
        </p:nvSpPr>
        <p:spPr>
          <a:xfrm>
            <a:off x="685799" y="457200"/>
            <a:ext cx="5410201" cy="5715000"/>
          </a:xfrm>
        </p:spPr>
        <p:txBody>
          <a:bodyPr>
            <a:normAutofit/>
          </a:bodyPr>
          <a:lstStyle>
            <a:lvl1pPr>
              <a:defRPr sz="2400"/>
            </a:lvl1pPr>
            <a:lvl2pPr>
              <a:defRPr sz="2000"/>
            </a:lvl2pPr>
            <a:lvl3pPr>
              <a:defRPr sz="1800"/>
            </a:lvl3pPr>
            <a:lvl4pPr>
              <a:defRPr sz="1600"/>
            </a:lvl4pPr>
            <a:lvl5pPr>
              <a:defRPr sz="16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42760" y="4983480"/>
            <a:ext cx="4663440" cy="1188720"/>
          </a:xfrm>
        </p:spPr>
        <p:txBody>
          <a:bodyPr>
            <a:normAutofit/>
          </a:bodyPr>
          <a:lstStyle>
            <a:lvl1pPr marL="0" indent="0">
              <a:spcBef>
                <a:spcPts val="1200"/>
              </a:spcBef>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7CC0096-1860-4642-9CD2-0079EA5E7CD1}" type="datetimeFigureOut">
              <a:rPr lang="en-US" smtClean="0"/>
              <a:t>3/8/2022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31375A4-56A4-47D6-9801-1991572033F7}" type="slidenum">
              <a:rPr lang="en-US" smtClean="0"/>
              <a:t>‹#›</a:t>
            </a:fld>
            <a:endParaRPr lang="en-US"/>
          </a:p>
        </p:txBody>
      </p:sp>
    </p:spTree>
    <p:extLst>
      <p:ext uri="{BB962C8B-B14F-4D97-AF65-F5344CB8AC3E}">
        <p14:creationId xmlns:p14="http://schemas.microsoft.com/office/powerpoint/2010/main" val="16673741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760" y="3093099"/>
            <a:ext cx="4663440" cy="1828800"/>
          </a:xfrm>
        </p:spPr>
        <p:txBody>
          <a:bodyPr anchor="b">
            <a:normAutofit/>
          </a:bodyPr>
          <a:lstStyle>
            <a:lvl1pPr>
              <a:defRPr sz="3600"/>
            </a:lvl1pPr>
          </a:lstStyle>
          <a:p>
            <a:r>
              <a:rPr lang="en-US"/>
              <a:t>Click to edit Master title style</a:t>
            </a:r>
            <a:endParaRPr lang="en-US" dirty="0"/>
          </a:p>
        </p:txBody>
      </p:sp>
      <p:sp>
        <p:nvSpPr>
          <p:cNvPr id="3" name="Picture Placeholder 2" descr="An empty placeholder to add an image. Click on the placeholder and select the image that you wish to add."/>
          <p:cNvSpPr>
            <a:spLocks noGrp="1"/>
          </p:cNvSpPr>
          <p:nvPr>
            <p:ph type="pic" idx="1"/>
          </p:nvPr>
        </p:nvSpPr>
        <p:spPr>
          <a:xfrm>
            <a:off x="0" y="0"/>
            <a:ext cx="6096000" cy="6858000"/>
          </a:xfrm>
        </p:spPr>
        <p:txBody>
          <a:bodyPr tIns="457200">
            <a:normAutofit/>
          </a:bodyPr>
          <a:lstStyle>
            <a:lvl1pPr marL="0" indent="0" algn="ctr">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6842760" y="4983480"/>
            <a:ext cx="4663440" cy="1188720"/>
          </a:xfrm>
        </p:spPr>
        <p:txBody>
          <a:bodyPr>
            <a:normAutofit/>
          </a:bodyPr>
          <a:lstStyle>
            <a:lvl1pPr marL="0" indent="0">
              <a:spcBef>
                <a:spcPts val="1200"/>
              </a:spcBef>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29772497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37CC0096-1860-4642-9CD2-0079EA5E7CD1}" type="datetimeFigureOut">
              <a:rPr lang="en-US" smtClean="0"/>
              <a:t>3/8/2022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31375A4-56A4-47D6-9801-1991572033F7}" type="slidenum">
              <a:rPr lang="en-US" smtClean="0"/>
              <a:t>‹#›</a:t>
            </a:fld>
            <a:endParaRPr lang="en-US"/>
          </a:p>
        </p:txBody>
      </p:sp>
    </p:spTree>
    <p:extLst>
      <p:ext uri="{BB962C8B-B14F-4D97-AF65-F5344CB8AC3E}">
        <p14:creationId xmlns:p14="http://schemas.microsoft.com/office/powerpoint/2010/main" val="24771542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6400" y="457200"/>
            <a:ext cx="1828800" cy="5719762"/>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066800" y="457200"/>
            <a:ext cx="7955280" cy="571976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37CC0096-1860-4642-9CD2-0079EA5E7CD1}" type="datetimeFigureOut">
              <a:rPr lang="en-US" smtClean="0"/>
              <a:t>3/8/2022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31375A4-56A4-47D6-9801-1991572033F7}" type="slidenum">
              <a:rPr lang="en-US" smtClean="0"/>
              <a:t>‹#›</a:t>
            </a:fld>
            <a:endParaRPr lang="en-US"/>
          </a:p>
        </p:txBody>
      </p:sp>
    </p:spTree>
    <p:extLst>
      <p:ext uri="{BB962C8B-B14F-4D97-AF65-F5344CB8AC3E}">
        <p14:creationId xmlns:p14="http://schemas.microsoft.com/office/powerpoint/2010/main" val="25246350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66800" y="457518"/>
            <a:ext cx="10058400" cy="1188720"/>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1905001"/>
            <a:ext cx="10058400" cy="4267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6800" y="6400800"/>
            <a:ext cx="1097280" cy="228600"/>
          </a:xfrm>
          <a:prstGeom prst="rect">
            <a:avLst/>
          </a:prstGeom>
        </p:spPr>
        <p:txBody>
          <a:bodyPr vert="horz" lIns="91440" tIns="45720" rIns="91440" bIns="45720" rtlCol="0" anchor="ctr"/>
          <a:lstStyle>
            <a:lvl1pPr algn="l">
              <a:defRPr sz="1100">
                <a:solidFill>
                  <a:schemeClr val="tx1"/>
                </a:solidFill>
              </a:defRPr>
            </a:lvl1pPr>
          </a:lstStyle>
          <a:p>
            <a:fld id="{37CC0096-1860-4642-9CD2-0079EA5E7CD1}" type="datetimeFigureOut">
              <a:rPr lang="en-US" smtClean="0"/>
              <a:pPr/>
              <a:t>3/8/2022</a:t>
            </a:fld>
            <a:endParaRPr lang="en-US" dirty="0"/>
          </a:p>
        </p:txBody>
      </p:sp>
      <p:sp>
        <p:nvSpPr>
          <p:cNvPr id="5" name="Footer Placeholder 4"/>
          <p:cNvSpPr>
            <a:spLocks noGrp="1"/>
          </p:cNvSpPr>
          <p:nvPr>
            <p:ph type="ftr" sz="quarter" idx="3"/>
          </p:nvPr>
        </p:nvSpPr>
        <p:spPr>
          <a:xfrm>
            <a:off x="2422849" y="6400800"/>
            <a:ext cx="7315200" cy="228600"/>
          </a:xfrm>
          <a:prstGeom prst="rect">
            <a:avLst/>
          </a:prstGeom>
        </p:spPr>
        <p:txBody>
          <a:bodyPr vert="horz" lIns="91440" tIns="45720" rIns="91440" bIns="45720" rtlCol="0" anchor="ctr"/>
          <a:lstStyle>
            <a:lvl1pPr algn="ctr">
              <a:defRPr sz="1100">
                <a:solidFill>
                  <a:schemeClr val="tx1"/>
                </a:solidFill>
              </a:defRPr>
            </a:lvl1pPr>
          </a:lstStyle>
          <a:p>
            <a:endParaRPr lang="en-US" dirty="0"/>
          </a:p>
        </p:txBody>
      </p:sp>
      <p:sp>
        <p:nvSpPr>
          <p:cNvPr id="6" name="Slide Number Placeholder 5"/>
          <p:cNvSpPr>
            <a:spLocks noGrp="1"/>
          </p:cNvSpPr>
          <p:nvPr>
            <p:ph type="sldNum" sz="quarter" idx="4"/>
          </p:nvPr>
        </p:nvSpPr>
        <p:spPr>
          <a:xfrm>
            <a:off x="10027920" y="6400800"/>
            <a:ext cx="1097280" cy="228600"/>
          </a:xfrm>
          <a:prstGeom prst="rect">
            <a:avLst/>
          </a:prstGeom>
        </p:spPr>
        <p:txBody>
          <a:bodyPr vert="horz" lIns="91440" tIns="45720" rIns="91440" bIns="45720" rtlCol="0" anchor="ctr"/>
          <a:lstStyle>
            <a:lvl1pPr algn="r">
              <a:defRPr sz="1100">
                <a:solidFill>
                  <a:schemeClr val="tx1"/>
                </a:solidFill>
              </a:defRPr>
            </a:lvl1pPr>
          </a:lstStyle>
          <a:p>
            <a:fld id="{E31375A4-56A4-47D6-9801-1991572033F7}" type="slidenum">
              <a:rPr lang="en-US" smtClean="0"/>
              <a:pPr/>
              <a:t>‹#›</a:t>
            </a:fld>
            <a:endParaRPr lang="en-US" dirty="0"/>
          </a:p>
        </p:txBody>
      </p:sp>
    </p:spTree>
    <p:extLst>
      <p:ext uri="{BB962C8B-B14F-4D97-AF65-F5344CB8AC3E}">
        <p14:creationId xmlns:p14="http://schemas.microsoft.com/office/powerpoint/2010/main" val="194325986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3600" kern="1200">
          <a:solidFill>
            <a:schemeClr val="accent1">
              <a:lumMod val="75000"/>
            </a:schemeClr>
          </a:solidFill>
          <a:latin typeface="+mj-lt"/>
          <a:ea typeface="+mj-ea"/>
          <a:cs typeface="+mj-cs"/>
        </a:defRPr>
      </a:lvl1pPr>
    </p:titleStyle>
    <p:bodyStyle>
      <a:lvl1pPr marL="228600" indent="-228600" algn="l" defTabSz="914400" rtl="0" eaLnBrk="1" latinLnBrk="0" hangingPunct="1">
        <a:lnSpc>
          <a:spcPct val="90000"/>
        </a:lnSpc>
        <a:spcBef>
          <a:spcPts val="1800"/>
        </a:spcBef>
        <a:buClr>
          <a:schemeClr val="accent5"/>
        </a:buClr>
        <a:buSzPct val="90000"/>
        <a:buFont typeface="Arial" pitchFamily="34" charset="0"/>
        <a:buChar char="•"/>
        <a:defRPr sz="2400" kern="1200">
          <a:solidFill>
            <a:schemeClr val="tx1"/>
          </a:solidFill>
          <a:latin typeface="+mn-lt"/>
          <a:ea typeface="+mn-ea"/>
          <a:cs typeface="+mn-cs"/>
        </a:defRPr>
      </a:lvl1pPr>
      <a:lvl2pPr marL="548640" indent="-228600" algn="l" defTabSz="914400" rtl="0" eaLnBrk="1" latinLnBrk="0" hangingPunct="1">
        <a:lnSpc>
          <a:spcPct val="90000"/>
        </a:lnSpc>
        <a:spcBef>
          <a:spcPts val="1200"/>
        </a:spcBef>
        <a:buClr>
          <a:schemeClr val="accent5"/>
        </a:buClr>
        <a:buSzPct val="90000"/>
        <a:buFont typeface="Arial" pitchFamily="34" charset="0"/>
        <a:buChar char="•"/>
        <a:defRPr sz="2000" kern="1200">
          <a:solidFill>
            <a:schemeClr val="tx1"/>
          </a:solidFill>
          <a:latin typeface="+mn-lt"/>
          <a:ea typeface="+mn-ea"/>
          <a:cs typeface="+mn-cs"/>
        </a:defRPr>
      </a:lvl2pPr>
      <a:lvl3pPr marL="822960" indent="-228600" algn="l" defTabSz="914400" rtl="0" eaLnBrk="1" latinLnBrk="0" hangingPunct="1">
        <a:lnSpc>
          <a:spcPct val="90000"/>
        </a:lnSpc>
        <a:spcBef>
          <a:spcPts val="800"/>
        </a:spcBef>
        <a:buClr>
          <a:schemeClr val="accent5"/>
        </a:buClr>
        <a:buSzPct val="90000"/>
        <a:buFont typeface="Arial" pitchFamily="34" charset="0"/>
        <a:buChar char="•"/>
        <a:defRPr sz="1800" kern="1200">
          <a:solidFill>
            <a:schemeClr val="tx1"/>
          </a:solidFill>
          <a:latin typeface="+mn-lt"/>
          <a:ea typeface="+mn-ea"/>
          <a:cs typeface="+mn-cs"/>
        </a:defRPr>
      </a:lvl3pPr>
      <a:lvl4pPr marL="1097280" indent="-182880" algn="l" defTabSz="914400" rtl="0" eaLnBrk="1" latinLnBrk="0" hangingPunct="1">
        <a:lnSpc>
          <a:spcPct val="90000"/>
        </a:lnSpc>
        <a:spcBef>
          <a:spcPts val="800"/>
        </a:spcBef>
        <a:buClr>
          <a:schemeClr val="accent5"/>
        </a:buClr>
        <a:buSzPct val="90000"/>
        <a:buFont typeface="Arial" pitchFamily="34" charset="0"/>
        <a:buChar char="•"/>
        <a:defRPr sz="1600" kern="1200">
          <a:solidFill>
            <a:schemeClr val="tx1"/>
          </a:solidFill>
          <a:latin typeface="+mn-lt"/>
          <a:ea typeface="+mn-ea"/>
          <a:cs typeface="+mn-cs"/>
        </a:defRPr>
      </a:lvl4pPr>
      <a:lvl5pPr marL="1325880" indent="-137160" algn="l" defTabSz="914400" rtl="0" eaLnBrk="1" latinLnBrk="0" hangingPunct="1">
        <a:lnSpc>
          <a:spcPct val="90000"/>
        </a:lnSpc>
        <a:spcBef>
          <a:spcPts val="600"/>
        </a:spcBef>
        <a:buClr>
          <a:schemeClr val="accent5"/>
        </a:buClr>
        <a:buSzPct val="90000"/>
        <a:buFont typeface="Arial" pitchFamily="34" charset="0"/>
        <a:buChar char="•"/>
        <a:defRPr sz="1400" kern="1200">
          <a:solidFill>
            <a:schemeClr val="tx1"/>
          </a:solidFill>
          <a:latin typeface="+mn-lt"/>
          <a:ea typeface="+mn-ea"/>
          <a:cs typeface="+mn-cs"/>
        </a:defRPr>
      </a:lvl5pPr>
      <a:lvl6pPr marL="1554480" indent="-137160" algn="l" defTabSz="914400" rtl="0" eaLnBrk="1" latinLnBrk="0" hangingPunct="1">
        <a:lnSpc>
          <a:spcPct val="90000"/>
        </a:lnSpc>
        <a:spcBef>
          <a:spcPts val="600"/>
        </a:spcBef>
        <a:buClr>
          <a:schemeClr val="accent5"/>
        </a:buClr>
        <a:buSzPct val="90000"/>
        <a:buFont typeface="Arial" pitchFamily="34" charset="0"/>
        <a:buChar char="•"/>
        <a:defRPr sz="1400" kern="1200">
          <a:solidFill>
            <a:schemeClr val="tx1"/>
          </a:solidFill>
          <a:latin typeface="+mn-lt"/>
          <a:ea typeface="+mn-ea"/>
          <a:cs typeface="+mn-cs"/>
        </a:defRPr>
      </a:lvl6pPr>
      <a:lvl7pPr marL="1783080" indent="-137160" algn="l" defTabSz="914400" rtl="0" eaLnBrk="1" latinLnBrk="0" hangingPunct="1">
        <a:lnSpc>
          <a:spcPct val="90000"/>
        </a:lnSpc>
        <a:spcBef>
          <a:spcPts val="600"/>
        </a:spcBef>
        <a:buClr>
          <a:schemeClr val="accent5"/>
        </a:buClr>
        <a:buSzPct val="90000"/>
        <a:buFont typeface="Arial" pitchFamily="34" charset="0"/>
        <a:buChar char="•"/>
        <a:defRPr sz="1400" kern="1200">
          <a:solidFill>
            <a:schemeClr val="tx1"/>
          </a:solidFill>
          <a:latin typeface="+mn-lt"/>
          <a:ea typeface="+mn-ea"/>
          <a:cs typeface="+mn-cs"/>
        </a:defRPr>
      </a:lvl7pPr>
      <a:lvl8pPr marL="2011680" indent="-137160" algn="l" defTabSz="914400" rtl="0" eaLnBrk="1" latinLnBrk="0" hangingPunct="1">
        <a:lnSpc>
          <a:spcPct val="90000"/>
        </a:lnSpc>
        <a:spcBef>
          <a:spcPts val="600"/>
        </a:spcBef>
        <a:buClr>
          <a:schemeClr val="accent5"/>
        </a:buClr>
        <a:buSzPct val="90000"/>
        <a:buFont typeface="Arial" pitchFamily="34" charset="0"/>
        <a:buChar char="•"/>
        <a:defRPr sz="1400" kern="1200">
          <a:solidFill>
            <a:schemeClr val="tx1"/>
          </a:solidFill>
          <a:latin typeface="+mn-lt"/>
          <a:ea typeface="+mn-ea"/>
          <a:cs typeface="+mn-cs"/>
        </a:defRPr>
      </a:lvl8pPr>
      <a:lvl9pPr marL="2240280" indent="-137160" algn="l" defTabSz="914400" rtl="0" eaLnBrk="1" latinLnBrk="0" hangingPunct="1">
        <a:lnSpc>
          <a:spcPct val="90000"/>
        </a:lnSpc>
        <a:spcBef>
          <a:spcPts val="600"/>
        </a:spcBef>
        <a:buClr>
          <a:schemeClr val="accent5"/>
        </a:buClr>
        <a:buSzPct val="90000"/>
        <a:buFont typeface="Arial"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40"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5.png"/><Relationship Id="rId5" Type="http://schemas.openxmlformats.org/officeDocument/2006/relationships/image" Target="../media/image6.png"/><Relationship Id="rId4" Type="http://schemas.openxmlformats.org/officeDocument/2006/relationships/notesSlide" Target="../notesSlides/notesSlide2.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5.png"/><Relationship Id="rId5" Type="http://schemas.openxmlformats.org/officeDocument/2006/relationships/image" Target="../media/image7.png"/><Relationship Id="rId4" Type="http://schemas.openxmlformats.org/officeDocument/2006/relationships/notesSlide" Target="../notesSlides/notesSlide3.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5.png"/><Relationship Id="rId5" Type="http://schemas.openxmlformats.org/officeDocument/2006/relationships/image" Target="../media/image8.jpeg"/><Relationship Id="rId4" Type="http://schemas.openxmlformats.org/officeDocument/2006/relationships/notesSlide" Target="../notesSlides/notesSlide4.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4.xml"/><Relationship Id="rId7" Type="http://schemas.openxmlformats.org/officeDocument/2006/relationships/image" Target="../media/image5.png"/><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10.jpeg"/><Relationship Id="rId5" Type="http://schemas.openxmlformats.org/officeDocument/2006/relationships/image" Target="../media/image9.png"/><Relationship Id="rId4" Type="http://schemas.openxmlformats.org/officeDocument/2006/relationships/notesSlide" Target="../notesSlides/notesSlide5.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5.png"/><Relationship Id="rId5" Type="http://schemas.openxmlformats.org/officeDocument/2006/relationships/image" Target="../media/image11.jpeg"/><Relationship Id="rId4" Type="http://schemas.openxmlformats.org/officeDocument/2006/relationships/notesSlide" Target="../notesSlides/notesSlide6.xml"/></Relationships>
</file>

<file path=ppt/slides/_rels/slide8.xml.rels><?xml version="1.0" encoding="UTF-8" standalone="yes"?>
<Relationships xmlns="http://schemas.openxmlformats.org/package/2006/relationships"><Relationship Id="rId8" Type="http://schemas.openxmlformats.org/officeDocument/2006/relationships/image" Target="../media/image5.png"/><Relationship Id="rId3" Type="http://schemas.microsoft.com/office/2007/relationships/media" Target="../media/media9.m4a"/><Relationship Id="rId7" Type="http://schemas.openxmlformats.org/officeDocument/2006/relationships/image" Target="../media/image12.jpeg"/><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notesSlide" Target="../notesSlides/notesSlide7.xml"/><Relationship Id="rId5" Type="http://schemas.openxmlformats.org/officeDocument/2006/relationships/slideLayout" Target="../slideLayouts/slideLayout2.xml"/><Relationship Id="rId4" Type="http://schemas.openxmlformats.org/officeDocument/2006/relationships/audio" Target="../media/media9.m4a"/></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5.png"/><Relationship Id="rId5" Type="http://schemas.openxmlformats.org/officeDocument/2006/relationships/image" Target="../media/image13.jpeg"/><Relationship Id="rId4" Type="http://schemas.openxmlformats.org/officeDocument/2006/relationships/notesSlide" Target="../notesSlides/notesSlide8.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5.png"/><Relationship Id="rId5" Type="http://schemas.openxmlformats.org/officeDocument/2006/relationships/image" Target="../media/image14.png"/><Relationship Id="rId4" Type="http://schemas.openxmlformats.org/officeDocument/2006/relationships/notesSlide" Target="../notesSlides/notesSlide9.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4.xml"/><Relationship Id="rId7" Type="http://schemas.openxmlformats.org/officeDocument/2006/relationships/image" Target="../media/image5.png"/><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16.jpeg"/><Relationship Id="rId5" Type="http://schemas.openxmlformats.org/officeDocument/2006/relationships/image" Target="../media/image15.jpeg"/><Relationship Id="rId4" Type="http://schemas.openxmlformats.org/officeDocument/2006/relationships/notesSlide" Target="../notesSlides/notesSlide10.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image" Target="../media/image5.png"/><Relationship Id="rId5" Type="http://schemas.openxmlformats.org/officeDocument/2006/relationships/image" Target="../media/image17.jpeg"/><Relationship Id="rId4" Type="http://schemas.openxmlformats.org/officeDocument/2006/relationships/notesSlide" Target="../notesSlides/notesSlide11.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image" Target="../media/image5.png"/><Relationship Id="rId5" Type="http://schemas.openxmlformats.org/officeDocument/2006/relationships/image" Target="../media/image18.png"/><Relationship Id="rId4" Type="http://schemas.openxmlformats.org/officeDocument/2006/relationships/notesSlide" Target="../notesSlides/notesSlide12.xml"/></Relationships>
</file>

<file path=ppt/slides/_rels/slide14.xml.rels><?xml version="1.0" encoding="UTF-8" standalone="yes"?>
<Relationships xmlns="http://schemas.openxmlformats.org/package/2006/relationships"><Relationship Id="rId3" Type="http://schemas.openxmlformats.org/officeDocument/2006/relationships/hyperlink" Target="https://www.bing.com/images/search?view=detailV2&amp;ccid=FG%2fuxjaX&amp;id=4B042B5B63481828B048C97AC09ED1D5201FEDD2&amp;thid=OIP.FG_uxjaX_Zb-c7HrEO5HIwHaFC&amp;mediaurl=https%3a%2f%2fstudiousguy.com%2fwp-content%2fuploads%2f2020%2f06%2fairbnb-revenue-model.jpg&amp;cdnurl=https%3a%2f%2fth.bing.com%2fth%2fid%2fR.146feec63697fd96fe73b1eb10ee4723%3frik%3d0u0fINXRnsB6yQ%26pid%3dImgRaw%26r%3d0&amp;exph=613&amp;expw=900&amp;q=peer-to-peer+accomodation+networks+airbnb&amp;simid=608021044077287525&amp;FORM=IRPRST&amp;ck=B2FE81C6CD541699526D876051E8C2D9&amp;selectedIndex=1&amp;ajaxhist=0&amp;ajaxserp=0" TargetMode="External"/><Relationship Id="rId7" Type="http://schemas.openxmlformats.org/officeDocument/2006/relationships/hyperlink" Target="https://www.researchgate.net/publication/358017893_Peer-To-Peer_Accommodation_in_Europe_Trends_Challenges_and_Opportunities" TargetMode="External"/><Relationship Id="rId2" Type="http://schemas.openxmlformats.org/officeDocument/2006/relationships/hyperlink" Target="https://journals.sagepub.com/doi/abs/10.1177/13548166211044606" TargetMode="External"/><Relationship Id="rId1" Type="http://schemas.openxmlformats.org/officeDocument/2006/relationships/slideLayout" Target="../slideLayouts/slideLayout2.xml"/><Relationship Id="rId6" Type="http://schemas.openxmlformats.org/officeDocument/2006/relationships/hyperlink" Target="https://www.salesforce.com/eu/products/platform/what-is-digital-transformation/" TargetMode="External"/><Relationship Id="rId5" Type="http://schemas.openxmlformats.org/officeDocument/2006/relationships/hyperlink" Target="https://alexwongcopywriting.com/attract-more-guests-on-airbnb/" TargetMode="External"/><Relationship Id="rId4" Type="http://schemas.openxmlformats.org/officeDocument/2006/relationships/hyperlink" Target="https://www.bing.com/images/search?view=detailV2&amp;ccid=dcKfJF3G&amp;id=6DBC7B567BD26C9525819809709CC388ABA63240&amp;thid=OIP.dcKfJF3GXRt0dx8H2a1qAwHaDe&amp;mediaurl=https%3a%2f%2fwww.cntravellerme.com%2fpublic%2fstyles%2f1920px_900px_wide_landscape%2fpublic%2fimages%2f2019%2f07%2f18%2fFrance-plane-Airbnb.jpg%3fitok%3d_NPfpQ7q%26c%3db90af93bc382bbba60b5d05e989d1324&amp;cdnurl=https%3a%2f%2fth.bing.com%2fth%2fid%2fR.75c29f245dc65d1b74771f07d9ad6a03%3frik%3dQDKmq4jDnHAJmA%26pid%3dImgRaw%26r%3d0&amp;exph=900&amp;expw=1920&amp;q=airbnb+accommodation&amp;simid=608023354774466317&amp;FORM=IRPRST&amp;ck=5B205E3301378CDEDB2C38C0E13D1459&amp;selectedIndex=34&amp;ajaxhist=0&amp;ajaxserp=0" TargetMode="External"/></Relationships>
</file>

<file path=ppt/slides/_rels/slide15.xml.rels><?xml version="1.0" encoding="UTF-8" standalone="yes"?>
<Relationships xmlns="http://schemas.openxmlformats.org/package/2006/relationships"><Relationship Id="rId3" Type="http://schemas.openxmlformats.org/officeDocument/2006/relationships/hyperlink" Target="https://www.ncbi.nlm.nih.gov/pmc/articles/PMC7273166/" TargetMode="External"/><Relationship Id="rId2" Type="http://schemas.openxmlformats.org/officeDocument/2006/relationships/hyperlink" Target="https://www.google.co.uk/search?q=balance+of+power+peer-to-peer+accommodation&amp;tbm=isch&amp;ved=2ahUKEwiWhveG_9v1AhVRYxoKHRbXAz0Q2-cCegQIABAA&amp;oq=balance+of+power+peer-to-peer+accommodation&amp;gs_lcp=CgNpbWcQAzoHCCMQ7wMQJzoECAAQQzoFCAAQgAQ6BggAEAgQHjoECAAQGFCGCVjEW2DqYGgAcAB4AIABxwGIAfQTkgEEMjMuNZgBAKABAaoBC2d3cy13aXotaW1nwAEB&amp;sclient=img&amp;ei=Ptb3YZbvKNHGaZauj-gD&amp;bih=754&amp;biw=1536#imgrc=OkpQZ1qyHxMujM" TargetMode="External"/><Relationship Id="rId1" Type="http://schemas.openxmlformats.org/officeDocument/2006/relationships/slideLayout" Target="../slideLayouts/slideLayout2.xml"/><Relationship Id="rId4" Type="http://schemas.openxmlformats.org/officeDocument/2006/relationships/hyperlink" Target="https://www.coorpacademy.com/en/blog/learning-innovation-en/airbnb-spearheading-the-employee-experienc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82D92C5-27DB-4AAF-81B1-24D5DB64D93E}"/>
              </a:ext>
            </a:extLst>
          </p:cNvPr>
          <p:cNvSpPr>
            <a:spLocks noGrp="1"/>
          </p:cNvSpPr>
          <p:nvPr>
            <p:ph type="title"/>
          </p:nvPr>
        </p:nvSpPr>
        <p:spPr>
          <a:xfrm>
            <a:off x="1066800" y="457518"/>
            <a:ext cx="10058400" cy="1188720"/>
          </a:xfrm>
        </p:spPr>
        <p:txBody>
          <a:bodyPr anchor="b">
            <a:normAutofit/>
          </a:bodyPr>
          <a:lstStyle/>
          <a:p>
            <a:r>
              <a:rPr lang="en-GB" sz="3300"/>
              <a:t>Louise Davies                                         Dr Roisin Mullins BMSP6002                                                               1906903</a:t>
            </a:r>
          </a:p>
        </p:txBody>
      </p:sp>
      <p:sp>
        <p:nvSpPr>
          <p:cNvPr id="3" name="Subtitle 2"/>
          <p:cNvSpPr>
            <a:spLocks noGrp="1"/>
          </p:cNvSpPr>
          <p:nvPr>
            <p:ph idx="1"/>
          </p:nvPr>
        </p:nvSpPr>
        <p:spPr>
          <a:xfrm>
            <a:off x="1066800" y="1905001"/>
            <a:ext cx="10058400" cy="4267200"/>
          </a:xfrm>
        </p:spPr>
        <p:txBody>
          <a:bodyPr>
            <a:normAutofit/>
          </a:bodyPr>
          <a:lstStyle/>
          <a:p>
            <a:r>
              <a:rPr lang="en-US"/>
              <a:t>Digital Business</a:t>
            </a:r>
          </a:p>
        </p:txBody>
      </p:sp>
      <p:pic>
        <p:nvPicPr>
          <p:cNvPr id="8194" name="Picture 2" descr="The History of Airbnb. Short-term rentals have been around for… | by  Keycafe Team | Keycafe | Medium">
            <a:extLst>
              <a:ext uri="{FF2B5EF4-FFF2-40B4-BE49-F238E27FC236}">
                <a16:creationId xmlns:a16="http://schemas.microsoft.com/office/drawing/2014/main" id="{60560F5C-0AD8-4079-96B4-55DD4CF024B3}"/>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2657475"/>
            <a:ext cx="12192000" cy="3543300"/>
          </a:xfrm>
          <a:prstGeom prst="rect">
            <a:avLst/>
          </a:prstGeom>
          <a:noFill/>
          <a:extLst>
            <a:ext uri="{909E8E84-426E-40DD-AFC4-6F175D3DCCD1}">
              <a14:hiddenFill xmlns:a14="http://schemas.microsoft.com/office/drawing/2010/main">
                <a:solidFill>
                  <a:srgbClr val="FFFFFF"/>
                </a:solidFill>
              </a14:hiddenFill>
            </a:ext>
          </a:extLst>
        </p:spPr>
      </p:pic>
      <p:pic>
        <p:nvPicPr>
          <p:cNvPr id="2" name="Recorded Sound">
            <a:hlinkClick r:id="" action="ppaction://media"/>
            <a:extLst>
              <a:ext uri="{FF2B5EF4-FFF2-40B4-BE49-F238E27FC236}">
                <a16:creationId xmlns:a16="http://schemas.microsoft.com/office/drawing/2014/main" id="{8EF5BFD5-4309-4A7D-80F3-19B5211B7DF9}"/>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9358296" y="5377673"/>
            <a:ext cx="487363" cy="487363"/>
          </a:xfrm>
          <a:prstGeom prst="rect">
            <a:avLst/>
          </a:prstGeom>
        </p:spPr>
      </p:pic>
    </p:spTree>
    <p:extLst>
      <p:ext uri="{BB962C8B-B14F-4D97-AF65-F5344CB8AC3E}">
        <p14:creationId xmlns:p14="http://schemas.microsoft.com/office/powerpoint/2010/main" val="2370110780"/>
      </p:ext>
    </p:extLst>
  </p:cSld>
  <p:clrMapOvr>
    <a:masterClrMapping/>
  </p:clrMapOvr>
  <mc:AlternateContent xmlns:mc="http://schemas.openxmlformats.org/markup-compatibility/2006">
    <mc:Choice xmlns:p14="http://schemas.microsoft.com/office/powerpoint/2010/main" Requires="p14">
      <p:transition spd="med" p14:dur="700" advTm="12796">
        <p:fade/>
      </p:transition>
    </mc:Choice>
    <mc:Fallback>
      <p:transition spd="med" advTm="12796">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2796"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0" y="457200"/>
            <a:ext cx="10058400" cy="428625"/>
          </a:xfrm>
        </p:spPr>
        <p:txBody>
          <a:bodyPr>
            <a:normAutofit fontScale="90000"/>
          </a:bodyPr>
          <a:lstStyle/>
          <a:p>
            <a:pPr algn="ctr"/>
            <a:r>
              <a:rPr lang="en-US" dirty="0">
                <a:solidFill>
                  <a:schemeClr val="tx2"/>
                </a:solidFill>
              </a:rPr>
              <a:t>INTRODUCTION</a:t>
            </a:r>
          </a:p>
        </p:txBody>
      </p:sp>
      <p:sp>
        <p:nvSpPr>
          <p:cNvPr id="3" name="Content Placeholder 2"/>
          <p:cNvSpPr>
            <a:spLocks noGrp="1"/>
          </p:cNvSpPr>
          <p:nvPr>
            <p:ph idx="4294967295"/>
          </p:nvPr>
        </p:nvSpPr>
        <p:spPr>
          <a:xfrm>
            <a:off x="0" y="1047750"/>
            <a:ext cx="10058400" cy="5124450"/>
          </a:xfrm>
        </p:spPr>
        <p:txBody>
          <a:bodyPr/>
          <a:lstStyle/>
          <a:p>
            <a:pPr marL="0" indent="0">
              <a:buNone/>
            </a:pPr>
            <a:r>
              <a:rPr lang="en-GB" b="0" i="0" dirty="0">
                <a:solidFill>
                  <a:srgbClr val="000000"/>
                </a:solidFill>
                <a:effectLst/>
                <a:latin typeface="Calibri" panose="020F0502020204030204" pitchFamily="34" charset="0"/>
              </a:rPr>
              <a:t>This presentation will investigate  Peer to Peer Accommodation by analysing and evaluating the Airbnb business model as presented in the book by </a:t>
            </a:r>
            <a:r>
              <a:rPr lang="en-GB" b="0" i="0" dirty="0" err="1">
                <a:solidFill>
                  <a:srgbClr val="000000"/>
                </a:solidFill>
                <a:effectLst/>
                <a:latin typeface="Calibri" panose="020F0502020204030204" pitchFamily="34" charset="0"/>
              </a:rPr>
              <a:t>Dolcinar</a:t>
            </a:r>
            <a:r>
              <a:rPr lang="en-GB" b="0" i="0" dirty="0">
                <a:solidFill>
                  <a:srgbClr val="000000"/>
                </a:solidFill>
                <a:effectLst/>
                <a:latin typeface="Calibri" panose="020F0502020204030204" pitchFamily="34" charset="0"/>
              </a:rPr>
              <a:t>, S.(2017). Peer-to-peer accommodation Networks: Pushing the boundaries.</a:t>
            </a:r>
          </a:p>
          <a:p>
            <a:pPr marL="0" indent="0">
              <a:buNone/>
            </a:pPr>
            <a:r>
              <a:rPr lang="en-GB" dirty="0">
                <a:solidFill>
                  <a:srgbClr val="000000"/>
                </a:solidFill>
                <a:latin typeface="Calibri" panose="020F0502020204030204" pitchFamily="34" charset="0"/>
              </a:rPr>
              <a:t> </a:t>
            </a:r>
            <a:r>
              <a:rPr lang="en-GB" b="0" i="0" dirty="0">
                <a:solidFill>
                  <a:srgbClr val="000000"/>
                </a:solidFill>
                <a:effectLst/>
                <a:latin typeface="Calibri" panose="020F0502020204030204" pitchFamily="34" charset="0"/>
              </a:rPr>
              <a:t> </a:t>
            </a:r>
          </a:p>
          <a:p>
            <a:pPr marL="0" indent="0">
              <a:buNone/>
            </a:pPr>
            <a:r>
              <a:rPr lang="en-GB" b="0" i="0" dirty="0">
                <a:solidFill>
                  <a:srgbClr val="000000"/>
                </a:solidFill>
                <a:effectLst/>
                <a:latin typeface="Calibri" panose="020F0502020204030204" pitchFamily="34" charset="0"/>
              </a:rPr>
              <a:t>This presentation will be focussing on three Chapters, chapter 1, 10 and 14</a:t>
            </a:r>
            <a:r>
              <a:rPr lang="en-GB" b="0" i="0" dirty="0">
                <a:effectLst/>
                <a:latin typeface="Roboto, sans-serif"/>
              </a:rPr>
              <a:t>. </a:t>
            </a:r>
            <a:r>
              <a:rPr lang="en-GB" b="0" i="0" dirty="0">
                <a:solidFill>
                  <a:schemeClr val="tx2"/>
                </a:solidFill>
                <a:effectLst/>
                <a:latin typeface="Roboto, sans-serif"/>
              </a:rPr>
              <a:t>It will summarise the </a:t>
            </a:r>
            <a:r>
              <a:rPr lang="en-GB" dirty="0">
                <a:solidFill>
                  <a:schemeClr val="tx2"/>
                </a:solidFill>
                <a:latin typeface="Roboto, sans-serif"/>
              </a:rPr>
              <a:t>themes </a:t>
            </a:r>
            <a:r>
              <a:rPr lang="en-GB" b="0" i="0" dirty="0">
                <a:solidFill>
                  <a:schemeClr val="tx2"/>
                </a:solidFill>
                <a:effectLst/>
                <a:latin typeface="Roboto, sans-serif"/>
              </a:rPr>
              <a:t>in each chapter</a:t>
            </a:r>
            <a:r>
              <a:rPr lang="en-GB" b="0" i="0" dirty="0">
                <a:effectLst/>
                <a:latin typeface="Roboto, sans-serif"/>
              </a:rPr>
              <a:t>, </a:t>
            </a:r>
            <a:endParaRPr lang="en-US" dirty="0"/>
          </a:p>
        </p:txBody>
      </p:sp>
      <p:pic>
        <p:nvPicPr>
          <p:cNvPr id="4" name="Recorded Sound">
            <a:hlinkClick r:id="" action="ppaction://media"/>
            <a:extLst>
              <a:ext uri="{FF2B5EF4-FFF2-40B4-BE49-F238E27FC236}">
                <a16:creationId xmlns:a16="http://schemas.microsoft.com/office/drawing/2014/main" id="{B6FA84D0-FBA1-4C98-AFCB-F5AAFF52C649}"/>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9490271" y="5322887"/>
            <a:ext cx="487363" cy="487363"/>
          </a:xfrm>
          <a:prstGeom prst="rect">
            <a:avLst/>
          </a:prstGeom>
        </p:spPr>
      </p:pic>
    </p:spTree>
    <p:extLst>
      <p:ext uri="{BB962C8B-B14F-4D97-AF65-F5344CB8AC3E}">
        <p14:creationId xmlns:p14="http://schemas.microsoft.com/office/powerpoint/2010/main" val="2253536949"/>
      </p:ext>
    </p:extLst>
  </p:cSld>
  <p:clrMapOvr>
    <a:masterClrMapping/>
  </p:clrMapOvr>
  <mc:AlternateContent xmlns:mc="http://schemas.openxmlformats.org/markup-compatibility/2006">
    <mc:Choice xmlns:p14="http://schemas.microsoft.com/office/powerpoint/2010/main" Requires="p14">
      <p:transition spd="med" p14:dur="700" advTm="34644">
        <p:fade/>
      </p:transition>
    </mc:Choice>
    <mc:Fallback>
      <p:transition spd="med" advTm="34644">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4644"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 name="Title 1">
            <a:extLst>
              <a:ext uri="{FF2B5EF4-FFF2-40B4-BE49-F238E27FC236}">
                <a16:creationId xmlns:a16="http://schemas.microsoft.com/office/drawing/2014/main" id="{46FE636B-084F-4AE4-A577-C5FEC4697F36}"/>
              </a:ext>
            </a:extLst>
          </p:cNvPr>
          <p:cNvSpPr>
            <a:spLocks noGrp="1"/>
          </p:cNvSpPr>
          <p:nvPr>
            <p:ph type="title"/>
          </p:nvPr>
        </p:nvSpPr>
        <p:spPr>
          <a:xfrm>
            <a:off x="1066800" y="457518"/>
            <a:ext cx="10058400" cy="1188720"/>
          </a:xfrm>
        </p:spPr>
        <p:txBody>
          <a:bodyPr/>
          <a:lstStyle/>
          <a:p>
            <a:pPr algn="r"/>
            <a:r>
              <a:rPr lang="en-US" dirty="0">
                <a:solidFill>
                  <a:schemeClr val="tx2"/>
                </a:solidFill>
              </a:rPr>
              <a:t>Chapter 1</a:t>
            </a:r>
          </a:p>
        </p:txBody>
      </p:sp>
      <p:pic>
        <p:nvPicPr>
          <p:cNvPr id="1026" name="Picture 2">
            <a:extLst>
              <a:ext uri="{FF2B5EF4-FFF2-40B4-BE49-F238E27FC236}">
                <a16:creationId xmlns:a16="http://schemas.microsoft.com/office/drawing/2014/main" id="{DF3119CF-2FE7-41BA-94D6-60097A4767D2}"/>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2302933" y="1905001"/>
            <a:ext cx="7586134" cy="4267200"/>
          </a:xfrm>
          <a:prstGeom prst="rect">
            <a:avLst/>
          </a:prstGeom>
          <a:solidFill>
            <a:srgbClr val="FFFFFF"/>
          </a:solidFill>
        </p:spPr>
      </p:pic>
      <p:pic>
        <p:nvPicPr>
          <p:cNvPr id="2" name="Recorded Sound">
            <a:hlinkClick r:id="" action="ppaction://media"/>
            <a:extLst>
              <a:ext uri="{FF2B5EF4-FFF2-40B4-BE49-F238E27FC236}">
                <a16:creationId xmlns:a16="http://schemas.microsoft.com/office/drawing/2014/main" id="{842D94C0-FB2F-44B3-BBD3-1CA656CC25A0}"/>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0086642" y="5684838"/>
            <a:ext cx="487363" cy="487363"/>
          </a:xfrm>
          <a:prstGeom prst="rect">
            <a:avLst/>
          </a:prstGeom>
        </p:spPr>
      </p:pic>
    </p:spTree>
    <p:extLst>
      <p:ext uri="{BB962C8B-B14F-4D97-AF65-F5344CB8AC3E}">
        <p14:creationId xmlns:p14="http://schemas.microsoft.com/office/powerpoint/2010/main" val="1674862462"/>
      </p:ext>
    </p:extLst>
  </p:cSld>
  <p:clrMapOvr>
    <a:masterClrMapping/>
  </p:clrMapOvr>
  <mc:AlternateContent xmlns:mc="http://schemas.openxmlformats.org/markup-compatibility/2006">
    <mc:Choice xmlns:p14="http://schemas.microsoft.com/office/powerpoint/2010/main" Requires="p14">
      <p:transition spd="med" p14:dur="700" advTm="97154">
        <p:fade/>
      </p:transition>
    </mc:Choice>
    <mc:Fallback>
      <p:transition spd="med" advTm="97154">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7154"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 name="Title 1">
            <a:extLst>
              <a:ext uri="{FF2B5EF4-FFF2-40B4-BE49-F238E27FC236}">
                <a16:creationId xmlns:a16="http://schemas.microsoft.com/office/drawing/2014/main" id="{A47C44D0-D7CE-466E-B295-409B331E4A46}"/>
              </a:ext>
            </a:extLst>
          </p:cNvPr>
          <p:cNvSpPr>
            <a:spLocks noGrp="1"/>
          </p:cNvSpPr>
          <p:nvPr>
            <p:ph type="title"/>
          </p:nvPr>
        </p:nvSpPr>
        <p:spPr>
          <a:xfrm>
            <a:off x="1066800" y="457518"/>
            <a:ext cx="10058400" cy="1188720"/>
          </a:xfrm>
        </p:spPr>
        <p:txBody>
          <a:bodyPr anchor="b">
            <a:normAutofit fontScale="90000"/>
          </a:bodyPr>
          <a:lstStyle/>
          <a:p>
            <a:r>
              <a:rPr lang="en-US" sz="3200" dirty="0">
                <a:solidFill>
                  <a:schemeClr val="tx2"/>
                </a:solidFill>
              </a:rPr>
              <a:t>Peer-to-peer Accommodation Networks       Chapter 1</a:t>
            </a:r>
            <a:br>
              <a:rPr lang="en-US" sz="2000" dirty="0">
                <a:solidFill>
                  <a:schemeClr val="tx2"/>
                </a:solidFill>
              </a:rPr>
            </a:br>
            <a:r>
              <a:rPr lang="en-US" sz="2000" dirty="0">
                <a:solidFill>
                  <a:schemeClr val="tx2"/>
                </a:solidFill>
              </a:rPr>
              <a:t>The need to attract buyers and sellers though Airbnb digital business </a:t>
            </a:r>
            <a:br>
              <a:rPr lang="en-US" sz="2000" dirty="0">
                <a:solidFill>
                  <a:schemeClr val="tx2"/>
                </a:solidFill>
              </a:rPr>
            </a:br>
            <a:r>
              <a:rPr lang="en-US" sz="2000" dirty="0">
                <a:solidFill>
                  <a:schemeClr val="tx2"/>
                </a:solidFill>
              </a:rPr>
              <a:t>Confidence</a:t>
            </a:r>
            <a:br>
              <a:rPr lang="en-US" sz="2000" dirty="0">
                <a:solidFill>
                  <a:schemeClr val="tx2"/>
                </a:solidFill>
              </a:rPr>
            </a:br>
            <a:r>
              <a:rPr lang="en-US" sz="2000" dirty="0">
                <a:solidFill>
                  <a:schemeClr val="tx2"/>
                </a:solidFill>
              </a:rPr>
              <a:t>Variation</a:t>
            </a:r>
          </a:p>
        </p:txBody>
      </p:sp>
      <p:pic>
        <p:nvPicPr>
          <p:cNvPr id="7" name="Picture 4" descr="PEER-TO-PEER ACCOMMODATION NETWORKS">
            <a:extLst>
              <a:ext uri="{FF2B5EF4-FFF2-40B4-BE49-F238E27FC236}">
                <a16:creationId xmlns:a16="http://schemas.microsoft.com/office/drawing/2014/main" id="{B81CF433-578F-4430-BD0F-3DF9527DD9E6}"/>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t="1914" r="2" b="53"/>
          <a:stretch/>
        </p:blipFill>
        <p:spPr bwMode="auto">
          <a:xfrm>
            <a:off x="2571750" y="2181225"/>
            <a:ext cx="7067550" cy="3019425"/>
          </a:xfrm>
          <a:prstGeom prst="rect">
            <a:avLst/>
          </a:prstGeom>
          <a:solidFill>
            <a:srgbClr val="FFFFFF"/>
          </a:solidFill>
        </p:spPr>
      </p:pic>
      <p:pic>
        <p:nvPicPr>
          <p:cNvPr id="2" name="Recorded Sound">
            <a:hlinkClick r:id="" action="ppaction://media"/>
            <a:extLst>
              <a:ext uri="{FF2B5EF4-FFF2-40B4-BE49-F238E27FC236}">
                <a16:creationId xmlns:a16="http://schemas.microsoft.com/office/drawing/2014/main" id="{CF0BEB86-C572-436A-BEE6-E7645768AA33}"/>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0342503" y="5200650"/>
            <a:ext cx="487363" cy="487363"/>
          </a:xfrm>
          <a:prstGeom prst="rect">
            <a:avLst/>
          </a:prstGeom>
        </p:spPr>
      </p:pic>
    </p:spTree>
    <p:extLst>
      <p:ext uri="{BB962C8B-B14F-4D97-AF65-F5344CB8AC3E}">
        <p14:creationId xmlns:p14="http://schemas.microsoft.com/office/powerpoint/2010/main" val="1585734172"/>
      </p:ext>
    </p:extLst>
  </p:cSld>
  <p:clrMapOvr>
    <a:masterClrMapping/>
  </p:clrMapOvr>
  <mc:AlternateContent xmlns:mc="http://schemas.openxmlformats.org/markup-compatibility/2006">
    <mc:Choice xmlns:p14="http://schemas.microsoft.com/office/powerpoint/2010/main" Requires="p14">
      <p:transition spd="med" p14:dur="700" advTm="124971">
        <p:fade/>
      </p:transition>
    </mc:Choice>
    <mc:Fallback>
      <p:transition spd="med" advTm="124971">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2497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 name="Title 1">
            <a:extLst>
              <a:ext uri="{FF2B5EF4-FFF2-40B4-BE49-F238E27FC236}">
                <a16:creationId xmlns:a16="http://schemas.microsoft.com/office/drawing/2014/main" id="{7F169813-94DD-449F-A38B-A0212E373C4A}"/>
              </a:ext>
            </a:extLst>
          </p:cNvPr>
          <p:cNvSpPr>
            <a:spLocks noGrp="1"/>
          </p:cNvSpPr>
          <p:nvPr>
            <p:ph type="title"/>
          </p:nvPr>
        </p:nvSpPr>
        <p:spPr>
          <a:xfrm>
            <a:off x="1066800" y="457518"/>
            <a:ext cx="10058400" cy="1188720"/>
          </a:xfrm>
        </p:spPr>
        <p:txBody>
          <a:bodyPr>
            <a:normAutofit/>
          </a:bodyPr>
          <a:lstStyle/>
          <a:p>
            <a:r>
              <a:rPr lang="en-US" sz="1800" dirty="0">
                <a:solidFill>
                  <a:schemeClr val="tx2"/>
                </a:solidFill>
              </a:rPr>
              <a:t>Balance of power                                                                                                                  Chapter 1</a:t>
            </a:r>
            <a:br>
              <a:rPr lang="en-US" sz="1800" dirty="0">
                <a:solidFill>
                  <a:schemeClr val="tx2"/>
                </a:solidFill>
              </a:rPr>
            </a:br>
            <a:r>
              <a:rPr lang="en-US" sz="1800" dirty="0">
                <a:solidFill>
                  <a:schemeClr val="tx2"/>
                </a:solidFill>
              </a:rPr>
              <a:t>The peer-to-peer curriculum vitae</a:t>
            </a:r>
            <a:br>
              <a:rPr lang="en-US" sz="1800" dirty="0">
                <a:solidFill>
                  <a:schemeClr val="tx2"/>
                </a:solidFill>
              </a:rPr>
            </a:br>
            <a:r>
              <a:rPr lang="en-US" sz="1800" dirty="0">
                <a:solidFill>
                  <a:schemeClr val="tx2"/>
                </a:solidFill>
              </a:rPr>
              <a:t>Risk assessment and permission to buy</a:t>
            </a:r>
            <a:br>
              <a:rPr lang="en-US" sz="1800" dirty="0">
                <a:solidFill>
                  <a:schemeClr val="tx2"/>
                </a:solidFill>
              </a:rPr>
            </a:br>
            <a:endParaRPr lang="en-US" sz="1800" dirty="0">
              <a:solidFill>
                <a:schemeClr val="tx2"/>
              </a:solidFill>
            </a:endParaRPr>
          </a:p>
        </p:txBody>
      </p:sp>
      <p:pic>
        <p:nvPicPr>
          <p:cNvPr id="7" name="Picture 4" descr="Sharing Economy - Business Model Toolbox">
            <a:extLst>
              <a:ext uri="{FF2B5EF4-FFF2-40B4-BE49-F238E27FC236}">
                <a16:creationId xmlns:a16="http://schemas.microsoft.com/office/drawing/2014/main" id="{05BD8CBA-BDD2-4B4B-ADB2-286C427D01C0}"/>
              </a:ext>
            </a:extLst>
          </p:cNvPr>
          <p:cNvPicPr>
            <a:picLocks noGrp="1" noChangeAspect="1" noChangeArrowheads="1"/>
          </p:cNvPicPr>
          <p:nvPr>
            <p:ph idx="1"/>
          </p:nvPr>
        </p:nvPicPr>
        <p:blipFill rotWithShape="1">
          <a:blip r:embed="rId5">
            <a:extLst>
              <a:ext uri="{28A0092B-C50C-407E-A947-70E740481C1C}">
                <a14:useLocalDpi xmlns:a14="http://schemas.microsoft.com/office/drawing/2010/main" val="0"/>
              </a:ext>
            </a:extLst>
          </a:blip>
          <a:srcRect t="16592" b="19851"/>
          <a:stretch/>
        </p:blipFill>
        <p:spPr bwMode="auto">
          <a:xfrm>
            <a:off x="1066800" y="1905001"/>
            <a:ext cx="10058400" cy="4267200"/>
          </a:xfrm>
          <a:prstGeom prst="rect">
            <a:avLst/>
          </a:prstGeom>
          <a:noFill/>
        </p:spPr>
      </p:pic>
      <p:pic>
        <p:nvPicPr>
          <p:cNvPr id="2" name="Recorded Sound">
            <a:hlinkClick r:id="" action="ppaction://media"/>
            <a:extLst>
              <a:ext uri="{FF2B5EF4-FFF2-40B4-BE49-F238E27FC236}">
                <a16:creationId xmlns:a16="http://schemas.microsoft.com/office/drawing/2014/main" id="{BCB2EE7B-A42F-4765-B1EC-38FBCAB58DE4}"/>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0053136" y="5059623"/>
            <a:ext cx="487363" cy="487363"/>
          </a:xfrm>
          <a:prstGeom prst="rect">
            <a:avLst/>
          </a:prstGeom>
        </p:spPr>
      </p:pic>
    </p:spTree>
    <p:extLst>
      <p:ext uri="{BB962C8B-B14F-4D97-AF65-F5344CB8AC3E}">
        <p14:creationId xmlns:p14="http://schemas.microsoft.com/office/powerpoint/2010/main" val="1570508256"/>
      </p:ext>
    </p:extLst>
  </p:cSld>
  <p:clrMapOvr>
    <a:masterClrMapping/>
  </p:clrMapOvr>
  <mc:AlternateContent xmlns:mc="http://schemas.openxmlformats.org/markup-compatibility/2006">
    <mc:Choice xmlns:p14="http://schemas.microsoft.com/office/powerpoint/2010/main" Requires="p14">
      <p:transition spd="med" p14:dur="700" advTm="110201">
        <p:fade/>
      </p:transition>
    </mc:Choice>
    <mc:Fallback>
      <p:transition spd="med" advTm="110201">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1020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AB8703F1-5F01-4FD8-910A-A05819F393CD}"/>
              </a:ext>
            </a:extLst>
          </p:cNvPr>
          <p:cNvSpPr>
            <a:spLocks noGrp="1"/>
          </p:cNvSpPr>
          <p:nvPr>
            <p:ph type="title"/>
          </p:nvPr>
        </p:nvSpPr>
        <p:spPr>
          <a:xfrm>
            <a:off x="1066800" y="457518"/>
            <a:ext cx="10058400" cy="1188720"/>
          </a:xfrm>
        </p:spPr>
        <p:txBody>
          <a:bodyPr anchor="b">
            <a:normAutofit/>
          </a:bodyPr>
          <a:lstStyle/>
          <a:p>
            <a:r>
              <a:rPr lang="en-US" sz="2500" dirty="0">
                <a:solidFill>
                  <a:schemeClr val="tx2"/>
                </a:solidFill>
              </a:rPr>
              <a:t>Flexibility                                                                                      Chapter 1</a:t>
            </a:r>
            <a:br>
              <a:rPr lang="en-US" sz="2500" dirty="0">
                <a:solidFill>
                  <a:schemeClr val="tx2"/>
                </a:solidFill>
              </a:rPr>
            </a:br>
            <a:r>
              <a:rPr lang="en-US" sz="2500" dirty="0">
                <a:solidFill>
                  <a:schemeClr val="tx2"/>
                </a:solidFill>
              </a:rPr>
              <a:t>Guarantees</a:t>
            </a:r>
            <a:br>
              <a:rPr lang="en-US" sz="2500" dirty="0">
                <a:solidFill>
                  <a:schemeClr val="tx2"/>
                </a:solidFill>
              </a:rPr>
            </a:br>
            <a:r>
              <a:rPr lang="en-US" sz="2500" dirty="0">
                <a:solidFill>
                  <a:schemeClr val="tx2"/>
                </a:solidFill>
              </a:rPr>
              <a:t>perfect match </a:t>
            </a:r>
          </a:p>
        </p:txBody>
      </p:sp>
      <p:pic>
        <p:nvPicPr>
          <p:cNvPr id="2050" name="Picture 2" descr="How Airbnb Security Deposits Work - BnB Facts">
            <a:extLst>
              <a:ext uri="{FF2B5EF4-FFF2-40B4-BE49-F238E27FC236}">
                <a16:creationId xmlns:a16="http://schemas.microsoft.com/office/drawing/2014/main" id="{3C8509DD-2A94-491D-8BFA-F4962468CF0B}"/>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1066800" y="2443690"/>
            <a:ext cx="4800600" cy="3194581"/>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Security and Privacy Issues – Airbnb: A Case Study">
            <a:extLst>
              <a:ext uri="{FF2B5EF4-FFF2-40B4-BE49-F238E27FC236}">
                <a16:creationId xmlns:a16="http://schemas.microsoft.com/office/drawing/2014/main" id="{4859A76F-C25E-41CC-BEFA-05A34F97FCB1}"/>
              </a:ext>
            </a:extLst>
          </p:cNvPr>
          <p:cNvPicPr>
            <a:picLocks noGrp="1" noChangeAspect="1" noChangeArrowheads="1"/>
          </p:cNvPicPr>
          <p:nvPr>
            <p:ph sz="half" idx="2"/>
          </p:nvPr>
        </p:nvPicPr>
        <p:blipFill>
          <a:blip r:embed="rId6">
            <a:extLst>
              <a:ext uri="{28A0092B-C50C-407E-A947-70E740481C1C}">
                <a14:useLocalDpi xmlns:a14="http://schemas.microsoft.com/office/drawing/2010/main" val="0"/>
              </a:ext>
            </a:extLst>
          </a:blip>
          <a:srcRect/>
          <a:stretch>
            <a:fillRect/>
          </a:stretch>
        </p:blipFill>
        <p:spPr bwMode="auto">
          <a:xfrm>
            <a:off x="6324602" y="2314575"/>
            <a:ext cx="5153023" cy="3323696"/>
          </a:xfrm>
          <a:prstGeom prst="rect">
            <a:avLst/>
          </a:prstGeom>
          <a:noFill/>
          <a:extLst>
            <a:ext uri="{909E8E84-426E-40DD-AFC4-6F175D3DCCD1}">
              <a14:hiddenFill xmlns:a14="http://schemas.microsoft.com/office/drawing/2010/main">
                <a:solidFill>
                  <a:srgbClr val="FFFFFF"/>
                </a:solidFill>
              </a14:hiddenFill>
            </a:ext>
          </a:extLst>
        </p:spPr>
      </p:pic>
      <p:pic>
        <p:nvPicPr>
          <p:cNvPr id="2" name="Recorded Sound">
            <a:hlinkClick r:id="" action="ppaction://media"/>
            <a:extLst>
              <a:ext uri="{FF2B5EF4-FFF2-40B4-BE49-F238E27FC236}">
                <a16:creationId xmlns:a16="http://schemas.microsoft.com/office/drawing/2014/main" id="{78C70FAA-DCB0-4AB8-AE8D-67C6B6DAACA3}"/>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0244911" y="5785920"/>
            <a:ext cx="487363" cy="487363"/>
          </a:xfrm>
          <a:prstGeom prst="rect">
            <a:avLst/>
          </a:prstGeom>
        </p:spPr>
      </p:pic>
    </p:spTree>
    <p:extLst>
      <p:ext uri="{BB962C8B-B14F-4D97-AF65-F5344CB8AC3E}">
        <p14:creationId xmlns:p14="http://schemas.microsoft.com/office/powerpoint/2010/main" val="3213178253"/>
      </p:ext>
    </p:extLst>
  </p:cSld>
  <p:clrMapOvr>
    <a:masterClrMapping/>
  </p:clrMapOvr>
  <mc:AlternateContent xmlns:mc="http://schemas.openxmlformats.org/markup-compatibility/2006">
    <mc:Choice xmlns:p14="http://schemas.microsoft.com/office/powerpoint/2010/main" Requires="p14">
      <p:transition spd="med" p14:dur="700" advTm="87633">
        <p:fade/>
      </p:transition>
    </mc:Choice>
    <mc:Fallback>
      <p:transition spd="med" advTm="87633">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7633"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66800" y="457518"/>
            <a:ext cx="10058400" cy="1188720"/>
          </a:xfrm>
        </p:spPr>
        <p:txBody>
          <a:bodyPr anchor="b">
            <a:normAutofit/>
          </a:bodyPr>
          <a:lstStyle/>
          <a:p>
            <a:r>
              <a:rPr lang="en-US" dirty="0">
                <a:solidFill>
                  <a:schemeClr val="tx2"/>
                </a:solidFill>
              </a:rPr>
              <a:t>Supporting Events           Chapter 10</a:t>
            </a:r>
          </a:p>
        </p:txBody>
      </p:sp>
      <p:sp>
        <p:nvSpPr>
          <p:cNvPr id="8" name="Content Placeholder 2">
            <a:extLst>
              <a:ext uri="{FF2B5EF4-FFF2-40B4-BE49-F238E27FC236}">
                <a16:creationId xmlns:a16="http://schemas.microsoft.com/office/drawing/2014/main" id="{E4423E94-8E07-44D1-AF68-E19F2F9B64A0}"/>
              </a:ext>
            </a:extLst>
          </p:cNvPr>
          <p:cNvSpPr>
            <a:spLocks noGrp="1"/>
          </p:cNvSpPr>
          <p:nvPr>
            <p:ph idx="1"/>
          </p:nvPr>
        </p:nvSpPr>
        <p:spPr>
          <a:xfrm>
            <a:off x="1066800" y="1905001"/>
            <a:ext cx="10058400" cy="4267200"/>
          </a:xfrm>
        </p:spPr>
        <p:txBody>
          <a:bodyPr>
            <a:normAutofit/>
          </a:bodyPr>
          <a:lstStyle/>
          <a:p>
            <a:pPr>
              <a:buFont typeface="Wingdings" panose="05000000000000000000" pitchFamily="2" charset="2"/>
              <a:buChar char="§"/>
            </a:pPr>
            <a:r>
              <a:rPr lang="en-GB" b="0" i="0" dirty="0">
                <a:solidFill>
                  <a:srgbClr val="000000"/>
                </a:solidFill>
                <a:effectLst/>
                <a:latin typeface="Times New Roman" panose="02020603050405020304" pitchFamily="18" charset="0"/>
              </a:rPr>
              <a:t>How events can contribute to a destination </a:t>
            </a:r>
          </a:p>
          <a:p>
            <a:pPr algn="l"/>
            <a:r>
              <a:rPr lang="en-GB" b="0" i="0" dirty="0">
                <a:solidFill>
                  <a:srgbClr val="000000"/>
                </a:solidFill>
                <a:effectLst/>
                <a:latin typeface="Times New Roman" panose="02020603050405020304" pitchFamily="18" charset="0"/>
              </a:rPr>
              <a:t>Generating tourism activity</a:t>
            </a:r>
          </a:p>
          <a:p>
            <a:r>
              <a:rPr lang="en-GB" b="0" i="0" dirty="0">
                <a:solidFill>
                  <a:srgbClr val="000000"/>
                </a:solidFill>
                <a:effectLst/>
                <a:latin typeface="Times New Roman" panose="02020603050405020304" pitchFamily="18" charset="0"/>
              </a:rPr>
              <a:t>Raising awareness of a destination</a:t>
            </a:r>
          </a:p>
          <a:p>
            <a:pPr>
              <a:buFont typeface="Wingdings" panose="05000000000000000000" pitchFamily="2" charset="2"/>
              <a:buChar char="§"/>
            </a:pPr>
            <a:endParaRPr lang="en-GB" b="0" i="0" dirty="0">
              <a:solidFill>
                <a:srgbClr val="000000"/>
              </a:solidFill>
              <a:effectLst/>
              <a:latin typeface="Times New Roman" panose="02020603050405020304" pitchFamily="18" charset="0"/>
            </a:endParaRPr>
          </a:p>
          <a:p>
            <a:pPr>
              <a:buFont typeface="Wingdings" panose="05000000000000000000" pitchFamily="2" charset="2"/>
              <a:buChar char="§"/>
            </a:pPr>
            <a:endParaRPr lang="en-US" dirty="0">
              <a:solidFill>
                <a:schemeClr val="tx2"/>
              </a:solidFill>
            </a:endParaRPr>
          </a:p>
          <a:p>
            <a:pPr marL="0" indent="0">
              <a:buNone/>
            </a:pPr>
            <a:endParaRPr lang="en-US" dirty="0">
              <a:solidFill>
                <a:schemeClr val="tx2"/>
              </a:solidFill>
            </a:endParaRPr>
          </a:p>
          <a:p>
            <a:endParaRPr lang="en-US" dirty="0"/>
          </a:p>
        </p:txBody>
      </p:sp>
      <p:pic>
        <p:nvPicPr>
          <p:cNvPr id="1030" name="Picture 6" descr="Top 12 Tourist Attractions to Visit Online - Top Travel Sights">
            <a:extLst>
              <a:ext uri="{FF2B5EF4-FFF2-40B4-BE49-F238E27FC236}">
                <a16:creationId xmlns:a16="http://schemas.microsoft.com/office/drawing/2014/main" id="{BD56AED0-973F-45F3-A23A-E4623C94B0EC}"/>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683604" y="2889146"/>
            <a:ext cx="4348899" cy="3181716"/>
          </a:xfrm>
          <a:prstGeom prst="rect">
            <a:avLst/>
          </a:prstGeom>
          <a:noFill/>
          <a:extLst>
            <a:ext uri="{909E8E84-426E-40DD-AFC4-6F175D3DCCD1}">
              <a14:hiddenFill xmlns:a14="http://schemas.microsoft.com/office/drawing/2010/main">
                <a:solidFill>
                  <a:srgbClr val="FFFFFF"/>
                </a:solidFill>
              </a14:hiddenFill>
            </a:ext>
          </a:extLst>
        </p:spPr>
      </p:pic>
      <p:pic>
        <p:nvPicPr>
          <p:cNvPr id="3" name="Recorded Sound">
            <a:hlinkClick r:id="" action="ppaction://media"/>
            <a:extLst>
              <a:ext uri="{FF2B5EF4-FFF2-40B4-BE49-F238E27FC236}">
                <a16:creationId xmlns:a16="http://schemas.microsoft.com/office/drawing/2014/main" id="{3C9252CE-9840-4C95-9B93-9D420A2759E4}"/>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0367098" y="5634168"/>
            <a:ext cx="487363" cy="487363"/>
          </a:xfrm>
          <a:prstGeom prst="rect">
            <a:avLst/>
          </a:prstGeom>
        </p:spPr>
      </p:pic>
    </p:spTree>
    <p:extLst>
      <p:ext uri="{BB962C8B-B14F-4D97-AF65-F5344CB8AC3E}">
        <p14:creationId xmlns:p14="http://schemas.microsoft.com/office/powerpoint/2010/main" val="2811700760"/>
      </p:ext>
    </p:extLst>
  </p:cSld>
  <p:clrMapOvr>
    <a:masterClrMapping/>
  </p:clrMapOvr>
  <mc:AlternateContent xmlns:mc="http://schemas.openxmlformats.org/markup-compatibility/2006">
    <mc:Choice xmlns:p14="http://schemas.microsoft.com/office/powerpoint/2010/main" Requires="p14">
      <p:transition spd="med" p14:dur="700" advTm="68849">
        <p:fade/>
      </p:transition>
    </mc:Choice>
    <mc:Fallback>
      <p:transition spd="med" advTm="68849">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8849"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63105" y="377071"/>
            <a:ext cx="10058400" cy="1649692"/>
          </a:xfrm>
        </p:spPr>
        <p:txBody>
          <a:bodyPr anchor="b">
            <a:normAutofit fontScale="90000"/>
          </a:bodyPr>
          <a:lstStyle/>
          <a:p>
            <a:r>
              <a:rPr lang="en-GB" sz="2800" b="0" i="0" dirty="0">
                <a:solidFill>
                  <a:srgbClr val="000000"/>
                </a:solidFill>
                <a:effectLst/>
                <a:latin typeface="Times New Roman" panose="02020603050405020304" pitchFamily="18" charset="0"/>
              </a:rPr>
              <a:t>Enhancing the image of a destination                                    Chapter 10</a:t>
            </a:r>
            <a:br>
              <a:rPr lang="en-GB" sz="2800" b="0" i="0" dirty="0">
                <a:solidFill>
                  <a:srgbClr val="000000"/>
                </a:solidFill>
                <a:effectLst/>
                <a:latin typeface="Times New Roman" panose="02020603050405020304" pitchFamily="18" charset="0"/>
              </a:rPr>
            </a:br>
            <a:r>
              <a:rPr lang="en-GB" sz="2800" b="0" i="0" dirty="0">
                <a:solidFill>
                  <a:srgbClr val="000000"/>
                </a:solidFill>
                <a:effectLst/>
                <a:latin typeface="Times New Roman" panose="02020603050405020304" pitchFamily="18" charset="0"/>
              </a:rPr>
              <a:t>Shifting demand to off-season</a:t>
            </a:r>
            <a:br>
              <a:rPr lang="en-GB" sz="2800" b="0" i="0" dirty="0">
                <a:solidFill>
                  <a:srgbClr val="000000"/>
                </a:solidFill>
                <a:effectLst/>
                <a:latin typeface="Times New Roman" panose="02020603050405020304" pitchFamily="18" charset="0"/>
              </a:rPr>
            </a:br>
            <a:r>
              <a:rPr lang="en-GB" sz="2800" b="0" i="0" dirty="0">
                <a:solidFill>
                  <a:srgbClr val="000000"/>
                </a:solidFill>
                <a:effectLst/>
                <a:latin typeface="Times New Roman" panose="02020603050405020304" pitchFamily="18" charset="0"/>
              </a:rPr>
              <a:t>Accommodation challenges relating to event</a:t>
            </a:r>
            <a:br>
              <a:rPr lang="en-GB" b="0" i="0" dirty="0">
                <a:solidFill>
                  <a:srgbClr val="000000"/>
                </a:solidFill>
                <a:effectLst/>
                <a:latin typeface="Times New Roman" panose="02020603050405020304" pitchFamily="18" charset="0"/>
              </a:rPr>
            </a:br>
            <a:endParaRPr lang="en-US" dirty="0"/>
          </a:p>
        </p:txBody>
      </p:sp>
      <p:pic>
        <p:nvPicPr>
          <p:cNvPr id="2050" name="Picture 2" descr="Airbnb UK: 20 unusual, unique and quirky Airbnbs in the UK">
            <a:extLst>
              <a:ext uri="{FF2B5EF4-FFF2-40B4-BE49-F238E27FC236}">
                <a16:creationId xmlns:a16="http://schemas.microsoft.com/office/drawing/2014/main" id="{42467B83-56F0-44FF-A4CD-22C4FAC683C9}"/>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428750" y="2800349"/>
            <a:ext cx="9334500" cy="2962275"/>
          </a:xfrm>
          <a:prstGeom prst="rect">
            <a:avLst/>
          </a:prstGeom>
          <a:noFill/>
          <a:extLst>
            <a:ext uri="{909E8E84-426E-40DD-AFC4-6F175D3DCCD1}">
              <a14:hiddenFill xmlns:a14="http://schemas.microsoft.com/office/drawing/2010/main">
                <a:solidFill>
                  <a:srgbClr val="FFFFFF"/>
                </a:solidFill>
              </a14:hiddenFill>
            </a:ext>
          </a:extLst>
        </p:spPr>
      </p:pic>
      <p:pic>
        <p:nvPicPr>
          <p:cNvPr id="3" name="Recorded Sound">
            <a:hlinkClick r:id="" action="ppaction://media"/>
            <a:extLst>
              <a:ext uri="{FF2B5EF4-FFF2-40B4-BE49-F238E27FC236}">
                <a16:creationId xmlns:a16="http://schemas.microsoft.com/office/drawing/2014/main" id="{86D8B5D5-2668-4C9B-999E-28DC4DB32AF8}"/>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5851525" y="3184525"/>
            <a:ext cx="487363" cy="487363"/>
          </a:xfrm>
          <a:prstGeom prst="rect">
            <a:avLst/>
          </a:prstGeom>
        </p:spPr>
      </p:pic>
      <p:pic>
        <p:nvPicPr>
          <p:cNvPr id="4" name="Recorded Sound">
            <a:hlinkClick r:id="" action="ppaction://media"/>
            <a:extLst>
              <a:ext uri="{FF2B5EF4-FFF2-40B4-BE49-F238E27FC236}">
                <a16:creationId xmlns:a16="http://schemas.microsoft.com/office/drawing/2014/main" id="{5C36D09A-8A93-4C8C-A116-E13E3C5EEE3D}"/>
              </a:ext>
            </a:extLst>
          </p:cNvPr>
          <p:cNvPicPr>
            <a:picLocks noChangeAspect="1"/>
          </p:cNvPicPr>
          <p:nvPr>
            <a:audioFile r:link="rId4"/>
            <p:extLst>
              <p:ext uri="{DAA4B4D4-6D71-4841-9C94-3DE7FCFB9230}">
                <p14:media xmlns:p14="http://schemas.microsoft.com/office/powerpoint/2010/main" r:embed="rId3"/>
              </p:ext>
            </p:extLst>
          </p:nvPr>
        </p:nvPicPr>
        <p:blipFill>
          <a:blip r:embed="rId8"/>
          <a:stretch>
            <a:fillRect/>
          </a:stretch>
        </p:blipFill>
        <p:spPr>
          <a:xfrm>
            <a:off x="10519568" y="5418439"/>
            <a:ext cx="487363" cy="487363"/>
          </a:xfrm>
          <a:prstGeom prst="rect">
            <a:avLst/>
          </a:prstGeom>
        </p:spPr>
      </p:pic>
    </p:spTree>
    <p:extLst>
      <p:ext uri="{BB962C8B-B14F-4D97-AF65-F5344CB8AC3E}">
        <p14:creationId xmlns:p14="http://schemas.microsoft.com/office/powerpoint/2010/main" val="1543295777"/>
      </p:ext>
    </p:extLst>
  </p:cSld>
  <p:clrMapOvr>
    <a:masterClrMapping/>
  </p:clrMapOvr>
  <mc:AlternateContent xmlns:mc="http://schemas.openxmlformats.org/markup-compatibility/2006">
    <mc:Choice xmlns:p14="http://schemas.microsoft.com/office/powerpoint/2010/main" Requires="p14">
      <p:transition spd="med" p14:dur="700" advTm="71981">
        <p:fade/>
      </p:transition>
    </mc:Choice>
    <mc:Fallback>
      <p:transition spd="med" advTm="71981">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1981" fill="hold"/>
                                        <p:tgtEl>
                                          <p:spTgt spid="3"/>
                                        </p:tgtEl>
                                      </p:cBhvr>
                                    </p:cmd>
                                  </p:childTnLst>
                                </p:cTn>
                              </p:par>
                            </p:childTnLst>
                          </p:cTn>
                        </p:par>
                        <p:par>
                          <p:cTn id="7" fill="hold">
                            <p:stCondLst>
                              <p:cond delay="71981"/>
                            </p:stCondLst>
                            <p:childTnLst>
                              <p:par>
                                <p:cTn id="8" presetID="1" presetClass="mediacall" presetSubtype="0" fill="hold" nodeType="afterEffect">
                                  <p:stCondLst>
                                    <p:cond delay="0"/>
                                  </p:stCondLst>
                                  <p:childTnLst>
                                    <p:cmd type="call" cmd="playFrom(0.0)">
                                      <p:cBhvr>
                                        <p:cTn id="9" dur="7500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0" fill="hold" display="0">
                  <p:stCondLst>
                    <p:cond delay="indefinite"/>
                  </p:stCondLst>
                  <p:endCondLst>
                    <p:cond evt="onStopAudio" delay="0">
                      <p:tgtEl>
                        <p:sldTgt/>
                      </p:tgtEl>
                    </p:cond>
                  </p:endCondLst>
                </p:cTn>
                <p:tgtEl>
                  <p:spTgt spid="3"/>
                </p:tgtEl>
              </p:cMediaNode>
            </p:audio>
            <p:audio>
              <p:cMediaNode vol="80000">
                <p:cTn id="11" fill="hold" display="0">
                  <p:stCondLst>
                    <p:cond delay="indefinite"/>
                  </p:stCondLst>
                  <p:endCondLst>
                    <p:cond evt="onStopAudio" delay="0">
                      <p:tgtEl>
                        <p:sldTgt/>
                      </p:tgtEl>
                    </p:cond>
                  </p:endCondLst>
                </p:cTn>
                <p:tgtEl>
                  <p:spTgt spid="4"/>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66800" y="485798"/>
            <a:ext cx="10058400" cy="1188720"/>
          </a:xfrm>
        </p:spPr>
        <p:txBody>
          <a:bodyPr anchor="b">
            <a:normAutofit fontScale="90000"/>
          </a:bodyPr>
          <a:lstStyle/>
          <a:p>
            <a:r>
              <a:rPr lang="en-US" sz="2400" dirty="0">
                <a:solidFill>
                  <a:schemeClr val="tx2"/>
                </a:solidFill>
              </a:rPr>
              <a:t>Providing accommodation for events                                               Chapter 10</a:t>
            </a:r>
            <a:br>
              <a:rPr lang="en-US" sz="2400" dirty="0">
                <a:solidFill>
                  <a:schemeClr val="tx2"/>
                </a:solidFill>
              </a:rPr>
            </a:br>
            <a:r>
              <a:rPr lang="en-US" sz="2400" dirty="0">
                <a:solidFill>
                  <a:schemeClr val="tx2"/>
                </a:solidFill>
              </a:rPr>
              <a:t>Building permanent infrastructure</a:t>
            </a:r>
            <a:br>
              <a:rPr lang="en-US" sz="2400" dirty="0">
                <a:solidFill>
                  <a:schemeClr val="tx2"/>
                </a:solidFill>
              </a:rPr>
            </a:br>
            <a:r>
              <a:rPr lang="en-US" sz="2400" dirty="0">
                <a:solidFill>
                  <a:schemeClr val="tx2"/>
                </a:solidFill>
              </a:rPr>
              <a:t>Bringing in temporary infrastructure</a:t>
            </a:r>
            <a:br>
              <a:rPr lang="en-US" sz="2400" dirty="0">
                <a:solidFill>
                  <a:schemeClr val="tx2"/>
                </a:solidFill>
              </a:rPr>
            </a:br>
            <a:r>
              <a:rPr lang="en-US" sz="2400" dirty="0">
                <a:solidFill>
                  <a:schemeClr val="tx2"/>
                </a:solidFill>
              </a:rPr>
              <a:t>Harvesting existing infrastructure</a:t>
            </a:r>
          </a:p>
        </p:txBody>
      </p:sp>
      <p:pic>
        <p:nvPicPr>
          <p:cNvPr id="3074" name="Picture 2" descr="Concert Accommodation in the UK | Pop-Up Glamping in the UK">
            <a:extLst>
              <a:ext uri="{FF2B5EF4-FFF2-40B4-BE49-F238E27FC236}">
                <a16:creationId xmlns:a16="http://schemas.microsoft.com/office/drawing/2014/main" id="{D3AC94AB-6EC1-4754-91DC-C1701ABA7536}"/>
              </a:ext>
            </a:extLst>
          </p:cNvPr>
          <p:cNvPicPr>
            <a:picLocks noGrp="1" noChangeAspect="1" noChangeArrowheads="1"/>
          </p:cNvPicPr>
          <p:nvPr>
            <p:ph idx="1"/>
          </p:nvPr>
        </p:nvPicPr>
        <p:blipFill>
          <a:blip r:embed="rId5">
            <a:extLst>
              <a:ext uri="{28A0092B-C50C-407E-A947-70E740481C1C}">
                <a14:useLocalDpi xmlns:a14="http://schemas.microsoft.com/office/drawing/2010/main" val="0"/>
              </a:ext>
            </a:extLst>
          </a:blip>
          <a:srcRect/>
          <a:stretch>
            <a:fillRect/>
          </a:stretch>
        </p:blipFill>
        <p:spPr bwMode="auto">
          <a:xfrm>
            <a:off x="2556387" y="1905000"/>
            <a:ext cx="7079225" cy="4267200"/>
          </a:xfrm>
          <a:prstGeom prst="rect">
            <a:avLst/>
          </a:prstGeom>
          <a:noFill/>
          <a:extLst>
            <a:ext uri="{909E8E84-426E-40DD-AFC4-6F175D3DCCD1}">
              <a14:hiddenFill xmlns:a14="http://schemas.microsoft.com/office/drawing/2010/main">
                <a:solidFill>
                  <a:srgbClr val="FFFFFF"/>
                </a:solidFill>
              </a14:hiddenFill>
            </a:ext>
          </a:extLst>
        </p:spPr>
      </p:pic>
      <p:pic>
        <p:nvPicPr>
          <p:cNvPr id="3" name="Recorded Sound">
            <a:hlinkClick r:id="" action="ppaction://media"/>
            <a:extLst>
              <a:ext uri="{FF2B5EF4-FFF2-40B4-BE49-F238E27FC236}">
                <a16:creationId xmlns:a16="http://schemas.microsoft.com/office/drawing/2014/main" id="{92260C0C-3A05-4934-BC3D-C7B4630AEC5D}"/>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9786917" y="5557335"/>
            <a:ext cx="487363" cy="487363"/>
          </a:xfrm>
          <a:prstGeom prst="rect">
            <a:avLst/>
          </a:prstGeom>
        </p:spPr>
      </p:pic>
    </p:spTree>
    <p:extLst>
      <p:ext uri="{BB962C8B-B14F-4D97-AF65-F5344CB8AC3E}">
        <p14:creationId xmlns:p14="http://schemas.microsoft.com/office/powerpoint/2010/main" val="2840829973"/>
      </p:ext>
    </p:extLst>
  </p:cSld>
  <p:clrMapOvr>
    <a:masterClrMapping/>
  </p:clrMapOvr>
  <mc:AlternateContent xmlns:mc="http://schemas.openxmlformats.org/markup-compatibility/2006">
    <mc:Choice xmlns:p14="http://schemas.microsoft.com/office/powerpoint/2010/main" Requires="p14">
      <p:transition spd="med" p14:dur="700" advTm="72797">
        <p:fade/>
      </p:transition>
    </mc:Choice>
    <mc:Fallback>
      <p:transition spd="med" advTm="72797">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2797"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13202F0C-4F64-4426-8542-DC4F31B4FDAB}"/>
              </a:ext>
            </a:extLst>
          </p:cNvPr>
          <p:cNvSpPr>
            <a:spLocks noGrp="1"/>
          </p:cNvSpPr>
          <p:nvPr>
            <p:ph type="title"/>
          </p:nvPr>
        </p:nvSpPr>
        <p:spPr>
          <a:xfrm>
            <a:off x="1066800" y="457518"/>
            <a:ext cx="10058400" cy="1188720"/>
          </a:xfrm>
        </p:spPr>
        <p:txBody>
          <a:bodyPr anchor="b">
            <a:normAutofit fontScale="90000"/>
          </a:bodyPr>
          <a:lstStyle/>
          <a:p>
            <a:r>
              <a:rPr lang="en-US" sz="1400" dirty="0"/>
              <a:t>               </a:t>
            </a:r>
            <a:br>
              <a:rPr lang="en-US" sz="1400" dirty="0"/>
            </a:br>
            <a:br>
              <a:rPr lang="en-US" sz="1400" dirty="0"/>
            </a:br>
            <a:r>
              <a:rPr lang="en-US" sz="1400" dirty="0"/>
              <a:t>                                                                                                                                                                                                        </a:t>
            </a:r>
            <a:r>
              <a:rPr lang="en-US" sz="2800" dirty="0">
                <a:solidFill>
                  <a:schemeClr val="tx2"/>
                </a:solidFill>
              </a:rPr>
              <a:t>Chapter 14</a:t>
            </a:r>
            <a:br>
              <a:rPr lang="en-US" sz="1400" dirty="0"/>
            </a:br>
            <a:br>
              <a:rPr lang="en-US" sz="1400" dirty="0"/>
            </a:br>
            <a:endParaRPr lang="en-US" sz="1400" dirty="0"/>
          </a:p>
        </p:txBody>
      </p:sp>
      <p:sp>
        <p:nvSpPr>
          <p:cNvPr id="16" name="Content Placeholder 2">
            <a:extLst>
              <a:ext uri="{FF2B5EF4-FFF2-40B4-BE49-F238E27FC236}">
                <a16:creationId xmlns:a16="http://schemas.microsoft.com/office/drawing/2014/main" id="{3099D480-2D70-40C5-AC38-442EF981A09B}"/>
              </a:ext>
            </a:extLst>
          </p:cNvPr>
          <p:cNvSpPr>
            <a:spLocks noGrp="1"/>
          </p:cNvSpPr>
          <p:nvPr>
            <p:ph sz="half" idx="1"/>
          </p:nvPr>
        </p:nvSpPr>
        <p:spPr>
          <a:xfrm>
            <a:off x="1066800" y="1904999"/>
            <a:ext cx="4800600" cy="4271963"/>
          </a:xfrm>
        </p:spPr>
        <p:txBody>
          <a:bodyPr>
            <a:normAutofit/>
          </a:bodyPr>
          <a:lstStyle/>
          <a:p>
            <a:endParaRPr lang="en-US" dirty="0"/>
          </a:p>
          <a:p>
            <a:endParaRPr lang="en-US" dirty="0"/>
          </a:p>
          <a:p>
            <a:r>
              <a:rPr lang="en-US" dirty="0"/>
              <a:t>The Impact on Employment</a:t>
            </a:r>
          </a:p>
          <a:p>
            <a:endParaRPr lang="en-US" dirty="0"/>
          </a:p>
          <a:p>
            <a:endParaRPr lang="en-US" dirty="0"/>
          </a:p>
          <a:p>
            <a:r>
              <a:rPr lang="en-US" dirty="0"/>
              <a:t>Workforce trends hospitality and tourism</a:t>
            </a:r>
          </a:p>
          <a:p>
            <a:pPr marL="0" indent="0">
              <a:buNone/>
            </a:pPr>
            <a:endParaRPr lang="en-US" dirty="0"/>
          </a:p>
        </p:txBody>
      </p:sp>
      <p:pic>
        <p:nvPicPr>
          <p:cNvPr id="4098" name="Picture 2" descr="The innovation-employment nexus: an analysis of the impact of Airbnb on  hotel employment | Emerald Insight">
            <a:extLst>
              <a:ext uri="{FF2B5EF4-FFF2-40B4-BE49-F238E27FC236}">
                <a16:creationId xmlns:a16="http://schemas.microsoft.com/office/drawing/2014/main" id="{1EB3C51F-1F48-44C5-A44E-8DB16468B248}"/>
              </a:ext>
            </a:extLst>
          </p:cNvPr>
          <p:cNvPicPr>
            <a:picLocks noGrp="1" noChangeAspect="1" noChangeArrowheads="1"/>
          </p:cNvPicPr>
          <p:nvPr>
            <p:ph sz="half" idx="2"/>
          </p:nvPr>
        </p:nvPicPr>
        <p:blipFill>
          <a:blip r:embed="rId5">
            <a:extLst>
              <a:ext uri="{28A0092B-C50C-407E-A947-70E740481C1C}">
                <a14:useLocalDpi xmlns:a14="http://schemas.microsoft.com/office/drawing/2010/main" val="0"/>
              </a:ext>
            </a:extLst>
          </a:blip>
          <a:stretch>
            <a:fillRect/>
          </a:stretch>
        </p:blipFill>
        <p:spPr bwMode="auto">
          <a:xfrm>
            <a:off x="6324599" y="2133600"/>
            <a:ext cx="5591175" cy="3914775"/>
          </a:xfrm>
          <a:prstGeom prst="rect">
            <a:avLst/>
          </a:prstGeom>
          <a:solidFill>
            <a:srgbClr val="FFFFFF"/>
          </a:solidFill>
        </p:spPr>
      </p:pic>
      <p:pic>
        <p:nvPicPr>
          <p:cNvPr id="2" name="Recorded Sound">
            <a:hlinkClick r:id="" action="ppaction://media"/>
            <a:extLst>
              <a:ext uri="{FF2B5EF4-FFF2-40B4-BE49-F238E27FC236}">
                <a16:creationId xmlns:a16="http://schemas.microsoft.com/office/drawing/2014/main" id="{FB412E9B-F3AE-4DD1-BEE2-2A4C83AD379B}"/>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9810067" y="4804981"/>
            <a:ext cx="487363" cy="487363"/>
          </a:xfrm>
          <a:prstGeom prst="rect">
            <a:avLst/>
          </a:prstGeom>
        </p:spPr>
      </p:pic>
    </p:spTree>
    <p:extLst>
      <p:ext uri="{BB962C8B-B14F-4D97-AF65-F5344CB8AC3E}">
        <p14:creationId xmlns:p14="http://schemas.microsoft.com/office/powerpoint/2010/main" val="3891783230"/>
      </p:ext>
    </p:extLst>
  </p:cSld>
  <p:clrMapOvr>
    <a:masterClrMapping/>
  </p:clrMapOvr>
  <mc:AlternateContent xmlns:mc="http://schemas.openxmlformats.org/markup-compatibility/2006">
    <mc:Choice xmlns:p14="http://schemas.microsoft.com/office/powerpoint/2010/main" Requires="p14">
      <p:transition spd="med" p14:dur="700" advTm="75791">
        <p:fade/>
      </p:transition>
    </mc:Choice>
    <mc:Fallback>
      <p:transition spd="med" advTm="75791">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579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66800" y="457518"/>
            <a:ext cx="10058400" cy="1188720"/>
          </a:xfrm>
        </p:spPr>
        <p:txBody>
          <a:bodyPr anchor="b">
            <a:normAutofit/>
          </a:bodyPr>
          <a:lstStyle/>
          <a:p>
            <a:r>
              <a:rPr lang="en-US" sz="2500" dirty="0">
                <a:solidFill>
                  <a:schemeClr val="tx2"/>
                </a:solidFill>
              </a:rPr>
              <a:t>Networks as part of the problem                                               Chapter 14</a:t>
            </a:r>
            <a:br>
              <a:rPr lang="en-US" sz="2500" dirty="0">
                <a:solidFill>
                  <a:schemeClr val="tx2"/>
                </a:solidFill>
              </a:rPr>
            </a:br>
            <a:br>
              <a:rPr lang="en-US" sz="2500" dirty="0">
                <a:solidFill>
                  <a:schemeClr val="tx2"/>
                </a:solidFill>
              </a:rPr>
            </a:br>
            <a:r>
              <a:rPr lang="en-US" sz="2500" dirty="0">
                <a:solidFill>
                  <a:schemeClr val="tx2"/>
                </a:solidFill>
              </a:rPr>
              <a:t>Networks as part of the solution</a:t>
            </a:r>
          </a:p>
        </p:txBody>
      </p:sp>
      <p:pic>
        <p:nvPicPr>
          <p:cNvPr id="5122" name="Picture 2" descr="Fix Airbnb Oops Something Went Wrong Error Please Try Again Later Problem  Solved - YouTube">
            <a:extLst>
              <a:ext uri="{FF2B5EF4-FFF2-40B4-BE49-F238E27FC236}">
                <a16:creationId xmlns:a16="http://schemas.microsoft.com/office/drawing/2014/main" id="{E05F7854-C2B7-409E-8269-7762B68C0E8A}"/>
              </a:ext>
            </a:extLst>
          </p:cNvPr>
          <p:cNvPicPr>
            <a:picLocks noGrp="1" noChangeAspect="1" noChangeArrowheads="1"/>
          </p:cNvPicPr>
          <p:nvPr>
            <p:ph sz="half" idx="1"/>
          </p:nvPr>
        </p:nvPicPr>
        <p:blipFill>
          <a:blip r:embed="rId5">
            <a:extLst>
              <a:ext uri="{28A0092B-C50C-407E-A947-70E740481C1C}">
                <a14:useLocalDpi xmlns:a14="http://schemas.microsoft.com/office/drawing/2010/main" val="0"/>
              </a:ext>
            </a:extLst>
          </a:blip>
          <a:srcRect/>
          <a:stretch>
            <a:fillRect/>
          </a:stretch>
        </p:blipFill>
        <p:spPr bwMode="auto">
          <a:xfrm>
            <a:off x="1066800" y="2690813"/>
            <a:ext cx="4800600" cy="2700337"/>
          </a:xfrm>
          <a:prstGeom prst="rect">
            <a:avLst/>
          </a:prstGeom>
          <a:noFill/>
          <a:extLst>
            <a:ext uri="{909E8E84-426E-40DD-AFC4-6F175D3DCCD1}">
              <a14:hiddenFill xmlns:a14="http://schemas.microsoft.com/office/drawing/2010/main">
                <a:solidFill>
                  <a:srgbClr val="FFFFFF"/>
                </a:solidFill>
              </a14:hiddenFill>
            </a:ext>
          </a:extLst>
        </p:spPr>
      </p:pic>
      <p:pic>
        <p:nvPicPr>
          <p:cNvPr id="5124" name="Picture 4" descr="Airbnb&amp;#39;s Great Migration: Building Services at Scale">
            <a:extLst>
              <a:ext uri="{FF2B5EF4-FFF2-40B4-BE49-F238E27FC236}">
                <a16:creationId xmlns:a16="http://schemas.microsoft.com/office/drawing/2014/main" id="{5BCB9989-7A05-4DFC-8FEC-098FC7304CE5}"/>
              </a:ext>
            </a:extLst>
          </p:cNvPr>
          <p:cNvPicPr>
            <a:picLocks noGrp="1" noChangeAspect="1" noChangeArrowheads="1"/>
          </p:cNvPicPr>
          <p:nvPr>
            <p:ph sz="half" idx="2"/>
          </p:nvPr>
        </p:nvPicPr>
        <p:blipFill>
          <a:blip r:embed="rId6">
            <a:extLst>
              <a:ext uri="{28A0092B-C50C-407E-A947-70E740481C1C}">
                <a14:useLocalDpi xmlns:a14="http://schemas.microsoft.com/office/drawing/2010/main" val="0"/>
              </a:ext>
            </a:extLst>
          </a:blip>
          <a:srcRect/>
          <a:stretch>
            <a:fillRect/>
          </a:stretch>
        </p:blipFill>
        <p:spPr bwMode="auto">
          <a:xfrm>
            <a:off x="6324600" y="2690813"/>
            <a:ext cx="4800600" cy="2700337"/>
          </a:xfrm>
          <a:prstGeom prst="rect">
            <a:avLst/>
          </a:prstGeom>
          <a:noFill/>
          <a:extLst>
            <a:ext uri="{909E8E84-426E-40DD-AFC4-6F175D3DCCD1}">
              <a14:hiddenFill xmlns:a14="http://schemas.microsoft.com/office/drawing/2010/main">
                <a:solidFill>
                  <a:srgbClr val="FFFFFF"/>
                </a:solidFill>
              </a14:hiddenFill>
            </a:ext>
          </a:extLst>
        </p:spPr>
      </p:pic>
      <p:pic>
        <p:nvPicPr>
          <p:cNvPr id="3" name="Recorded Sound">
            <a:hlinkClick r:id="" action="ppaction://media"/>
            <a:extLst>
              <a:ext uri="{FF2B5EF4-FFF2-40B4-BE49-F238E27FC236}">
                <a16:creationId xmlns:a16="http://schemas.microsoft.com/office/drawing/2014/main" id="{53C504B1-05DE-49CE-B0C9-116F5E8CF45D}"/>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0481398" y="5147468"/>
            <a:ext cx="487363" cy="487363"/>
          </a:xfrm>
          <a:prstGeom prst="rect">
            <a:avLst/>
          </a:prstGeom>
        </p:spPr>
      </p:pic>
    </p:spTree>
    <p:extLst>
      <p:ext uri="{BB962C8B-B14F-4D97-AF65-F5344CB8AC3E}">
        <p14:creationId xmlns:p14="http://schemas.microsoft.com/office/powerpoint/2010/main" val="2998938184"/>
      </p:ext>
    </p:extLst>
  </p:cSld>
  <p:clrMapOvr>
    <a:masterClrMapping/>
  </p:clrMapOvr>
  <mc:AlternateContent xmlns:mc="http://schemas.openxmlformats.org/markup-compatibility/2006">
    <mc:Choice xmlns:p14="http://schemas.microsoft.com/office/powerpoint/2010/main" Requires="p14">
      <p:transition spd="med" p14:dur="700" advTm="48018">
        <p:fade/>
      </p:transition>
    </mc:Choice>
    <mc:Fallback>
      <p:transition spd="med" advTm="48018">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8018"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66800" y="457518"/>
            <a:ext cx="10058400" cy="1188720"/>
          </a:xfrm>
        </p:spPr>
        <p:txBody>
          <a:bodyPr anchor="b">
            <a:normAutofit/>
          </a:bodyPr>
          <a:lstStyle/>
          <a:p>
            <a:pPr algn="ctr"/>
            <a:r>
              <a:rPr lang="en-US" dirty="0">
                <a:solidFill>
                  <a:schemeClr val="tx2"/>
                </a:solidFill>
              </a:rPr>
              <a:t>Conclusion</a:t>
            </a:r>
            <a:br>
              <a:rPr lang="en-US" dirty="0">
                <a:solidFill>
                  <a:schemeClr val="tx2"/>
                </a:solidFill>
              </a:rPr>
            </a:br>
            <a:r>
              <a:rPr lang="en-US" sz="1800" dirty="0">
                <a:solidFill>
                  <a:schemeClr val="tx2"/>
                </a:solidFill>
              </a:rPr>
              <a:t>This PowerPoint explains the peer-to-peer of Airbnb and how booking an accommodation almost anywhere has been made possible by the click of a button, </a:t>
            </a:r>
          </a:p>
        </p:txBody>
      </p:sp>
      <p:pic>
        <p:nvPicPr>
          <p:cNvPr id="6146" name="Picture 2" descr="Airbnb | Tag | ArchDaily">
            <a:extLst>
              <a:ext uri="{FF2B5EF4-FFF2-40B4-BE49-F238E27FC236}">
                <a16:creationId xmlns:a16="http://schemas.microsoft.com/office/drawing/2014/main" id="{498E055B-5BFF-44D9-8AF4-0B81D569C9AE}"/>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524125" y="1762125"/>
            <a:ext cx="7143750" cy="4348163"/>
          </a:xfrm>
          <a:prstGeom prst="rect">
            <a:avLst/>
          </a:prstGeom>
          <a:noFill/>
          <a:extLst>
            <a:ext uri="{909E8E84-426E-40DD-AFC4-6F175D3DCCD1}">
              <a14:hiddenFill xmlns:a14="http://schemas.microsoft.com/office/drawing/2010/main">
                <a:solidFill>
                  <a:srgbClr val="FFFFFF"/>
                </a:solidFill>
              </a14:hiddenFill>
            </a:ext>
          </a:extLst>
        </p:spPr>
      </p:pic>
      <p:pic>
        <p:nvPicPr>
          <p:cNvPr id="3" name="Recorded Sound">
            <a:hlinkClick r:id="" action="ppaction://media"/>
            <a:extLst>
              <a:ext uri="{FF2B5EF4-FFF2-40B4-BE49-F238E27FC236}">
                <a16:creationId xmlns:a16="http://schemas.microsoft.com/office/drawing/2014/main" id="{8E75D724-7C4C-40B9-9BC2-30B856ED33D7}"/>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9833216" y="5152221"/>
            <a:ext cx="487363" cy="487363"/>
          </a:xfrm>
          <a:prstGeom prst="rect">
            <a:avLst/>
          </a:prstGeom>
        </p:spPr>
      </p:pic>
    </p:spTree>
    <p:extLst>
      <p:ext uri="{BB962C8B-B14F-4D97-AF65-F5344CB8AC3E}">
        <p14:creationId xmlns:p14="http://schemas.microsoft.com/office/powerpoint/2010/main" val="4080749185"/>
      </p:ext>
    </p:extLst>
  </p:cSld>
  <p:clrMapOvr>
    <a:masterClrMapping/>
  </p:clrMapOvr>
  <mc:AlternateContent xmlns:mc="http://schemas.openxmlformats.org/markup-compatibility/2006">
    <mc:Choice xmlns:p14="http://schemas.microsoft.com/office/powerpoint/2010/main" Requires="p14">
      <p:transition spd="med" p14:dur="700" advTm="17834">
        <p:fade/>
      </p:transition>
    </mc:Choice>
    <mc:Fallback>
      <p:transition spd="med" advTm="17834">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7834"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73D547-F3B9-408B-BDA1-ADA142C9A74C}"/>
              </a:ext>
            </a:extLst>
          </p:cNvPr>
          <p:cNvSpPr>
            <a:spLocks noGrp="1"/>
          </p:cNvSpPr>
          <p:nvPr>
            <p:ph type="title"/>
          </p:nvPr>
        </p:nvSpPr>
        <p:spPr>
          <a:xfrm>
            <a:off x="1066800" y="457518"/>
            <a:ext cx="9500647" cy="871661"/>
          </a:xfrm>
        </p:spPr>
        <p:txBody>
          <a:bodyPr>
            <a:normAutofit fontScale="90000"/>
          </a:bodyPr>
          <a:lstStyle/>
          <a:p>
            <a:pPr algn="ctr"/>
            <a:r>
              <a:rPr lang="en-GB" dirty="0">
                <a:solidFill>
                  <a:schemeClr val="tx2"/>
                </a:solidFill>
              </a:rPr>
              <a:t>Thank you for listening.</a:t>
            </a:r>
            <a:br>
              <a:rPr lang="en-GB" dirty="0">
                <a:solidFill>
                  <a:schemeClr val="tx2"/>
                </a:solidFill>
              </a:rPr>
            </a:br>
            <a:r>
              <a:rPr lang="en-GB" dirty="0">
                <a:solidFill>
                  <a:schemeClr val="tx2"/>
                </a:solidFill>
              </a:rPr>
              <a:t>Any question’s </a:t>
            </a:r>
          </a:p>
        </p:txBody>
      </p:sp>
      <p:pic>
        <p:nvPicPr>
          <p:cNvPr id="7170" name="Picture 2" descr="Image preview">
            <a:extLst>
              <a:ext uri="{FF2B5EF4-FFF2-40B4-BE49-F238E27FC236}">
                <a16:creationId xmlns:a16="http://schemas.microsoft.com/office/drawing/2014/main" id="{6E580A15-1C01-4E42-884B-C4CAA7885E8E}"/>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019550" y="1771649"/>
            <a:ext cx="3695700" cy="3076575"/>
          </a:xfrm>
          <a:prstGeom prst="rect">
            <a:avLst/>
          </a:prstGeom>
          <a:noFill/>
          <a:extLst>
            <a:ext uri="{909E8E84-426E-40DD-AFC4-6F175D3DCCD1}">
              <a14:hiddenFill xmlns:a14="http://schemas.microsoft.com/office/drawing/2010/main">
                <a:solidFill>
                  <a:srgbClr val="FFFFFF"/>
                </a:solidFill>
              </a14:hiddenFill>
            </a:ext>
          </a:extLst>
        </p:spPr>
      </p:pic>
      <p:pic>
        <p:nvPicPr>
          <p:cNvPr id="3" name="Recorded Sound">
            <a:hlinkClick r:id="" action="ppaction://media"/>
            <a:extLst>
              <a:ext uri="{FF2B5EF4-FFF2-40B4-BE49-F238E27FC236}">
                <a16:creationId xmlns:a16="http://schemas.microsoft.com/office/drawing/2014/main" id="{7D34DF59-075D-44DB-B551-BDE51F1FD6D9}"/>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9705895" y="5244819"/>
            <a:ext cx="487363" cy="487363"/>
          </a:xfrm>
          <a:prstGeom prst="rect">
            <a:avLst/>
          </a:prstGeom>
        </p:spPr>
      </p:pic>
    </p:spTree>
    <p:extLst>
      <p:ext uri="{BB962C8B-B14F-4D97-AF65-F5344CB8AC3E}">
        <p14:creationId xmlns:p14="http://schemas.microsoft.com/office/powerpoint/2010/main" val="3377583993"/>
      </p:ext>
    </p:extLst>
  </p:cSld>
  <p:clrMapOvr>
    <a:masterClrMapping/>
  </p:clrMapOvr>
  <mc:AlternateContent xmlns:mc="http://schemas.openxmlformats.org/markup-compatibility/2006">
    <mc:Choice xmlns:p14="http://schemas.microsoft.com/office/powerpoint/2010/main" Requires="p14">
      <p:transition spd="med" p14:dur="700" advTm="8293">
        <p:fade/>
      </p:transition>
    </mc:Choice>
    <mc:Fallback>
      <p:transition spd="med" advTm="8293">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293"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4D463198-8675-4161-9510-F0F0851FFA5E}"/>
              </a:ext>
            </a:extLst>
          </p:cNvPr>
          <p:cNvSpPr>
            <a:spLocks noGrp="1"/>
          </p:cNvSpPr>
          <p:nvPr>
            <p:ph type="title"/>
          </p:nvPr>
        </p:nvSpPr>
        <p:spPr>
          <a:xfrm>
            <a:off x="1066800" y="457518"/>
            <a:ext cx="10058400" cy="1188720"/>
          </a:xfrm>
        </p:spPr>
        <p:txBody>
          <a:bodyPr/>
          <a:lstStyle/>
          <a:p>
            <a:r>
              <a:rPr lang="en-US" dirty="0">
                <a:solidFill>
                  <a:schemeClr val="tx2"/>
                </a:solidFill>
              </a:rPr>
              <a:t>References</a:t>
            </a:r>
          </a:p>
        </p:txBody>
      </p:sp>
      <p:sp>
        <p:nvSpPr>
          <p:cNvPr id="9" name="Content Placeholder 2">
            <a:extLst>
              <a:ext uri="{FF2B5EF4-FFF2-40B4-BE49-F238E27FC236}">
                <a16:creationId xmlns:a16="http://schemas.microsoft.com/office/drawing/2014/main" id="{AC53E986-B47C-41D2-B031-DEAF8709C9D4}"/>
              </a:ext>
            </a:extLst>
          </p:cNvPr>
          <p:cNvSpPr>
            <a:spLocks noGrp="1"/>
          </p:cNvSpPr>
          <p:nvPr>
            <p:ph idx="1"/>
          </p:nvPr>
        </p:nvSpPr>
        <p:spPr>
          <a:xfrm>
            <a:off x="1066800" y="1905000"/>
            <a:ext cx="10058400" cy="4703189"/>
          </a:xfrm>
        </p:spPr>
        <p:txBody>
          <a:bodyPr>
            <a:normAutofit/>
          </a:bodyPr>
          <a:lstStyle/>
          <a:p>
            <a:r>
              <a:rPr lang="en-GB" sz="1100" b="0" i="0" dirty="0">
                <a:solidFill>
                  <a:srgbClr val="000000"/>
                </a:solidFill>
                <a:effectLst/>
                <a:latin typeface="Calibri" panose="020F0502020204030204" pitchFamily="34" charset="0"/>
              </a:rPr>
              <a:t>Ebru </a:t>
            </a:r>
            <a:r>
              <a:rPr lang="en-GB" sz="1100" b="0" i="0" dirty="0" err="1">
                <a:solidFill>
                  <a:srgbClr val="000000"/>
                </a:solidFill>
                <a:effectLst/>
                <a:latin typeface="Calibri" panose="020F0502020204030204" pitchFamily="34" charset="0"/>
              </a:rPr>
              <a:t>tumer</a:t>
            </a:r>
            <a:r>
              <a:rPr lang="en-GB" sz="1100" b="0" i="0" dirty="0">
                <a:solidFill>
                  <a:srgbClr val="000000"/>
                </a:solidFill>
                <a:effectLst/>
                <a:latin typeface="Calibri" panose="020F0502020204030204" pitchFamily="34" charset="0"/>
              </a:rPr>
              <a:t> </a:t>
            </a:r>
            <a:r>
              <a:rPr lang="en-GB" sz="1100" b="0" i="0" dirty="0" err="1">
                <a:solidFill>
                  <a:srgbClr val="000000"/>
                </a:solidFill>
                <a:effectLst/>
                <a:latin typeface="Calibri" panose="020F0502020204030204" pitchFamily="34" charset="0"/>
              </a:rPr>
              <a:t>kabaday</a:t>
            </a:r>
            <a:r>
              <a:rPr lang="en-GB" sz="1100" b="0" i="0" dirty="0">
                <a:solidFill>
                  <a:srgbClr val="000000"/>
                </a:solidFill>
                <a:effectLst/>
                <a:latin typeface="Calibri" panose="020F0502020204030204" pitchFamily="34" charset="0"/>
              </a:rPr>
              <a:t>(2021).Tourism economics. Available at:</a:t>
            </a:r>
          </a:p>
          <a:p>
            <a:r>
              <a:rPr lang="en-GB" sz="1100" b="0" i="0" dirty="0">
                <a:solidFill>
                  <a:srgbClr val="000000"/>
                </a:solidFill>
                <a:effectLst/>
                <a:latin typeface="Calibri" panose="020F0502020204030204" pitchFamily="34" charset="0"/>
                <a:hlinkClick r:id="rId2"/>
              </a:rPr>
              <a:t>https://journals.sagepub.com/doi/abs/10.1177/13548166211044606</a:t>
            </a:r>
            <a:r>
              <a:rPr lang="en-GB" sz="1100" b="0" i="0" dirty="0">
                <a:solidFill>
                  <a:srgbClr val="000000"/>
                </a:solidFill>
                <a:effectLst/>
                <a:latin typeface="Calibri" panose="020F0502020204030204" pitchFamily="34" charset="0"/>
              </a:rPr>
              <a:t> ( Accessed on 18th January 2022).</a:t>
            </a:r>
          </a:p>
          <a:p>
            <a:r>
              <a:rPr lang="en-GB" sz="1100" dirty="0">
                <a:solidFill>
                  <a:srgbClr val="000000"/>
                </a:solidFill>
                <a:latin typeface="Calibri" panose="020F0502020204030204" pitchFamily="34" charset="0"/>
              </a:rPr>
              <a:t>Airbnb business </a:t>
            </a:r>
            <a:r>
              <a:rPr lang="en-GB" sz="1100" dirty="0" err="1">
                <a:solidFill>
                  <a:srgbClr val="000000"/>
                </a:solidFill>
                <a:latin typeface="Calibri" panose="020F0502020204030204" pitchFamily="34" charset="0"/>
              </a:rPr>
              <a:t>modle</a:t>
            </a:r>
            <a:r>
              <a:rPr lang="en-GB" sz="1100" dirty="0">
                <a:solidFill>
                  <a:srgbClr val="000000"/>
                </a:solidFill>
                <a:latin typeface="Calibri" panose="020F0502020204030204" pitchFamily="34" charset="0"/>
              </a:rPr>
              <a:t>(2021). Available at:</a:t>
            </a:r>
          </a:p>
          <a:p>
            <a:r>
              <a:rPr lang="en-GB" sz="1100" dirty="0">
                <a:hlinkClick r:id="rId3"/>
              </a:rPr>
              <a:t>peer-to-peer </a:t>
            </a:r>
            <a:r>
              <a:rPr lang="en-GB" sz="1100" dirty="0" err="1">
                <a:hlinkClick r:id="rId3"/>
              </a:rPr>
              <a:t>accomodation</a:t>
            </a:r>
            <a:r>
              <a:rPr lang="en-GB" sz="1100" dirty="0">
                <a:hlinkClick r:id="rId3"/>
              </a:rPr>
              <a:t> networks </a:t>
            </a:r>
            <a:r>
              <a:rPr lang="en-GB" sz="1100" dirty="0" err="1">
                <a:hlinkClick r:id="rId3"/>
              </a:rPr>
              <a:t>airbnb</a:t>
            </a:r>
            <a:r>
              <a:rPr lang="en-GB" sz="1100" dirty="0">
                <a:hlinkClick r:id="rId3"/>
              </a:rPr>
              <a:t> - Bing images</a:t>
            </a:r>
            <a:r>
              <a:rPr lang="en-GB" sz="1100" dirty="0"/>
              <a:t> </a:t>
            </a:r>
            <a:r>
              <a:rPr lang="en-GB" sz="1100" dirty="0">
                <a:solidFill>
                  <a:schemeClr val="tx2"/>
                </a:solidFill>
              </a:rPr>
              <a:t>( Accessed on 18</a:t>
            </a:r>
            <a:r>
              <a:rPr lang="en-GB" sz="1100" baseline="30000" dirty="0">
                <a:solidFill>
                  <a:schemeClr val="tx2"/>
                </a:solidFill>
              </a:rPr>
              <a:t>th</a:t>
            </a:r>
            <a:r>
              <a:rPr lang="en-GB" sz="1100" dirty="0">
                <a:solidFill>
                  <a:schemeClr val="tx2"/>
                </a:solidFill>
              </a:rPr>
              <a:t> January 2022.)</a:t>
            </a:r>
          </a:p>
          <a:p>
            <a:r>
              <a:rPr lang="en-GB" sz="1100" dirty="0">
                <a:solidFill>
                  <a:schemeClr val="tx2"/>
                </a:solidFill>
              </a:rPr>
              <a:t>Bokking.com(2020). Here are some of the quirkiest Airbnb listings. Available at:</a:t>
            </a:r>
          </a:p>
          <a:p>
            <a:r>
              <a:rPr lang="en-GB" sz="1100" dirty="0" err="1">
                <a:hlinkClick r:id="rId4"/>
              </a:rPr>
              <a:t>airbnb</a:t>
            </a:r>
            <a:r>
              <a:rPr lang="en-GB" sz="1100" dirty="0">
                <a:hlinkClick r:id="rId4"/>
              </a:rPr>
              <a:t> accommodation - Bing images</a:t>
            </a:r>
            <a:r>
              <a:rPr lang="en-GB" sz="1100" dirty="0"/>
              <a:t> </a:t>
            </a:r>
            <a:r>
              <a:rPr lang="en-GB" sz="1100" dirty="0">
                <a:solidFill>
                  <a:schemeClr val="tx2"/>
                </a:solidFill>
              </a:rPr>
              <a:t>( Accessed on 18</a:t>
            </a:r>
            <a:r>
              <a:rPr lang="en-GB" sz="1100" baseline="30000" dirty="0">
                <a:solidFill>
                  <a:schemeClr val="tx2"/>
                </a:solidFill>
              </a:rPr>
              <a:t>th</a:t>
            </a:r>
            <a:r>
              <a:rPr lang="en-GB" sz="1100" dirty="0">
                <a:solidFill>
                  <a:schemeClr val="tx2"/>
                </a:solidFill>
              </a:rPr>
              <a:t> January 2022).</a:t>
            </a:r>
          </a:p>
          <a:p>
            <a:r>
              <a:rPr lang="en-GB" sz="1100" dirty="0">
                <a:solidFill>
                  <a:schemeClr val="tx2"/>
                </a:solidFill>
              </a:rPr>
              <a:t>Awong(2022). The 9 secrets to attract more quests on Airbnb. Available at:</a:t>
            </a:r>
          </a:p>
          <a:p>
            <a:r>
              <a:rPr lang="en-GB" sz="1000" dirty="0">
                <a:hlinkClick r:id="rId5"/>
              </a:rPr>
              <a:t>The 9 Secrets to Attract More Guests on Airbnb - (alexwongcopywriting.com)</a:t>
            </a:r>
            <a:r>
              <a:rPr lang="en-GB" sz="1000" dirty="0"/>
              <a:t>  </a:t>
            </a:r>
            <a:r>
              <a:rPr lang="en-GB" sz="1000" dirty="0">
                <a:solidFill>
                  <a:schemeClr val="tx2"/>
                </a:solidFill>
              </a:rPr>
              <a:t>Accessed on 18</a:t>
            </a:r>
            <a:r>
              <a:rPr lang="en-GB" sz="1000" baseline="30000" dirty="0">
                <a:solidFill>
                  <a:schemeClr val="tx2"/>
                </a:solidFill>
              </a:rPr>
              <a:t>th</a:t>
            </a:r>
            <a:r>
              <a:rPr lang="en-GB" sz="1000" dirty="0">
                <a:solidFill>
                  <a:schemeClr val="tx2"/>
                </a:solidFill>
              </a:rPr>
              <a:t> January 2022).</a:t>
            </a:r>
            <a:r>
              <a:rPr lang="en-GB" sz="1100" dirty="0">
                <a:solidFill>
                  <a:schemeClr val="tx2"/>
                </a:solidFill>
              </a:rPr>
              <a:t> </a:t>
            </a:r>
          </a:p>
          <a:p>
            <a:r>
              <a:rPr lang="en-GB" sz="1100" dirty="0">
                <a:solidFill>
                  <a:schemeClr val="tx2"/>
                </a:solidFill>
              </a:rPr>
              <a:t>Salesforce (2021). What is Digital Transformation. Available at: </a:t>
            </a:r>
          </a:p>
          <a:p>
            <a:r>
              <a:rPr lang="en-GB" sz="1100" dirty="0">
                <a:hlinkClick r:id="rId6"/>
              </a:rPr>
              <a:t>What is Digital Transformation? | A Definition by Salesforce - Salesforce EMEA</a:t>
            </a:r>
            <a:r>
              <a:rPr lang="en-GB" sz="1100" dirty="0"/>
              <a:t>  </a:t>
            </a:r>
            <a:r>
              <a:rPr lang="en-GB" sz="1100" dirty="0">
                <a:solidFill>
                  <a:schemeClr val="tx2"/>
                </a:solidFill>
              </a:rPr>
              <a:t>(Accessed on 19</a:t>
            </a:r>
            <a:r>
              <a:rPr lang="en-GB" sz="1100" baseline="30000" dirty="0">
                <a:solidFill>
                  <a:schemeClr val="tx2"/>
                </a:solidFill>
              </a:rPr>
              <a:t>th</a:t>
            </a:r>
            <a:r>
              <a:rPr lang="en-GB" sz="1100" dirty="0">
                <a:solidFill>
                  <a:schemeClr val="tx2"/>
                </a:solidFill>
              </a:rPr>
              <a:t> January 2022).</a:t>
            </a:r>
          </a:p>
          <a:p>
            <a:r>
              <a:rPr lang="en-GB" sz="1100" dirty="0" err="1">
                <a:solidFill>
                  <a:schemeClr val="tx2"/>
                </a:solidFill>
              </a:rPr>
              <a:t>Pesonen</a:t>
            </a:r>
            <a:r>
              <a:rPr lang="en-GB" sz="1100" dirty="0">
                <a:solidFill>
                  <a:schemeClr val="tx2"/>
                </a:solidFill>
              </a:rPr>
              <a:t>, J,A and </a:t>
            </a:r>
            <a:r>
              <a:rPr lang="en-GB" sz="1100" dirty="0" err="1">
                <a:solidFill>
                  <a:schemeClr val="tx2"/>
                </a:solidFill>
              </a:rPr>
              <a:t>tussyadiah</a:t>
            </a:r>
            <a:r>
              <a:rPr lang="en-GB" sz="1100" dirty="0">
                <a:solidFill>
                  <a:schemeClr val="tx2"/>
                </a:solidFill>
              </a:rPr>
              <a:t>, I(2017). Peer-to-peer accommodation: drivers and user profiles. Available at:</a:t>
            </a:r>
          </a:p>
          <a:p>
            <a:r>
              <a:rPr lang="en-GB" sz="1100" dirty="0">
                <a:hlinkClick r:id="rId7"/>
              </a:rPr>
              <a:t>(PDF) Peer-To-Peer Accommodation in Europe: Trends, Challenges and Opportunities (researchgate.net)</a:t>
            </a:r>
            <a:r>
              <a:rPr lang="en-GB" sz="1100" dirty="0"/>
              <a:t>. </a:t>
            </a:r>
            <a:r>
              <a:rPr lang="en-GB" sz="1100" dirty="0">
                <a:solidFill>
                  <a:schemeClr val="tx2"/>
                </a:solidFill>
              </a:rPr>
              <a:t>(Accessed on 19</a:t>
            </a:r>
            <a:r>
              <a:rPr lang="en-GB" sz="1100" baseline="30000" dirty="0">
                <a:solidFill>
                  <a:schemeClr val="tx2"/>
                </a:solidFill>
              </a:rPr>
              <a:t>th</a:t>
            </a:r>
            <a:r>
              <a:rPr lang="en-GB" sz="1100" dirty="0">
                <a:solidFill>
                  <a:schemeClr val="tx2"/>
                </a:solidFill>
              </a:rPr>
              <a:t> January 2022).</a:t>
            </a:r>
            <a:endParaRPr lang="en-US" sz="1400" dirty="0">
              <a:solidFill>
                <a:schemeClr val="tx2"/>
              </a:solidFill>
            </a:endParaRPr>
          </a:p>
        </p:txBody>
      </p:sp>
    </p:spTree>
    <p:extLst>
      <p:ext uri="{BB962C8B-B14F-4D97-AF65-F5344CB8AC3E}">
        <p14:creationId xmlns:p14="http://schemas.microsoft.com/office/powerpoint/2010/main" val="39710640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2F494FA0-9150-4F47-A557-55A540E0F640}"/>
              </a:ext>
            </a:extLst>
          </p:cNvPr>
          <p:cNvSpPr>
            <a:spLocks noGrp="1"/>
          </p:cNvSpPr>
          <p:nvPr>
            <p:ph type="title"/>
          </p:nvPr>
        </p:nvSpPr>
        <p:spPr>
          <a:xfrm>
            <a:off x="1066800" y="457518"/>
            <a:ext cx="10058400" cy="380682"/>
          </a:xfrm>
        </p:spPr>
        <p:txBody>
          <a:bodyPr>
            <a:normAutofit/>
          </a:bodyPr>
          <a:lstStyle/>
          <a:p>
            <a:r>
              <a:rPr lang="en-US" sz="1200" dirty="0">
                <a:solidFill>
                  <a:schemeClr val="tx2"/>
                </a:solidFill>
              </a:rPr>
              <a:t>References</a:t>
            </a:r>
          </a:p>
        </p:txBody>
      </p:sp>
      <p:sp>
        <p:nvSpPr>
          <p:cNvPr id="9" name="Content Placeholder 2">
            <a:extLst>
              <a:ext uri="{FF2B5EF4-FFF2-40B4-BE49-F238E27FC236}">
                <a16:creationId xmlns:a16="http://schemas.microsoft.com/office/drawing/2014/main" id="{1128CA95-8B08-4288-9E62-22B5C2CE94FF}"/>
              </a:ext>
            </a:extLst>
          </p:cNvPr>
          <p:cNvSpPr>
            <a:spLocks noGrp="1"/>
          </p:cNvSpPr>
          <p:nvPr>
            <p:ph idx="1"/>
          </p:nvPr>
        </p:nvSpPr>
        <p:spPr>
          <a:xfrm>
            <a:off x="1066800" y="914400"/>
            <a:ext cx="10058400" cy="5257801"/>
          </a:xfrm>
        </p:spPr>
        <p:txBody>
          <a:bodyPr>
            <a:normAutofit/>
          </a:bodyPr>
          <a:lstStyle/>
          <a:p>
            <a:r>
              <a:rPr lang="en-US" sz="1100" dirty="0">
                <a:solidFill>
                  <a:schemeClr val="tx2"/>
                </a:solidFill>
              </a:rPr>
              <a:t>Google,(2022) peer-to-peer Accommodation networks. Available at:</a:t>
            </a:r>
          </a:p>
          <a:p>
            <a:r>
              <a:rPr lang="en-GB" sz="1100" dirty="0">
                <a:hlinkClick r:id="rId2"/>
              </a:rPr>
              <a:t>balance of power peer-to-peer accommodation - Google Search</a:t>
            </a:r>
            <a:r>
              <a:rPr lang="en-GB" sz="1100" dirty="0"/>
              <a:t>  </a:t>
            </a:r>
            <a:r>
              <a:rPr lang="en-GB" sz="1100" dirty="0">
                <a:solidFill>
                  <a:schemeClr val="tx2"/>
                </a:solidFill>
              </a:rPr>
              <a:t>(Accessed on 19</a:t>
            </a:r>
            <a:r>
              <a:rPr lang="en-GB" sz="1100" baseline="30000" dirty="0">
                <a:solidFill>
                  <a:schemeClr val="tx2"/>
                </a:solidFill>
              </a:rPr>
              <a:t>th</a:t>
            </a:r>
            <a:r>
              <a:rPr lang="en-GB" sz="1100" dirty="0">
                <a:solidFill>
                  <a:schemeClr val="tx2"/>
                </a:solidFill>
              </a:rPr>
              <a:t> January 2022).</a:t>
            </a:r>
          </a:p>
          <a:p>
            <a:r>
              <a:rPr lang="en-GB" sz="1100" dirty="0" err="1">
                <a:solidFill>
                  <a:schemeClr val="tx2"/>
                </a:solidFill>
              </a:rPr>
              <a:t>Farmaki,A</a:t>
            </a:r>
            <a:r>
              <a:rPr lang="en-GB" sz="1100" dirty="0">
                <a:solidFill>
                  <a:schemeClr val="tx2"/>
                </a:solidFill>
              </a:rPr>
              <a:t>, </a:t>
            </a:r>
            <a:r>
              <a:rPr lang="en-GB" sz="1100" dirty="0" err="1">
                <a:solidFill>
                  <a:schemeClr val="tx2"/>
                </a:solidFill>
              </a:rPr>
              <a:t>Kaniaddakis</a:t>
            </a:r>
            <a:r>
              <a:rPr lang="en-GB" sz="1100" dirty="0">
                <a:solidFill>
                  <a:schemeClr val="tx2"/>
                </a:solidFill>
              </a:rPr>
              <a:t>, A, Power dynamics in peer-to-peer accommodation: insights from Airbnb hosts. Available at:</a:t>
            </a:r>
          </a:p>
          <a:p>
            <a:r>
              <a:rPr lang="en-GB" sz="1000" dirty="0">
                <a:hlinkClick r:id="rId3"/>
              </a:rPr>
              <a:t>Power dynamics in peer-to-peer accommodation: Insights from Airbnb hosts (nih.gov)</a:t>
            </a:r>
            <a:r>
              <a:rPr lang="en-GB" sz="1000" dirty="0"/>
              <a:t>. </a:t>
            </a:r>
            <a:r>
              <a:rPr lang="en-GB" sz="1000" dirty="0">
                <a:solidFill>
                  <a:schemeClr val="tx2"/>
                </a:solidFill>
              </a:rPr>
              <a:t>( Accessed on 19</a:t>
            </a:r>
            <a:r>
              <a:rPr lang="en-GB" sz="1000" baseline="30000" dirty="0">
                <a:solidFill>
                  <a:schemeClr val="tx2"/>
                </a:solidFill>
              </a:rPr>
              <a:t>th</a:t>
            </a:r>
            <a:r>
              <a:rPr lang="en-GB" sz="1000" dirty="0">
                <a:solidFill>
                  <a:schemeClr val="tx2"/>
                </a:solidFill>
              </a:rPr>
              <a:t> JANUARY 2022).</a:t>
            </a:r>
          </a:p>
          <a:p>
            <a:r>
              <a:rPr lang="en-GB" sz="1000" dirty="0" err="1">
                <a:solidFill>
                  <a:schemeClr val="tx2"/>
                </a:solidFill>
              </a:rPr>
              <a:t>Coorpacademy</a:t>
            </a:r>
            <a:r>
              <a:rPr lang="en-GB" sz="1000" dirty="0">
                <a:solidFill>
                  <a:schemeClr val="tx2"/>
                </a:solidFill>
              </a:rPr>
              <a:t>,(2021). Airbnb, spearheading the employee experience. Available at:</a:t>
            </a:r>
          </a:p>
          <a:p>
            <a:r>
              <a:rPr lang="en-GB" sz="1000" dirty="0">
                <a:hlinkClick r:id="rId4"/>
              </a:rPr>
              <a:t>Airbnb, spearheading the employee experience - </a:t>
            </a:r>
            <a:r>
              <a:rPr lang="en-GB" sz="1000" dirty="0" err="1">
                <a:hlinkClick r:id="rId4"/>
              </a:rPr>
              <a:t>Coorpacademy's</a:t>
            </a:r>
            <a:r>
              <a:rPr lang="en-GB" sz="1000" dirty="0">
                <a:hlinkClick r:id="rId4"/>
              </a:rPr>
              <a:t> Blog</a:t>
            </a:r>
            <a:r>
              <a:rPr lang="en-GB" sz="1000" dirty="0"/>
              <a:t>. (</a:t>
            </a:r>
            <a:r>
              <a:rPr lang="en-US" sz="1100" dirty="0">
                <a:solidFill>
                  <a:schemeClr val="tx2"/>
                </a:solidFill>
              </a:rPr>
              <a:t> Accessed on 19</a:t>
            </a:r>
            <a:r>
              <a:rPr lang="en-US" sz="1100" baseline="30000" dirty="0">
                <a:solidFill>
                  <a:schemeClr val="tx2"/>
                </a:solidFill>
              </a:rPr>
              <a:t>th</a:t>
            </a:r>
            <a:r>
              <a:rPr lang="en-US" sz="1100" dirty="0">
                <a:solidFill>
                  <a:schemeClr val="tx2"/>
                </a:solidFill>
              </a:rPr>
              <a:t> January 2022).</a:t>
            </a:r>
          </a:p>
          <a:p>
            <a:r>
              <a:rPr lang="en-US" sz="1100" dirty="0" err="1">
                <a:solidFill>
                  <a:schemeClr val="tx2"/>
                </a:solidFill>
              </a:rPr>
              <a:t>Shugair</a:t>
            </a:r>
            <a:r>
              <a:rPr lang="en-US" sz="1100" dirty="0">
                <a:solidFill>
                  <a:schemeClr val="tx2"/>
                </a:solidFill>
              </a:rPr>
              <a:t> s, (2019), pinto D.C. Mattila A.S, Benefits of authenticity: post-failure loyalty in the sharing economy. Available at:</a:t>
            </a:r>
          </a:p>
          <a:p>
            <a:r>
              <a:rPr lang="en-US" sz="1100" dirty="0">
                <a:solidFill>
                  <a:schemeClr val="tx2"/>
                </a:solidFill>
              </a:rPr>
              <a:t>https://eur01.safelinks.protection.outlook.com/?url=https%3A%2F%2Fwww.sciencedirect.com%2Fscience%2Farticle%2Fabs%2Fpii%2FS0160738319300921&amp;data=04%7C01%7C1906903%40student.uwtsd.ac.uk%7Cd8790604f6224988831f08d9e4b976d5%7C4e0f11f9046e45059cb8db2152311e21%7C0%7C0%7C637792307469462488%7CUnknown%7CTWFpbGZsb3d8eyJWIjoiMC4wLjAwMDAiLCJQIjoiV2luMzIiLCJBTiI6Ik1haWwiLCJXVCI6Mn0%3D%7C3000&amp;sdata=JSxDv5pdMeI8U01G0WEpz3AihkhEaSkXV45Fnru3Bmg%3D&amp;reserved=0 </a:t>
            </a:r>
          </a:p>
        </p:txBody>
      </p:sp>
    </p:spTree>
    <p:extLst>
      <p:ext uri="{BB962C8B-B14F-4D97-AF65-F5344CB8AC3E}">
        <p14:creationId xmlns:p14="http://schemas.microsoft.com/office/powerpoint/2010/main" val="40690454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Cherry Blossom 16x9">
  <a:themeElements>
    <a:clrScheme name="CherryBlossom">
      <a:dk1>
        <a:srgbClr val="595959"/>
      </a:dk1>
      <a:lt1>
        <a:sysClr val="window" lastClr="FFFFFF"/>
      </a:lt1>
      <a:dk2>
        <a:srgbClr val="000000"/>
      </a:dk2>
      <a:lt2>
        <a:srgbClr val="F6F7E4"/>
      </a:lt2>
      <a:accent1>
        <a:srgbClr val="C44475"/>
      </a:accent1>
      <a:accent2>
        <a:srgbClr val="FA906A"/>
      </a:accent2>
      <a:accent3>
        <a:srgbClr val="FCB268"/>
      </a:accent3>
      <a:accent4>
        <a:srgbClr val="DB6B70"/>
      </a:accent4>
      <a:accent5>
        <a:srgbClr val="D680A5"/>
      </a:accent5>
      <a:accent6>
        <a:srgbClr val="BA7362"/>
      </a:accent6>
      <a:hlink>
        <a:srgbClr val="DB6B70"/>
      </a:hlink>
      <a:folHlink>
        <a:srgbClr val="969696"/>
      </a:folHlink>
    </a:clrScheme>
    <a:fontScheme name="Cambria">
      <a:majorFont>
        <a:latin typeface="Cambria"/>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mbria"/>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F00001117.potx" id="{A8D831F9-2DA4-4700-B230-431725864604}" vid="{ED9A2A59-32A4-4461-8593-D9E87F204B18}"/>
    </a:ext>
  </a:extLst>
</a:theme>
</file>

<file path=ppt/theme/theme2.xml><?xml version="1.0" encoding="utf-8"?>
<a:theme xmlns:a="http://schemas.openxmlformats.org/drawingml/2006/main" name="Office Theme">
  <a:themeElements>
    <a:clrScheme name="CherryBlossom">
      <a:dk1>
        <a:srgbClr val="595959"/>
      </a:dk1>
      <a:lt1>
        <a:sysClr val="window" lastClr="FFFFFF"/>
      </a:lt1>
      <a:dk2>
        <a:srgbClr val="000000"/>
      </a:dk2>
      <a:lt2>
        <a:srgbClr val="F6F7E4"/>
      </a:lt2>
      <a:accent1>
        <a:srgbClr val="C44475"/>
      </a:accent1>
      <a:accent2>
        <a:srgbClr val="FA906A"/>
      </a:accent2>
      <a:accent3>
        <a:srgbClr val="FCB268"/>
      </a:accent3>
      <a:accent4>
        <a:srgbClr val="DB6B70"/>
      </a:accent4>
      <a:accent5>
        <a:srgbClr val="D680A5"/>
      </a:accent5>
      <a:accent6>
        <a:srgbClr val="BA7362"/>
      </a:accent6>
      <a:hlink>
        <a:srgbClr val="DB6B70"/>
      </a:hlink>
      <a:folHlink>
        <a:srgbClr val="969696"/>
      </a:folHlink>
    </a:clrScheme>
    <a:fontScheme name="Cambria">
      <a:majorFont>
        <a:latin typeface="Cambria"/>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mbria"/>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57000"/>
                <a:satMod val="101000"/>
              </a:schemeClr>
            </a:gs>
            <a:gs pos="50000">
              <a:schemeClr val="phClr">
                <a:lumMod val="137000"/>
                <a:satMod val="103000"/>
              </a:schemeClr>
            </a:gs>
            <a:gs pos="100000">
              <a:schemeClr val="phClr">
                <a:lumMod val="115000"/>
                <a:satMod val="109000"/>
              </a:schemeClr>
            </a:gs>
          </a:gsLst>
          <a:lin ang="5400000" scaled="0"/>
        </a:gradFill>
        <a:gradFill rotWithShape="1">
          <a:gsLst>
            <a:gs pos="0">
              <a:schemeClr val="phClr">
                <a:satMod val="103000"/>
                <a:lumMod val="118000"/>
              </a:schemeClr>
            </a:gs>
            <a:gs pos="50000">
              <a:schemeClr val="phClr">
                <a:satMod val="89000"/>
                <a:lumMod val="91000"/>
              </a:schemeClr>
            </a:gs>
            <a:gs pos="100000">
              <a:schemeClr val="phClr">
                <a:lumMod val="6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100000"/>
                <a:satMod val="100000"/>
                <a:shade val="0"/>
              </a:schemeClr>
            </a:gs>
            <a:gs pos="0">
              <a:scrgbClr r="0" g="0" b="0"/>
            </a:gs>
            <a:gs pos="100000">
              <a:schemeClr val="phClr">
                <a:shade val="100000"/>
                <a:satMod val="100000"/>
              </a:schemeClr>
            </a:gs>
          </a:gsLst>
          <a:lin ang="5400000" scaled="0"/>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CherryBlossom">
      <a:dk1>
        <a:srgbClr val="595959"/>
      </a:dk1>
      <a:lt1>
        <a:sysClr val="window" lastClr="FFFFFF"/>
      </a:lt1>
      <a:dk2>
        <a:srgbClr val="000000"/>
      </a:dk2>
      <a:lt2>
        <a:srgbClr val="F6F7E4"/>
      </a:lt2>
      <a:accent1>
        <a:srgbClr val="C44475"/>
      </a:accent1>
      <a:accent2>
        <a:srgbClr val="FA906A"/>
      </a:accent2>
      <a:accent3>
        <a:srgbClr val="FCB268"/>
      </a:accent3>
      <a:accent4>
        <a:srgbClr val="DB6B70"/>
      </a:accent4>
      <a:accent5>
        <a:srgbClr val="D680A5"/>
      </a:accent5>
      <a:accent6>
        <a:srgbClr val="BA7362"/>
      </a:accent6>
      <a:hlink>
        <a:srgbClr val="DB6B70"/>
      </a:hlink>
      <a:folHlink>
        <a:srgbClr val="969696"/>
      </a:folHlink>
    </a:clrScheme>
    <a:fontScheme name="Cambria">
      <a:majorFont>
        <a:latin typeface="Cambria"/>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mbria"/>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57000"/>
                <a:satMod val="101000"/>
              </a:schemeClr>
            </a:gs>
            <a:gs pos="50000">
              <a:schemeClr val="phClr">
                <a:lumMod val="137000"/>
                <a:satMod val="103000"/>
              </a:schemeClr>
            </a:gs>
            <a:gs pos="100000">
              <a:schemeClr val="phClr">
                <a:lumMod val="115000"/>
                <a:satMod val="109000"/>
              </a:schemeClr>
            </a:gs>
          </a:gsLst>
          <a:lin ang="5400000" scaled="0"/>
        </a:gradFill>
        <a:gradFill rotWithShape="1">
          <a:gsLst>
            <a:gs pos="0">
              <a:schemeClr val="phClr">
                <a:satMod val="103000"/>
                <a:lumMod val="118000"/>
              </a:schemeClr>
            </a:gs>
            <a:gs pos="50000">
              <a:schemeClr val="phClr">
                <a:satMod val="89000"/>
                <a:lumMod val="91000"/>
              </a:schemeClr>
            </a:gs>
            <a:gs pos="100000">
              <a:schemeClr val="phClr">
                <a:lumMod val="6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100000"/>
                <a:satMod val="100000"/>
                <a:shade val="0"/>
              </a:schemeClr>
            </a:gs>
            <a:gs pos="0">
              <a:scrgbClr r="0" g="0" b="0"/>
            </a:gs>
            <a:gs pos="100000">
              <a:schemeClr val="phClr">
                <a:shade val="100000"/>
                <a:satMod val="100000"/>
              </a:schemeClr>
            </a:gs>
          </a:gsLst>
          <a:lin ang="5400000" scaled="0"/>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Cherry blossom nature presentation (widescreen)</Template>
  <TotalTime>3714</TotalTime>
  <Words>2339</Words>
  <Application>Microsoft Office PowerPoint</Application>
  <PresentationFormat>Widescreen</PresentationFormat>
  <Paragraphs>100</Paragraphs>
  <Slides>15</Slides>
  <Notes>12</Notes>
  <HiddenSlides>0</HiddenSlides>
  <MMClips>14</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15</vt:i4>
      </vt:variant>
    </vt:vector>
  </HeadingPairs>
  <TitlesOfParts>
    <vt:vector size="22" baseType="lpstr">
      <vt:lpstr>Arial</vt:lpstr>
      <vt:lpstr>Calibri</vt:lpstr>
      <vt:lpstr>Cambria</vt:lpstr>
      <vt:lpstr>Roboto, sans-serif</vt:lpstr>
      <vt:lpstr>Times New Roman</vt:lpstr>
      <vt:lpstr>Wingdings</vt:lpstr>
      <vt:lpstr>Cherry Blossom 16x9</vt:lpstr>
      <vt:lpstr>Louise Davies                                         Dr Roisin Mullins BMSP6002                                                               1906903</vt:lpstr>
      <vt:lpstr>INTRODUCTION</vt:lpstr>
      <vt:lpstr>Chapter 1</vt:lpstr>
      <vt:lpstr>Peer-to-peer Accommodation Networks       Chapter 1 The need to attract buyers and sellers though Airbnb digital business  Confidence Variation</vt:lpstr>
      <vt:lpstr>Balance of power                                                                                                                  Chapter 1 The peer-to-peer curriculum vitae Risk assessment and permission to buy </vt:lpstr>
      <vt:lpstr>Flexibility                                                                                      Chapter 1 Guarantees perfect match </vt:lpstr>
      <vt:lpstr>Supporting Events           Chapter 10</vt:lpstr>
      <vt:lpstr>Enhancing the image of a destination                                    Chapter 10 Shifting demand to off-season Accommodation challenges relating to event </vt:lpstr>
      <vt:lpstr>Providing accommodation for events                                               Chapter 10 Building permanent infrastructure Bringing in temporary infrastructure Harvesting existing infrastructure</vt:lpstr>
      <vt:lpstr>                                                                                                                                                                                                                         Chapter 14  </vt:lpstr>
      <vt:lpstr>Networks as part of the problem                                               Chapter 14  Networks as part of the solution</vt:lpstr>
      <vt:lpstr>Conclusion This PowerPoint explains the peer-to-peer of Airbnb and how booking an accommodation almost anywhere has been made possible by the click of a button, </vt:lpstr>
      <vt:lpstr>Thank you for listening. Any question’s </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Louise Davies                                         Dr Roisin Mullins BMSP6002                                                               1906903</dc:title>
  <dc:creator>Louise Edith Davies (1906903)</dc:creator>
  <cp:lastModifiedBy>Louise Davies (1906903)</cp:lastModifiedBy>
  <cp:revision>4</cp:revision>
  <dcterms:created xsi:type="dcterms:W3CDTF">2022-01-22T18:16:48Z</dcterms:created>
  <dcterms:modified xsi:type="dcterms:W3CDTF">2022-03-08T23:39:50Z</dcterms:modified>
</cp:coreProperties>
</file>