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6" r:id="rId2"/>
    <p:sldId id="257" r:id="rId3"/>
    <p:sldId id="258" r:id="rId4"/>
    <p:sldId id="260" r:id="rId5"/>
    <p:sldId id="262" r:id="rId6"/>
    <p:sldId id="263" r:id="rId7"/>
    <p:sldId id="264" r:id="rId8"/>
    <p:sldId id="261" r:id="rId9"/>
    <p:sldId id="265" r:id="rId10"/>
    <p:sldId id="266" r:id="rId11"/>
    <p:sldId id="267" r:id="rId12"/>
    <p:sldId id="268" r:id="rId13"/>
    <p:sldId id="270" r:id="rId14"/>
    <p:sldId id="269" r:id="rId15"/>
    <p:sldId id="271" r:id="rId16"/>
    <p:sldId id="272" r:id="rId17"/>
    <p:sldId id="274" r:id="rId18"/>
    <p:sldId id="275" r:id="rId19"/>
    <p:sldId id="286" r:id="rId20"/>
    <p:sldId id="301" r:id="rId21"/>
    <p:sldId id="316" r:id="rId22"/>
    <p:sldId id="294" r:id="rId23"/>
    <p:sldId id="317" r:id="rId24"/>
    <p:sldId id="319" r:id="rId25"/>
    <p:sldId id="320" r:id="rId26"/>
    <p:sldId id="321" r:id="rId27"/>
    <p:sldId id="322" r:id="rId28"/>
    <p:sldId id="324" r:id="rId29"/>
    <p:sldId id="325" r:id="rId30"/>
    <p:sldId id="326" r:id="rId31"/>
    <p:sldId id="327" r:id="rId32"/>
    <p:sldId id="328" r:id="rId33"/>
    <p:sldId id="329" r:id="rId34"/>
    <p:sldId id="331" r:id="rId35"/>
    <p:sldId id="332" r:id="rId36"/>
    <p:sldId id="25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06B8D5-09C4-4F4F-8075-4D1AD6B34894}" v="53" dt="2026-02-06T12:10:36.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4" autoAdjust="0"/>
    <p:restoredTop sz="85678" autoAdjust="0"/>
  </p:normalViewPr>
  <p:slideViewPr>
    <p:cSldViewPr snapToGrid="0">
      <p:cViewPr varScale="1">
        <p:scale>
          <a:sx n="88" d="100"/>
          <a:sy n="88" d="100"/>
        </p:scale>
        <p:origin x="26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custSel addSld delSld modSld sldOrd">
      <pc:chgData name="Jonathan Wyatt" userId="c3e1212f-7374-4739-8e9f-f13855138211" providerId="ADAL" clId="{EBBE8D78-A078-4DBC-8848-CE30C0299687}" dt="2026-02-06T12:17:09.577" v="2712" actId="26606"/>
      <pc:docMkLst>
        <pc:docMk/>
      </pc:docMkLst>
      <pc:sldChg chg="addSp delSp modSp mod setBg">
        <pc:chgData name="Jonathan Wyatt" userId="c3e1212f-7374-4739-8e9f-f13855138211" providerId="ADAL" clId="{EBBE8D78-A078-4DBC-8848-CE30C0299687}" dt="2026-02-06T12:11:23.326" v="2174" actId="26606"/>
        <pc:sldMkLst>
          <pc:docMk/>
          <pc:sldMk cId="2042141668" sldId="257"/>
        </pc:sldMkLst>
        <pc:spChg chg="mod">
          <ac:chgData name="Jonathan Wyatt" userId="c3e1212f-7374-4739-8e9f-f13855138211" providerId="ADAL" clId="{EBBE8D78-A078-4DBC-8848-CE30C0299687}" dt="2026-02-06T12:11:23.326" v="2174" actId="26606"/>
          <ac:spMkLst>
            <pc:docMk/>
            <pc:sldMk cId="2042141668" sldId="257"/>
            <ac:spMk id="2" creationId="{0B9840AF-9447-EDB4-5120-4BF32C52A16C}"/>
          </ac:spMkLst>
        </pc:spChg>
        <pc:spChg chg="del mod">
          <ac:chgData name="Jonathan Wyatt" userId="c3e1212f-7374-4739-8e9f-f13855138211" providerId="ADAL" clId="{EBBE8D78-A078-4DBC-8848-CE30C0299687}" dt="2026-02-06T12:11:23.326" v="2174" actId="26606"/>
          <ac:spMkLst>
            <pc:docMk/>
            <pc:sldMk cId="2042141668" sldId="257"/>
            <ac:spMk id="3" creationId="{88F014F1-AE82-16C9-DCEF-1BDADF97F342}"/>
          </ac:spMkLst>
        </pc:spChg>
        <pc:spChg chg="add">
          <ac:chgData name="Jonathan Wyatt" userId="c3e1212f-7374-4739-8e9f-f13855138211" providerId="ADAL" clId="{EBBE8D78-A078-4DBC-8848-CE30C0299687}" dt="2026-02-06T12:11:23.326" v="2174" actId="26606"/>
          <ac:spMkLst>
            <pc:docMk/>
            <pc:sldMk cId="2042141668" sldId="257"/>
            <ac:spMk id="9" creationId="{F68B2C62-7648-4430-90D5-AE0F252AF113}"/>
          </ac:spMkLst>
        </pc:spChg>
        <pc:graphicFrameChg chg="add">
          <ac:chgData name="Jonathan Wyatt" userId="c3e1212f-7374-4739-8e9f-f13855138211" providerId="ADAL" clId="{EBBE8D78-A078-4DBC-8848-CE30C0299687}" dt="2026-02-06T12:11:23.326" v="2174" actId="26606"/>
          <ac:graphicFrameMkLst>
            <pc:docMk/>
            <pc:sldMk cId="2042141668" sldId="257"/>
            <ac:graphicFrameMk id="5" creationId="{8CC4A2E4-0DA3-453C-637B-25A076101424}"/>
          </ac:graphicFrameMkLst>
        </pc:graphicFrameChg>
        <pc:cxnChg chg="add">
          <ac:chgData name="Jonathan Wyatt" userId="c3e1212f-7374-4739-8e9f-f13855138211" providerId="ADAL" clId="{EBBE8D78-A078-4DBC-8848-CE30C0299687}" dt="2026-02-06T12:11:23.326" v="2174" actId="26606"/>
          <ac:cxnSpMkLst>
            <pc:docMk/>
            <pc:sldMk cId="2042141668" sldId="257"/>
            <ac:cxnSpMk id="11" creationId="{AAD0195E-7F27-4D06-9427-0C121D721A14}"/>
          </ac:cxnSpMkLst>
        </pc:cxnChg>
        <pc:cxnChg chg="add">
          <ac:chgData name="Jonathan Wyatt" userId="c3e1212f-7374-4739-8e9f-f13855138211" providerId="ADAL" clId="{EBBE8D78-A078-4DBC-8848-CE30C0299687}" dt="2026-02-06T12:11:23.326" v="2174" actId="26606"/>
          <ac:cxnSpMkLst>
            <pc:docMk/>
            <pc:sldMk cId="2042141668" sldId="257"/>
            <ac:cxnSpMk id="13" creationId="{9D74C2FC-3228-4FC1-B97B-87AD35508D91}"/>
          </ac:cxnSpMkLst>
        </pc:cxnChg>
      </pc:sldChg>
      <pc:sldChg chg="modSp mod">
        <pc:chgData name="Jonathan Wyatt" userId="c3e1212f-7374-4739-8e9f-f13855138211" providerId="ADAL" clId="{EBBE8D78-A078-4DBC-8848-CE30C0299687}" dt="2026-02-06T11:40:49.423" v="1761" actId="20577"/>
        <pc:sldMkLst>
          <pc:docMk/>
          <pc:sldMk cId="1828250916" sldId="259"/>
        </pc:sldMkLst>
        <pc:spChg chg="mod">
          <ac:chgData name="Jonathan Wyatt" userId="c3e1212f-7374-4739-8e9f-f13855138211" providerId="ADAL" clId="{EBBE8D78-A078-4DBC-8848-CE30C0299687}" dt="2026-02-06T11:40:49.423" v="1761" actId="20577"/>
          <ac:spMkLst>
            <pc:docMk/>
            <pc:sldMk cId="1828250916" sldId="259"/>
            <ac:spMk id="3" creationId="{C4C1CABE-A595-3A2A-F969-C0330C8D858D}"/>
          </ac:spMkLst>
        </pc:spChg>
      </pc:sldChg>
      <pc:sldChg chg="ord">
        <pc:chgData name="Jonathan Wyatt" userId="c3e1212f-7374-4739-8e9f-f13855138211" providerId="ADAL" clId="{EBBE8D78-A078-4DBC-8848-CE30C0299687}" dt="2026-02-06T10:56:08.095" v="1"/>
        <pc:sldMkLst>
          <pc:docMk/>
          <pc:sldMk cId="2909795269" sldId="263"/>
        </pc:sldMkLst>
      </pc:sldChg>
      <pc:sldChg chg="ord">
        <pc:chgData name="Jonathan Wyatt" userId="c3e1212f-7374-4739-8e9f-f13855138211" providerId="ADAL" clId="{EBBE8D78-A078-4DBC-8848-CE30C0299687}" dt="2026-02-06T10:56:09.625" v="3"/>
        <pc:sldMkLst>
          <pc:docMk/>
          <pc:sldMk cId="1647589138" sldId="264"/>
        </pc:sldMkLst>
      </pc:sldChg>
      <pc:sldChg chg="addSp modSp mod setBg">
        <pc:chgData name="Jonathan Wyatt" userId="c3e1212f-7374-4739-8e9f-f13855138211" providerId="ADAL" clId="{EBBE8D78-A078-4DBC-8848-CE30C0299687}" dt="2026-02-06T11:10:27.276" v="204" actId="122"/>
        <pc:sldMkLst>
          <pc:docMk/>
          <pc:sldMk cId="3883497779" sldId="265"/>
        </pc:sldMkLst>
        <pc:spChg chg="mod">
          <ac:chgData name="Jonathan Wyatt" userId="c3e1212f-7374-4739-8e9f-f13855138211" providerId="ADAL" clId="{EBBE8D78-A078-4DBC-8848-CE30C0299687}" dt="2026-02-06T11:10:23.736" v="203" actId="26606"/>
          <ac:spMkLst>
            <pc:docMk/>
            <pc:sldMk cId="3883497779" sldId="265"/>
            <ac:spMk id="2" creationId="{2CF3CC2F-F0FC-A3C4-1C40-4E967569E9DB}"/>
          </ac:spMkLst>
        </pc:spChg>
        <pc:spChg chg="mod">
          <ac:chgData name="Jonathan Wyatt" userId="c3e1212f-7374-4739-8e9f-f13855138211" providerId="ADAL" clId="{EBBE8D78-A078-4DBC-8848-CE30C0299687}" dt="2026-02-06T11:10:27.276" v="204" actId="122"/>
          <ac:spMkLst>
            <pc:docMk/>
            <pc:sldMk cId="3883497779" sldId="265"/>
            <ac:spMk id="3" creationId="{C6D46DEB-14EF-CFF3-E56A-F2D5193DCE7C}"/>
          </ac:spMkLst>
        </pc:spChg>
        <pc:spChg chg="add">
          <ac:chgData name="Jonathan Wyatt" userId="c3e1212f-7374-4739-8e9f-f13855138211" providerId="ADAL" clId="{EBBE8D78-A078-4DBC-8848-CE30C0299687}" dt="2026-02-06T11:10:23.736" v="203" actId="26606"/>
          <ac:spMkLst>
            <pc:docMk/>
            <pc:sldMk cId="3883497779" sldId="265"/>
            <ac:spMk id="6157" creationId="{341BFA31-6544-45C2-9DA0-9E1C5E0B1959}"/>
          </ac:spMkLst>
        </pc:spChg>
        <pc:picChg chg="add mod">
          <ac:chgData name="Jonathan Wyatt" userId="c3e1212f-7374-4739-8e9f-f13855138211" providerId="ADAL" clId="{EBBE8D78-A078-4DBC-8848-CE30C0299687}" dt="2026-02-06T11:10:23.736" v="203" actId="26606"/>
          <ac:picMkLst>
            <pc:docMk/>
            <pc:sldMk cId="3883497779" sldId="265"/>
            <ac:picMk id="6146" creationId="{35D60828-47A3-DADB-A14C-0853CE311DB8}"/>
          </ac:picMkLst>
        </pc:picChg>
        <pc:picChg chg="add mod">
          <ac:chgData name="Jonathan Wyatt" userId="c3e1212f-7374-4739-8e9f-f13855138211" providerId="ADAL" clId="{EBBE8D78-A078-4DBC-8848-CE30C0299687}" dt="2026-02-06T11:10:27.276" v="204" actId="122"/>
          <ac:picMkLst>
            <pc:docMk/>
            <pc:sldMk cId="3883497779" sldId="265"/>
            <ac:picMk id="6148" creationId="{E5C8FBB3-6AEA-B017-6D9B-BB9019E538F2}"/>
          </ac:picMkLst>
        </pc:picChg>
        <pc:cxnChg chg="add">
          <ac:chgData name="Jonathan Wyatt" userId="c3e1212f-7374-4739-8e9f-f13855138211" providerId="ADAL" clId="{EBBE8D78-A078-4DBC-8848-CE30C0299687}" dt="2026-02-06T11:10:23.736" v="203" actId="26606"/>
          <ac:cxnSpMkLst>
            <pc:docMk/>
            <pc:sldMk cId="3883497779" sldId="265"/>
            <ac:cxnSpMk id="6153" creationId="{F64F9B95-9045-48D2-B9F3-2927E98F54AA}"/>
          </ac:cxnSpMkLst>
        </pc:cxnChg>
        <pc:cxnChg chg="add">
          <ac:chgData name="Jonathan Wyatt" userId="c3e1212f-7374-4739-8e9f-f13855138211" providerId="ADAL" clId="{EBBE8D78-A078-4DBC-8848-CE30C0299687}" dt="2026-02-06T11:10:23.736" v="203" actId="26606"/>
          <ac:cxnSpMkLst>
            <pc:docMk/>
            <pc:sldMk cId="3883497779" sldId="265"/>
            <ac:cxnSpMk id="6155" creationId="{085AA86F-6A4D-4BCB-A045-D992CDC2959B}"/>
          </ac:cxnSpMkLst>
        </pc:cxnChg>
        <pc:cxnChg chg="add">
          <ac:chgData name="Jonathan Wyatt" userId="c3e1212f-7374-4739-8e9f-f13855138211" providerId="ADAL" clId="{EBBE8D78-A078-4DBC-8848-CE30C0299687}" dt="2026-02-06T11:10:23.736" v="203" actId="26606"/>
          <ac:cxnSpMkLst>
            <pc:docMk/>
            <pc:sldMk cId="3883497779" sldId="265"/>
            <ac:cxnSpMk id="6159" creationId="{DC36F877-5419-44C1-A2CD-376BDDDC3E41}"/>
          </ac:cxnSpMkLst>
        </pc:cxnChg>
        <pc:cxnChg chg="add">
          <ac:chgData name="Jonathan Wyatt" userId="c3e1212f-7374-4739-8e9f-f13855138211" providerId="ADAL" clId="{EBBE8D78-A078-4DBC-8848-CE30C0299687}" dt="2026-02-06T11:10:23.736" v="203" actId="26606"/>
          <ac:cxnSpMkLst>
            <pc:docMk/>
            <pc:sldMk cId="3883497779" sldId="265"/>
            <ac:cxnSpMk id="6161" creationId="{44B21692-652C-4371-95C5-05248EF342FA}"/>
          </ac:cxnSpMkLst>
        </pc:cxnChg>
      </pc:sldChg>
      <pc:sldChg chg="addSp delSp modSp new mod setBg">
        <pc:chgData name="Jonathan Wyatt" userId="c3e1212f-7374-4739-8e9f-f13855138211" providerId="ADAL" clId="{EBBE8D78-A078-4DBC-8848-CE30C0299687}" dt="2026-02-06T11:23:50.381" v="844" actId="14100"/>
        <pc:sldMkLst>
          <pc:docMk/>
          <pc:sldMk cId="2035951859" sldId="266"/>
        </pc:sldMkLst>
        <pc:spChg chg="mod">
          <ac:chgData name="Jonathan Wyatt" userId="c3e1212f-7374-4739-8e9f-f13855138211" providerId="ADAL" clId="{EBBE8D78-A078-4DBC-8848-CE30C0299687}" dt="2026-02-06T11:23:20.847" v="841" actId="26606"/>
          <ac:spMkLst>
            <pc:docMk/>
            <pc:sldMk cId="2035951859" sldId="266"/>
            <ac:spMk id="2" creationId="{A455522F-DDBF-A87C-44A6-381D5D9890D4}"/>
          </ac:spMkLst>
        </pc:spChg>
        <pc:spChg chg="del mod">
          <ac:chgData name="Jonathan Wyatt" userId="c3e1212f-7374-4739-8e9f-f13855138211" providerId="ADAL" clId="{EBBE8D78-A078-4DBC-8848-CE30C0299687}" dt="2026-02-06T11:23:20.847" v="841" actId="26606"/>
          <ac:spMkLst>
            <pc:docMk/>
            <pc:sldMk cId="2035951859" sldId="266"/>
            <ac:spMk id="3" creationId="{D8D892A8-E0EF-FB3D-747D-18F549B894A2}"/>
          </ac:spMkLst>
        </pc:spChg>
        <pc:spChg chg="add">
          <ac:chgData name="Jonathan Wyatt" userId="c3e1212f-7374-4739-8e9f-f13855138211" providerId="ADAL" clId="{EBBE8D78-A078-4DBC-8848-CE30C0299687}" dt="2026-02-06T11:23:20.847" v="841" actId="26606"/>
          <ac:spMkLst>
            <pc:docMk/>
            <pc:sldMk cId="2035951859" sldId="266"/>
            <ac:spMk id="9" creationId="{F68B2C62-7648-4430-90D5-AE0F252AF113}"/>
          </ac:spMkLst>
        </pc:spChg>
        <pc:graphicFrameChg chg="add">
          <ac:chgData name="Jonathan Wyatt" userId="c3e1212f-7374-4739-8e9f-f13855138211" providerId="ADAL" clId="{EBBE8D78-A078-4DBC-8848-CE30C0299687}" dt="2026-02-06T11:23:20.847" v="841" actId="26606"/>
          <ac:graphicFrameMkLst>
            <pc:docMk/>
            <pc:sldMk cId="2035951859" sldId="266"/>
            <ac:graphicFrameMk id="6" creationId="{697DA2F2-CBE0-AF84-9947-B6AE4625D52E}"/>
          </ac:graphicFrameMkLst>
        </pc:graphicFrameChg>
        <pc:picChg chg="add del mod">
          <ac:chgData name="Jonathan Wyatt" userId="c3e1212f-7374-4739-8e9f-f13855138211" providerId="ADAL" clId="{EBBE8D78-A078-4DBC-8848-CE30C0299687}" dt="2026-02-06T11:14:24.605" v="264" actId="478"/>
          <ac:picMkLst>
            <pc:docMk/>
            <pc:sldMk cId="2035951859" sldId="266"/>
            <ac:picMk id="5" creationId="{21F94AD6-3EC4-DFEA-B198-F2EF4E8EBBD2}"/>
          </ac:picMkLst>
        </pc:picChg>
        <pc:picChg chg="add mod">
          <ac:chgData name="Jonathan Wyatt" userId="c3e1212f-7374-4739-8e9f-f13855138211" providerId="ADAL" clId="{EBBE8D78-A078-4DBC-8848-CE30C0299687}" dt="2026-02-06T11:23:50.381" v="844" actId="14100"/>
          <ac:picMkLst>
            <pc:docMk/>
            <pc:sldMk cId="2035951859" sldId="266"/>
            <ac:picMk id="7170" creationId="{DBAFF13E-514E-8C58-7A3E-2A221E8BAC14}"/>
          </ac:picMkLst>
        </pc:picChg>
        <pc:cxnChg chg="add">
          <ac:chgData name="Jonathan Wyatt" userId="c3e1212f-7374-4739-8e9f-f13855138211" providerId="ADAL" clId="{EBBE8D78-A078-4DBC-8848-CE30C0299687}" dt="2026-02-06T11:23:20.847" v="841" actId="26606"/>
          <ac:cxnSpMkLst>
            <pc:docMk/>
            <pc:sldMk cId="2035951859" sldId="266"/>
            <ac:cxnSpMk id="11" creationId="{4BFD5B9F-5FB6-467D-83D5-DF82F1907354}"/>
          </ac:cxnSpMkLst>
        </pc:cxnChg>
      </pc:sldChg>
      <pc:sldChg chg="addSp modSp new mod setBg">
        <pc:chgData name="Jonathan Wyatt" userId="c3e1212f-7374-4739-8e9f-f13855138211" providerId="ADAL" clId="{EBBE8D78-A078-4DBC-8848-CE30C0299687}" dt="2026-02-06T11:34:02.054" v="1375" actId="122"/>
        <pc:sldMkLst>
          <pc:docMk/>
          <pc:sldMk cId="1145832348" sldId="267"/>
        </pc:sldMkLst>
        <pc:spChg chg="mod">
          <ac:chgData name="Jonathan Wyatt" userId="c3e1212f-7374-4739-8e9f-f13855138211" providerId="ADAL" clId="{EBBE8D78-A078-4DBC-8848-CE30C0299687}" dt="2026-02-06T11:31:58.670" v="1238" actId="26606"/>
          <ac:spMkLst>
            <pc:docMk/>
            <pc:sldMk cId="1145832348" sldId="267"/>
            <ac:spMk id="2" creationId="{A7DCCE1E-C3A8-C6F5-0FEE-6F5D2E05C36B}"/>
          </ac:spMkLst>
        </pc:spChg>
        <pc:spChg chg="mod">
          <ac:chgData name="Jonathan Wyatt" userId="c3e1212f-7374-4739-8e9f-f13855138211" providerId="ADAL" clId="{EBBE8D78-A078-4DBC-8848-CE30C0299687}" dt="2026-02-06T11:34:02.054" v="1375" actId="122"/>
          <ac:spMkLst>
            <pc:docMk/>
            <pc:sldMk cId="1145832348" sldId="267"/>
            <ac:spMk id="3" creationId="{3CE03D06-E844-3F00-29A0-8972FDACB5A0}"/>
          </ac:spMkLst>
        </pc:spChg>
        <pc:spChg chg="add">
          <ac:chgData name="Jonathan Wyatt" userId="c3e1212f-7374-4739-8e9f-f13855138211" providerId="ADAL" clId="{EBBE8D78-A078-4DBC-8848-CE30C0299687}" dt="2026-02-06T11:31:58.670" v="1238" actId="26606"/>
          <ac:spMkLst>
            <pc:docMk/>
            <pc:sldMk cId="1145832348" sldId="267"/>
            <ac:spMk id="10" creationId="{E49D7415-2F11-44C2-B6AA-13A25B6814B9}"/>
          </ac:spMkLst>
        </pc:spChg>
        <pc:picChg chg="add mod">
          <ac:chgData name="Jonathan Wyatt" userId="c3e1212f-7374-4739-8e9f-f13855138211" providerId="ADAL" clId="{EBBE8D78-A078-4DBC-8848-CE30C0299687}" dt="2026-02-06T11:31:58.670" v="1238" actId="26606"/>
          <ac:picMkLst>
            <pc:docMk/>
            <pc:sldMk cId="1145832348" sldId="267"/>
            <ac:picMk id="5" creationId="{896AC1DC-2FAE-AE0D-E92E-04DCB9CC4B54}"/>
          </ac:picMkLst>
        </pc:picChg>
        <pc:cxnChg chg="add">
          <ac:chgData name="Jonathan Wyatt" userId="c3e1212f-7374-4739-8e9f-f13855138211" providerId="ADAL" clId="{EBBE8D78-A078-4DBC-8848-CE30C0299687}" dt="2026-02-06T11:31:58.670" v="1238" actId="26606"/>
          <ac:cxnSpMkLst>
            <pc:docMk/>
            <pc:sldMk cId="1145832348" sldId="267"/>
            <ac:cxnSpMk id="12" creationId="{D2E57F3D-33BE-4306-87E6-245763719516}"/>
          </ac:cxnSpMkLst>
        </pc:cxnChg>
      </pc:sldChg>
      <pc:sldChg chg="addSp delSp modSp new mod">
        <pc:chgData name="Jonathan Wyatt" userId="c3e1212f-7374-4739-8e9f-f13855138211" providerId="ADAL" clId="{EBBE8D78-A078-4DBC-8848-CE30C0299687}" dt="2026-02-06T11:37:16.530" v="1437" actId="14100"/>
        <pc:sldMkLst>
          <pc:docMk/>
          <pc:sldMk cId="1371181102" sldId="268"/>
        </pc:sldMkLst>
        <pc:spChg chg="mod">
          <ac:chgData name="Jonathan Wyatt" userId="c3e1212f-7374-4739-8e9f-f13855138211" providerId="ADAL" clId="{EBBE8D78-A078-4DBC-8848-CE30C0299687}" dt="2026-02-06T11:36:48.893" v="1430" actId="27636"/>
          <ac:spMkLst>
            <pc:docMk/>
            <pc:sldMk cId="1371181102" sldId="268"/>
            <ac:spMk id="2" creationId="{AD42DF90-8808-9FB8-4B10-9C9FBAE3EBA6}"/>
          </ac:spMkLst>
        </pc:spChg>
        <pc:spChg chg="del">
          <ac:chgData name="Jonathan Wyatt" userId="c3e1212f-7374-4739-8e9f-f13855138211" providerId="ADAL" clId="{EBBE8D78-A078-4DBC-8848-CE30C0299687}" dt="2026-02-06T11:35:39.036" v="1417" actId="22"/>
          <ac:spMkLst>
            <pc:docMk/>
            <pc:sldMk cId="1371181102" sldId="268"/>
            <ac:spMk id="3" creationId="{7E7A9FB8-0F76-9041-1DE6-5A42F43B04C1}"/>
          </ac:spMkLst>
        </pc:spChg>
        <pc:picChg chg="add mod ord">
          <ac:chgData name="Jonathan Wyatt" userId="c3e1212f-7374-4739-8e9f-f13855138211" providerId="ADAL" clId="{EBBE8D78-A078-4DBC-8848-CE30C0299687}" dt="2026-02-06T11:37:13.118" v="1436" actId="14100"/>
          <ac:picMkLst>
            <pc:docMk/>
            <pc:sldMk cId="1371181102" sldId="268"/>
            <ac:picMk id="5" creationId="{FDC5F1BA-D17B-F730-6436-56D900FCE683}"/>
          </ac:picMkLst>
        </pc:picChg>
        <pc:picChg chg="add mod">
          <ac:chgData name="Jonathan Wyatt" userId="c3e1212f-7374-4739-8e9f-f13855138211" providerId="ADAL" clId="{EBBE8D78-A078-4DBC-8848-CE30C0299687}" dt="2026-02-06T11:37:16.530" v="1437" actId="14100"/>
          <ac:picMkLst>
            <pc:docMk/>
            <pc:sldMk cId="1371181102" sldId="268"/>
            <ac:picMk id="7" creationId="{5CA5C51C-BB8E-5B7C-EB4E-CC81FE4C0148}"/>
          </ac:picMkLst>
        </pc:picChg>
        <pc:picChg chg="add mod">
          <ac:chgData name="Jonathan Wyatt" userId="c3e1212f-7374-4739-8e9f-f13855138211" providerId="ADAL" clId="{EBBE8D78-A078-4DBC-8848-CE30C0299687}" dt="2026-02-06T11:37:03.854" v="1435" actId="14100"/>
          <ac:picMkLst>
            <pc:docMk/>
            <pc:sldMk cId="1371181102" sldId="268"/>
            <ac:picMk id="9" creationId="{C65E4569-C49B-3EF7-5A25-E7640758C216}"/>
          </ac:picMkLst>
        </pc:picChg>
      </pc:sldChg>
      <pc:sldChg chg="addSp delSp modSp new mod setBg">
        <pc:chgData name="Jonathan Wyatt" userId="c3e1212f-7374-4739-8e9f-f13855138211" providerId="ADAL" clId="{EBBE8D78-A078-4DBC-8848-CE30C0299687}" dt="2026-02-06T11:46:36.493" v="1774" actId="1076"/>
        <pc:sldMkLst>
          <pc:docMk/>
          <pc:sldMk cId="261864907" sldId="269"/>
        </pc:sldMkLst>
        <pc:spChg chg="mod">
          <ac:chgData name="Jonathan Wyatt" userId="c3e1212f-7374-4739-8e9f-f13855138211" providerId="ADAL" clId="{EBBE8D78-A078-4DBC-8848-CE30C0299687}" dt="2026-02-06T11:46:36.493" v="1774" actId="1076"/>
          <ac:spMkLst>
            <pc:docMk/>
            <pc:sldMk cId="261864907" sldId="269"/>
            <ac:spMk id="2" creationId="{EA246ED4-2BCF-D6D9-0E6B-2949E6A80212}"/>
          </ac:spMkLst>
        </pc:spChg>
        <pc:spChg chg="del mod">
          <ac:chgData name="Jonathan Wyatt" userId="c3e1212f-7374-4739-8e9f-f13855138211" providerId="ADAL" clId="{EBBE8D78-A078-4DBC-8848-CE30C0299687}" dt="2026-02-06T11:46:24.752" v="1770" actId="26606"/>
          <ac:spMkLst>
            <pc:docMk/>
            <pc:sldMk cId="261864907" sldId="269"/>
            <ac:spMk id="3" creationId="{75C1EF3A-1EAD-0735-164B-106ABD9E4AB7}"/>
          </ac:spMkLst>
        </pc:spChg>
        <pc:spChg chg="add">
          <ac:chgData name="Jonathan Wyatt" userId="c3e1212f-7374-4739-8e9f-f13855138211" providerId="ADAL" clId="{EBBE8D78-A078-4DBC-8848-CE30C0299687}" dt="2026-02-06T11:46:24.752" v="1770" actId="26606"/>
          <ac:spMkLst>
            <pc:docMk/>
            <pc:sldMk cId="261864907" sldId="269"/>
            <ac:spMk id="9" creationId="{F68B2C62-7648-4430-90D5-AE0F252AF113}"/>
          </ac:spMkLst>
        </pc:spChg>
        <pc:graphicFrameChg chg="add">
          <ac:chgData name="Jonathan Wyatt" userId="c3e1212f-7374-4739-8e9f-f13855138211" providerId="ADAL" clId="{EBBE8D78-A078-4DBC-8848-CE30C0299687}" dt="2026-02-06T11:46:24.752" v="1770" actId="26606"/>
          <ac:graphicFrameMkLst>
            <pc:docMk/>
            <pc:sldMk cId="261864907" sldId="269"/>
            <ac:graphicFrameMk id="5" creationId="{1FC86E9E-3593-9AA6-45E5-9B6E60ECAB1F}"/>
          </ac:graphicFrameMkLst>
        </pc:graphicFrameChg>
        <pc:cxnChg chg="add">
          <ac:chgData name="Jonathan Wyatt" userId="c3e1212f-7374-4739-8e9f-f13855138211" providerId="ADAL" clId="{EBBE8D78-A078-4DBC-8848-CE30C0299687}" dt="2026-02-06T11:46:24.752" v="1770" actId="26606"/>
          <ac:cxnSpMkLst>
            <pc:docMk/>
            <pc:sldMk cId="261864907" sldId="269"/>
            <ac:cxnSpMk id="11" creationId="{4BFD5B9F-5FB6-467D-83D5-DF82F1907354}"/>
          </ac:cxnSpMkLst>
        </pc:cxnChg>
      </pc:sldChg>
      <pc:sldChg chg="addSp delSp modSp new mod setBg">
        <pc:chgData name="Jonathan Wyatt" userId="c3e1212f-7374-4739-8e9f-f13855138211" providerId="ADAL" clId="{EBBE8D78-A078-4DBC-8848-CE30C0299687}" dt="2026-02-06T11:50:09.263" v="1832" actId="1076"/>
        <pc:sldMkLst>
          <pc:docMk/>
          <pc:sldMk cId="2913134724" sldId="270"/>
        </pc:sldMkLst>
        <pc:spChg chg="mod">
          <ac:chgData name="Jonathan Wyatt" userId="c3e1212f-7374-4739-8e9f-f13855138211" providerId="ADAL" clId="{EBBE8D78-A078-4DBC-8848-CE30C0299687}" dt="2026-02-06T11:50:09.263" v="1832" actId="1076"/>
          <ac:spMkLst>
            <pc:docMk/>
            <pc:sldMk cId="2913134724" sldId="270"/>
            <ac:spMk id="2" creationId="{3439AF7B-6B04-92D9-1F0F-F77462EF051C}"/>
          </ac:spMkLst>
        </pc:spChg>
        <pc:spChg chg="del">
          <ac:chgData name="Jonathan Wyatt" userId="c3e1212f-7374-4739-8e9f-f13855138211" providerId="ADAL" clId="{EBBE8D78-A078-4DBC-8848-CE30C0299687}" dt="2026-02-06T11:48:48.789" v="1776"/>
          <ac:spMkLst>
            <pc:docMk/>
            <pc:sldMk cId="2913134724" sldId="270"/>
            <ac:spMk id="3" creationId="{E58030FE-CA59-9394-2C6E-E04286BCA8E3}"/>
          </ac:spMkLst>
        </pc:spChg>
        <pc:spChg chg="add">
          <ac:chgData name="Jonathan Wyatt" userId="c3e1212f-7374-4739-8e9f-f13855138211" providerId="ADAL" clId="{EBBE8D78-A078-4DBC-8848-CE30C0299687}" dt="2026-02-06T11:49:46.689" v="1781" actId="26606"/>
          <ac:spMkLst>
            <pc:docMk/>
            <pc:sldMk cId="2913134724" sldId="270"/>
            <ac:spMk id="8200" creationId="{578EB459-3385-4BF6-A9E1-154CBA2510D6}"/>
          </ac:spMkLst>
        </pc:spChg>
        <pc:spChg chg="add del">
          <ac:chgData name="Jonathan Wyatt" userId="c3e1212f-7374-4739-8e9f-f13855138211" providerId="ADAL" clId="{EBBE8D78-A078-4DBC-8848-CE30C0299687}" dt="2026-02-06T11:50:05.588" v="1831" actId="478"/>
          <ac:spMkLst>
            <pc:docMk/>
            <pc:sldMk cId="2913134724" sldId="270"/>
            <ac:spMk id="8202" creationId="{AA649243-35BB-6CDB-2547-2CC0545C85BB}"/>
          </ac:spMkLst>
        </pc:spChg>
        <pc:spChg chg="add del">
          <ac:chgData name="Jonathan Wyatt" userId="c3e1212f-7374-4739-8e9f-f13855138211" providerId="ADAL" clId="{EBBE8D78-A078-4DBC-8848-CE30C0299687}" dt="2026-02-06T11:49:42.730" v="1780" actId="26606"/>
          <ac:spMkLst>
            <pc:docMk/>
            <pc:sldMk cId="2913134724" sldId="270"/>
            <ac:spMk id="8207" creationId="{2B692957-EB5C-4A98-B495-7D058D787620}"/>
          </ac:spMkLst>
        </pc:spChg>
        <pc:picChg chg="add mod ord">
          <ac:chgData name="Jonathan Wyatt" userId="c3e1212f-7374-4739-8e9f-f13855138211" providerId="ADAL" clId="{EBBE8D78-A078-4DBC-8848-CE30C0299687}" dt="2026-02-06T11:49:46.689" v="1781" actId="26606"/>
          <ac:picMkLst>
            <pc:docMk/>
            <pc:sldMk cId="2913134724" sldId="270"/>
            <ac:picMk id="8194" creationId="{1CE1BE6B-6198-7161-BD60-CE4EC26C5523}"/>
          </ac:picMkLst>
        </pc:picChg>
        <pc:picChg chg="add mod">
          <ac:chgData name="Jonathan Wyatt" userId="c3e1212f-7374-4739-8e9f-f13855138211" providerId="ADAL" clId="{EBBE8D78-A078-4DBC-8848-CE30C0299687}" dt="2026-02-06T11:49:46.689" v="1781" actId="26606"/>
          <ac:picMkLst>
            <pc:docMk/>
            <pc:sldMk cId="2913134724" sldId="270"/>
            <ac:picMk id="8196" creationId="{8044315F-5AF3-0788-EEEF-390086F2CB55}"/>
          </ac:picMkLst>
        </pc:picChg>
        <pc:picChg chg="add mod">
          <ac:chgData name="Jonathan Wyatt" userId="c3e1212f-7374-4739-8e9f-f13855138211" providerId="ADAL" clId="{EBBE8D78-A078-4DBC-8848-CE30C0299687}" dt="2026-02-06T11:49:46.689" v="1781" actId="26606"/>
          <ac:picMkLst>
            <pc:docMk/>
            <pc:sldMk cId="2913134724" sldId="270"/>
            <ac:picMk id="8198" creationId="{8FEEEA5E-F237-FC60-23E9-EFF819B7D7FE}"/>
          </ac:picMkLst>
        </pc:picChg>
        <pc:cxnChg chg="add">
          <ac:chgData name="Jonathan Wyatt" userId="c3e1212f-7374-4739-8e9f-f13855138211" providerId="ADAL" clId="{EBBE8D78-A078-4DBC-8848-CE30C0299687}" dt="2026-02-06T11:49:46.689" v="1781" actId="26606"/>
          <ac:cxnSpMkLst>
            <pc:docMk/>
            <pc:sldMk cId="2913134724" sldId="270"/>
            <ac:cxnSpMk id="8201" creationId="{1DC20223-0542-4FF7-8F2F-136889161E86}"/>
          </ac:cxnSpMkLst>
        </pc:cxnChg>
        <pc:cxnChg chg="add del">
          <ac:chgData name="Jonathan Wyatt" userId="c3e1212f-7374-4739-8e9f-f13855138211" providerId="ADAL" clId="{EBBE8D78-A078-4DBC-8848-CE30C0299687}" dt="2026-02-06T11:49:42.730" v="1780" actId="26606"/>
          <ac:cxnSpMkLst>
            <pc:docMk/>
            <pc:sldMk cId="2913134724" sldId="270"/>
            <ac:cxnSpMk id="8203" creationId="{F64F9B95-9045-48D2-B9F3-2927E98F54AA}"/>
          </ac:cxnSpMkLst>
        </pc:cxnChg>
        <pc:cxnChg chg="add del">
          <ac:chgData name="Jonathan Wyatt" userId="c3e1212f-7374-4739-8e9f-f13855138211" providerId="ADAL" clId="{EBBE8D78-A078-4DBC-8848-CE30C0299687}" dt="2026-02-06T11:49:42.730" v="1780" actId="26606"/>
          <ac:cxnSpMkLst>
            <pc:docMk/>
            <pc:sldMk cId="2913134724" sldId="270"/>
            <ac:cxnSpMk id="8205" creationId="{085AA86F-6A4D-4BCB-A045-D992CDC2959B}"/>
          </ac:cxnSpMkLst>
        </pc:cxnChg>
        <pc:cxnChg chg="add del">
          <ac:chgData name="Jonathan Wyatt" userId="c3e1212f-7374-4739-8e9f-f13855138211" providerId="ADAL" clId="{EBBE8D78-A078-4DBC-8848-CE30C0299687}" dt="2026-02-06T11:49:42.730" v="1780" actId="26606"/>
          <ac:cxnSpMkLst>
            <pc:docMk/>
            <pc:sldMk cId="2913134724" sldId="270"/>
            <ac:cxnSpMk id="8209" creationId="{EADFE7DF-2727-4F3E-B6CE-8DA0A70FCB36}"/>
          </ac:cxnSpMkLst>
        </pc:cxnChg>
      </pc:sldChg>
      <pc:sldChg chg="addSp delSp modSp new mod setBg modAnim">
        <pc:chgData name="Jonathan Wyatt" userId="c3e1212f-7374-4739-8e9f-f13855138211" providerId="ADAL" clId="{EBBE8D78-A078-4DBC-8848-CE30C0299687}" dt="2026-02-06T11:54:47.033" v="1853"/>
        <pc:sldMkLst>
          <pc:docMk/>
          <pc:sldMk cId="895928721" sldId="271"/>
        </pc:sldMkLst>
        <pc:spChg chg="mod">
          <ac:chgData name="Jonathan Wyatt" userId="c3e1212f-7374-4739-8e9f-f13855138211" providerId="ADAL" clId="{EBBE8D78-A078-4DBC-8848-CE30C0299687}" dt="2026-02-06T11:51:37.499" v="1851" actId="26606"/>
          <ac:spMkLst>
            <pc:docMk/>
            <pc:sldMk cId="895928721" sldId="271"/>
            <ac:spMk id="2" creationId="{04D302FB-4F87-EC81-C8F8-5902F1B57F70}"/>
          </ac:spMkLst>
        </pc:spChg>
        <pc:spChg chg="del mod">
          <ac:chgData name="Jonathan Wyatt" userId="c3e1212f-7374-4739-8e9f-f13855138211" providerId="ADAL" clId="{EBBE8D78-A078-4DBC-8848-CE30C0299687}" dt="2026-02-06T11:54:47.033" v="1853"/>
          <ac:spMkLst>
            <pc:docMk/>
            <pc:sldMk cId="895928721" sldId="271"/>
            <ac:spMk id="3" creationId="{9913A406-FADB-D481-1273-22BF88DACDD6}"/>
          </ac:spMkLst>
        </pc:spChg>
        <pc:spChg chg="add">
          <ac:chgData name="Jonathan Wyatt" userId="c3e1212f-7374-4739-8e9f-f13855138211" providerId="ADAL" clId="{EBBE8D78-A078-4DBC-8848-CE30C0299687}" dt="2026-02-06T11:51:37.499" v="1851" actId="26606"/>
          <ac:spMkLst>
            <pc:docMk/>
            <pc:sldMk cId="895928721" sldId="271"/>
            <ac:spMk id="9" creationId="{E49D7415-2F11-44C2-B6AA-13A25B6814B9}"/>
          </ac:spMkLst>
        </pc:spChg>
        <pc:picChg chg="add mod">
          <ac:chgData name="Jonathan Wyatt" userId="c3e1212f-7374-4739-8e9f-f13855138211" providerId="ADAL" clId="{EBBE8D78-A078-4DBC-8848-CE30C0299687}" dt="2026-02-06T11:51:37.499" v="1851" actId="26606"/>
          <ac:picMkLst>
            <pc:docMk/>
            <pc:sldMk cId="895928721" sldId="271"/>
            <ac:picMk id="4" creationId="{56C77E70-4E09-F3A3-956B-02E8C3D833F9}"/>
          </ac:picMkLst>
        </pc:picChg>
        <pc:picChg chg="add mod">
          <ac:chgData name="Jonathan Wyatt" userId="c3e1212f-7374-4739-8e9f-f13855138211" providerId="ADAL" clId="{EBBE8D78-A078-4DBC-8848-CE30C0299687}" dt="2026-02-06T11:54:47.033" v="1853"/>
          <ac:picMkLst>
            <pc:docMk/>
            <pc:sldMk cId="895928721" sldId="271"/>
            <ac:picMk id="5" creationId="{8AD928AC-0A90-8CE2-CFC0-5EAC9B5CEF91}"/>
          </ac:picMkLst>
        </pc:picChg>
        <pc:cxnChg chg="add">
          <ac:chgData name="Jonathan Wyatt" userId="c3e1212f-7374-4739-8e9f-f13855138211" providerId="ADAL" clId="{EBBE8D78-A078-4DBC-8848-CE30C0299687}" dt="2026-02-06T11:51:37.499" v="1851" actId="26606"/>
          <ac:cxnSpMkLst>
            <pc:docMk/>
            <pc:sldMk cId="895928721" sldId="271"/>
            <ac:cxnSpMk id="11" creationId="{4583FD9E-C5A7-96F7-951D-7D292013CD58}"/>
          </ac:cxnSpMkLst>
        </pc:cxnChg>
      </pc:sldChg>
      <pc:sldChg chg="addSp delSp modSp new mod">
        <pc:chgData name="Jonathan Wyatt" userId="c3e1212f-7374-4739-8e9f-f13855138211" providerId="ADAL" clId="{EBBE8D78-A078-4DBC-8848-CE30C0299687}" dt="2026-02-06T11:55:28.007" v="1876" actId="26606"/>
        <pc:sldMkLst>
          <pc:docMk/>
          <pc:sldMk cId="2902640436" sldId="272"/>
        </pc:sldMkLst>
        <pc:spChg chg="mod">
          <ac:chgData name="Jonathan Wyatt" userId="c3e1212f-7374-4739-8e9f-f13855138211" providerId="ADAL" clId="{EBBE8D78-A078-4DBC-8848-CE30C0299687}" dt="2026-02-06T11:55:17.624" v="1875" actId="122"/>
          <ac:spMkLst>
            <pc:docMk/>
            <pc:sldMk cId="2902640436" sldId="272"/>
            <ac:spMk id="2" creationId="{44CDB4C4-14ED-613A-FA3C-E7BE6F768412}"/>
          </ac:spMkLst>
        </pc:spChg>
        <pc:spChg chg="del mod">
          <ac:chgData name="Jonathan Wyatt" userId="c3e1212f-7374-4739-8e9f-f13855138211" providerId="ADAL" clId="{EBBE8D78-A078-4DBC-8848-CE30C0299687}" dt="2026-02-06T11:55:28.007" v="1876" actId="26606"/>
          <ac:spMkLst>
            <pc:docMk/>
            <pc:sldMk cId="2902640436" sldId="272"/>
            <ac:spMk id="3" creationId="{2D46F215-A964-0615-5314-45EA5D8E807C}"/>
          </ac:spMkLst>
        </pc:spChg>
        <pc:graphicFrameChg chg="add">
          <ac:chgData name="Jonathan Wyatt" userId="c3e1212f-7374-4739-8e9f-f13855138211" providerId="ADAL" clId="{EBBE8D78-A078-4DBC-8848-CE30C0299687}" dt="2026-02-06T11:55:28.007" v="1876" actId="26606"/>
          <ac:graphicFrameMkLst>
            <pc:docMk/>
            <pc:sldMk cId="2902640436" sldId="272"/>
            <ac:graphicFrameMk id="5" creationId="{1C870AE1-2D30-4FFB-24DB-1107F66271C4}"/>
          </ac:graphicFrameMkLst>
        </pc:graphicFrameChg>
      </pc:sldChg>
      <pc:sldChg chg="new del">
        <pc:chgData name="Jonathan Wyatt" userId="c3e1212f-7374-4739-8e9f-f13855138211" providerId="ADAL" clId="{EBBE8D78-A078-4DBC-8848-CE30C0299687}" dt="2026-02-06T12:01:09.957" v="1906" actId="47"/>
        <pc:sldMkLst>
          <pc:docMk/>
          <pc:sldMk cId="4002361563" sldId="273"/>
        </pc:sldMkLst>
      </pc:sldChg>
      <pc:sldChg chg="addSp modSp add mod setBg">
        <pc:chgData name="Jonathan Wyatt" userId="c3e1212f-7374-4739-8e9f-f13855138211" providerId="ADAL" clId="{EBBE8D78-A078-4DBC-8848-CE30C0299687}" dt="2026-02-06T11:57:03.311" v="1879" actId="26606"/>
        <pc:sldMkLst>
          <pc:docMk/>
          <pc:sldMk cId="4208745051" sldId="274"/>
        </pc:sldMkLst>
        <pc:spChg chg="mod">
          <ac:chgData name="Jonathan Wyatt" userId="c3e1212f-7374-4739-8e9f-f13855138211" providerId="ADAL" clId="{EBBE8D78-A078-4DBC-8848-CE30C0299687}" dt="2026-02-06T11:57:03.311" v="1879" actId="26606"/>
          <ac:spMkLst>
            <pc:docMk/>
            <pc:sldMk cId="4208745051" sldId="274"/>
            <ac:spMk id="2" creationId="{13C47F2A-EF1B-595B-6546-8784A761E814}"/>
          </ac:spMkLst>
        </pc:spChg>
        <pc:spChg chg="mod">
          <ac:chgData name="Jonathan Wyatt" userId="c3e1212f-7374-4739-8e9f-f13855138211" providerId="ADAL" clId="{EBBE8D78-A078-4DBC-8848-CE30C0299687}" dt="2026-02-06T11:57:03.311" v="1879" actId="26606"/>
          <ac:spMkLst>
            <pc:docMk/>
            <pc:sldMk cId="4208745051" sldId="274"/>
            <ac:spMk id="3" creationId="{06089868-9005-729F-9503-78BFF8CF87FB}"/>
          </ac:spMkLst>
        </pc:spChg>
        <pc:spChg chg="add">
          <ac:chgData name="Jonathan Wyatt" userId="c3e1212f-7374-4739-8e9f-f13855138211" providerId="ADAL" clId="{EBBE8D78-A078-4DBC-8848-CE30C0299687}" dt="2026-02-06T11:57:03.311" v="1879" actId="26606"/>
          <ac:spMkLst>
            <pc:docMk/>
            <pc:sldMk cId="4208745051" sldId="274"/>
            <ac:spMk id="9" creationId="{E49D7415-2F11-44C2-B6AA-13A25B6814B9}"/>
          </ac:spMkLst>
        </pc:spChg>
        <pc:picChg chg="add">
          <ac:chgData name="Jonathan Wyatt" userId="c3e1212f-7374-4739-8e9f-f13855138211" providerId="ADAL" clId="{EBBE8D78-A078-4DBC-8848-CE30C0299687}" dt="2026-02-06T11:57:03.311" v="1879" actId="26606"/>
          <ac:picMkLst>
            <pc:docMk/>
            <pc:sldMk cId="4208745051" sldId="274"/>
            <ac:picMk id="5" creationId="{399E49F0-C3A2-2CB1-98D9-EA5289643AF6}"/>
          </ac:picMkLst>
        </pc:picChg>
        <pc:cxnChg chg="add">
          <ac:chgData name="Jonathan Wyatt" userId="c3e1212f-7374-4739-8e9f-f13855138211" providerId="ADAL" clId="{EBBE8D78-A078-4DBC-8848-CE30C0299687}" dt="2026-02-06T11:57:03.311" v="1879" actId="26606"/>
          <ac:cxnSpMkLst>
            <pc:docMk/>
            <pc:sldMk cId="4208745051" sldId="274"/>
            <ac:cxnSpMk id="11" creationId="{D2E57F3D-33BE-4306-87E6-245763719516}"/>
          </ac:cxnSpMkLst>
        </pc:cxnChg>
      </pc:sldChg>
      <pc:sldChg chg="delSp modSp add mod setBg delDesignElem">
        <pc:chgData name="Jonathan Wyatt" userId="c3e1212f-7374-4739-8e9f-f13855138211" providerId="ADAL" clId="{EBBE8D78-A078-4DBC-8848-CE30C0299687}" dt="2026-02-06T11:57:40.289" v="1888" actId="1076"/>
        <pc:sldMkLst>
          <pc:docMk/>
          <pc:sldMk cId="1970634260" sldId="275"/>
        </pc:sldMkLst>
        <pc:spChg chg="mod">
          <ac:chgData name="Jonathan Wyatt" userId="c3e1212f-7374-4739-8e9f-f13855138211" providerId="ADAL" clId="{EBBE8D78-A078-4DBC-8848-CE30C0299687}" dt="2026-02-06T11:57:40.289" v="1888" actId="1076"/>
          <ac:spMkLst>
            <pc:docMk/>
            <pc:sldMk cId="1970634260" sldId="275"/>
            <ac:spMk id="2" creationId="{0761657E-F83E-929D-7737-C3D636944053}"/>
          </ac:spMkLst>
        </pc:spChg>
        <pc:spChg chg="del">
          <ac:chgData name="Jonathan Wyatt" userId="c3e1212f-7374-4739-8e9f-f13855138211" providerId="ADAL" clId="{EBBE8D78-A078-4DBC-8848-CE30C0299687}" dt="2026-02-06T11:57:23.106" v="1881"/>
          <ac:spMkLst>
            <pc:docMk/>
            <pc:sldMk cId="1970634260" sldId="275"/>
            <ac:spMk id="9" creationId="{81C8C0F4-5C44-4C3F-B321-5CB3E2BABC2C}"/>
          </ac:spMkLst>
        </pc:spChg>
      </pc:sldChg>
      <pc:sldChg chg="modSp add mod">
        <pc:chgData name="Jonathan Wyatt" userId="c3e1212f-7374-4739-8e9f-f13855138211" providerId="ADAL" clId="{EBBE8D78-A078-4DBC-8848-CE30C0299687}" dt="2026-02-06T11:58:23.507" v="1891" actId="1076"/>
        <pc:sldMkLst>
          <pc:docMk/>
          <pc:sldMk cId="542333206" sldId="286"/>
        </pc:sldMkLst>
        <pc:picChg chg="mod">
          <ac:chgData name="Jonathan Wyatt" userId="c3e1212f-7374-4739-8e9f-f13855138211" providerId="ADAL" clId="{EBBE8D78-A078-4DBC-8848-CE30C0299687}" dt="2026-02-06T11:58:23.507" v="1891" actId="1076"/>
          <ac:picMkLst>
            <pc:docMk/>
            <pc:sldMk cId="542333206" sldId="286"/>
            <ac:picMk id="4" creationId="{C2622EE1-0C7D-82E5-FE62-2EF0E9FB4A88}"/>
          </ac:picMkLst>
        </pc:picChg>
        <pc:picChg chg="mod">
          <ac:chgData name="Jonathan Wyatt" userId="c3e1212f-7374-4739-8e9f-f13855138211" providerId="ADAL" clId="{EBBE8D78-A078-4DBC-8848-CE30C0299687}" dt="2026-02-06T11:58:21.806" v="1890" actId="1076"/>
          <ac:picMkLst>
            <pc:docMk/>
            <pc:sldMk cId="542333206" sldId="286"/>
            <ac:picMk id="5" creationId="{D77AB805-C4EE-8C3D-BA2F-CD5B63F4C4A4}"/>
          </ac:picMkLst>
        </pc:picChg>
      </pc:sldChg>
      <pc:sldChg chg="delSp modSp add mod setBg delDesignElem">
        <pc:chgData name="Jonathan Wyatt" userId="c3e1212f-7374-4739-8e9f-f13855138211" providerId="ADAL" clId="{EBBE8D78-A078-4DBC-8848-CE30C0299687}" dt="2026-02-06T11:59:30.794" v="1898" actId="122"/>
        <pc:sldMkLst>
          <pc:docMk/>
          <pc:sldMk cId="1303310792" sldId="294"/>
        </pc:sldMkLst>
        <pc:spChg chg="mod">
          <ac:chgData name="Jonathan Wyatt" userId="c3e1212f-7374-4739-8e9f-f13855138211" providerId="ADAL" clId="{EBBE8D78-A078-4DBC-8848-CE30C0299687}" dt="2026-02-06T11:59:30.794" v="1898" actId="122"/>
          <ac:spMkLst>
            <pc:docMk/>
            <pc:sldMk cId="1303310792" sldId="294"/>
            <ac:spMk id="2" creationId="{9A0A321D-B093-DCFB-F6C5-FDAEA6A4236C}"/>
          </ac:spMkLst>
        </pc:spChg>
        <pc:spChg chg="del">
          <ac:chgData name="Jonathan Wyatt" userId="c3e1212f-7374-4739-8e9f-f13855138211" providerId="ADAL" clId="{EBBE8D78-A078-4DBC-8848-CE30C0299687}" dt="2026-02-06T11:59:14.588" v="1894"/>
          <ac:spMkLst>
            <pc:docMk/>
            <pc:sldMk cId="1303310792" sldId="294"/>
            <ac:spMk id="23" creationId="{19C03209-5BD8-4B0B-847E-430FFF592586}"/>
          </ac:spMkLst>
        </pc:spChg>
        <pc:spChg chg="del">
          <ac:chgData name="Jonathan Wyatt" userId="c3e1212f-7374-4739-8e9f-f13855138211" providerId="ADAL" clId="{EBBE8D78-A078-4DBC-8848-CE30C0299687}" dt="2026-02-06T11:59:14.588" v="1894"/>
          <ac:spMkLst>
            <pc:docMk/>
            <pc:sldMk cId="1303310792" sldId="294"/>
            <ac:spMk id="24" creationId="{B807C163-87AF-4BC4-ADE2-4E5EAFEEE8CE}"/>
          </ac:spMkLst>
        </pc:spChg>
        <pc:grpChg chg="del">
          <ac:chgData name="Jonathan Wyatt" userId="c3e1212f-7374-4739-8e9f-f13855138211" providerId="ADAL" clId="{EBBE8D78-A078-4DBC-8848-CE30C0299687}" dt="2026-02-06T11:59:14.588" v="1894"/>
          <ac:grpSpMkLst>
            <pc:docMk/>
            <pc:sldMk cId="1303310792" sldId="294"/>
            <ac:grpSpMk id="11" creationId="{3F696E8E-5A50-4F12-9E0B-502F85061599}"/>
          </ac:grpSpMkLst>
        </pc:grpChg>
        <pc:graphicFrameChg chg="mod">
          <ac:chgData name="Jonathan Wyatt" userId="c3e1212f-7374-4739-8e9f-f13855138211" providerId="ADAL" clId="{EBBE8D78-A078-4DBC-8848-CE30C0299687}" dt="2026-02-06T11:59:27.420" v="1897" actId="1076"/>
          <ac:graphicFrameMkLst>
            <pc:docMk/>
            <pc:sldMk cId="1303310792" sldId="294"/>
            <ac:graphicFrameMk id="26" creationId="{8EC0FBF2-0F4E-83A9-A603-EADAA5786218}"/>
          </ac:graphicFrameMkLst>
        </pc:graphicFrameChg>
      </pc:sldChg>
      <pc:sldChg chg="delSp add del setBg delDesignElem">
        <pc:chgData name="Jonathan Wyatt" userId="c3e1212f-7374-4739-8e9f-f13855138211" providerId="ADAL" clId="{EBBE8D78-A078-4DBC-8848-CE30C0299687}" dt="2026-02-06T12:01:19.201" v="1907" actId="47"/>
        <pc:sldMkLst>
          <pc:docMk/>
          <pc:sldMk cId="181266067" sldId="295"/>
        </pc:sldMkLst>
        <pc:spChg chg="del">
          <ac:chgData name="Jonathan Wyatt" userId="c3e1212f-7374-4739-8e9f-f13855138211" providerId="ADAL" clId="{EBBE8D78-A078-4DBC-8848-CE30C0299687}" dt="2026-02-06T12:00:03.489" v="1903"/>
          <ac:spMkLst>
            <pc:docMk/>
            <pc:sldMk cId="181266067" sldId="295"/>
            <ac:spMk id="23" creationId="{DC05F582-AA63-4A8C-915E-66057E4BEEA9}"/>
          </ac:spMkLst>
        </pc:spChg>
        <pc:grpChg chg="del">
          <ac:chgData name="Jonathan Wyatt" userId="c3e1212f-7374-4739-8e9f-f13855138211" providerId="ADAL" clId="{EBBE8D78-A078-4DBC-8848-CE30C0299687}" dt="2026-02-06T12:00:03.489" v="1903"/>
          <ac:grpSpMkLst>
            <pc:docMk/>
            <pc:sldMk cId="181266067" sldId="295"/>
            <ac:grpSpMk id="11" creationId="{30D050C3-946A-4155-B469-3FE5492E6E91}"/>
          </ac:grpSpMkLst>
        </pc:grpChg>
      </pc:sldChg>
      <pc:sldChg chg="modSp add mod">
        <pc:chgData name="Jonathan Wyatt" userId="c3e1212f-7374-4739-8e9f-f13855138211" providerId="ADAL" clId="{EBBE8D78-A078-4DBC-8848-CE30C0299687}" dt="2026-02-06T12:00:59.663" v="1905" actId="1076"/>
        <pc:sldMkLst>
          <pc:docMk/>
          <pc:sldMk cId="2980079891" sldId="301"/>
        </pc:sldMkLst>
        <pc:picChg chg="mod">
          <ac:chgData name="Jonathan Wyatt" userId="c3e1212f-7374-4739-8e9f-f13855138211" providerId="ADAL" clId="{EBBE8D78-A078-4DBC-8848-CE30C0299687}" dt="2026-02-06T12:00:59.663" v="1905" actId="1076"/>
          <ac:picMkLst>
            <pc:docMk/>
            <pc:sldMk cId="2980079891" sldId="301"/>
            <ac:picMk id="4" creationId="{F48E9760-F219-24E6-10C9-54C0B88692E9}"/>
          </ac:picMkLst>
        </pc:picChg>
      </pc:sldChg>
      <pc:sldChg chg="add">
        <pc:chgData name="Jonathan Wyatt" userId="c3e1212f-7374-4739-8e9f-f13855138211" providerId="ADAL" clId="{EBBE8D78-A078-4DBC-8848-CE30C0299687}" dt="2026-02-06T11:58:40.582" v="1892"/>
        <pc:sldMkLst>
          <pc:docMk/>
          <pc:sldMk cId="3712218421" sldId="316"/>
        </pc:sldMkLst>
      </pc:sldChg>
      <pc:sldChg chg="modSp new del mod">
        <pc:chgData name="Jonathan Wyatt" userId="c3e1212f-7374-4739-8e9f-f13855138211" providerId="ADAL" clId="{EBBE8D78-A078-4DBC-8848-CE30C0299687}" dt="2026-02-06T12:00:01.668" v="1901" actId="47"/>
        <pc:sldMkLst>
          <pc:docMk/>
          <pc:sldMk cId="2659777866" sldId="317"/>
        </pc:sldMkLst>
        <pc:spChg chg="mod">
          <ac:chgData name="Jonathan Wyatt" userId="c3e1212f-7374-4739-8e9f-f13855138211" providerId="ADAL" clId="{EBBE8D78-A078-4DBC-8848-CE30C0299687}" dt="2026-02-06T12:00:00.714" v="1900" actId="5793"/>
          <ac:spMkLst>
            <pc:docMk/>
            <pc:sldMk cId="2659777866" sldId="317"/>
            <ac:spMk id="3" creationId="{C44267C2-6817-956B-9052-9E291415A871}"/>
          </ac:spMkLst>
        </pc:spChg>
      </pc:sldChg>
      <pc:sldChg chg="addSp delSp modSp new mod setBg setClrOvrMap">
        <pc:chgData name="Jonathan Wyatt" userId="c3e1212f-7374-4739-8e9f-f13855138211" providerId="ADAL" clId="{EBBE8D78-A078-4DBC-8848-CE30C0299687}" dt="2026-02-06T12:01:52.777" v="1923" actId="26606"/>
        <pc:sldMkLst>
          <pc:docMk/>
          <pc:sldMk cId="3526654449" sldId="317"/>
        </pc:sldMkLst>
        <pc:spChg chg="mod">
          <ac:chgData name="Jonathan Wyatt" userId="c3e1212f-7374-4739-8e9f-f13855138211" providerId="ADAL" clId="{EBBE8D78-A078-4DBC-8848-CE30C0299687}" dt="2026-02-06T12:01:52.777" v="1923" actId="26606"/>
          <ac:spMkLst>
            <pc:docMk/>
            <pc:sldMk cId="3526654449" sldId="317"/>
            <ac:spMk id="2" creationId="{2744407F-3275-F587-2607-04C68172C9AB}"/>
          </ac:spMkLst>
        </pc:spChg>
        <pc:spChg chg="del">
          <ac:chgData name="Jonathan Wyatt" userId="c3e1212f-7374-4739-8e9f-f13855138211" providerId="ADAL" clId="{EBBE8D78-A078-4DBC-8848-CE30C0299687}" dt="2026-02-06T12:01:52.777" v="1923" actId="26606"/>
          <ac:spMkLst>
            <pc:docMk/>
            <pc:sldMk cId="3526654449" sldId="317"/>
            <ac:spMk id="3" creationId="{00B52A3A-73D1-EBCF-DD09-6152F5CC4E28}"/>
          </ac:spMkLst>
        </pc:spChg>
        <pc:spChg chg="add">
          <ac:chgData name="Jonathan Wyatt" userId="c3e1212f-7374-4739-8e9f-f13855138211" providerId="ADAL" clId="{EBBE8D78-A078-4DBC-8848-CE30C0299687}" dt="2026-02-06T12:01:52.777" v="1923" actId="26606"/>
          <ac:spMkLst>
            <pc:docMk/>
            <pc:sldMk cId="3526654449" sldId="317"/>
            <ac:spMk id="13" creationId="{33E93247-6229-44AB-A550-739E971E690B}"/>
          </ac:spMkLst>
        </pc:spChg>
        <pc:spChg chg="add">
          <ac:chgData name="Jonathan Wyatt" userId="c3e1212f-7374-4739-8e9f-f13855138211" providerId="ADAL" clId="{EBBE8D78-A078-4DBC-8848-CE30C0299687}" dt="2026-02-06T12:01:52.777" v="1923" actId="26606"/>
          <ac:spMkLst>
            <pc:docMk/>
            <pc:sldMk cId="3526654449" sldId="317"/>
            <ac:spMk id="15" creationId="{6BB6B482-ACCA-4938-8AEA-49D525C17221}"/>
          </ac:spMkLst>
        </pc:spChg>
        <pc:picChg chg="add">
          <ac:chgData name="Jonathan Wyatt" userId="c3e1212f-7374-4739-8e9f-f13855138211" providerId="ADAL" clId="{EBBE8D78-A078-4DBC-8848-CE30C0299687}" dt="2026-02-06T12:01:52.777" v="1923" actId="26606"/>
          <ac:picMkLst>
            <pc:docMk/>
            <pc:sldMk cId="3526654449" sldId="317"/>
            <ac:picMk id="5" creationId="{FCB6E6C8-BE0F-AED5-315C-433B16E89BF4}"/>
          </ac:picMkLst>
        </pc:picChg>
        <pc:cxnChg chg="add">
          <ac:chgData name="Jonathan Wyatt" userId="c3e1212f-7374-4739-8e9f-f13855138211" providerId="ADAL" clId="{EBBE8D78-A078-4DBC-8848-CE30C0299687}" dt="2026-02-06T12:01:52.777" v="1923" actId="26606"/>
          <ac:cxnSpMkLst>
            <pc:docMk/>
            <pc:sldMk cId="3526654449" sldId="317"/>
            <ac:cxnSpMk id="9" creationId="{F64F9B95-9045-48D2-B9F3-2927E98F54AA}"/>
          </ac:cxnSpMkLst>
        </pc:cxnChg>
        <pc:cxnChg chg="add">
          <ac:chgData name="Jonathan Wyatt" userId="c3e1212f-7374-4739-8e9f-f13855138211" providerId="ADAL" clId="{EBBE8D78-A078-4DBC-8848-CE30C0299687}" dt="2026-02-06T12:01:52.777" v="1923" actId="26606"/>
          <ac:cxnSpMkLst>
            <pc:docMk/>
            <pc:sldMk cId="3526654449" sldId="317"/>
            <ac:cxnSpMk id="11" creationId="{085AA86F-6A4D-4BCB-A045-D992CDC2959B}"/>
          </ac:cxnSpMkLst>
        </pc:cxnChg>
        <pc:cxnChg chg="add">
          <ac:chgData name="Jonathan Wyatt" userId="c3e1212f-7374-4739-8e9f-f13855138211" providerId="ADAL" clId="{EBBE8D78-A078-4DBC-8848-CE30C0299687}" dt="2026-02-06T12:01:52.777" v="1923" actId="26606"/>
          <ac:cxnSpMkLst>
            <pc:docMk/>
            <pc:sldMk cId="3526654449" sldId="317"/>
            <ac:cxnSpMk id="17" creationId="{EE2E603F-4A95-4FE8-BB06-211DFD75DBEF}"/>
          </ac:cxnSpMkLst>
        </pc:cxnChg>
      </pc:sldChg>
      <pc:sldChg chg="new del">
        <pc:chgData name="Jonathan Wyatt" userId="c3e1212f-7374-4739-8e9f-f13855138211" providerId="ADAL" clId="{EBBE8D78-A078-4DBC-8848-CE30C0299687}" dt="2026-02-06T12:05:02.415" v="1977" actId="47"/>
        <pc:sldMkLst>
          <pc:docMk/>
          <pc:sldMk cId="3578925666" sldId="318"/>
        </pc:sldMkLst>
      </pc:sldChg>
      <pc:sldChg chg="addSp delSp modSp add mod setBg delDesignElem">
        <pc:chgData name="Jonathan Wyatt" userId="c3e1212f-7374-4739-8e9f-f13855138211" providerId="ADAL" clId="{EBBE8D78-A078-4DBC-8848-CE30C0299687}" dt="2026-02-06T12:04:07.520" v="1970" actId="122"/>
        <pc:sldMkLst>
          <pc:docMk/>
          <pc:sldMk cId="3836974809" sldId="319"/>
        </pc:sldMkLst>
        <pc:spChg chg="mod">
          <ac:chgData name="Jonathan Wyatt" userId="c3e1212f-7374-4739-8e9f-f13855138211" providerId="ADAL" clId="{EBBE8D78-A078-4DBC-8848-CE30C0299687}" dt="2026-02-06T12:04:07.520" v="1970" actId="122"/>
          <ac:spMkLst>
            <pc:docMk/>
            <pc:sldMk cId="3836974809" sldId="319"/>
            <ac:spMk id="2" creationId="{8F294C9A-6093-239B-01B1-FAB95E985057}"/>
          </ac:spMkLst>
        </pc:spChg>
        <pc:spChg chg="mod">
          <ac:chgData name="Jonathan Wyatt" userId="c3e1212f-7374-4739-8e9f-f13855138211" providerId="ADAL" clId="{EBBE8D78-A078-4DBC-8848-CE30C0299687}" dt="2026-02-06T12:04:02.990" v="1968" actId="2710"/>
          <ac:spMkLst>
            <pc:docMk/>
            <pc:sldMk cId="3836974809" sldId="319"/>
            <ac:spMk id="3" creationId="{3FCE0C2D-5E92-E9CF-0B9A-E8D2CA80E5B0}"/>
          </ac:spMkLst>
        </pc:spChg>
        <pc:spChg chg="add">
          <ac:chgData name="Jonathan Wyatt" userId="c3e1212f-7374-4739-8e9f-f13855138211" providerId="ADAL" clId="{EBBE8D78-A078-4DBC-8848-CE30C0299687}" dt="2026-02-06T12:03:55.485" v="1966" actId="26606"/>
          <ac:spMkLst>
            <pc:docMk/>
            <pc:sldMk cId="3836974809" sldId="319"/>
            <ac:spMk id="5" creationId="{E49D7415-2F11-44C2-B6AA-13A25B6814B9}"/>
          </ac:spMkLst>
        </pc:spChg>
        <pc:spChg chg="del">
          <ac:chgData name="Jonathan Wyatt" userId="c3e1212f-7374-4739-8e9f-f13855138211" providerId="ADAL" clId="{EBBE8D78-A078-4DBC-8848-CE30C0299687}" dt="2026-02-06T12:03:24.215" v="1926"/>
          <ac:spMkLst>
            <pc:docMk/>
            <pc:sldMk cId="3836974809" sldId="319"/>
            <ac:spMk id="8" creationId="{DEE2AD96-B495-4E06-9291-B71706F728CB}"/>
          </ac:spMkLst>
        </pc:spChg>
        <pc:spChg chg="del">
          <ac:chgData name="Jonathan Wyatt" userId="c3e1212f-7374-4739-8e9f-f13855138211" providerId="ADAL" clId="{EBBE8D78-A078-4DBC-8848-CE30C0299687}" dt="2026-02-06T12:03:24.215" v="1926"/>
          <ac:spMkLst>
            <pc:docMk/>
            <pc:sldMk cId="3836974809" sldId="319"/>
            <ac:spMk id="10" creationId="{53CF6D67-C5A8-4ADD-9E8E-1E38CA1D3166}"/>
          </ac:spMkLst>
        </pc:spChg>
        <pc:spChg chg="del">
          <ac:chgData name="Jonathan Wyatt" userId="c3e1212f-7374-4739-8e9f-f13855138211" providerId="ADAL" clId="{EBBE8D78-A078-4DBC-8848-CE30C0299687}" dt="2026-02-06T12:03:24.215" v="1926"/>
          <ac:spMkLst>
            <pc:docMk/>
            <pc:sldMk cId="3836974809" sldId="319"/>
            <ac:spMk id="12" creationId="{86909FA0-B515-4681-B7A8-FA281D133B94}"/>
          </ac:spMkLst>
        </pc:spChg>
        <pc:spChg chg="del">
          <ac:chgData name="Jonathan Wyatt" userId="c3e1212f-7374-4739-8e9f-f13855138211" providerId="ADAL" clId="{EBBE8D78-A078-4DBC-8848-CE30C0299687}" dt="2026-02-06T12:03:24.215" v="1926"/>
          <ac:spMkLst>
            <pc:docMk/>
            <pc:sldMk cId="3836974809" sldId="319"/>
            <ac:spMk id="14" creationId="{21C9FE86-FCC3-4A31-AA1C-C882262B7FE7}"/>
          </ac:spMkLst>
        </pc:spChg>
        <pc:spChg chg="del">
          <ac:chgData name="Jonathan Wyatt" userId="c3e1212f-7374-4739-8e9f-f13855138211" providerId="ADAL" clId="{EBBE8D78-A078-4DBC-8848-CE30C0299687}" dt="2026-02-06T12:03:24.215" v="1926"/>
          <ac:spMkLst>
            <pc:docMk/>
            <pc:sldMk cId="3836974809" sldId="319"/>
            <ac:spMk id="16" creationId="{7D96243B-ECED-4B71-8E06-AE9A285EAD20}"/>
          </ac:spMkLst>
        </pc:spChg>
        <pc:spChg chg="del">
          <ac:chgData name="Jonathan Wyatt" userId="c3e1212f-7374-4739-8e9f-f13855138211" providerId="ADAL" clId="{EBBE8D78-A078-4DBC-8848-CE30C0299687}" dt="2026-02-06T12:03:24.215" v="1926"/>
          <ac:spMkLst>
            <pc:docMk/>
            <pc:sldMk cId="3836974809" sldId="319"/>
            <ac:spMk id="18" creationId="{A09989E4-EFDC-4A90-A633-E0525FB4139E}"/>
          </ac:spMkLst>
        </pc:spChg>
        <pc:picChg chg="add">
          <ac:chgData name="Jonathan Wyatt" userId="c3e1212f-7374-4739-8e9f-f13855138211" providerId="ADAL" clId="{EBBE8D78-A078-4DBC-8848-CE30C0299687}" dt="2026-02-06T12:03:55.485" v="1966" actId="26606"/>
          <ac:picMkLst>
            <pc:docMk/>
            <pc:sldMk cId="3836974809" sldId="319"/>
            <ac:picMk id="7" creationId="{42C6EE32-2C09-901A-DAA7-40AB9AB0C582}"/>
          </ac:picMkLst>
        </pc:picChg>
        <pc:cxnChg chg="add">
          <ac:chgData name="Jonathan Wyatt" userId="c3e1212f-7374-4739-8e9f-f13855138211" providerId="ADAL" clId="{EBBE8D78-A078-4DBC-8848-CE30C0299687}" dt="2026-02-06T12:03:55.485" v="1966" actId="26606"/>
          <ac:cxnSpMkLst>
            <pc:docMk/>
            <pc:sldMk cId="3836974809" sldId="319"/>
            <ac:cxnSpMk id="6" creationId="{D2E57F3D-33BE-4306-87E6-245763719516}"/>
          </ac:cxnSpMkLst>
        </pc:cxnChg>
        <pc:cxnChg chg="add">
          <ac:chgData name="Jonathan Wyatt" userId="c3e1212f-7374-4739-8e9f-f13855138211" providerId="ADAL" clId="{EBBE8D78-A078-4DBC-8848-CE30C0299687}" dt="2026-02-06T12:03:55.485" v="1966" actId="26606"/>
          <ac:cxnSpMkLst>
            <pc:docMk/>
            <pc:sldMk cId="3836974809" sldId="319"/>
            <ac:cxnSpMk id="9" creationId="{8E0104E4-99BC-494F-8342-F250828E574F}"/>
          </ac:cxnSpMkLst>
        </pc:cxnChg>
      </pc:sldChg>
      <pc:sldChg chg="add">
        <pc:chgData name="Jonathan Wyatt" userId="c3e1212f-7374-4739-8e9f-f13855138211" providerId="ADAL" clId="{EBBE8D78-A078-4DBC-8848-CE30C0299687}" dt="2026-02-06T12:04:31.863" v="1971"/>
        <pc:sldMkLst>
          <pc:docMk/>
          <pc:sldMk cId="247694963" sldId="320"/>
        </pc:sldMkLst>
      </pc:sldChg>
      <pc:sldChg chg="delSp modSp add mod setBg delDesignElem">
        <pc:chgData name="Jonathan Wyatt" userId="c3e1212f-7374-4739-8e9f-f13855138211" providerId="ADAL" clId="{EBBE8D78-A078-4DBC-8848-CE30C0299687}" dt="2026-02-06T12:04:54.568" v="1976" actId="14100"/>
        <pc:sldMkLst>
          <pc:docMk/>
          <pc:sldMk cId="1151803629" sldId="321"/>
        </pc:sldMkLst>
        <pc:spChg chg="mod">
          <ac:chgData name="Jonathan Wyatt" userId="c3e1212f-7374-4739-8e9f-f13855138211" providerId="ADAL" clId="{EBBE8D78-A078-4DBC-8848-CE30C0299687}" dt="2026-02-06T12:04:46.032" v="1974" actId="27636"/>
          <ac:spMkLst>
            <pc:docMk/>
            <pc:sldMk cId="1151803629" sldId="321"/>
            <ac:spMk id="2" creationId="{780E8F95-7B5F-BDEB-9FCB-023450C04A8E}"/>
          </ac:spMkLst>
        </pc:spChg>
        <pc:spChg chg="del">
          <ac:chgData name="Jonathan Wyatt" userId="c3e1212f-7374-4739-8e9f-f13855138211" providerId="ADAL" clId="{EBBE8D78-A078-4DBC-8848-CE30C0299687}" dt="2026-02-06T12:04:46.007" v="1973"/>
          <ac:spMkLst>
            <pc:docMk/>
            <pc:sldMk cId="1151803629" sldId="321"/>
            <ac:spMk id="24" creationId="{2659FDB4-FCBE-4A89-B46D-43D4FA54464D}"/>
          </ac:spMkLst>
        </pc:spChg>
        <pc:graphicFrameChg chg="mod">
          <ac:chgData name="Jonathan Wyatt" userId="c3e1212f-7374-4739-8e9f-f13855138211" providerId="ADAL" clId="{EBBE8D78-A078-4DBC-8848-CE30C0299687}" dt="2026-02-06T12:04:54.568" v="1976" actId="14100"/>
          <ac:graphicFrameMkLst>
            <pc:docMk/>
            <pc:sldMk cId="1151803629" sldId="321"/>
            <ac:graphicFrameMk id="20" creationId="{671B96B5-0415-E0BA-9D33-7DE8E9AE0794}"/>
          </ac:graphicFrameMkLst>
        </pc:graphicFrameChg>
        <pc:cxnChg chg="del">
          <ac:chgData name="Jonathan Wyatt" userId="c3e1212f-7374-4739-8e9f-f13855138211" providerId="ADAL" clId="{EBBE8D78-A078-4DBC-8848-CE30C0299687}" dt="2026-02-06T12:04:46.007" v="1973"/>
          <ac:cxnSpMkLst>
            <pc:docMk/>
            <pc:sldMk cId="1151803629" sldId="321"/>
            <ac:cxnSpMk id="26" creationId="{C8F51B3F-8331-4E4A-AE96-D47B1006EEAD}"/>
          </ac:cxnSpMkLst>
        </pc:cxnChg>
      </pc:sldChg>
      <pc:sldChg chg="addSp delSp modSp add mod setBg delDesignElem">
        <pc:chgData name="Jonathan Wyatt" userId="c3e1212f-7374-4739-8e9f-f13855138211" providerId="ADAL" clId="{EBBE8D78-A078-4DBC-8848-CE30C0299687}" dt="2026-02-06T12:06:23.649" v="1993" actId="14100"/>
        <pc:sldMkLst>
          <pc:docMk/>
          <pc:sldMk cId="656811189" sldId="322"/>
        </pc:sldMkLst>
        <pc:spChg chg="mod">
          <ac:chgData name="Jonathan Wyatt" userId="c3e1212f-7374-4739-8e9f-f13855138211" providerId="ADAL" clId="{EBBE8D78-A078-4DBC-8848-CE30C0299687}" dt="2026-02-06T12:05:40.774" v="1987" actId="1076"/>
          <ac:spMkLst>
            <pc:docMk/>
            <pc:sldMk cId="656811189" sldId="322"/>
            <ac:spMk id="2" creationId="{E67DDF45-8255-70F4-A425-CE0F802DCE42}"/>
          </ac:spMkLst>
        </pc:spChg>
        <pc:spChg chg="mod">
          <ac:chgData name="Jonathan Wyatt" userId="c3e1212f-7374-4739-8e9f-f13855138211" providerId="ADAL" clId="{EBBE8D78-A078-4DBC-8848-CE30C0299687}" dt="2026-02-06T12:05:33.205" v="1984" actId="27636"/>
          <ac:spMkLst>
            <pc:docMk/>
            <pc:sldMk cId="656811189" sldId="322"/>
            <ac:spMk id="3" creationId="{C40F06C8-A246-617B-279A-BAD25048C963}"/>
          </ac:spMkLst>
        </pc:spChg>
        <pc:spChg chg="del">
          <ac:chgData name="Jonathan Wyatt" userId="c3e1212f-7374-4739-8e9f-f13855138211" providerId="ADAL" clId="{EBBE8D78-A078-4DBC-8848-CE30C0299687}" dt="2026-02-06T12:05:19.132" v="1979"/>
          <ac:spMkLst>
            <pc:docMk/>
            <pc:sldMk cId="656811189" sldId="322"/>
            <ac:spMk id="8" creationId="{DEE2AD96-B495-4E06-9291-B71706F728CB}"/>
          </ac:spMkLst>
        </pc:spChg>
        <pc:spChg chg="del">
          <ac:chgData name="Jonathan Wyatt" userId="c3e1212f-7374-4739-8e9f-f13855138211" providerId="ADAL" clId="{EBBE8D78-A078-4DBC-8848-CE30C0299687}" dt="2026-02-06T12:05:19.132" v="1979"/>
          <ac:spMkLst>
            <pc:docMk/>
            <pc:sldMk cId="656811189" sldId="322"/>
            <ac:spMk id="10" creationId="{53CF6D67-C5A8-4ADD-9E8E-1E38CA1D3166}"/>
          </ac:spMkLst>
        </pc:spChg>
        <pc:spChg chg="del">
          <ac:chgData name="Jonathan Wyatt" userId="c3e1212f-7374-4739-8e9f-f13855138211" providerId="ADAL" clId="{EBBE8D78-A078-4DBC-8848-CE30C0299687}" dt="2026-02-06T12:05:19.132" v="1979"/>
          <ac:spMkLst>
            <pc:docMk/>
            <pc:sldMk cId="656811189" sldId="322"/>
            <ac:spMk id="12" creationId="{86909FA0-B515-4681-B7A8-FA281D133B94}"/>
          </ac:spMkLst>
        </pc:spChg>
        <pc:spChg chg="del">
          <ac:chgData name="Jonathan Wyatt" userId="c3e1212f-7374-4739-8e9f-f13855138211" providerId="ADAL" clId="{EBBE8D78-A078-4DBC-8848-CE30C0299687}" dt="2026-02-06T12:05:19.132" v="1979"/>
          <ac:spMkLst>
            <pc:docMk/>
            <pc:sldMk cId="656811189" sldId="322"/>
            <ac:spMk id="14" creationId="{21C9FE86-FCC3-4A31-AA1C-C882262B7FE7}"/>
          </ac:spMkLst>
        </pc:spChg>
        <pc:spChg chg="del">
          <ac:chgData name="Jonathan Wyatt" userId="c3e1212f-7374-4739-8e9f-f13855138211" providerId="ADAL" clId="{EBBE8D78-A078-4DBC-8848-CE30C0299687}" dt="2026-02-06T12:05:19.132" v="1979"/>
          <ac:spMkLst>
            <pc:docMk/>
            <pc:sldMk cId="656811189" sldId="322"/>
            <ac:spMk id="16" creationId="{7D96243B-ECED-4B71-8E06-AE9A285EAD20}"/>
          </ac:spMkLst>
        </pc:spChg>
        <pc:spChg chg="del">
          <ac:chgData name="Jonathan Wyatt" userId="c3e1212f-7374-4739-8e9f-f13855138211" providerId="ADAL" clId="{EBBE8D78-A078-4DBC-8848-CE30C0299687}" dt="2026-02-06T12:05:19.132" v="1979"/>
          <ac:spMkLst>
            <pc:docMk/>
            <pc:sldMk cId="656811189" sldId="322"/>
            <ac:spMk id="18" creationId="{A09989E4-EFDC-4A90-A633-E0525FB4139E}"/>
          </ac:spMkLst>
        </pc:spChg>
        <pc:picChg chg="add mod">
          <ac:chgData name="Jonathan Wyatt" userId="c3e1212f-7374-4739-8e9f-f13855138211" providerId="ADAL" clId="{EBBE8D78-A078-4DBC-8848-CE30C0299687}" dt="2026-02-06T12:06:23.649" v="1993" actId="14100"/>
          <ac:picMkLst>
            <pc:docMk/>
            <pc:sldMk cId="656811189" sldId="322"/>
            <ac:picMk id="9218" creationId="{04D20825-007C-FEBF-3EC0-F0130ABEF516}"/>
          </ac:picMkLst>
        </pc:picChg>
      </pc:sldChg>
      <pc:sldChg chg="new del">
        <pc:chgData name="Jonathan Wyatt" userId="c3e1212f-7374-4739-8e9f-f13855138211" providerId="ADAL" clId="{EBBE8D78-A078-4DBC-8848-CE30C0299687}" dt="2026-02-06T12:07:19.180" v="1996" actId="47"/>
        <pc:sldMkLst>
          <pc:docMk/>
          <pc:sldMk cId="1974909805" sldId="323"/>
        </pc:sldMkLst>
      </pc:sldChg>
      <pc:sldChg chg="add">
        <pc:chgData name="Jonathan Wyatt" userId="c3e1212f-7374-4739-8e9f-f13855138211" providerId="ADAL" clId="{EBBE8D78-A078-4DBC-8848-CE30C0299687}" dt="2026-02-06T12:07:11.329" v="1995"/>
        <pc:sldMkLst>
          <pc:docMk/>
          <pc:sldMk cId="1902734728" sldId="324"/>
        </pc:sldMkLst>
      </pc:sldChg>
      <pc:sldChg chg="delSp add setBg delDesignElem">
        <pc:chgData name="Jonathan Wyatt" userId="c3e1212f-7374-4739-8e9f-f13855138211" providerId="ADAL" clId="{EBBE8D78-A078-4DBC-8848-CE30C0299687}" dt="2026-02-06T12:07:34.645" v="1998"/>
        <pc:sldMkLst>
          <pc:docMk/>
          <pc:sldMk cId="1856184658" sldId="325"/>
        </pc:sldMkLst>
        <pc:spChg chg="del">
          <ac:chgData name="Jonathan Wyatt" userId="c3e1212f-7374-4739-8e9f-f13855138211" providerId="ADAL" clId="{EBBE8D78-A078-4DBC-8848-CE30C0299687}" dt="2026-02-06T12:07:34.645" v="1998"/>
          <ac:spMkLst>
            <pc:docMk/>
            <pc:sldMk cId="1856184658" sldId="325"/>
            <ac:spMk id="9" creationId="{1B15ED52-F352-441B-82BF-E0EA34836D08}"/>
          </ac:spMkLst>
        </pc:spChg>
        <pc:spChg chg="del">
          <ac:chgData name="Jonathan Wyatt" userId="c3e1212f-7374-4739-8e9f-f13855138211" providerId="ADAL" clId="{EBBE8D78-A078-4DBC-8848-CE30C0299687}" dt="2026-02-06T12:07:34.645" v="1998"/>
          <ac:spMkLst>
            <pc:docMk/>
            <pc:sldMk cId="1856184658" sldId="325"/>
            <ac:spMk id="11" creationId="{3B2E3793-BFE6-45A2-9B7B-E18844431C99}"/>
          </ac:spMkLst>
        </pc:spChg>
        <pc:spChg chg="del">
          <ac:chgData name="Jonathan Wyatt" userId="c3e1212f-7374-4739-8e9f-f13855138211" providerId="ADAL" clId="{EBBE8D78-A078-4DBC-8848-CE30C0299687}" dt="2026-02-06T12:07:34.645" v="1998"/>
          <ac:spMkLst>
            <pc:docMk/>
            <pc:sldMk cId="1856184658" sldId="325"/>
            <ac:spMk id="13" creationId="{BC4C4868-CB8F-4AF9-9CDB-8108F2C19B67}"/>
          </ac:spMkLst>
        </pc:spChg>
        <pc:spChg chg="del">
          <ac:chgData name="Jonathan Wyatt" userId="c3e1212f-7374-4739-8e9f-f13855138211" providerId="ADAL" clId="{EBBE8D78-A078-4DBC-8848-CE30C0299687}" dt="2026-02-06T12:07:34.645" v="1998"/>
          <ac:spMkLst>
            <pc:docMk/>
            <pc:sldMk cId="1856184658" sldId="325"/>
            <ac:spMk id="15" creationId="{375E0459-6403-40CD-989D-56A4407CA12E}"/>
          </ac:spMkLst>
        </pc:spChg>
        <pc:spChg chg="del">
          <ac:chgData name="Jonathan Wyatt" userId="c3e1212f-7374-4739-8e9f-f13855138211" providerId="ADAL" clId="{EBBE8D78-A078-4DBC-8848-CE30C0299687}" dt="2026-02-06T12:07:34.645" v="1998"/>
          <ac:spMkLst>
            <pc:docMk/>
            <pc:sldMk cId="1856184658" sldId="325"/>
            <ac:spMk id="17" creationId="{53E5B1A8-3AC9-4BD1-9BBC-78CA94F2D1BA}"/>
          </ac:spMkLst>
        </pc:spChg>
      </pc:sldChg>
      <pc:sldChg chg="delSp add setBg delDesignElem">
        <pc:chgData name="Jonathan Wyatt" userId="c3e1212f-7374-4739-8e9f-f13855138211" providerId="ADAL" clId="{EBBE8D78-A078-4DBC-8848-CE30C0299687}" dt="2026-02-06T12:07:47.273" v="2000"/>
        <pc:sldMkLst>
          <pc:docMk/>
          <pc:sldMk cId="2610788379" sldId="326"/>
        </pc:sldMkLst>
        <pc:spChg chg="del">
          <ac:chgData name="Jonathan Wyatt" userId="c3e1212f-7374-4739-8e9f-f13855138211" providerId="ADAL" clId="{EBBE8D78-A078-4DBC-8848-CE30C0299687}" dt="2026-02-06T12:07:47.273" v="2000"/>
          <ac:spMkLst>
            <pc:docMk/>
            <pc:sldMk cId="2610788379" sldId="326"/>
            <ac:spMk id="9" creationId="{1B15ED52-F352-441B-82BF-E0EA34836D08}"/>
          </ac:spMkLst>
        </pc:spChg>
        <pc:spChg chg="del">
          <ac:chgData name="Jonathan Wyatt" userId="c3e1212f-7374-4739-8e9f-f13855138211" providerId="ADAL" clId="{EBBE8D78-A078-4DBC-8848-CE30C0299687}" dt="2026-02-06T12:07:47.273" v="2000"/>
          <ac:spMkLst>
            <pc:docMk/>
            <pc:sldMk cId="2610788379" sldId="326"/>
            <ac:spMk id="11" creationId="{3B2E3793-BFE6-45A2-9B7B-E18844431C99}"/>
          </ac:spMkLst>
        </pc:spChg>
        <pc:spChg chg="del">
          <ac:chgData name="Jonathan Wyatt" userId="c3e1212f-7374-4739-8e9f-f13855138211" providerId="ADAL" clId="{EBBE8D78-A078-4DBC-8848-CE30C0299687}" dt="2026-02-06T12:07:47.273" v="2000"/>
          <ac:spMkLst>
            <pc:docMk/>
            <pc:sldMk cId="2610788379" sldId="326"/>
            <ac:spMk id="13" creationId="{BC4C4868-CB8F-4AF9-9CDB-8108F2C19B67}"/>
          </ac:spMkLst>
        </pc:spChg>
        <pc:spChg chg="del">
          <ac:chgData name="Jonathan Wyatt" userId="c3e1212f-7374-4739-8e9f-f13855138211" providerId="ADAL" clId="{EBBE8D78-A078-4DBC-8848-CE30C0299687}" dt="2026-02-06T12:07:47.273" v="2000"/>
          <ac:spMkLst>
            <pc:docMk/>
            <pc:sldMk cId="2610788379" sldId="326"/>
            <ac:spMk id="15" creationId="{375E0459-6403-40CD-989D-56A4407CA12E}"/>
          </ac:spMkLst>
        </pc:spChg>
        <pc:spChg chg="del">
          <ac:chgData name="Jonathan Wyatt" userId="c3e1212f-7374-4739-8e9f-f13855138211" providerId="ADAL" clId="{EBBE8D78-A078-4DBC-8848-CE30C0299687}" dt="2026-02-06T12:07:47.273" v="2000"/>
          <ac:spMkLst>
            <pc:docMk/>
            <pc:sldMk cId="2610788379" sldId="326"/>
            <ac:spMk id="17" creationId="{53E5B1A8-3AC9-4BD1-9BBC-78CA94F2D1BA}"/>
          </ac:spMkLst>
        </pc:spChg>
      </pc:sldChg>
      <pc:sldChg chg="addSp delSp modSp add mod setBg delDesignElem">
        <pc:chgData name="Jonathan Wyatt" userId="c3e1212f-7374-4739-8e9f-f13855138211" providerId="ADAL" clId="{EBBE8D78-A078-4DBC-8848-CE30C0299687}" dt="2026-02-06T12:09:53.853" v="2052" actId="122"/>
        <pc:sldMkLst>
          <pc:docMk/>
          <pc:sldMk cId="45087439" sldId="327"/>
        </pc:sldMkLst>
        <pc:spChg chg="mod">
          <ac:chgData name="Jonathan Wyatt" userId="c3e1212f-7374-4739-8e9f-f13855138211" providerId="ADAL" clId="{EBBE8D78-A078-4DBC-8848-CE30C0299687}" dt="2026-02-06T12:09:53.853" v="2052" actId="122"/>
          <ac:spMkLst>
            <pc:docMk/>
            <pc:sldMk cId="45087439" sldId="327"/>
            <ac:spMk id="2" creationId="{B4EE6898-6D53-5299-6366-7D9A447A42B0}"/>
          </ac:spMkLst>
        </pc:spChg>
        <pc:spChg chg="mod">
          <ac:chgData name="Jonathan Wyatt" userId="c3e1212f-7374-4739-8e9f-f13855138211" providerId="ADAL" clId="{EBBE8D78-A078-4DBC-8848-CE30C0299687}" dt="2026-02-06T12:08:28.316" v="2012" actId="26606"/>
          <ac:spMkLst>
            <pc:docMk/>
            <pc:sldMk cId="45087439" sldId="327"/>
            <ac:spMk id="3" creationId="{6A3D7AC2-AC2E-AD93-1187-096BBBFC198A}"/>
          </ac:spMkLst>
        </pc:spChg>
        <pc:spChg chg="add">
          <ac:chgData name="Jonathan Wyatt" userId="c3e1212f-7374-4739-8e9f-f13855138211" providerId="ADAL" clId="{EBBE8D78-A078-4DBC-8848-CE30C0299687}" dt="2026-02-06T12:08:28.316" v="2012" actId="26606"/>
          <ac:spMkLst>
            <pc:docMk/>
            <pc:sldMk cId="45087439" sldId="327"/>
            <ac:spMk id="5" creationId="{E49D7415-2F11-44C2-B6AA-13A25B6814B9}"/>
          </ac:spMkLst>
        </pc:spChg>
        <pc:spChg chg="del">
          <ac:chgData name="Jonathan Wyatt" userId="c3e1212f-7374-4739-8e9f-f13855138211" providerId="ADAL" clId="{EBBE8D78-A078-4DBC-8848-CE30C0299687}" dt="2026-02-06T12:08:16.985" v="2002"/>
          <ac:spMkLst>
            <pc:docMk/>
            <pc:sldMk cId="45087439" sldId="327"/>
            <ac:spMk id="8" creationId="{DEE2AD96-B495-4E06-9291-B71706F728CB}"/>
          </ac:spMkLst>
        </pc:spChg>
        <pc:spChg chg="del">
          <ac:chgData name="Jonathan Wyatt" userId="c3e1212f-7374-4739-8e9f-f13855138211" providerId="ADAL" clId="{EBBE8D78-A078-4DBC-8848-CE30C0299687}" dt="2026-02-06T12:08:16.985" v="2002"/>
          <ac:spMkLst>
            <pc:docMk/>
            <pc:sldMk cId="45087439" sldId="327"/>
            <ac:spMk id="10" creationId="{53CF6D67-C5A8-4ADD-9E8E-1E38CA1D3166}"/>
          </ac:spMkLst>
        </pc:spChg>
        <pc:spChg chg="del">
          <ac:chgData name="Jonathan Wyatt" userId="c3e1212f-7374-4739-8e9f-f13855138211" providerId="ADAL" clId="{EBBE8D78-A078-4DBC-8848-CE30C0299687}" dt="2026-02-06T12:08:16.985" v="2002"/>
          <ac:spMkLst>
            <pc:docMk/>
            <pc:sldMk cId="45087439" sldId="327"/>
            <ac:spMk id="12" creationId="{86909FA0-B515-4681-B7A8-FA281D133B94}"/>
          </ac:spMkLst>
        </pc:spChg>
        <pc:spChg chg="del">
          <ac:chgData name="Jonathan Wyatt" userId="c3e1212f-7374-4739-8e9f-f13855138211" providerId="ADAL" clId="{EBBE8D78-A078-4DBC-8848-CE30C0299687}" dt="2026-02-06T12:08:16.985" v="2002"/>
          <ac:spMkLst>
            <pc:docMk/>
            <pc:sldMk cId="45087439" sldId="327"/>
            <ac:spMk id="14" creationId="{21C9FE86-FCC3-4A31-AA1C-C882262B7FE7}"/>
          </ac:spMkLst>
        </pc:spChg>
        <pc:spChg chg="del">
          <ac:chgData name="Jonathan Wyatt" userId="c3e1212f-7374-4739-8e9f-f13855138211" providerId="ADAL" clId="{EBBE8D78-A078-4DBC-8848-CE30C0299687}" dt="2026-02-06T12:08:16.985" v="2002"/>
          <ac:spMkLst>
            <pc:docMk/>
            <pc:sldMk cId="45087439" sldId="327"/>
            <ac:spMk id="16" creationId="{7D96243B-ECED-4B71-8E06-AE9A285EAD20}"/>
          </ac:spMkLst>
        </pc:spChg>
        <pc:spChg chg="del">
          <ac:chgData name="Jonathan Wyatt" userId="c3e1212f-7374-4739-8e9f-f13855138211" providerId="ADAL" clId="{EBBE8D78-A078-4DBC-8848-CE30C0299687}" dt="2026-02-06T12:08:16.985" v="2002"/>
          <ac:spMkLst>
            <pc:docMk/>
            <pc:sldMk cId="45087439" sldId="327"/>
            <ac:spMk id="18" creationId="{A09989E4-EFDC-4A90-A633-E0525FB4139E}"/>
          </ac:spMkLst>
        </pc:spChg>
        <pc:picChg chg="add">
          <ac:chgData name="Jonathan Wyatt" userId="c3e1212f-7374-4739-8e9f-f13855138211" providerId="ADAL" clId="{EBBE8D78-A078-4DBC-8848-CE30C0299687}" dt="2026-02-06T12:08:28.316" v="2012" actId="26606"/>
          <ac:picMkLst>
            <pc:docMk/>
            <pc:sldMk cId="45087439" sldId="327"/>
            <ac:picMk id="7" creationId="{01F202A3-E55D-47CF-D3FC-44BCDE65B186}"/>
          </ac:picMkLst>
        </pc:picChg>
        <pc:cxnChg chg="add">
          <ac:chgData name="Jonathan Wyatt" userId="c3e1212f-7374-4739-8e9f-f13855138211" providerId="ADAL" clId="{EBBE8D78-A078-4DBC-8848-CE30C0299687}" dt="2026-02-06T12:08:28.316" v="2012" actId="26606"/>
          <ac:cxnSpMkLst>
            <pc:docMk/>
            <pc:sldMk cId="45087439" sldId="327"/>
            <ac:cxnSpMk id="6" creationId="{D2E57F3D-33BE-4306-87E6-245763719516}"/>
          </ac:cxnSpMkLst>
        </pc:cxnChg>
        <pc:cxnChg chg="add">
          <ac:chgData name="Jonathan Wyatt" userId="c3e1212f-7374-4739-8e9f-f13855138211" providerId="ADAL" clId="{EBBE8D78-A078-4DBC-8848-CE30C0299687}" dt="2026-02-06T12:08:28.316" v="2012" actId="26606"/>
          <ac:cxnSpMkLst>
            <pc:docMk/>
            <pc:sldMk cId="45087439" sldId="327"/>
            <ac:cxnSpMk id="9" creationId="{8E0104E4-99BC-494F-8342-F250828E574F}"/>
          </ac:cxnSpMkLst>
        </pc:cxnChg>
      </pc:sldChg>
      <pc:sldChg chg="delSp add setBg delDesignElem">
        <pc:chgData name="Jonathan Wyatt" userId="c3e1212f-7374-4739-8e9f-f13855138211" providerId="ADAL" clId="{EBBE8D78-A078-4DBC-8848-CE30C0299687}" dt="2026-02-06T12:08:48.849" v="2014"/>
        <pc:sldMkLst>
          <pc:docMk/>
          <pc:sldMk cId="2559361037" sldId="328"/>
        </pc:sldMkLst>
        <pc:spChg chg="del">
          <ac:chgData name="Jonathan Wyatt" userId="c3e1212f-7374-4739-8e9f-f13855138211" providerId="ADAL" clId="{EBBE8D78-A078-4DBC-8848-CE30C0299687}" dt="2026-02-06T12:08:48.849" v="2014"/>
          <ac:spMkLst>
            <pc:docMk/>
            <pc:sldMk cId="2559361037" sldId="328"/>
            <ac:spMk id="9" creationId="{AB8C311F-7253-4AED-9701-7FC0708C41C7}"/>
          </ac:spMkLst>
        </pc:spChg>
        <pc:spChg chg="del">
          <ac:chgData name="Jonathan Wyatt" userId="c3e1212f-7374-4739-8e9f-f13855138211" providerId="ADAL" clId="{EBBE8D78-A078-4DBC-8848-CE30C0299687}" dt="2026-02-06T12:08:48.849" v="2014"/>
          <ac:spMkLst>
            <pc:docMk/>
            <pc:sldMk cId="2559361037" sldId="328"/>
            <ac:spMk id="11" creationId="{E2384209-CB15-4CDF-9D31-C44FD9A3F20D}"/>
          </ac:spMkLst>
        </pc:spChg>
        <pc:spChg chg="del">
          <ac:chgData name="Jonathan Wyatt" userId="c3e1212f-7374-4739-8e9f-f13855138211" providerId="ADAL" clId="{EBBE8D78-A078-4DBC-8848-CE30C0299687}" dt="2026-02-06T12:08:48.849" v="2014"/>
          <ac:spMkLst>
            <pc:docMk/>
            <pc:sldMk cId="2559361037" sldId="328"/>
            <ac:spMk id="13" creationId="{2633B3B5-CC90-43F0-8714-D31D1F3F0209}"/>
          </ac:spMkLst>
        </pc:spChg>
        <pc:spChg chg="del">
          <ac:chgData name="Jonathan Wyatt" userId="c3e1212f-7374-4739-8e9f-f13855138211" providerId="ADAL" clId="{EBBE8D78-A078-4DBC-8848-CE30C0299687}" dt="2026-02-06T12:08:48.849" v="2014"/>
          <ac:spMkLst>
            <pc:docMk/>
            <pc:sldMk cId="2559361037" sldId="328"/>
            <ac:spMk id="15" creationId="{A8D57A06-A426-446D-B02C-A2DC6B62E45E}"/>
          </ac:spMkLst>
        </pc:spChg>
      </pc:sldChg>
      <pc:sldChg chg="addSp delSp modSp add mod setBg delDesignElem">
        <pc:chgData name="Jonathan Wyatt" userId="c3e1212f-7374-4739-8e9f-f13855138211" providerId="ADAL" clId="{EBBE8D78-A078-4DBC-8848-CE30C0299687}" dt="2026-02-06T12:09:44.294" v="2037" actId="122"/>
        <pc:sldMkLst>
          <pc:docMk/>
          <pc:sldMk cId="1655916635" sldId="329"/>
        </pc:sldMkLst>
        <pc:spChg chg="mod">
          <ac:chgData name="Jonathan Wyatt" userId="c3e1212f-7374-4739-8e9f-f13855138211" providerId="ADAL" clId="{EBBE8D78-A078-4DBC-8848-CE30C0299687}" dt="2026-02-06T12:09:44.294" v="2037" actId="122"/>
          <ac:spMkLst>
            <pc:docMk/>
            <pc:sldMk cId="1655916635" sldId="329"/>
            <ac:spMk id="2" creationId="{F2B8155A-F67F-3DA4-95C4-4D800E2A7743}"/>
          </ac:spMkLst>
        </pc:spChg>
        <pc:spChg chg="mod">
          <ac:chgData name="Jonathan Wyatt" userId="c3e1212f-7374-4739-8e9f-f13855138211" providerId="ADAL" clId="{EBBE8D78-A078-4DBC-8848-CE30C0299687}" dt="2026-02-06T12:09:35.464" v="2027" actId="26606"/>
          <ac:spMkLst>
            <pc:docMk/>
            <pc:sldMk cId="1655916635" sldId="329"/>
            <ac:spMk id="3" creationId="{AC29693C-5D42-B8A9-DAF4-D389543C7FCF}"/>
          </ac:spMkLst>
        </pc:spChg>
        <pc:spChg chg="add">
          <ac:chgData name="Jonathan Wyatt" userId="c3e1212f-7374-4739-8e9f-f13855138211" providerId="ADAL" clId="{EBBE8D78-A078-4DBC-8848-CE30C0299687}" dt="2026-02-06T12:09:35.464" v="2027" actId="26606"/>
          <ac:spMkLst>
            <pc:docMk/>
            <pc:sldMk cId="1655916635" sldId="329"/>
            <ac:spMk id="5" creationId="{E49D7415-2F11-44C2-B6AA-13A25B6814B9}"/>
          </ac:spMkLst>
        </pc:spChg>
        <pc:spChg chg="del">
          <ac:chgData name="Jonathan Wyatt" userId="c3e1212f-7374-4739-8e9f-f13855138211" providerId="ADAL" clId="{EBBE8D78-A078-4DBC-8848-CE30C0299687}" dt="2026-02-06T12:09:22.578" v="2016"/>
          <ac:spMkLst>
            <pc:docMk/>
            <pc:sldMk cId="1655916635" sldId="329"/>
            <ac:spMk id="8" creationId="{09588DA8-065E-4F6F-8EFD-43104AB2E0CF}"/>
          </ac:spMkLst>
        </pc:spChg>
        <pc:spChg chg="del">
          <ac:chgData name="Jonathan Wyatt" userId="c3e1212f-7374-4739-8e9f-f13855138211" providerId="ADAL" clId="{EBBE8D78-A078-4DBC-8848-CE30C0299687}" dt="2026-02-06T12:09:22.578" v="2016"/>
          <ac:spMkLst>
            <pc:docMk/>
            <pc:sldMk cId="1655916635" sldId="329"/>
            <ac:spMk id="10" creationId="{C4285719-470E-454C-AF62-8323075F1F5B}"/>
          </ac:spMkLst>
        </pc:spChg>
        <pc:spChg chg="del">
          <ac:chgData name="Jonathan Wyatt" userId="c3e1212f-7374-4739-8e9f-f13855138211" providerId="ADAL" clId="{EBBE8D78-A078-4DBC-8848-CE30C0299687}" dt="2026-02-06T12:09:22.578" v="2016"/>
          <ac:spMkLst>
            <pc:docMk/>
            <pc:sldMk cId="1655916635" sldId="329"/>
            <ac:spMk id="12" creationId="{CD9FE4EF-C4D8-49A0-B2FF-81D8DB7D8A24}"/>
          </ac:spMkLst>
        </pc:spChg>
        <pc:spChg chg="del">
          <ac:chgData name="Jonathan Wyatt" userId="c3e1212f-7374-4739-8e9f-f13855138211" providerId="ADAL" clId="{EBBE8D78-A078-4DBC-8848-CE30C0299687}" dt="2026-02-06T12:09:22.578" v="2016"/>
          <ac:spMkLst>
            <pc:docMk/>
            <pc:sldMk cId="1655916635" sldId="329"/>
            <ac:spMk id="14" creationId="{4300840D-0A0B-4512-BACA-B439D5B9C57C}"/>
          </ac:spMkLst>
        </pc:spChg>
        <pc:spChg chg="del">
          <ac:chgData name="Jonathan Wyatt" userId="c3e1212f-7374-4739-8e9f-f13855138211" providerId="ADAL" clId="{EBBE8D78-A078-4DBC-8848-CE30C0299687}" dt="2026-02-06T12:09:22.578" v="2016"/>
          <ac:spMkLst>
            <pc:docMk/>
            <pc:sldMk cId="1655916635" sldId="329"/>
            <ac:spMk id="16" creationId="{D2B78728-A580-49A7-84F9-6EF6F583ADE0}"/>
          </ac:spMkLst>
        </pc:spChg>
        <pc:spChg chg="del">
          <ac:chgData name="Jonathan Wyatt" userId="c3e1212f-7374-4739-8e9f-f13855138211" providerId="ADAL" clId="{EBBE8D78-A078-4DBC-8848-CE30C0299687}" dt="2026-02-06T12:09:22.578" v="2016"/>
          <ac:spMkLst>
            <pc:docMk/>
            <pc:sldMk cId="1655916635" sldId="329"/>
            <ac:spMk id="18" creationId="{38FAA1A1-D861-433F-88FA-1E9D6FD31D11}"/>
          </ac:spMkLst>
        </pc:spChg>
        <pc:spChg chg="del">
          <ac:chgData name="Jonathan Wyatt" userId="c3e1212f-7374-4739-8e9f-f13855138211" providerId="ADAL" clId="{EBBE8D78-A078-4DBC-8848-CE30C0299687}" dt="2026-02-06T12:09:22.578" v="2016"/>
          <ac:spMkLst>
            <pc:docMk/>
            <pc:sldMk cId="1655916635" sldId="329"/>
            <ac:spMk id="20" creationId="{8D71EDA1-87BF-4D5D-AB79-F346FD19278A}"/>
          </ac:spMkLst>
        </pc:spChg>
        <pc:picChg chg="add">
          <ac:chgData name="Jonathan Wyatt" userId="c3e1212f-7374-4739-8e9f-f13855138211" providerId="ADAL" clId="{EBBE8D78-A078-4DBC-8848-CE30C0299687}" dt="2026-02-06T12:09:35.464" v="2027" actId="26606"/>
          <ac:picMkLst>
            <pc:docMk/>
            <pc:sldMk cId="1655916635" sldId="329"/>
            <ac:picMk id="7" creationId="{1A3443CD-6893-0046-7478-8FF478483184}"/>
          </ac:picMkLst>
        </pc:picChg>
        <pc:cxnChg chg="add">
          <ac:chgData name="Jonathan Wyatt" userId="c3e1212f-7374-4739-8e9f-f13855138211" providerId="ADAL" clId="{EBBE8D78-A078-4DBC-8848-CE30C0299687}" dt="2026-02-06T12:09:35.464" v="2027" actId="26606"/>
          <ac:cxnSpMkLst>
            <pc:docMk/>
            <pc:sldMk cId="1655916635" sldId="329"/>
            <ac:cxnSpMk id="6" creationId="{D2E57F3D-33BE-4306-87E6-245763719516}"/>
          </ac:cxnSpMkLst>
        </pc:cxnChg>
        <pc:cxnChg chg="add">
          <ac:chgData name="Jonathan Wyatt" userId="c3e1212f-7374-4739-8e9f-f13855138211" providerId="ADAL" clId="{EBBE8D78-A078-4DBC-8848-CE30C0299687}" dt="2026-02-06T12:09:35.464" v="2027" actId="26606"/>
          <ac:cxnSpMkLst>
            <pc:docMk/>
            <pc:sldMk cId="1655916635" sldId="329"/>
            <ac:cxnSpMk id="9" creationId="{8E0104E4-99BC-494F-8342-F250828E574F}"/>
          </ac:cxnSpMkLst>
        </pc:cxnChg>
      </pc:sldChg>
      <pc:sldChg chg="new del">
        <pc:chgData name="Jonathan Wyatt" userId="c3e1212f-7374-4739-8e9f-f13855138211" providerId="ADAL" clId="{EBBE8D78-A078-4DBC-8848-CE30C0299687}" dt="2026-02-06T12:10:44.310" v="2060" actId="47"/>
        <pc:sldMkLst>
          <pc:docMk/>
          <pc:sldMk cId="2017520495" sldId="330"/>
        </pc:sldMkLst>
      </pc:sldChg>
      <pc:sldChg chg="addSp delSp modSp add mod setBg delDesignElem">
        <pc:chgData name="Jonathan Wyatt" userId="c3e1212f-7374-4739-8e9f-f13855138211" providerId="ADAL" clId="{EBBE8D78-A078-4DBC-8848-CE30C0299687}" dt="2026-02-06T12:10:40.877" v="2059" actId="122"/>
        <pc:sldMkLst>
          <pc:docMk/>
          <pc:sldMk cId="1957830220" sldId="331"/>
        </pc:sldMkLst>
        <pc:spChg chg="mod">
          <ac:chgData name="Jonathan Wyatt" userId="c3e1212f-7374-4739-8e9f-f13855138211" providerId="ADAL" clId="{EBBE8D78-A078-4DBC-8848-CE30C0299687}" dt="2026-02-06T12:10:40.877" v="2059" actId="122"/>
          <ac:spMkLst>
            <pc:docMk/>
            <pc:sldMk cId="1957830220" sldId="331"/>
            <ac:spMk id="2" creationId="{C8EB2DC0-029B-C057-BA39-B2021D2C7A6B}"/>
          </ac:spMkLst>
        </pc:spChg>
        <pc:spChg chg="mod">
          <ac:chgData name="Jonathan Wyatt" userId="c3e1212f-7374-4739-8e9f-f13855138211" providerId="ADAL" clId="{EBBE8D78-A078-4DBC-8848-CE30C0299687}" dt="2026-02-06T12:10:37.827" v="2058" actId="26606"/>
          <ac:spMkLst>
            <pc:docMk/>
            <pc:sldMk cId="1957830220" sldId="331"/>
            <ac:spMk id="3" creationId="{9E6F043E-0B84-571E-95F4-4F85BE5F3BF2}"/>
          </ac:spMkLst>
        </pc:spChg>
        <pc:spChg chg="del">
          <ac:chgData name="Jonathan Wyatt" userId="c3e1212f-7374-4739-8e9f-f13855138211" providerId="ADAL" clId="{EBBE8D78-A078-4DBC-8848-CE30C0299687}" dt="2026-02-06T12:10:16.491" v="2055"/>
          <ac:spMkLst>
            <pc:docMk/>
            <pc:sldMk cId="1957830220" sldId="331"/>
            <ac:spMk id="8" creationId="{09588DA8-065E-4F6F-8EFD-43104AB2E0CF}"/>
          </ac:spMkLst>
        </pc:spChg>
        <pc:spChg chg="del">
          <ac:chgData name="Jonathan Wyatt" userId="c3e1212f-7374-4739-8e9f-f13855138211" providerId="ADAL" clId="{EBBE8D78-A078-4DBC-8848-CE30C0299687}" dt="2026-02-06T12:10:16.491" v="2055"/>
          <ac:spMkLst>
            <pc:docMk/>
            <pc:sldMk cId="1957830220" sldId="331"/>
            <ac:spMk id="10" creationId="{C4285719-470E-454C-AF62-8323075F1F5B}"/>
          </ac:spMkLst>
        </pc:spChg>
        <pc:spChg chg="del">
          <ac:chgData name="Jonathan Wyatt" userId="c3e1212f-7374-4739-8e9f-f13855138211" providerId="ADAL" clId="{EBBE8D78-A078-4DBC-8848-CE30C0299687}" dt="2026-02-06T12:10:16.491" v="2055"/>
          <ac:spMkLst>
            <pc:docMk/>
            <pc:sldMk cId="1957830220" sldId="331"/>
            <ac:spMk id="12" creationId="{CD9FE4EF-C4D8-49A0-B2FF-81D8DB7D8A24}"/>
          </ac:spMkLst>
        </pc:spChg>
        <pc:spChg chg="add">
          <ac:chgData name="Jonathan Wyatt" userId="c3e1212f-7374-4739-8e9f-f13855138211" providerId="ADAL" clId="{EBBE8D78-A078-4DBC-8848-CE30C0299687}" dt="2026-02-06T12:10:37.827" v="2058" actId="26606"/>
          <ac:spMkLst>
            <pc:docMk/>
            <pc:sldMk cId="1957830220" sldId="331"/>
            <ac:spMk id="13" creationId="{33E93247-6229-44AB-A550-739E971E690B}"/>
          </ac:spMkLst>
        </pc:spChg>
        <pc:spChg chg="del">
          <ac:chgData name="Jonathan Wyatt" userId="c3e1212f-7374-4739-8e9f-f13855138211" providerId="ADAL" clId="{EBBE8D78-A078-4DBC-8848-CE30C0299687}" dt="2026-02-06T12:10:16.491" v="2055"/>
          <ac:spMkLst>
            <pc:docMk/>
            <pc:sldMk cId="1957830220" sldId="331"/>
            <ac:spMk id="14" creationId="{4300840D-0A0B-4512-BACA-B439D5B9C57C}"/>
          </ac:spMkLst>
        </pc:spChg>
        <pc:spChg chg="del">
          <ac:chgData name="Jonathan Wyatt" userId="c3e1212f-7374-4739-8e9f-f13855138211" providerId="ADAL" clId="{EBBE8D78-A078-4DBC-8848-CE30C0299687}" dt="2026-02-06T12:10:16.491" v="2055"/>
          <ac:spMkLst>
            <pc:docMk/>
            <pc:sldMk cId="1957830220" sldId="331"/>
            <ac:spMk id="16" creationId="{D2B78728-A580-49A7-84F9-6EF6F583ADE0}"/>
          </ac:spMkLst>
        </pc:spChg>
        <pc:spChg chg="del">
          <ac:chgData name="Jonathan Wyatt" userId="c3e1212f-7374-4739-8e9f-f13855138211" providerId="ADAL" clId="{EBBE8D78-A078-4DBC-8848-CE30C0299687}" dt="2026-02-06T12:10:16.491" v="2055"/>
          <ac:spMkLst>
            <pc:docMk/>
            <pc:sldMk cId="1957830220" sldId="331"/>
            <ac:spMk id="18" creationId="{38FAA1A1-D861-433F-88FA-1E9D6FD31D11}"/>
          </ac:spMkLst>
        </pc:spChg>
        <pc:spChg chg="del">
          <ac:chgData name="Jonathan Wyatt" userId="c3e1212f-7374-4739-8e9f-f13855138211" providerId="ADAL" clId="{EBBE8D78-A078-4DBC-8848-CE30C0299687}" dt="2026-02-06T12:10:16.491" v="2055"/>
          <ac:spMkLst>
            <pc:docMk/>
            <pc:sldMk cId="1957830220" sldId="331"/>
            <ac:spMk id="20" creationId="{8D71EDA1-87BF-4D5D-AB79-F346FD19278A}"/>
          </ac:spMkLst>
        </pc:spChg>
        <pc:picChg chg="add mod">
          <ac:chgData name="Jonathan Wyatt" userId="c3e1212f-7374-4739-8e9f-f13855138211" providerId="ADAL" clId="{EBBE8D78-A078-4DBC-8848-CE30C0299687}" dt="2026-02-06T12:10:37.827" v="2058" actId="26606"/>
          <ac:picMkLst>
            <pc:docMk/>
            <pc:sldMk cId="1957830220" sldId="331"/>
            <ac:picMk id="4" creationId="{7ADC89C6-83EF-D62A-523E-43A06DA0AF91}"/>
          </ac:picMkLst>
        </pc:picChg>
        <pc:cxnChg chg="add">
          <ac:chgData name="Jonathan Wyatt" userId="c3e1212f-7374-4739-8e9f-f13855138211" providerId="ADAL" clId="{EBBE8D78-A078-4DBC-8848-CE30C0299687}" dt="2026-02-06T12:10:37.827" v="2058" actId="26606"/>
          <ac:cxnSpMkLst>
            <pc:docMk/>
            <pc:sldMk cId="1957830220" sldId="331"/>
            <ac:cxnSpMk id="9" creationId="{F64F9B95-9045-48D2-B9F3-2927E98F54AA}"/>
          </ac:cxnSpMkLst>
        </pc:cxnChg>
        <pc:cxnChg chg="add">
          <ac:chgData name="Jonathan Wyatt" userId="c3e1212f-7374-4739-8e9f-f13855138211" providerId="ADAL" clId="{EBBE8D78-A078-4DBC-8848-CE30C0299687}" dt="2026-02-06T12:10:37.827" v="2058" actId="26606"/>
          <ac:cxnSpMkLst>
            <pc:docMk/>
            <pc:sldMk cId="1957830220" sldId="331"/>
            <ac:cxnSpMk id="11" creationId="{085AA86F-6A4D-4BCB-A045-D992CDC2959B}"/>
          </ac:cxnSpMkLst>
        </pc:cxnChg>
        <pc:cxnChg chg="add">
          <ac:chgData name="Jonathan Wyatt" userId="c3e1212f-7374-4739-8e9f-f13855138211" providerId="ADAL" clId="{EBBE8D78-A078-4DBC-8848-CE30C0299687}" dt="2026-02-06T12:10:37.827" v="2058" actId="26606"/>
          <ac:cxnSpMkLst>
            <pc:docMk/>
            <pc:sldMk cId="1957830220" sldId="331"/>
            <ac:cxnSpMk id="15" creationId="{EE2E603F-4A95-4FE8-BB06-211DFD75DBEF}"/>
          </ac:cxnSpMkLst>
        </pc:cxnChg>
        <pc:cxnChg chg="add">
          <ac:chgData name="Jonathan Wyatt" userId="c3e1212f-7374-4739-8e9f-f13855138211" providerId="ADAL" clId="{EBBE8D78-A078-4DBC-8848-CE30C0299687}" dt="2026-02-06T12:10:37.827" v="2058" actId="26606"/>
          <ac:cxnSpMkLst>
            <pc:docMk/>
            <pc:sldMk cId="1957830220" sldId="331"/>
            <ac:cxnSpMk id="17" creationId="{D7CC41EB-2D81-4303-9171-6401B388BA35}"/>
          </ac:cxnSpMkLst>
        </pc:cxnChg>
      </pc:sldChg>
      <pc:sldChg chg="addSp modSp new mod setBg">
        <pc:chgData name="Jonathan Wyatt" userId="c3e1212f-7374-4739-8e9f-f13855138211" providerId="ADAL" clId="{EBBE8D78-A078-4DBC-8848-CE30C0299687}" dt="2026-02-06T12:17:09.577" v="2712" actId="26606"/>
        <pc:sldMkLst>
          <pc:docMk/>
          <pc:sldMk cId="2712430821" sldId="332"/>
        </pc:sldMkLst>
        <pc:spChg chg="mod">
          <ac:chgData name="Jonathan Wyatt" userId="c3e1212f-7374-4739-8e9f-f13855138211" providerId="ADAL" clId="{EBBE8D78-A078-4DBC-8848-CE30C0299687}" dt="2026-02-06T12:17:09.577" v="2712" actId="26606"/>
          <ac:spMkLst>
            <pc:docMk/>
            <pc:sldMk cId="2712430821" sldId="332"/>
            <ac:spMk id="2" creationId="{CB6FC41E-7911-E223-3D95-4FDE99EC1718}"/>
          </ac:spMkLst>
        </pc:spChg>
        <pc:spChg chg="mod">
          <ac:chgData name="Jonathan Wyatt" userId="c3e1212f-7374-4739-8e9f-f13855138211" providerId="ADAL" clId="{EBBE8D78-A078-4DBC-8848-CE30C0299687}" dt="2026-02-06T12:17:09.577" v="2712" actId="26606"/>
          <ac:spMkLst>
            <pc:docMk/>
            <pc:sldMk cId="2712430821" sldId="332"/>
            <ac:spMk id="3" creationId="{9CFD6864-80CA-B8E7-E3BD-CA94A7713F79}"/>
          </ac:spMkLst>
        </pc:spChg>
        <pc:spChg chg="add">
          <ac:chgData name="Jonathan Wyatt" userId="c3e1212f-7374-4739-8e9f-f13855138211" providerId="ADAL" clId="{EBBE8D78-A078-4DBC-8848-CE30C0299687}" dt="2026-02-06T12:17:09.577" v="2712" actId="26606"/>
          <ac:spMkLst>
            <pc:docMk/>
            <pc:sldMk cId="2712430821" sldId="332"/>
            <ac:spMk id="9" creationId="{E49D7415-2F11-44C2-B6AA-13A25B6814B9}"/>
          </ac:spMkLst>
        </pc:spChg>
        <pc:picChg chg="add">
          <ac:chgData name="Jonathan Wyatt" userId="c3e1212f-7374-4739-8e9f-f13855138211" providerId="ADAL" clId="{EBBE8D78-A078-4DBC-8848-CE30C0299687}" dt="2026-02-06T12:17:09.577" v="2712" actId="26606"/>
          <ac:picMkLst>
            <pc:docMk/>
            <pc:sldMk cId="2712430821" sldId="332"/>
            <ac:picMk id="5" creationId="{99AABC29-D9B8-C7F7-D689-7455F5BB1DC1}"/>
          </ac:picMkLst>
        </pc:picChg>
        <pc:cxnChg chg="add">
          <ac:chgData name="Jonathan Wyatt" userId="c3e1212f-7374-4739-8e9f-f13855138211" providerId="ADAL" clId="{EBBE8D78-A078-4DBC-8848-CE30C0299687}" dt="2026-02-06T12:17:09.577" v="2712" actId="26606"/>
          <ac:cxnSpMkLst>
            <pc:docMk/>
            <pc:sldMk cId="2712430821" sldId="332"/>
            <ac:cxnSpMk id="11" creationId="{D2E57F3D-33BE-4306-87E6-245763719516}"/>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5.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9.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10" Type="http://schemas.openxmlformats.org/officeDocument/2006/relationships/image" Target="../media/image69.svg"/><Relationship Id="rId4" Type="http://schemas.openxmlformats.org/officeDocument/2006/relationships/image" Target="../media/image63.svg"/><Relationship Id="rId9" Type="http://schemas.openxmlformats.org/officeDocument/2006/relationships/image" Target="../media/image68.png"/></Relationships>
</file>

<file path=ppt/diagrams/_rels/data10.xml.rels><?xml version="1.0" encoding="UTF-8" standalone="yes"?>
<Relationships xmlns="http://schemas.openxmlformats.org/package/2006/relationships"><Relationship Id="rId8" Type="http://schemas.openxmlformats.org/officeDocument/2006/relationships/image" Target="../media/image78.svg"/><Relationship Id="rId13" Type="http://schemas.openxmlformats.org/officeDocument/2006/relationships/image" Target="../media/image83.png"/><Relationship Id="rId3" Type="http://schemas.openxmlformats.org/officeDocument/2006/relationships/image" Target="../media/image73.png"/><Relationship Id="rId7" Type="http://schemas.openxmlformats.org/officeDocument/2006/relationships/image" Target="../media/image77.png"/><Relationship Id="rId12" Type="http://schemas.openxmlformats.org/officeDocument/2006/relationships/image" Target="../media/image82.sv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11" Type="http://schemas.openxmlformats.org/officeDocument/2006/relationships/image" Target="../media/image81.png"/><Relationship Id="rId5" Type="http://schemas.openxmlformats.org/officeDocument/2006/relationships/image" Target="../media/image75.png"/><Relationship Id="rId10" Type="http://schemas.openxmlformats.org/officeDocument/2006/relationships/image" Target="../media/image80.svg"/><Relationship Id="rId4" Type="http://schemas.openxmlformats.org/officeDocument/2006/relationships/image" Target="../media/image74.svg"/><Relationship Id="rId9" Type="http://schemas.openxmlformats.org/officeDocument/2006/relationships/image" Target="../media/image79.png"/><Relationship Id="rId14" Type="http://schemas.openxmlformats.org/officeDocument/2006/relationships/image" Target="../media/image8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9.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10" Type="http://schemas.openxmlformats.org/officeDocument/2006/relationships/image" Target="../media/image69.svg"/><Relationship Id="rId4" Type="http://schemas.openxmlformats.org/officeDocument/2006/relationships/image" Target="../media/image63.svg"/><Relationship Id="rId9" Type="http://schemas.openxmlformats.org/officeDocument/2006/relationships/image" Target="../media/image68.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78.svg"/><Relationship Id="rId13" Type="http://schemas.openxmlformats.org/officeDocument/2006/relationships/image" Target="../media/image83.png"/><Relationship Id="rId3" Type="http://schemas.openxmlformats.org/officeDocument/2006/relationships/image" Target="../media/image73.png"/><Relationship Id="rId7" Type="http://schemas.openxmlformats.org/officeDocument/2006/relationships/image" Target="../media/image77.png"/><Relationship Id="rId12" Type="http://schemas.openxmlformats.org/officeDocument/2006/relationships/image" Target="../media/image82.sv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11" Type="http://schemas.openxmlformats.org/officeDocument/2006/relationships/image" Target="../media/image81.png"/><Relationship Id="rId5" Type="http://schemas.openxmlformats.org/officeDocument/2006/relationships/image" Target="../media/image75.png"/><Relationship Id="rId10" Type="http://schemas.openxmlformats.org/officeDocument/2006/relationships/image" Target="../media/image80.svg"/><Relationship Id="rId4" Type="http://schemas.openxmlformats.org/officeDocument/2006/relationships/image" Target="../media/image74.svg"/><Relationship Id="rId9" Type="http://schemas.openxmlformats.org/officeDocument/2006/relationships/image" Target="../media/image79.png"/><Relationship Id="rId14" Type="http://schemas.openxmlformats.org/officeDocument/2006/relationships/image" Target="../media/image8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082E87-E180-41CF-93B6-99AB8C62850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523815B-2786-4C42-A6F3-392EAE93494B}">
      <dgm:prSet/>
      <dgm:spPr/>
      <dgm:t>
        <a:bodyPr/>
        <a:lstStyle/>
        <a:p>
          <a:r>
            <a:rPr lang="en-GB"/>
            <a:t>Wicked Problems</a:t>
          </a:r>
          <a:endParaRPr lang="en-US"/>
        </a:p>
      </dgm:t>
    </dgm:pt>
    <dgm:pt modelId="{0E568DDC-F904-49B3-BA63-32A88871EE84}" type="parTrans" cxnId="{EAF0EA3F-9C6C-493D-A54D-545D457D98E4}">
      <dgm:prSet/>
      <dgm:spPr/>
      <dgm:t>
        <a:bodyPr/>
        <a:lstStyle/>
        <a:p>
          <a:endParaRPr lang="en-US"/>
        </a:p>
      </dgm:t>
    </dgm:pt>
    <dgm:pt modelId="{AABE8C19-E0BB-472F-8421-DFB0B5E7B11A}" type="sibTrans" cxnId="{EAF0EA3F-9C6C-493D-A54D-545D457D98E4}">
      <dgm:prSet/>
      <dgm:spPr/>
      <dgm:t>
        <a:bodyPr/>
        <a:lstStyle/>
        <a:p>
          <a:endParaRPr lang="en-US"/>
        </a:p>
      </dgm:t>
    </dgm:pt>
    <dgm:pt modelId="{B484BB25-B6A0-4CEB-AF34-C56C13EE901A}">
      <dgm:prSet/>
      <dgm:spPr/>
      <dgm:t>
        <a:bodyPr/>
        <a:lstStyle/>
        <a:p>
          <a:r>
            <a:rPr lang="en-GB"/>
            <a:t>Examples of Wicked problems </a:t>
          </a:r>
          <a:endParaRPr lang="en-US"/>
        </a:p>
      </dgm:t>
    </dgm:pt>
    <dgm:pt modelId="{A6BCE51F-86B5-48E5-BF77-A152FA29F92D}" type="parTrans" cxnId="{2D6D584F-8A1A-42D4-BAEE-6EF0D65183AC}">
      <dgm:prSet/>
      <dgm:spPr/>
      <dgm:t>
        <a:bodyPr/>
        <a:lstStyle/>
        <a:p>
          <a:endParaRPr lang="en-US"/>
        </a:p>
      </dgm:t>
    </dgm:pt>
    <dgm:pt modelId="{2D9823B1-6EDE-49EF-A327-477EC6339139}" type="sibTrans" cxnId="{2D6D584F-8A1A-42D4-BAEE-6EF0D65183AC}">
      <dgm:prSet/>
      <dgm:spPr/>
      <dgm:t>
        <a:bodyPr/>
        <a:lstStyle/>
        <a:p>
          <a:endParaRPr lang="en-US"/>
        </a:p>
      </dgm:t>
    </dgm:pt>
    <dgm:pt modelId="{F496ADFE-714D-4088-864B-7C3C7CA262F7}">
      <dgm:prSet/>
      <dgm:spPr/>
      <dgm:t>
        <a:bodyPr/>
        <a:lstStyle/>
        <a:p>
          <a:r>
            <a:rPr lang="en-GB"/>
            <a:t>Cause and effect analysis </a:t>
          </a:r>
          <a:endParaRPr lang="en-US"/>
        </a:p>
      </dgm:t>
    </dgm:pt>
    <dgm:pt modelId="{C96051FF-5147-4CDC-B8E3-2EE85F2E8D6E}" type="parTrans" cxnId="{976D1ADF-886B-4605-BF9E-489C80D43307}">
      <dgm:prSet/>
      <dgm:spPr/>
      <dgm:t>
        <a:bodyPr/>
        <a:lstStyle/>
        <a:p>
          <a:endParaRPr lang="en-US"/>
        </a:p>
      </dgm:t>
    </dgm:pt>
    <dgm:pt modelId="{4B7201A9-987B-41B9-85D3-6361128CAD59}" type="sibTrans" cxnId="{976D1ADF-886B-4605-BF9E-489C80D43307}">
      <dgm:prSet/>
      <dgm:spPr/>
      <dgm:t>
        <a:bodyPr/>
        <a:lstStyle/>
        <a:p>
          <a:endParaRPr lang="en-US"/>
        </a:p>
      </dgm:t>
    </dgm:pt>
    <dgm:pt modelId="{76CA0EC3-0B4F-4A8E-815A-35522134F4C5}">
      <dgm:prSet/>
      <dgm:spPr/>
      <dgm:t>
        <a:bodyPr/>
        <a:lstStyle/>
        <a:p>
          <a:r>
            <a:rPr lang="en-GB"/>
            <a:t>Cause and effect Diagram </a:t>
          </a:r>
          <a:endParaRPr lang="en-US"/>
        </a:p>
      </dgm:t>
    </dgm:pt>
    <dgm:pt modelId="{646E60A0-0133-4B1E-8B78-EE902D97ED1A}" type="parTrans" cxnId="{A601353C-C8E5-436E-8711-D19D7F9ED3C5}">
      <dgm:prSet/>
      <dgm:spPr/>
      <dgm:t>
        <a:bodyPr/>
        <a:lstStyle/>
        <a:p>
          <a:endParaRPr lang="en-US"/>
        </a:p>
      </dgm:t>
    </dgm:pt>
    <dgm:pt modelId="{1917872F-7FA3-4194-9168-E2F5974FD0EC}" type="sibTrans" cxnId="{A601353C-C8E5-436E-8711-D19D7F9ED3C5}">
      <dgm:prSet/>
      <dgm:spPr/>
      <dgm:t>
        <a:bodyPr/>
        <a:lstStyle/>
        <a:p>
          <a:endParaRPr lang="en-US"/>
        </a:p>
      </dgm:t>
    </dgm:pt>
    <dgm:pt modelId="{47EE7561-9AE1-4814-A82D-8F2E41071307}" type="pres">
      <dgm:prSet presAssocID="{D7082E87-E180-41CF-93B6-99AB8C628502}" presName="hierChild1" presStyleCnt="0">
        <dgm:presLayoutVars>
          <dgm:chPref val="1"/>
          <dgm:dir/>
          <dgm:animOne val="branch"/>
          <dgm:animLvl val="lvl"/>
          <dgm:resizeHandles/>
        </dgm:presLayoutVars>
      </dgm:prSet>
      <dgm:spPr/>
    </dgm:pt>
    <dgm:pt modelId="{AE498418-D1B5-491D-81D4-85317F75595F}" type="pres">
      <dgm:prSet presAssocID="{0523815B-2786-4C42-A6F3-392EAE93494B}" presName="hierRoot1" presStyleCnt="0"/>
      <dgm:spPr/>
    </dgm:pt>
    <dgm:pt modelId="{B959CF32-3F70-4EC1-AB13-43DA95AD57D6}" type="pres">
      <dgm:prSet presAssocID="{0523815B-2786-4C42-A6F3-392EAE93494B}" presName="composite" presStyleCnt="0"/>
      <dgm:spPr/>
    </dgm:pt>
    <dgm:pt modelId="{A6F9E922-0B72-4FD0-B971-0001C21F1A1D}" type="pres">
      <dgm:prSet presAssocID="{0523815B-2786-4C42-A6F3-392EAE93494B}" presName="background" presStyleLbl="node0" presStyleIdx="0" presStyleCnt="4"/>
      <dgm:spPr/>
    </dgm:pt>
    <dgm:pt modelId="{392BE4AD-2C9D-42E1-BCF6-EF4FCEE46CDF}" type="pres">
      <dgm:prSet presAssocID="{0523815B-2786-4C42-A6F3-392EAE93494B}" presName="text" presStyleLbl="fgAcc0" presStyleIdx="0" presStyleCnt="4">
        <dgm:presLayoutVars>
          <dgm:chPref val="3"/>
        </dgm:presLayoutVars>
      </dgm:prSet>
      <dgm:spPr/>
    </dgm:pt>
    <dgm:pt modelId="{4CFAA9EC-3156-4BCF-A6F4-9E55343516C7}" type="pres">
      <dgm:prSet presAssocID="{0523815B-2786-4C42-A6F3-392EAE93494B}" presName="hierChild2" presStyleCnt="0"/>
      <dgm:spPr/>
    </dgm:pt>
    <dgm:pt modelId="{F58B7CE5-28C7-4D31-B286-766556E804B4}" type="pres">
      <dgm:prSet presAssocID="{B484BB25-B6A0-4CEB-AF34-C56C13EE901A}" presName="hierRoot1" presStyleCnt="0"/>
      <dgm:spPr/>
    </dgm:pt>
    <dgm:pt modelId="{8937B308-8F77-42E5-ABBD-6951CBE2753C}" type="pres">
      <dgm:prSet presAssocID="{B484BB25-B6A0-4CEB-AF34-C56C13EE901A}" presName="composite" presStyleCnt="0"/>
      <dgm:spPr/>
    </dgm:pt>
    <dgm:pt modelId="{4E556CD5-70CD-4257-94A7-9504500AC7FE}" type="pres">
      <dgm:prSet presAssocID="{B484BB25-B6A0-4CEB-AF34-C56C13EE901A}" presName="background" presStyleLbl="node0" presStyleIdx="1" presStyleCnt="4"/>
      <dgm:spPr/>
    </dgm:pt>
    <dgm:pt modelId="{FD1BD5D4-6B1A-47EA-B468-56D7A6C290E5}" type="pres">
      <dgm:prSet presAssocID="{B484BB25-B6A0-4CEB-AF34-C56C13EE901A}" presName="text" presStyleLbl="fgAcc0" presStyleIdx="1" presStyleCnt="4">
        <dgm:presLayoutVars>
          <dgm:chPref val="3"/>
        </dgm:presLayoutVars>
      </dgm:prSet>
      <dgm:spPr/>
    </dgm:pt>
    <dgm:pt modelId="{BD5BC1C0-CCB3-4E21-AA82-65E0B1A57241}" type="pres">
      <dgm:prSet presAssocID="{B484BB25-B6A0-4CEB-AF34-C56C13EE901A}" presName="hierChild2" presStyleCnt="0"/>
      <dgm:spPr/>
    </dgm:pt>
    <dgm:pt modelId="{837A124B-6522-42B2-809B-987E27A6ED92}" type="pres">
      <dgm:prSet presAssocID="{F496ADFE-714D-4088-864B-7C3C7CA262F7}" presName="hierRoot1" presStyleCnt="0"/>
      <dgm:spPr/>
    </dgm:pt>
    <dgm:pt modelId="{EF917CEA-E605-43F4-B00F-5D02BFBEE5E0}" type="pres">
      <dgm:prSet presAssocID="{F496ADFE-714D-4088-864B-7C3C7CA262F7}" presName="composite" presStyleCnt="0"/>
      <dgm:spPr/>
    </dgm:pt>
    <dgm:pt modelId="{7339D04E-073F-4A4F-A8BF-D57B1611BA48}" type="pres">
      <dgm:prSet presAssocID="{F496ADFE-714D-4088-864B-7C3C7CA262F7}" presName="background" presStyleLbl="node0" presStyleIdx="2" presStyleCnt="4"/>
      <dgm:spPr/>
    </dgm:pt>
    <dgm:pt modelId="{EFC27F06-7562-46EE-9C78-4E8442DAEC4C}" type="pres">
      <dgm:prSet presAssocID="{F496ADFE-714D-4088-864B-7C3C7CA262F7}" presName="text" presStyleLbl="fgAcc0" presStyleIdx="2" presStyleCnt="4">
        <dgm:presLayoutVars>
          <dgm:chPref val="3"/>
        </dgm:presLayoutVars>
      </dgm:prSet>
      <dgm:spPr/>
    </dgm:pt>
    <dgm:pt modelId="{43BA3504-864F-41FC-B781-27B6647DEE3F}" type="pres">
      <dgm:prSet presAssocID="{F496ADFE-714D-4088-864B-7C3C7CA262F7}" presName="hierChild2" presStyleCnt="0"/>
      <dgm:spPr/>
    </dgm:pt>
    <dgm:pt modelId="{3211C7E3-0B8B-4B7F-B690-BD51C58D017F}" type="pres">
      <dgm:prSet presAssocID="{76CA0EC3-0B4F-4A8E-815A-35522134F4C5}" presName="hierRoot1" presStyleCnt="0"/>
      <dgm:spPr/>
    </dgm:pt>
    <dgm:pt modelId="{A1331CB0-2A2C-445A-8C9D-E7531DCD3E2A}" type="pres">
      <dgm:prSet presAssocID="{76CA0EC3-0B4F-4A8E-815A-35522134F4C5}" presName="composite" presStyleCnt="0"/>
      <dgm:spPr/>
    </dgm:pt>
    <dgm:pt modelId="{CFCC78C6-7A98-4EA8-A821-114AA900E667}" type="pres">
      <dgm:prSet presAssocID="{76CA0EC3-0B4F-4A8E-815A-35522134F4C5}" presName="background" presStyleLbl="node0" presStyleIdx="3" presStyleCnt="4"/>
      <dgm:spPr/>
    </dgm:pt>
    <dgm:pt modelId="{5ABE515F-2821-4C9D-AE2E-8546F43722E6}" type="pres">
      <dgm:prSet presAssocID="{76CA0EC3-0B4F-4A8E-815A-35522134F4C5}" presName="text" presStyleLbl="fgAcc0" presStyleIdx="3" presStyleCnt="4">
        <dgm:presLayoutVars>
          <dgm:chPref val="3"/>
        </dgm:presLayoutVars>
      </dgm:prSet>
      <dgm:spPr/>
    </dgm:pt>
    <dgm:pt modelId="{37A6AE79-E75E-4509-BB4F-6C687EAE96A1}" type="pres">
      <dgm:prSet presAssocID="{76CA0EC3-0B4F-4A8E-815A-35522134F4C5}" presName="hierChild2" presStyleCnt="0"/>
      <dgm:spPr/>
    </dgm:pt>
  </dgm:ptLst>
  <dgm:cxnLst>
    <dgm:cxn modelId="{09D57909-B136-4A18-9791-65BFCEE164AB}" type="presOf" srcId="{0523815B-2786-4C42-A6F3-392EAE93494B}" destId="{392BE4AD-2C9D-42E1-BCF6-EF4FCEE46CDF}" srcOrd="0" destOrd="0" presId="urn:microsoft.com/office/officeart/2005/8/layout/hierarchy1"/>
    <dgm:cxn modelId="{4172C70B-B27F-4A65-849A-D52AA5A82815}" type="presOf" srcId="{B484BB25-B6A0-4CEB-AF34-C56C13EE901A}" destId="{FD1BD5D4-6B1A-47EA-B468-56D7A6C290E5}" srcOrd="0" destOrd="0" presId="urn:microsoft.com/office/officeart/2005/8/layout/hierarchy1"/>
    <dgm:cxn modelId="{D49FFD33-6D89-4F88-8566-B334814847EC}" type="presOf" srcId="{76CA0EC3-0B4F-4A8E-815A-35522134F4C5}" destId="{5ABE515F-2821-4C9D-AE2E-8546F43722E6}" srcOrd="0" destOrd="0" presId="urn:microsoft.com/office/officeart/2005/8/layout/hierarchy1"/>
    <dgm:cxn modelId="{A601353C-C8E5-436E-8711-D19D7F9ED3C5}" srcId="{D7082E87-E180-41CF-93B6-99AB8C628502}" destId="{76CA0EC3-0B4F-4A8E-815A-35522134F4C5}" srcOrd="3" destOrd="0" parTransId="{646E60A0-0133-4B1E-8B78-EE902D97ED1A}" sibTransId="{1917872F-7FA3-4194-9168-E2F5974FD0EC}"/>
    <dgm:cxn modelId="{EAF0EA3F-9C6C-493D-A54D-545D457D98E4}" srcId="{D7082E87-E180-41CF-93B6-99AB8C628502}" destId="{0523815B-2786-4C42-A6F3-392EAE93494B}" srcOrd="0" destOrd="0" parTransId="{0E568DDC-F904-49B3-BA63-32A88871EE84}" sibTransId="{AABE8C19-E0BB-472F-8421-DFB0B5E7B11A}"/>
    <dgm:cxn modelId="{2D6D584F-8A1A-42D4-BAEE-6EF0D65183AC}" srcId="{D7082E87-E180-41CF-93B6-99AB8C628502}" destId="{B484BB25-B6A0-4CEB-AF34-C56C13EE901A}" srcOrd="1" destOrd="0" parTransId="{A6BCE51F-86B5-48E5-BF77-A152FA29F92D}" sibTransId="{2D9823B1-6EDE-49EF-A327-477EC6339139}"/>
    <dgm:cxn modelId="{757F1459-CFE6-42AD-B046-B6F84D537165}" type="presOf" srcId="{F496ADFE-714D-4088-864B-7C3C7CA262F7}" destId="{EFC27F06-7562-46EE-9C78-4E8442DAEC4C}" srcOrd="0" destOrd="0" presId="urn:microsoft.com/office/officeart/2005/8/layout/hierarchy1"/>
    <dgm:cxn modelId="{6381CA9A-3912-41C0-BDAE-75CBE264A067}" type="presOf" srcId="{D7082E87-E180-41CF-93B6-99AB8C628502}" destId="{47EE7561-9AE1-4814-A82D-8F2E41071307}" srcOrd="0" destOrd="0" presId="urn:microsoft.com/office/officeart/2005/8/layout/hierarchy1"/>
    <dgm:cxn modelId="{976D1ADF-886B-4605-BF9E-489C80D43307}" srcId="{D7082E87-E180-41CF-93B6-99AB8C628502}" destId="{F496ADFE-714D-4088-864B-7C3C7CA262F7}" srcOrd="2" destOrd="0" parTransId="{C96051FF-5147-4CDC-B8E3-2EE85F2E8D6E}" sibTransId="{4B7201A9-987B-41B9-85D3-6361128CAD59}"/>
    <dgm:cxn modelId="{4718F315-921C-43C9-AB38-A4A36B97B7AA}" type="presParOf" srcId="{47EE7561-9AE1-4814-A82D-8F2E41071307}" destId="{AE498418-D1B5-491D-81D4-85317F75595F}" srcOrd="0" destOrd="0" presId="urn:microsoft.com/office/officeart/2005/8/layout/hierarchy1"/>
    <dgm:cxn modelId="{B7E7DECE-A0E0-4F30-A479-DAA752E7C6E6}" type="presParOf" srcId="{AE498418-D1B5-491D-81D4-85317F75595F}" destId="{B959CF32-3F70-4EC1-AB13-43DA95AD57D6}" srcOrd="0" destOrd="0" presId="urn:microsoft.com/office/officeart/2005/8/layout/hierarchy1"/>
    <dgm:cxn modelId="{555D04A6-12A0-4FA6-AE89-5E2FE41AC871}" type="presParOf" srcId="{B959CF32-3F70-4EC1-AB13-43DA95AD57D6}" destId="{A6F9E922-0B72-4FD0-B971-0001C21F1A1D}" srcOrd="0" destOrd="0" presId="urn:microsoft.com/office/officeart/2005/8/layout/hierarchy1"/>
    <dgm:cxn modelId="{2C53BEE5-B780-473E-9CAE-A37AAA2BD868}" type="presParOf" srcId="{B959CF32-3F70-4EC1-AB13-43DA95AD57D6}" destId="{392BE4AD-2C9D-42E1-BCF6-EF4FCEE46CDF}" srcOrd="1" destOrd="0" presId="urn:microsoft.com/office/officeart/2005/8/layout/hierarchy1"/>
    <dgm:cxn modelId="{E3FA6BCC-529C-42C4-927D-E867A390599B}" type="presParOf" srcId="{AE498418-D1B5-491D-81D4-85317F75595F}" destId="{4CFAA9EC-3156-4BCF-A6F4-9E55343516C7}" srcOrd="1" destOrd="0" presId="urn:microsoft.com/office/officeart/2005/8/layout/hierarchy1"/>
    <dgm:cxn modelId="{8D4A234B-078A-4352-845B-76DBEA310FB6}" type="presParOf" srcId="{47EE7561-9AE1-4814-A82D-8F2E41071307}" destId="{F58B7CE5-28C7-4D31-B286-766556E804B4}" srcOrd="1" destOrd="0" presId="urn:microsoft.com/office/officeart/2005/8/layout/hierarchy1"/>
    <dgm:cxn modelId="{E36C78C0-E6F0-423B-B039-FCDADD32A46B}" type="presParOf" srcId="{F58B7CE5-28C7-4D31-B286-766556E804B4}" destId="{8937B308-8F77-42E5-ABBD-6951CBE2753C}" srcOrd="0" destOrd="0" presId="urn:microsoft.com/office/officeart/2005/8/layout/hierarchy1"/>
    <dgm:cxn modelId="{67C072D9-9A67-460C-9D47-A4931E49E696}" type="presParOf" srcId="{8937B308-8F77-42E5-ABBD-6951CBE2753C}" destId="{4E556CD5-70CD-4257-94A7-9504500AC7FE}" srcOrd="0" destOrd="0" presId="urn:microsoft.com/office/officeart/2005/8/layout/hierarchy1"/>
    <dgm:cxn modelId="{508B9AD9-CF7C-43CD-913E-5F08BACCC65C}" type="presParOf" srcId="{8937B308-8F77-42E5-ABBD-6951CBE2753C}" destId="{FD1BD5D4-6B1A-47EA-B468-56D7A6C290E5}" srcOrd="1" destOrd="0" presId="urn:microsoft.com/office/officeart/2005/8/layout/hierarchy1"/>
    <dgm:cxn modelId="{09E8797A-16D4-43AB-9486-1B72D5226FC1}" type="presParOf" srcId="{F58B7CE5-28C7-4D31-B286-766556E804B4}" destId="{BD5BC1C0-CCB3-4E21-AA82-65E0B1A57241}" srcOrd="1" destOrd="0" presId="urn:microsoft.com/office/officeart/2005/8/layout/hierarchy1"/>
    <dgm:cxn modelId="{AF9D9EDA-2B17-406F-BC65-A1635533A061}" type="presParOf" srcId="{47EE7561-9AE1-4814-A82D-8F2E41071307}" destId="{837A124B-6522-42B2-809B-987E27A6ED92}" srcOrd="2" destOrd="0" presId="urn:microsoft.com/office/officeart/2005/8/layout/hierarchy1"/>
    <dgm:cxn modelId="{03364FD6-24F5-4DA4-B8ED-427C8F596EED}" type="presParOf" srcId="{837A124B-6522-42B2-809B-987E27A6ED92}" destId="{EF917CEA-E605-43F4-B00F-5D02BFBEE5E0}" srcOrd="0" destOrd="0" presId="urn:microsoft.com/office/officeart/2005/8/layout/hierarchy1"/>
    <dgm:cxn modelId="{4F1A9F0C-08BB-4CA8-8DC4-47CCA4C28FDF}" type="presParOf" srcId="{EF917CEA-E605-43F4-B00F-5D02BFBEE5E0}" destId="{7339D04E-073F-4A4F-A8BF-D57B1611BA48}" srcOrd="0" destOrd="0" presId="urn:microsoft.com/office/officeart/2005/8/layout/hierarchy1"/>
    <dgm:cxn modelId="{323FAF66-4797-42C0-AA44-5A4E553BCC94}" type="presParOf" srcId="{EF917CEA-E605-43F4-B00F-5D02BFBEE5E0}" destId="{EFC27F06-7562-46EE-9C78-4E8442DAEC4C}" srcOrd="1" destOrd="0" presId="urn:microsoft.com/office/officeart/2005/8/layout/hierarchy1"/>
    <dgm:cxn modelId="{686B2A1E-769C-46F2-9EB5-8069DCEB7756}" type="presParOf" srcId="{837A124B-6522-42B2-809B-987E27A6ED92}" destId="{43BA3504-864F-41FC-B781-27B6647DEE3F}" srcOrd="1" destOrd="0" presId="urn:microsoft.com/office/officeart/2005/8/layout/hierarchy1"/>
    <dgm:cxn modelId="{EFB869AC-5292-4D74-A1AD-B9FE6FA7ECFE}" type="presParOf" srcId="{47EE7561-9AE1-4814-A82D-8F2E41071307}" destId="{3211C7E3-0B8B-4B7F-B690-BD51C58D017F}" srcOrd="3" destOrd="0" presId="urn:microsoft.com/office/officeart/2005/8/layout/hierarchy1"/>
    <dgm:cxn modelId="{018E6F72-6E31-4335-BB68-0982027B9323}" type="presParOf" srcId="{3211C7E3-0B8B-4B7F-B690-BD51C58D017F}" destId="{A1331CB0-2A2C-445A-8C9D-E7531DCD3E2A}" srcOrd="0" destOrd="0" presId="urn:microsoft.com/office/officeart/2005/8/layout/hierarchy1"/>
    <dgm:cxn modelId="{36BF58CE-8981-4CC4-BC02-1F77BFD38325}" type="presParOf" srcId="{A1331CB0-2A2C-445A-8C9D-E7531DCD3E2A}" destId="{CFCC78C6-7A98-4EA8-A821-114AA900E667}" srcOrd="0" destOrd="0" presId="urn:microsoft.com/office/officeart/2005/8/layout/hierarchy1"/>
    <dgm:cxn modelId="{8B10DD59-19CB-42A0-874F-238ECFABA546}" type="presParOf" srcId="{A1331CB0-2A2C-445A-8C9D-E7531DCD3E2A}" destId="{5ABE515F-2821-4C9D-AE2E-8546F43722E6}" srcOrd="1" destOrd="0" presId="urn:microsoft.com/office/officeart/2005/8/layout/hierarchy1"/>
    <dgm:cxn modelId="{67BD8875-939E-489D-8E4C-81201A127A6D}" type="presParOf" srcId="{3211C7E3-0B8B-4B7F-B690-BD51C58D017F}" destId="{37A6AE79-E75E-4509-BB4F-6C687EAE96A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9CEE36-9094-449A-B608-5ED5225E03D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AEF7A66-996F-4653-9C6E-E68360AE41D6}">
      <dgm:prSet/>
      <dgm:spPr/>
      <dgm:t>
        <a:bodyPr/>
        <a:lstStyle/>
        <a:p>
          <a:pPr>
            <a:lnSpc>
              <a:spcPct val="100000"/>
            </a:lnSpc>
          </a:pPr>
          <a:r>
            <a:rPr lang="en-GB" dirty="0"/>
            <a:t>The term was first introduced by Rittle and Webber (1973); however, the term still does not have an agreed definition. The original definition: </a:t>
          </a:r>
          <a:endParaRPr lang="en-US" dirty="0"/>
        </a:p>
      </dgm:t>
    </dgm:pt>
    <dgm:pt modelId="{17E0C7CB-0582-4130-8161-A6D887B1BB30}" type="parTrans" cxnId="{AC7D1ABC-1E81-4A7E-B2BD-AEF5A1C6F4D2}">
      <dgm:prSet/>
      <dgm:spPr/>
      <dgm:t>
        <a:bodyPr/>
        <a:lstStyle/>
        <a:p>
          <a:endParaRPr lang="en-US"/>
        </a:p>
      </dgm:t>
    </dgm:pt>
    <dgm:pt modelId="{5BDF15BE-FC48-4E81-9A20-8DCF42D08E33}" type="sibTrans" cxnId="{AC7D1ABC-1E81-4A7E-B2BD-AEF5A1C6F4D2}">
      <dgm:prSet/>
      <dgm:spPr/>
      <dgm:t>
        <a:bodyPr/>
        <a:lstStyle/>
        <a:p>
          <a:endParaRPr lang="en-US"/>
        </a:p>
      </dgm:t>
    </dgm:pt>
    <dgm:pt modelId="{45DFCF87-09B8-4EA3-90F4-22E91DFE976C}">
      <dgm:prSet/>
      <dgm:spPr/>
      <dgm:t>
        <a:bodyPr/>
        <a:lstStyle/>
        <a:p>
          <a:pPr>
            <a:lnSpc>
              <a:spcPct val="100000"/>
            </a:lnSpc>
          </a:pPr>
          <a:r>
            <a:rPr lang="en-GB"/>
            <a:t>“…the term ‘</a:t>
          </a:r>
          <a:r>
            <a:rPr lang="en-GB" b="1">
              <a:solidFill>
                <a:srgbClr val="FF0000"/>
              </a:solidFill>
            </a:rPr>
            <a:t>wicked problem</a:t>
          </a:r>
          <a:r>
            <a:rPr lang="en-GB"/>
            <a:t>’ refer [</a:t>
          </a:r>
          <a:r>
            <a:rPr lang="en-GB" i="1"/>
            <a:t>sic</a:t>
          </a:r>
          <a:r>
            <a:rPr lang="en-GB"/>
            <a:t>] to that class of social system problems which are ill-formulated, where the information is confusing, where there are many clients and decision makers with conflicting values, and where the ramifications in the whole system are thoroughly confusing” (cited by Lönngren and van Poeck, 2021). </a:t>
          </a:r>
          <a:endParaRPr lang="en-US" dirty="0"/>
        </a:p>
      </dgm:t>
    </dgm:pt>
    <dgm:pt modelId="{75D079CC-2AB4-4E37-97AE-C70ED84D7B81}" type="parTrans" cxnId="{CA05F94B-E115-43F5-A5A4-3A3A30A6464D}">
      <dgm:prSet/>
      <dgm:spPr/>
      <dgm:t>
        <a:bodyPr/>
        <a:lstStyle/>
        <a:p>
          <a:endParaRPr lang="en-US"/>
        </a:p>
      </dgm:t>
    </dgm:pt>
    <dgm:pt modelId="{796ABC35-CAA8-4622-BEF8-D6D5337C4C28}" type="sibTrans" cxnId="{CA05F94B-E115-43F5-A5A4-3A3A30A6464D}">
      <dgm:prSet/>
      <dgm:spPr/>
      <dgm:t>
        <a:bodyPr/>
        <a:lstStyle/>
        <a:p>
          <a:endParaRPr lang="en-US"/>
        </a:p>
      </dgm:t>
    </dgm:pt>
    <dgm:pt modelId="{2AFAE429-0A58-4670-B7DC-9A3A6DE9CC75}" type="pres">
      <dgm:prSet presAssocID="{CC9CEE36-9094-449A-B608-5ED5225E03DF}" presName="root" presStyleCnt="0">
        <dgm:presLayoutVars>
          <dgm:dir/>
          <dgm:resizeHandles val="exact"/>
        </dgm:presLayoutVars>
      </dgm:prSet>
      <dgm:spPr/>
    </dgm:pt>
    <dgm:pt modelId="{DF803092-2425-4941-AF06-52170EAC5867}" type="pres">
      <dgm:prSet presAssocID="{0AEF7A66-996F-4653-9C6E-E68360AE41D6}" presName="compNode" presStyleCnt="0"/>
      <dgm:spPr/>
    </dgm:pt>
    <dgm:pt modelId="{ECD6C6CA-3C3C-43D4-AE16-8C788BAA4C92}" type="pres">
      <dgm:prSet presAssocID="{0AEF7A66-996F-4653-9C6E-E68360AE41D6}" presName="bgRect" presStyleLbl="bgShp" presStyleIdx="0" presStyleCnt="2"/>
      <dgm:spPr/>
    </dgm:pt>
    <dgm:pt modelId="{1A7586F0-B028-4143-BAA8-760EB8C2C465}" type="pres">
      <dgm:prSet presAssocID="{0AEF7A66-996F-4653-9C6E-E68360AE41D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B931137A-42F8-460D-BCF9-4578C5D64996}" type="pres">
      <dgm:prSet presAssocID="{0AEF7A66-996F-4653-9C6E-E68360AE41D6}" presName="spaceRect" presStyleCnt="0"/>
      <dgm:spPr/>
    </dgm:pt>
    <dgm:pt modelId="{B2B936D5-5C5E-440E-93D5-34DFB8572338}" type="pres">
      <dgm:prSet presAssocID="{0AEF7A66-996F-4653-9C6E-E68360AE41D6}" presName="parTx" presStyleLbl="revTx" presStyleIdx="0" presStyleCnt="2">
        <dgm:presLayoutVars>
          <dgm:chMax val="0"/>
          <dgm:chPref val="0"/>
        </dgm:presLayoutVars>
      </dgm:prSet>
      <dgm:spPr/>
    </dgm:pt>
    <dgm:pt modelId="{D0D46C2E-F6D1-4AAF-8A74-86C5A0E0144D}" type="pres">
      <dgm:prSet presAssocID="{5BDF15BE-FC48-4E81-9A20-8DCF42D08E33}" presName="sibTrans" presStyleCnt="0"/>
      <dgm:spPr/>
    </dgm:pt>
    <dgm:pt modelId="{8BF1D2EA-C4EC-441B-A2A0-681106408EF0}" type="pres">
      <dgm:prSet presAssocID="{45DFCF87-09B8-4EA3-90F4-22E91DFE976C}" presName="compNode" presStyleCnt="0"/>
      <dgm:spPr/>
    </dgm:pt>
    <dgm:pt modelId="{4BE6C681-48DC-4804-A652-177B53F61DC0}" type="pres">
      <dgm:prSet presAssocID="{45DFCF87-09B8-4EA3-90F4-22E91DFE976C}" presName="bgRect" presStyleLbl="bgShp" presStyleIdx="1" presStyleCnt="2"/>
      <dgm:spPr/>
    </dgm:pt>
    <dgm:pt modelId="{CB0A9EDB-122F-4835-9F63-106FDF59F2DE}" type="pres">
      <dgm:prSet presAssocID="{45DFCF87-09B8-4EA3-90F4-22E91DFE976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ull"/>
        </a:ext>
      </dgm:extLst>
    </dgm:pt>
    <dgm:pt modelId="{39E846AA-2CD7-4D9E-B357-599C9FB286CF}" type="pres">
      <dgm:prSet presAssocID="{45DFCF87-09B8-4EA3-90F4-22E91DFE976C}" presName="spaceRect" presStyleCnt="0"/>
      <dgm:spPr/>
    </dgm:pt>
    <dgm:pt modelId="{0433A716-A4DF-4CFA-9111-9310749524BF}" type="pres">
      <dgm:prSet presAssocID="{45DFCF87-09B8-4EA3-90F4-22E91DFE976C}" presName="parTx" presStyleLbl="revTx" presStyleIdx="1" presStyleCnt="2">
        <dgm:presLayoutVars>
          <dgm:chMax val="0"/>
          <dgm:chPref val="0"/>
        </dgm:presLayoutVars>
      </dgm:prSet>
      <dgm:spPr/>
    </dgm:pt>
  </dgm:ptLst>
  <dgm:cxnLst>
    <dgm:cxn modelId="{E8999B49-4142-448C-BE81-C2D97E88F3B9}" type="presOf" srcId="{45DFCF87-09B8-4EA3-90F4-22E91DFE976C}" destId="{0433A716-A4DF-4CFA-9111-9310749524BF}" srcOrd="0" destOrd="0" presId="urn:microsoft.com/office/officeart/2018/2/layout/IconVerticalSolidList"/>
    <dgm:cxn modelId="{CA05F94B-E115-43F5-A5A4-3A3A30A6464D}" srcId="{CC9CEE36-9094-449A-B608-5ED5225E03DF}" destId="{45DFCF87-09B8-4EA3-90F4-22E91DFE976C}" srcOrd="1" destOrd="0" parTransId="{75D079CC-2AB4-4E37-97AE-C70ED84D7B81}" sibTransId="{796ABC35-CAA8-4622-BEF8-D6D5337C4C28}"/>
    <dgm:cxn modelId="{CD46CD8A-68E0-4A7B-95CA-87B5610E1C97}" type="presOf" srcId="{CC9CEE36-9094-449A-B608-5ED5225E03DF}" destId="{2AFAE429-0A58-4670-B7DC-9A3A6DE9CC75}" srcOrd="0" destOrd="0" presId="urn:microsoft.com/office/officeart/2018/2/layout/IconVerticalSolidList"/>
    <dgm:cxn modelId="{AC7D1ABC-1E81-4A7E-B2BD-AEF5A1C6F4D2}" srcId="{CC9CEE36-9094-449A-B608-5ED5225E03DF}" destId="{0AEF7A66-996F-4653-9C6E-E68360AE41D6}" srcOrd="0" destOrd="0" parTransId="{17E0C7CB-0582-4130-8161-A6D887B1BB30}" sibTransId="{5BDF15BE-FC48-4E81-9A20-8DCF42D08E33}"/>
    <dgm:cxn modelId="{A84A9DBE-B47E-4DFC-8032-04BA99B42A90}" type="presOf" srcId="{0AEF7A66-996F-4653-9C6E-E68360AE41D6}" destId="{B2B936D5-5C5E-440E-93D5-34DFB8572338}" srcOrd="0" destOrd="0" presId="urn:microsoft.com/office/officeart/2018/2/layout/IconVerticalSolidList"/>
    <dgm:cxn modelId="{0B916C4E-B2EC-4700-AA33-1EECDA804F4C}" type="presParOf" srcId="{2AFAE429-0A58-4670-B7DC-9A3A6DE9CC75}" destId="{DF803092-2425-4941-AF06-52170EAC5867}" srcOrd="0" destOrd="0" presId="urn:microsoft.com/office/officeart/2018/2/layout/IconVerticalSolidList"/>
    <dgm:cxn modelId="{2579E1FD-CA63-4B03-9AE5-E137DA040A1D}" type="presParOf" srcId="{DF803092-2425-4941-AF06-52170EAC5867}" destId="{ECD6C6CA-3C3C-43D4-AE16-8C788BAA4C92}" srcOrd="0" destOrd="0" presId="urn:microsoft.com/office/officeart/2018/2/layout/IconVerticalSolidList"/>
    <dgm:cxn modelId="{E12B659A-D656-47EC-BDF6-8CD83406F891}" type="presParOf" srcId="{DF803092-2425-4941-AF06-52170EAC5867}" destId="{1A7586F0-B028-4143-BAA8-760EB8C2C465}" srcOrd="1" destOrd="0" presId="urn:microsoft.com/office/officeart/2018/2/layout/IconVerticalSolidList"/>
    <dgm:cxn modelId="{607A502A-1B60-4399-9298-D2EB8720EC97}" type="presParOf" srcId="{DF803092-2425-4941-AF06-52170EAC5867}" destId="{B931137A-42F8-460D-BCF9-4578C5D64996}" srcOrd="2" destOrd="0" presId="urn:microsoft.com/office/officeart/2018/2/layout/IconVerticalSolidList"/>
    <dgm:cxn modelId="{8AE67569-80D8-48BB-B02D-B062264F2918}" type="presParOf" srcId="{DF803092-2425-4941-AF06-52170EAC5867}" destId="{B2B936D5-5C5E-440E-93D5-34DFB8572338}" srcOrd="3" destOrd="0" presId="urn:microsoft.com/office/officeart/2018/2/layout/IconVerticalSolidList"/>
    <dgm:cxn modelId="{0B7B0D3C-5AF0-4845-B3F4-C0DBCA1BE6AC}" type="presParOf" srcId="{2AFAE429-0A58-4670-B7DC-9A3A6DE9CC75}" destId="{D0D46C2E-F6D1-4AAF-8A74-86C5A0E0144D}" srcOrd="1" destOrd="0" presId="urn:microsoft.com/office/officeart/2018/2/layout/IconVerticalSolidList"/>
    <dgm:cxn modelId="{992D419F-E6E3-4346-970B-FC290D581CA0}" type="presParOf" srcId="{2AFAE429-0A58-4670-B7DC-9A3A6DE9CC75}" destId="{8BF1D2EA-C4EC-441B-A2A0-681106408EF0}" srcOrd="2" destOrd="0" presId="urn:microsoft.com/office/officeart/2018/2/layout/IconVerticalSolidList"/>
    <dgm:cxn modelId="{6B947835-57F8-4728-88A3-45FA471254D4}" type="presParOf" srcId="{8BF1D2EA-C4EC-441B-A2A0-681106408EF0}" destId="{4BE6C681-48DC-4804-A652-177B53F61DC0}" srcOrd="0" destOrd="0" presId="urn:microsoft.com/office/officeart/2018/2/layout/IconVerticalSolidList"/>
    <dgm:cxn modelId="{976624FF-72CA-4932-94D7-566CA3045413}" type="presParOf" srcId="{8BF1D2EA-C4EC-441B-A2A0-681106408EF0}" destId="{CB0A9EDB-122F-4835-9F63-106FDF59F2DE}" srcOrd="1" destOrd="0" presId="urn:microsoft.com/office/officeart/2018/2/layout/IconVerticalSolidList"/>
    <dgm:cxn modelId="{2A82BA6B-AE9C-4B84-8ED6-6C15BADC6D93}" type="presParOf" srcId="{8BF1D2EA-C4EC-441B-A2A0-681106408EF0}" destId="{39E846AA-2CD7-4D9E-B357-599C9FB286CF}" srcOrd="2" destOrd="0" presId="urn:microsoft.com/office/officeart/2018/2/layout/IconVerticalSolidList"/>
    <dgm:cxn modelId="{06833E1B-DD1B-4785-9657-C6A5C1425170}" type="presParOf" srcId="{8BF1D2EA-C4EC-441B-A2A0-681106408EF0}" destId="{0433A716-A4DF-4CFA-9111-9310749524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33D173-123B-406E-8015-BC8DFEE3ECD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E78DD84-92AE-443F-ADAE-EA6DF6FE7946}">
      <dgm:prSet/>
      <dgm:spPr/>
      <dgm:t>
        <a:bodyPr/>
        <a:lstStyle/>
        <a:p>
          <a:r>
            <a:rPr lang="en-GB"/>
            <a:t>No definitive formulation</a:t>
          </a:r>
          <a:endParaRPr lang="en-US"/>
        </a:p>
      </dgm:t>
    </dgm:pt>
    <dgm:pt modelId="{CB95AAE4-92C8-4631-AB3D-35C83AE01E93}" type="parTrans" cxnId="{AE7A51B1-381F-4AF9-B4A2-E517FF71316A}">
      <dgm:prSet/>
      <dgm:spPr/>
      <dgm:t>
        <a:bodyPr/>
        <a:lstStyle/>
        <a:p>
          <a:endParaRPr lang="en-US"/>
        </a:p>
      </dgm:t>
    </dgm:pt>
    <dgm:pt modelId="{D37F415F-8ECD-4E06-A250-B38D6E8112A9}" type="sibTrans" cxnId="{AE7A51B1-381F-4AF9-B4A2-E517FF71316A}">
      <dgm:prSet/>
      <dgm:spPr/>
      <dgm:t>
        <a:bodyPr/>
        <a:lstStyle/>
        <a:p>
          <a:endParaRPr lang="en-US"/>
        </a:p>
      </dgm:t>
    </dgm:pt>
    <dgm:pt modelId="{60D8B6F8-F7C4-4BBF-882B-37C61EC8FB95}">
      <dgm:prSet/>
      <dgm:spPr/>
      <dgm:t>
        <a:bodyPr/>
        <a:lstStyle/>
        <a:p>
          <a:r>
            <a:rPr lang="en-GB"/>
            <a:t>Solutions are not true/false but better/worse</a:t>
          </a:r>
          <a:endParaRPr lang="en-US"/>
        </a:p>
      </dgm:t>
    </dgm:pt>
    <dgm:pt modelId="{B64C149D-9A50-4C6A-9642-755D56B2632B}" type="parTrans" cxnId="{DE8F03EC-AE2A-4058-92E6-057E05833C5A}">
      <dgm:prSet/>
      <dgm:spPr/>
      <dgm:t>
        <a:bodyPr/>
        <a:lstStyle/>
        <a:p>
          <a:endParaRPr lang="en-US"/>
        </a:p>
      </dgm:t>
    </dgm:pt>
    <dgm:pt modelId="{6D0694A6-46D7-4A5F-8559-2943EDF8DE54}" type="sibTrans" cxnId="{DE8F03EC-AE2A-4058-92E6-057E05833C5A}">
      <dgm:prSet/>
      <dgm:spPr/>
      <dgm:t>
        <a:bodyPr/>
        <a:lstStyle/>
        <a:p>
          <a:endParaRPr lang="en-US"/>
        </a:p>
      </dgm:t>
    </dgm:pt>
    <dgm:pt modelId="{D6213FFA-A6F9-42BF-8C07-3041BA1BF963}">
      <dgm:prSet/>
      <dgm:spPr/>
      <dgm:t>
        <a:bodyPr/>
        <a:lstStyle/>
        <a:p>
          <a:r>
            <a:rPr lang="en-GB" dirty="0"/>
            <a:t>Every solution creates a new set of consequences </a:t>
          </a:r>
          <a:endParaRPr lang="en-US" dirty="0"/>
        </a:p>
      </dgm:t>
    </dgm:pt>
    <dgm:pt modelId="{CA1F654C-9462-49FA-9164-D7EB61191A91}" type="parTrans" cxnId="{BF7DD1B7-9106-41C7-9FF3-E90E1032211D}">
      <dgm:prSet/>
      <dgm:spPr/>
      <dgm:t>
        <a:bodyPr/>
        <a:lstStyle/>
        <a:p>
          <a:endParaRPr lang="en-US"/>
        </a:p>
      </dgm:t>
    </dgm:pt>
    <dgm:pt modelId="{ABDE133A-AFF6-4F86-889C-75AD39BD520F}" type="sibTrans" cxnId="{BF7DD1B7-9106-41C7-9FF3-E90E1032211D}">
      <dgm:prSet/>
      <dgm:spPr/>
      <dgm:t>
        <a:bodyPr/>
        <a:lstStyle/>
        <a:p>
          <a:endParaRPr lang="en-US"/>
        </a:p>
      </dgm:t>
    </dgm:pt>
    <dgm:pt modelId="{37C0509A-3D45-44A1-8447-522B2CBF3FC0}">
      <dgm:prSet/>
      <dgm:spPr/>
      <dgm:t>
        <a:bodyPr/>
        <a:lstStyle/>
        <a:p>
          <a:r>
            <a:rPr lang="en-GB" dirty="0"/>
            <a:t>Problems are interconnected </a:t>
          </a:r>
          <a:endParaRPr lang="en-US" dirty="0"/>
        </a:p>
      </dgm:t>
    </dgm:pt>
    <dgm:pt modelId="{F19DDD8C-4814-4EAA-ACA1-478C7D55B0E4}" type="parTrans" cxnId="{90A0E3F3-78CC-4906-8E4F-B30A03A52724}">
      <dgm:prSet/>
      <dgm:spPr/>
      <dgm:t>
        <a:bodyPr/>
        <a:lstStyle/>
        <a:p>
          <a:endParaRPr lang="en-US"/>
        </a:p>
      </dgm:t>
    </dgm:pt>
    <dgm:pt modelId="{5C20126A-458C-45B9-8343-8A8CD001BF26}" type="sibTrans" cxnId="{90A0E3F3-78CC-4906-8E4F-B30A03A52724}">
      <dgm:prSet/>
      <dgm:spPr/>
      <dgm:t>
        <a:bodyPr/>
        <a:lstStyle/>
        <a:p>
          <a:endParaRPr lang="en-US"/>
        </a:p>
      </dgm:t>
    </dgm:pt>
    <dgm:pt modelId="{B4DA8F90-875C-43BF-B1C4-C6D38C05F95F}">
      <dgm:prSet/>
      <dgm:spPr/>
      <dgm:t>
        <a:bodyPr/>
        <a:lstStyle/>
        <a:p>
          <a:r>
            <a:rPr lang="en-GB"/>
            <a:t>Difference of opinion </a:t>
          </a:r>
          <a:endParaRPr lang="en-US"/>
        </a:p>
      </dgm:t>
    </dgm:pt>
    <dgm:pt modelId="{C40417FB-6DAC-4E22-B60B-17FC42E5E961}" type="parTrans" cxnId="{33386A05-7940-4AAE-A5A1-5812339332C6}">
      <dgm:prSet/>
      <dgm:spPr/>
      <dgm:t>
        <a:bodyPr/>
        <a:lstStyle/>
        <a:p>
          <a:endParaRPr lang="en-US"/>
        </a:p>
      </dgm:t>
    </dgm:pt>
    <dgm:pt modelId="{D9B76FB4-432F-49B9-BC27-A5710F2C7EE4}" type="sibTrans" cxnId="{33386A05-7940-4AAE-A5A1-5812339332C6}">
      <dgm:prSet/>
      <dgm:spPr/>
      <dgm:t>
        <a:bodyPr/>
        <a:lstStyle/>
        <a:p>
          <a:endParaRPr lang="en-US"/>
        </a:p>
      </dgm:t>
    </dgm:pt>
    <dgm:pt modelId="{D5438A22-2151-45DA-9847-F778B6F390A1}">
      <dgm:prSet/>
      <dgm:spPr/>
      <dgm:t>
        <a:bodyPr/>
        <a:lstStyle/>
        <a:p>
          <a:r>
            <a:rPr lang="en-GB"/>
            <a:t>No single owner of the problems </a:t>
          </a:r>
          <a:endParaRPr lang="en-US"/>
        </a:p>
      </dgm:t>
    </dgm:pt>
    <dgm:pt modelId="{15985113-7BAB-4943-896B-B963DA046841}" type="parTrans" cxnId="{BCF17380-D1CA-4F91-8981-4122F14D3C57}">
      <dgm:prSet/>
      <dgm:spPr/>
      <dgm:t>
        <a:bodyPr/>
        <a:lstStyle/>
        <a:p>
          <a:endParaRPr lang="en-US"/>
        </a:p>
      </dgm:t>
    </dgm:pt>
    <dgm:pt modelId="{0AD8B945-9BC2-46F3-B93C-296EDFA8BCE1}" type="sibTrans" cxnId="{BCF17380-D1CA-4F91-8981-4122F14D3C57}">
      <dgm:prSet/>
      <dgm:spPr/>
      <dgm:t>
        <a:bodyPr/>
        <a:lstStyle/>
        <a:p>
          <a:endParaRPr lang="en-US"/>
        </a:p>
      </dgm:t>
    </dgm:pt>
    <dgm:pt modelId="{74BBDDC5-BC40-4F88-AD2E-4A0C9CF1B758}">
      <dgm:prSet/>
      <dgm:spPr/>
      <dgm:t>
        <a:bodyPr/>
        <a:lstStyle/>
        <a:p>
          <a:r>
            <a:rPr lang="en-GB"/>
            <a:t>(Lönngren and van Poeck, 2021). </a:t>
          </a:r>
          <a:endParaRPr lang="en-US"/>
        </a:p>
      </dgm:t>
    </dgm:pt>
    <dgm:pt modelId="{DA801334-F1F4-48B1-A183-D9305AC3443C}" type="parTrans" cxnId="{655A63F7-B54A-4CDA-A2B9-56A0ADD1301C}">
      <dgm:prSet/>
      <dgm:spPr/>
      <dgm:t>
        <a:bodyPr/>
        <a:lstStyle/>
        <a:p>
          <a:endParaRPr lang="en-US"/>
        </a:p>
      </dgm:t>
    </dgm:pt>
    <dgm:pt modelId="{FDA39EDC-32A6-49B5-AAA0-77773D7A8AF1}" type="sibTrans" cxnId="{655A63F7-B54A-4CDA-A2B9-56A0ADD1301C}">
      <dgm:prSet/>
      <dgm:spPr/>
      <dgm:t>
        <a:bodyPr/>
        <a:lstStyle/>
        <a:p>
          <a:endParaRPr lang="en-US"/>
        </a:p>
      </dgm:t>
    </dgm:pt>
    <dgm:pt modelId="{2B9F8B2C-C651-4B9B-8A66-1E926C8DD53D}" type="pres">
      <dgm:prSet presAssocID="{4733D173-123B-406E-8015-BC8DFEE3ECD1}" presName="linear" presStyleCnt="0">
        <dgm:presLayoutVars>
          <dgm:animLvl val="lvl"/>
          <dgm:resizeHandles val="exact"/>
        </dgm:presLayoutVars>
      </dgm:prSet>
      <dgm:spPr/>
    </dgm:pt>
    <dgm:pt modelId="{EE715517-8E4B-4B7A-B91C-A790C5D2A1FB}" type="pres">
      <dgm:prSet presAssocID="{6E78DD84-92AE-443F-ADAE-EA6DF6FE7946}" presName="parentText" presStyleLbl="node1" presStyleIdx="0" presStyleCnt="7">
        <dgm:presLayoutVars>
          <dgm:chMax val="0"/>
          <dgm:bulletEnabled val="1"/>
        </dgm:presLayoutVars>
      </dgm:prSet>
      <dgm:spPr/>
    </dgm:pt>
    <dgm:pt modelId="{FFF12EB8-264B-4594-BD5A-31F00ECADF14}" type="pres">
      <dgm:prSet presAssocID="{D37F415F-8ECD-4E06-A250-B38D6E8112A9}" presName="spacer" presStyleCnt="0"/>
      <dgm:spPr/>
    </dgm:pt>
    <dgm:pt modelId="{78B5E0D3-6577-4C6D-9373-DE69C90B4E45}" type="pres">
      <dgm:prSet presAssocID="{60D8B6F8-F7C4-4BBF-882B-37C61EC8FB95}" presName="parentText" presStyleLbl="node1" presStyleIdx="1" presStyleCnt="7">
        <dgm:presLayoutVars>
          <dgm:chMax val="0"/>
          <dgm:bulletEnabled val="1"/>
        </dgm:presLayoutVars>
      </dgm:prSet>
      <dgm:spPr/>
    </dgm:pt>
    <dgm:pt modelId="{5083A749-DC45-46DD-AAA3-BC3088C9B605}" type="pres">
      <dgm:prSet presAssocID="{6D0694A6-46D7-4A5F-8559-2943EDF8DE54}" presName="spacer" presStyleCnt="0"/>
      <dgm:spPr/>
    </dgm:pt>
    <dgm:pt modelId="{4262F368-42C1-4FEC-9609-70A714EDB413}" type="pres">
      <dgm:prSet presAssocID="{D6213FFA-A6F9-42BF-8C07-3041BA1BF963}" presName="parentText" presStyleLbl="node1" presStyleIdx="2" presStyleCnt="7">
        <dgm:presLayoutVars>
          <dgm:chMax val="0"/>
          <dgm:bulletEnabled val="1"/>
        </dgm:presLayoutVars>
      </dgm:prSet>
      <dgm:spPr/>
    </dgm:pt>
    <dgm:pt modelId="{65810E59-493B-43DA-AF55-2431D8F74536}" type="pres">
      <dgm:prSet presAssocID="{ABDE133A-AFF6-4F86-889C-75AD39BD520F}" presName="spacer" presStyleCnt="0"/>
      <dgm:spPr/>
    </dgm:pt>
    <dgm:pt modelId="{070C59B7-1ABB-4FA6-AD91-EF5BF7647B6A}" type="pres">
      <dgm:prSet presAssocID="{37C0509A-3D45-44A1-8447-522B2CBF3FC0}" presName="parentText" presStyleLbl="node1" presStyleIdx="3" presStyleCnt="7">
        <dgm:presLayoutVars>
          <dgm:chMax val="0"/>
          <dgm:bulletEnabled val="1"/>
        </dgm:presLayoutVars>
      </dgm:prSet>
      <dgm:spPr/>
    </dgm:pt>
    <dgm:pt modelId="{D4F03142-0FEE-4ECE-974F-A0A4976283AD}" type="pres">
      <dgm:prSet presAssocID="{5C20126A-458C-45B9-8343-8A8CD001BF26}" presName="spacer" presStyleCnt="0"/>
      <dgm:spPr/>
    </dgm:pt>
    <dgm:pt modelId="{1CEE155E-16EC-4A90-877F-8923E58D9243}" type="pres">
      <dgm:prSet presAssocID="{B4DA8F90-875C-43BF-B1C4-C6D38C05F95F}" presName="parentText" presStyleLbl="node1" presStyleIdx="4" presStyleCnt="7">
        <dgm:presLayoutVars>
          <dgm:chMax val="0"/>
          <dgm:bulletEnabled val="1"/>
        </dgm:presLayoutVars>
      </dgm:prSet>
      <dgm:spPr/>
    </dgm:pt>
    <dgm:pt modelId="{ECEB4135-DA4C-42C3-9909-ABA97BC38540}" type="pres">
      <dgm:prSet presAssocID="{D9B76FB4-432F-49B9-BC27-A5710F2C7EE4}" presName="spacer" presStyleCnt="0"/>
      <dgm:spPr/>
    </dgm:pt>
    <dgm:pt modelId="{1F38671F-3E1A-4170-9FA5-371ADE3BB522}" type="pres">
      <dgm:prSet presAssocID="{D5438A22-2151-45DA-9847-F778B6F390A1}" presName="parentText" presStyleLbl="node1" presStyleIdx="5" presStyleCnt="7">
        <dgm:presLayoutVars>
          <dgm:chMax val="0"/>
          <dgm:bulletEnabled val="1"/>
        </dgm:presLayoutVars>
      </dgm:prSet>
      <dgm:spPr/>
    </dgm:pt>
    <dgm:pt modelId="{B4B8FCA5-E04B-4BC1-B4F4-D6AD65B28E5D}" type="pres">
      <dgm:prSet presAssocID="{0AD8B945-9BC2-46F3-B93C-296EDFA8BCE1}" presName="spacer" presStyleCnt="0"/>
      <dgm:spPr/>
    </dgm:pt>
    <dgm:pt modelId="{FBD9DD99-DFB4-4F4D-A448-8339EC9728DB}" type="pres">
      <dgm:prSet presAssocID="{74BBDDC5-BC40-4F88-AD2E-4A0C9CF1B758}" presName="parentText" presStyleLbl="node1" presStyleIdx="6" presStyleCnt="7">
        <dgm:presLayoutVars>
          <dgm:chMax val="0"/>
          <dgm:bulletEnabled val="1"/>
        </dgm:presLayoutVars>
      </dgm:prSet>
      <dgm:spPr/>
    </dgm:pt>
  </dgm:ptLst>
  <dgm:cxnLst>
    <dgm:cxn modelId="{33386A05-7940-4AAE-A5A1-5812339332C6}" srcId="{4733D173-123B-406E-8015-BC8DFEE3ECD1}" destId="{B4DA8F90-875C-43BF-B1C4-C6D38C05F95F}" srcOrd="4" destOrd="0" parTransId="{C40417FB-6DAC-4E22-B60B-17FC42E5E961}" sibTransId="{D9B76FB4-432F-49B9-BC27-A5710F2C7EE4}"/>
    <dgm:cxn modelId="{05F07763-8895-47EB-A17D-5DD94F6F443F}" type="presOf" srcId="{6E78DD84-92AE-443F-ADAE-EA6DF6FE7946}" destId="{EE715517-8E4B-4B7A-B91C-A790C5D2A1FB}" srcOrd="0" destOrd="0" presId="urn:microsoft.com/office/officeart/2005/8/layout/vList2"/>
    <dgm:cxn modelId="{860E3249-546D-4FD7-80E5-D1215D82197B}" type="presOf" srcId="{B4DA8F90-875C-43BF-B1C4-C6D38C05F95F}" destId="{1CEE155E-16EC-4A90-877F-8923E58D9243}" srcOrd="0" destOrd="0" presId="urn:microsoft.com/office/officeart/2005/8/layout/vList2"/>
    <dgm:cxn modelId="{DCC8AB6A-EF36-45A0-99BA-425AC4121B18}" type="presOf" srcId="{37C0509A-3D45-44A1-8447-522B2CBF3FC0}" destId="{070C59B7-1ABB-4FA6-AD91-EF5BF7647B6A}" srcOrd="0" destOrd="0" presId="urn:microsoft.com/office/officeart/2005/8/layout/vList2"/>
    <dgm:cxn modelId="{BCF17380-D1CA-4F91-8981-4122F14D3C57}" srcId="{4733D173-123B-406E-8015-BC8DFEE3ECD1}" destId="{D5438A22-2151-45DA-9847-F778B6F390A1}" srcOrd="5" destOrd="0" parTransId="{15985113-7BAB-4943-896B-B963DA046841}" sibTransId="{0AD8B945-9BC2-46F3-B93C-296EDFA8BCE1}"/>
    <dgm:cxn modelId="{E31EC385-D5CD-4265-A122-C9C6EE17A7FE}" type="presOf" srcId="{60D8B6F8-F7C4-4BBF-882B-37C61EC8FB95}" destId="{78B5E0D3-6577-4C6D-9373-DE69C90B4E45}" srcOrd="0" destOrd="0" presId="urn:microsoft.com/office/officeart/2005/8/layout/vList2"/>
    <dgm:cxn modelId="{04DA4199-28F1-4C9B-AA07-2F32116A1D7C}" type="presOf" srcId="{4733D173-123B-406E-8015-BC8DFEE3ECD1}" destId="{2B9F8B2C-C651-4B9B-8A66-1E926C8DD53D}" srcOrd="0" destOrd="0" presId="urn:microsoft.com/office/officeart/2005/8/layout/vList2"/>
    <dgm:cxn modelId="{A4D813AD-7218-431E-9A94-E0C5048FE8D7}" type="presOf" srcId="{D5438A22-2151-45DA-9847-F778B6F390A1}" destId="{1F38671F-3E1A-4170-9FA5-371ADE3BB522}" srcOrd="0" destOrd="0" presId="urn:microsoft.com/office/officeart/2005/8/layout/vList2"/>
    <dgm:cxn modelId="{F35C8CAD-79B6-4913-8F38-C832E507002C}" type="presOf" srcId="{74BBDDC5-BC40-4F88-AD2E-4A0C9CF1B758}" destId="{FBD9DD99-DFB4-4F4D-A448-8339EC9728DB}" srcOrd="0" destOrd="0" presId="urn:microsoft.com/office/officeart/2005/8/layout/vList2"/>
    <dgm:cxn modelId="{AE7A51B1-381F-4AF9-B4A2-E517FF71316A}" srcId="{4733D173-123B-406E-8015-BC8DFEE3ECD1}" destId="{6E78DD84-92AE-443F-ADAE-EA6DF6FE7946}" srcOrd="0" destOrd="0" parTransId="{CB95AAE4-92C8-4631-AB3D-35C83AE01E93}" sibTransId="{D37F415F-8ECD-4E06-A250-B38D6E8112A9}"/>
    <dgm:cxn modelId="{BF7DD1B7-9106-41C7-9FF3-E90E1032211D}" srcId="{4733D173-123B-406E-8015-BC8DFEE3ECD1}" destId="{D6213FFA-A6F9-42BF-8C07-3041BA1BF963}" srcOrd="2" destOrd="0" parTransId="{CA1F654C-9462-49FA-9164-D7EB61191A91}" sibTransId="{ABDE133A-AFF6-4F86-889C-75AD39BD520F}"/>
    <dgm:cxn modelId="{1A151AC2-92A6-4A1F-A414-2E47D86C0443}" type="presOf" srcId="{D6213FFA-A6F9-42BF-8C07-3041BA1BF963}" destId="{4262F368-42C1-4FEC-9609-70A714EDB413}" srcOrd="0" destOrd="0" presId="urn:microsoft.com/office/officeart/2005/8/layout/vList2"/>
    <dgm:cxn modelId="{DE8F03EC-AE2A-4058-92E6-057E05833C5A}" srcId="{4733D173-123B-406E-8015-BC8DFEE3ECD1}" destId="{60D8B6F8-F7C4-4BBF-882B-37C61EC8FB95}" srcOrd="1" destOrd="0" parTransId="{B64C149D-9A50-4C6A-9642-755D56B2632B}" sibTransId="{6D0694A6-46D7-4A5F-8559-2943EDF8DE54}"/>
    <dgm:cxn modelId="{90A0E3F3-78CC-4906-8E4F-B30A03A52724}" srcId="{4733D173-123B-406E-8015-BC8DFEE3ECD1}" destId="{37C0509A-3D45-44A1-8447-522B2CBF3FC0}" srcOrd="3" destOrd="0" parTransId="{F19DDD8C-4814-4EAA-ACA1-478C7D55B0E4}" sibTransId="{5C20126A-458C-45B9-8343-8A8CD001BF26}"/>
    <dgm:cxn modelId="{655A63F7-B54A-4CDA-A2B9-56A0ADD1301C}" srcId="{4733D173-123B-406E-8015-BC8DFEE3ECD1}" destId="{74BBDDC5-BC40-4F88-AD2E-4A0C9CF1B758}" srcOrd="6" destOrd="0" parTransId="{DA801334-F1F4-48B1-A183-D9305AC3443C}" sibTransId="{FDA39EDC-32A6-49B5-AAA0-77773D7A8AF1}"/>
    <dgm:cxn modelId="{FFB0D3F6-980D-488A-9EC4-3DD3AE3D23B5}" type="presParOf" srcId="{2B9F8B2C-C651-4B9B-8A66-1E926C8DD53D}" destId="{EE715517-8E4B-4B7A-B91C-A790C5D2A1FB}" srcOrd="0" destOrd="0" presId="urn:microsoft.com/office/officeart/2005/8/layout/vList2"/>
    <dgm:cxn modelId="{7052A64A-309F-41A2-81C6-FEE082F71EB3}" type="presParOf" srcId="{2B9F8B2C-C651-4B9B-8A66-1E926C8DD53D}" destId="{FFF12EB8-264B-4594-BD5A-31F00ECADF14}" srcOrd="1" destOrd="0" presId="urn:microsoft.com/office/officeart/2005/8/layout/vList2"/>
    <dgm:cxn modelId="{EB0F555C-DAC2-4AE2-BEC6-1E4D07C0862D}" type="presParOf" srcId="{2B9F8B2C-C651-4B9B-8A66-1E926C8DD53D}" destId="{78B5E0D3-6577-4C6D-9373-DE69C90B4E45}" srcOrd="2" destOrd="0" presId="urn:microsoft.com/office/officeart/2005/8/layout/vList2"/>
    <dgm:cxn modelId="{25F6441A-0E71-4D26-ACFE-BF90E755C304}" type="presParOf" srcId="{2B9F8B2C-C651-4B9B-8A66-1E926C8DD53D}" destId="{5083A749-DC45-46DD-AAA3-BC3088C9B605}" srcOrd="3" destOrd="0" presId="urn:microsoft.com/office/officeart/2005/8/layout/vList2"/>
    <dgm:cxn modelId="{A32EC36C-2E86-4642-82BB-B35996BFD30B}" type="presParOf" srcId="{2B9F8B2C-C651-4B9B-8A66-1E926C8DD53D}" destId="{4262F368-42C1-4FEC-9609-70A714EDB413}" srcOrd="4" destOrd="0" presId="urn:microsoft.com/office/officeart/2005/8/layout/vList2"/>
    <dgm:cxn modelId="{F2278F41-BBA2-42A8-AD72-624C79CF8845}" type="presParOf" srcId="{2B9F8B2C-C651-4B9B-8A66-1E926C8DD53D}" destId="{65810E59-493B-43DA-AF55-2431D8F74536}" srcOrd="5" destOrd="0" presId="urn:microsoft.com/office/officeart/2005/8/layout/vList2"/>
    <dgm:cxn modelId="{A6EDCB1D-1ED4-407A-88BE-18155EE21588}" type="presParOf" srcId="{2B9F8B2C-C651-4B9B-8A66-1E926C8DD53D}" destId="{070C59B7-1ABB-4FA6-AD91-EF5BF7647B6A}" srcOrd="6" destOrd="0" presId="urn:microsoft.com/office/officeart/2005/8/layout/vList2"/>
    <dgm:cxn modelId="{52C65EFF-6E39-45CB-A28B-AD5390D88BA2}" type="presParOf" srcId="{2B9F8B2C-C651-4B9B-8A66-1E926C8DD53D}" destId="{D4F03142-0FEE-4ECE-974F-A0A4976283AD}" srcOrd="7" destOrd="0" presId="urn:microsoft.com/office/officeart/2005/8/layout/vList2"/>
    <dgm:cxn modelId="{80C71FD7-C11F-4FE6-9FDB-99BA9029CFA6}" type="presParOf" srcId="{2B9F8B2C-C651-4B9B-8A66-1E926C8DD53D}" destId="{1CEE155E-16EC-4A90-877F-8923E58D9243}" srcOrd="8" destOrd="0" presId="urn:microsoft.com/office/officeart/2005/8/layout/vList2"/>
    <dgm:cxn modelId="{1036E49B-D599-433E-8AC5-7294F9097AD7}" type="presParOf" srcId="{2B9F8B2C-C651-4B9B-8A66-1E926C8DD53D}" destId="{ECEB4135-DA4C-42C3-9909-ABA97BC38540}" srcOrd="9" destOrd="0" presId="urn:microsoft.com/office/officeart/2005/8/layout/vList2"/>
    <dgm:cxn modelId="{6C1D6CA8-7BE8-4381-A8F6-447065160DD2}" type="presParOf" srcId="{2B9F8B2C-C651-4B9B-8A66-1E926C8DD53D}" destId="{1F38671F-3E1A-4170-9FA5-371ADE3BB522}" srcOrd="10" destOrd="0" presId="urn:microsoft.com/office/officeart/2005/8/layout/vList2"/>
    <dgm:cxn modelId="{8F5466FA-AF13-4131-B8BD-0EBD1667673C}" type="presParOf" srcId="{2B9F8B2C-C651-4B9B-8A66-1E926C8DD53D}" destId="{B4B8FCA5-E04B-4BC1-B4F4-D6AD65B28E5D}" srcOrd="11" destOrd="0" presId="urn:microsoft.com/office/officeart/2005/8/layout/vList2"/>
    <dgm:cxn modelId="{7805B1E5-B4E9-4CB6-BA10-0409FAA0ADDB}" type="presParOf" srcId="{2B9F8B2C-C651-4B9B-8A66-1E926C8DD53D}" destId="{FBD9DD99-DFB4-4F4D-A448-8339EC9728D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66BD1E-B600-4ABD-BC93-4623FC24363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528B83-3062-4C9C-8254-F6BD19E3731F}">
      <dgm:prSet/>
      <dgm:spPr/>
      <dgm:t>
        <a:bodyPr/>
        <a:lstStyle/>
        <a:p>
          <a:r>
            <a:rPr lang="en-GB"/>
            <a:t>Medium wages in England (£37,600) and Wales (£34,300)</a:t>
          </a:r>
          <a:endParaRPr lang="en-US"/>
        </a:p>
      </dgm:t>
    </dgm:pt>
    <dgm:pt modelId="{24A98ABF-8CE1-41B8-B64A-FDA2AC7E02B3}" type="parTrans" cxnId="{8474132F-145C-4BCD-9673-D8051033919F}">
      <dgm:prSet/>
      <dgm:spPr/>
      <dgm:t>
        <a:bodyPr/>
        <a:lstStyle/>
        <a:p>
          <a:endParaRPr lang="en-US"/>
        </a:p>
      </dgm:t>
    </dgm:pt>
    <dgm:pt modelId="{2A0451EF-9812-495B-90F5-7EDFBCD4D91A}" type="sibTrans" cxnId="{8474132F-145C-4BCD-9673-D8051033919F}">
      <dgm:prSet/>
      <dgm:spPr/>
      <dgm:t>
        <a:bodyPr/>
        <a:lstStyle/>
        <a:p>
          <a:endParaRPr lang="en-US"/>
        </a:p>
      </dgm:t>
    </dgm:pt>
    <dgm:pt modelId="{D7CBE7D5-0A89-4F98-8EFE-FE17A3974203}">
      <dgm:prSet/>
      <dgm:spPr/>
      <dgm:t>
        <a:bodyPr/>
        <a:lstStyle/>
        <a:p>
          <a:r>
            <a:rPr lang="en-GB"/>
            <a:t>Medium house prices in England (£290,00) and Wales (201,000)</a:t>
          </a:r>
          <a:endParaRPr lang="en-US"/>
        </a:p>
      </dgm:t>
    </dgm:pt>
    <dgm:pt modelId="{9BABE279-55D8-4748-990B-1C76FBB12D5B}" type="parTrans" cxnId="{70F03DA0-5194-4CDE-A708-4E8DA0964D40}">
      <dgm:prSet/>
      <dgm:spPr/>
      <dgm:t>
        <a:bodyPr/>
        <a:lstStyle/>
        <a:p>
          <a:endParaRPr lang="en-US"/>
        </a:p>
      </dgm:t>
    </dgm:pt>
    <dgm:pt modelId="{E69BEBD8-753F-405E-A6D7-984DA301439F}" type="sibTrans" cxnId="{70F03DA0-5194-4CDE-A708-4E8DA0964D40}">
      <dgm:prSet/>
      <dgm:spPr/>
      <dgm:t>
        <a:bodyPr/>
        <a:lstStyle/>
        <a:p>
          <a:endParaRPr lang="en-US"/>
        </a:p>
      </dgm:t>
    </dgm:pt>
    <dgm:pt modelId="{6F1D2D5F-87C5-469F-9E30-6CECFC1E0809}">
      <dgm:prSet/>
      <dgm:spPr/>
      <dgm:t>
        <a:bodyPr/>
        <a:lstStyle/>
        <a:p>
          <a:r>
            <a:rPr lang="en-GB"/>
            <a:t>74% of 2,149 respondents of UK population have faced increase in energy bill costs </a:t>
          </a:r>
          <a:endParaRPr lang="en-US"/>
        </a:p>
      </dgm:t>
    </dgm:pt>
    <dgm:pt modelId="{80F75EEA-2FFB-422D-9412-E2F026028A07}" type="parTrans" cxnId="{72165535-78C2-4967-97DC-2961E5A125D2}">
      <dgm:prSet/>
      <dgm:spPr/>
      <dgm:t>
        <a:bodyPr/>
        <a:lstStyle/>
        <a:p>
          <a:endParaRPr lang="en-US"/>
        </a:p>
      </dgm:t>
    </dgm:pt>
    <dgm:pt modelId="{AD333198-984E-44AC-8304-F08100B2770D}" type="sibTrans" cxnId="{72165535-78C2-4967-97DC-2961E5A125D2}">
      <dgm:prSet/>
      <dgm:spPr/>
      <dgm:t>
        <a:bodyPr/>
        <a:lstStyle/>
        <a:p>
          <a:endParaRPr lang="en-US"/>
        </a:p>
      </dgm:t>
    </dgm:pt>
    <dgm:pt modelId="{BC7304A5-602F-47E1-9192-D997AC82060A}">
      <dgm:prSet/>
      <dgm:spPr/>
      <dgm:t>
        <a:bodyPr/>
        <a:lstStyle/>
        <a:p>
          <a:r>
            <a:rPr lang="en-GB"/>
            <a:t>81% of 2,149 felt anxious </a:t>
          </a:r>
          <a:endParaRPr lang="en-US"/>
        </a:p>
      </dgm:t>
    </dgm:pt>
    <dgm:pt modelId="{BDE57F96-8C47-4239-9676-44F25D743161}" type="parTrans" cxnId="{20C7D1D1-7C9F-42FB-891D-7835637FAFD1}">
      <dgm:prSet/>
      <dgm:spPr/>
      <dgm:t>
        <a:bodyPr/>
        <a:lstStyle/>
        <a:p>
          <a:endParaRPr lang="en-US"/>
        </a:p>
      </dgm:t>
    </dgm:pt>
    <dgm:pt modelId="{BE8AC85F-5000-4CEF-95A2-962992209924}" type="sibTrans" cxnId="{20C7D1D1-7C9F-42FB-891D-7835637FAFD1}">
      <dgm:prSet/>
      <dgm:spPr/>
      <dgm:t>
        <a:bodyPr/>
        <a:lstStyle/>
        <a:p>
          <a:endParaRPr lang="en-US"/>
        </a:p>
      </dgm:t>
    </dgm:pt>
    <dgm:pt modelId="{DBEAC5D0-6576-4D3D-8301-0C88875E80B5}">
      <dgm:prSet/>
      <dgm:spPr/>
      <dgm:t>
        <a:bodyPr/>
        <a:lstStyle/>
        <a:p>
          <a:r>
            <a:rPr lang="en-GB"/>
            <a:t>(Money and Mental Health Policy Institute, 2022; Office of National Statistics, 2025) </a:t>
          </a:r>
          <a:endParaRPr lang="en-US"/>
        </a:p>
      </dgm:t>
    </dgm:pt>
    <dgm:pt modelId="{1DFE064B-48E2-49B3-82BF-72B932E5BA93}" type="parTrans" cxnId="{5BA85401-16A9-4F10-A74D-7E34BF66A804}">
      <dgm:prSet/>
      <dgm:spPr/>
      <dgm:t>
        <a:bodyPr/>
        <a:lstStyle/>
        <a:p>
          <a:endParaRPr lang="en-US"/>
        </a:p>
      </dgm:t>
    </dgm:pt>
    <dgm:pt modelId="{1099659D-86A2-475D-88A0-5CBAAA255DFA}" type="sibTrans" cxnId="{5BA85401-16A9-4F10-A74D-7E34BF66A804}">
      <dgm:prSet/>
      <dgm:spPr/>
      <dgm:t>
        <a:bodyPr/>
        <a:lstStyle/>
        <a:p>
          <a:endParaRPr lang="en-US"/>
        </a:p>
      </dgm:t>
    </dgm:pt>
    <dgm:pt modelId="{E2E19E59-9680-4A46-BDC2-B8489EE769FF}" type="pres">
      <dgm:prSet presAssocID="{3D66BD1E-B600-4ABD-BC93-4623FC24363D}" presName="root" presStyleCnt="0">
        <dgm:presLayoutVars>
          <dgm:dir/>
          <dgm:resizeHandles val="exact"/>
        </dgm:presLayoutVars>
      </dgm:prSet>
      <dgm:spPr/>
    </dgm:pt>
    <dgm:pt modelId="{F4997EBC-0117-40CA-942D-FC6C6BECA5DA}" type="pres">
      <dgm:prSet presAssocID="{AC528B83-3062-4C9C-8254-F6BD19E3731F}" presName="compNode" presStyleCnt="0"/>
      <dgm:spPr/>
    </dgm:pt>
    <dgm:pt modelId="{CA50C121-AEC9-4D7B-A84A-A5D841CA0AB7}" type="pres">
      <dgm:prSet presAssocID="{AC528B83-3062-4C9C-8254-F6BD19E3731F}" presName="bgRect" presStyleLbl="bgShp" presStyleIdx="0" presStyleCnt="5"/>
      <dgm:spPr/>
    </dgm:pt>
    <dgm:pt modelId="{98DD2705-8FE7-4D65-9A1A-7AC68A99790A}" type="pres">
      <dgm:prSet presAssocID="{AC528B83-3062-4C9C-8254-F6BD19E3731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1E4157F6-3F2A-497D-BA7B-43BA0235896F}" type="pres">
      <dgm:prSet presAssocID="{AC528B83-3062-4C9C-8254-F6BD19E3731F}" presName="spaceRect" presStyleCnt="0"/>
      <dgm:spPr/>
    </dgm:pt>
    <dgm:pt modelId="{58336019-39EB-46C3-9313-1F7F593B58CC}" type="pres">
      <dgm:prSet presAssocID="{AC528B83-3062-4C9C-8254-F6BD19E3731F}" presName="parTx" presStyleLbl="revTx" presStyleIdx="0" presStyleCnt="5">
        <dgm:presLayoutVars>
          <dgm:chMax val="0"/>
          <dgm:chPref val="0"/>
        </dgm:presLayoutVars>
      </dgm:prSet>
      <dgm:spPr/>
    </dgm:pt>
    <dgm:pt modelId="{40E32421-7180-454C-A551-944D58165D99}" type="pres">
      <dgm:prSet presAssocID="{2A0451EF-9812-495B-90F5-7EDFBCD4D91A}" presName="sibTrans" presStyleCnt="0"/>
      <dgm:spPr/>
    </dgm:pt>
    <dgm:pt modelId="{1E872FEE-1BD8-4ED7-A49C-013A7DE26AF0}" type="pres">
      <dgm:prSet presAssocID="{D7CBE7D5-0A89-4F98-8EFE-FE17A3974203}" presName="compNode" presStyleCnt="0"/>
      <dgm:spPr/>
    </dgm:pt>
    <dgm:pt modelId="{238B641E-7206-4066-A0F9-EAF2433067EC}" type="pres">
      <dgm:prSet presAssocID="{D7CBE7D5-0A89-4F98-8EFE-FE17A3974203}" presName="bgRect" presStyleLbl="bgShp" presStyleIdx="1" presStyleCnt="5"/>
      <dgm:spPr/>
    </dgm:pt>
    <dgm:pt modelId="{0BA4E733-CD5A-471F-9C00-7B93E3D722E8}" type="pres">
      <dgm:prSet presAssocID="{D7CBE7D5-0A89-4F98-8EFE-FE17A397420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33A3CB9E-5268-41C6-BD50-A1B6403A99CB}" type="pres">
      <dgm:prSet presAssocID="{D7CBE7D5-0A89-4F98-8EFE-FE17A3974203}" presName="spaceRect" presStyleCnt="0"/>
      <dgm:spPr/>
    </dgm:pt>
    <dgm:pt modelId="{98DEEA07-B305-4F3E-928B-B20DC41F2B55}" type="pres">
      <dgm:prSet presAssocID="{D7CBE7D5-0A89-4F98-8EFE-FE17A3974203}" presName="parTx" presStyleLbl="revTx" presStyleIdx="1" presStyleCnt="5">
        <dgm:presLayoutVars>
          <dgm:chMax val="0"/>
          <dgm:chPref val="0"/>
        </dgm:presLayoutVars>
      </dgm:prSet>
      <dgm:spPr/>
    </dgm:pt>
    <dgm:pt modelId="{315B614C-AAB2-40F5-B1B1-C6E61B1300EE}" type="pres">
      <dgm:prSet presAssocID="{E69BEBD8-753F-405E-A6D7-984DA301439F}" presName="sibTrans" presStyleCnt="0"/>
      <dgm:spPr/>
    </dgm:pt>
    <dgm:pt modelId="{3CCD33C7-B7D7-40DD-B392-B5E2ED4B6539}" type="pres">
      <dgm:prSet presAssocID="{6F1D2D5F-87C5-469F-9E30-6CECFC1E0809}" presName="compNode" presStyleCnt="0"/>
      <dgm:spPr/>
    </dgm:pt>
    <dgm:pt modelId="{EB5DD5B9-3C45-413D-AA41-ECA5D2AE59AB}" type="pres">
      <dgm:prSet presAssocID="{6F1D2D5F-87C5-469F-9E30-6CECFC1E0809}" presName="bgRect" presStyleLbl="bgShp" presStyleIdx="2" presStyleCnt="5"/>
      <dgm:spPr/>
    </dgm:pt>
    <dgm:pt modelId="{276C14FA-3DD2-4A46-AA76-B7D6D0AFDDA6}" type="pres">
      <dgm:prSet presAssocID="{6F1D2D5F-87C5-469F-9E30-6CECFC1E080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279C7EBD-36C7-45FF-99A9-7C0EFB91D573}" type="pres">
      <dgm:prSet presAssocID="{6F1D2D5F-87C5-469F-9E30-6CECFC1E0809}" presName="spaceRect" presStyleCnt="0"/>
      <dgm:spPr/>
    </dgm:pt>
    <dgm:pt modelId="{E85B2D9F-8335-4B66-AD2C-1575EA8AC173}" type="pres">
      <dgm:prSet presAssocID="{6F1D2D5F-87C5-469F-9E30-6CECFC1E0809}" presName="parTx" presStyleLbl="revTx" presStyleIdx="2" presStyleCnt="5">
        <dgm:presLayoutVars>
          <dgm:chMax val="0"/>
          <dgm:chPref val="0"/>
        </dgm:presLayoutVars>
      </dgm:prSet>
      <dgm:spPr/>
    </dgm:pt>
    <dgm:pt modelId="{78929FDE-1D4B-4E73-862B-9D586951D44E}" type="pres">
      <dgm:prSet presAssocID="{AD333198-984E-44AC-8304-F08100B2770D}" presName="sibTrans" presStyleCnt="0"/>
      <dgm:spPr/>
    </dgm:pt>
    <dgm:pt modelId="{E84E419D-53E1-478D-8C8C-A29BFB7116C2}" type="pres">
      <dgm:prSet presAssocID="{BC7304A5-602F-47E1-9192-D997AC82060A}" presName="compNode" presStyleCnt="0"/>
      <dgm:spPr/>
    </dgm:pt>
    <dgm:pt modelId="{258F2133-C589-42B2-AE32-6CB394C91DCC}" type="pres">
      <dgm:prSet presAssocID="{BC7304A5-602F-47E1-9192-D997AC82060A}" presName="bgRect" presStyleLbl="bgShp" presStyleIdx="3" presStyleCnt="5"/>
      <dgm:spPr/>
    </dgm:pt>
    <dgm:pt modelId="{FDEDB1E8-A9B8-4B17-BD9D-6A9E84D62C7F}" type="pres">
      <dgm:prSet presAssocID="{BC7304A5-602F-47E1-9192-D997AC8206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0D4C98D5-363E-4C7E-8899-677606FAEF8A}" type="pres">
      <dgm:prSet presAssocID="{BC7304A5-602F-47E1-9192-D997AC82060A}" presName="spaceRect" presStyleCnt="0"/>
      <dgm:spPr/>
    </dgm:pt>
    <dgm:pt modelId="{0FDF862D-B010-4379-B45E-50530C42BA40}" type="pres">
      <dgm:prSet presAssocID="{BC7304A5-602F-47E1-9192-D997AC82060A}" presName="parTx" presStyleLbl="revTx" presStyleIdx="3" presStyleCnt="5">
        <dgm:presLayoutVars>
          <dgm:chMax val="0"/>
          <dgm:chPref val="0"/>
        </dgm:presLayoutVars>
      </dgm:prSet>
      <dgm:spPr/>
    </dgm:pt>
    <dgm:pt modelId="{8D48AA69-2C95-430C-AFE3-1A0E49F43CFC}" type="pres">
      <dgm:prSet presAssocID="{BE8AC85F-5000-4CEF-95A2-962992209924}" presName="sibTrans" presStyleCnt="0"/>
      <dgm:spPr/>
    </dgm:pt>
    <dgm:pt modelId="{3D53BAD4-4131-4E5E-91A0-5495FC0B77BB}" type="pres">
      <dgm:prSet presAssocID="{DBEAC5D0-6576-4D3D-8301-0C88875E80B5}" presName="compNode" presStyleCnt="0"/>
      <dgm:spPr/>
    </dgm:pt>
    <dgm:pt modelId="{58DA63A0-C1B7-4758-AF35-81D6E86DD594}" type="pres">
      <dgm:prSet presAssocID="{DBEAC5D0-6576-4D3D-8301-0C88875E80B5}" presName="bgRect" presStyleLbl="bgShp" presStyleIdx="4" presStyleCnt="5"/>
      <dgm:spPr/>
    </dgm:pt>
    <dgm:pt modelId="{B81759EB-7887-4AF6-BB2D-434197050065}" type="pres">
      <dgm:prSet presAssocID="{DBEAC5D0-6576-4D3D-8301-0C88875E80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llar"/>
        </a:ext>
      </dgm:extLst>
    </dgm:pt>
    <dgm:pt modelId="{841CC64A-5240-40A9-9FC2-34A37C85FE97}" type="pres">
      <dgm:prSet presAssocID="{DBEAC5D0-6576-4D3D-8301-0C88875E80B5}" presName="spaceRect" presStyleCnt="0"/>
      <dgm:spPr/>
    </dgm:pt>
    <dgm:pt modelId="{2FE3DE39-D1D1-47AD-9439-927848D1CD11}" type="pres">
      <dgm:prSet presAssocID="{DBEAC5D0-6576-4D3D-8301-0C88875E80B5}" presName="parTx" presStyleLbl="revTx" presStyleIdx="4" presStyleCnt="5">
        <dgm:presLayoutVars>
          <dgm:chMax val="0"/>
          <dgm:chPref val="0"/>
        </dgm:presLayoutVars>
      </dgm:prSet>
      <dgm:spPr/>
    </dgm:pt>
  </dgm:ptLst>
  <dgm:cxnLst>
    <dgm:cxn modelId="{5BA85401-16A9-4F10-A74D-7E34BF66A804}" srcId="{3D66BD1E-B600-4ABD-BC93-4623FC24363D}" destId="{DBEAC5D0-6576-4D3D-8301-0C88875E80B5}" srcOrd="4" destOrd="0" parTransId="{1DFE064B-48E2-49B3-82BF-72B932E5BA93}" sibTransId="{1099659D-86A2-475D-88A0-5CBAAA255DFA}"/>
    <dgm:cxn modelId="{5FCB6127-3B6D-43D0-9F05-602311322944}" type="presOf" srcId="{6F1D2D5F-87C5-469F-9E30-6CECFC1E0809}" destId="{E85B2D9F-8335-4B66-AD2C-1575EA8AC173}" srcOrd="0" destOrd="0" presId="urn:microsoft.com/office/officeart/2018/2/layout/IconVerticalSolidList"/>
    <dgm:cxn modelId="{8474132F-145C-4BCD-9673-D8051033919F}" srcId="{3D66BD1E-B600-4ABD-BC93-4623FC24363D}" destId="{AC528B83-3062-4C9C-8254-F6BD19E3731F}" srcOrd="0" destOrd="0" parTransId="{24A98ABF-8CE1-41B8-B64A-FDA2AC7E02B3}" sibTransId="{2A0451EF-9812-495B-90F5-7EDFBCD4D91A}"/>
    <dgm:cxn modelId="{72165535-78C2-4967-97DC-2961E5A125D2}" srcId="{3D66BD1E-B600-4ABD-BC93-4623FC24363D}" destId="{6F1D2D5F-87C5-469F-9E30-6CECFC1E0809}" srcOrd="2" destOrd="0" parTransId="{80F75EEA-2FFB-422D-9412-E2F026028A07}" sibTransId="{AD333198-984E-44AC-8304-F08100B2770D}"/>
    <dgm:cxn modelId="{A3D85744-BD5D-4DE7-906A-F0C5178A06B3}" type="presOf" srcId="{AC528B83-3062-4C9C-8254-F6BD19E3731F}" destId="{58336019-39EB-46C3-9313-1F7F593B58CC}" srcOrd="0" destOrd="0" presId="urn:microsoft.com/office/officeart/2018/2/layout/IconVerticalSolidList"/>
    <dgm:cxn modelId="{CDFCD791-1E95-47AE-9408-C09F3E0A5E86}" type="presOf" srcId="{BC7304A5-602F-47E1-9192-D997AC82060A}" destId="{0FDF862D-B010-4379-B45E-50530C42BA40}" srcOrd="0" destOrd="0" presId="urn:microsoft.com/office/officeart/2018/2/layout/IconVerticalSolidList"/>
    <dgm:cxn modelId="{84EC7598-756D-4C32-B31C-A4B1E49AEA15}" type="presOf" srcId="{D7CBE7D5-0A89-4F98-8EFE-FE17A3974203}" destId="{98DEEA07-B305-4F3E-928B-B20DC41F2B55}" srcOrd="0" destOrd="0" presId="urn:microsoft.com/office/officeart/2018/2/layout/IconVerticalSolidList"/>
    <dgm:cxn modelId="{70F03DA0-5194-4CDE-A708-4E8DA0964D40}" srcId="{3D66BD1E-B600-4ABD-BC93-4623FC24363D}" destId="{D7CBE7D5-0A89-4F98-8EFE-FE17A3974203}" srcOrd="1" destOrd="0" parTransId="{9BABE279-55D8-4748-990B-1C76FBB12D5B}" sibTransId="{E69BEBD8-753F-405E-A6D7-984DA301439F}"/>
    <dgm:cxn modelId="{3299C1AB-A711-41C0-BCE4-8565273DFA72}" type="presOf" srcId="{DBEAC5D0-6576-4D3D-8301-0C88875E80B5}" destId="{2FE3DE39-D1D1-47AD-9439-927848D1CD11}" srcOrd="0" destOrd="0" presId="urn:microsoft.com/office/officeart/2018/2/layout/IconVerticalSolidList"/>
    <dgm:cxn modelId="{EDFB3EB2-F05E-4E44-880C-0C82E5D15224}" type="presOf" srcId="{3D66BD1E-B600-4ABD-BC93-4623FC24363D}" destId="{E2E19E59-9680-4A46-BDC2-B8489EE769FF}" srcOrd="0" destOrd="0" presId="urn:microsoft.com/office/officeart/2018/2/layout/IconVerticalSolidList"/>
    <dgm:cxn modelId="{20C7D1D1-7C9F-42FB-891D-7835637FAFD1}" srcId="{3D66BD1E-B600-4ABD-BC93-4623FC24363D}" destId="{BC7304A5-602F-47E1-9192-D997AC82060A}" srcOrd="3" destOrd="0" parTransId="{BDE57F96-8C47-4239-9676-44F25D743161}" sibTransId="{BE8AC85F-5000-4CEF-95A2-962992209924}"/>
    <dgm:cxn modelId="{FB88E5FA-6556-43BC-B9A4-CC32478799B2}" type="presParOf" srcId="{E2E19E59-9680-4A46-BDC2-B8489EE769FF}" destId="{F4997EBC-0117-40CA-942D-FC6C6BECA5DA}" srcOrd="0" destOrd="0" presId="urn:microsoft.com/office/officeart/2018/2/layout/IconVerticalSolidList"/>
    <dgm:cxn modelId="{BD6E4683-6409-4D36-9DFB-6052A129DEB8}" type="presParOf" srcId="{F4997EBC-0117-40CA-942D-FC6C6BECA5DA}" destId="{CA50C121-AEC9-4D7B-A84A-A5D841CA0AB7}" srcOrd="0" destOrd="0" presId="urn:microsoft.com/office/officeart/2018/2/layout/IconVerticalSolidList"/>
    <dgm:cxn modelId="{CD88D126-5188-4F1B-9F7F-EA837FED49E0}" type="presParOf" srcId="{F4997EBC-0117-40CA-942D-FC6C6BECA5DA}" destId="{98DD2705-8FE7-4D65-9A1A-7AC68A99790A}" srcOrd="1" destOrd="0" presId="urn:microsoft.com/office/officeart/2018/2/layout/IconVerticalSolidList"/>
    <dgm:cxn modelId="{EBE635C5-AEF0-4B98-9261-17656011159F}" type="presParOf" srcId="{F4997EBC-0117-40CA-942D-FC6C6BECA5DA}" destId="{1E4157F6-3F2A-497D-BA7B-43BA0235896F}" srcOrd="2" destOrd="0" presId="urn:microsoft.com/office/officeart/2018/2/layout/IconVerticalSolidList"/>
    <dgm:cxn modelId="{058AF715-C667-4B1B-9511-0778D5AEE8E4}" type="presParOf" srcId="{F4997EBC-0117-40CA-942D-FC6C6BECA5DA}" destId="{58336019-39EB-46C3-9313-1F7F593B58CC}" srcOrd="3" destOrd="0" presId="urn:microsoft.com/office/officeart/2018/2/layout/IconVerticalSolidList"/>
    <dgm:cxn modelId="{27EB8ED9-516E-4F34-8737-9DE653A0122F}" type="presParOf" srcId="{E2E19E59-9680-4A46-BDC2-B8489EE769FF}" destId="{40E32421-7180-454C-A551-944D58165D99}" srcOrd="1" destOrd="0" presId="urn:microsoft.com/office/officeart/2018/2/layout/IconVerticalSolidList"/>
    <dgm:cxn modelId="{DEEABF1B-00A7-49E2-BDC5-C05182C176BD}" type="presParOf" srcId="{E2E19E59-9680-4A46-BDC2-B8489EE769FF}" destId="{1E872FEE-1BD8-4ED7-A49C-013A7DE26AF0}" srcOrd="2" destOrd="0" presId="urn:microsoft.com/office/officeart/2018/2/layout/IconVerticalSolidList"/>
    <dgm:cxn modelId="{6DE96740-DDCA-40C1-B199-B39C358328E4}" type="presParOf" srcId="{1E872FEE-1BD8-4ED7-A49C-013A7DE26AF0}" destId="{238B641E-7206-4066-A0F9-EAF2433067EC}" srcOrd="0" destOrd="0" presId="urn:microsoft.com/office/officeart/2018/2/layout/IconVerticalSolidList"/>
    <dgm:cxn modelId="{08F728E5-B655-42DC-91B6-B356BDADBD4C}" type="presParOf" srcId="{1E872FEE-1BD8-4ED7-A49C-013A7DE26AF0}" destId="{0BA4E733-CD5A-471F-9C00-7B93E3D722E8}" srcOrd="1" destOrd="0" presId="urn:microsoft.com/office/officeart/2018/2/layout/IconVerticalSolidList"/>
    <dgm:cxn modelId="{AC0A7938-1220-4159-90B9-9EC5AC59D013}" type="presParOf" srcId="{1E872FEE-1BD8-4ED7-A49C-013A7DE26AF0}" destId="{33A3CB9E-5268-41C6-BD50-A1B6403A99CB}" srcOrd="2" destOrd="0" presId="urn:microsoft.com/office/officeart/2018/2/layout/IconVerticalSolidList"/>
    <dgm:cxn modelId="{B80F1CCE-3C0D-432C-9743-CEB52E71ECCB}" type="presParOf" srcId="{1E872FEE-1BD8-4ED7-A49C-013A7DE26AF0}" destId="{98DEEA07-B305-4F3E-928B-B20DC41F2B55}" srcOrd="3" destOrd="0" presId="urn:microsoft.com/office/officeart/2018/2/layout/IconVerticalSolidList"/>
    <dgm:cxn modelId="{46054EBC-21D4-45C9-9C29-20A9BAB2ADA2}" type="presParOf" srcId="{E2E19E59-9680-4A46-BDC2-B8489EE769FF}" destId="{315B614C-AAB2-40F5-B1B1-C6E61B1300EE}" srcOrd="3" destOrd="0" presId="urn:microsoft.com/office/officeart/2018/2/layout/IconVerticalSolidList"/>
    <dgm:cxn modelId="{9198D647-1DDF-43A7-A706-0482BE746D00}" type="presParOf" srcId="{E2E19E59-9680-4A46-BDC2-B8489EE769FF}" destId="{3CCD33C7-B7D7-40DD-B392-B5E2ED4B6539}" srcOrd="4" destOrd="0" presId="urn:microsoft.com/office/officeart/2018/2/layout/IconVerticalSolidList"/>
    <dgm:cxn modelId="{6241996A-99E9-4433-9077-EFEA08E9B219}" type="presParOf" srcId="{3CCD33C7-B7D7-40DD-B392-B5E2ED4B6539}" destId="{EB5DD5B9-3C45-413D-AA41-ECA5D2AE59AB}" srcOrd="0" destOrd="0" presId="urn:microsoft.com/office/officeart/2018/2/layout/IconVerticalSolidList"/>
    <dgm:cxn modelId="{FC1BACD7-E4A1-44BB-8711-0082E4B38B02}" type="presParOf" srcId="{3CCD33C7-B7D7-40DD-B392-B5E2ED4B6539}" destId="{276C14FA-3DD2-4A46-AA76-B7D6D0AFDDA6}" srcOrd="1" destOrd="0" presId="urn:microsoft.com/office/officeart/2018/2/layout/IconVerticalSolidList"/>
    <dgm:cxn modelId="{648FA52C-8BB0-40A6-8DD5-37621045DDB3}" type="presParOf" srcId="{3CCD33C7-B7D7-40DD-B392-B5E2ED4B6539}" destId="{279C7EBD-36C7-45FF-99A9-7C0EFB91D573}" srcOrd="2" destOrd="0" presId="urn:microsoft.com/office/officeart/2018/2/layout/IconVerticalSolidList"/>
    <dgm:cxn modelId="{A6DDBD4A-B892-4060-B500-E8802185EDA0}" type="presParOf" srcId="{3CCD33C7-B7D7-40DD-B392-B5E2ED4B6539}" destId="{E85B2D9F-8335-4B66-AD2C-1575EA8AC173}" srcOrd="3" destOrd="0" presId="urn:microsoft.com/office/officeart/2018/2/layout/IconVerticalSolidList"/>
    <dgm:cxn modelId="{7BBA748F-A848-43C7-9AAD-321930551B8A}" type="presParOf" srcId="{E2E19E59-9680-4A46-BDC2-B8489EE769FF}" destId="{78929FDE-1D4B-4E73-862B-9D586951D44E}" srcOrd="5" destOrd="0" presId="urn:microsoft.com/office/officeart/2018/2/layout/IconVerticalSolidList"/>
    <dgm:cxn modelId="{F005D89F-7211-44F1-B11D-5766838C6549}" type="presParOf" srcId="{E2E19E59-9680-4A46-BDC2-B8489EE769FF}" destId="{E84E419D-53E1-478D-8C8C-A29BFB7116C2}" srcOrd="6" destOrd="0" presId="urn:microsoft.com/office/officeart/2018/2/layout/IconVerticalSolidList"/>
    <dgm:cxn modelId="{69078EFB-0483-415D-9C1E-9A36AC036E26}" type="presParOf" srcId="{E84E419D-53E1-478D-8C8C-A29BFB7116C2}" destId="{258F2133-C589-42B2-AE32-6CB394C91DCC}" srcOrd="0" destOrd="0" presId="urn:microsoft.com/office/officeart/2018/2/layout/IconVerticalSolidList"/>
    <dgm:cxn modelId="{0FE2D70C-74BC-451E-A621-69C2B86E7FE9}" type="presParOf" srcId="{E84E419D-53E1-478D-8C8C-A29BFB7116C2}" destId="{FDEDB1E8-A9B8-4B17-BD9D-6A9E84D62C7F}" srcOrd="1" destOrd="0" presId="urn:microsoft.com/office/officeart/2018/2/layout/IconVerticalSolidList"/>
    <dgm:cxn modelId="{822417FA-2301-4495-B92E-92BAC5D5B859}" type="presParOf" srcId="{E84E419D-53E1-478D-8C8C-A29BFB7116C2}" destId="{0D4C98D5-363E-4C7E-8899-677606FAEF8A}" srcOrd="2" destOrd="0" presId="urn:microsoft.com/office/officeart/2018/2/layout/IconVerticalSolidList"/>
    <dgm:cxn modelId="{43CBE721-BB62-4261-8810-C31C5239D5B9}" type="presParOf" srcId="{E84E419D-53E1-478D-8C8C-A29BFB7116C2}" destId="{0FDF862D-B010-4379-B45E-50530C42BA40}" srcOrd="3" destOrd="0" presId="urn:microsoft.com/office/officeart/2018/2/layout/IconVerticalSolidList"/>
    <dgm:cxn modelId="{DC28DB3D-C499-4817-AE25-73FF4B286AD3}" type="presParOf" srcId="{E2E19E59-9680-4A46-BDC2-B8489EE769FF}" destId="{8D48AA69-2C95-430C-AFE3-1A0E49F43CFC}" srcOrd="7" destOrd="0" presId="urn:microsoft.com/office/officeart/2018/2/layout/IconVerticalSolidList"/>
    <dgm:cxn modelId="{217F5276-69EC-443A-95E2-893DEDF32BA8}" type="presParOf" srcId="{E2E19E59-9680-4A46-BDC2-B8489EE769FF}" destId="{3D53BAD4-4131-4E5E-91A0-5495FC0B77BB}" srcOrd="8" destOrd="0" presId="urn:microsoft.com/office/officeart/2018/2/layout/IconVerticalSolidList"/>
    <dgm:cxn modelId="{E33EFF2D-5292-4E3F-B0B0-FA527BEC792B}" type="presParOf" srcId="{3D53BAD4-4131-4E5E-91A0-5495FC0B77BB}" destId="{58DA63A0-C1B7-4758-AF35-81D6E86DD594}" srcOrd="0" destOrd="0" presId="urn:microsoft.com/office/officeart/2018/2/layout/IconVerticalSolidList"/>
    <dgm:cxn modelId="{F10797B0-DD01-4BC3-A715-52D8BDB78F9F}" type="presParOf" srcId="{3D53BAD4-4131-4E5E-91A0-5495FC0B77BB}" destId="{B81759EB-7887-4AF6-BB2D-434197050065}" srcOrd="1" destOrd="0" presId="urn:microsoft.com/office/officeart/2018/2/layout/IconVerticalSolidList"/>
    <dgm:cxn modelId="{72A7570F-9C2E-443D-AB86-1609C8E1B9E7}" type="presParOf" srcId="{3D53BAD4-4131-4E5E-91A0-5495FC0B77BB}" destId="{841CC64A-5240-40A9-9FC2-34A37C85FE97}" srcOrd="2" destOrd="0" presId="urn:microsoft.com/office/officeart/2018/2/layout/IconVerticalSolidList"/>
    <dgm:cxn modelId="{47C73121-A736-4AAA-8868-C61ADD10825E}" type="presParOf" srcId="{3D53BAD4-4131-4E5E-91A0-5495FC0B77BB}" destId="{2FE3DE39-D1D1-47AD-9439-927848D1CD1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D6EBF5-6410-4075-B51C-BA88F909EE0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B788673-54BC-4C41-8EF6-66426309717E}">
      <dgm:prSet/>
      <dgm:spPr/>
      <dgm:t>
        <a:bodyPr/>
        <a:lstStyle/>
        <a:p>
          <a:r>
            <a:rPr lang="en-GB"/>
            <a:t>According to the Ofcom’s 2025 usage report, children often view social media and technology as a means to express themselves and to connect with friends and peers. However; </a:t>
          </a:r>
          <a:endParaRPr lang="en-US"/>
        </a:p>
      </dgm:t>
    </dgm:pt>
    <dgm:pt modelId="{2E552269-7070-4E65-82D2-20982448D55D}" type="parTrans" cxnId="{BDCEE7B8-4B76-4647-83BE-4225D544AB7F}">
      <dgm:prSet/>
      <dgm:spPr/>
      <dgm:t>
        <a:bodyPr/>
        <a:lstStyle/>
        <a:p>
          <a:endParaRPr lang="en-US"/>
        </a:p>
      </dgm:t>
    </dgm:pt>
    <dgm:pt modelId="{1B2CCAA1-AEEE-4986-9E2A-73228B0AB1C4}" type="sibTrans" cxnId="{BDCEE7B8-4B76-4647-83BE-4225D544AB7F}">
      <dgm:prSet/>
      <dgm:spPr/>
      <dgm:t>
        <a:bodyPr/>
        <a:lstStyle/>
        <a:p>
          <a:endParaRPr lang="en-US"/>
        </a:p>
      </dgm:t>
    </dgm:pt>
    <dgm:pt modelId="{878F6742-91FF-409E-9D0F-5F1C709F5FA3}">
      <dgm:prSet/>
      <dgm:spPr/>
      <dgm:t>
        <a:bodyPr/>
        <a:lstStyle/>
        <a:p>
          <a:r>
            <a:rPr lang="en-GB"/>
            <a:t>More than 1 in 10 adolescents (11%) showed signs of problematic social media behaviour, struggling to control their use and experiencing negative consequences. Girls reported higher levels of problematic social media use than boys (13% vs 9%).</a:t>
          </a:r>
          <a:endParaRPr lang="en-US"/>
        </a:p>
      </dgm:t>
    </dgm:pt>
    <dgm:pt modelId="{4E07CD81-76FC-46EF-961F-44A30E54D742}" type="parTrans" cxnId="{89FE9182-A6B8-4A6B-AEB6-50C3045271B3}">
      <dgm:prSet/>
      <dgm:spPr/>
      <dgm:t>
        <a:bodyPr/>
        <a:lstStyle/>
        <a:p>
          <a:endParaRPr lang="en-US"/>
        </a:p>
      </dgm:t>
    </dgm:pt>
    <dgm:pt modelId="{A9789994-D45E-4D48-B1DB-77A5CA74E12E}" type="sibTrans" cxnId="{89FE9182-A6B8-4A6B-AEB6-50C3045271B3}">
      <dgm:prSet/>
      <dgm:spPr/>
      <dgm:t>
        <a:bodyPr/>
        <a:lstStyle/>
        <a:p>
          <a:endParaRPr lang="en-US"/>
        </a:p>
      </dgm:t>
    </dgm:pt>
    <dgm:pt modelId="{0C7D0E84-FFF2-4479-80BA-F6A9F5F7130F}">
      <dgm:prSet/>
      <dgm:spPr/>
      <dgm:t>
        <a:bodyPr/>
        <a:lstStyle/>
        <a:p>
          <a:r>
            <a:rPr lang="en-GB"/>
            <a:t>Social media use is linked with increased rates of anxiety, depression and poor sleep</a:t>
          </a:r>
          <a:endParaRPr lang="en-US"/>
        </a:p>
      </dgm:t>
    </dgm:pt>
    <dgm:pt modelId="{8C2A5717-868A-4037-AA42-63854F48A067}" type="parTrans" cxnId="{DD475340-33CD-4010-9DD6-22B32C121288}">
      <dgm:prSet/>
      <dgm:spPr/>
      <dgm:t>
        <a:bodyPr/>
        <a:lstStyle/>
        <a:p>
          <a:endParaRPr lang="en-US"/>
        </a:p>
      </dgm:t>
    </dgm:pt>
    <dgm:pt modelId="{B76940E6-DE65-4690-A08E-10064816B5D1}" type="sibTrans" cxnId="{DD475340-33CD-4010-9DD6-22B32C121288}">
      <dgm:prSet/>
      <dgm:spPr/>
      <dgm:t>
        <a:bodyPr/>
        <a:lstStyle/>
        <a:p>
          <a:endParaRPr lang="en-US"/>
        </a:p>
      </dgm:t>
    </dgm:pt>
    <dgm:pt modelId="{1CFDB0AB-EE80-4B8A-98AF-5BB389836EC7}">
      <dgm:prSet/>
      <dgm:spPr/>
      <dgm:t>
        <a:bodyPr/>
        <a:lstStyle/>
        <a:p>
          <a:r>
            <a:rPr lang="en-GB"/>
            <a:t>7 in 10 said they had experienced cyberbullying</a:t>
          </a:r>
          <a:endParaRPr lang="en-US"/>
        </a:p>
      </dgm:t>
    </dgm:pt>
    <dgm:pt modelId="{7E094616-3AAD-4401-85AD-B257892FD2DB}" type="parTrans" cxnId="{65BC8484-C355-4E28-916F-1BD6A986A1EE}">
      <dgm:prSet/>
      <dgm:spPr/>
      <dgm:t>
        <a:bodyPr/>
        <a:lstStyle/>
        <a:p>
          <a:endParaRPr lang="en-US"/>
        </a:p>
      </dgm:t>
    </dgm:pt>
    <dgm:pt modelId="{384A2780-98D4-4419-ABDB-8FAB449AB297}" type="sibTrans" cxnId="{65BC8484-C355-4E28-916F-1BD6A986A1EE}">
      <dgm:prSet/>
      <dgm:spPr/>
      <dgm:t>
        <a:bodyPr/>
        <a:lstStyle/>
        <a:p>
          <a:endParaRPr lang="en-US"/>
        </a:p>
      </dgm:t>
    </dgm:pt>
    <dgm:pt modelId="{EECD33DA-B89D-4480-86F3-36E64FAFD672}" type="pres">
      <dgm:prSet presAssocID="{63D6EBF5-6410-4075-B51C-BA88F909EE0A}" presName="root" presStyleCnt="0">
        <dgm:presLayoutVars>
          <dgm:dir/>
          <dgm:resizeHandles val="exact"/>
        </dgm:presLayoutVars>
      </dgm:prSet>
      <dgm:spPr/>
    </dgm:pt>
    <dgm:pt modelId="{9BA94BD5-2914-413C-A510-5C3445AC927A}" type="pres">
      <dgm:prSet presAssocID="{0B788673-54BC-4C41-8EF6-66426309717E}" presName="compNode" presStyleCnt="0"/>
      <dgm:spPr/>
    </dgm:pt>
    <dgm:pt modelId="{D3DC6BF1-A25E-4EF1-8DE2-C563D232C2D2}" type="pres">
      <dgm:prSet presAssocID="{0B788673-54BC-4C41-8EF6-66426309717E}" presName="bgRect" presStyleLbl="bgShp" presStyleIdx="0" presStyleCnt="4"/>
      <dgm:spPr/>
    </dgm:pt>
    <dgm:pt modelId="{E24065B6-0AA8-4AAB-83C8-E760103215C5}" type="pres">
      <dgm:prSet presAssocID="{0B788673-54BC-4C41-8EF6-66426309717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8A5615DC-D611-4489-AC7F-7B763E4311E0}" type="pres">
      <dgm:prSet presAssocID="{0B788673-54BC-4C41-8EF6-66426309717E}" presName="spaceRect" presStyleCnt="0"/>
      <dgm:spPr/>
    </dgm:pt>
    <dgm:pt modelId="{E69E40E9-0985-4341-B9AD-8E84A189162C}" type="pres">
      <dgm:prSet presAssocID="{0B788673-54BC-4C41-8EF6-66426309717E}" presName="parTx" presStyleLbl="revTx" presStyleIdx="0" presStyleCnt="4">
        <dgm:presLayoutVars>
          <dgm:chMax val="0"/>
          <dgm:chPref val="0"/>
        </dgm:presLayoutVars>
      </dgm:prSet>
      <dgm:spPr/>
    </dgm:pt>
    <dgm:pt modelId="{A7520500-C7B9-4A8D-B253-ED5D87F5A389}" type="pres">
      <dgm:prSet presAssocID="{1B2CCAA1-AEEE-4986-9E2A-73228B0AB1C4}" presName="sibTrans" presStyleCnt="0"/>
      <dgm:spPr/>
    </dgm:pt>
    <dgm:pt modelId="{35E27143-2B78-4447-A582-F6D6E1B0447E}" type="pres">
      <dgm:prSet presAssocID="{878F6742-91FF-409E-9D0F-5F1C709F5FA3}" presName="compNode" presStyleCnt="0"/>
      <dgm:spPr/>
    </dgm:pt>
    <dgm:pt modelId="{0BE92F4C-9B0F-41AD-8E15-A6F7162370A5}" type="pres">
      <dgm:prSet presAssocID="{878F6742-91FF-409E-9D0F-5F1C709F5FA3}" presName="bgRect" presStyleLbl="bgShp" presStyleIdx="1" presStyleCnt="4"/>
      <dgm:spPr/>
    </dgm:pt>
    <dgm:pt modelId="{6C5D6FD9-B64A-4561-9A9B-EF670FB37AF5}" type="pres">
      <dgm:prSet presAssocID="{878F6742-91FF-409E-9D0F-5F1C709F5FA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Face with Solid Fill"/>
        </a:ext>
      </dgm:extLst>
    </dgm:pt>
    <dgm:pt modelId="{4C849CDD-A383-4A41-A253-DAA7960F3713}" type="pres">
      <dgm:prSet presAssocID="{878F6742-91FF-409E-9D0F-5F1C709F5FA3}" presName="spaceRect" presStyleCnt="0"/>
      <dgm:spPr/>
    </dgm:pt>
    <dgm:pt modelId="{BD72F7B5-0223-46A9-B2EC-26FEE66F88F9}" type="pres">
      <dgm:prSet presAssocID="{878F6742-91FF-409E-9D0F-5F1C709F5FA3}" presName="parTx" presStyleLbl="revTx" presStyleIdx="1" presStyleCnt="4">
        <dgm:presLayoutVars>
          <dgm:chMax val="0"/>
          <dgm:chPref val="0"/>
        </dgm:presLayoutVars>
      </dgm:prSet>
      <dgm:spPr/>
    </dgm:pt>
    <dgm:pt modelId="{7947FCD9-2423-4002-8F4C-9C1C5C337A1B}" type="pres">
      <dgm:prSet presAssocID="{A9789994-D45E-4D48-B1DB-77A5CA74E12E}" presName="sibTrans" presStyleCnt="0"/>
      <dgm:spPr/>
    </dgm:pt>
    <dgm:pt modelId="{D6D8E02B-A546-4219-9C6B-28F3874F2533}" type="pres">
      <dgm:prSet presAssocID="{0C7D0E84-FFF2-4479-80BA-F6A9F5F7130F}" presName="compNode" presStyleCnt="0"/>
      <dgm:spPr/>
    </dgm:pt>
    <dgm:pt modelId="{789AC62E-FEE5-4B46-ADD1-3566D223D01F}" type="pres">
      <dgm:prSet presAssocID="{0C7D0E84-FFF2-4479-80BA-F6A9F5F7130F}" presName="bgRect" presStyleLbl="bgShp" presStyleIdx="2" presStyleCnt="4"/>
      <dgm:spPr/>
    </dgm:pt>
    <dgm:pt modelId="{4E859E19-41F5-4562-9303-46698FF92B6E}" type="pres">
      <dgm:prSet presAssocID="{0C7D0E84-FFF2-4479-80BA-F6A9F5F7130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A0CE26EC-819D-4BE6-AA04-AF321914F7D0}" type="pres">
      <dgm:prSet presAssocID="{0C7D0E84-FFF2-4479-80BA-F6A9F5F7130F}" presName="spaceRect" presStyleCnt="0"/>
      <dgm:spPr/>
    </dgm:pt>
    <dgm:pt modelId="{F06BB8A2-68D2-490C-B116-AC982708F84D}" type="pres">
      <dgm:prSet presAssocID="{0C7D0E84-FFF2-4479-80BA-F6A9F5F7130F}" presName="parTx" presStyleLbl="revTx" presStyleIdx="2" presStyleCnt="4">
        <dgm:presLayoutVars>
          <dgm:chMax val="0"/>
          <dgm:chPref val="0"/>
        </dgm:presLayoutVars>
      </dgm:prSet>
      <dgm:spPr/>
    </dgm:pt>
    <dgm:pt modelId="{B96526A5-BFCD-44C4-9D14-202182C0520F}" type="pres">
      <dgm:prSet presAssocID="{B76940E6-DE65-4690-A08E-10064816B5D1}" presName="sibTrans" presStyleCnt="0"/>
      <dgm:spPr/>
    </dgm:pt>
    <dgm:pt modelId="{75057D7F-A6EB-4FF4-9E84-F4B39427D688}" type="pres">
      <dgm:prSet presAssocID="{1CFDB0AB-EE80-4B8A-98AF-5BB389836EC7}" presName="compNode" presStyleCnt="0"/>
      <dgm:spPr/>
    </dgm:pt>
    <dgm:pt modelId="{CB881C0C-6274-4BA6-9C86-AAEABBCDA822}" type="pres">
      <dgm:prSet presAssocID="{1CFDB0AB-EE80-4B8A-98AF-5BB389836EC7}" presName="bgRect" presStyleLbl="bgShp" presStyleIdx="3" presStyleCnt="4"/>
      <dgm:spPr/>
    </dgm:pt>
    <dgm:pt modelId="{E43466B5-0DAA-4887-895D-583B6CB1CE80}" type="pres">
      <dgm:prSet presAssocID="{1CFDB0AB-EE80-4B8A-98AF-5BB389836EC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art Phone"/>
        </a:ext>
      </dgm:extLst>
    </dgm:pt>
    <dgm:pt modelId="{54D1804D-5E65-4034-A61B-E38320A81D7A}" type="pres">
      <dgm:prSet presAssocID="{1CFDB0AB-EE80-4B8A-98AF-5BB389836EC7}" presName="spaceRect" presStyleCnt="0"/>
      <dgm:spPr/>
    </dgm:pt>
    <dgm:pt modelId="{1776A052-B66F-43EE-BA4E-BE478AF6877C}" type="pres">
      <dgm:prSet presAssocID="{1CFDB0AB-EE80-4B8A-98AF-5BB389836EC7}" presName="parTx" presStyleLbl="revTx" presStyleIdx="3" presStyleCnt="4">
        <dgm:presLayoutVars>
          <dgm:chMax val="0"/>
          <dgm:chPref val="0"/>
        </dgm:presLayoutVars>
      </dgm:prSet>
      <dgm:spPr/>
    </dgm:pt>
  </dgm:ptLst>
  <dgm:cxnLst>
    <dgm:cxn modelId="{EDD29426-6D27-4AA0-AEBF-DF43E9BC5D47}" type="presOf" srcId="{1CFDB0AB-EE80-4B8A-98AF-5BB389836EC7}" destId="{1776A052-B66F-43EE-BA4E-BE478AF6877C}" srcOrd="0" destOrd="0" presId="urn:microsoft.com/office/officeart/2018/2/layout/IconVerticalSolidList"/>
    <dgm:cxn modelId="{DD475340-33CD-4010-9DD6-22B32C121288}" srcId="{63D6EBF5-6410-4075-B51C-BA88F909EE0A}" destId="{0C7D0E84-FFF2-4479-80BA-F6A9F5F7130F}" srcOrd="2" destOrd="0" parTransId="{8C2A5717-868A-4037-AA42-63854F48A067}" sibTransId="{B76940E6-DE65-4690-A08E-10064816B5D1}"/>
    <dgm:cxn modelId="{8C618F5F-DEC5-490E-9F22-3E299119734B}" type="presOf" srcId="{0B788673-54BC-4C41-8EF6-66426309717E}" destId="{E69E40E9-0985-4341-B9AD-8E84A189162C}" srcOrd="0" destOrd="0" presId="urn:microsoft.com/office/officeart/2018/2/layout/IconVerticalSolidList"/>
    <dgm:cxn modelId="{B1637671-8210-4B76-BA70-9C9D58CAE0A7}" type="presOf" srcId="{878F6742-91FF-409E-9D0F-5F1C709F5FA3}" destId="{BD72F7B5-0223-46A9-B2EC-26FEE66F88F9}" srcOrd="0" destOrd="0" presId="urn:microsoft.com/office/officeart/2018/2/layout/IconVerticalSolidList"/>
    <dgm:cxn modelId="{89FE9182-A6B8-4A6B-AEB6-50C3045271B3}" srcId="{63D6EBF5-6410-4075-B51C-BA88F909EE0A}" destId="{878F6742-91FF-409E-9D0F-5F1C709F5FA3}" srcOrd="1" destOrd="0" parTransId="{4E07CD81-76FC-46EF-961F-44A30E54D742}" sibTransId="{A9789994-D45E-4D48-B1DB-77A5CA74E12E}"/>
    <dgm:cxn modelId="{65BC8484-C355-4E28-916F-1BD6A986A1EE}" srcId="{63D6EBF5-6410-4075-B51C-BA88F909EE0A}" destId="{1CFDB0AB-EE80-4B8A-98AF-5BB389836EC7}" srcOrd="3" destOrd="0" parTransId="{7E094616-3AAD-4401-85AD-B257892FD2DB}" sibTransId="{384A2780-98D4-4419-ABDB-8FAB449AB297}"/>
    <dgm:cxn modelId="{BDCEE7B8-4B76-4647-83BE-4225D544AB7F}" srcId="{63D6EBF5-6410-4075-B51C-BA88F909EE0A}" destId="{0B788673-54BC-4C41-8EF6-66426309717E}" srcOrd="0" destOrd="0" parTransId="{2E552269-7070-4E65-82D2-20982448D55D}" sibTransId="{1B2CCAA1-AEEE-4986-9E2A-73228B0AB1C4}"/>
    <dgm:cxn modelId="{5D4386E8-C78E-4BA8-9BE8-860FD497C8AA}" type="presOf" srcId="{0C7D0E84-FFF2-4479-80BA-F6A9F5F7130F}" destId="{F06BB8A2-68D2-490C-B116-AC982708F84D}" srcOrd="0" destOrd="0" presId="urn:microsoft.com/office/officeart/2018/2/layout/IconVerticalSolidList"/>
    <dgm:cxn modelId="{EADA2DEC-F385-4319-BCFC-F3A783337895}" type="presOf" srcId="{63D6EBF5-6410-4075-B51C-BA88F909EE0A}" destId="{EECD33DA-B89D-4480-86F3-36E64FAFD672}" srcOrd="0" destOrd="0" presId="urn:microsoft.com/office/officeart/2018/2/layout/IconVerticalSolidList"/>
    <dgm:cxn modelId="{E52E885E-1FB6-4D54-B868-7C64F800D666}" type="presParOf" srcId="{EECD33DA-B89D-4480-86F3-36E64FAFD672}" destId="{9BA94BD5-2914-413C-A510-5C3445AC927A}" srcOrd="0" destOrd="0" presId="urn:microsoft.com/office/officeart/2018/2/layout/IconVerticalSolidList"/>
    <dgm:cxn modelId="{743E32DE-CEAF-4C2B-B505-D126C58C9E0D}" type="presParOf" srcId="{9BA94BD5-2914-413C-A510-5C3445AC927A}" destId="{D3DC6BF1-A25E-4EF1-8DE2-C563D232C2D2}" srcOrd="0" destOrd="0" presId="urn:microsoft.com/office/officeart/2018/2/layout/IconVerticalSolidList"/>
    <dgm:cxn modelId="{6BE2E4C3-7DAB-4191-B871-979029EA189E}" type="presParOf" srcId="{9BA94BD5-2914-413C-A510-5C3445AC927A}" destId="{E24065B6-0AA8-4AAB-83C8-E760103215C5}" srcOrd="1" destOrd="0" presId="urn:microsoft.com/office/officeart/2018/2/layout/IconVerticalSolidList"/>
    <dgm:cxn modelId="{9094F907-5AAD-42E4-B8AB-FFA2C99A0FD8}" type="presParOf" srcId="{9BA94BD5-2914-413C-A510-5C3445AC927A}" destId="{8A5615DC-D611-4489-AC7F-7B763E4311E0}" srcOrd="2" destOrd="0" presId="urn:microsoft.com/office/officeart/2018/2/layout/IconVerticalSolidList"/>
    <dgm:cxn modelId="{F2257441-7CB8-4D9E-BE89-90896F4F478A}" type="presParOf" srcId="{9BA94BD5-2914-413C-A510-5C3445AC927A}" destId="{E69E40E9-0985-4341-B9AD-8E84A189162C}" srcOrd="3" destOrd="0" presId="urn:microsoft.com/office/officeart/2018/2/layout/IconVerticalSolidList"/>
    <dgm:cxn modelId="{61C7BEC9-62D8-4BE1-8909-105D2E18AC20}" type="presParOf" srcId="{EECD33DA-B89D-4480-86F3-36E64FAFD672}" destId="{A7520500-C7B9-4A8D-B253-ED5D87F5A389}" srcOrd="1" destOrd="0" presId="urn:microsoft.com/office/officeart/2018/2/layout/IconVerticalSolidList"/>
    <dgm:cxn modelId="{F552FAE6-F6DE-49CE-8EE0-D2D0800CD937}" type="presParOf" srcId="{EECD33DA-B89D-4480-86F3-36E64FAFD672}" destId="{35E27143-2B78-4447-A582-F6D6E1B0447E}" srcOrd="2" destOrd="0" presId="urn:microsoft.com/office/officeart/2018/2/layout/IconVerticalSolidList"/>
    <dgm:cxn modelId="{DB50AA4E-DF6C-4AA0-A441-26418D053EC0}" type="presParOf" srcId="{35E27143-2B78-4447-A582-F6D6E1B0447E}" destId="{0BE92F4C-9B0F-41AD-8E15-A6F7162370A5}" srcOrd="0" destOrd="0" presId="urn:microsoft.com/office/officeart/2018/2/layout/IconVerticalSolidList"/>
    <dgm:cxn modelId="{9BED0934-54BD-41F1-A2CA-244A7D33DB98}" type="presParOf" srcId="{35E27143-2B78-4447-A582-F6D6E1B0447E}" destId="{6C5D6FD9-B64A-4561-9A9B-EF670FB37AF5}" srcOrd="1" destOrd="0" presId="urn:microsoft.com/office/officeart/2018/2/layout/IconVerticalSolidList"/>
    <dgm:cxn modelId="{02E772AB-73DD-4942-A359-99109ABE00AD}" type="presParOf" srcId="{35E27143-2B78-4447-A582-F6D6E1B0447E}" destId="{4C849CDD-A383-4A41-A253-DAA7960F3713}" srcOrd="2" destOrd="0" presId="urn:microsoft.com/office/officeart/2018/2/layout/IconVerticalSolidList"/>
    <dgm:cxn modelId="{348653DF-2B76-49EB-BA66-080D9A724CFF}" type="presParOf" srcId="{35E27143-2B78-4447-A582-F6D6E1B0447E}" destId="{BD72F7B5-0223-46A9-B2EC-26FEE66F88F9}" srcOrd="3" destOrd="0" presId="urn:microsoft.com/office/officeart/2018/2/layout/IconVerticalSolidList"/>
    <dgm:cxn modelId="{DCDDDF6F-08C3-4AC3-938E-85638EB32499}" type="presParOf" srcId="{EECD33DA-B89D-4480-86F3-36E64FAFD672}" destId="{7947FCD9-2423-4002-8F4C-9C1C5C337A1B}" srcOrd="3" destOrd="0" presId="urn:microsoft.com/office/officeart/2018/2/layout/IconVerticalSolidList"/>
    <dgm:cxn modelId="{5D5DDDEC-30DC-4EBE-9290-72E6B8A05084}" type="presParOf" srcId="{EECD33DA-B89D-4480-86F3-36E64FAFD672}" destId="{D6D8E02B-A546-4219-9C6B-28F3874F2533}" srcOrd="4" destOrd="0" presId="urn:microsoft.com/office/officeart/2018/2/layout/IconVerticalSolidList"/>
    <dgm:cxn modelId="{BD743A71-9A66-4D9C-A4DA-5F54792EF037}" type="presParOf" srcId="{D6D8E02B-A546-4219-9C6B-28F3874F2533}" destId="{789AC62E-FEE5-4B46-ADD1-3566D223D01F}" srcOrd="0" destOrd="0" presId="urn:microsoft.com/office/officeart/2018/2/layout/IconVerticalSolidList"/>
    <dgm:cxn modelId="{5FA31B73-4C1A-4051-A317-44578B187451}" type="presParOf" srcId="{D6D8E02B-A546-4219-9C6B-28F3874F2533}" destId="{4E859E19-41F5-4562-9303-46698FF92B6E}" srcOrd="1" destOrd="0" presId="urn:microsoft.com/office/officeart/2018/2/layout/IconVerticalSolidList"/>
    <dgm:cxn modelId="{4E3EF4F5-C380-4D55-A20A-AC8C37E037B0}" type="presParOf" srcId="{D6D8E02B-A546-4219-9C6B-28F3874F2533}" destId="{A0CE26EC-819D-4BE6-AA04-AF321914F7D0}" srcOrd="2" destOrd="0" presId="urn:microsoft.com/office/officeart/2018/2/layout/IconVerticalSolidList"/>
    <dgm:cxn modelId="{DFAA4185-2DC1-4FF4-9087-8CA76EF1BF48}" type="presParOf" srcId="{D6D8E02B-A546-4219-9C6B-28F3874F2533}" destId="{F06BB8A2-68D2-490C-B116-AC982708F84D}" srcOrd="3" destOrd="0" presId="urn:microsoft.com/office/officeart/2018/2/layout/IconVerticalSolidList"/>
    <dgm:cxn modelId="{973F5B8B-F53B-4D11-9B03-1A9DBBD431CE}" type="presParOf" srcId="{EECD33DA-B89D-4480-86F3-36E64FAFD672}" destId="{B96526A5-BFCD-44C4-9D14-202182C0520F}" srcOrd="5" destOrd="0" presId="urn:microsoft.com/office/officeart/2018/2/layout/IconVerticalSolidList"/>
    <dgm:cxn modelId="{360512FF-838F-4974-878B-F85E0CF4D816}" type="presParOf" srcId="{EECD33DA-B89D-4480-86F3-36E64FAFD672}" destId="{75057D7F-A6EB-4FF4-9E84-F4B39427D688}" srcOrd="6" destOrd="0" presId="urn:microsoft.com/office/officeart/2018/2/layout/IconVerticalSolidList"/>
    <dgm:cxn modelId="{9E30F8D7-E0B8-444E-BA4B-85D8C3747E59}" type="presParOf" srcId="{75057D7F-A6EB-4FF4-9E84-F4B39427D688}" destId="{CB881C0C-6274-4BA6-9C86-AAEABBCDA822}" srcOrd="0" destOrd="0" presId="urn:microsoft.com/office/officeart/2018/2/layout/IconVerticalSolidList"/>
    <dgm:cxn modelId="{B97AD4B2-6E34-4C77-85C6-A44606B59EF2}" type="presParOf" srcId="{75057D7F-A6EB-4FF4-9E84-F4B39427D688}" destId="{E43466B5-0DAA-4887-895D-583B6CB1CE80}" srcOrd="1" destOrd="0" presId="urn:microsoft.com/office/officeart/2018/2/layout/IconVerticalSolidList"/>
    <dgm:cxn modelId="{E68013E7-41F5-4222-A83A-E45727F62120}" type="presParOf" srcId="{75057D7F-A6EB-4FF4-9E84-F4B39427D688}" destId="{54D1804D-5E65-4034-A61B-E38320A81D7A}" srcOrd="2" destOrd="0" presId="urn:microsoft.com/office/officeart/2018/2/layout/IconVerticalSolidList"/>
    <dgm:cxn modelId="{9D9B882F-E6F7-4DE9-8B20-EDB99B6158A4}" type="presParOf" srcId="{75057D7F-A6EB-4FF4-9E84-F4B39427D688}" destId="{1776A052-B66F-43EE-BA4E-BE478AF6877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DBD1E42-CC59-48D1-9725-19399D7BD75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C62BDA4-523D-4EC7-BE2C-50BB1E57C676}">
      <dgm:prSet/>
      <dgm:spPr/>
      <dgm:t>
        <a:bodyPr/>
        <a:lstStyle/>
        <a:p>
          <a:r>
            <a:rPr lang="en-US"/>
            <a:t>Can you think of issues in the world where we might only see one side of the argument?</a:t>
          </a:r>
        </a:p>
      </dgm:t>
    </dgm:pt>
    <dgm:pt modelId="{710E3E67-8EF5-4E53-88D6-F55CE542560A}" type="parTrans" cxnId="{ED4D753D-4046-470A-B7A2-810A9D150F41}">
      <dgm:prSet/>
      <dgm:spPr/>
      <dgm:t>
        <a:bodyPr/>
        <a:lstStyle/>
        <a:p>
          <a:endParaRPr lang="en-US"/>
        </a:p>
      </dgm:t>
    </dgm:pt>
    <dgm:pt modelId="{40F87003-9D81-43DD-AF4E-47D4464ACC80}" type="sibTrans" cxnId="{ED4D753D-4046-470A-B7A2-810A9D150F41}">
      <dgm:prSet/>
      <dgm:spPr/>
      <dgm:t>
        <a:bodyPr/>
        <a:lstStyle/>
        <a:p>
          <a:endParaRPr lang="en-US"/>
        </a:p>
      </dgm:t>
    </dgm:pt>
    <dgm:pt modelId="{FE735EC7-0EFC-42F6-9B41-C0A8137E6558}">
      <dgm:prSet/>
      <dgm:spPr/>
      <dgm:t>
        <a:bodyPr/>
        <a:lstStyle/>
        <a:p>
          <a:r>
            <a:rPr lang="en-US"/>
            <a:t>Gender?</a:t>
          </a:r>
        </a:p>
      </dgm:t>
    </dgm:pt>
    <dgm:pt modelId="{FC43B7BD-634B-4F57-9E78-52172A00703A}" type="parTrans" cxnId="{50C2A0F4-80F5-4DAD-995C-33642983A340}">
      <dgm:prSet/>
      <dgm:spPr/>
      <dgm:t>
        <a:bodyPr/>
        <a:lstStyle/>
        <a:p>
          <a:endParaRPr lang="en-US"/>
        </a:p>
      </dgm:t>
    </dgm:pt>
    <dgm:pt modelId="{A384E57C-40E6-429E-84F6-B0B879A76C7D}" type="sibTrans" cxnId="{50C2A0F4-80F5-4DAD-995C-33642983A340}">
      <dgm:prSet/>
      <dgm:spPr/>
      <dgm:t>
        <a:bodyPr/>
        <a:lstStyle/>
        <a:p>
          <a:endParaRPr lang="en-US"/>
        </a:p>
      </dgm:t>
    </dgm:pt>
    <dgm:pt modelId="{275C133A-54AA-42AF-9048-CC64838DD6D4}">
      <dgm:prSet/>
      <dgm:spPr/>
      <dgm:t>
        <a:bodyPr/>
        <a:lstStyle/>
        <a:p>
          <a:r>
            <a:rPr lang="en-US"/>
            <a:t>Sexuality?</a:t>
          </a:r>
        </a:p>
      </dgm:t>
    </dgm:pt>
    <dgm:pt modelId="{61749C09-9838-4773-BF8E-1FFAA6DD6B48}" type="parTrans" cxnId="{98C4C347-F40B-4E9C-BF75-7213D799A55A}">
      <dgm:prSet/>
      <dgm:spPr/>
      <dgm:t>
        <a:bodyPr/>
        <a:lstStyle/>
        <a:p>
          <a:endParaRPr lang="en-US"/>
        </a:p>
      </dgm:t>
    </dgm:pt>
    <dgm:pt modelId="{5E7833D0-3F9F-484F-AF60-98D3501F1A4C}" type="sibTrans" cxnId="{98C4C347-F40B-4E9C-BF75-7213D799A55A}">
      <dgm:prSet/>
      <dgm:spPr/>
      <dgm:t>
        <a:bodyPr/>
        <a:lstStyle/>
        <a:p>
          <a:endParaRPr lang="en-US"/>
        </a:p>
      </dgm:t>
    </dgm:pt>
    <dgm:pt modelId="{D1871A3A-C2CE-4D35-84FF-859B16588C7D}">
      <dgm:prSet/>
      <dgm:spPr/>
      <dgm:t>
        <a:bodyPr/>
        <a:lstStyle/>
        <a:p>
          <a:r>
            <a:rPr lang="en-US"/>
            <a:t>Slavery and the British Empire?</a:t>
          </a:r>
        </a:p>
      </dgm:t>
    </dgm:pt>
    <dgm:pt modelId="{7DBF4610-1BE3-487D-8A7A-7BA6F07A2E26}" type="parTrans" cxnId="{9955D872-1E63-4489-8376-0F62244BEACE}">
      <dgm:prSet/>
      <dgm:spPr/>
      <dgm:t>
        <a:bodyPr/>
        <a:lstStyle/>
        <a:p>
          <a:endParaRPr lang="en-US"/>
        </a:p>
      </dgm:t>
    </dgm:pt>
    <dgm:pt modelId="{88A46286-BF1A-4F3A-A193-6F1E4420B6A7}" type="sibTrans" cxnId="{9955D872-1E63-4489-8376-0F62244BEACE}">
      <dgm:prSet/>
      <dgm:spPr/>
      <dgm:t>
        <a:bodyPr/>
        <a:lstStyle/>
        <a:p>
          <a:endParaRPr lang="en-US"/>
        </a:p>
      </dgm:t>
    </dgm:pt>
    <dgm:pt modelId="{DB9A8FBB-4201-4EAD-B672-C057AF4162A0}">
      <dgm:prSet/>
      <dgm:spPr/>
      <dgm:t>
        <a:bodyPr/>
        <a:lstStyle/>
        <a:p>
          <a:r>
            <a:rPr lang="en-US"/>
            <a:t>Privilege?</a:t>
          </a:r>
        </a:p>
      </dgm:t>
    </dgm:pt>
    <dgm:pt modelId="{AD143962-E869-429C-A280-6A9571708326}" type="parTrans" cxnId="{5809EDD0-AC69-4655-BFD7-A64FE0A14A2F}">
      <dgm:prSet/>
      <dgm:spPr/>
      <dgm:t>
        <a:bodyPr/>
        <a:lstStyle/>
        <a:p>
          <a:endParaRPr lang="en-US"/>
        </a:p>
      </dgm:t>
    </dgm:pt>
    <dgm:pt modelId="{5C6267A4-1CE3-4718-A824-C029F6D6AD24}" type="sibTrans" cxnId="{5809EDD0-AC69-4655-BFD7-A64FE0A14A2F}">
      <dgm:prSet/>
      <dgm:spPr/>
      <dgm:t>
        <a:bodyPr/>
        <a:lstStyle/>
        <a:p>
          <a:endParaRPr lang="en-US"/>
        </a:p>
      </dgm:t>
    </dgm:pt>
    <dgm:pt modelId="{06626889-23ED-47D7-9DB5-9DF0E50292E1}">
      <dgm:prSet/>
      <dgm:spPr/>
      <dgm:t>
        <a:bodyPr/>
        <a:lstStyle/>
        <a:p>
          <a:r>
            <a:rPr lang="en-US"/>
            <a:t>Inequality?</a:t>
          </a:r>
        </a:p>
      </dgm:t>
    </dgm:pt>
    <dgm:pt modelId="{7E7DB99F-16EE-4BC1-A6F8-2E64C113C00D}" type="parTrans" cxnId="{4B351718-CEA2-4B31-8089-16F70FA8E3D2}">
      <dgm:prSet/>
      <dgm:spPr/>
      <dgm:t>
        <a:bodyPr/>
        <a:lstStyle/>
        <a:p>
          <a:endParaRPr lang="en-US"/>
        </a:p>
      </dgm:t>
    </dgm:pt>
    <dgm:pt modelId="{07889208-CDF6-4F48-9FE9-B3955FB585E6}" type="sibTrans" cxnId="{4B351718-CEA2-4B31-8089-16F70FA8E3D2}">
      <dgm:prSet/>
      <dgm:spPr/>
      <dgm:t>
        <a:bodyPr/>
        <a:lstStyle/>
        <a:p>
          <a:endParaRPr lang="en-US"/>
        </a:p>
      </dgm:t>
    </dgm:pt>
    <dgm:pt modelId="{2E937003-5657-48E9-AAB7-2323F152174F}" type="pres">
      <dgm:prSet presAssocID="{5DBD1E42-CC59-48D1-9725-19399D7BD75A}" presName="linear" presStyleCnt="0">
        <dgm:presLayoutVars>
          <dgm:animLvl val="lvl"/>
          <dgm:resizeHandles val="exact"/>
        </dgm:presLayoutVars>
      </dgm:prSet>
      <dgm:spPr/>
    </dgm:pt>
    <dgm:pt modelId="{779BC4C1-62CA-4996-8276-944E5838B131}" type="pres">
      <dgm:prSet presAssocID="{9C62BDA4-523D-4EC7-BE2C-50BB1E57C676}" presName="parentText" presStyleLbl="node1" presStyleIdx="0" presStyleCnt="6">
        <dgm:presLayoutVars>
          <dgm:chMax val="0"/>
          <dgm:bulletEnabled val="1"/>
        </dgm:presLayoutVars>
      </dgm:prSet>
      <dgm:spPr/>
    </dgm:pt>
    <dgm:pt modelId="{A72C6BFF-B5B3-413E-8A07-CF8CE74B8B9F}" type="pres">
      <dgm:prSet presAssocID="{40F87003-9D81-43DD-AF4E-47D4464ACC80}" presName="spacer" presStyleCnt="0"/>
      <dgm:spPr/>
    </dgm:pt>
    <dgm:pt modelId="{F89D8245-6F1F-4643-83B5-3C7216127723}" type="pres">
      <dgm:prSet presAssocID="{FE735EC7-0EFC-42F6-9B41-C0A8137E6558}" presName="parentText" presStyleLbl="node1" presStyleIdx="1" presStyleCnt="6">
        <dgm:presLayoutVars>
          <dgm:chMax val="0"/>
          <dgm:bulletEnabled val="1"/>
        </dgm:presLayoutVars>
      </dgm:prSet>
      <dgm:spPr/>
    </dgm:pt>
    <dgm:pt modelId="{10AF96EE-9F32-4B9D-94A3-367227654613}" type="pres">
      <dgm:prSet presAssocID="{A384E57C-40E6-429E-84F6-B0B879A76C7D}" presName="spacer" presStyleCnt="0"/>
      <dgm:spPr/>
    </dgm:pt>
    <dgm:pt modelId="{C9E9C0F5-3EC4-4E5C-9821-0C53E3EF3E3C}" type="pres">
      <dgm:prSet presAssocID="{275C133A-54AA-42AF-9048-CC64838DD6D4}" presName="parentText" presStyleLbl="node1" presStyleIdx="2" presStyleCnt="6">
        <dgm:presLayoutVars>
          <dgm:chMax val="0"/>
          <dgm:bulletEnabled val="1"/>
        </dgm:presLayoutVars>
      </dgm:prSet>
      <dgm:spPr/>
    </dgm:pt>
    <dgm:pt modelId="{32147E32-DD7E-490B-A837-DF51AC0C84AB}" type="pres">
      <dgm:prSet presAssocID="{5E7833D0-3F9F-484F-AF60-98D3501F1A4C}" presName="spacer" presStyleCnt="0"/>
      <dgm:spPr/>
    </dgm:pt>
    <dgm:pt modelId="{CA1F63FE-CB5E-43E6-AF33-93E2CD8F0177}" type="pres">
      <dgm:prSet presAssocID="{D1871A3A-C2CE-4D35-84FF-859B16588C7D}" presName="parentText" presStyleLbl="node1" presStyleIdx="3" presStyleCnt="6">
        <dgm:presLayoutVars>
          <dgm:chMax val="0"/>
          <dgm:bulletEnabled val="1"/>
        </dgm:presLayoutVars>
      </dgm:prSet>
      <dgm:spPr/>
    </dgm:pt>
    <dgm:pt modelId="{799636B4-6365-4F4D-A6DC-082738E3B4F3}" type="pres">
      <dgm:prSet presAssocID="{88A46286-BF1A-4F3A-A193-6F1E4420B6A7}" presName="spacer" presStyleCnt="0"/>
      <dgm:spPr/>
    </dgm:pt>
    <dgm:pt modelId="{02C7A008-2495-469B-953B-DF56DFAAFFDF}" type="pres">
      <dgm:prSet presAssocID="{DB9A8FBB-4201-4EAD-B672-C057AF4162A0}" presName="parentText" presStyleLbl="node1" presStyleIdx="4" presStyleCnt="6">
        <dgm:presLayoutVars>
          <dgm:chMax val="0"/>
          <dgm:bulletEnabled val="1"/>
        </dgm:presLayoutVars>
      </dgm:prSet>
      <dgm:spPr/>
    </dgm:pt>
    <dgm:pt modelId="{EE2067E1-BBEA-4BF8-BEAA-4687BDF4EF87}" type="pres">
      <dgm:prSet presAssocID="{5C6267A4-1CE3-4718-A824-C029F6D6AD24}" presName="spacer" presStyleCnt="0"/>
      <dgm:spPr/>
    </dgm:pt>
    <dgm:pt modelId="{C8219479-1869-4CD9-923B-1D556B2D34D3}" type="pres">
      <dgm:prSet presAssocID="{06626889-23ED-47D7-9DB5-9DF0E50292E1}" presName="parentText" presStyleLbl="node1" presStyleIdx="5" presStyleCnt="6">
        <dgm:presLayoutVars>
          <dgm:chMax val="0"/>
          <dgm:bulletEnabled val="1"/>
        </dgm:presLayoutVars>
      </dgm:prSet>
      <dgm:spPr/>
    </dgm:pt>
  </dgm:ptLst>
  <dgm:cxnLst>
    <dgm:cxn modelId="{4B351718-CEA2-4B31-8089-16F70FA8E3D2}" srcId="{5DBD1E42-CC59-48D1-9725-19399D7BD75A}" destId="{06626889-23ED-47D7-9DB5-9DF0E50292E1}" srcOrd="5" destOrd="0" parTransId="{7E7DB99F-16EE-4BC1-A6F8-2E64C113C00D}" sibTransId="{07889208-CDF6-4F48-9FE9-B3955FB585E6}"/>
    <dgm:cxn modelId="{ED4D753D-4046-470A-B7A2-810A9D150F41}" srcId="{5DBD1E42-CC59-48D1-9725-19399D7BD75A}" destId="{9C62BDA4-523D-4EC7-BE2C-50BB1E57C676}" srcOrd="0" destOrd="0" parTransId="{710E3E67-8EF5-4E53-88D6-F55CE542560A}" sibTransId="{40F87003-9D81-43DD-AF4E-47D4464ACC80}"/>
    <dgm:cxn modelId="{98C4C347-F40B-4E9C-BF75-7213D799A55A}" srcId="{5DBD1E42-CC59-48D1-9725-19399D7BD75A}" destId="{275C133A-54AA-42AF-9048-CC64838DD6D4}" srcOrd="2" destOrd="0" parTransId="{61749C09-9838-4773-BF8E-1FFAA6DD6B48}" sibTransId="{5E7833D0-3F9F-484F-AF60-98D3501F1A4C}"/>
    <dgm:cxn modelId="{79965F50-2E26-4D0B-AF6F-234588E082F0}" type="presOf" srcId="{9C62BDA4-523D-4EC7-BE2C-50BB1E57C676}" destId="{779BC4C1-62CA-4996-8276-944E5838B131}" srcOrd="0" destOrd="0" presId="urn:microsoft.com/office/officeart/2005/8/layout/vList2"/>
    <dgm:cxn modelId="{9955D872-1E63-4489-8376-0F62244BEACE}" srcId="{5DBD1E42-CC59-48D1-9725-19399D7BD75A}" destId="{D1871A3A-C2CE-4D35-84FF-859B16588C7D}" srcOrd="3" destOrd="0" parTransId="{7DBF4610-1BE3-487D-8A7A-7BA6F07A2E26}" sibTransId="{88A46286-BF1A-4F3A-A193-6F1E4420B6A7}"/>
    <dgm:cxn modelId="{A4879977-11D2-4B18-B44B-BFBF7906D912}" type="presOf" srcId="{D1871A3A-C2CE-4D35-84FF-859B16588C7D}" destId="{CA1F63FE-CB5E-43E6-AF33-93E2CD8F0177}" srcOrd="0" destOrd="0" presId="urn:microsoft.com/office/officeart/2005/8/layout/vList2"/>
    <dgm:cxn modelId="{C307C558-D144-4766-A9E4-B4BE99913BB8}" type="presOf" srcId="{DB9A8FBB-4201-4EAD-B672-C057AF4162A0}" destId="{02C7A008-2495-469B-953B-DF56DFAAFFDF}" srcOrd="0" destOrd="0" presId="urn:microsoft.com/office/officeart/2005/8/layout/vList2"/>
    <dgm:cxn modelId="{03C4897F-A5D5-4493-8746-43A4F157B28C}" type="presOf" srcId="{FE735EC7-0EFC-42F6-9B41-C0A8137E6558}" destId="{F89D8245-6F1F-4643-83B5-3C7216127723}" srcOrd="0" destOrd="0" presId="urn:microsoft.com/office/officeart/2005/8/layout/vList2"/>
    <dgm:cxn modelId="{5AF06E86-2E1D-4B3E-93EE-A32A16FCA7E7}" type="presOf" srcId="{275C133A-54AA-42AF-9048-CC64838DD6D4}" destId="{C9E9C0F5-3EC4-4E5C-9821-0C53E3EF3E3C}" srcOrd="0" destOrd="0" presId="urn:microsoft.com/office/officeart/2005/8/layout/vList2"/>
    <dgm:cxn modelId="{5809EDD0-AC69-4655-BFD7-A64FE0A14A2F}" srcId="{5DBD1E42-CC59-48D1-9725-19399D7BD75A}" destId="{DB9A8FBB-4201-4EAD-B672-C057AF4162A0}" srcOrd="4" destOrd="0" parTransId="{AD143962-E869-429C-A280-6A9571708326}" sibTransId="{5C6267A4-1CE3-4718-A824-C029F6D6AD24}"/>
    <dgm:cxn modelId="{20DFF1D3-2224-4688-BE2D-91E1A2CACA98}" type="presOf" srcId="{5DBD1E42-CC59-48D1-9725-19399D7BD75A}" destId="{2E937003-5657-48E9-AAB7-2323F152174F}" srcOrd="0" destOrd="0" presId="urn:microsoft.com/office/officeart/2005/8/layout/vList2"/>
    <dgm:cxn modelId="{40354ED9-CE1A-4C3F-A0AE-3C8C414B8EA9}" type="presOf" srcId="{06626889-23ED-47D7-9DB5-9DF0E50292E1}" destId="{C8219479-1869-4CD9-923B-1D556B2D34D3}" srcOrd="0" destOrd="0" presId="urn:microsoft.com/office/officeart/2005/8/layout/vList2"/>
    <dgm:cxn modelId="{50C2A0F4-80F5-4DAD-995C-33642983A340}" srcId="{5DBD1E42-CC59-48D1-9725-19399D7BD75A}" destId="{FE735EC7-0EFC-42F6-9B41-C0A8137E6558}" srcOrd="1" destOrd="0" parTransId="{FC43B7BD-634B-4F57-9E78-52172A00703A}" sibTransId="{A384E57C-40E6-429E-84F6-B0B879A76C7D}"/>
    <dgm:cxn modelId="{A5567CA4-9BB8-4B86-BE0E-91461889520C}" type="presParOf" srcId="{2E937003-5657-48E9-AAB7-2323F152174F}" destId="{779BC4C1-62CA-4996-8276-944E5838B131}" srcOrd="0" destOrd="0" presId="urn:microsoft.com/office/officeart/2005/8/layout/vList2"/>
    <dgm:cxn modelId="{95EABC74-CCCC-48CD-BCDA-FBC375E0E36F}" type="presParOf" srcId="{2E937003-5657-48E9-AAB7-2323F152174F}" destId="{A72C6BFF-B5B3-413E-8A07-CF8CE74B8B9F}" srcOrd="1" destOrd="0" presId="urn:microsoft.com/office/officeart/2005/8/layout/vList2"/>
    <dgm:cxn modelId="{3E2CA6BC-C184-4658-8507-39C4378DB38A}" type="presParOf" srcId="{2E937003-5657-48E9-AAB7-2323F152174F}" destId="{F89D8245-6F1F-4643-83B5-3C7216127723}" srcOrd="2" destOrd="0" presId="urn:microsoft.com/office/officeart/2005/8/layout/vList2"/>
    <dgm:cxn modelId="{20C913B6-6FF5-4AF3-95B4-931F38610273}" type="presParOf" srcId="{2E937003-5657-48E9-AAB7-2323F152174F}" destId="{10AF96EE-9F32-4B9D-94A3-367227654613}" srcOrd="3" destOrd="0" presId="urn:microsoft.com/office/officeart/2005/8/layout/vList2"/>
    <dgm:cxn modelId="{1968FA8C-9A18-4740-98F8-25488221CDA9}" type="presParOf" srcId="{2E937003-5657-48E9-AAB7-2323F152174F}" destId="{C9E9C0F5-3EC4-4E5C-9821-0C53E3EF3E3C}" srcOrd="4" destOrd="0" presId="urn:microsoft.com/office/officeart/2005/8/layout/vList2"/>
    <dgm:cxn modelId="{B329BFBA-71C8-4631-B002-95A7807AEF58}" type="presParOf" srcId="{2E937003-5657-48E9-AAB7-2323F152174F}" destId="{32147E32-DD7E-490B-A837-DF51AC0C84AB}" srcOrd="5" destOrd="0" presId="urn:microsoft.com/office/officeart/2005/8/layout/vList2"/>
    <dgm:cxn modelId="{8BABDCA0-406C-44AA-9309-C6E2335FC011}" type="presParOf" srcId="{2E937003-5657-48E9-AAB7-2323F152174F}" destId="{CA1F63FE-CB5E-43E6-AF33-93E2CD8F0177}" srcOrd="6" destOrd="0" presId="urn:microsoft.com/office/officeart/2005/8/layout/vList2"/>
    <dgm:cxn modelId="{919F5B2D-DF62-4129-971B-C372A7A5B8E3}" type="presParOf" srcId="{2E937003-5657-48E9-AAB7-2323F152174F}" destId="{799636B4-6365-4F4D-A6DC-082738E3B4F3}" srcOrd="7" destOrd="0" presId="urn:microsoft.com/office/officeart/2005/8/layout/vList2"/>
    <dgm:cxn modelId="{2B093A34-7C01-4CF4-A8FE-8FC76033137D}" type="presParOf" srcId="{2E937003-5657-48E9-AAB7-2323F152174F}" destId="{02C7A008-2495-469B-953B-DF56DFAAFFDF}" srcOrd="8" destOrd="0" presId="urn:microsoft.com/office/officeart/2005/8/layout/vList2"/>
    <dgm:cxn modelId="{534A0C9E-FA6A-4273-ABE8-ACD36E1E5EDA}" type="presParOf" srcId="{2E937003-5657-48E9-AAB7-2323F152174F}" destId="{EE2067E1-BBEA-4BF8-BEAA-4687BDF4EF87}" srcOrd="9" destOrd="0" presId="urn:microsoft.com/office/officeart/2005/8/layout/vList2"/>
    <dgm:cxn modelId="{86472C32-268F-453C-A28A-E1AF4A73DF66}" type="presParOf" srcId="{2E937003-5657-48E9-AAB7-2323F152174F}" destId="{C8219479-1869-4CD9-923B-1D556B2D34D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645F929-5142-45F4-A7B4-BCBA6360C57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26D165-6F1D-4D0F-93F8-0CC622C7F7EB}">
      <dgm:prSet/>
      <dgm:spPr/>
      <dgm:t>
        <a:bodyPr/>
        <a:lstStyle/>
        <a:p>
          <a:r>
            <a:rPr lang="en-US" baseline="0"/>
            <a:t>Black Lives Matter</a:t>
          </a:r>
          <a:endParaRPr lang="en-US"/>
        </a:p>
      </dgm:t>
    </dgm:pt>
    <dgm:pt modelId="{B29E71A1-4C21-4230-BCD8-756DE15304EE}" type="parTrans" cxnId="{82C8480F-E566-4786-A53D-2B54D872DBCC}">
      <dgm:prSet/>
      <dgm:spPr/>
      <dgm:t>
        <a:bodyPr/>
        <a:lstStyle/>
        <a:p>
          <a:endParaRPr lang="en-US"/>
        </a:p>
      </dgm:t>
    </dgm:pt>
    <dgm:pt modelId="{133FF551-426F-4088-9ACB-B6CD46B62AD1}" type="sibTrans" cxnId="{82C8480F-E566-4786-A53D-2B54D872DBCC}">
      <dgm:prSet/>
      <dgm:spPr/>
      <dgm:t>
        <a:bodyPr/>
        <a:lstStyle/>
        <a:p>
          <a:endParaRPr lang="en-US"/>
        </a:p>
      </dgm:t>
    </dgm:pt>
    <dgm:pt modelId="{4EA22231-C4C9-4E56-93A1-BF3E77D80499}">
      <dgm:prSet/>
      <dgm:spPr/>
      <dgm:t>
        <a:bodyPr/>
        <a:lstStyle/>
        <a:p>
          <a:r>
            <a:rPr lang="en-US" baseline="0"/>
            <a:t>MeToo</a:t>
          </a:r>
          <a:endParaRPr lang="en-US"/>
        </a:p>
      </dgm:t>
    </dgm:pt>
    <dgm:pt modelId="{7E199401-A2EE-4053-A166-1E591643DF9D}" type="parTrans" cxnId="{2792B9F6-4272-4A67-9EA9-62FE734EC453}">
      <dgm:prSet/>
      <dgm:spPr/>
      <dgm:t>
        <a:bodyPr/>
        <a:lstStyle/>
        <a:p>
          <a:endParaRPr lang="en-US"/>
        </a:p>
      </dgm:t>
    </dgm:pt>
    <dgm:pt modelId="{2E73CA39-2CA0-4042-8AFE-B2A0282F049B}" type="sibTrans" cxnId="{2792B9F6-4272-4A67-9EA9-62FE734EC453}">
      <dgm:prSet/>
      <dgm:spPr/>
      <dgm:t>
        <a:bodyPr/>
        <a:lstStyle/>
        <a:p>
          <a:endParaRPr lang="en-US"/>
        </a:p>
      </dgm:t>
    </dgm:pt>
    <dgm:pt modelId="{075365D2-B0B4-435A-BC45-F87FF537331F}">
      <dgm:prSet/>
      <dgm:spPr/>
      <dgm:t>
        <a:bodyPr/>
        <a:lstStyle/>
        <a:p>
          <a:r>
            <a:rPr lang="en-US" baseline="0"/>
            <a:t>Rethink </a:t>
          </a:r>
          <a:endParaRPr lang="en-US"/>
        </a:p>
      </dgm:t>
    </dgm:pt>
    <dgm:pt modelId="{0CCC51E2-B7EF-4233-AAF1-75657DB0AE65}" type="parTrans" cxnId="{1F48B061-7261-4B44-B0A4-3BA80C027E12}">
      <dgm:prSet/>
      <dgm:spPr/>
      <dgm:t>
        <a:bodyPr/>
        <a:lstStyle/>
        <a:p>
          <a:endParaRPr lang="en-US"/>
        </a:p>
      </dgm:t>
    </dgm:pt>
    <dgm:pt modelId="{A52DB2D8-EB6B-4E0C-A15E-AD699AA177B9}" type="sibTrans" cxnId="{1F48B061-7261-4B44-B0A4-3BA80C027E12}">
      <dgm:prSet/>
      <dgm:spPr/>
      <dgm:t>
        <a:bodyPr/>
        <a:lstStyle/>
        <a:p>
          <a:endParaRPr lang="en-US"/>
        </a:p>
      </dgm:t>
    </dgm:pt>
    <dgm:pt modelId="{468904F6-FAA3-4373-8B94-A998F14307C5}">
      <dgm:prSet/>
      <dgm:spPr/>
      <dgm:t>
        <a:bodyPr/>
        <a:lstStyle/>
        <a:p>
          <a:r>
            <a:rPr lang="en-US" baseline="0"/>
            <a:t>Young Minds</a:t>
          </a:r>
          <a:endParaRPr lang="en-US"/>
        </a:p>
      </dgm:t>
    </dgm:pt>
    <dgm:pt modelId="{75BE0877-486D-42CF-862B-1860ECFDD560}" type="parTrans" cxnId="{7502FBC9-B2E3-4D61-B645-CF499E3A31D1}">
      <dgm:prSet/>
      <dgm:spPr/>
      <dgm:t>
        <a:bodyPr/>
        <a:lstStyle/>
        <a:p>
          <a:endParaRPr lang="en-US"/>
        </a:p>
      </dgm:t>
    </dgm:pt>
    <dgm:pt modelId="{6E43BED2-240B-4C64-92C4-1DBE240A19F0}" type="sibTrans" cxnId="{7502FBC9-B2E3-4D61-B645-CF499E3A31D1}">
      <dgm:prSet/>
      <dgm:spPr/>
      <dgm:t>
        <a:bodyPr/>
        <a:lstStyle/>
        <a:p>
          <a:endParaRPr lang="en-US"/>
        </a:p>
      </dgm:t>
    </dgm:pt>
    <dgm:pt modelId="{E759C712-E0A6-41C4-A315-4DC3E9C1C375}">
      <dgm:prSet/>
      <dgm:spPr/>
      <dgm:t>
        <a:bodyPr/>
        <a:lstStyle/>
        <a:p>
          <a:r>
            <a:rPr lang="en-US" baseline="0"/>
            <a:t>Rape Crisis</a:t>
          </a:r>
          <a:endParaRPr lang="en-US"/>
        </a:p>
      </dgm:t>
    </dgm:pt>
    <dgm:pt modelId="{FC3D53A5-5801-40B7-996A-C946DCA3961E}" type="parTrans" cxnId="{AB0D9403-8776-4F64-8029-A7D758A4045C}">
      <dgm:prSet/>
      <dgm:spPr/>
      <dgm:t>
        <a:bodyPr/>
        <a:lstStyle/>
        <a:p>
          <a:endParaRPr lang="en-US"/>
        </a:p>
      </dgm:t>
    </dgm:pt>
    <dgm:pt modelId="{298020EA-57A5-462E-B2BD-1AFBD3E81AF5}" type="sibTrans" cxnId="{AB0D9403-8776-4F64-8029-A7D758A4045C}">
      <dgm:prSet/>
      <dgm:spPr/>
      <dgm:t>
        <a:bodyPr/>
        <a:lstStyle/>
        <a:p>
          <a:endParaRPr lang="en-US"/>
        </a:p>
      </dgm:t>
    </dgm:pt>
    <dgm:pt modelId="{5658487D-0665-4FF9-B3D3-B05C2EFA1844}" type="pres">
      <dgm:prSet presAssocID="{9645F929-5142-45F4-A7B4-BCBA6360C57B}" presName="linear" presStyleCnt="0">
        <dgm:presLayoutVars>
          <dgm:animLvl val="lvl"/>
          <dgm:resizeHandles val="exact"/>
        </dgm:presLayoutVars>
      </dgm:prSet>
      <dgm:spPr/>
    </dgm:pt>
    <dgm:pt modelId="{C070004E-E03F-4AC2-87F0-170E1FAD10A3}" type="pres">
      <dgm:prSet presAssocID="{D826D165-6F1D-4D0F-93F8-0CC622C7F7EB}" presName="parentText" presStyleLbl="node1" presStyleIdx="0" presStyleCnt="5">
        <dgm:presLayoutVars>
          <dgm:chMax val="0"/>
          <dgm:bulletEnabled val="1"/>
        </dgm:presLayoutVars>
      </dgm:prSet>
      <dgm:spPr/>
    </dgm:pt>
    <dgm:pt modelId="{2D9C8972-14CD-4CBD-9F61-575E5F41F19E}" type="pres">
      <dgm:prSet presAssocID="{133FF551-426F-4088-9ACB-B6CD46B62AD1}" presName="spacer" presStyleCnt="0"/>
      <dgm:spPr/>
    </dgm:pt>
    <dgm:pt modelId="{BECFA185-682F-487B-A14A-836540DDA0AB}" type="pres">
      <dgm:prSet presAssocID="{4EA22231-C4C9-4E56-93A1-BF3E77D80499}" presName="parentText" presStyleLbl="node1" presStyleIdx="1" presStyleCnt="5">
        <dgm:presLayoutVars>
          <dgm:chMax val="0"/>
          <dgm:bulletEnabled val="1"/>
        </dgm:presLayoutVars>
      </dgm:prSet>
      <dgm:spPr/>
    </dgm:pt>
    <dgm:pt modelId="{36248680-0DE1-4386-92DC-F0A33709E132}" type="pres">
      <dgm:prSet presAssocID="{2E73CA39-2CA0-4042-8AFE-B2A0282F049B}" presName="spacer" presStyleCnt="0"/>
      <dgm:spPr/>
    </dgm:pt>
    <dgm:pt modelId="{F504A849-B210-4593-853A-32A9B962E94A}" type="pres">
      <dgm:prSet presAssocID="{075365D2-B0B4-435A-BC45-F87FF537331F}" presName="parentText" presStyleLbl="node1" presStyleIdx="2" presStyleCnt="5">
        <dgm:presLayoutVars>
          <dgm:chMax val="0"/>
          <dgm:bulletEnabled val="1"/>
        </dgm:presLayoutVars>
      </dgm:prSet>
      <dgm:spPr/>
    </dgm:pt>
    <dgm:pt modelId="{F4F1ADE0-D002-4D95-BB46-3EF7EEAC0D9B}" type="pres">
      <dgm:prSet presAssocID="{A52DB2D8-EB6B-4E0C-A15E-AD699AA177B9}" presName="spacer" presStyleCnt="0"/>
      <dgm:spPr/>
    </dgm:pt>
    <dgm:pt modelId="{217D5757-5026-4524-8496-D435E8CFEC7F}" type="pres">
      <dgm:prSet presAssocID="{468904F6-FAA3-4373-8B94-A998F14307C5}" presName="parentText" presStyleLbl="node1" presStyleIdx="3" presStyleCnt="5">
        <dgm:presLayoutVars>
          <dgm:chMax val="0"/>
          <dgm:bulletEnabled val="1"/>
        </dgm:presLayoutVars>
      </dgm:prSet>
      <dgm:spPr/>
    </dgm:pt>
    <dgm:pt modelId="{BA385A6C-D78A-4E33-AACC-6A33C69BBBC4}" type="pres">
      <dgm:prSet presAssocID="{6E43BED2-240B-4C64-92C4-1DBE240A19F0}" presName="spacer" presStyleCnt="0"/>
      <dgm:spPr/>
    </dgm:pt>
    <dgm:pt modelId="{74792537-6EF7-4462-9997-ED9AE5448248}" type="pres">
      <dgm:prSet presAssocID="{E759C712-E0A6-41C4-A315-4DC3E9C1C375}" presName="parentText" presStyleLbl="node1" presStyleIdx="4" presStyleCnt="5">
        <dgm:presLayoutVars>
          <dgm:chMax val="0"/>
          <dgm:bulletEnabled val="1"/>
        </dgm:presLayoutVars>
      </dgm:prSet>
      <dgm:spPr/>
    </dgm:pt>
  </dgm:ptLst>
  <dgm:cxnLst>
    <dgm:cxn modelId="{AB0D9403-8776-4F64-8029-A7D758A4045C}" srcId="{9645F929-5142-45F4-A7B4-BCBA6360C57B}" destId="{E759C712-E0A6-41C4-A315-4DC3E9C1C375}" srcOrd="4" destOrd="0" parTransId="{FC3D53A5-5801-40B7-996A-C946DCA3961E}" sibTransId="{298020EA-57A5-462E-B2BD-1AFBD3E81AF5}"/>
    <dgm:cxn modelId="{82C8480F-E566-4786-A53D-2B54D872DBCC}" srcId="{9645F929-5142-45F4-A7B4-BCBA6360C57B}" destId="{D826D165-6F1D-4D0F-93F8-0CC622C7F7EB}" srcOrd="0" destOrd="0" parTransId="{B29E71A1-4C21-4230-BCD8-756DE15304EE}" sibTransId="{133FF551-426F-4088-9ACB-B6CD46B62AD1}"/>
    <dgm:cxn modelId="{0E2D971F-630D-416E-AA01-33C1DED82719}" type="presOf" srcId="{E759C712-E0A6-41C4-A315-4DC3E9C1C375}" destId="{74792537-6EF7-4462-9997-ED9AE5448248}" srcOrd="0" destOrd="0" presId="urn:microsoft.com/office/officeart/2005/8/layout/vList2"/>
    <dgm:cxn modelId="{7B6EE523-CC4C-40C6-B111-02B6E79E3F7F}" type="presOf" srcId="{468904F6-FAA3-4373-8B94-A998F14307C5}" destId="{217D5757-5026-4524-8496-D435E8CFEC7F}" srcOrd="0" destOrd="0" presId="urn:microsoft.com/office/officeart/2005/8/layout/vList2"/>
    <dgm:cxn modelId="{4AA8F826-70E1-48BD-9DD3-F6B953D668E6}" type="presOf" srcId="{4EA22231-C4C9-4E56-93A1-BF3E77D80499}" destId="{BECFA185-682F-487B-A14A-836540DDA0AB}" srcOrd="0" destOrd="0" presId="urn:microsoft.com/office/officeart/2005/8/layout/vList2"/>
    <dgm:cxn modelId="{1F48B061-7261-4B44-B0A4-3BA80C027E12}" srcId="{9645F929-5142-45F4-A7B4-BCBA6360C57B}" destId="{075365D2-B0B4-435A-BC45-F87FF537331F}" srcOrd="2" destOrd="0" parTransId="{0CCC51E2-B7EF-4233-AAF1-75657DB0AE65}" sibTransId="{A52DB2D8-EB6B-4E0C-A15E-AD699AA177B9}"/>
    <dgm:cxn modelId="{25643A71-0AF1-43D4-B18F-80952F46CE02}" type="presOf" srcId="{9645F929-5142-45F4-A7B4-BCBA6360C57B}" destId="{5658487D-0665-4FF9-B3D3-B05C2EFA1844}" srcOrd="0" destOrd="0" presId="urn:microsoft.com/office/officeart/2005/8/layout/vList2"/>
    <dgm:cxn modelId="{50775190-9766-4649-861B-0F21298F50AD}" type="presOf" srcId="{075365D2-B0B4-435A-BC45-F87FF537331F}" destId="{F504A849-B210-4593-853A-32A9B962E94A}" srcOrd="0" destOrd="0" presId="urn:microsoft.com/office/officeart/2005/8/layout/vList2"/>
    <dgm:cxn modelId="{7502FBC9-B2E3-4D61-B645-CF499E3A31D1}" srcId="{9645F929-5142-45F4-A7B4-BCBA6360C57B}" destId="{468904F6-FAA3-4373-8B94-A998F14307C5}" srcOrd="3" destOrd="0" parTransId="{75BE0877-486D-42CF-862B-1860ECFDD560}" sibTransId="{6E43BED2-240B-4C64-92C4-1DBE240A19F0}"/>
    <dgm:cxn modelId="{2792B9F6-4272-4A67-9EA9-62FE734EC453}" srcId="{9645F929-5142-45F4-A7B4-BCBA6360C57B}" destId="{4EA22231-C4C9-4E56-93A1-BF3E77D80499}" srcOrd="1" destOrd="0" parTransId="{7E199401-A2EE-4053-A166-1E591643DF9D}" sibTransId="{2E73CA39-2CA0-4042-8AFE-B2A0282F049B}"/>
    <dgm:cxn modelId="{4F4E63FA-FC4B-4353-A6A5-DBC8F0857460}" type="presOf" srcId="{D826D165-6F1D-4D0F-93F8-0CC622C7F7EB}" destId="{C070004E-E03F-4AC2-87F0-170E1FAD10A3}" srcOrd="0" destOrd="0" presId="urn:microsoft.com/office/officeart/2005/8/layout/vList2"/>
    <dgm:cxn modelId="{5288A6A7-0F3C-4CA3-8A70-3099606C5FAE}" type="presParOf" srcId="{5658487D-0665-4FF9-B3D3-B05C2EFA1844}" destId="{C070004E-E03F-4AC2-87F0-170E1FAD10A3}" srcOrd="0" destOrd="0" presId="urn:microsoft.com/office/officeart/2005/8/layout/vList2"/>
    <dgm:cxn modelId="{7B8D9BC2-615C-4ADB-9BDB-66A1C9511809}" type="presParOf" srcId="{5658487D-0665-4FF9-B3D3-B05C2EFA1844}" destId="{2D9C8972-14CD-4CBD-9F61-575E5F41F19E}" srcOrd="1" destOrd="0" presId="urn:microsoft.com/office/officeart/2005/8/layout/vList2"/>
    <dgm:cxn modelId="{9E11F7A1-2B73-407A-8E30-EE715CC75949}" type="presParOf" srcId="{5658487D-0665-4FF9-B3D3-B05C2EFA1844}" destId="{BECFA185-682F-487B-A14A-836540DDA0AB}" srcOrd="2" destOrd="0" presId="urn:microsoft.com/office/officeart/2005/8/layout/vList2"/>
    <dgm:cxn modelId="{7C11E68A-7327-48E7-B7EB-C62780366470}" type="presParOf" srcId="{5658487D-0665-4FF9-B3D3-B05C2EFA1844}" destId="{36248680-0DE1-4386-92DC-F0A33709E132}" srcOrd="3" destOrd="0" presId="urn:microsoft.com/office/officeart/2005/8/layout/vList2"/>
    <dgm:cxn modelId="{91B5F569-BB93-4A3F-B1B8-5261A17973D5}" type="presParOf" srcId="{5658487D-0665-4FF9-B3D3-B05C2EFA1844}" destId="{F504A849-B210-4593-853A-32A9B962E94A}" srcOrd="4" destOrd="0" presId="urn:microsoft.com/office/officeart/2005/8/layout/vList2"/>
    <dgm:cxn modelId="{F5865BBB-4C4B-46C1-ABB7-900D6AE13342}" type="presParOf" srcId="{5658487D-0665-4FF9-B3D3-B05C2EFA1844}" destId="{F4F1ADE0-D002-4D95-BB46-3EF7EEAC0D9B}" srcOrd="5" destOrd="0" presId="urn:microsoft.com/office/officeart/2005/8/layout/vList2"/>
    <dgm:cxn modelId="{2CD2D2A3-67FC-41E3-9597-A750E2853CBC}" type="presParOf" srcId="{5658487D-0665-4FF9-B3D3-B05C2EFA1844}" destId="{217D5757-5026-4524-8496-D435E8CFEC7F}" srcOrd="6" destOrd="0" presId="urn:microsoft.com/office/officeart/2005/8/layout/vList2"/>
    <dgm:cxn modelId="{BE96E52A-82DF-41DE-A5F6-352117184FFD}" type="presParOf" srcId="{5658487D-0665-4FF9-B3D3-B05C2EFA1844}" destId="{BA385A6C-D78A-4E33-AACC-6A33C69BBBC4}" srcOrd="7" destOrd="0" presId="urn:microsoft.com/office/officeart/2005/8/layout/vList2"/>
    <dgm:cxn modelId="{CE997C61-637C-46F2-A1E9-B277A102AC97}" type="presParOf" srcId="{5658487D-0665-4FF9-B3D3-B05C2EFA1844}" destId="{74792537-6EF7-4462-9997-ED9AE544824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DD1971C-B6D0-416C-9E18-EEE61C7443C0}"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98281C55-CB74-40C8-B860-927FEBD93B19}">
      <dgm:prSet/>
      <dgm:spPr/>
      <dgm:t>
        <a:bodyPr/>
        <a:lstStyle/>
        <a:p>
          <a:r>
            <a:rPr lang="en-US" baseline="0"/>
            <a:t>Can anyone give examples of racism on the small or large scale?</a:t>
          </a:r>
          <a:endParaRPr lang="en-US"/>
        </a:p>
      </dgm:t>
    </dgm:pt>
    <dgm:pt modelId="{E0C32983-BCB7-45A9-BF26-775BE8AB0785}" type="parTrans" cxnId="{ED6B9E8B-0098-4301-9B75-1575616113AD}">
      <dgm:prSet/>
      <dgm:spPr/>
      <dgm:t>
        <a:bodyPr/>
        <a:lstStyle/>
        <a:p>
          <a:endParaRPr lang="en-US"/>
        </a:p>
      </dgm:t>
    </dgm:pt>
    <dgm:pt modelId="{5AE54E65-59CF-4AB4-B7CE-811D840D4758}" type="sibTrans" cxnId="{ED6B9E8B-0098-4301-9B75-1575616113AD}">
      <dgm:prSet/>
      <dgm:spPr/>
      <dgm:t>
        <a:bodyPr/>
        <a:lstStyle/>
        <a:p>
          <a:endParaRPr lang="en-US"/>
        </a:p>
      </dgm:t>
    </dgm:pt>
    <dgm:pt modelId="{8C96402A-3DF8-44A6-AC7D-78B64E1B9486}">
      <dgm:prSet/>
      <dgm:spPr/>
      <dgm:t>
        <a:bodyPr/>
        <a:lstStyle/>
        <a:p>
          <a:r>
            <a:rPr lang="en-US" baseline="0"/>
            <a:t>Holocaust</a:t>
          </a:r>
          <a:endParaRPr lang="en-US"/>
        </a:p>
      </dgm:t>
    </dgm:pt>
    <dgm:pt modelId="{43A9639F-6615-44BE-9450-0B079CB17EE7}" type="parTrans" cxnId="{4C475ABB-DC68-4E39-8348-F3D624AE8A3E}">
      <dgm:prSet/>
      <dgm:spPr/>
      <dgm:t>
        <a:bodyPr/>
        <a:lstStyle/>
        <a:p>
          <a:endParaRPr lang="en-US"/>
        </a:p>
      </dgm:t>
    </dgm:pt>
    <dgm:pt modelId="{08897DA5-98B7-493C-BDBE-5B83D3097948}" type="sibTrans" cxnId="{4C475ABB-DC68-4E39-8348-F3D624AE8A3E}">
      <dgm:prSet/>
      <dgm:spPr/>
      <dgm:t>
        <a:bodyPr/>
        <a:lstStyle/>
        <a:p>
          <a:endParaRPr lang="en-US"/>
        </a:p>
      </dgm:t>
    </dgm:pt>
    <dgm:pt modelId="{2D87DF4E-ED63-45DE-9AA6-CAE1A63A8E44}">
      <dgm:prSet/>
      <dgm:spPr/>
      <dgm:t>
        <a:bodyPr/>
        <a:lstStyle/>
        <a:p>
          <a:r>
            <a:rPr lang="en-US" baseline="0"/>
            <a:t>Hate crimes</a:t>
          </a:r>
          <a:endParaRPr lang="en-US"/>
        </a:p>
      </dgm:t>
    </dgm:pt>
    <dgm:pt modelId="{9701B6F7-B4ED-4BF6-84B4-353349539FD7}" type="parTrans" cxnId="{8D1C9129-3AF1-46A6-B00F-06DD89BD2625}">
      <dgm:prSet/>
      <dgm:spPr/>
      <dgm:t>
        <a:bodyPr/>
        <a:lstStyle/>
        <a:p>
          <a:endParaRPr lang="en-US"/>
        </a:p>
      </dgm:t>
    </dgm:pt>
    <dgm:pt modelId="{0FA8DFD6-A888-48AE-AB13-49F4BA260BCF}" type="sibTrans" cxnId="{8D1C9129-3AF1-46A6-B00F-06DD89BD2625}">
      <dgm:prSet/>
      <dgm:spPr/>
      <dgm:t>
        <a:bodyPr/>
        <a:lstStyle/>
        <a:p>
          <a:endParaRPr lang="en-US"/>
        </a:p>
      </dgm:t>
    </dgm:pt>
    <dgm:pt modelId="{A2733105-C86F-45B9-BAB6-A93A056560BF}">
      <dgm:prSet/>
      <dgm:spPr/>
      <dgm:t>
        <a:bodyPr/>
        <a:lstStyle/>
        <a:p>
          <a:r>
            <a:rPr lang="en-US" baseline="0"/>
            <a:t>Slave trade</a:t>
          </a:r>
          <a:endParaRPr lang="en-US"/>
        </a:p>
      </dgm:t>
    </dgm:pt>
    <dgm:pt modelId="{81BC989F-D373-454B-A52B-16AFEB646102}" type="parTrans" cxnId="{DF9F2260-E7C9-4584-82FE-911490310FFD}">
      <dgm:prSet/>
      <dgm:spPr/>
      <dgm:t>
        <a:bodyPr/>
        <a:lstStyle/>
        <a:p>
          <a:endParaRPr lang="en-US"/>
        </a:p>
      </dgm:t>
    </dgm:pt>
    <dgm:pt modelId="{86AA0FED-BFD5-4D95-AAC8-12D4927D015E}" type="sibTrans" cxnId="{DF9F2260-E7C9-4584-82FE-911490310FFD}">
      <dgm:prSet/>
      <dgm:spPr/>
      <dgm:t>
        <a:bodyPr/>
        <a:lstStyle/>
        <a:p>
          <a:endParaRPr lang="en-US"/>
        </a:p>
      </dgm:t>
    </dgm:pt>
    <dgm:pt modelId="{30FA4BF7-B486-40B4-A0EB-06DA176AD20F}">
      <dgm:prSet/>
      <dgm:spPr/>
      <dgm:t>
        <a:bodyPr/>
        <a:lstStyle/>
        <a:p>
          <a:r>
            <a:rPr lang="en-US" baseline="0"/>
            <a:t>Segregation</a:t>
          </a:r>
          <a:endParaRPr lang="en-US"/>
        </a:p>
      </dgm:t>
    </dgm:pt>
    <dgm:pt modelId="{42439CE7-DFAD-45E5-A3BB-128C28581373}" type="parTrans" cxnId="{7D5B9260-289C-4553-9816-0120AAB779D1}">
      <dgm:prSet/>
      <dgm:spPr/>
      <dgm:t>
        <a:bodyPr/>
        <a:lstStyle/>
        <a:p>
          <a:endParaRPr lang="en-US"/>
        </a:p>
      </dgm:t>
    </dgm:pt>
    <dgm:pt modelId="{70A5A7D7-CD47-448A-926D-099C85B4A1A1}" type="sibTrans" cxnId="{7D5B9260-289C-4553-9816-0120AAB779D1}">
      <dgm:prSet/>
      <dgm:spPr/>
      <dgm:t>
        <a:bodyPr/>
        <a:lstStyle/>
        <a:p>
          <a:endParaRPr lang="en-US"/>
        </a:p>
      </dgm:t>
    </dgm:pt>
    <dgm:pt modelId="{97E595D0-6CDD-4499-A0BB-AB008E4266E8}" type="pres">
      <dgm:prSet presAssocID="{EDD1971C-B6D0-416C-9E18-EEE61C7443C0}" presName="outerComposite" presStyleCnt="0">
        <dgm:presLayoutVars>
          <dgm:chMax val="5"/>
          <dgm:dir/>
          <dgm:resizeHandles val="exact"/>
        </dgm:presLayoutVars>
      </dgm:prSet>
      <dgm:spPr/>
    </dgm:pt>
    <dgm:pt modelId="{930704D7-9A1D-4E35-9A12-4038AA7B1B82}" type="pres">
      <dgm:prSet presAssocID="{EDD1971C-B6D0-416C-9E18-EEE61C7443C0}" presName="dummyMaxCanvas" presStyleCnt="0">
        <dgm:presLayoutVars/>
      </dgm:prSet>
      <dgm:spPr/>
    </dgm:pt>
    <dgm:pt modelId="{6B856815-A82F-4EA9-8F71-5779FDA18B5C}" type="pres">
      <dgm:prSet presAssocID="{EDD1971C-B6D0-416C-9E18-EEE61C7443C0}" presName="FiveNodes_1" presStyleLbl="node1" presStyleIdx="0" presStyleCnt="5" custLinFactNeighborY="8000">
        <dgm:presLayoutVars>
          <dgm:bulletEnabled val="1"/>
        </dgm:presLayoutVars>
      </dgm:prSet>
      <dgm:spPr/>
    </dgm:pt>
    <dgm:pt modelId="{72F5F2F6-02D3-48CD-AEC5-2B8B71B0C643}" type="pres">
      <dgm:prSet presAssocID="{EDD1971C-B6D0-416C-9E18-EEE61C7443C0}" presName="FiveNodes_2" presStyleLbl="node1" presStyleIdx="1" presStyleCnt="5">
        <dgm:presLayoutVars>
          <dgm:bulletEnabled val="1"/>
        </dgm:presLayoutVars>
      </dgm:prSet>
      <dgm:spPr/>
    </dgm:pt>
    <dgm:pt modelId="{8C471600-919A-438B-821D-140DD5CF995A}" type="pres">
      <dgm:prSet presAssocID="{EDD1971C-B6D0-416C-9E18-EEE61C7443C0}" presName="FiveNodes_3" presStyleLbl="node1" presStyleIdx="2" presStyleCnt="5">
        <dgm:presLayoutVars>
          <dgm:bulletEnabled val="1"/>
        </dgm:presLayoutVars>
      </dgm:prSet>
      <dgm:spPr/>
    </dgm:pt>
    <dgm:pt modelId="{8D7E7C3B-59D7-4502-8565-BCAE46C08DB4}" type="pres">
      <dgm:prSet presAssocID="{EDD1971C-B6D0-416C-9E18-EEE61C7443C0}" presName="FiveNodes_4" presStyleLbl="node1" presStyleIdx="3" presStyleCnt="5">
        <dgm:presLayoutVars>
          <dgm:bulletEnabled val="1"/>
        </dgm:presLayoutVars>
      </dgm:prSet>
      <dgm:spPr/>
    </dgm:pt>
    <dgm:pt modelId="{37407D90-307D-4AF9-A022-ED0688DBDBD8}" type="pres">
      <dgm:prSet presAssocID="{EDD1971C-B6D0-416C-9E18-EEE61C7443C0}" presName="FiveNodes_5" presStyleLbl="node1" presStyleIdx="4" presStyleCnt="5">
        <dgm:presLayoutVars>
          <dgm:bulletEnabled val="1"/>
        </dgm:presLayoutVars>
      </dgm:prSet>
      <dgm:spPr/>
    </dgm:pt>
    <dgm:pt modelId="{F9F03138-AC2A-4EA0-A432-28B854676B88}" type="pres">
      <dgm:prSet presAssocID="{EDD1971C-B6D0-416C-9E18-EEE61C7443C0}" presName="FiveConn_1-2" presStyleLbl="fgAccFollowNode1" presStyleIdx="0" presStyleCnt="4">
        <dgm:presLayoutVars>
          <dgm:bulletEnabled val="1"/>
        </dgm:presLayoutVars>
      </dgm:prSet>
      <dgm:spPr/>
    </dgm:pt>
    <dgm:pt modelId="{5E07AC0C-828A-4A62-8759-C360873CFCF7}" type="pres">
      <dgm:prSet presAssocID="{EDD1971C-B6D0-416C-9E18-EEE61C7443C0}" presName="FiveConn_2-3" presStyleLbl="fgAccFollowNode1" presStyleIdx="1" presStyleCnt="4">
        <dgm:presLayoutVars>
          <dgm:bulletEnabled val="1"/>
        </dgm:presLayoutVars>
      </dgm:prSet>
      <dgm:spPr/>
    </dgm:pt>
    <dgm:pt modelId="{0497913C-E36E-4A6F-BE81-FFC3A9EA0C10}" type="pres">
      <dgm:prSet presAssocID="{EDD1971C-B6D0-416C-9E18-EEE61C7443C0}" presName="FiveConn_3-4" presStyleLbl="fgAccFollowNode1" presStyleIdx="2" presStyleCnt="4">
        <dgm:presLayoutVars>
          <dgm:bulletEnabled val="1"/>
        </dgm:presLayoutVars>
      </dgm:prSet>
      <dgm:spPr/>
    </dgm:pt>
    <dgm:pt modelId="{456B4651-FFBB-496F-B39D-F5CE331DDAE3}" type="pres">
      <dgm:prSet presAssocID="{EDD1971C-B6D0-416C-9E18-EEE61C7443C0}" presName="FiveConn_4-5" presStyleLbl="fgAccFollowNode1" presStyleIdx="3" presStyleCnt="4">
        <dgm:presLayoutVars>
          <dgm:bulletEnabled val="1"/>
        </dgm:presLayoutVars>
      </dgm:prSet>
      <dgm:spPr/>
    </dgm:pt>
    <dgm:pt modelId="{3213F4AE-2274-4EE3-8FE9-178DA95E85CD}" type="pres">
      <dgm:prSet presAssocID="{EDD1971C-B6D0-416C-9E18-EEE61C7443C0}" presName="FiveNodes_1_text" presStyleLbl="node1" presStyleIdx="4" presStyleCnt="5">
        <dgm:presLayoutVars>
          <dgm:bulletEnabled val="1"/>
        </dgm:presLayoutVars>
      </dgm:prSet>
      <dgm:spPr/>
    </dgm:pt>
    <dgm:pt modelId="{80253C7B-ECF5-47E0-87E7-03093EAF41FC}" type="pres">
      <dgm:prSet presAssocID="{EDD1971C-B6D0-416C-9E18-EEE61C7443C0}" presName="FiveNodes_2_text" presStyleLbl="node1" presStyleIdx="4" presStyleCnt="5">
        <dgm:presLayoutVars>
          <dgm:bulletEnabled val="1"/>
        </dgm:presLayoutVars>
      </dgm:prSet>
      <dgm:spPr/>
    </dgm:pt>
    <dgm:pt modelId="{C8333ED4-98E4-4130-B501-7514CFC0A890}" type="pres">
      <dgm:prSet presAssocID="{EDD1971C-B6D0-416C-9E18-EEE61C7443C0}" presName="FiveNodes_3_text" presStyleLbl="node1" presStyleIdx="4" presStyleCnt="5">
        <dgm:presLayoutVars>
          <dgm:bulletEnabled val="1"/>
        </dgm:presLayoutVars>
      </dgm:prSet>
      <dgm:spPr/>
    </dgm:pt>
    <dgm:pt modelId="{F9DADEDF-A91C-4C76-B4C0-7544F0FFFB47}" type="pres">
      <dgm:prSet presAssocID="{EDD1971C-B6D0-416C-9E18-EEE61C7443C0}" presName="FiveNodes_4_text" presStyleLbl="node1" presStyleIdx="4" presStyleCnt="5">
        <dgm:presLayoutVars>
          <dgm:bulletEnabled val="1"/>
        </dgm:presLayoutVars>
      </dgm:prSet>
      <dgm:spPr/>
    </dgm:pt>
    <dgm:pt modelId="{B121A899-3C66-440B-972E-4BAEAD9B2B92}" type="pres">
      <dgm:prSet presAssocID="{EDD1971C-B6D0-416C-9E18-EEE61C7443C0}" presName="FiveNodes_5_text" presStyleLbl="node1" presStyleIdx="4" presStyleCnt="5">
        <dgm:presLayoutVars>
          <dgm:bulletEnabled val="1"/>
        </dgm:presLayoutVars>
      </dgm:prSet>
      <dgm:spPr/>
    </dgm:pt>
  </dgm:ptLst>
  <dgm:cxnLst>
    <dgm:cxn modelId="{D11A8908-DDE1-463D-B854-A29B009DF5F3}" type="presOf" srcId="{2D87DF4E-ED63-45DE-9AA6-CAE1A63A8E44}" destId="{C8333ED4-98E4-4130-B501-7514CFC0A890}" srcOrd="1" destOrd="0" presId="urn:microsoft.com/office/officeart/2005/8/layout/vProcess5"/>
    <dgm:cxn modelId="{D02C680F-FA55-4558-8AC0-8CBEEECFDC9A}" type="presOf" srcId="{08897DA5-98B7-493C-BDBE-5B83D3097948}" destId="{5E07AC0C-828A-4A62-8759-C360873CFCF7}" srcOrd="0" destOrd="0" presId="urn:microsoft.com/office/officeart/2005/8/layout/vProcess5"/>
    <dgm:cxn modelId="{A93AA114-AE13-4663-94E9-9E185D2F5B97}" type="presOf" srcId="{A2733105-C86F-45B9-BAB6-A93A056560BF}" destId="{8D7E7C3B-59D7-4502-8565-BCAE46C08DB4}" srcOrd="0" destOrd="0" presId="urn:microsoft.com/office/officeart/2005/8/layout/vProcess5"/>
    <dgm:cxn modelId="{8FDD721F-E63C-4FB3-88CF-881853E2CEE9}" type="presOf" srcId="{30FA4BF7-B486-40B4-A0EB-06DA176AD20F}" destId="{B121A899-3C66-440B-972E-4BAEAD9B2B92}" srcOrd="1" destOrd="0" presId="urn:microsoft.com/office/officeart/2005/8/layout/vProcess5"/>
    <dgm:cxn modelId="{8D1C9129-3AF1-46A6-B00F-06DD89BD2625}" srcId="{EDD1971C-B6D0-416C-9E18-EEE61C7443C0}" destId="{2D87DF4E-ED63-45DE-9AA6-CAE1A63A8E44}" srcOrd="2" destOrd="0" parTransId="{9701B6F7-B4ED-4BF6-84B4-353349539FD7}" sibTransId="{0FA8DFD6-A888-48AE-AB13-49F4BA260BCF}"/>
    <dgm:cxn modelId="{5311F43F-A08B-4123-8197-C74F8B95089A}" type="presOf" srcId="{2D87DF4E-ED63-45DE-9AA6-CAE1A63A8E44}" destId="{8C471600-919A-438B-821D-140DD5CF995A}" srcOrd="0" destOrd="0" presId="urn:microsoft.com/office/officeart/2005/8/layout/vProcess5"/>
    <dgm:cxn modelId="{A3EB155B-1101-46C2-8211-FEF8CBB85D63}" type="presOf" srcId="{A2733105-C86F-45B9-BAB6-A93A056560BF}" destId="{F9DADEDF-A91C-4C76-B4C0-7544F0FFFB47}" srcOrd="1" destOrd="0" presId="urn:microsoft.com/office/officeart/2005/8/layout/vProcess5"/>
    <dgm:cxn modelId="{DF9F2260-E7C9-4584-82FE-911490310FFD}" srcId="{EDD1971C-B6D0-416C-9E18-EEE61C7443C0}" destId="{A2733105-C86F-45B9-BAB6-A93A056560BF}" srcOrd="3" destOrd="0" parTransId="{81BC989F-D373-454B-A52B-16AFEB646102}" sibTransId="{86AA0FED-BFD5-4D95-AAC8-12D4927D015E}"/>
    <dgm:cxn modelId="{7D5B9260-289C-4553-9816-0120AAB779D1}" srcId="{EDD1971C-B6D0-416C-9E18-EEE61C7443C0}" destId="{30FA4BF7-B486-40B4-A0EB-06DA176AD20F}" srcOrd="4" destOrd="0" parTransId="{42439CE7-DFAD-45E5-A3BB-128C28581373}" sibTransId="{70A5A7D7-CD47-448A-926D-099C85B4A1A1}"/>
    <dgm:cxn modelId="{AC067A59-4A50-4E7A-BD49-9EEA4C12F808}" type="presOf" srcId="{30FA4BF7-B486-40B4-A0EB-06DA176AD20F}" destId="{37407D90-307D-4AF9-A022-ED0688DBDBD8}" srcOrd="0" destOrd="0" presId="urn:microsoft.com/office/officeart/2005/8/layout/vProcess5"/>
    <dgm:cxn modelId="{E90ED789-EC32-4A5F-B5CF-44A90A4D2EE2}" type="presOf" srcId="{8C96402A-3DF8-44A6-AC7D-78B64E1B9486}" destId="{72F5F2F6-02D3-48CD-AEC5-2B8B71B0C643}" srcOrd="0" destOrd="0" presId="urn:microsoft.com/office/officeart/2005/8/layout/vProcess5"/>
    <dgm:cxn modelId="{ED6B9E8B-0098-4301-9B75-1575616113AD}" srcId="{EDD1971C-B6D0-416C-9E18-EEE61C7443C0}" destId="{98281C55-CB74-40C8-B860-927FEBD93B19}" srcOrd="0" destOrd="0" parTransId="{E0C32983-BCB7-45A9-BF26-775BE8AB0785}" sibTransId="{5AE54E65-59CF-4AB4-B7CE-811D840D4758}"/>
    <dgm:cxn modelId="{DD378B8C-D0C8-467D-A3E7-FCC7A1FCC560}" type="presOf" srcId="{98281C55-CB74-40C8-B860-927FEBD93B19}" destId="{6B856815-A82F-4EA9-8F71-5779FDA18B5C}" srcOrd="0" destOrd="0" presId="urn:microsoft.com/office/officeart/2005/8/layout/vProcess5"/>
    <dgm:cxn modelId="{35B6638F-01B1-4EDC-8961-D4B60F5596E0}" type="presOf" srcId="{0FA8DFD6-A888-48AE-AB13-49F4BA260BCF}" destId="{0497913C-E36E-4A6F-BE81-FFC3A9EA0C10}" srcOrd="0" destOrd="0" presId="urn:microsoft.com/office/officeart/2005/8/layout/vProcess5"/>
    <dgm:cxn modelId="{424FAD92-A574-418A-AC05-033EC1AE7684}" type="presOf" srcId="{EDD1971C-B6D0-416C-9E18-EEE61C7443C0}" destId="{97E595D0-6CDD-4499-A0BB-AB008E4266E8}" srcOrd="0" destOrd="0" presId="urn:microsoft.com/office/officeart/2005/8/layout/vProcess5"/>
    <dgm:cxn modelId="{CDC02293-8B1F-4325-AE6C-A06D516A7392}" type="presOf" srcId="{8C96402A-3DF8-44A6-AC7D-78B64E1B9486}" destId="{80253C7B-ECF5-47E0-87E7-03093EAF41FC}" srcOrd="1" destOrd="0" presId="urn:microsoft.com/office/officeart/2005/8/layout/vProcess5"/>
    <dgm:cxn modelId="{ADD1F1B9-B1F6-4470-AB10-D65D4F432DC6}" type="presOf" srcId="{86AA0FED-BFD5-4D95-AAC8-12D4927D015E}" destId="{456B4651-FFBB-496F-B39D-F5CE331DDAE3}" srcOrd="0" destOrd="0" presId="urn:microsoft.com/office/officeart/2005/8/layout/vProcess5"/>
    <dgm:cxn modelId="{4C475ABB-DC68-4E39-8348-F3D624AE8A3E}" srcId="{EDD1971C-B6D0-416C-9E18-EEE61C7443C0}" destId="{8C96402A-3DF8-44A6-AC7D-78B64E1B9486}" srcOrd="1" destOrd="0" parTransId="{43A9639F-6615-44BE-9450-0B079CB17EE7}" sibTransId="{08897DA5-98B7-493C-BDBE-5B83D3097948}"/>
    <dgm:cxn modelId="{EC409FDB-2B6C-49F2-8E7E-1F70C4D47A2A}" type="presOf" srcId="{5AE54E65-59CF-4AB4-B7CE-811D840D4758}" destId="{F9F03138-AC2A-4EA0-A432-28B854676B88}" srcOrd="0" destOrd="0" presId="urn:microsoft.com/office/officeart/2005/8/layout/vProcess5"/>
    <dgm:cxn modelId="{239833F1-EC66-40E1-A5D3-A75A2FB896A4}" type="presOf" srcId="{98281C55-CB74-40C8-B860-927FEBD93B19}" destId="{3213F4AE-2274-4EE3-8FE9-178DA95E85CD}" srcOrd="1" destOrd="0" presId="urn:microsoft.com/office/officeart/2005/8/layout/vProcess5"/>
    <dgm:cxn modelId="{2FD505E5-A067-42BE-8A65-CDE33AA0E23C}" type="presParOf" srcId="{97E595D0-6CDD-4499-A0BB-AB008E4266E8}" destId="{930704D7-9A1D-4E35-9A12-4038AA7B1B82}" srcOrd="0" destOrd="0" presId="urn:microsoft.com/office/officeart/2005/8/layout/vProcess5"/>
    <dgm:cxn modelId="{4F2BFC36-53F3-4266-8AE0-D21EECA18B20}" type="presParOf" srcId="{97E595D0-6CDD-4499-A0BB-AB008E4266E8}" destId="{6B856815-A82F-4EA9-8F71-5779FDA18B5C}" srcOrd="1" destOrd="0" presId="urn:microsoft.com/office/officeart/2005/8/layout/vProcess5"/>
    <dgm:cxn modelId="{C595581F-C632-4020-A827-BBABC95F78C5}" type="presParOf" srcId="{97E595D0-6CDD-4499-A0BB-AB008E4266E8}" destId="{72F5F2F6-02D3-48CD-AEC5-2B8B71B0C643}" srcOrd="2" destOrd="0" presId="urn:microsoft.com/office/officeart/2005/8/layout/vProcess5"/>
    <dgm:cxn modelId="{785195E4-507D-4C89-854F-47FE01FDDA36}" type="presParOf" srcId="{97E595D0-6CDD-4499-A0BB-AB008E4266E8}" destId="{8C471600-919A-438B-821D-140DD5CF995A}" srcOrd="3" destOrd="0" presId="urn:microsoft.com/office/officeart/2005/8/layout/vProcess5"/>
    <dgm:cxn modelId="{6A723FB6-E1AB-4C86-86C8-2157EB3DFD4F}" type="presParOf" srcId="{97E595D0-6CDD-4499-A0BB-AB008E4266E8}" destId="{8D7E7C3B-59D7-4502-8565-BCAE46C08DB4}" srcOrd="4" destOrd="0" presId="urn:microsoft.com/office/officeart/2005/8/layout/vProcess5"/>
    <dgm:cxn modelId="{E88DD28C-FA7C-4378-BCB7-3442E3B755C3}" type="presParOf" srcId="{97E595D0-6CDD-4499-A0BB-AB008E4266E8}" destId="{37407D90-307D-4AF9-A022-ED0688DBDBD8}" srcOrd="5" destOrd="0" presId="urn:microsoft.com/office/officeart/2005/8/layout/vProcess5"/>
    <dgm:cxn modelId="{D2041BAE-E338-4857-A185-EE2BA11AAEDA}" type="presParOf" srcId="{97E595D0-6CDD-4499-A0BB-AB008E4266E8}" destId="{F9F03138-AC2A-4EA0-A432-28B854676B88}" srcOrd="6" destOrd="0" presId="urn:microsoft.com/office/officeart/2005/8/layout/vProcess5"/>
    <dgm:cxn modelId="{B0A2F2C4-5EB0-4E2F-9CCB-E80A416C918B}" type="presParOf" srcId="{97E595D0-6CDD-4499-A0BB-AB008E4266E8}" destId="{5E07AC0C-828A-4A62-8759-C360873CFCF7}" srcOrd="7" destOrd="0" presId="urn:microsoft.com/office/officeart/2005/8/layout/vProcess5"/>
    <dgm:cxn modelId="{035CDF23-2826-4936-A546-4826D69F5E84}" type="presParOf" srcId="{97E595D0-6CDD-4499-A0BB-AB008E4266E8}" destId="{0497913C-E36E-4A6F-BE81-FFC3A9EA0C10}" srcOrd="8" destOrd="0" presId="urn:microsoft.com/office/officeart/2005/8/layout/vProcess5"/>
    <dgm:cxn modelId="{037DD0C2-ABC7-485A-B911-A758385EF5C5}" type="presParOf" srcId="{97E595D0-6CDD-4499-A0BB-AB008E4266E8}" destId="{456B4651-FFBB-496F-B39D-F5CE331DDAE3}" srcOrd="9" destOrd="0" presId="urn:microsoft.com/office/officeart/2005/8/layout/vProcess5"/>
    <dgm:cxn modelId="{4D81F348-7A72-4AF6-980E-91615F722F31}" type="presParOf" srcId="{97E595D0-6CDD-4499-A0BB-AB008E4266E8}" destId="{3213F4AE-2274-4EE3-8FE9-178DA95E85CD}" srcOrd="10" destOrd="0" presId="urn:microsoft.com/office/officeart/2005/8/layout/vProcess5"/>
    <dgm:cxn modelId="{F21B8043-D16C-44D6-8D80-4E7C2903147E}" type="presParOf" srcId="{97E595D0-6CDD-4499-A0BB-AB008E4266E8}" destId="{80253C7B-ECF5-47E0-87E7-03093EAF41FC}" srcOrd="11" destOrd="0" presId="urn:microsoft.com/office/officeart/2005/8/layout/vProcess5"/>
    <dgm:cxn modelId="{70699502-E063-4151-A947-D7B841BED50A}" type="presParOf" srcId="{97E595D0-6CDD-4499-A0BB-AB008E4266E8}" destId="{C8333ED4-98E4-4130-B501-7514CFC0A890}" srcOrd="12" destOrd="0" presId="urn:microsoft.com/office/officeart/2005/8/layout/vProcess5"/>
    <dgm:cxn modelId="{482CA651-4A86-4685-9A9B-AB94EC1DFD99}" type="presParOf" srcId="{97E595D0-6CDD-4499-A0BB-AB008E4266E8}" destId="{F9DADEDF-A91C-4C76-B4C0-7544F0FFFB47}" srcOrd="13" destOrd="0" presId="urn:microsoft.com/office/officeart/2005/8/layout/vProcess5"/>
    <dgm:cxn modelId="{DF20F7BC-F2FF-4041-AA44-37F39F26978B}" type="presParOf" srcId="{97E595D0-6CDD-4499-A0BB-AB008E4266E8}" destId="{B121A899-3C66-440B-972E-4BAEAD9B2B92}"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808450A-ACCC-4EC7-BE70-622B07CB9B3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516E435-F5C2-4A9E-A285-F5C1BD4CD627}">
      <dgm:prSet/>
      <dgm:spPr/>
      <dgm:t>
        <a:bodyPr/>
        <a:lstStyle/>
        <a:p>
          <a:r>
            <a:rPr lang="en-GB"/>
            <a:t>Cause and Effect Analysis is a valuable tool for:</a:t>
          </a:r>
          <a:endParaRPr lang="en-US"/>
        </a:p>
      </dgm:t>
    </dgm:pt>
    <dgm:pt modelId="{276D2C6F-4395-422A-918D-F198FAF23BF9}" type="parTrans" cxnId="{448678B9-223C-4369-BEAF-AFA0C55032F7}">
      <dgm:prSet/>
      <dgm:spPr/>
      <dgm:t>
        <a:bodyPr/>
        <a:lstStyle/>
        <a:p>
          <a:endParaRPr lang="en-US"/>
        </a:p>
      </dgm:t>
    </dgm:pt>
    <dgm:pt modelId="{C4A0D4A8-929E-4F9E-B118-027780CE78EA}" type="sibTrans" cxnId="{448678B9-223C-4369-BEAF-AFA0C55032F7}">
      <dgm:prSet/>
      <dgm:spPr/>
      <dgm:t>
        <a:bodyPr/>
        <a:lstStyle/>
        <a:p>
          <a:endParaRPr lang="en-US"/>
        </a:p>
      </dgm:t>
    </dgm:pt>
    <dgm:pt modelId="{F512B1F6-ECCD-4394-A563-7D339A81A77C}">
      <dgm:prSet/>
      <dgm:spPr/>
      <dgm:t>
        <a:bodyPr/>
        <a:lstStyle/>
        <a:p>
          <a:r>
            <a:rPr lang="en-GB"/>
            <a:t>Focusing on causes not symptoms capturing the collective knowledge and experience of a group</a:t>
          </a:r>
          <a:endParaRPr lang="en-US"/>
        </a:p>
      </dgm:t>
    </dgm:pt>
    <dgm:pt modelId="{EA3CAB30-031D-4BC4-9E42-78F631799FAB}" type="parTrans" cxnId="{2F003626-662B-4786-BB8F-E3D264DD793B}">
      <dgm:prSet/>
      <dgm:spPr/>
      <dgm:t>
        <a:bodyPr/>
        <a:lstStyle/>
        <a:p>
          <a:endParaRPr lang="en-US"/>
        </a:p>
      </dgm:t>
    </dgm:pt>
    <dgm:pt modelId="{2CD32BE8-1A08-49F5-B616-EDCBE3399FC0}" type="sibTrans" cxnId="{2F003626-662B-4786-BB8F-E3D264DD793B}">
      <dgm:prSet/>
      <dgm:spPr/>
      <dgm:t>
        <a:bodyPr/>
        <a:lstStyle/>
        <a:p>
          <a:endParaRPr lang="en-US"/>
        </a:p>
      </dgm:t>
    </dgm:pt>
    <dgm:pt modelId="{67FF4B3F-A51C-47FE-9555-97B107CAC515}">
      <dgm:prSet/>
      <dgm:spPr/>
      <dgm:t>
        <a:bodyPr/>
        <a:lstStyle/>
        <a:p>
          <a:r>
            <a:rPr lang="en-GB"/>
            <a:t>Providing a picture of why an effect/problem is happening</a:t>
          </a:r>
          <a:endParaRPr lang="en-US"/>
        </a:p>
      </dgm:t>
    </dgm:pt>
    <dgm:pt modelId="{A488C1C8-F16A-4B03-AD19-88542A823E33}" type="parTrans" cxnId="{195698F3-20B6-4730-AF87-C4B453CAF806}">
      <dgm:prSet/>
      <dgm:spPr/>
      <dgm:t>
        <a:bodyPr/>
        <a:lstStyle/>
        <a:p>
          <a:endParaRPr lang="en-US"/>
        </a:p>
      </dgm:t>
    </dgm:pt>
    <dgm:pt modelId="{F7C1130D-A361-4194-AA38-EF618F11733B}" type="sibTrans" cxnId="{195698F3-20B6-4730-AF87-C4B453CAF806}">
      <dgm:prSet/>
      <dgm:spPr/>
      <dgm:t>
        <a:bodyPr/>
        <a:lstStyle/>
        <a:p>
          <a:endParaRPr lang="en-US"/>
        </a:p>
      </dgm:t>
    </dgm:pt>
    <dgm:pt modelId="{8119098A-6436-4832-9D8F-B08C2BCD4B5F}">
      <dgm:prSet/>
      <dgm:spPr/>
      <dgm:t>
        <a:bodyPr/>
        <a:lstStyle/>
        <a:p>
          <a:r>
            <a:rPr lang="en-GB"/>
            <a:t>Establishing a sound basis for further data gathering and action</a:t>
          </a:r>
          <a:endParaRPr lang="en-US"/>
        </a:p>
      </dgm:t>
    </dgm:pt>
    <dgm:pt modelId="{C7360CC9-CD88-4513-BB06-A4A9C14C7409}" type="parTrans" cxnId="{9F49D8CD-A792-49AB-BD50-2E452CCB6AFA}">
      <dgm:prSet/>
      <dgm:spPr/>
      <dgm:t>
        <a:bodyPr/>
        <a:lstStyle/>
        <a:p>
          <a:endParaRPr lang="en-US"/>
        </a:p>
      </dgm:t>
    </dgm:pt>
    <dgm:pt modelId="{D3B46993-ACAB-4F94-8ED6-97B12F22307B}" type="sibTrans" cxnId="{9F49D8CD-A792-49AB-BD50-2E452CCB6AFA}">
      <dgm:prSet/>
      <dgm:spPr/>
      <dgm:t>
        <a:bodyPr/>
        <a:lstStyle/>
        <a:p>
          <a:endParaRPr lang="en-US"/>
        </a:p>
      </dgm:t>
    </dgm:pt>
    <dgm:pt modelId="{A947D46C-2643-44C1-A5CB-663A73C3693D}">
      <dgm:prSet/>
      <dgm:spPr/>
      <dgm:t>
        <a:bodyPr/>
        <a:lstStyle/>
        <a:p>
          <a:r>
            <a:rPr lang="en-GB"/>
            <a:t>Cause and Effect Analysis can also be used to identify all of the areas that need to be tackled to generate a positive effect.</a:t>
          </a:r>
          <a:endParaRPr lang="en-US"/>
        </a:p>
      </dgm:t>
    </dgm:pt>
    <dgm:pt modelId="{D6F16D63-11B0-4715-A0E3-145748651D1A}" type="parTrans" cxnId="{9223BFC0-889D-4223-B306-3E4E436B0C37}">
      <dgm:prSet/>
      <dgm:spPr/>
      <dgm:t>
        <a:bodyPr/>
        <a:lstStyle/>
        <a:p>
          <a:endParaRPr lang="en-US"/>
        </a:p>
      </dgm:t>
    </dgm:pt>
    <dgm:pt modelId="{86203B78-CEA3-4456-9FD7-26C98F0DDB5A}" type="sibTrans" cxnId="{9223BFC0-889D-4223-B306-3E4E436B0C37}">
      <dgm:prSet/>
      <dgm:spPr/>
      <dgm:t>
        <a:bodyPr/>
        <a:lstStyle/>
        <a:p>
          <a:endParaRPr lang="en-US"/>
        </a:p>
      </dgm:t>
    </dgm:pt>
    <dgm:pt modelId="{38A019D4-AA96-454D-B25D-6E084D65C373}" type="pres">
      <dgm:prSet presAssocID="{A808450A-ACCC-4EC7-BE70-622B07CB9B33}" presName="root" presStyleCnt="0">
        <dgm:presLayoutVars>
          <dgm:dir/>
          <dgm:resizeHandles val="exact"/>
        </dgm:presLayoutVars>
      </dgm:prSet>
      <dgm:spPr/>
    </dgm:pt>
    <dgm:pt modelId="{B02CE276-90BE-462F-BF69-F397426F8041}" type="pres">
      <dgm:prSet presAssocID="{7516E435-F5C2-4A9E-A285-F5C1BD4CD627}" presName="compNode" presStyleCnt="0"/>
      <dgm:spPr/>
    </dgm:pt>
    <dgm:pt modelId="{FE00810C-9822-49F1-B9B7-7CB25FE4DF1E}" type="pres">
      <dgm:prSet presAssocID="{7516E435-F5C2-4A9E-A285-F5C1BD4CD627}" presName="bgRect" presStyleLbl="bgShp" presStyleIdx="0" presStyleCnt="5"/>
      <dgm:spPr/>
    </dgm:pt>
    <dgm:pt modelId="{A3CEB0B9-095E-4730-96F6-F24C715941F2}" type="pres">
      <dgm:prSet presAssocID="{7516E435-F5C2-4A9E-A285-F5C1BD4CD62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ning Tools"/>
        </a:ext>
      </dgm:extLst>
    </dgm:pt>
    <dgm:pt modelId="{AAE063B1-8A08-4070-8E91-6EDF95233CE9}" type="pres">
      <dgm:prSet presAssocID="{7516E435-F5C2-4A9E-A285-F5C1BD4CD627}" presName="spaceRect" presStyleCnt="0"/>
      <dgm:spPr/>
    </dgm:pt>
    <dgm:pt modelId="{B5695989-6D15-4BB9-9ACA-A1B9A74A83CF}" type="pres">
      <dgm:prSet presAssocID="{7516E435-F5C2-4A9E-A285-F5C1BD4CD627}" presName="parTx" presStyleLbl="revTx" presStyleIdx="0" presStyleCnt="5">
        <dgm:presLayoutVars>
          <dgm:chMax val="0"/>
          <dgm:chPref val="0"/>
        </dgm:presLayoutVars>
      </dgm:prSet>
      <dgm:spPr/>
    </dgm:pt>
    <dgm:pt modelId="{7C8A2654-2A76-4467-9566-F4A4EE9B5B24}" type="pres">
      <dgm:prSet presAssocID="{C4A0D4A8-929E-4F9E-B118-027780CE78EA}" presName="sibTrans" presStyleCnt="0"/>
      <dgm:spPr/>
    </dgm:pt>
    <dgm:pt modelId="{44201C13-B592-497C-9135-833A64A806B9}" type="pres">
      <dgm:prSet presAssocID="{F512B1F6-ECCD-4394-A563-7D339A81A77C}" presName="compNode" presStyleCnt="0"/>
      <dgm:spPr/>
    </dgm:pt>
    <dgm:pt modelId="{FE47A302-F1C7-4602-A6DF-7C283A52B3CA}" type="pres">
      <dgm:prSet presAssocID="{F512B1F6-ECCD-4394-A563-7D339A81A77C}" presName="bgRect" presStyleLbl="bgShp" presStyleIdx="1" presStyleCnt="5"/>
      <dgm:spPr/>
    </dgm:pt>
    <dgm:pt modelId="{72CB77B8-134E-4409-ACB5-E1120BCF55A6}" type="pres">
      <dgm:prSet presAssocID="{F512B1F6-ECCD-4394-A563-7D339A81A7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8049AEF-5392-4A04-B4DD-9243D3D77320}" type="pres">
      <dgm:prSet presAssocID="{F512B1F6-ECCD-4394-A563-7D339A81A77C}" presName="spaceRect" presStyleCnt="0"/>
      <dgm:spPr/>
    </dgm:pt>
    <dgm:pt modelId="{F52857E8-011D-4DC4-AEF4-C042A022CD05}" type="pres">
      <dgm:prSet presAssocID="{F512B1F6-ECCD-4394-A563-7D339A81A77C}" presName="parTx" presStyleLbl="revTx" presStyleIdx="1" presStyleCnt="5">
        <dgm:presLayoutVars>
          <dgm:chMax val="0"/>
          <dgm:chPref val="0"/>
        </dgm:presLayoutVars>
      </dgm:prSet>
      <dgm:spPr/>
    </dgm:pt>
    <dgm:pt modelId="{E27E2DCD-EDBB-4332-9210-F6ACFB21E203}" type="pres">
      <dgm:prSet presAssocID="{2CD32BE8-1A08-49F5-B616-EDCBE3399FC0}" presName="sibTrans" presStyleCnt="0"/>
      <dgm:spPr/>
    </dgm:pt>
    <dgm:pt modelId="{7C5C46AB-8854-4F53-A87F-68FE4557FC34}" type="pres">
      <dgm:prSet presAssocID="{67FF4B3F-A51C-47FE-9555-97B107CAC515}" presName="compNode" presStyleCnt="0"/>
      <dgm:spPr/>
    </dgm:pt>
    <dgm:pt modelId="{D6D5D0E3-1C9B-43EB-9049-3B200000E021}" type="pres">
      <dgm:prSet presAssocID="{67FF4B3F-A51C-47FE-9555-97B107CAC515}" presName="bgRect" presStyleLbl="bgShp" presStyleIdx="2" presStyleCnt="5"/>
      <dgm:spPr/>
    </dgm:pt>
    <dgm:pt modelId="{4DD421A3-3FB8-45BB-B04A-DC1E8263437A}" type="pres">
      <dgm:prSet presAssocID="{67FF4B3F-A51C-47FE-9555-97B107CAC51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mage"/>
        </a:ext>
      </dgm:extLst>
    </dgm:pt>
    <dgm:pt modelId="{C7EE1FC2-0B6B-4DF0-9C93-15528576742B}" type="pres">
      <dgm:prSet presAssocID="{67FF4B3F-A51C-47FE-9555-97B107CAC515}" presName="spaceRect" presStyleCnt="0"/>
      <dgm:spPr/>
    </dgm:pt>
    <dgm:pt modelId="{EE8D4907-1A7C-42B9-904F-01ED360E39E6}" type="pres">
      <dgm:prSet presAssocID="{67FF4B3F-A51C-47FE-9555-97B107CAC515}" presName="parTx" presStyleLbl="revTx" presStyleIdx="2" presStyleCnt="5">
        <dgm:presLayoutVars>
          <dgm:chMax val="0"/>
          <dgm:chPref val="0"/>
        </dgm:presLayoutVars>
      </dgm:prSet>
      <dgm:spPr/>
    </dgm:pt>
    <dgm:pt modelId="{CCB85782-95A9-4363-8261-8FCA7C7EFC8B}" type="pres">
      <dgm:prSet presAssocID="{F7C1130D-A361-4194-AA38-EF618F11733B}" presName="sibTrans" presStyleCnt="0"/>
      <dgm:spPr/>
    </dgm:pt>
    <dgm:pt modelId="{D48C4BB8-3BCF-4DA8-9E63-C64C5C491182}" type="pres">
      <dgm:prSet presAssocID="{8119098A-6436-4832-9D8F-B08C2BCD4B5F}" presName="compNode" presStyleCnt="0"/>
      <dgm:spPr/>
    </dgm:pt>
    <dgm:pt modelId="{58FA9EDC-DC8F-455B-BF01-FEA400FEE8BE}" type="pres">
      <dgm:prSet presAssocID="{8119098A-6436-4832-9D8F-B08C2BCD4B5F}" presName="bgRect" presStyleLbl="bgShp" presStyleIdx="3" presStyleCnt="5"/>
      <dgm:spPr/>
    </dgm:pt>
    <dgm:pt modelId="{410CFAC8-84BA-4F40-BADA-BF503481A2E3}" type="pres">
      <dgm:prSet presAssocID="{8119098A-6436-4832-9D8F-B08C2BCD4B5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AF246FBC-A0B3-4843-88E2-2C0C7CE7F62E}" type="pres">
      <dgm:prSet presAssocID="{8119098A-6436-4832-9D8F-B08C2BCD4B5F}" presName="spaceRect" presStyleCnt="0"/>
      <dgm:spPr/>
    </dgm:pt>
    <dgm:pt modelId="{80C46EA0-EDAF-479D-ACEE-FCD9E86B2A67}" type="pres">
      <dgm:prSet presAssocID="{8119098A-6436-4832-9D8F-B08C2BCD4B5F}" presName="parTx" presStyleLbl="revTx" presStyleIdx="3" presStyleCnt="5">
        <dgm:presLayoutVars>
          <dgm:chMax val="0"/>
          <dgm:chPref val="0"/>
        </dgm:presLayoutVars>
      </dgm:prSet>
      <dgm:spPr/>
    </dgm:pt>
    <dgm:pt modelId="{B2DB0531-D002-48FC-A0DF-93A3770439A6}" type="pres">
      <dgm:prSet presAssocID="{D3B46993-ACAB-4F94-8ED6-97B12F22307B}" presName="sibTrans" presStyleCnt="0"/>
      <dgm:spPr/>
    </dgm:pt>
    <dgm:pt modelId="{694873B5-2F07-46A8-8447-2FD7A2449B53}" type="pres">
      <dgm:prSet presAssocID="{A947D46C-2643-44C1-A5CB-663A73C3693D}" presName="compNode" presStyleCnt="0"/>
      <dgm:spPr/>
    </dgm:pt>
    <dgm:pt modelId="{27DA0929-54A3-4E82-AA24-F10159E60831}" type="pres">
      <dgm:prSet presAssocID="{A947D46C-2643-44C1-A5CB-663A73C3693D}" presName="bgRect" presStyleLbl="bgShp" presStyleIdx="4" presStyleCnt="5"/>
      <dgm:spPr/>
    </dgm:pt>
    <dgm:pt modelId="{B5F51C55-96D4-4D6E-8FE3-5F8B14FFEAB4}" type="pres">
      <dgm:prSet presAssocID="{A947D46C-2643-44C1-A5CB-663A73C3693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peed Bump"/>
        </a:ext>
      </dgm:extLst>
    </dgm:pt>
    <dgm:pt modelId="{51444F6A-A965-4647-A902-22B2ADDD0D36}" type="pres">
      <dgm:prSet presAssocID="{A947D46C-2643-44C1-A5CB-663A73C3693D}" presName="spaceRect" presStyleCnt="0"/>
      <dgm:spPr/>
    </dgm:pt>
    <dgm:pt modelId="{17FDEFC8-E8C5-4FCF-8E25-5DC5D7109B8C}" type="pres">
      <dgm:prSet presAssocID="{A947D46C-2643-44C1-A5CB-663A73C3693D}" presName="parTx" presStyleLbl="revTx" presStyleIdx="4" presStyleCnt="5">
        <dgm:presLayoutVars>
          <dgm:chMax val="0"/>
          <dgm:chPref val="0"/>
        </dgm:presLayoutVars>
      </dgm:prSet>
      <dgm:spPr/>
    </dgm:pt>
  </dgm:ptLst>
  <dgm:cxnLst>
    <dgm:cxn modelId="{A702D41F-EBF2-4130-9F01-F6BDEAAD02FC}" type="presOf" srcId="{A808450A-ACCC-4EC7-BE70-622B07CB9B33}" destId="{38A019D4-AA96-454D-B25D-6E084D65C373}" srcOrd="0" destOrd="0" presId="urn:microsoft.com/office/officeart/2018/2/layout/IconVerticalSolidList"/>
    <dgm:cxn modelId="{2F003626-662B-4786-BB8F-E3D264DD793B}" srcId="{A808450A-ACCC-4EC7-BE70-622B07CB9B33}" destId="{F512B1F6-ECCD-4394-A563-7D339A81A77C}" srcOrd="1" destOrd="0" parTransId="{EA3CAB30-031D-4BC4-9E42-78F631799FAB}" sibTransId="{2CD32BE8-1A08-49F5-B616-EDCBE3399FC0}"/>
    <dgm:cxn modelId="{8022672C-CC3E-427D-8A33-849FBC89C8AA}" type="presOf" srcId="{8119098A-6436-4832-9D8F-B08C2BCD4B5F}" destId="{80C46EA0-EDAF-479D-ACEE-FCD9E86B2A67}" srcOrd="0" destOrd="0" presId="urn:microsoft.com/office/officeart/2018/2/layout/IconVerticalSolidList"/>
    <dgm:cxn modelId="{AB389A88-D6AE-4831-B3A2-36B0945EF279}" type="presOf" srcId="{67FF4B3F-A51C-47FE-9555-97B107CAC515}" destId="{EE8D4907-1A7C-42B9-904F-01ED360E39E6}" srcOrd="0" destOrd="0" presId="urn:microsoft.com/office/officeart/2018/2/layout/IconVerticalSolidList"/>
    <dgm:cxn modelId="{DC7E6D9B-31CA-43D2-B0ED-9F75C09D5498}" type="presOf" srcId="{F512B1F6-ECCD-4394-A563-7D339A81A77C}" destId="{F52857E8-011D-4DC4-AEF4-C042A022CD05}" srcOrd="0" destOrd="0" presId="urn:microsoft.com/office/officeart/2018/2/layout/IconVerticalSolidList"/>
    <dgm:cxn modelId="{448678B9-223C-4369-BEAF-AFA0C55032F7}" srcId="{A808450A-ACCC-4EC7-BE70-622B07CB9B33}" destId="{7516E435-F5C2-4A9E-A285-F5C1BD4CD627}" srcOrd="0" destOrd="0" parTransId="{276D2C6F-4395-422A-918D-F198FAF23BF9}" sibTransId="{C4A0D4A8-929E-4F9E-B118-027780CE78EA}"/>
    <dgm:cxn modelId="{9223BFC0-889D-4223-B306-3E4E436B0C37}" srcId="{A808450A-ACCC-4EC7-BE70-622B07CB9B33}" destId="{A947D46C-2643-44C1-A5CB-663A73C3693D}" srcOrd="4" destOrd="0" parTransId="{D6F16D63-11B0-4715-A0E3-145748651D1A}" sibTransId="{86203B78-CEA3-4456-9FD7-26C98F0DDB5A}"/>
    <dgm:cxn modelId="{9F49D8CD-A792-49AB-BD50-2E452CCB6AFA}" srcId="{A808450A-ACCC-4EC7-BE70-622B07CB9B33}" destId="{8119098A-6436-4832-9D8F-B08C2BCD4B5F}" srcOrd="3" destOrd="0" parTransId="{C7360CC9-CD88-4513-BB06-A4A9C14C7409}" sibTransId="{D3B46993-ACAB-4F94-8ED6-97B12F22307B}"/>
    <dgm:cxn modelId="{1D01C7DC-14CF-4914-A265-465DD65A96A7}" type="presOf" srcId="{A947D46C-2643-44C1-A5CB-663A73C3693D}" destId="{17FDEFC8-E8C5-4FCF-8E25-5DC5D7109B8C}" srcOrd="0" destOrd="0" presId="urn:microsoft.com/office/officeart/2018/2/layout/IconVerticalSolidList"/>
    <dgm:cxn modelId="{7BC5A9EF-455A-4EB5-9087-690BFED663E2}" type="presOf" srcId="{7516E435-F5C2-4A9E-A285-F5C1BD4CD627}" destId="{B5695989-6D15-4BB9-9ACA-A1B9A74A83CF}" srcOrd="0" destOrd="0" presId="urn:microsoft.com/office/officeart/2018/2/layout/IconVerticalSolidList"/>
    <dgm:cxn modelId="{195698F3-20B6-4730-AF87-C4B453CAF806}" srcId="{A808450A-ACCC-4EC7-BE70-622B07CB9B33}" destId="{67FF4B3F-A51C-47FE-9555-97B107CAC515}" srcOrd="2" destOrd="0" parTransId="{A488C1C8-F16A-4B03-AD19-88542A823E33}" sibTransId="{F7C1130D-A361-4194-AA38-EF618F11733B}"/>
    <dgm:cxn modelId="{B63D0E31-E179-4A06-BE2D-06F4EFC0DAB1}" type="presParOf" srcId="{38A019D4-AA96-454D-B25D-6E084D65C373}" destId="{B02CE276-90BE-462F-BF69-F397426F8041}" srcOrd="0" destOrd="0" presId="urn:microsoft.com/office/officeart/2018/2/layout/IconVerticalSolidList"/>
    <dgm:cxn modelId="{8CC585BB-6F87-4839-ADB7-E21901A494C3}" type="presParOf" srcId="{B02CE276-90BE-462F-BF69-F397426F8041}" destId="{FE00810C-9822-49F1-B9B7-7CB25FE4DF1E}" srcOrd="0" destOrd="0" presId="urn:microsoft.com/office/officeart/2018/2/layout/IconVerticalSolidList"/>
    <dgm:cxn modelId="{976A6CFD-68A2-4CDF-B871-B14B63D9AAE6}" type="presParOf" srcId="{B02CE276-90BE-462F-BF69-F397426F8041}" destId="{A3CEB0B9-095E-4730-96F6-F24C715941F2}" srcOrd="1" destOrd="0" presId="urn:microsoft.com/office/officeart/2018/2/layout/IconVerticalSolidList"/>
    <dgm:cxn modelId="{71238D47-106C-4532-B271-896256B57704}" type="presParOf" srcId="{B02CE276-90BE-462F-BF69-F397426F8041}" destId="{AAE063B1-8A08-4070-8E91-6EDF95233CE9}" srcOrd="2" destOrd="0" presId="urn:microsoft.com/office/officeart/2018/2/layout/IconVerticalSolidList"/>
    <dgm:cxn modelId="{F6D8460B-B6F8-4F3D-9758-6D42C178CC6F}" type="presParOf" srcId="{B02CE276-90BE-462F-BF69-F397426F8041}" destId="{B5695989-6D15-4BB9-9ACA-A1B9A74A83CF}" srcOrd="3" destOrd="0" presId="urn:microsoft.com/office/officeart/2018/2/layout/IconVerticalSolidList"/>
    <dgm:cxn modelId="{8FFD06E4-F3AA-468E-8541-38E7BEE02766}" type="presParOf" srcId="{38A019D4-AA96-454D-B25D-6E084D65C373}" destId="{7C8A2654-2A76-4467-9566-F4A4EE9B5B24}" srcOrd="1" destOrd="0" presId="urn:microsoft.com/office/officeart/2018/2/layout/IconVerticalSolidList"/>
    <dgm:cxn modelId="{991FD72E-8167-40C7-92C6-CFAAC5934E13}" type="presParOf" srcId="{38A019D4-AA96-454D-B25D-6E084D65C373}" destId="{44201C13-B592-497C-9135-833A64A806B9}" srcOrd="2" destOrd="0" presId="urn:microsoft.com/office/officeart/2018/2/layout/IconVerticalSolidList"/>
    <dgm:cxn modelId="{E5B7C15C-EF44-4C88-9194-8520CD5F83B0}" type="presParOf" srcId="{44201C13-B592-497C-9135-833A64A806B9}" destId="{FE47A302-F1C7-4602-A6DF-7C283A52B3CA}" srcOrd="0" destOrd="0" presId="urn:microsoft.com/office/officeart/2018/2/layout/IconVerticalSolidList"/>
    <dgm:cxn modelId="{B6E5BD3E-934C-4383-9B1B-64A4A2D6D82A}" type="presParOf" srcId="{44201C13-B592-497C-9135-833A64A806B9}" destId="{72CB77B8-134E-4409-ACB5-E1120BCF55A6}" srcOrd="1" destOrd="0" presId="urn:microsoft.com/office/officeart/2018/2/layout/IconVerticalSolidList"/>
    <dgm:cxn modelId="{35FB76AB-A4B3-4D26-9EB1-0601BF34D744}" type="presParOf" srcId="{44201C13-B592-497C-9135-833A64A806B9}" destId="{78049AEF-5392-4A04-B4DD-9243D3D77320}" srcOrd="2" destOrd="0" presId="urn:microsoft.com/office/officeart/2018/2/layout/IconVerticalSolidList"/>
    <dgm:cxn modelId="{E78A8BE0-D095-416E-849B-12FC54EA34A8}" type="presParOf" srcId="{44201C13-B592-497C-9135-833A64A806B9}" destId="{F52857E8-011D-4DC4-AEF4-C042A022CD05}" srcOrd="3" destOrd="0" presId="urn:microsoft.com/office/officeart/2018/2/layout/IconVerticalSolidList"/>
    <dgm:cxn modelId="{6D286BB6-CEB3-47EF-B677-38722B5CDE86}" type="presParOf" srcId="{38A019D4-AA96-454D-B25D-6E084D65C373}" destId="{E27E2DCD-EDBB-4332-9210-F6ACFB21E203}" srcOrd="3" destOrd="0" presId="urn:microsoft.com/office/officeart/2018/2/layout/IconVerticalSolidList"/>
    <dgm:cxn modelId="{8B08457A-98D4-40C1-A303-C3A1A2BC9056}" type="presParOf" srcId="{38A019D4-AA96-454D-B25D-6E084D65C373}" destId="{7C5C46AB-8854-4F53-A87F-68FE4557FC34}" srcOrd="4" destOrd="0" presId="urn:microsoft.com/office/officeart/2018/2/layout/IconVerticalSolidList"/>
    <dgm:cxn modelId="{A7F17BD6-3BD1-4B7C-AE4F-B4CC68E442D6}" type="presParOf" srcId="{7C5C46AB-8854-4F53-A87F-68FE4557FC34}" destId="{D6D5D0E3-1C9B-43EB-9049-3B200000E021}" srcOrd="0" destOrd="0" presId="urn:microsoft.com/office/officeart/2018/2/layout/IconVerticalSolidList"/>
    <dgm:cxn modelId="{EEAA2C7F-A9BB-439B-8F86-67AFB7E0370D}" type="presParOf" srcId="{7C5C46AB-8854-4F53-A87F-68FE4557FC34}" destId="{4DD421A3-3FB8-45BB-B04A-DC1E8263437A}" srcOrd="1" destOrd="0" presId="urn:microsoft.com/office/officeart/2018/2/layout/IconVerticalSolidList"/>
    <dgm:cxn modelId="{DE3792F1-DB9D-47FE-B79A-5674AD51FEF1}" type="presParOf" srcId="{7C5C46AB-8854-4F53-A87F-68FE4557FC34}" destId="{C7EE1FC2-0B6B-4DF0-9C93-15528576742B}" srcOrd="2" destOrd="0" presId="urn:microsoft.com/office/officeart/2018/2/layout/IconVerticalSolidList"/>
    <dgm:cxn modelId="{37824B7E-3D33-4F48-8AFC-DA7F32F71822}" type="presParOf" srcId="{7C5C46AB-8854-4F53-A87F-68FE4557FC34}" destId="{EE8D4907-1A7C-42B9-904F-01ED360E39E6}" srcOrd="3" destOrd="0" presId="urn:microsoft.com/office/officeart/2018/2/layout/IconVerticalSolidList"/>
    <dgm:cxn modelId="{C093559A-7CB6-45C7-B253-E350ED045108}" type="presParOf" srcId="{38A019D4-AA96-454D-B25D-6E084D65C373}" destId="{CCB85782-95A9-4363-8261-8FCA7C7EFC8B}" srcOrd="5" destOrd="0" presId="urn:microsoft.com/office/officeart/2018/2/layout/IconVerticalSolidList"/>
    <dgm:cxn modelId="{0574D437-1AF9-4DC0-8F14-F7F55D4724D1}" type="presParOf" srcId="{38A019D4-AA96-454D-B25D-6E084D65C373}" destId="{D48C4BB8-3BCF-4DA8-9E63-C64C5C491182}" srcOrd="6" destOrd="0" presId="urn:microsoft.com/office/officeart/2018/2/layout/IconVerticalSolidList"/>
    <dgm:cxn modelId="{43FF3973-1507-4D7E-AD4E-B5EB6F54058C}" type="presParOf" srcId="{D48C4BB8-3BCF-4DA8-9E63-C64C5C491182}" destId="{58FA9EDC-DC8F-455B-BF01-FEA400FEE8BE}" srcOrd="0" destOrd="0" presId="urn:microsoft.com/office/officeart/2018/2/layout/IconVerticalSolidList"/>
    <dgm:cxn modelId="{A65D8763-3BE9-496A-B05C-E83138A2DFE0}" type="presParOf" srcId="{D48C4BB8-3BCF-4DA8-9E63-C64C5C491182}" destId="{410CFAC8-84BA-4F40-BADA-BF503481A2E3}" srcOrd="1" destOrd="0" presId="urn:microsoft.com/office/officeart/2018/2/layout/IconVerticalSolidList"/>
    <dgm:cxn modelId="{8AFC5056-CF28-4CA3-A13A-E1055325750F}" type="presParOf" srcId="{D48C4BB8-3BCF-4DA8-9E63-C64C5C491182}" destId="{AF246FBC-A0B3-4843-88E2-2C0C7CE7F62E}" srcOrd="2" destOrd="0" presId="urn:microsoft.com/office/officeart/2018/2/layout/IconVerticalSolidList"/>
    <dgm:cxn modelId="{951DBAB9-BB7D-4A9F-A09E-C2F06B4DC3A4}" type="presParOf" srcId="{D48C4BB8-3BCF-4DA8-9E63-C64C5C491182}" destId="{80C46EA0-EDAF-479D-ACEE-FCD9E86B2A67}" srcOrd="3" destOrd="0" presId="urn:microsoft.com/office/officeart/2018/2/layout/IconVerticalSolidList"/>
    <dgm:cxn modelId="{1675BEC0-C9FC-4779-8A46-5227E4533D36}" type="presParOf" srcId="{38A019D4-AA96-454D-B25D-6E084D65C373}" destId="{B2DB0531-D002-48FC-A0DF-93A3770439A6}" srcOrd="7" destOrd="0" presId="urn:microsoft.com/office/officeart/2018/2/layout/IconVerticalSolidList"/>
    <dgm:cxn modelId="{FA42932A-E090-42D2-A589-C25179E3BA26}" type="presParOf" srcId="{38A019D4-AA96-454D-B25D-6E084D65C373}" destId="{694873B5-2F07-46A8-8447-2FD7A2449B53}" srcOrd="8" destOrd="0" presId="urn:microsoft.com/office/officeart/2018/2/layout/IconVerticalSolidList"/>
    <dgm:cxn modelId="{485D67E5-CD4D-4560-ABFA-E0C5EF453CC8}" type="presParOf" srcId="{694873B5-2F07-46A8-8447-2FD7A2449B53}" destId="{27DA0929-54A3-4E82-AA24-F10159E60831}" srcOrd="0" destOrd="0" presId="urn:microsoft.com/office/officeart/2018/2/layout/IconVerticalSolidList"/>
    <dgm:cxn modelId="{19974AB9-6C3A-402D-905D-33D73BBC6A10}" type="presParOf" srcId="{694873B5-2F07-46A8-8447-2FD7A2449B53}" destId="{B5F51C55-96D4-4D6E-8FE3-5F8B14FFEAB4}" srcOrd="1" destOrd="0" presId="urn:microsoft.com/office/officeart/2018/2/layout/IconVerticalSolidList"/>
    <dgm:cxn modelId="{0D402542-F31A-4B29-88A0-27D3FEF05269}" type="presParOf" srcId="{694873B5-2F07-46A8-8447-2FD7A2449B53}" destId="{51444F6A-A965-4647-A902-22B2ADDD0D36}" srcOrd="2" destOrd="0" presId="urn:microsoft.com/office/officeart/2018/2/layout/IconVerticalSolidList"/>
    <dgm:cxn modelId="{29745058-1FC1-4048-B536-BA8B521D3169}" type="presParOf" srcId="{694873B5-2F07-46A8-8447-2FD7A2449B53}" destId="{17FDEFC8-E8C5-4FCF-8E25-5DC5D7109B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630A95D-4041-4414-954F-BE0DF7EE453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93D952D-3C20-4657-8AC9-472B56B94A65}">
      <dgm:prSet/>
      <dgm:spPr/>
      <dgm:t>
        <a:bodyPr/>
        <a:lstStyle/>
        <a:p>
          <a:pPr>
            <a:lnSpc>
              <a:spcPct val="100000"/>
            </a:lnSpc>
          </a:pPr>
          <a:r>
            <a:rPr lang="en-GB" dirty="0"/>
            <a:t>It is common for people working on improvement efforts to jump to conclusions without studying the causes, target one possible cause while ignoring others, and take actions aimed at surface symptoms</a:t>
          </a:r>
          <a:br>
            <a:rPr lang="en-GB" dirty="0"/>
          </a:br>
          <a:endParaRPr lang="en-US" dirty="0"/>
        </a:p>
      </dgm:t>
    </dgm:pt>
    <dgm:pt modelId="{92FAEAC2-16EC-4D00-9E4A-BDAADD0D4F79}" type="parTrans" cxnId="{C3320277-EC93-4613-981A-7C4BFC7768E9}">
      <dgm:prSet/>
      <dgm:spPr/>
      <dgm:t>
        <a:bodyPr/>
        <a:lstStyle/>
        <a:p>
          <a:endParaRPr lang="en-US"/>
        </a:p>
      </dgm:t>
    </dgm:pt>
    <dgm:pt modelId="{B8C1DAFA-D887-4486-8241-CFFDD7492F7B}" type="sibTrans" cxnId="{C3320277-EC93-4613-981A-7C4BFC7768E9}">
      <dgm:prSet/>
      <dgm:spPr/>
      <dgm:t>
        <a:bodyPr/>
        <a:lstStyle/>
        <a:p>
          <a:endParaRPr lang="en-US"/>
        </a:p>
      </dgm:t>
    </dgm:pt>
    <dgm:pt modelId="{B58D2740-AA83-4195-B52A-9C0CD1A6D157}">
      <dgm:prSet/>
      <dgm:spPr/>
      <dgm:t>
        <a:bodyPr/>
        <a:lstStyle/>
        <a:p>
          <a:pPr>
            <a:lnSpc>
              <a:spcPct val="100000"/>
            </a:lnSpc>
          </a:pPr>
          <a:r>
            <a:rPr lang="en-GB"/>
            <a:t>Cause-and-effect diagrams are designed to:</a:t>
          </a:r>
          <a:endParaRPr lang="en-US"/>
        </a:p>
      </dgm:t>
    </dgm:pt>
    <dgm:pt modelId="{DA311EE9-99D6-40F5-94C3-078187AC7D91}" type="parTrans" cxnId="{D718D856-A6C9-400C-8FC8-EDFBF0EEC6DF}">
      <dgm:prSet/>
      <dgm:spPr/>
      <dgm:t>
        <a:bodyPr/>
        <a:lstStyle/>
        <a:p>
          <a:endParaRPr lang="en-US"/>
        </a:p>
      </dgm:t>
    </dgm:pt>
    <dgm:pt modelId="{C863AAAA-A5D0-4C16-874D-DD77753ECD1F}" type="sibTrans" cxnId="{D718D856-A6C9-400C-8FC8-EDFBF0EEC6DF}">
      <dgm:prSet/>
      <dgm:spPr/>
      <dgm:t>
        <a:bodyPr/>
        <a:lstStyle/>
        <a:p>
          <a:endParaRPr lang="en-US"/>
        </a:p>
      </dgm:t>
    </dgm:pt>
    <dgm:pt modelId="{9882668A-1E6E-445A-A248-B3909A8C668D}">
      <dgm:prSet/>
      <dgm:spPr/>
      <dgm:t>
        <a:bodyPr/>
        <a:lstStyle/>
        <a:p>
          <a:pPr>
            <a:lnSpc>
              <a:spcPct val="100000"/>
            </a:lnSpc>
          </a:pPr>
          <a:r>
            <a:rPr lang="en-GB"/>
            <a:t>Stimulating thinking during a brainstorm of potential causes</a:t>
          </a:r>
          <a:endParaRPr lang="en-US"/>
        </a:p>
      </dgm:t>
    </dgm:pt>
    <dgm:pt modelId="{99D4DE01-255C-4860-AE2C-55845EFEF524}" type="parTrans" cxnId="{E17209F2-23DA-40B7-95B0-7E9FD30F1D97}">
      <dgm:prSet/>
      <dgm:spPr/>
      <dgm:t>
        <a:bodyPr/>
        <a:lstStyle/>
        <a:p>
          <a:endParaRPr lang="en-US"/>
        </a:p>
      </dgm:t>
    </dgm:pt>
    <dgm:pt modelId="{8F12EADB-D19B-4049-9F0C-910D32FB2D26}" type="sibTrans" cxnId="{E17209F2-23DA-40B7-95B0-7E9FD30F1D97}">
      <dgm:prSet/>
      <dgm:spPr/>
      <dgm:t>
        <a:bodyPr/>
        <a:lstStyle/>
        <a:p>
          <a:endParaRPr lang="en-US"/>
        </a:p>
      </dgm:t>
    </dgm:pt>
    <dgm:pt modelId="{ABD3EA90-7954-4252-BA49-DB83E65863F4}">
      <dgm:prSet/>
      <dgm:spPr/>
      <dgm:t>
        <a:bodyPr/>
        <a:lstStyle/>
        <a:p>
          <a:pPr>
            <a:lnSpc>
              <a:spcPct val="100000"/>
            </a:lnSpc>
          </a:pPr>
          <a:r>
            <a:rPr lang="en-GB"/>
            <a:t>Providing a structure to understand the relationships between many possible causes of a problem</a:t>
          </a:r>
          <a:endParaRPr lang="en-US"/>
        </a:p>
      </dgm:t>
    </dgm:pt>
    <dgm:pt modelId="{AC98E8FA-653C-4E01-B897-9E9167F136B6}" type="parTrans" cxnId="{1C5C9E15-9A6C-4395-B82E-304C8E0CAB9E}">
      <dgm:prSet/>
      <dgm:spPr/>
      <dgm:t>
        <a:bodyPr/>
        <a:lstStyle/>
        <a:p>
          <a:endParaRPr lang="en-US"/>
        </a:p>
      </dgm:t>
    </dgm:pt>
    <dgm:pt modelId="{5DC34729-8926-49D9-A0B6-5D71106BD631}" type="sibTrans" cxnId="{1C5C9E15-9A6C-4395-B82E-304C8E0CAB9E}">
      <dgm:prSet/>
      <dgm:spPr/>
      <dgm:t>
        <a:bodyPr/>
        <a:lstStyle/>
        <a:p>
          <a:endParaRPr lang="en-US"/>
        </a:p>
      </dgm:t>
    </dgm:pt>
    <dgm:pt modelId="{3196D506-60E4-4357-B5BB-E88B4F6BD06E}">
      <dgm:prSet/>
      <dgm:spPr/>
      <dgm:t>
        <a:bodyPr/>
        <a:lstStyle/>
        <a:p>
          <a:pPr>
            <a:lnSpc>
              <a:spcPct val="100000"/>
            </a:lnSpc>
          </a:pPr>
          <a:r>
            <a:rPr lang="en-GB"/>
            <a:t>Giving people a framework for planning what data to collect</a:t>
          </a:r>
          <a:endParaRPr lang="en-US"/>
        </a:p>
      </dgm:t>
    </dgm:pt>
    <dgm:pt modelId="{8668564D-865B-44E5-A212-07D5C0658314}" type="parTrans" cxnId="{62EFD282-A369-4E22-972D-A0B8B6827F10}">
      <dgm:prSet/>
      <dgm:spPr/>
      <dgm:t>
        <a:bodyPr/>
        <a:lstStyle/>
        <a:p>
          <a:endParaRPr lang="en-US"/>
        </a:p>
      </dgm:t>
    </dgm:pt>
    <dgm:pt modelId="{287E0B3C-B189-4D5F-B706-6F50EB3B64DB}" type="sibTrans" cxnId="{62EFD282-A369-4E22-972D-A0B8B6827F10}">
      <dgm:prSet/>
      <dgm:spPr/>
      <dgm:t>
        <a:bodyPr/>
        <a:lstStyle/>
        <a:p>
          <a:endParaRPr lang="en-US"/>
        </a:p>
      </dgm:t>
    </dgm:pt>
    <dgm:pt modelId="{67135D0E-8BE9-4FFE-B8B0-E96871022056}">
      <dgm:prSet/>
      <dgm:spPr/>
      <dgm:t>
        <a:bodyPr/>
        <a:lstStyle/>
        <a:p>
          <a:pPr>
            <a:lnSpc>
              <a:spcPct val="100000"/>
            </a:lnSpc>
          </a:pPr>
          <a:r>
            <a:rPr lang="en-GB"/>
            <a:t>Serving as a visual display of causes that have been studied</a:t>
          </a:r>
          <a:endParaRPr lang="en-US"/>
        </a:p>
      </dgm:t>
    </dgm:pt>
    <dgm:pt modelId="{7DE8693B-C09E-42F5-84ED-D6B520ACF0C7}" type="parTrans" cxnId="{2E0F85F2-1973-4E99-91CA-509D7056C4DC}">
      <dgm:prSet/>
      <dgm:spPr/>
      <dgm:t>
        <a:bodyPr/>
        <a:lstStyle/>
        <a:p>
          <a:endParaRPr lang="en-US"/>
        </a:p>
      </dgm:t>
    </dgm:pt>
    <dgm:pt modelId="{F30BEE44-D794-4669-A9F2-DEE5C0C414BB}" type="sibTrans" cxnId="{2E0F85F2-1973-4E99-91CA-509D7056C4DC}">
      <dgm:prSet/>
      <dgm:spPr/>
      <dgm:t>
        <a:bodyPr/>
        <a:lstStyle/>
        <a:p>
          <a:endParaRPr lang="en-US"/>
        </a:p>
      </dgm:t>
    </dgm:pt>
    <dgm:pt modelId="{A10D6D1E-7E42-4EF4-9A02-21E946C8A59E}">
      <dgm:prSet/>
      <dgm:spPr/>
      <dgm:t>
        <a:bodyPr/>
        <a:lstStyle/>
        <a:p>
          <a:pPr>
            <a:lnSpc>
              <a:spcPct val="100000"/>
            </a:lnSpc>
          </a:pPr>
          <a:r>
            <a:rPr lang="en-GB"/>
            <a:t>Helping team members communicate within the team and with the rest of the organization</a:t>
          </a:r>
          <a:endParaRPr lang="en-US"/>
        </a:p>
      </dgm:t>
    </dgm:pt>
    <dgm:pt modelId="{A4178D44-9722-4067-B37B-E5AD475CB9E3}" type="parTrans" cxnId="{353EEA0B-BEAD-428D-88A5-0BB43B3E5E00}">
      <dgm:prSet/>
      <dgm:spPr/>
      <dgm:t>
        <a:bodyPr/>
        <a:lstStyle/>
        <a:p>
          <a:endParaRPr lang="en-US"/>
        </a:p>
      </dgm:t>
    </dgm:pt>
    <dgm:pt modelId="{4907B1A8-67F2-4D82-821C-C0830A15CB3C}" type="sibTrans" cxnId="{353EEA0B-BEAD-428D-88A5-0BB43B3E5E00}">
      <dgm:prSet/>
      <dgm:spPr/>
      <dgm:t>
        <a:bodyPr/>
        <a:lstStyle/>
        <a:p>
          <a:endParaRPr lang="en-US"/>
        </a:p>
      </dgm:t>
    </dgm:pt>
    <dgm:pt modelId="{7897CF89-F7C2-4B91-82EA-0B56F14DA0BE}" type="pres">
      <dgm:prSet presAssocID="{6630A95D-4041-4414-954F-BE0DF7EE453D}" presName="root" presStyleCnt="0">
        <dgm:presLayoutVars>
          <dgm:dir/>
          <dgm:resizeHandles val="exact"/>
        </dgm:presLayoutVars>
      </dgm:prSet>
      <dgm:spPr/>
    </dgm:pt>
    <dgm:pt modelId="{70FABFB4-0396-4BCF-B413-2914BA638846}" type="pres">
      <dgm:prSet presAssocID="{993D952D-3C20-4657-8AC9-472B56B94A65}" presName="compNode" presStyleCnt="0"/>
      <dgm:spPr/>
    </dgm:pt>
    <dgm:pt modelId="{4DCF8D96-F133-4E35-8847-4034078EF475}" type="pres">
      <dgm:prSet presAssocID="{993D952D-3C20-4657-8AC9-472B56B94A65}" presName="bgRect" presStyleLbl="bgShp" presStyleIdx="0" presStyleCnt="7"/>
      <dgm:spPr/>
    </dgm:pt>
    <dgm:pt modelId="{2773696C-6B22-4E49-B446-E4F54322BADC}" type="pres">
      <dgm:prSet presAssocID="{993D952D-3C20-4657-8AC9-472B56B94A6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rning"/>
        </a:ext>
      </dgm:extLst>
    </dgm:pt>
    <dgm:pt modelId="{91C4F454-C7ED-4E7A-9339-1D66504EA4BF}" type="pres">
      <dgm:prSet presAssocID="{993D952D-3C20-4657-8AC9-472B56B94A65}" presName="spaceRect" presStyleCnt="0"/>
      <dgm:spPr/>
    </dgm:pt>
    <dgm:pt modelId="{0B5817B2-3CA2-4BA4-9ECC-9EE2234020D7}" type="pres">
      <dgm:prSet presAssocID="{993D952D-3C20-4657-8AC9-472B56B94A65}" presName="parTx" presStyleLbl="revTx" presStyleIdx="0" presStyleCnt="7">
        <dgm:presLayoutVars>
          <dgm:chMax val="0"/>
          <dgm:chPref val="0"/>
        </dgm:presLayoutVars>
      </dgm:prSet>
      <dgm:spPr/>
    </dgm:pt>
    <dgm:pt modelId="{4F674EF2-B08B-4E5E-9ECB-96F2F6B833C0}" type="pres">
      <dgm:prSet presAssocID="{B8C1DAFA-D887-4486-8241-CFFDD7492F7B}" presName="sibTrans" presStyleCnt="0"/>
      <dgm:spPr/>
    </dgm:pt>
    <dgm:pt modelId="{62F711C6-D7DE-452F-A629-F549B080D80D}" type="pres">
      <dgm:prSet presAssocID="{B58D2740-AA83-4195-B52A-9C0CD1A6D157}" presName="compNode" presStyleCnt="0"/>
      <dgm:spPr/>
    </dgm:pt>
    <dgm:pt modelId="{FF6B947C-AF81-4E90-A8F8-DAFAB7A2ED91}" type="pres">
      <dgm:prSet presAssocID="{B58D2740-AA83-4195-B52A-9C0CD1A6D157}" presName="bgRect" presStyleLbl="bgShp" presStyleIdx="1" presStyleCnt="7"/>
      <dgm:spPr/>
    </dgm:pt>
    <dgm:pt modelId="{A851F007-23EA-46D2-9E94-01291509C484}" type="pres">
      <dgm:prSet presAssocID="{B58D2740-AA83-4195-B52A-9C0CD1A6D15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lowchart"/>
        </a:ext>
      </dgm:extLst>
    </dgm:pt>
    <dgm:pt modelId="{D032E76F-7E3E-4091-84BF-FEBD00DDB741}" type="pres">
      <dgm:prSet presAssocID="{B58D2740-AA83-4195-B52A-9C0CD1A6D157}" presName="spaceRect" presStyleCnt="0"/>
      <dgm:spPr/>
    </dgm:pt>
    <dgm:pt modelId="{AC55D5C8-E92F-4610-A741-D12469EF510B}" type="pres">
      <dgm:prSet presAssocID="{B58D2740-AA83-4195-B52A-9C0CD1A6D157}" presName="parTx" presStyleLbl="revTx" presStyleIdx="1" presStyleCnt="7">
        <dgm:presLayoutVars>
          <dgm:chMax val="0"/>
          <dgm:chPref val="0"/>
        </dgm:presLayoutVars>
      </dgm:prSet>
      <dgm:spPr/>
    </dgm:pt>
    <dgm:pt modelId="{72BCCEAA-86D5-4E11-A847-59AEF674E617}" type="pres">
      <dgm:prSet presAssocID="{C863AAAA-A5D0-4C16-874D-DD77753ECD1F}" presName="sibTrans" presStyleCnt="0"/>
      <dgm:spPr/>
    </dgm:pt>
    <dgm:pt modelId="{297E5116-DF0E-4C63-A98F-C23FF5FB4B1D}" type="pres">
      <dgm:prSet presAssocID="{9882668A-1E6E-445A-A248-B3909A8C668D}" presName="compNode" presStyleCnt="0"/>
      <dgm:spPr/>
    </dgm:pt>
    <dgm:pt modelId="{16B6A06B-C8D7-4847-81AD-04FF3244EAE8}" type="pres">
      <dgm:prSet presAssocID="{9882668A-1E6E-445A-A248-B3909A8C668D}" presName="bgRect" presStyleLbl="bgShp" presStyleIdx="2" presStyleCnt="7"/>
      <dgm:spPr/>
    </dgm:pt>
    <dgm:pt modelId="{392AC57A-B466-4D79-BA56-D0672B1027F7}" type="pres">
      <dgm:prSet presAssocID="{9882668A-1E6E-445A-A248-B3909A8C668D}"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51C9D5ED-659A-472C-90E7-2704AC9388F7}" type="pres">
      <dgm:prSet presAssocID="{9882668A-1E6E-445A-A248-B3909A8C668D}" presName="spaceRect" presStyleCnt="0"/>
      <dgm:spPr/>
    </dgm:pt>
    <dgm:pt modelId="{C75D31C6-602D-4917-8FBB-8B3836C5A15B}" type="pres">
      <dgm:prSet presAssocID="{9882668A-1E6E-445A-A248-B3909A8C668D}" presName="parTx" presStyleLbl="revTx" presStyleIdx="2" presStyleCnt="7">
        <dgm:presLayoutVars>
          <dgm:chMax val="0"/>
          <dgm:chPref val="0"/>
        </dgm:presLayoutVars>
      </dgm:prSet>
      <dgm:spPr/>
    </dgm:pt>
    <dgm:pt modelId="{F1392E1F-474E-41F6-ABB2-0A09F2576E8F}" type="pres">
      <dgm:prSet presAssocID="{8F12EADB-D19B-4049-9F0C-910D32FB2D26}" presName="sibTrans" presStyleCnt="0"/>
      <dgm:spPr/>
    </dgm:pt>
    <dgm:pt modelId="{FBAC2284-9DAC-46F8-8362-D9A15B68BE76}" type="pres">
      <dgm:prSet presAssocID="{ABD3EA90-7954-4252-BA49-DB83E65863F4}" presName="compNode" presStyleCnt="0"/>
      <dgm:spPr/>
    </dgm:pt>
    <dgm:pt modelId="{D17A7BB6-0118-4B50-A08A-FB4A019007B3}" type="pres">
      <dgm:prSet presAssocID="{ABD3EA90-7954-4252-BA49-DB83E65863F4}" presName="bgRect" presStyleLbl="bgShp" presStyleIdx="3" presStyleCnt="7"/>
      <dgm:spPr/>
    </dgm:pt>
    <dgm:pt modelId="{DA3F7F57-00DD-4DF2-8728-630F2C91CD01}" type="pres">
      <dgm:prSet presAssocID="{ABD3EA90-7954-4252-BA49-DB83E65863F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2983E5D3-8C72-4106-8A9C-B34551A756A5}" type="pres">
      <dgm:prSet presAssocID="{ABD3EA90-7954-4252-BA49-DB83E65863F4}" presName="spaceRect" presStyleCnt="0"/>
      <dgm:spPr/>
    </dgm:pt>
    <dgm:pt modelId="{D90A35DA-6E77-4C1B-8887-2E33BBC2B93E}" type="pres">
      <dgm:prSet presAssocID="{ABD3EA90-7954-4252-BA49-DB83E65863F4}" presName="parTx" presStyleLbl="revTx" presStyleIdx="3" presStyleCnt="7">
        <dgm:presLayoutVars>
          <dgm:chMax val="0"/>
          <dgm:chPref val="0"/>
        </dgm:presLayoutVars>
      </dgm:prSet>
      <dgm:spPr/>
    </dgm:pt>
    <dgm:pt modelId="{5C205E3B-350A-4494-BC9E-515924EA4018}" type="pres">
      <dgm:prSet presAssocID="{5DC34729-8926-49D9-A0B6-5D71106BD631}" presName="sibTrans" presStyleCnt="0"/>
      <dgm:spPr/>
    </dgm:pt>
    <dgm:pt modelId="{09C8AE38-F713-47AF-ACB6-CF172CAF26CF}" type="pres">
      <dgm:prSet presAssocID="{3196D506-60E4-4357-B5BB-E88B4F6BD06E}" presName="compNode" presStyleCnt="0"/>
      <dgm:spPr/>
    </dgm:pt>
    <dgm:pt modelId="{CFCF33DB-59E0-4B3D-97EE-0492EBCA74B3}" type="pres">
      <dgm:prSet presAssocID="{3196D506-60E4-4357-B5BB-E88B4F6BD06E}" presName="bgRect" presStyleLbl="bgShp" presStyleIdx="4" presStyleCnt="7"/>
      <dgm:spPr/>
    </dgm:pt>
    <dgm:pt modelId="{950DE206-9963-4FCB-8D22-96A8E7190242}" type="pres">
      <dgm:prSet presAssocID="{3196D506-60E4-4357-B5BB-E88B4F6BD06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ar chart"/>
        </a:ext>
      </dgm:extLst>
    </dgm:pt>
    <dgm:pt modelId="{58FC765A-C95C-4BA1-AFFF-03227DCCF3F1}" type="pres">
      <dgm:prSet presAssocID="{3196D506-60E4-4357-B5BB-E88B4F6BD06E}" presName="spaceRect" presStyleCnt="0"/>
      <dgm:spPr/>
    </dgm:pt>
    <dgm:pt modelId="{112BE63B-9389-4832-8C52-157650B6A3B4}" type="pres">
      <dgm:prSet presAssocID="{3196D506-60E4-4357-B5BB-E88B4F6BD06E}" presName="parTx" presStyleLbl="revTx" presStyleIdx="4" presStyleCnt="7">
        <dgm:presLayoutVars>
          <dgm:chMax val="0"/>
          <dgm:chPref val="0"/>
        </dgm:presLayoutVars>
      </dgm:prSet>
      <dgm:spPr/>
    </dgm:pt>
    <dgm:pt modelId="{8CA2B1B2-ED20-446C-BE99-BAF9D3FB77C4}" type="pres">
      <dgm:prSet presAssocID="{287E0B3C-B189-4D5F-B706-6F50EB3B64DB}" presName="sibTrans" presStyleCnt="0"/>
      <dgm:spPr/>
    </dgm:pt>
    <dgm:pt modelId="{CD5CAB7D-4595-4C29-8FB2-0CEEC9A7795D}" type="pres">
      <dgm:prSet presAssocID="{67135D0E-8BE9-4FFE-B8B0-E96871022056}" presName="compNode" presStyleCnt="0"/>
      <dgm:spPr/>
    </dgm:pt>
    <dgm:pt modelId="{7F71D542-6C18-4C96-ADB5-42E450D98B1B}" type="pres">
      <dgm:prSet presAssocID="{67135D0E-8BE9-4FFE-B8B0-E96871022056}" presName="bgRect" presStyleLbl="bgShp" presStyleIdx="5" presStyleCnt="7"/>
      <dgm:spPr/>
    </dgm:pt>
    <dgm:pt modelId="{C676A269-ED4D-4716-B15E-5C0E2D300F3B}" type="pres">
      <dgm:prSet presAssocID="{67135D0E-8BE9-4FFE-B8B0-E9687102205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Eye"/>
        </a:ext>
      </dgm:extLst>
    </dgm:pt>
    <dgm:pt modelId="{4536745C-DE84-4A86-9B72-C040020362FC}" type="pres">
      <dgm:prSet presAssocID="{67135D0E-8BE9-4FFE-B8B0-E96871022056}" presName="spaceRect" presStyleCnt="0"/>
      <dgm:spPr/>
    </dgm:pt>
    <dgm:pt modelId="{EE4A5076-56DA-47FA-83BE-84FB0E8FDE26}" type="pres">
      <dgm:prSet presAssocID="{67135D0E-8BE9-4FFE-B8B0-E96871022056}" presName="parTx" presStyleLbl="revTx" presStyleIdx="5" presStyleCnt="7">
        <dgm:presLayoutVars>
          <dgm:chMax val="0"/>
          <dgm:chPref val="0"/>
        </dgm:presLayoutVars>
      </dgm:prSet>
      <dgm:spPr/>
    </dgm:pt>
    <dgm:pt modelId="{03439466-0341-42C5-BE7E-7B3D818C9F55}" type="pres">
      <dgm:prSet presAssocID="{F30BEE44-D794-4669-A9F2-DEE5C0C414BB}" presName="sibTrans" presStyleCnt="0"/>
      <dgm:spPr/>
    </dgm:pt>
    <dgm:pt modelId="{846629D6-AFAA-4899-935D-B4E0D6535680}" type="pres">
      <dgm:prSet presAssocID="{A10D6D1E-7E42-4EF4-9A02-21E946C8A59E}" presName="compNode" presStyleCnt="0"/>
      <dgm:spPr/>
    </dgm:pt>
    <dgm:pt modelId="{C5974FE6-188A-45FD-9F1F-994F4BCD79E9}" type="pres">
      <dgm:prSet presAssocID="{A10D6D1E-7E42-4EF4-9A02-21E946C8A59E}" presName="bgRect" presStyleLbl="bgShp" presStyleIdx="6" presStyleCnt="7"/>
      <dgm:spPr/>
    </dgm:pt>
    <dgm:pt modelId="{297CC2B7-7F23-49D0-A0B4-3E1EA4B6FBFB}" type="pres">
      <dgm:prSet presAssocID="{A10D6D1E-7E42-4EF4-9A02-21E946C8A59E}"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Users"/>
        </a:ext>
      </dgm:extLst>
    </dgm:pt>
    <dgm:pt modelId="{42DB6435-4EB9-4B96-8130-092AF7085859}" type="pres">
      <dgm:prSet presAssocID="{A10D6D1E-7E42-4EF4-9A02-21E946C8A59E}" presName="spaceRect" presStyleCnt="0"/>
      <dgm:spPr/>
    </dgm:pt>
    <dgm:pt modelId="{06611DB8-1A74-4B8D-80E5-0D57CCE7D815}" type="pres">
      <dgm:prSet presAssocID="{A10D6D1E-7E42-4EF4-9A02-21E946C8A59E}" presName="parTx" presStyleLbl="revTx" presStyleIdx="6" presStyleCnt="7">
        <dgm:presLayoutVars>
          <dgm:chMax val="0"/>
          <dgm:chPref val="0"/>
        </dgm:presLayoutVars>
      </dgm:prSet>
      <dgm:spPr/>
    </dgm:pt>
  </dgm:ptLst>
  <dgm:cxnLst>
    <dgm:cxn modelId="{5B40AE04-055C-47EC-B622-8FA23FA7C5FA}" type="presOf" srcId="{3196D506-60E4-4357-B5BB-E88B4F6BD06E}" destId="{112BE63B-9389-4832-8C52-157650B6A3B4}" srcOrd="0" destOrd="0" presId="urn:microsoft.com/office/officeart/2018/2/layout/IconVerticalSolidList"/>
    <dgm:cxn modelId="{353EEA0B-BEAD-428D-88A5-0BB43B3E5E00}" srcId="{6630A95D-4041-4414-954F-BE0DF7EE453D}" destId="{A10D6D1E-7E42-4EF4-9A02-21E946C8A59E}" srcOrd="6" destOrd="0" parTransId="{A4178D44-9722-4067-B37B-E5AD475CB9E3}" sibTransId="{4907B1A8-67F2-4D82-821C-C0830A15CB3C}"/>
    <dgm:cxn modelId="{1C5C9E15-9A6C-4395-B82E-304C8E0CAB9E}" srcId="{6630A95D-4041-4414-954F-BE0DF7EE453D}" destId="{ABD3EA90-7954-4252-BA49-DB83E65863F4}" srcOrd="3" destOrd="0" parTransId="{AC98E8FA-653C-4E01-B897-9E9167F136B6}" sibTransId="{5DC34729-8926-49D9-A0B6-5D71106BD631}"/>
    <dgm:cxn modelId="{AF4E1B35-1665-419F-9E25-A17C4A877EF6}" type="presOf" srcId="{9882668A-1E6E-445A-A248-B3909A8C668D}" destId="{C75D31C6-602D-4917-8FBB-8B3836C5A15B}" srcOrd="0" destOrd="0" presId="urn:microsoft.com/office/officeart/2018/2/layout/IconVerticalSolidList"/>
    <dgm:cxn modelId="{9784C25D-DDB1-42F0-AF2B-3A3CBE8C6139}" type="presOf" srcId="{67135D0E-8BE9-4FFE-B8B0-E96871022056}" destId="{EE4A5076-56DA-47FA-83BE-84FB0E8FDE26}" srcOrd="0" destOrd="0" presId="urn:microsoft.com/office/officeart/2018/2/layout/IconVerticalSolidList"/>
    <dgm:cxn modelId="{D718D856-A6C9-400C-8FC8-EDFBF0EEC6DF}" srcId="{6630A95D-4041-4414-954F-BE0DF7EE453D}" destId="{B58D2740-AA83-4195-B52A-9C0CD1A6D157}" srcOrd="1" destOrd="0" parTransId="{DA311EE9-99D6-40F5-94C3-078187AC7D91}" sibTransId="{C863AAAA-A5D0-4C16-874D-DD77753ECD1F}"/>
    <dgm:cxn modelId="{C3320277-EC93-4613-981A-7C4BFC7768E9}" srcId="{6630A95D-4041-4414-954F-BE0DF7EE453D}" destId="{993D952D-3C20-4657-8AC9-472B56B94A65}" srcOrd="0" destOrd="0" parTransId="{92FAEAC2-16EC-4D00-9E4A-BDAADD0D4F79}" sibTransId="{B8C1DAFA-D887-4486-8241-CFFDD7492F7B}"/>
    <dgm:cxn modelId="{D59DB35A-31AA-43A8-B45F-309A55DA75EB}" type="presOf" srcId="{B58D2740-AA83-4195-B52A-9C0CD1A6D157}" destId="{AC55D5C8-E92F-4610-A741-D12469EF510B}" srcOrd="0" destOrd="0" presId="urn:microsoft.com/office/officeart/2018/2/layout/IconVerticalSolidList"/>
    <dgm:cxn modelId="{62EFD282-A369-4E22-972D-A0B8B6827F10}" srcId="{6630A95D-4041-4414-954F-BE0DF7EE453D}" destId="{3196D506-60E4-4357-B5BB-E88B4F6BD06E}" srcOrd="4" destOrd="0" parTransId="{8668564D-865B-44E5-A212-07D5C0658314}" sibTransId="{287E0B3C-B189-4D5F-B706-6F50EB3B64DB}"/>
    <dgm:cxn modelId="{A9DB568E-3AD4-4528-A4DF-CA291590D7CE}" type="presOf" srcId="{ABD3EA90-7954-4252-BA49-DB83E65863F4}" destId="{D90A35DA-6E77-4C1B-8887-2E33BBC2B93E}" srcOrd="0" destOrd="0" presId="urn:microsoft.com/office/officeart/2018/2/layout/IconVerticalSolidList"/>
    <dgm:cxn modelId="{61B2BF9F-519A-4A4A-A933-2B2C4D9F23C5}" type="presOf" srcId="{993D952D-3C20-4657-8AC9-472B56B94A65}" destId="{0B5817B2-3CA2-4BA4-9ECC-9EE2234020D7}" srcOrd="0" destOrd="0" presId="urn:microsoft.com/office/officeart/2018/2/layout/IconVerticalSolidList"/>
    <dgm:cxn modelId="{B12070A5-EE24-469F-A566-C05A109527D4}" type="presOf" srcId="{6630A95D-4041-4414-954F-BE0DF7EE453D}" destId="{7897CF89-F7C2-4B91-82EA-0B56F14DA0BE}" srcOrd="0" destOrd="0" presId="urn:microsoft.com/office/officeart/2018/2/layout/IconVerticalSolidList"/>
    <dgm:cxn modelId="{BA069DEF-19B5-4034-AD34-54FC848F4F4C}" type="presOf" srcId="{A10D6D1E-7E42-4EF4-9A02-21E946C8A59E}" destId="{06611DB8-1A74-4B8D-80E5-0D57CCE7D815}" srcOrd="0" destOrd="0" presId="urn:microsoft.com/office/officeart/2018/2/layout/IconVerticalSolidList"/>
    <dgm:cxn modelId="{E17209F2-23DA-40B7-95B0-7E9FD30F1D97}" srcId="{6630A95D-4041-4414-954F-BE0DF7EE453D}" destId="{9882668A-1E6E-445A-A248-B3909A8C668D}" srcOrd="2" destOrd="0" parTransId="{99D4DE01-255C-4860-AE2C-55845EFEF524}" sibTransId="{8F12EADB-D19B-4049-9F0C-910D32FB2D26}"/>
    <dgm:cxn modelId="{2E0F85F2-1973-4E99-91CA-509D7056C4DC}" srcId="{6630A95D-4041-4414-954F-BE0DF7EE453D}" destId="{67135D0E-8BE9-4FFE-B8B0-E96871022056}" srcOrd="5" destOrd="0" parTransId="{7DE8693B-C09E-42F5-84ED-D6B520ACF0C7}" sibTransId="{F30BEE44-D794-4669-A9F2-DEE5C0C414BB}"/>
    <dgm:cxn modelId="{B451F64F-72FF-4C2D-A664-1D47BA426B4A}" type="presParOf" srcId="{7897CF89-F7C2-4B91-82EA-0B56F14DA0BE}" destId="{70FABFB4-0396-4BCF-B413-2914BA638846}" srcOrd="0" destOrd="0" presId="urn:microsoft.com/office/officeart/2018/2/layout/IconVerticalSolidList"/>
    <dgm:cxn modelId="{BB6C2314-A1A1-4ABC-B0C0-06495ECBE3D5}" type="presParOf" srcId="{70FABFB4-0396-4BCF-B413-2914BA638846}" destId="{4DCF8D96-F133-4E35-8847-4034078EF475}" srcOrd="0" destOrd="0" presId="urn:microsoft.com/office/officeart/2018/2/layout/IconVerticalSolidList"/>
    <dgm:cxn modelId="{5EDE20D4-BB70-4CCA-8FD3-835F3EB57BED}" type="presParOf" srcId="{70FABFB4-0396-4BCF-B413-2914BA638846}" destId="{2773696C-6B22-4E49-B446-E4F54322BADC}" srcOrd="1" destOrd="0" presId="urn:microsoft.com/office/officeart/2018/2/layout/IconVerticalSolidList"/>
    <dgm:cxn modelId="{DEBAFCAD-BADB-4506-B69C-FECBB01091D8}" type="presParOf" srcId="{70FABFB4-0396-4BCF-B413-2914BA638846}" destId="{91C4F454-C7ED-4E7A-9339-1D66504EA4BF}" srcOrd="2" destOrd="0" presId="urn:microsoft.com/office/officeart/2018/2/layout/IconVerticalSolidList"/>
    <dgm:cxn modelId="{B4D4705C-E767-4D4C-BAD0-288A5255DA0A}" type="presParOf" srcId="{70FABFB4-0396-4BCF-B413-2914BA638846}" destId="{0B5817B2-3CA2-4BA4-9ECC-9EE2234020D7}" srcOrd="3" destOrd="0" presId="urn:microsoft.com/office/officeart/2018/2/layout/IconVerticalSolidList"/>
    <dgm:cxn modelId="{B9325A08-C467-4F14-90C5-7D21ABD031BF}" type="presParOf" srcId="{7897CF89-F7C2-4B91-82EA-0B56F14DA0BE}" destId="{4F674EF2-B08B-4E5E-9ECB-96F2F6B833C0}" srcOrd="1" destOrd="0" presId="urn:microsoft.com/office/officeart/2018/2/layout/IconVerticalSolidList"/>
    <dgm:cxn modelId="{8F6EDE04-F9A4-48A4-8484-A73DCDBEEB8B}" type="presParOf" srcId="{7897CF89-F7C2-4B91-82EA-0B56F14DA0BE}" destId="{62F711C6-D7DE-452F-A629-F549B080D80D}" srcOrd="2" destOrd="0" presId="urn:microsoft.com/office/officeart/2018/2/layout/IconVerticalSolidList"/>
    <dgm:cxn modelId="{DD1FC3C1-1088-424D-90BB-B015AB9CA614}" type="presParOf" srcId="{62F711C6-D7DE-452F-A629-F549B080D80D}" destId="{FF6B947C-AF81-4E90-A8F8-DAFAB7A2ED91}" srcOrd="0" destOrd="0" presId="urn:microsoft.com/office/officeart/2018/2/layout/IconVerticalSolidList"/>
    <dgm:cxn modelId="{51D9B724-321B-42FF-879D-0FC117453FDF}" type="presParOf" srcId="{62F711C6-D7DE-452F-A629-F549B080D80D}" destId="{A851F007-23EA-46D2-9E94-01291509C484}" srcOrd="1" destOrd="0" presId="urn:microsoft.com/office/officeart/2018/2/layout/IconVerticalSolidList"/>
    <dgm:cxn modelId="{77028428-7B6E-4F2C-A8F3-449F088E1FC1}" type="presParOf" srcId="{62F711C6-D7DE-452F-A629-F549B080D80D}" destId="{D032E76F-7E3E-4091-84BF-FEBD00DDB741}" srcOrd="2" destOrd="0" presId="urn:microsoft.com/office/officeart/2018/2/layout/IconVerticalSolidList"/>
    <dgm:cxn modelId="{A9CC3203-B7DF-4CA6-9C8F-D63EFF90DF7D}" type="presParOf" srcId="{62F711C6-D7DE-452F-A629-F549B080D80D}" destId="{AC55D5C8-E92F-4610-A741-D12469EF510B}" srcOrd="3" destOrd="0" presId="urn:microsoft.com/office/officeart/2018/2/layout/IconVerticalSolidList"/>
    <dgm:cxn modelId="{502C1E07-98D6-4EA0-8D26-970E4CC00CDE}" type="presParOf" srcId="{7897CF89-F7C2-4B91-82EA-0B56F14DA0BE}" destId="{72BCCEAA-86D5-4E11-A847-59AEF674E617}" srcOrd="3" destOrd="0" presId="urn:microsoft.com/office/officeart/2018/2/layout/IconVerticalSolidList"/>
    <dgm:cxn modelId="{B7CFE99C-F708-4B52-A526-1364709618A1}" type="presParOf" srcId="{7897CF89-F7C2-4B91-82EA-0B56F14DA0BE}" destId="{297E5116-DF0E-4C63-A98F-C23FF5FB4B1D}" srcOrd="4" destOrd="0" presId="urn:microsoft.com/office/officeart/2018/2/layout/IconVerticalSolidList"/>
    <dgm:cxn modelId="{F5B38FAC-5D02-4486-BECD-F418F1D05B79}" type="presParOf" srcId="{297E5116-DF0E-4C63-A98F-C23FF5FB4B1D}" destId="{16B6A06B-C8D7-4847-81AD-04FF3244EAE8}" srcOrd="0" destOrd="0" presId="urn:microsoft.com/office/officeart/2018/2/layout/IconVerticalSolidList"/>
    <dgm:cxn modelId="{FD4D1611-07D1-491F-AABD-A26B73411D21}" type="presParOf" srcId="{297E5116-DF0E-4C63-A98F-C23FF5FB4B1D}" destId="{392AC57A-B466-4D79-BA56-D0672B1027F7}" srcOrd="1" destOrd="0" presId="urn:microsoft.com/office/officeart/2018/2/layout/IconVerticalSolidList"/>
    <dgm:cxn modelId="{32467104-2E44-438B-8B85-3547D9525262}" type="presParOf" srcId="{297E5116-DF0E-4C63-A98F-C23FF5FB4B1D}" destId="{51C9D5ED-659A-472C-90E7-2704AC9388F7}" srcOrd="2" destOrd="0" presId="urn:microsoft.com/office/officeart/2018/2/layout/IconVerticalSolidList"/>
    <dgm:cxn modelId="{0AAA911F-7296-48D7-9687-DFD109BD101B}" type="presParOf" srcId="{297E5116-DF0E-4C63-A98F-C23FF5FB4B1D}" destId="{C75D31C6-602D-4917-8FBB-8B3836C5A15B}" srcOrd="3" destOrd="0" presId="urn:microsoft.com/office/officeart/2018/2/layout/IconVerticalSolidList"/>
    <dgm:cxn modelId="{828569DC-23BC-43EB-9896-F3FC1D24E29A}" type="presParOf" srcId="{7897CF89-F7C2-4B91-82EA-0B56F14DA0BE}" destId="{F1392E1F-474E-41F6-ABB2-0A09F2576E8F}" srcOrd="5" destOrd="0" presId="urn:microsoft.com/office/officeart/2018/2/layout/IconVerticalSolidList"/>
    <dgm:cxn modelId="{5A9E5D81-2432-4C37-8E24-086DDD5AED8A}" type="presParOf" srcId="{7897CF89-F7C2-4B91-82EA-0B56F14DA0BE}" destId="{FBAC2284-9DAC-46F8-8362-D9A15B68BE76}" srcOrd="6" destOrd="0" presId="urn:microsoft.com/office/officeart/2018/2/layout/IconVerticalSolidList"/>
    <dgm:cxn modelId="{35689AC8-7132-450E-A936-493C7F7E272A}" type="presParOf" srcId="{FBAC2284-9DAC-46F8-8362-D9A15B68BE76}" destId="{D17A7BB6-0118-4B50-A08A-FB4A019007B3}" srcOrd="0" destOrd="0" presId="urn:microsoft.com/office/officeart/2018/2/layout/IconVerticalSolidList"/>
    <dgm:cxn modelId="{368CEB84-E7ED-44AE-AF09-0AB0722664C0}" type="presParOf" srcId="{FBAC2284-9DAC-46F8-8362-D9A15B68BE76}" destId="{DA3F7F57-00DD-4DF2-8728-630F2C91CD01}" srcOrd="1" destOrd="0" presId="urn:microsoft.com/office/officeart/2018/2/layout/IconVerticalSolidList"/>
    <dgm:cxn modelId="{D02A13FA-F4CB-413B-80D1-77BD31E8161D}" type="presParOf" srcId="{FBAC2284-9DAC-46F8-8362-D9A15B68BE76}" destId="{2983E5D3-8C72-4106-8A9C-B34551A756A5}" srcOrd="2" destOrd="0" presId="urn:microsoft.com/office/officeart/2018/2/layout/IconVerticalSolidList"/>
    <dgm:cxn modelId="{E2D44810-6796-40D7-8FAF-86D2E5FD3B26}" type="presParOf" srcId="{FBAC2284-9DAC-46F8-8362-D9A15B68BE76}" destId="{D90A35DA-6E77-4C1B-8887-2E33BBC2B93E}" srcOrd="3" destOrd="0" presId="urn:microsoft.com/office/officeart/2018/2/layout/IconVerticalSolidList"/>
    <dgm:cxn modelId="{8C746640-FF16-4493-A9B0-0DC911DC8A71}" type="presParOf" srcId="{7897CF89-F7C2-4B91-82EA-0B56F14DA0BE}" destId="{5C205E3B-350A-4494-BC9E-515924EA4018}" srcOrd="7" destOrd="0" presId="urn:microsoft.com/office/officeart/2018/2/layout/IconVerticalSolidList"/>
    <dgm:cxn modelId="{3F5B5FB0-2497-41FF-8B55-8D2BA26520BE}" type="presParOf" srcId="{7897CF89-F7C2-4B91-82EA-0B56F14DA0BE}" destId="{09C8AE38-F713-47AF-ACB6-CF172CAF26CF}" srcOrd="8" destOrd="0" presId="urn:microsoft.com/office/officeart/2018/2/layout/IconVerticalSolidList"/>
    <dgm:cxn modelId="{9575167F-7D59-49DB-9744-C6295CA5E61F}" type="presParOf" srcId="{09C8AE38-F713-47AF-ACB6-CF172CAF26CF}" destId="{CFCF33DB-59E0-4B3D-97EE-0492EBCA74B3}" srcOrd="0" destOrd="0" presId="urn:microsoft.com/office/officeart/2018/2/layout/IconVerticalSolidList"/>
    <dgm:cxn modelId="{DEB76D49-9CF0-4F58-8688-D54A088CD1E6}" type="presParOf" srcId="{09C8AE38-F713-47AF-ACB6-CF172CAF26CF}" destId="{950DE206-9963-4FCB-8D22-96A8E7190242}" srcOrd="1" destOrd="0" presId="urn:microsoft.com/office/officeart/2018/2/layout/IconVerticalSolidList"/>
    <dgm:cxn modelId="{72A1716E-B055-4AC9-8DFC-5937C12FF32F}" type="presParOf" srcId="{09C8AE38-F713-47AF-ACB6-CF172CAF26CF}" destId="{58FC765A-C95C-4BA1-AFFF-03227DCCF3F1}" srcOrd="2" destOrd="0" presId="urn:microsoft.com/office/officeart/2018/2/layout/IconVerticalSolidList"/>
    <dgm:cxn modelId="{2220CE94-2CFE-450C-8E33-4B4EA9CA8CB7}" type="presParOf" srcId="{09C8AE38-F713-47AF-ACB6-CF172CAF26CF}" destId="{112BE63B-9389-4832-8C52-157650B6A3B4}" srcOrd="3" destOrd="0" presId="urn:microsoft.com/office/officeart/2018/2/layout/IconVerticalSolidList"/>
    <dgm:cxn modelId="{BFD7A0A0-A248-4596-B4D7-B2ECA59AF724}" type="presParOf" srcId="{7897CF89-F7C2-4B91-82EA-0B56F14DA0BE}" destId="{8CA2B1B2-ED20-446C-BE99-BAF9D3FB77C4}" srcOrd="9" destOrd="0" presId="urn:microsoft.com/office/officeart/2018/2/layout/IconVerticalSolidList"/>
    <dgm:cxn modelId="{CCA48885-3BF1-4520-8804-2848D0D134D1}" type="presParOf" srcId="{7897CF89-F7C2-4B91-82EA-0B56F14DA0BE}" destId="{CD5CAB7D-4595-4C29-8FB2-0CEEC9A7795D}" srcOrd="10" destOrd="0" presId="urn:microsoft.com/office/officeart/2018/2/layout/IconVerticalSolidList"/>
    <dgm:cxn modelId="{DE56786C-84B0-4F28-8D8E-3F37383F7C06}" type="presParOf" srcId="{CD5CAB7D-4595-4C29-8FB2-0CEEC9A7795D}" destId="{7F71D542-6C18-4C96-ADB5-42E450D98B1B}" srcOrd="0" destOrd="0" presId="urn:microsoft.com/office/officeart/2018/2/layout/IconVerticalSolidList"/>
    <dgm:cxn modelId="{06495048-C47F-41DC-ACAC-9D154103429A}" type="presParOf" srcId="{CD5CAB7D-4595-4C29-8FB2-0CEEC9A7795D}" destId="{C676A269-ED4D-4716-B15E-5C0E2D300F3B}" srcOrd="1" destOrd="0" presId="urn:microsoft.com/office/officeart/2018/2/layout/IconVerticalSolidList"/>
    <dgm:cxn modelId="{B381E1A7-7886-408B-9984-78F9AF648133}" type="presParOf" srcId="{CD5CAB7D-4595-4C29-8FB2-0CEEC9A7795D}" destId="{4536745C-DE84-4A86-9B72-C040020362FC}" srcOrd="2" destOrd="0" presId="urn:microsoft.com/office/officeart/2018/2/layout/IconVerticalSolidList"/>
    <dgm:cxn modelId="{7C78255A-FDAC-4EFF-B4A6-A40B6E46BDD2}" type="presParOf" srcId="{CD5CAB7D-4595-4C29-8FB2-0CEEC9A7795D}" destId="{EE4A5076-56DA-47FA-83BE-84FB0E8FDE26}" srcOrd="3" destOrd="0" presId="urn:microsoft.com/office/officeart/2018/2/layout/IconVerticalSolidList"/>
    <dgm:cxn modelId="{0EFBE257-CF22-4A70-9266-E02826172F24}" type="presParOf" srcId="{7897CF89-F7C2-4B91-82EA-0B56F14DA0BE}" destId="{03439466-0341-42C5-BE7E-7B3D818C9F55}" srcOrd="11" destOrd="0" presId="urn:microsoft.com/office/officeart/2018/2/layout/IconVerticalSolidList"/>
    <dgm:cxn modelId="{8DB89064-9888-4B12-9C54-5725548DE137}" type="presParOf" srcId="{7897CF89-F7C2-4B91-82EA-0B56F14DA0BE}" destId="{846629D6-AFAA-4899-935D-B4E0D6535680}" srcOrd="12" destOrd="0" presId="urn:microsoft.com/office/officeart/2018/2/layout/IconVerticalSolidList"/>
    <dgm:cxn modelId="{4F39AA74-0ECC-4E7B-B38F-551360ED6255}" type="presParOf" srcId="{846629D6-AFAA-4899-935D-B4E0D6535680}" destId="{C5974FE6-188A-45FD-9F1F-994F4BCD79E9}" srcOrd="0" destOrd="0" presId="urn:microsoft.com/office/officeart/2018/2/layout/IconVerticalSolidList"/>
    <dgm:cxn modelId="{C1CB0E09-8485-4FCA-80AF-ED5799929B14}" type="presParOf" srcId="{846629D6-AFAA-4899-935D-B4E0D6535680}" destId="{297CC2B7-7F23-49D0-A0B4-3E1EA4B6FBFB}" srcOrd="1" destOrd="0" presId="urn:microsoft.com/office/officeart/2018/2/layout/IconVerticalSolidList"/>
    <dgm:cxn modelId="{FF953550-FB5E-4EFE-9CE0-214AD0E0D886}" type="presParOf" srcId="{846629D6-AFAA-4899-935D-B4E0D6535680}" destId="{42DB6435-4EB9-4B96-8130-092AF7085859}" srcOrd="2" destOrd="0" presId="urn:microsoft.com/office/officeart/2018/2/layout/IconVerticalSolidList"/>
    <dgm:cxn modelId="{AA2660D4-EF43-4E78-8EBE-D23CF9C3172F}" type="presParOf" srcId="{846629D6-AFAA-4899-935D-B4E0D6535680}" destId="{06611DB8-1A74-4B8D-80E5-0D57CCE7D81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F9E922-0B72-4FD0-B971-0001C21F1A1D}">
      <dsp:nvSpPr>
        <dsp:cNvPr id="0" name=""/>
        <dsp:cNvSpPr/>
      </dsp:nvSpPr>
      <dsp:spPr>
        <a:xfrm>
          <a:off x="3132" y="1041945"/>
          <a:ext cx="2236509" cy="1420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2BE4AD-2C9D-42E1-BCF6-EF4FCEE46CDF}">
      <dsp:nvSpPr>
        <dsp:cNvPr id="0" name=""/>
        <dsp:cNvSpPr/>
      </dsp:nvSpPr>
      <dsp:spPr>
        <a:xfrm>
          <a:off x="251633" y="1278021"/>
          <a:ext cx="2236509" cy="14201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Wicked Problems</a:t>
          </a:r>
          <a:endParaRPr lang="en-US" sz="2800" kern="1200"/>
        </a:p>
      </dsp:txBody>
      <dsp:txXfrm>
        <a:off x="293229" y="1319617"/>
        <a:ext cx="2153317" cy="1336991"/>
      </dsp:txXfrm>
    </dsp:sp>
    <dsp:sp modelId="{4E556CD5-70CD-4257-94A7-9504500AC7FE}">
      <dsp:nvSpPr>
        <dsp:cNvPr id="0" name=""/>
        <dsp:cNvSpPr/>
      </dsp:nvSpPr>
      <dsp:spPr>
        <a:xfrm>
          <a:off x="2736644" y="1041945"/>
          <a:ext cx="2236509" cy="1420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1BD5D4-6B1A-47EA-B468-56D7A6C290E5}">
      <dsp:nvSpPr>
        <dsp:cNvPr id="0" name=""/>
        <dsp:cNvSpPr/>
      </dsp:nvSpPr>
      <dsp:spPr>
        <a:xfrm>
          <a:off x="2985145" y="1278021"/>
          <a:ext cx="2236509" cy="14201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Examples of Wicked problems </a:t>
          </a:r>
          <a:endParaRPr lang="en-US" sz="2800" kern="1200"/>
        </a:p>
      </dsp:txBody>
      <dsp:txXfrm>
        <a:off x="3026741" y="1319617"/>
        <a:ext cx="2153317" cy="1336991"/>
      </dsp:txXfrm>
    </dsp:sp>
    <dsp:sp modelId="{7339D04E-073F-4A4F-A8BF-D57B1611BA48}">
      <dsp:nvSpPr>
        <dsp:cNvPr id="0" name=""/>
        <dsp:cNvSpPr/>
      </dsp:nvSpPr>
      <dsp:spPr>
        <a:xfrm>
          <a:off x="5470156" y="1041945"/>
          <a:ext cx="2236509" cy="1420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C27F06-7562-46EE-9C78-4E8442DAEC4C}">
      <dsp:nvSpPr>
        <dsp:cNvPr id="0" name=""/>
        <dsp:cNvSpPr/>
      </dsp:nvSpPr>
      <dsp:spPr>
        <a:xfrm>
          <a:off x="5718657" y="1278021"/>
          <a:ext cx="2236509" cy="14201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Cause and effect analysis </a:t>
          </a:r>
          <a:endParaRPr lang="en-US" sz="2800" kern="1200"/>
        </a:p>
      </dsp:txBody>
      <dsp:txXfrm>
        <a:off x="5760253" y="1319617"/>
        <a:ext cx="2153317" cy="1336991"/>
      </dsp:txXfrm>
    </dsp:sp>
    <dsp:sp modelId="{CFCC78C6-7A98-4EA8-A821-114AA900E667}">
      <dsp:nvSpPr>
        <dsp:cNvPr id="0" name=""/>
        <dsp:cNvSpPr/>
      </dsp:nvSpPr>
      <dsp:spPr>
        <a:xfrm>
          <a:off x="8203668" y="1041945"/>
          <a:ext cx="2236509" cy="1420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E515F-2821-4C9D-AE2E-8546F43722E6}">
      <dsp:nvSpPr>
        <dsp:cNvPr id="0" name=""/>
        <dsp:cNvSpPr/>
      </dsp:nvSpPr>
      <dsp:spPr>
        <a:xfrm>
          <a:off x="8452169" y="1278021"/>
          <a:ext cx="2236509" cy="14201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Cause and effect Diagram </a:t>
          </a:r>
          <a:endParaRPr lang="en-US" sz="2800" kern="1200"/>
        </a:p>
      </dsp:txBody>
      <dsp:txXfrm>
        <a:off x="8493765" y="1319617"/>
        <a:ext cx="2153317" cy="13369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D6C6CA-3C3C-43D4-AE16-8C788BAA4C92}">
      <dsp:nvSpPr>
        <dsp:cNvPr id="0" name=""/>
        <dsp:cNvSpPr/>
      </dsp:nvSpPr>
      <dsp:spPr>
        <a:xfrm>
          <a:off x="0" y="1050131"/>
          <a:ext cx="6429156" cy="21216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7586F0-B028-4143-BAA8-760EB8C2C465}">
      <dsp:nvSpPr>
        <dsp:cNvPr id="0" name=""/>
        <dsp:cNvSpPr/>
      </dsp:nvSpPr>
      <dsp:spPr>
        <a:xfrm>
          <a:off x="641812" y="1527512"/>
          <a:ext cx="1166931" cy="11669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B936D5-5C5E-440E-93D5-34DFB8572338}">
      <dsp:nvSpPr>
        <dsp:cNvPr id="0" name=""/>
        <dsp:cNvSpPr/>
      </dsp:nvSpPr>
      <dsp:spPr>
        <a:xfrm>
          <a:off x="2450556" y="1050131"/>
          <a:ext cx="3978599" cy="2121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546" tIns="224546" rIns="224546" bIns="224546" numCol="1" spcCol="1270" anchor="ctr" anchorCtr="0">
          <a:noAutofit/>
        </a:bodyPr>
        <a:lstStyle/>
        <a:p>
          <a:pPr marL="0" lvl="0" indent="0" algn="l" defTabSz="622300">
            <a:lnSpc>
              <a:spcPct val="100000"/>
            </a:lnSpc>
            <a:spcBef>
              <a:spcPct val="0"/>
            </a:spcBef>
            <a:spcAft>
              <a:spcPct val="35000"/>
            </a:spcAft>
            <a:buNone/>
          </a:pPr>
          <a:r>
            <a:rPr lang="en-GB" sz="1400" kern="1200" dirty="0"/>
            <a:t>The term was first introduced by Rittle and Webber (1973); however, the term still does not have an agreed definition. The original definition: </a:t>
          </a:r>
          <a:endParaRPr lang="en-US" sz="1400" kern="1200" dirty="0"/>
        </a:p>
      </dsp:txBody>
      <dsp:txXfrm>
        <a:off x="2450556" y="1050131"/>
        <a:ext cx="3978599" cy="2121693"/>
      </dsp:txXfrm>
    </dsp:sp>
    <dsp:sp modelId="{4BE6C681-48DC-4804-A652-177B53F61DC0}">
      <dsp:nvSpPr>
        <dsp:cNvPr id="0" name=""/>
        <dsp:cNvSpPr/>
      </dsp:nvSpPr>
      <dsp:spPr>
        <a:xfrm>
          <a:off x="0" y="3686175"/>
          <a:ext cx="6429156" cy="21216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0A9EDB-122F-4835-9F63-106FDF59F2DE}">
      <dsp:nvSpPr>
        <dsp:cNvPr id="0" name=""/>
        <dsp:cNvSpPr/>
      </dsp:nvSpPr>
      <dsp:spPr>
        <a:xfrm>
          <a:off x="641812" y="4163556"/>
          <a:ext cx="1166931" cy="11669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33A716-A4DF-4CFA-9111-9310749524BF}">
      <dsp:nvSpPr>
        <dsp:cNvPr id="0" name=""/>
        <dsp:cNvSpPr/>
      </dsp:nvSpPr>
      <dsp:spPr>
        <a:xfrm>
          <a:off x="2450556" y="3686175"/>
          <a:ext cx="3978599" cy="2121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546" tIns="224546" rIns="224546" bIns="224546" numCol="1" spcCol="1270" anchor="ctr" anchorCtr="0">
          <a:noAutofit/>
        </a:bodyPr>
        <a:lstStyle/>
        <a:p>
          <a:pPr marL="0" lvl="0" indent="0" algn="l" defTabSz="622300">
            <a:lnSpc>
              <a:spcPct val="100000"/>
            </a:lnSpc>
            <a:spcBef>
              <a:spcPct val="0"/>
            </a:spcBef>
            <a:spcAft>
              <a:spcPct val="35000"/>
            </a:spcAft>
            <a:buNone/>
          </a:pPr>
          <a:r>
            <a:rPr lang="en-GB" sz="1400" kern="1200"/>
            <a:t>“…the term ‘</a:t>
          </a:r>
          <a:r>
            <a:rPr lang="en-GB" sz="1400" b="1" kern="1200">
              <a:solidFill>
                <a:srgbClr val="FF0000"/>
              </a:solidFill>
            </a:rPr>
            <a:t>wicked problem</a:t>
          </a:r>
          <a:r>
            <a:rPr lang="en-GB" sz="1400" kern="1200"/>
            <a:t>’ refer [</a:t>
          </a:r>
          <a:r>
            <a:rPr lang="en-GB" sz="1400" i="1" kern="1200"/>
            <a:t>sic</a:t>
          </a:r>
          <a:r>
            <a:rPr lang="en-GB" sz="1400" kern="1200"/>
            <a:t>] to that class of social system problems which are ill-formulated, where the information is confusing, where there are many clients and decision makers with conflicting values, and where the ramifications in the whole system are thoroughly confusing” (cited by Lönngren and van Poeck, 2021). </a:t>
          </a:r>
          <a:endParaRPr lang="en-US" sz="1400" kern="1200" dirty="0"/>
        </a:p>
      </dsp:txBody>
      <dsp:txXfrm>
        <a:off x="2450556" y="3686175"/>
        <a:ext cx="3978599" cy="21216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15517-8E4B-4B7A-B91C-A790C5D2A1FB}">
      <dsp:nvSpPr>
        <dsp:cNvPr id="0" name=""/>
        <dsp:cNvSpPr/>
      </dsp:nvSpPr>
      <dsp:spPr>
        <a:xfrm>
          <a:off x="0" y="69191"/>
          <a:ext cx="6239599"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No definitive formulation</a:t>
          </a:r>
          <a:endParaRPr lang="en-US" sz="2100" kern="1200"/>
        </a:p>
      </dsp:txBody>
      <dsp:txXfrm>
        <a:off x="23988" y="93179"/>
        <a:ext cx="6191623" cy="443423"/>
      </dsp:txXfrm>
    </dsp:sp>
    <dsp:sp modelId="{78B5E0D3-6577-4C6D-9373-DE69C90B4E45}">
      <dsp:nvSpPr>
        <dsp:cNvPr id="0" name=""/>
        <dsp:cNvSpPr/>
      </dsp:nvSpPr>
      <dsp:spPr>
        <a:xfrm>
          <a:off x="0" y="621071"/>
          <a:ext cx="6239599"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Solutions are not true/false but better/worse</a:t>
          </a:r>
          <a:endParaRPr lang="en-US" sz="2100" kern="1200"/>
        </a:p>
      </dsp:txBody>
      <dsp:txXfrm>
        <a:off x="23988" y="645059"/>
        <a:ext cx="6191623" cy="443423"/>
      </dsp:txXfrm>
    </dsp:sp>
    <dsp:sp modelId="{4262F368-42C1-4FEC-9609-70A714EDB413}">
      <dsp:nvSpPr>
        <dsp:cNvPr id="0" name=""/>
        <dsp:cNvSpPr/>
      </dsp:nvSpPr>
      <dsp:spPr>
        <a:xfrm>
          <a:off x="0" y="1172951"/>
          <a:ext cx="6239599"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Every solution creates a new set of consequences </a:t>
          </a:r>
          <a:endParaRPr lang="en-US" sz="2100" kern="1200" dirty="0"/>
        </a:p>
      </dsp:txBody>
      <dsp:txXfrm>
        <a:off x="23988" y="1196939"/>
        <a:ext cx="6191623" cy="443423"/>
      </dsp:txXfrm>
    </dsp:sp>
    <dsp:sp modelId="{070C59B7-1ABB-4FA6-AD91-EF5BF7647B6A}">
      <dsp:nvSpPr>
        <dsp:cNvPr id="0" name=""/>
        <dsp:cNvSpPr/>
      </dsp:nvSpPr>
      <dsp:spPr>
        <a:xfrm>
          <a:off x="0" y="1724831"/>
          <a:ext cx="6239599"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Problems are interconnected </a:t>
          </a:r>
          <a:endParaRPr lang="en-US" sz="2100" kern="1200" dirty="0"/>
        </a:p>
      </dsp:txBody>
      <dsp:txXfrm>
        <a:off x="23988" y="1748819"/>
        <a:ext cx="6191623" cy="443423"/>
      </dsp:txXfrm>
    </dsp:sp>
    <dsp:sp modelId="{1CEE155E-16EC-4A90-877F-8923E58D9243}">
      <dsp:nvSpPr>
        <dsp:cNvPr id="0" name=""/>
        <dsp:cNvSpPr/>
      </dsp:nvSpPr>
      <dsp:spPr>
        <a:xfrm>
          <a:off x="0" y="2276711"/>
          <a:ext cx="6239599"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Difference of opinion </a:t>
          </a:r>
          <a:endParaRPr lang="en-US" sz="2100" kern="1200"/>
        </a:p>
      </dsp:txBody>
      <dsp:txXfrm>
        <a:off x="23988" y="2300699"/>
        <a:ext cx="6191623" cy="443423"/>
      </dsp:txXfrm>
    </dsp:sp>
    <dsp:sp modelId="{1F38671F-3E1A-4170-9FA5-371ADE3BB522}">
      <dsp:nvSpPr>
        <dsp:cNvPr id="0" name=""/>
        <dsp:cNvSpPr/>
      </dsp:nvSpPr>
      <dsp:spPr>
        <a:xfrm>
          <a:off x="0" y="2828592"/>
          <a:ext cx="6239599"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No single owner of the problems </a:t>
          </a:r>
          <a:endParaRPr lang="en-US" sz="2100" kern="1200"/>
        </a:p>
      </dsp:txBody>
      <dsp:txXfrm>
        <a:off x="23988" y="2852580"/>
        <a:ext cx="6191623" cy="443423"/>
      </dsp:txXfrm>
    </dsp:sp>
    <dsp:sp modelId="{FBD9DD99-DFB4-4F4D-A448-8339EC9728DB}">
      <dsp:nvSpPr>
        <dsp:cNvPr id="0" name=""/>
        <dsp:cNvSpPr/>
      </dsp:nvSpPr>
      <dsp:spPr>
        <a:xfrm>
          <a:off x="0" y="3380472"/>
          <a:ext cx="6239599"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(Lönngren and van Poeck, 2021). </a:t>
          </a:r>
          <a:endParaRPr lang="en-US" sz="2100" kern="1200"/>
        </a:p>
      </dsp:txBody>
      <dsp:txXfrm>
        <a:off x="23988" y="3404460"/>
        <a:ext cx="6191623" cy="4434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0C121-AEC9-4D7B-A84A-A5D841CA0AB7}">
      <dsp:nvSpPr>
        <dsp:cNvPr id="0" name=""/>
        <dsp:cNvSpPr/>
      </dsp:nvSpPr>
      <dsp:spPr>
        <a:xfrm>
          <a:off x="0" y="4296"/>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DD2705-8FE7-4D65-9A1A-7AC68A99790A}">
      <dsp:nvSpPr>
        <dsp:cNvPr id="0" name=""/>
        <dsp:cNvSpPr/>
      </dsp:nvSpPr>
      <dsp:spPr>
        <a:xfrm>
          <a:off x="276813" y="210190"/>
          <a:ext cx="503296" cy="5032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336019-39EB-46C3-9313-1F7F593B58CC}">
      <dsp:nvSpPr>
        <dsp:cNvPr id="0" name=""/>
        <dsp:cNvSpPr/>
      </dsp:nvSpPr>
      <dsp:spPr>
        <a:xfrm>
          <a:off x="1056922" y="4296"/>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Medium wages in England (£37,600) and Wales (£34,300)</a:t>
          </a:r>
          <a:endParaRPr lang="en-US" sz="1900" kern="1200"/>
        </a:p>
      </dsp:txBody>
      <dsp:txXfrm>
        <a:off x="1056922" y="4296"/>
        <a:ext cx="5115025" cy="915084"/>
      </dsp:txXfrm>
    </dsp:sp>
    <dsp:sp modelId="{238B641E-7206-4066-A0F9-EAF2433067EC}">
      <dsp:nvSpPr>
        <dsp:cNvPr id="0" name=""/>
        <dsp:cNvSpPr/>
      </dsp:nvSpPr>
      <dsp:spPr>
        <a:xfrm>
          <a:off x="0" y="1148151"/>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A4E733-CD5A-471F-9C00-7B93E3D722E8}">
      <dsp:nvSpPr>
        <dsp:cNvPr id="0" name=""/>
        <dsp:cNvSpPr/>
      </dsp:nvSpPr>
      <dsp:spPr>
        <a:xfrm>
          <a:off x="276813" y="1354045"/>
          <a:ext cx="503296" cy="5032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DEEA07-B305-4F3E-928B-B20DC41F2B55}">
      <dsp:nvSpPr>
        <dsp:cNvPr id="0" name=""/>
        <dsp:cNvSpPr/>
      </dsp:nvSpPr>
      <dsp:spPr>
        <a:xfrm>
          <a:off x="1056922" y="1148151"/>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Medium house prices in England (£290,00) and Wales (201,000)</a:t>
          </a:r>
          <a:endParaRPr lang="en-US" sz="1900" kern="1200"/>
        </a:p>
      </dsp:txBody>
      <dsp:txXfrm>
        <a:off x="1056922" y="1148151"/>
        <a:ext cx="5115025" cy="915084"/>
      </dsp:txXfrm>
    </dsp:sp>
    <dsp:sp modelId="{EB5DD5B9-3C45-413D-AA41-ECA5D2AE59AB}">
      <dsp:nvSpPr>
        <dsp:cNvPr id="0" name=""/>
        <dsp:cNvSpPr/>
      </dsp:nvSpPr>
      <dsp:spPr>
        <a:xfrm>
          <a:off x="0" y="2292007"/>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6C14FA-3DD2-4A46-AA76-B7D6D0AFDDA6}">
      <dsp:nvSpPr>
        <dsp:cNvPr id="0" name=""/>
        <dsp:cNvSpPr/>
      </dsp:nvSpPr>
      <dsp:spPr>
        <a:xfrm>
          <a:off x="276813" y="2497901"/>
          <a:ext cx="503296" cy="5032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5B2D9F-8335-4B66-AD2C-1575EA8AC173}">
      <dsp:nvSpPr>
        <dsp:cNvPr id="0" name=""/>
        <dsp:cNvSpPr/>
      </dsp:nvSpPr>
      <dsp:spPr>
        <a:xfrm>
          <a:off x="1056922" y="2292007"/>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74% of 2,149 respondents of UK population have faced increase in energy bill costs </a:t>
          </a:r>
          <a:endParaRPr lang="en-US" sz="1900" kern="1200"/>
        </a:p>
      </dsp:txBody>
      <dsp:txXfrm>
        <a:off x="1056922" y="2292007"/>
        <a:ext cx="5115025" cy="915084"/>
      </dsp:txXfrm>
    </dsp:sp>
    <dsp:sp modelId="{258F2133-C589-42B2-AE32-6CB394C91DCC}">
      <dsp:nvSpPr>
        <dsp:cNvPr id="0" name=""/>
        <dsp:cNvSpPr/>
      </dsp:nvSpPr>
      <dsp:spPr>
        <a:xfrm>
          <a:off x="0" y="3435863"/>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EDB1E8-A9B8-4B17-BD9D-6A9E84D62C7F}">
      <dsp:nvSpPr>
        <dsp:cNvPr id="0" name=""/>
        <dsp:cNvSpPr/>
      </dsp:nvSpPr>
      <dsp:spPr>
        <a:xfrm>
          <a:off x="276813" y="3641757"/>
          <a:ext cx="503296" cy="5032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DF862D-B010-4379-B45E-50530C42BA40}">
      <dsp:nvSpPr>
        <dsp:cNvPr id="0" name=""/>
        <dsp:cNvSpPr/>
      </dsp:nvSpPr>
      <dsp:spPr>
        <a:xfrm>
          <a:off x="1056922" y="3435863"/>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81% of 2,149 felt anxious </a:t>
          </a:r>
          <a:endParaRPr lang="en-US" sz="1900" kern="1200"/>
        </a:p>
      </dsp:txBody>
      <dsp:txXfrm>
        <a:off x="1056922" y="3435863"/>
        <a:ext cx="5115025" cy="915084"/>
      </dsp:txXfrm>
    </dsp:sp>
    <dsp:sp modelId="{58DA63A0-C1B7-4758-AF35-81D6E86DD594}">
      <dsp:nvSpPr>
        <dsp:cNvPr id="0" name=""/>
        <dsp:cNvSpPr/>
      </dsp:nvSpPr>
      <dsp:spPr>
        <a:xfrm>
          <a:off x="0" y="4579719"/>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1759EB-7887-4AF6-BB2D-434197050065}">
      <dsp:nvSpPr>
        <dsp:cNvPr id="0" name=""/>
        <dsp:cNvSpPr/>
      </dsp:nvSpPr>
      <dsp:spPr>
        <a:xfrm>
          <a:off x="276813" y="4785613"/>
          <a:ext cx="503296" cy="5032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E3DE39-D1D1-47AD-9439-927848D1CD11}">
      <dsp:nvSpPr>
        <dsp:cNvPr id="0" name=""/>
        <dsp:cNvSpPr/>
      </dsp:nvSpPr>
      <dsp:spPr>
        <a:xfrm>
          <a:off x="1056922" y="4579719"/>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(Money and Mental Health Policy Institute, 2022; Office of National Statistics, 2025) </a:t>
          </a:r>
          <a:endParaRPr lang="en-US" sz="1900" kern="1200"/>
        </a:p>
      </dsp:txBody>
      <dsp:txXfrm>
        <a:off x="1056922" y="4579719"/>
        <a:ext cx="5115025" cy="9150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C6BF1-A25E-4EF1-8DE2-C563D232C2D2}">
      <dsp:nvSpPr>
        <dsp:cNvPr id="0" name=""/>
        <dsp:cNvSpPr/>
      </dsp:nvSpPr>
      <dsp:spPr>
        <a:xfrm>
          <a:off x="0" y="4965"/>
          <a:ext cx="6171948" cy="1120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4065B6-0AA8-4AAB-83C8-E760103215C5}">
      <dsp:nvSpPr>
        <dsp:cNvPr id="0" name=""/>
        <dsp:cNvSpPr/>
      </dsp:nvSpPr>
      <dsp:spPr>
        <a:xfrm>
          <a:off x="338980" y="257099"/>
          <a:ext cx="616930" cy="6163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9E40E9-0985-4341-B9AD-8E84A189162C}">
      <dsp:nvSpPr>
        <dsp:cNvPr id="0" name=""/>
        <dsp:cNvSpPr/>
      </dsp:nvSpPr>
      <dsp:spPr>
        <a:xfrm>
          <a:off x="1294890" y="4965"/>
          <a:ext cx="4857115" cy="1155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03" tIns="122303" rIns="122303" bIns="122303" numCol="1" spcCol="1270" anchor="ctr" anchorCtr="0">
          <a:noAutofit/>
        </a:bodyPr>
        <a:lstStyle/>
        <a:p>
          <a:pPr marL="0" lvl="0" indent="0" algn="l" defTabSz="622300">
            <a:lnSpc>
              <a:spcPct val="90000"/>
            </a:lnSpc>
            <a:spcBef>
              <a:spcPct val="0"/>
            </a:spcBef>
            <a:spcAft>
              <a:spcPct val="35000"/>
            </a:spcAft>
            <a:buNone/>
          </a:pPr>
          <a:r>
            <a:rPr lang="en-GB" sz="1400" kern="1200"/>
            <a:t>According to the Ofcom’s 2025 usage report, children often view social media and technology as a means to express themselves and to connect with friends and peers. However; </a:t>
          </a:r>
          <a:endParaRPr lang="en-US" sz="1400" kern="1200"/>
        </a:p>
      </dsp:txBody>
      <dsp:txXfrm>
        <a:off x="1294890" y="4965"/>
        <a:ext cx="4857115" cy="1155614"/>
      </dsp:txXfrm>
    </dsp:sp>
    <dsp:sp modelId="{0BE92F4C-9B0F-41AD-8E15-A6F7162370A5}">
      <dsp:nvSpPr>
        <dsp:cNvPr id="0" name=""/>
        <dsp:cNvSpPr/>
      </dsp:nvSpPr>
      <dsp:spPr>
        <a:xfrm>
          <a:off x="0" y="1449483"/>
          <a:ext cx="6171948" cy="1120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5D6FD9-B64A-4561-9A9B-EF670FB37AF5}">
      <dsp:nvSpPr>
        <dsp:cNvPr id="0" name=""/>
        <dsp:cNvSpPr/>
      </dsp:nvSpPr>
      <dsp:spPr>
        <a:xfrm>
          <a:off x="338980" y="1701617"/>
          <a:ext cx="616930" cy="6163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72F7B5-0223-46A9-B2EC-26FEE66F88F9}">
      <dsp:nvSpPr>
        <dsp:cNvPr id="0" name=""/>
        <dsp:cNvSpPr/>
      </dsp:nvSpPr>
      <dsp:spPr>
        <a:xfrm>
          <a:off x="1294890" y="1449483"/>
          <a:ext cx="4857115" cy="1155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03" tIns="122303" rIns="122303" bIns="122303" numCol="1" spcCol="1270" anchor="ctr" anchorCtr="0">
          <a:noAutofit/>
        </a:bodyPr>
        <a:lstStyle/>
        <a:p>
          <a:pPr marL="0" lvl="0" indent="0" algn="l" defTabSz="622300">
            <a:lnSpc>
              <a:spcPct val="90000"/>
            </a:lnSpc>
            <a:spcBef>
              <a:spcPct val="0"/>
            </a:spcBef>
            <a:spcAft>
              <a:spcPct val="35000"/>
            </a:spcAft>
            <a:buNone/>
          </a:pPr>
          <a:r>
            <a:rPr lang="en-GB" sz="1400" kern="1200"/>
            <a:t>More than 1 in 10 adolescents (11%) showed signs of problematic social media behaviour, struggling to control their use and experiencing negative consequences. Girls reported higher levels of problematic social media use than boys (13% vs 9%).</a:t>
          </a:r>
          <a:endParaRPr lang="en-US" sz="1400" kern="1200"/>
        </a:p>
      </dsp:txBody>
      <dsp:txXfrm>
        <a:off x="1294890" y="1449483"/>
        <a:ext cx="4857115" cy="1155614"/>
      </dsp:txXfrm>
    </dsp:sp>
    <dsp:sp modelId="{789AC62E-FEE5-4B46-ADD1-3566D223D01F}">
      <dsp:nvSpPr>
        <dsp:cNvPr id="0" name=""/>
        <dsp:cNvSpPr/>
      </dsp:nvSpPr>
      <dsp:spPr>
        <a:xfrm>
          <a:off x="0" y="2894001"/>
          <a:ext cx="6171948" cy="1120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859E19-41F5-4562-9303-46698FF92B6E}">
      <dsp:nvSpPr>
        <dsp:cNvPr id="0" name=""/>
        <dsp:cNvSpPr/>
      </dsp:nvSpPr>
      <dsp:spPr>
        <a:xfrm>
          <a:off x="338980" y="3146135"/>
          <a:ext cx="616930" cy="6163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6BB8A2-68D2-490C-B116-AC982708F84D}">
      <dsp:nvSpPr>
        <dsp:cNvPr id="0" name=""/>
        <dsp:cNvSpPr/>
      </dsp:nvSpPr>
      <dsp:spPr>
        <a:xfrm>
          <a:off x="1294890" y="2894001"/>
          <a:ext cx="4857115" cy="1155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03" tIns="122303" rIns="122303" bIns="122303" numCol="1" spcCol="1270" anchor="ctr" anchorCtr="0">
          <a:noAutofit/>
        </a:bodyPr>
        <a:lstStyle/>
        <a:p>
          <a:pPr marL="0" lvl="0" indent="0" algn="l" defTabSz="622300">
            <a:lnSpc>
              <a:spcPct val="90000"/>
            </a:lnSpc>
            <a:spcBef>
              <a:spcPct val="0"/>
            </a:spcBef>
            <a:spcAft>
              <a:spcPct val="35000"/>
            </a:spcAft>
            <a:buNone/>
          </a:pPr>
          <a:r>
            <a:rPr lang="en-GB" sz="1400" kern="1200"/>
            <a:t>Social media use is linked with increased rates of anxiety, depression and poor sleep</a:t>
          </a:r>
          <a:endParaRPr lang="en-US" sz="1400" kern="1200"/>
        </a:p>
      </dsp:txBody>
      <dsp:txXfrm>
        <a:off x="1294890" y="2894001"/>
        <a:ext cx="4857115" cy="1155614"/>
      </dsp:txXfrm>
    </dsp:sp>
    <dsp:sp modelId="{CB881C0C-6274-4BA6-9C86-AAEABBCDA822}">
      <dsp:nvSpPr>
        <dsp:cNvPr id="0" name=""/>
        <dsp:cNvSpPr/>
      </dsp:nvSpPr>
      <dsp:spPr>
        <a:xfrm>
          <a:off x="0" y="4338520"/>
          <a:ext cx="6171948" cy="1120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3466B5-0DAA-4887-895D-583B6CB1CE80}">
      <dsp:nvSpPr>
        <dsp:cNvPr id="0" name=""/>
        <dsp:cNvSpPr/>
      </dsp:nvSpPr>
      <dsp:spPr>
        <a:xfrm>
          <a:off x="338980" y="4590654"/>
          <a:ext cx="616930" cy="6163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76A052-B66F-43EE-BA4E-BE478AF6877C}">
      <dsp:nvSpPr>
        <dsp:cNvPr id="0" name=""/>
        <dsp:cNvSpPr/>
      </dsp:nvSpPr>
      <dsp:spPr>
        <a:xfrm>
          <a:off x="1294890" y="4338520"/>
          <a:ext cx="4857115" cy="1155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03" tIns="122303" rIns="122303" bIns="122303" numCol="1" spcCol="1270" anchor="ctr" anchorCtr="0">
          <a:noAutofit/>
        </a:bodyPr>
        <a:lstStyle/>
        <a:p>
          <a:pPr marL="0" lvl="0" indent="0" algn="l" defTabSz="622300">
            <a:lnSpc>
              <a:spcPct val="90000"/>
            </a:lnSpc>
            <a:spcBef>
              <a:spcPct val="0"/>
            </a:spcBef>
            <a:spcAft>
              <a:spcPct val="35000"/>
            </a:spcAft>
            <a:buNone/>
          </a:pPr>
          <a:r>
            <a:rPr lang="en-GB" sz="1400" kern="1200"/>
            <a:t>7 in 10 said they had experienced cyberbullying</a:t>
          </a:r>
          <a:endParaRPr lang="en-US" sz="1400" kern="1200"/>
        </a:p>
      </dsp:txBody>
      <dsp:txXfrm>
        <a:off x="1294890" y="4338520"/>
        <a:ext cx="4857115" cy="115561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BC4C1-62CA-4996-8276-944E5838B131}">
      <dsp:nvSpPr>
        <dsp:cNvPr id="0" name=""/>
        <dsp:cNvSpPr/>
      </dsp:nvSpPr>
      <dsp:spPr>
        <a:xfrm>
          <a:off x="0" y="167147"/>
          <a:ext cx="10691265" cy="514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Can you think of issues in the world where we might only see one side of the argument?</a:t>
          </a:r>
        </a:p>
      </dsp:txBody>
      <dsp:txXfrm>
        <a:off x="25130" y="192277"/>
        <a:ext cx="10641005" cy="464540"/>
      </dsp:txXfrm>
    </dsp:sp>
    <dsp:sp modelId="{F89D8245-6F1F-4643-83B5-3C7216127723}">
      <dsp:nvSpPr>
        <dsp:cNvPr id="0" name=""/>
        <dsp:cNvSpPr/>
      </dsp:nvSpPr>
      <dsp:spPr>
        <a:xfrm>
          <a:off x="0" y="745307"/>
          <a:ext cx="10691265" cy="514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Gender?</a:t>
          </a:r>
        </a:p>
      </dsp:txBody>
      <dsp:txXfrm>
        <a:off x="25130" y="770437"/>
        <a:ext cx="10641005" cy="464540"/>
      </dsp:txXfrm>
    </dsp:sp>
    <dsp:sp modelId="{C9E9C0F5-3EC4-4E5C-9821-0C53E3EF3E3C}">
      <dsp:nvSpPr>
        <dsp:cNvPr id="0" name=""/>
        <dsp:cNvSpPr/>
      </dsp:nvSpPr>
      <dsp:spPr>
        <a:xfrm>
          <a:off x="0" y="1323468"/>
          <a:ext cx="10691265" cy="514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Sexuality?</a:t>
          </a:r>
        </a:p>
      </dsp:txBody>
      <dsp:txXfrm>
        <a:off x="25130" y="1348598"/>
        <a:ext cx="10641005" cy="464540"/>
      </dsp:txXfrm>
    </dsp:sp>
    <dsp:sp modelId="{CA1F63FE-CB5E-43E6-AF33-93E2CD8F0177}">
      <dsp:nvSpPr>
        <dsp:cNvPr id="0" name=""/>
        <dsp:cNvSpPr/>
      </dsp:nvSpPr>
      <dsp:spPr>
        <a:xfrm>
          <a:off x="0" y="1901628"/>
          <a:ext cx="10691265" cy="514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Slavery and the British Empire?</a:t>
          </a:r>
        </a:p>
      </dsp:txBody>
      <dsp:txXfrm>
        <a:off x="25130" y="1926758"/>
        <a:ext cx="10641005" cy="464540"/>
      </dsp:txXfrm>
    </dsp:sp>
    <dsp:sp modelId="{02C7A008-2495-469B-953B-DF56DFAAFFDF}">
      <dsp:nvSpPr>
        <dsp:cNvPr id="0" name=""/>
        <dsp:cNvSpPr/>
      </dsp:nvSpPr>
      <dsp:spPr>
        <a:xfrm>
          <a:off x="0" y="2479788"/>
          <a:ext cx="10691265" cy="514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Privilege?</a:t>
          </a:r>
        </a:p>
      </dsp:txBody>
      <dsp:txXfrm>
        <a:off x="25130" y="2504918"/>
        <a:ext cx="10641005" cy="464540"/>
      </dsp:txXfrm>
    </dsp:sp>
    <dsp:sp modelId="{C8219479-1869-4CD9-923B-1D556B2D34D3}">
      <dsp:nvSpPr>
        <dsp:cNvPr id="0" name=""/>
        <dsp:cNvSpPr/>
      </dsp:nvSpPr>
      <dsp:spPr>
        <a:xfrm>
          <a:off x="0" y="3057948"/>
          <a:ext cx="10691265" cy="514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Inequality?</a:t>
          </a:r>
        </a:p>
      </dsp:txBody>
      <dsp:txXfrm>
        <a:off x="25130" y="3083078"/>
        <a:ext cx="10641005" cy="4645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0004E-E03F-4AC2-87F0-170E1FAD10A3}">
      <dsp:nvSpPr>
        <dsp:cNvPr id="0" name=""/>
        <dsp:cNvSpPr/>
      </dsp:nvSpPr>
      <dsp:spPr>
        <a:xfrm>
          <a:off x="0" y="52284"/>
          <a:ext cx="6408738" cy="1029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baseline="0"/>
            <a:t>Black Lives Matter</a:t>
          </a:r>
          <a:endParaRPr lang="en-US" sz="4400" kern="1200"/>
        </a:p>
      </dsp:txBody>
      <dsp:txXfrm>
        <a:off x="50261" y="102545"/>
        <a:ext cx="6308216" cy="929078"/>
      </dsp:txXfrm>
    </dsp:sp>
    <dsp:sp modelId="{BECFA185-682F-487B-A14A-836540DDA0AB}">
      <dsp:nvSpPr>
        <dsp:cNvPr id="0" name=""/>
        <dsp:cNvSpPr/>
      </dsp:nvSpPr>
      <dsp:spPr>
        <a:xfrm>
          <a:off x="0" y="1208604"/>
          <a:ext cx="6408738" cy="1029600"/>
        </a:xfrm>
        <a:prstGeom prst="roundRect">
          <a:avLst/>
        </a:prstGeom>
        <a:solidFill>
          <a:schemeClr val="accent2">
            <a:hueOff val="-101803"/>
            <a:satOff val="-873"/>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baseline="0"/>
            <a:t>MeToo</a:t>
          </a:r>
          <a:endParaRPr lang="en-US" sz="4400" kern="1200"/>
        </a:p>
      </dsp:txBody>
      <dsp:txXfrm>
        <a:off x="50261" y="1258865"/>
        <a:ext cx="6308216" cy="929078"/>
      </dsp:txXfrm>
    </dsp:sp>
    <dsp:sp modelId="{F504A849-B210-4593-853A-32A9B962E94A}">
      <dsp:nvSpPr>
        <dsp:cNvPr id="0" name=""/>
        <dsp:cNvSpPr/>
      </dsp:nvSpPr>
      <dsp:spPr>
        <a:xfrm>
          <a:off x="0" y="2364925"/>
          <a:ext cx="6408738" cy="1029600"/>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baseline="0"/>
            <a:t>Rethink </a:t>
          </a:r>
          <a:endParaRPr lang="en-US" sz="4400" kern="1200"/>
        </a:p>
      </dsp:txBody>
      <dsp:txXfrm>
        <a:off x="50261" y="2415186"/>
        <a:ext cx="6308216" cy="929078"/>
      </dsp:txXfrm>
    </dsp:sp>
    <dsp:sp modelId="{217D5757-5026-4524-8496-D435E8CFEC7F}">
      <dsp:nvSpPr>
        <dsp:cNvPr id="0" name=""/>
        <dsp:cNvSpPr/>
      </dsp:nvSpPr>
      <dsp:spPr>
        <a:xfrm>
          <a:off x="0" y="3521245"/>
          <a:ext cx="6408738" cy="1029600"/>
        </a:xfrm>
        <a:prstGeom prst="roundRect">
          <a:avLst/>
        </a:prstGeom>
        <a:solidFill>
          <a:schemeClr val="accent2">
            <a:hueOff val="-305410"/>
            <a:satOff val="-2618"/>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baseline="0"/>
            <a:t>Young Minds</a:t>
          </a:r>
          <a:endParaRPr lang="en-US" sz="4400" kern="1200"/>
        </a:p>
      </dsp:txBody>
      <dsp:txXfrm>
        <a:off x="50261" y="3571506"/>
        <a:ext cx="6308216" cy="929078"/>
      </dsp:txXfrm>
    </dsp:sp>
    <dsp:sp modelId="{74792537-6EF7-4462-9997-ED9AE5448248}">
      <dsp:nvSpPr>
        <dsp:cNvPr id="0" name=""/>
        <dsp:cNvSpPr/>
      </dsp:nvSpPr>
      <dsp:spPr>
        <a:xfrm>
          <a:off x="0" y="4677565"/>
          <a:ext cx="6408738" cy="102960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baseline="0"/>
            <a:t>Rape Crisis</a:t>
          </a:r>
          <a:endParaRPr lang="en-US" sz="4400" kern="1200"/>
        </a:p>
      </dsp:txBody>
      <dsp:txXfrm>
        <a:off x="50261" y="4727826"/>
        <a:ext cx="6308216" cy="9290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56815-A82F-4EA9-8F71-5779FDA18B5C}">
      <dsp:nvSpPr>
        <dsp:cNvPr id="0" name=""/>
        <dsp:cNvSpPr/>
      </dsp:nvSpPr>
      <dsp:spPr>
        <a:xfrm>
          <a:off x="0" y="54429"/>
          <a:ext cx="8548068" cy="68037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baseline="0"/>
            <a:t>Can anyone give examples of racism on the small or large scale?</a:t>
          </a:r>
          <a:endParaRPr lang="en-US" sz="2200" kern="1200"/>
        </a:p>
      </dsp:txBody>
      <dsp:txXfrm>
        <a:off x="19927" y="74356"/>
        <a:ext cx="7734293" cy="640516"/>
      </dsp:txXfrm>
    </dsp:sp>
    <dsp:sp modelId="{72F5F2F6-02D3-48CD-AEC5-2B8B71B0C643}">
      <dsp:nvSpPr>
        <dsp:cNvPr id="0" name=""/>
        <dsp:cNvSpPr/>
      </dsp:nvSpPr>
      <dsp:spPr>
        <a:xfrm>
          <a:off x="638329" y="774866"/>
          <a:ext cx="8548068" cy="6803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baseline="0"/>
            <a:t>Holocaust</a:t>
          </a:r>
          <a:endParaRPr lang="en-US" sz="2200" kern="1200"/>
        </a:p>
      </dsp:txBody>
      <dsp:txXfrm>
        <a:off x="658256" y="794793"/>
        <a:ext cx="7427644" cy="640516"/>
      </dsp:txXfrm>
    </dsp:sp>
    <dsp:sp modelId="{8C471600-919A-438B-821D-140DD5CF995A}">
      <dsp:nvSpPr>
        <dsp:cNvPr id="0" name=""/>
        <dsp:cNvSpPr/>
      </dsp:nvSpPr>
      <dsp:spPr>
        <a:xfrm>
          <a:off x="1276659" y="1549733"/>
          <a:ext cx="8548068" cy="68037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baseline="0"/>
            <a:t>Hate crimes</a:t>
          </a:r>
          <a:endParaRPr lang="en-US" sz="2200" kern="1200"/>
        </a:p>
      </dsp:txBody>
      <dsp:txXfrm>
        <a:off x="1296586" y="1569660"/>
        <a:ext cx="7427644" cy="640516"/>
      </dsp:txXfrm>
    </dsp:sp>
    <dsp:sp modelId="{8D7E7C3B-59D7-4502-8565-BCAE46C08DB4}">
      <dsp:nvSpPr>
        <dsp:cNvPr id="0" name=""/>
        <dsp:cNvSpPr/>
      </dsp:nvSpPr>
      <dsp:spPr>
        <a:xfrm>
          <a:off x="1914989" y="2324599"/>
          <a:ext cx="8548068" cy="6803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baseline="0"/>
            <a:t>Slave trade</a:t>
          </a:r>
          <a:endParaRPr lang="en-US" sz="2200" kern="1200"/>
        </a:p>
      </dsp:txBody>
      <dsp:txXfrm>
        <a:off x="1934916" y="2344526"/>
        <a:ext cx="7427644" cy="640516"/>
      </dsp:txXfrm>
    </dsp:sp>
    <dsp:sp modelId="{37407D90-307D-4AF9-A022-ED0688DBDBD8}">
      <dsp:nvSpPr>
        <dsp:cNvPr id="0" name=""/>
        <dsp:cNvSpPr/>
      </dsp:nvSpPr>
      <dsp:spPr>
        <a:xfrm>
          <a:off x="2553319" y="3099466"/>
          <a:ext cx="8548068" cy="68037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baseline="0"/>
            <a:t>Segregation</a:t>
          </a:r>
          <a:endParaRPr lang="en-US" sz="2200" kern="1200"/>
        </a:p>
      </dsp:txBody>
      <dsp:txXfrm>
        <a:off x="2573246" y="3119393"/>
        <a:ext cx="7427644" cy="640516"/>
      </dsp:txXfrm>
    </dsp:sp>
    <dsp:sp modelId="{F9F03138-AC2A-4EA0-A432-28B854676B88}">
      <dsp:nvSpPr>
        <dsp:cNvPr id="0" name=""/>
        <dsp:cNvSpPr/>
      </dsp:nvSpPr>
      <dsp:spPr>
        <a:xfrm>
          <a:off x="8105827" y="497048"/>
          <a:ext cx="442240" cy="44224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205331" y="497048"/>
        <a:ext cx="243232" cy="332786"/>
      </dsp:txXfrm>
    </dsp:sp>
    <dsp:sp modelId="{5E07AC0C-828A-4A62-8759-C360873CFCF7}">
      <dsp:nvSpPr>
        <dsp:cNvPr id="0" name=""/>
        <dsp:cNvSpPr/>
      </dsp:nvSpPr>
      <dsp:spPr>
        <a:xfrm>
          <a:off x="8744157" y="1271915"/>
          <a:ext cx="442240" cy="44224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843661" y="1271915"/>
        <a:ext cx="243232" cy="332786"/>
      </dsp:txXfrm>
    </dsp:sp>
    <dsp:sp modelId="{0497913C-E36E-4A6F-BE81-FFC3A9EA0C10}">
      <dsp:nvSpPr>
        <dsp:cNvPr id="0" name=""/>
        <dsp:cNvSpPr/>
      </dsp:nvSpPr>
      <dsp:spPr>
        <a:xfrm>
          <a:off x="9382487" y="2035442"/>
          <a:ext cx="442240" cy="44224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481991" y="2035442"/>
        <a:ext cx="243232" cy="332786"/>
      </dsp:txXfrm>
    </dsp:sp>
    <dsp:sp modelId="{456B4651-FFBB-496F-B39D-F5CE331DDAE3}">
      <dsp:nvSpPr>
        <dsp:cNvPr id="0" name=""/>
        <dsp:cNvSpPr/>
      </dsp:nvSpPr>
      <dsp:spPr>
        <a:xfrm>
          <a:off x="10020817" y="2817868"/>
          <a:ext cx="442240" cy="44224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10120321" y="2817868"/>
        <a:ext cx="243232" cy="3327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0810C-9822-49F1-B9B7-7CB25FE4DF1E}">
      <dsp:nvSpPr>
        <dsp:cNvPr id="0" name=""/>
        <dsp:cNvSpPr/>
      </dsp:nvSpPr>
      <dsp:spPr>
        <a:xfrm>
          <a:off x="0" y="4292"/>
          <a:ext cx="6245265" cy="9142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CEB0B9-095E-4730-96F6-F24C715941F2}">
      <dsp:nvSpPr>
        <dsp:cNvPr id="0" name=""/>
        <dsp:cNvSpPr/>
      </dsp:nvSpPr>
      <dsp:spPr>
        <a:xfrm>
          <a:off x="276573" y="210007"/>
          <a:ext cx="502860" cy="5028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695989-6D15-4BB9-9ACA-A1B9A74A83CF}">
      <dsp:nvSpPr>
        <dsp:cNvPr id="0" name=""/>
        <dsp:cNvSpPr/>
      </dsp:nvSpPr>
      <dsp:spPr>
        <a:xfrm>
          <a:off x="1056006" y="4292"/>
          <a:ext cx="5189258" cy="91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62" tIns="96762" rIns="96762" bIns="96762" numCol="1" spcCol="1270" anchor="ctr" anchorCtr="0">
          <a:noAutofit/>
        </a:bodyPr>
        <a:lstStyle/>
        <a:p>
          <a:pPr marL="0" lvl="0" indent="0" algn="l" defTabSz="800100">
            <a:lnSpc>
              <a:spcPct val="90000"/>
            </a:lnSpc>
            <a:spcBef>
              <a:spcPct val="0"/>
            </a:spcBef>
            <a:spcAft>
              <a:spcPct val="35000"/>
            </a:spcAft>
            <a:buNone/>
          </a:pPr>
          <a:r>
            <a:rPr lang="en-GB" sz="1800" kern="1200"/>
            <a:t>Cause and Effect Analysis is a valuable tool for:</a:t>
          </a:r>
          <a:endParaRPr lang="en-US" sz="1800" kern="1200"/>
        </a:p>
      </dsp:txBody>
      <dsp:txXfrm>
        <a:off x="1056006" y="4292"/>
        <a:ext cx="5189258" cy="914291"/>
      </dsp:txXfrm>
    </dsp:sp>
    <dsp:sp modelId="{FE47A302-F1C7-4602-A6DF-7C283A52B3CA}">
      <dsp:nvSpPr>
        <dsp:cNvPr id="0" name=""/>
        <dsp:cNvSpPr/>
      </dsp:nvSpPr>
      <dsp:spPr>
        <a:xfrm>
          <a:off x="0" y="1147156"/>
          <a:ext cx="6245265" cy="9142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CB77B8-134E-4409-ACB5-E1120BCF55A6}">
      <dsp:nvSpPr>
        <dsp:cNvPr id="0" name=""/>
        <dsp:cNvSpPr/>
      </dsp:nvSpPr>
      <dsp:spPr>
        <a:xfrm>
          <a:off x="276573" y="1352871"/>
          <a:ext cx="502860" cy="5028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2857E8-011D-4DC4-AEF4-C042A022CD05}">
      <dsp:nvSpPr>
        <dsp:cNvPr id="0" name=""/>
        <dsp:cNvSpPr/>
      </dsp:nvSpPr>
      <dsp:spPr>
        <a:xfrm>
          <a:off x="1056006" y="1147156"/>
          <a:ext cx="5189258" cy="91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62" tIns="96762" rIns="96762" bIns="96762" numCol="1" spcCol="1270" anchor="ctr" anchorCtr="0">
          <a:noAutofit/>
        </a:bodyPr>
        <a:lstStyle/>
        <a:p>
          <a:pPr marL="0" lvl="0" indent="0" algn="l" defTabSz="800100">
            <a:lnSpc>
              <a:spcPct val="90000"/>
            </a:lnSpc>
            <a:spcBef>
              <a:spcPct val="0"/>
            </a:spcBef>
            <a:spcAft>
              <a:spcPct val="35000"/>
            </a:spcAft>
            <a:buNone/>
          </a:pPr>
          <a:r>
            <a:rPr lang="en-GB" sz="1800" kern="1200"/>
            <a:t>Focusing on causes not symptoms capturing the collective knowledge and experience of a group</a:t>
          </a:r>
          <a:endParaRPr lang="en-US" sz="1800" kern="1200"/>
        </a:p>
      </dsp:txBody>
      <dsp:txXfrm>
        <a:off x="1056006" y="1147156"/>
        <a:ext cx="5189258" cy="914291"/>
      </dsp:txXfrm>
    </dsp:sp>
    <dsp:sp modelId="{D6D5D0E3-1C9B-43EB-9049-3B200000E021}">
      <dsp:nvSpPr>
        <dsp:cNvPr id="0" name=""/>
        <dsp:cNvSpPr/>
      </dsp:nvSpPr>
      <dsp:spPr>
        <a:xfrm>
          <a:off x="0" y="2290019"/>
          <a:ext cx="6245265" cy="9142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421A3-3FB8-45BB-B04A-DC1E8263437A}">
      <dsp:nvSpPr>
        <dsp:cNvPr id="0" name=""/>
        <dsp:cNvSpPr/>
      </dsp:nvSpPr>
      <dsp:spPr>
        <a:xfrm>
          <a:off x="276573" y="2495735"/>
          <a:ext cx="502860" cy="5028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8D4907-1A7C-42B9-904F-01ED360E39E6}">
      <dsp:nvSpPr>
        <dsp:cNvPr id="0" name=""/>
        <dsp:cNvSpPr/>
      </dsp:nvSpPr>
      <dsp:spPr>
        <a:xfrm>
          <a:off x="1056006" y="2290019"/>
          <a:ext cx="5189258" cy="91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62" tIns="96762" rIns="96762" bIns="96762" numCol="1" spcCol="1270" anchor="ctr" anchorCtr="0">
          <a:noAutofit/>
        </a:bodyPr>
        <a:lstStyle/>
        <a:p>
          <a:pPr marL="0" lvl="0" indent="0" algn="l" defTabSz="800100">
            <a:lnSpc>
              <a:spcPct val="90000"/>
            </a:lnSpc>
            <a:spcBef>
              <a:spcPct val="0"/>
            </a:spcBef>
            <a:spcAft>
              <a:spcPct val="35000"/>
            </a:spcAft>
            <a:buNone/>
          </a:pPr>
          <a:r>
            <a:rPr lang="en-GB" sz="1800" kern="1200"/>
            <a:t>Providing a picture of why an effect/problem is happening</a:t>
          </a:r>
          <a:endParaRPr lang="en-US" sz="1800" kern="1200"/>
        </a:p>
      </dsp:txBody>
      <dsp:txXfrm>
        <a:off x="1056006" y="2290019"/>
        <a:ext cx="5189258" cy="914291"/>
      </dsp:txXfrm>
    </dsp:sp>
    <dsp:sp modelId="{58FA9EDC-DC8F-455B-BF01-FEA400FEE8BE}">
      <dsp:nvSpPr>
        <dsp:cNvPr id="0" name=""/>
        <dsp:cNvSpPr/>
      </dsp:nvSpPr>
      <dsp:spPr>
        <a:xfrm>
          <a:off x="0" y="3432883"/>
          <a:ext cx="6245265" cy="91429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0CFAC8-84BA-4F40-BADA-BF503481A2E3}">
      <dsp:nvSpPr>
        <dsp:cNvPr id="0" name=""/>
        <dsp:cNvSpPr/>
      </dsp:nvSpPr>
      <dsp:spPr>
        <a:xfrm>
          <a:off x="276573" y="3638599"/>
          <a:ext cx="502860" cy="5028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C46EA0-EDAF-479D-ACEE-FCD9E86B2A67}">
      <dsp:nvSpPr>
        <dsp:cNvPr id="0" name=""/>
        <dsp:cNvSpPr/>
      </dsp:nvSpPr>
      <dsp:spPr>
        <a:xfrm>
          <a:off x="1056006" y="3432883"/>
          <a:ext cx="5189258" cy="91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62" tIns="96762" rIns="96762" bIns="96762" numCol="1" spcCol="1270" anchor="ctr" anchorCtr="0">
          <a:noAutofit/>
        </a:bodyPr>
        <a:lstStyle/>
        <a:p>
          <a:pPr marL="0" lvl="0" indent="0" algn="l" defTabSz="800100">
            <a:lnSpc>
              <a:spcPct val="90000"/>
            </a:lnSpc>
            <a:spcBef>
              <a:spcPct val="0"/>
            </a:spcBef>
            <a:spcAft>
              <a:spcPct val="35000"/>
            </a:spcAft>
            <a:buNone/>
          </a:pPr>
          <a:r>
            <a:rPr lang="en-GB" sz="1800" kern="1200"/>
            <a:t>Establishing a sound basis for further data gathering and action</a:t>
          </a:r>
          <a:endParaRPr lang="en-US" sz="1800" kern="1200"/>
        </a:p>
      </dsp:txBody>
      <dsp:txXfrm>
        <a:off x="1056006" y="3432883"/>
        <a:ext cx="5189258" cy="914291"/>
      </dsp:txXfrm>
    </dsp:sp>
    <dsp:sp modelId="{27DA0929-54A3-4E82-AA24-F10159E60831}">
      <dsp:nvSpPr>
        <dsp:cNvPr id="0" name=""/>
        <dsp:cNvSpPr/>
      </dsp:nvSpPr>
      <dsp:spPr>
        <a:xfrm>
          <a:off x="0" y="4575747"/>
          <a:ext cx="6245265" cy="91429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F51C55-96D4-4D6E-8FE3-5F8B14FFEAB4}">
      <dsp:nvSpPr>
        <dsp:cNvPr id="0" name=""/>
        <dsp:cNvSpPr/>
      </dsp:nvSpPr>
      <dsp:spPr>
        <a:xfrm>
          <a:off x="276573" y="4781463"/>
          <a:ext cx="502860" cy="5028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FDEFC8-E8C5-4FCF-8E25-5DC5D7109B8C}">
      <dsp:nvSpPr>
        <dsp:cNvPr id="0" name=""/>
        <dsp:cNvSpPr/>
      </dsp:nvSpPr>
      <dsp:spPr>
        <a:xfrm>
          <a:off x="1056006" y="4575747"/>
          <a:ext cx="5189258" cy="91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62" tIns="96762" rIns="96762" bIns="96762" numCol="1" spcCol="1270" anchor="ctr" anchorCtr="0">
          <a:noAutofit/>
        </a:bodyPr>
        <a:lstStyle/>
        <a:p>
          <a:pPr marL="0" lvl="0" indent="0" algn="l" defTabSz="800100">
            <a:lnSpc>
              <a:spcPct val="90000"/>
            </a:lnSpc>
            <a:spcBef>
              <a:spcPct val="0"/>
            </a:spcBef>
            <a:spcAft>
              <a:spcPct val="35000"/>
            </a:spcAft>
            <a:buNone/>
          </a:pPr>
          <a:r>
            <a:rPr lang="en-GB" sz="1800" kern="1200"/>
            <a:t>Cause and Effect Analysis can also be used to identify all of the areas that need to be tackled to generate a positive effect.</a:t>
          </a:r>
          <a:endParaRPr lang="en-US" sz="1800" kern="1200"/>
        </a:p>
      </dsp:txBody>
      <dsp:txXfrm>
        <a:off x="1056006" y="4575747"/>
        <a:ext cx="5189258" cy="91429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F8D96-F133-4E35-8847-4034078EF475}">
      <dsp:nvSpPr>
        <dsp:cNvPr id="0" name=""/>
        <dsp:cNvSpPr/>
      </dsp:nvSpPr>
      <dsp:spPr>
        <a:xfrm>
          <a:off x="0" y="3467"/>
          <a:ext cx="12100560" cy="6313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73696C-6B22-4E49-B446-E4F54322BADC}">
      <dsp:nvSpPr>
        <dsp:cNvPr id="0" name=""/>
        <dsp:cNvSpPr/>
      </dsp:nvSpPr>
      <dsp:spPr>
        <a:xfrm>
          <a:off x="190982" y="145520"/>
          <a:ext cx="347579" cy="3472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5817B2-3CA2-4BA4-9ECC-9EE2234020D7}">
      <dsp:nvSpPr>
        <dsp:cNvPr id="0" name=""/>
        <dsp:cNvSpPr/>
      </dsp:nvSpPr>
      <dsp:spPr>
        <a:xfrm>
          <a:off x="729544" y="3467"/>
          <a:ext cx="11327194" cy="710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170" tIns="75170" rIns="75170" bIns="75170" numCol="1" spcCol="1270" anchor="ctr" anchorCtr="0">
          <a:noAutofit/>
        </a:bodyPr>
        <a:lstStyle/>
        <a:p>
          <a:pPr marL="0" lvl="0" indent="0" algn="l" defTabSz="622300">
            <a:lnSpc>
              <a:spcPct val="100000"/>
            </a:lnSpc>
            <a:spcBef>
              <a:spcPct val="0"/>
            </a:spcBef>
            <a:spcAft>
              <a:spcPct val="35000"/>
            </a:spcAft>
            <a:buNone/>
          </a:pPr>
          <a:r>
            <a:rPr lang="en-GB" sz="1400" kern="1200" dirty="0"/>
            <a:t>It is common for people working on improvement efforts to jump to conclusions without studying the causes, target one possible cause while ignoring others, and take actions aimed at surface symptoms</a:t>
          </a:r>
          <a:br>
            <a:rPr lang="en-GB" sz="1400" kern="1200" dirty="0"/>
          </a:br>
          <a:endParaRPr lang="en-US" sz="1400" kern="1200" dirty="0"/>
        </a:p>
      </dsp:txBody>
      <dsp:txXfrm>
        <a:off x="729544" y="3467"/>
        <a:ext cx="11327194" cy="710264"/>
      </dsp:txXfrm>
    </dsp:sp>
    <dsp:sp modelId="{FF6B947C-AF81-4E90-A8F8-DAFAB7A2ED91}">
      <dsp:nvSpPr>
        <dsp:cNvPr id="0" name=""/>
        <dsp:cNvSpPr/>
      </dsp:nvSpPr>
      <dsp:spPr>
        <a:xfrm>
          <a:off x="0" y="891298"/>
          <a:ext cx="12100560" cy="6313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51F007-23EA-46D2-9E94-01291509C484}">
      <dsp:nvSpPr>
        <dsp:cNvPr id="0" name=""/>
        <dsp:cNvSpPr/>
      </dsp:nvSpPr>
      <dsp:spPr>
        <a:xfrm>
          <a:off x="190982" y="1033350"/>
          <a:ext cx="347579" cy="3472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55D5C8-E92F-4610-A741-D12469EF510B}">
      <dsp:nvSpPr>
        <dsp:cNvPr id="0" name=""/>
        <dsp:cNvSpPr/>
      </dsp:nvSpPr>
      <dsp:spPr>
        <a:xfrm>
          <a:off x="729544" y="891298"/>
          <a:ext cx="11327194" cy="710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170" tIns="75170" rIns="75170" bIns="75170" numCol="1" spcCol="1270" anchor="ctr" anchorCtr="0">
          <a:noAutofit/>
        </a:bodyPr>
        <a:lstStyle/>
        <a:p>
          <a:pPr marL="0" lvl="0" indent="0" algn="l" defTabSz="622300">
            <a:lnSpc>
              <a:spcPct val="100000"/>
            </a:lnSpc>
            <a:spcBef>
              <a:spcPct val="0"/>
            </a:spcBef>
            <a:spcAft>
              <a:spcPct val="35000"/>
            </a:spcAft>
            <a:buNone/>
          </a:pPr>
          <a:r>
            <a:rPr lang="en-GB" sz="1400" kern="1200"/>
            <a:t>Cause-and-effect diagrams are designed to:</a:t>
          </a:r>
          <a:endParaRPr lang="en-US" sz="1400" kern="1200"/>
        </a:p>
      </dsp:txBody>
      <dsp:txXfrm>
        <a:off x="729544" y="891298"/>
        <a:ext cx="11327194" cy="710264"/>
      </dsp:txXfrm>
    </dsp:sp>
    <dsp:sp modelId="{16B6A06B-C8D7-4847-81AD-04FF3244EAE8}">
      <dsp:nvSpPr>
        <dsp:cNvPr id="0" name=""/>
        <dsp:cNvSpPr/>
      </dsp:nvSpPr>
      <dsp:spPr>
        <a:xfrm>
          <a:off x="0" y="1779128"/>
          <a:ext cx="12100560" cy="6313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2AC57A-B466-4D79-BA56-D0672B1027F7}">
      <dsp:nvSpPr>
        <dsp:cNvPr id="0" name=""/>
        <dsp:cNvSpPr/>
      </dsp:nvSpPr>
      <dsp:spPr>
        <a:xfrm>
          <a:off x="190982" y="1921181"/>
          <a:ext cx="347579" cy="3472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5D31C6-602D-4917-8FBB-8B3836C5A15B}">
      <dsp:nvSpPr>
        <dsp:cNvPr id="0" name=""/>
        <dsp:cNvSpPr/>
      </dsp:nvSpPr>
      <dsp:spPr>
        <a:xfrm>
          <a:off x="729544" y="1779128"/>
          <a:ext cx="11327194" cy="710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170" tIns="75170" rIns="75170" bIns="75170" numCol="1" spcCol="1270" anchor="ctr" anchorCtr="0">
          <a:noAutofit/>
        </a:bodyPr>
        <a:lstStyle/>
        <a:p>
          <a:pPr marL="0" lvl="0" indent="0" algn="l" defTabSz="622300">
            <a:lnSpc>
              <a:spcPct val="100000"/>
            </a:lnSpc>
            <a:spcBef>
              <a:spcPct val="0"/>
            </a:spcBef>
            <a:spcAft>
              <a:spcPct val="35000"/>
            </a:spcAft>
            <a:buNone/>
          </a:pPr>
          <a:r>
            <a:rPr lang="en-GB" sz="1400" kern="1200"/>
            <a:t>Stimulating thinking during a brainstorm of potential causes</a:t>
          </a:r>
          <a:endParaRPr lang="en-US" sz="1400" kern="1200"/>
        </a:p>
      </dsp:txBody>
      <dsp:txXfrm>
        <a:off x="729544" y="1779128"/>
        <a:ext cx="11327194" cy="710264"/>
      </dsp:txXfrm>
    </dsp:sp>
    <dsp:sp modelId="{D17A7BB6-0118-4B50-A08A-FB4A019007B3}">
      <dsp:nvSpPr>
        <dsp:cNvPr id="0" name=""/>
        <dsp:cNvSpPr/>
      </dsp:nvSpPr>
      <dsp:spPr>
        <a:xfrm>
          <a:off x="0" y="2666959"/>
          <a:ext cx="12100560" cy="6313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3F7F57-00DD-4DF2-8728-630F2C91CD01}">
      <dsp:nvSpPr>
        <dsp:cNvPr id="0" name=""/>
        <dsp:cNvSpPr/>
      </dsp:nvSpPr>
      <dsp:spPr>
        <a:xfrm>
          <a:off x="190982" y="2809012"/>
          <a:ext cx="347579" cy="3472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0A35DA-6E77-4C1B-8887-2E33BBC2B93E}">
      <dsp:nvSpPr>
        <dsp:cNvPr id="0" name=""/>
        <dsp:cNvSpPr/>
      </dsp:nvSpPr>
      <dsp:spPr>
        <a:xfrm>
          <a:off x="729544" y="2666959"/>
          <a:ext cx="11327194" cy="710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170" tIns="75170" rIns="75170" bIns="75170" numCol="1" spcCol="1270" anchor="ctr" anchorCtr="0">
          <a:noAutofit/>
        </a:bodyPr>
        <a:lstStyle/>
        <a:p>
          <a:pPr marL="0" lvl="0" indent="0" algn="l" defTabSz="622300">
            <a:lnSpc>
              <a:spcPct val="100000"/>
            </a:lnSpc>
            <a:spcBef>
              <a:spcPct val="0"/>
            </a:spcBef>
            <a:spcAft>
              <a:spcPct val="35000"/>
            </a:spcAft>
            <a:buNone/>
          </a:pPr>
          <a:r>
            <a:rPr lang="en-GB" sz="1400" kern="1200"/>
            <a:t>Providing a structure to understand the relationships between many possible causes of a problem</a:t>
          </a:r>
          <a:endParaRPr lang="en-US" sz="1400" kern="1200"/>
        </a:p>
      </dsp:txBody>
      <dsp:txXfrm>
        <a:off x="729544" y="2666959"/>
        <a:ext cx="11327194" cy="710264"/>
      </dsp:txXfrm>
    </dsp:sp>
    <dsp:sp modelId="{CFCF33DB-59E0-4B3D-97EE-0492EBCA74B3}">
      <dsp:nvSpPr>
        <dsp:cNvPr id="0" name=""/>
        <dsp:cNvSpPr/>
      </dsp:nvSpPr>
      <dsp:spPr>
        <a:xfrm>
          <a:off x="0" y="3554790"/>
          <a:ext cx="12100560" cy="6313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0DE206-9963-4FCB-8D22-96A8E7190242}">
      <dsp:nvSpPr>
        <dsp:cNvPr id="0" name=""/>
        <dsp:cNvSpPr/>
      </dsp:nvSpPr>
      <dsp:spPr>
        <a:xfrm>
          <a:off x="190982" y="3696843"/>
          <a:ext cx="347579" cy="3472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2BE63B-9389-4832-8C52-157650B6A3B4}">
      <dsp:nvSpPr>
        <dsp:cNvPr id="0" name=""/>
        <dsp:cNvSpPr/>
      </dsp:nvSpPr>
      <dsp:spPr>
        <a:xfrm>
          <a:off x="729544" y="3554790"/>
          <a:ext cx="11327194" cy="710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170" tIns="75170" rIns="75170" bIns="75170" numCol="1" spcCol="1270" anchor="ctr" anchorCtr="0">
          <a:noAutofit/>
        </a:bodyPr>
        <a:lstStyle/>
        <a:p>
          <a:pPr marL="0" lvl="0" indent="0" algn="l" defTabSz="622300">
            <a:lnSpc>
              <a:spcPct val="100000"/>
            </a:lnSpc>
            <a:spcBef>
              <a:spcPct val="0"/>
            </a:spcBef>
            <a:spcAft>
              <a:spcPct val="35000"/>
            </a:spcAft>
            <a:buNone/>
          </a:pPr>
          <a:r>
            <a:rPr lang="en-GB" sz="1400" kern="1200"/>
            <a:t>Giving people a framework for planning what data to collect</a:t>
          </a:r>
          <a:endParaRPr lang="en-US" sz="1400" kern="1200"/>
        </a:p>
      </dsp:txBody>
      <dsp:txXfrm>
        <a:off x="729544" y="3554790"/>
        <a:ext cx="11327194" cy="710264"/>
      </dsp:txXfrm>
    </dsp:sp>
    <dsp:sp modelId="{7F71D542-6C18-4C96-ADB5-42E450D98B1B}">
      <dsp:nvSpPr>
        <dsp:cNvPr id="0" name=""/>
        <dsp:cNvSpPr/>
      </dsp:nvSpPr>
      <dsp:spPr>
        <a:xfrm>
          <a:off x="0" y="4442621"/>
          <a:ext cx="12100560" cy="6313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76A269-ED4D-4716-B15E-5C0E2D300F3B}">
      <dsp:nvSpPr>
        <dsp:cNvPr id="0" name=""/>
        <dsp:cNvSpPr/>
      </dsp:nvSpPr>
      <dsp:spPr>
        <a:xfrm>
          <a:off x="190982" y="4584674"/>
          <a:ext cx="347579" cy="3472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4A5076-56DA-47FA-83BE-84FB0E8FDE26}">
      <dsp:nvSpPr>
        <dsp:cNvPr id="0" name=""/>
        <dsp:cNvSpPr/>
      </dsp:nvSpPr>
      <dsp:spPr>
        <a:xfrm>
          <a:off x="729544" y="4442621"/>
          <a:ext cx="11327194" cy="710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170" tIns="75170" rIns="75170" bIns="75170" numCol="1" spcCol="1270" anchor="ctr" anchorCtr="0">
          <a:noAutofit/>
        </a:bodyPr>
        <a:lstStyle/>
        <a:p>
          <a:pPr marL="0" lvl="0" indent="0" algn="l" defTabSz="622300">
            <a:lnSpc>
              <a:spcPct val="100000"/>
            </a:lnSpc>
            <a:spcBef>
              <a:spcPct val="0"/>
            </a:spcBef>
            <a:spcAft>
              <a:spcPct val="35000"/>
            </a:spcAft>
            <a:buNone/>
          </a:pPr>
          <a:r>
            <a:rPr lang="en-GB" sz="1400" kern="1200"/>
            <a:t>Serving as a visual display of causes that have been studied</a:t>
          </a:r>
          <a:endParaRPr lang="en-US" sz="1400" kern="1200"/>
        </a:p>
      </dsp:txBody>
      <dsp:txXfrm>
        <a:off x="729544" y="4442621"/>
        <a:ext cx="11327194" cy="710264"/>
      </dsp:txXfrm>
    </dsp:sp>
    <dsp:sp modelId="{C5974FE6-188A-45FD-9F1F-994F4BCD79E9}">
      <dsp:nvSpPr>
        <dsp:cNvPr id="0" name=""/>
        <dsp:cNvSpPr/>
      </dsp:nvSpPr>
      <dsp:spPr>
        <a:xfrm>
          <a:off x="0" y="5330452"/>
          <a:ext cx="12100560" cy="6313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7CC2B7-7F23-49D0-A0B4-3E1EA4B6FBFB}">
      <dsp:nvSpPr>
        <dsp:cNvPr id="0" name=""/>
        <dsp:cNvSpPr/>
      </dsp:nvSpPr>
      <dsp:spPr>
        <a:xfrm>
          <a:off x="190982" y="5472505"/>
          <a:ext cx="347579" cy="34724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611DB8-1A74-4B8D-80E5-0D57CCE7D815}">
      <dsp:nvSpPr>
        <dsp:cNvPr id="0" name=""/>
        <dsp:cNvSpPr/>
      </dsp:nvSpPr>
      <dsp:spPr>
        <a:xfrm>
          <a:off x="729544" y="5330452"/>
          <a:ext cx="11327194" cy="710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170" tIns="75170" rIns="75170" bIns="75170" numCol="1" spcCol="1270" anchor="ctr" anchorCtr="0">
          <a:noAutofit/>
        </a:bodyPr>
        <a:lstStyle/>
        <a:p>
          <a:pPr marL="0" lvl="0" indent="0" algn="l" defTabSz="622300">
            <a:lnSpc>
              <a:spcPct val="100000"/>
            </a:lnSpc>
            <a:spcBef>
              <a:spcPct val="0"/>
            </a:spcBef>
            <a:spcAft>
              <a:spcPct val="35000"/>
            </a:spcAft>
            <a:buNone/>
          </a:pPr>
          <a:r>
            <a:rPr lang="en-GB" sz="1400" kern="1200"/>
            <a:t>Helping team members communicate within the team and with the rest of the organization</a:t>
          </a:r>
          <a:endParaRPr lang="en-US" sz="1400" kern="1200"/>
        </a:p>
      </dsp:txBody>
      <dsp:txXfrm>
        <a:off x="729544" y="5330452"/>
        <a:ext cx="11327194" cy="71026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86525-9482-4C60-8A84-1315C507F3D4}" type="datetimeFigureOut">
              <a:rPr lang="en-GB" smtClean="0"/>
              <a:t>05/02/2026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2421B0-D0A1-4EA4-8295-929A4A71AE7F}" type="slidenum">
              <a:rPr lang="en-GB" smtClean="0"/>
              <a:t>‹#›</a:t>
            </a:fld>
            <a:endParaRPr lang="en-GB"/>
          </a:p>
        </p:txBody>
      </p:sp>
    </p:spTree>
    <p:extLst>
      <p:ext uri="{BB962C8B-B14F-4D97-AF65-F5344CB8AC3E}">
        <p14:creationId xmlns:p14="http://schemas.microsoft.com/office/powerpoint/2010/main" val="4283937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term, and in particular, the adjective intended use was to describe the mischievous and evil quality of problems, and where proposed solutions provide additional problems. </a:t>
            </a:r>
          </a:p>
        </p:txBody>
      </p:sp>
      <p:sp>
        <p:nvSpPr>
          <p:cNvPr id="4" name="Slide Number Placeholder 3"/>
          <p:cNvSpPr>
            <a:spLocks noGrp="1"/>
          </p:cNvSpPr>
          <p:nvPr>
            <p:ph type="sldNum" sz="quarter" idx="5"/>
          </p:nvPr>
        </p:nvSpPr>
        <p:spPr/>
        <p:txBody>
          <a:bodyPr/>
          <a:lstStyle/>
          <a:p>
            <a:fld id="{E72421B0-D0A1-4EA4-8295-929A4A71AE7F}" type="slidenum">
              <a:rPr lang="en-GB" smtClean="0"/>
              <a:t>3</a:t>
            </a:fld>
            <a:endParaRPr lang="en-GB"/>
          </a:p>
        </p:txBody>
      </p:sp>
    </p:spTree>
    <p:extLst>
      <p:ext uri="{BB962C8B-B14F-4D97-AF65-F5344CB8AC3E}">
        <p14:creationId xmlns:p14="http://schemas.microsoft.com/office/powerpoint/2010/main" val="3221380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2421B0-D0A1-4EA4-8295-929A4A71AE7F}" type="slidenum">
              <a:rPr lang="en-GB" smtClean="0"/>
              <a:t>4</a:t>
            </a:fld>
            <a:endParaRPr lang="en-GB"/>
          </a:p>
        </p:txBody>
      </p:sp>
    </p:spTree>
    <p:extLst>
      <p:ext uri="{BB962C8B-B14F-4D97-AF65-F5344CB8AC3E}">
        <p14:creationId xmlns:p14="http://schemas.microsoft.com/office/powerpoint/2010/main" val="1605771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2421B0-D0A1-4EA4-8295-929A4A71AE7F}" type="slidenum">
              <a:rPr lang="en-GB" smtClean="0"/>
              <a:t>5</a:t>
            </a:fld>
            <a:endParaRPr lang="en-GB"/>
          </a:p>
        </p:txBody>
      </p:sp>
    </p:spTree>
    <p:extLst>
      <p:ext uri="{BB962C8B-B14F-4D97-AF65-F5344CB8AC3E}">
        <p14:creationId xmlns:p14="http://schemas.microsoft.com/office/powerpoint/2010/main" val="2493288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Climate change contributes towards significant social issues, or example: </a:t>
            </a:r>
          </a:p>
          <a:p>
            <a:endParaRPr lang="en-GB" dirty="0"/>
          </a:p>
          <a:p>
            <a:r>
              <a:rPr lang="en-GB" dirty="0"/>
              <a:t>Air and water quality </a:t>
            </a:r>
          </a:p>
          <a:p>
            <a:r>
              <a:rPr lang="en-GB" dirty="0"/>
              <a:t>Food production </a:t>
            </a:r>
          </a:p>
          <a:p>
            <a:r>
              <a:rPr lang="en-GB" dirty="0"/>
              <a:t>Cost of living</a:t>
            </a:r>
          </a:p>
          <a:p>
            <a:r>
              <a:rPr lang="en-GB" dirty="0"/>
              <a:t>Quality of living conditions </a:t>
            </a:r>
          </a:p>
          <a:p>
            <a:r>
              <a:rPr lang="en-GB" dirty="0"/>
              <a:t>Illnesses </a:t>
            </a:r>
          </a:p>
          <a:p>
            <a:r>
              <a:rPr lang="en-GB" dirty="0"/>
              <a:t>Increased pressure on health and social care services</a:t>
            </a:r>
          </a:p>
          <a:p>
            <a:r>
              <a:rPr lang="en-GB" dirty="0"/>
              <a:t> </a:t>
            </a:r>
          </a:p>
        </p:txBody>
      </p:sp>
      <p:sp>
        <p:nvSpPr>
          <p:cNvPr id="4" name="Slide Number Placeholder 3"/>
          <p:cNvSpPr>
            <a:spLocks noGrp="1"/>
          </p:cNvSpPr>
          <p:nvPr>
            <p:ph type="sldNum" sz="quarter" idx="5"/>
          </p:nvPr>
        </p:nvSpPr>
        <p:spPr/>
        <p:txBody>
          <a:bodyPr/>
          <a:lstStyle/>
          <a:p>
            <a:fld id="{E72421B0-D0A1-4EA4-8295-929A4A71AE7F}" type="slidenum">
              <a:rPr lang="en-GB" smtClean="0"/>
              <a:t>6</a:t>
            </a:fld>
            <a:endParaRPr lang="en-GB"/>
          </a:p>
        </p:txBody>
      </p:sp>
    </p:spTree>
    <p:extLst>
      <p:ext uri="{BB962C8B-B14F-4D97-AF65-F5344CB8AC3E}">
        <p14:creationId xmlns:p14="http://schemas.microsoft.com/office/powerpoint/2010/main" val="2067881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Resit written 20</a:t>
            </a:r>
            <a:r>
              <a:rPr lang="en-GB" baseline="30000" dirty="0"/>
              <a:t>th</a:t>
            </a:r>
            <a:r>
              <a:rPr lang="en-GB" dirty="0"/>
              <a:t> March </a:t>
            </a:r>
          </a:p>
          <a:p>
            <a:r>
              <a:rPr lang="en-GB" dirty="0"/>
              <a:t>Practical Week commencing 23</a:t>
            </a:r>
            <a:r>
              <a:rPr lang="en-GB" baseline="30000" dirty="0"/>
              <a:t>rd</a:t>
            </a:r>
            <a:r>
              <a:rPr lang="en-GB" dirty="0"/>
              <a:t> March </a:t>
            </a:r>
          </a:p>
          <a:p>
            <a:r>
              <a:rPr lang="en-GB" dirty="0"/>
              <a:t>5015-resit Dominika </a:t>
            </a:r>
          </a:p>
        </p:txBody>
      </p:sp>
      <p:sp>
        <p:nvSpPr>
          <p:cNvPr id="4" name="Slide Number Placeholder 3"/>
          <p:cNvSpPr>
            <a:spLocks noGrp="1"/>
          </p:cNvSpPr>
          <p:nvPr>
            <p:ph type="sldNum" sz="quarter" idx="5"/>
          </p:nvPr>
        </p:nvSpPr>
        <p:spPr/>
        <p:txBody>
          <a:bodyPr/>
          <a:lstStyle/>
          <a:p>
            <a:fld id="{E72421B0-D0A1-4EA4-8295-929A4A71AE7F}" type="slidenum">
              <a:rPr lang="en-GB" smtClean="0"/>
              <a:t>7</a:t>
            </a:fld>
            <a:endParaRPr lang="en-GB"/>
          </a:p>
        </p:txBody>
      </p:sp>
    </p:spTree>
    <p:extLst>
      <p:ext uri="{BB962C8B-B14F-4D97-AF65-F5344CB8AC3E}">
        <p14:creationId xmlns:p14="http://schemas.microsoft.com/office/powerpoint/2010/main" val="1135187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2421B0-D0A1-4EA4-8295-929A4A71AE7F}" type="slidenum">
              <a:rPr lang="en-GB" smtClean="0"/>
              <a:t>32</a:t>
            </a:fld>
            <a:endParaRPr lang="en-GB"/>
          </a:p>
        </p:txBody>
      </p:sp>
    </p:spTree>
    <p:extLst>
      <p:ext uri="{BB962C8B-B14F-4D97-AF65-F5344CB8AC3E}">
        <p14:creationId xmlns:p14="http://schemas.microsoft.com/office/powerpoint/2010/main" val="813874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2/5/2026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49589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2/5/2026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1612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2/5/2026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476616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2/5/2026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44357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2/5/2026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72206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2/5/2026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94669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2/5/2026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82661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2/5/2026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71851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2/5/2026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04935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2/5/2026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09472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2/5/2026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77506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2/5/2026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237858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png"/><Relationship Id="rId7"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svg"/><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3.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2.xml"/><Relationship Id="rId1" Type="http://schemas.openxmlformats.org/officeDocument/2006/relationships/video" Target="https://www.youtube.com/embed/Wlu5_nyyxpM?feature=oembed" TargetMode="External"/><Relationship Id="rId4" Type="http://schemas.openxmlformats.org/officeDocument/2006/relationships/image" Target="../media/image50.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childreninwales.org.uk/application/files/2817/3831/2862/CIW_Poverty_Report_Standalone_CYP_English_V3.pdf" TargetMode="External"/><Relationship Id="rId7" Type="http://schemas.openxmlformats.org/officeDocument/2006/relationships/hyperlink" Target="file:///C:\Users\j.wyatt\Downloads\Housing%20affordability%20in%20England%20and%20Wales%202024.pdf" TargetMode="External"/><Relationship Id="rId2" Type="http://schemas.openxmlformats.org/officeDocument/2006/relationships/hyperlink" Target="https://endchildpoverty.org.uk/wp-content/uploads/2025/07/End-Child-Poverty-Briefing.pdf" TargetMode="External"/><Relationship Id="rId1" Type="http://schemas.openxmlformats.org/officeDocument/2006/relationships/slideLayout" Target="../slideLayouts/slideLayout2.xml"/><Relationship Id="rId6" Type="http://schemas.openxmlformats.org/officeDocument/2006/relationships/hyperlink" Target="https://lordslibrary.parliament.uk/climate-change-induced-migration-uk-collaboration-with-international-partners/#heading-1" TargetMode="External"/><Relationship Id="rId5" Type="http://schemas.openxmlformats.org/officeDocument/2006/relationships/hyperlink" Target="https://www.ofcom.org.uk/siteassets/resources/documents/research-and-data/media-literacy-research/children/childrens-media-use-and-attitudes-report-2025/childrens-media-literacy-report-2025.pdf?v=396621" TargetMode="External"/><Relationship Id="rId4" Type="http://schemas.openxmlformats.org/officeDocument/2006/relationships/hyperlink" Target="https://www.moneyandmentalhealth.org/wp-content/uploads/2022/06/Cost-of-living-crisis-policy-note-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3F0235-E1AE-B957-86E5-8CF0113E115B}"/>
              </a:ext>
            </a:extLst>
          </p:cNvPr>
          <p:cNvSpPr>
            <a:spLocks noGrp="1"/>
          </p:cNvSpPr>
          <p:nvPr>
            <p:ph type="ctrTitle"/>
          </p:nvPr>
        </p:nvSpPr>
        <p:spPr>
          <a:xfrm>
            <a:off x="5604552" y="871758"/>
            <a:ext cx="5825448" cy="3871143"/>
          </a:xfrm>
        </p:spPr>
        <p:txBody>
          <a:bodyPr>
            <a:normAutofit/>
          </a:bodyPr>
          <a:lstStyle/>
          <a:p>
            <a:pPr algn="ctr"/>
            <a:r>
              <a:rPr lang="en-GB" dirty="0"/>
              <a:t>Contemporary Challenges: Wicked Problems </a:t>
            </a:r>
          </a:p>
        </p:txBody>
      </p:sp>
      <p:pic>
        <p:nvPicPr>
          <p:cNvPr id="8" name="Picture 7">
            <a:extLst>
              <a:ext uri="{FF2B5EF4-FFF2-40B4-BE49-F238E27FC236}">
                <a16:creationId xmlns:a16="http://schemas.microsoft.com/office/drawing/2014/main" id="{9DF8099E-0A9D-9265-3D5A-B62D08F171A9}"/>
              </a:ext>
            </a:extLst>
          </p:cNvPr>
          <p:cNvPicPr>
            <a:picLocks noChangeAspect="1"/>
          </p:cNvPicPr>
          <p:nvPr/>
        </p:nvPicPr>
        <p:blipFill>
          <a:blip r:embed="rId2"/>
          <a:srcRect t="6133" r="-1" b="-1"/>
          <a:stretch>
            <a:fillRect/>
          </a:stretch>
        </p:blipFill>
        <p:spPr>
          <a:xfrm>
            <a:off x="1" y="10"/>
            <a:ext cx="4876799" cy="6857989"/>
          </a:xfrm>
          <a:prstGeom prst="rect">
            <a:avLst/>
          </a:prstGeom>
        </p:spPr>
      </p:pic>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8950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840AF-9447-EDB4-5120-4BF32C52A16C}"/>
              </a:ext>
            </a:extLst>
          </p:cNvPr>
          <p:cNvSpPr>
            <a:spLocks noGrp="1"/>
          </p:cNvSpPr>
          <p:nvPr>
            <p:ph type="title"/>
          </p:nvPr>
        </p:nvSpPr>
        <p:spPr>
          <a:xfrm>
            <a:off x="700087" y="909638"/>
            <a:ext cx="10691813" cy="1155618"/>
          </a:xfrm>
        </p:spPr>
        <p:txBody>
          <a:bodyPr>
            <a:normAutofit/>
          </a:bodyPr>
          <a:lstStyle/>
          <a:p>
            <a:r>
              <a:rPr lang="en-GB" dirty="0"/>
              <a:t>Contents Page </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CC4A2E4-0DA3-453C-637B-25A076101424}"/>
              </a:ext>
            </a:extLst>
          </p:cNvPr>
          <p:cNvGraphicFramePr>
            <a:graphicFrameLocks noGrp="1"/>
          </p:cNvGraphicFramePr>
          <p:nvPr>
            <p:ph idx="1"/>
            <p:extLst>
              <p:ext uri="{D42A27DB-BD31-4B8C-83A1-F6EECF244321}">
                <p14:modId xmlns:p14="http://schemas.microsoft.com/office/powerpoint/2010/main" val="2150519235"/>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2141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50E611-0444-401D-BA02-7CF2E0050D1E}"/>
              </a:ext>
            </a:extLst>
          </p:cNvPr>
          <p:cNvSpPr>
            <a:spLocks noGrp="1"/>
          </p:cNvSpPr>
          <p:nvPr>
            <p:ph type="title"/>
          </p:nvPr>
        </p:nvSpPr>
        <p:spPr>
          <a:xfrm>
            <a:off x="868895" y="534459"/>
            <a:ext cx="3623818" cy="2348458"/>
          </a:xfrm>
        </p:spPr>
        <p:txBody>
          <a:bodyPr>
            <a:normAutofit/>
          </a:bodyPr>
          <a:lstStyle/>
          <a:p>
            <a:pPr algn="ctr"/>
            <a:r>
              <a:rPr lang="en-GB"/>
              <a:t>What are wicked problems? </a:t>
            </a:r>
            <a:endParaRPr lang="en-GB" dirty="0"/>
          </a:p>
        </p:txBody>
      </p:sp>
      <p:cxnSp>
        <p:nvCxnSpPr>
          <p:cNvPr id="11" name="Straight Connector 10">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FC22745-4D53-F908-1E62-C9F2D196D3AC}"/>
              </a:ext>
            </a:extLst>
          </p:cNvPr>
          <p:cNvGraphicFramePr>
            <a:graphicFrameLocks noGrp="1"/>
          </p:cNvGraphicFramePr>
          <p:nvPr>
            <p:ph idx="1"/>
            <p:extLst>
              <p:ext uri="{D42A27DB-BD31-4B8C-83A1-F6EECF244321}">
                <p14:modId xmlns:p14="http://schemas.microsoft.com/office/powerpoint/2010/main" val="1637578044"/>
              </p:ext>
            </p:extLst>
          </p:nvPr>
        </p:nvGraphicFramePr>
        <p:xfrm>
          <a:off x="5715000" y="0"/>
          <a:ext cx="6429156"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Everything you need to know about 'WICKED' in London - West End Theatre  News and Reviews">
            <a:extLst>
              <a:ext uri="{FF2B5EF4-FFF2-40B4-BE49-F238E27FC236}">
                <a16:creationId xmlns:a16="http://schemas.microsoft.com/office/drawing/2014/main" id="{5E9064FC-ABDA-ED5E-50B7-267C6AA5A86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3404095"/>
            <a:ext cx="4821128" cy="3453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9193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1A30EC-4171-73BA-81A7-C3C0449CA8FF}"/>
              </a:ext>
            </a:extLst>
          </p:cNvPr>
          <p:cNvSpPr>
            <a:spLocks noGrp="1"/>
          </p:cNvSpPr>
          <p:nvPr>
            <p:ph type="title"/>
          </p:nvPr>
        </p:nvSpPr>
        <p:spPr>
          <a:xfrm>
            <a:off x="704088" y="914400"/>
            <a:ext cx="6239599" cy="1307590"/>
          </a:xfrm>
        </p:spPr>
        <p:txBody>
          <a:bodyPr>
            <a:normAutofit/>
          </a:bodyPr>
          <a:lstStyle/>
          <a:p>
            <a:pPr>
              <a:lnSpc>
                <a:spcPct val="90000"/>
              </a:lnSpc>
            </a:pPr>
            <a:r>
              <a:rPr lang="en-GB" dirty="0"/>
              <a:t>Wicked Problems Characteristics </a:t>
            </a:r>
            <a:endParaRPr lang="en-GB"/>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F79FC3B3-E0DD-0A27-130D-899BB29ED365}"/>
              </a:ext>
            </a:extLst>
          </p:cNvPr>
          <p:cNvGraphicFramePr>
            <a:graphicFrameLocks noGrp="1"/>
          </p:cNvGraphicFramePr>
          <p:nvPr>
            <p:ph idx="1"/>
            <p:extLst>
              <p:ext uri="{D42A27DB-BD31-4B8C-83A1-F6EECF244321}">
                <p14:modId xmlns:p14="http://schemas.microsoft.com/office/powerpoint/2010/main" val="2685645586"/>
              </p:ext>
            </p:extLst>
          </p:nvPr>
        </p:nvGraphicFramePr>
        <p:xfrm>
          <a:off x="704088" y="2221992"/>
          <a:ext cx="6239599" cy="39410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Yellow and blue symbols">
            <a:extLst>
              <a:ext uri="{FF2B5EF4-FFF2-40B4-BE49-F238E27FC236}">
                <a16:creationId xmlns:a16="http://schemas.microsoft.com/office/drawing/2014/main" id="{FA07B800-79F2-F1C9-DDAB-9F83A99FF7FD}"/>
              </a:ext>
            </a:extLst>
          </p:cNvPr>
          <p:cNvPicPr>
            <a:picLocks noChangeAspect="1"/>
          </p:cNvPicPr>
          <p:nvPr/>
        </p:nvPicPr>
        <p:blipFill>
          <a:blip r:embed="rId8"/>
          <a:srcRect l="21738" r="26854" b="1"/>
          <a:stretch>
            <a:fillRect/>
          </a:stretch>
        </p:blipFill>
        <p:spPr>
          <a:xfrm>
            <a:off x="7583424" y="10"/>
            <a:ext cx="4608576" cy="6857990"/>
          </a:xfrm>
          <a:prstGeom prst="rect">
            <a:avLst/>
          </a:prstGeom>
        </p:spPr>
      </p:pic>
    </p:spTree>
    <p:extLst>
      <p:ext uri="{BB962C8B-B14F-4D97-AF65-F5344CB8AC3E}">
        <p14:creationId xmlns:p14="http://schemas.microsoft.com/office/powerpoint/2010/main" val="4122608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E7DD3-2F5A-DF1F-47C3-DED7B0174430}"/>
              </a:ext>
            </a:extLst>
          </p:cNvPr>
          <p:cNvSpPr>
            <a:spLocks noGrp="1"/>
          </p:cNvSpPr>
          <p:nvPr>
            <p:ph type="title"/>
          </p:nvPr>
        </p:nvSpPr>
        <p:spPr>
          <a:xfrm>
            <a:off x="647700" y="871759"/>
            <a:ext cx="10925176" cy="1128876"/>
          </a:xfrm>
        </p:spPr>
        <p:txBody>
          <a:bodyPr vert="horz" lIns="91440" tIns="45720" rIns="91440" bIns="45720" rtlCol="0" anchor="t">
            <a:normAutofit/>
          </a:bodyPr>
          <a:lstStyle/>
          <a:p>
            <a:pPr algn="ctr"/>
            <a:r>
              <a:rPr lang="en-US" sz="5400" dirty="0"/>
              <a:t>Climate Change: </a:t>
            </a:r>
          </a:p>
        </p:txBody>
      </p:sp>
      <p:cxnSp>
        <p:nvCxnSpPr>
          <p:cNvPr id="16" name="Straight Connector 15">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3" descr="A graph of the amount of carbon dioxide&#10;&#10;Description automatically generated">
            <a:extLst>
              <a:ext uri="{FF2B5EF4-FFF2-40B4-BE49-F238E27FC236}">
                <a16:creationId xmlns:a16="http://schemas.microsoft.com/office/drawing/2014/main" id="{50035F53-EBBB-033E-C2A8-74BA1346B9F6}"/>
              </a:ext>
            </a:extLst>
          </p:cNvPr>
          <p:cNvPicPr>
            <a:picLocks noChangeAspect="1"/>
          </p:cNvPicPr>
          <p:nvPr/>
        </p:nvPicPr>
        <p:blipFill>
          <a:blip r:embed="rId3"/>
          <a:stretch>
            <a:fillRect/>
          </a:stretch>
        </p:blipFill>
        <p:spPr>
          <a:xfrm>
            <a:off x="800099" y="2966250"/>
            <a:ext cx="5085200" cy="2873137"/>
          </a:xfrm>
          <a:prstGeom prst="rect">
            <a:avLst/>
          </a:prstGeom>
        </p:spPr>
      </p:pic>
      <p:pic>
        <p:nvPicPr>
          <p:cNvPr id="4" name="Content Placeholder 3" descr="A graph of the temperature difference&#10;&#10;Description automatically generated">
            <a:extLst>
              <a:ext uri="{FF2B5EF4-FFF2-40B4-BE49-F238E27FC236}">
                <a16:creationId xmlns:a16="http://schemas.microsoft.com/office/drawing/2014/main" id="{D1E74086-A39C-2BE1-7616-D2F96C928A93}"/>
              </a:ext>
            </a:extLst>
          </p:cNvPr>
          <p:cNvPicPr>
            <a:picLocks noGrp="1" noChangeAspect="1"/>
          </p:cNvPicPr>
          <p:nvPr>
            <p:ph idx="1"/>
          </p:nvPr>
        </p:nvPicPr>
        <p:blipFill>
          <a:blip r:embed="rId4"/>
          <a:stretch>
            <a:fillRect/>
          </a:stretch>
        </p:blipFill>
        <p:spPr>
          <a:xfrm>
            <a:off x="6253514" y="2953914"/>
            <a:ext cx="5128862" cy="2897806"/>
          </a:xfrm>
          <a:prstGeom prst="rect">
            <a:avLst/>
          </a:prstGeom>
        </p:spPr>
      </p:pic>
      <p:cxnSp>
        <p:nvCxnSpPr>
          <p:cNvPr id="18" name="Straight Connector 17">
            <a:extLst>
              <a:ext uri="{FF2B5EF4-FFF2-40B4-BE49-F238E27FC236}">
                <a16:creationId xmlns:a16="http://schemas.microsoft.com/office/drawing/2014/main" id="{44B21692-652C-4371-95C5-05248EF342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789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1401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7FDA6-BC0C-3FD1-58C7-3EE938678608}"/>
              </a:ext>
            </a:extLst>
          </p:cNvPr>
          <p:cNvSpPr>
            <a:spLocks noGrp="1"/>
          </p:cNvSpPr>
          <p:nvPr>
            <p:ph type="title"/>
          </p:nvPr>
        </p:nvSpPr>
        <p:spPr/>
        <p:txBody>
          <a:bodyPr/>
          <a:lstStyle/>
          <a:p>
            <a:pPr algn="ctr"/>
            <a:r>
              <a:rPr lang="en-GB" dirty="0"/>
              <a:t>It’s not just the weather! </a:t>
            </a:r>
          </a:p>
        </p:txBody>
      </p:sp>
      <p:sp>
        <p:nvSpPr>
          <p:cNvPr id="6" name="Rectangle 5" descr="Group">
            <a:extLst>
              <a:ext uri="{FF2B5EF4-FFF2-40B4-BE49-F238E27FC236}">
                <a16:creationId xmlns:a16="http://schemas.microsoft.com/office/drawing/2014/main" id="{635CF355-1677-42B2-B0A2-E8A191BC707D}"/>
              </a:ext>
            </a:extLst>
          </p:cNvPr>
          <p:cNvSpPr/>
          <p:nvPr/>
        </p:nvSpPr>
        <p:spPr>
          <a:xfrm>
            <a:off x="5271690" y="2978244"/>
            <a:ext cx="1260000" cy="1260000"/>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pic>
        <p:nvPicPr>
          <p:cNvPr id="4098" name="Picture 2" descr="Climate Change Impacts Severely Impede SDGs, Says ADB–UN Report | Asian  Development Bank">
            <a:extLst>
              <a:ext uri="{FF2B5EF4-FFF2-40B4-BE49-F238E27FC236}">
                <a16:creationId xmlns:a16="http://schemas.microsoft.com/office/drawing/2014/main" id="{097D6B6B-AD2D-0192-2C97-9BA620B0EC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97774" y="1506060"/>
            <a:ext cx="3694226" cy="204596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pacts of Global Warming on Agriculture and Food Security - BillionBricks  | Net-Zero Homes">
            <a:extLst>
              <a:ext uri="{FF2B5EF4-FFF2-40B4-BE49-F238E27FC236}">
                <a16:creationId xmlns:a16="http://schemas.microsoft.com/office/drawing/2014/main" id="{C36578D2-AE96-25A0-41A7-3607525843C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1772397"/>
            <a:ext cx="3341523" cy="2045969"/>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RMIS - Air pollution and industrial emissions">
            <a:extLst>
              <a:ext uri="{FF2B5EF4-FFF2-40B4-BE49-F238E27FC236}">
                <a16:creationId xmlns:a16="http://schemas.microsoft.com/office/drawing/2014/main" id="{13E3ACEE-DD84-2BFA-C2AF-202DF9C0D4B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3788836"/>
            <a:ext cx="3341523" cy="2325262"/>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Can Acute Illness Go Away On Its Own Without Treatment?">
            <a:extLst>
              <a:ext uri="{FF2B5EF4-FFF2-40B4-BE49-F238E27FC236}">
                <a16:creationId xmlns:a16="http://schemas.microsoft.com/office/drawing/2014/main" id="{4C811C8C-2930-9CF9-8851-217A496B650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7774" y="3513182"/>
            <a:ext cx="3694226" cy="269330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D572414E-9775-9276-26DF-C1C2DD914B97}"/>
              </a:ext>
            </a:extLst>
          </p:cNvPr>
          <p:cNvPicPr>
            <a:picLocks noChangeAspect="1"/>
          </p:cNvPicPr>
          <p:nvPr/>
        </p:nvPicPr>
        <p:blipFill>
          <a:blip r:embed="rId9"/>
          <a:stretch>
            <a:fillRect/>
          </a:stretch>
        </p:blipFill>
        <p:spPr>
          <a:xfrm>
            <a:off x="4303191" y="2528478"/>
            <a:ext cx="3486151" cy="2405444"/>
          </a:xfrm>
          <a:prstGeom prst="rect">
            <a:avLst/>
          </a:prstGeom>
        </p:spPr>
      </p:pic>
    </p:spTree>
    <p:extLst>
      <p:ext uri="{BB962C8B-B14F-4D97-AF65-F5344CB8AC3E}">
        <p14:creationId xmlns:p14="http://schemas.microsoft.com/office/powerpoint/2010/main" val="2909795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BC3CF1-AB71-DBC2-D86A-233054FB4872}"/>
              </a:ext>
            </a:extLst>
          </p:cNvPr>
          <p:cNvSpPr>
            <a:spLocks noGrp="1"/>
          </p:cNvSpPr>
          <p:nvPr>
            <p:ph type="title"/>
          </p:nvPr>
        </p:nvSpPr>
        <p:spPr>
          <a:xfrm>
            <a:off x="5248656" y="914400"/>
            <a:ext cx="6236208" cy="1307592"/>
          </a:xfrm>
        </p:spPr>
        <p:txBody>
          <a:bodyPr>
            <a:normAutofit/>
          </a:bodyPr>
          <a:lstStyle/>
          <a:p>
            <a:r>
              <a:rPr lang="en-GB"/>
              <a:t>Climate Change impacts</a:t>
            </a:r>
          </a:p>
        </p:txBody>
      </p:sp>
      <p:pic>
        <p:nvPicPr>
          <p:cNvPr id="5" name="Picture 4" descr="Snow Globe art">
            <a:extLst>
              <a:ext uri="{FF2B5EF4-FFF2-40B4-BE49-F238E27FC236}">
                <a16:creationId xmlns:a16="http://schemas.microsoft.com/office/drawing/2014/main" id="{B5294506-EA1C-9367-EC25-7405B0810177}"/>
              </a:ext>
            </a:extLst>
          </p:cNvPr>
          <p:cNvPicPr>
            <a:picLocks noChangeAspect="1"/>
          </p:cNvPicPr>
          <p:nvPr/>
        </p:nvPicPr>
        <p:blipFill>
          <a:blip r:embed="rId3"/>
          <a:srcRect l="19267" r="33133" b="1"/>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E6D250-6EA9-993B-F4A2-4010C3756F36}"/>
              </a:ext>
            </a:extLst>
          </p:cNvPr>
          <p:cNvSpPr>
            <a:spLocks noGrp="1"/>
          </p:cNvSpPr>
          <p:nvPr>
            <p:ph idx="1"/>
          </p:nvPr>
        </p:nvSpPr>
        <p:spPr>
          <a:xfrm>
            <a:off x="5248656" y="2221992"/>
            <a:ext cx="6236208" cy="3941064"/>
          </a:xfrm>
        </p:spPr>
        <p:txBody>
          <a:bodyPr>
            <a:normAutofit/>
          </a:bodyPr>
          <a:lstStyle/>
          <a:p>
            <a:r>
              <a:rPr lang="en-GB" dirty="0"/>
              <a:t>Climate change/ extreme whether has costed the world economy $2.8trillion (World Economic Forum, 2023). </a:t>
            </a:r>
          </a:p>
          <a:p>
            <a:r>
              <a:rPr lang="en-GB" dirty="0"/>
              <a:t>In 2022 it estimated this to be 31.8 million people were displaced (floods 19.2 million) (Weston, 2023)</a:t>
            </a:r>
          </a:p>
          <a:p>
            <a:r>
              <a:rPr lang="en-GB" dirty="0"/>
              <a:t>Heat-related deaths in England costed an estimated £6.8billion per year in 2020s </a:t>
            </a:r>
          </a:p>
          <a:p>
            <a:endParaRPr lang="en-GB" dirty="0"/>
          </a:p>
          <a:p>
            <a:endParaRPr lang="en-GB" dirty="0"/>
          </a:p>
        </p:txBody>
      </p:sp>
    </p:spTree>
    <p:extLst>
      <p:ext uri="{BB962C8B-B14F-4D97-AF65-F5344CB8AC3E}">
        <p14:creationId xmlns:p14="http://schemas.microsoft.com/office/powerpoint/2010/main" val="1647589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78EB459-3385-4BF6-A9E1-154CBA251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78E9C-5090-74EF-C8D4-898435A7F461}"/>
              </a:ext>
            </a:extLst>
          </p:cNvPr>
          <p:cNvSpPr>
            <a:spLocks noGrp="1"/>
          </p:cNvSpPr>
          <p:nvPr>
            <p:ph type="title"/>
          </p:nvPr>
        </p:nvSpPr>
        <p:spPr>
          <a:xfrm>
            <a:off x="704088" y="910667"/>
            <a:ext cx="3985731" cy="1316736"/>
          </a:xfrm>
        </p:spPr>
        <p:txBody>
          <a:bodyPr>
            <a:normAutofit fontScale="90000"/>
          </a:bodyPr>
          <a:lstStyle/>
          <a:p>
            <a:pPr algn="ctr"/>
            <a:r>
              <a:rPr lang="en-GB" dirty="0"/>
              <a:t>Climate Change: Fiction or reality? </a:t>
            </a:r>
          </a:p>
        </p:txBody>
      </p:sp>
      <p:cxnSp>
        <p:nvCxnSpPr>
          <p:cNvPr id="16" name="Straight Connector 15">
            <a:extLst>
              <a:ext uri="{FF2B5EF4-FFF2-40B4-BE49-F238E27FC236}">
                <a16:creationId xmlns:a16="http://schemas.microsoft.com/office/drawing/2014/main" id="{1DC20223-0542-4FF7-8F2F-136889161E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85F1750-EE1E-F887-C288-4DB467921EFA}"/>
              </a:ext>
            </a:extLst>
          </p:cNvPr>
          <p:cNvSpPr>
            <a:spLocks noGrp="1"/>
          </p:cNvSpPr>
          <p:nvPr>
            <p:ph idx="1"/>
          </p:nvPr>
        </p:nvSpPr>
        <p:spPr>
          <a:xfrm>
            <a:off x="800100" y="2663549"/>
            <a:ext cx="3985732" cy="3934097"/>
          </a:xfrm>
        </p:spPr>
        <p:txBody>
          <a:bodyPr>
            <a:normAutofit fontScale="77500" lnSpcReduction="20000"/>
          </a:bodyPr>
          <a:lstStyle/>
          <a:p>
            <a:pPr marL="269875" indent="-269875">
              <a:lnSpc>
                <a:spcPct val="115000"/>
              </a:lnSpc>
            </a:pPr>
            <a:r>
              <a:rPr lang="en-US" dirty="0"/>
              <a:t>Cli-fi readers and viewers were shown to have small, short-term changes to attitudes and beliefs (</a:t>
            </a:r>
            <a:r>
              <a:rPr lang="en-US" dirty="0">
                <a:ea typeface="+mn-lt"/>
                <a:cs typeface="+mn-lt"/>
              </a:rPr>
              <a:t>Schneider-Mayerson et al., 2023).</a:t>
            </a:r>
          </a:p>
          <a:p>
            <a:pPr marL="269875" indent="-269875">
              <a:lnSpc>
                <a:spcPct val="115000"/>
              </a:lnSpc>
            </a:pPr>
            <a:r>
              <a:rPr lang="en-US" dirty="0"/>
              <a:t>Cli-fi readers are often </a:t>
            </a:r>
            <a:r>
              <a:rPr lang="en-US" dirty="0">
                <a:ea typeface="+mn-lt"/>
                <a:cs typeface="+mn-lt"/>
              </a:rPr>
              <a:t>"younger, more liberal, and more concerned about climate change than nonreaders". However, awareness is only as valuable as the cultural messages about possible actions to take that are in circulation (Schneider-Mayerson, 2018).</a:t>
            </a:r>
          </a:p>
          <a:p>
            <a:pPr marL="269875" indent="-269875">
              <a:lnSpc>
                <a:spcPct val="115000"/>
              </a:lnSpc>
            </a:pPr>
            <a:r>
              <a:rPr lang="en-US" dirty="0"/>
              <a:t>Although the intention is positive, dystopian cli-fi can lead to issues such as </a:t>
            </a:r>
            <a:r>
              <a:rPr lang="en-US" dirty="0" err="1"/>
              <a:t>ecofascism</a:t>
            </a:r>
            <a:r>
              <a:rPr lang="en-US" dirty="0"/>
              <a:t> (Schneider-Mayerson, 2020)</a:t>
            </a:r>
          </a:p>
          <a:p>
            <a:endParaRPr lang="en-GB" dirty="0"/>
          </a:p>
        </p:txBody>
      </p:sp>
      <p:pic>
        <p:nvPicPr>
          <p:cNvPr id="5" name="Picture 4" descr="A poster of a statue&#10;&#10;Description automatically generated">
            <a:extLst>
              <a:ext uri="{FF2B5EF4-FFF2-40B4-BE49-F238E27FC236}">
                <a16:creationId xmlns:a16="http://schemas.microsoft.com/office/drawing/2014/main" id="{34F633EC-1FFA-5A39-36BB-FCE2E869E2F0}"/>
              </a:ext>
            </a:extLst>
          </p:cNvPr>
          <p:cNvPicPr>
            <a:picLocks noChangeAspect="1"/>
          </p:cNvPicPr>
          <p:nvPr/>
        </p:nvPicPr>
        <p:blipFill>
          <a:blip r:embed="rId2"/>
          <a:srcRect t="21429" r="-2" b="22013"/>
          <a:stretch>
            <a:fillRect/>
          </a:stretch>
        </p:blipFill>
        <p:spPr>
          <a:xfrm>
            <a:off x="5361050" y="10"/>
            <a:ext cx="3359905" cy="2819390"/>
          </a:xfrm>
          <a:prstGeom prst="rect">
            <a:avLst/>
          </a:prstGeom>
        </p:spPr>
      </p:pic>
      <p:pic>
        <p:nvPicPr>
          <p:cNvPr id="6" name="Picture 5" descr="A person standing on a rock with a cape on his back&#10;&#10;Description automatically generated">
            <a:extLst>
              <a:ext uri="{FF2B5EF4-FFF2-40B4-BE49-F238E27FC236}">
                <a16:creationId xmlns:a16="http://schemas.microsoft.com/office/drawing/2014/main" id="{6B3CBC02-8082-932B-D778-8C33E9C9E5ED}"/>
              </a:ext>
            </a:extLst>
          </p:cNvPr>
          <p:cNvPicPr>
            <a:picLocks noChangeAspect="1"/>
          </p:cNvPicPr>
          <p:nvPr/>
        </p:nvPicPr>
        <p:blipFill>
          <a:blip r:embed="rId3"/>
          <a:srcRect t="29495" r="3" b="15872"/>
          <a:stretch>
            <a:fillRect/>
          </a:stretch>
        </p:blipFill>
        <p:spPr>
          <a:xfrm>
            <a:off x="8720470" y="10"/>
            <a:ext cx="3471533" cy="2819390"/>
          </a:xfrm>
          <a:prstGeom prst="rect">
            <a:avLst/>
          </a:prstGeom>
        </p:spPr>
      </p:pic>
      <p:pic>
        <p:nvPicPr>
          <p:cNvPr id="9" name="Picture 8" descr="A group of people on a golf course with a fire in the background&#10;&#10;Description automatically generated">
            <a:extLst>
              <a:ext uri="{FF2B5EF4-FFF2-40B4-BE49-F238E27FC236}">
                <a16:creationId xmlns:a16="http://schemas.microsoft.com/office/drawing/2014/main" id="{A4F215A8-F7E9-1EEF-1DB0-55A75D1191B5}"/>
              </a:ext>
            </a:extLst>
          </p:cNvPr>
          <p:cNvPicPr>
            <a:picLocks noChangeAspect="1"/>
          </p:cNvPicPr>
          <p:nvPr/>
        </p:nvPicPr>
        <p:blipFill>
          <a:blip r:embed="rId4"/>
          <a:srcRect r="2" b="11103"/>
          <a:stretch>
            <a:fillRect/>
          </a:stretch>
        </p:blipFill>
        <p:spPr>
          <a:xfrm>
            <a:off x="5360564" y="2819400"/>
            <a:ext cx="6831431" cy="4038600"/>
          </a:xfrm>
          <a:prstGeom prst="rect">
            <a:avLst/>
          </a:prstGeom>
        </p:spPr>
      </p:pic>
    </p:spTree>
    <p:extLst>
      <p:ext uri="{BB962C8B-B14F-4D97-AF65-F5344CB8AC3E}">
        <p14:creationId xmlns:p14="http://schemas.microsoft.com/office/powerpoint/2010/main" val="3860326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153" name="Straight Connector 615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55" name="Straight Connector 615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6157" name="Rectangle 6156">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F3CC2F-F0FC-A3C4-1C40-4E967569E9DB}"/>
              </a:ext>
            </a:extLst>
          </p:cNvPr>
          <p:cNvSpPr>
            <a:spLocks noGrp="1"/>
          </p:cNvSpPr>
          <p:nvPr>
            <p:ph type="title"/>
          </p:nvPr>
        </p:nvSpPr>
        <p:spPr>
          <a:xfrm>
            <a:off x="647700" y="871759"/>
            <a:ext cx="10925176" cy="1128876"/>
          </a:xfrm>
        </p:spPr>
        <p:txBody>
          <a:bodyPr vert="horz" lIns="91440" tIns="45720" rIns="91440" bIns="45720" rtlCol="0" anchor="t">
            <a:normAutofit/>
          </a:bodyPr>
          <a:lstStyle/>
          <a:p>
            <a:r>
              <a:rPr lang="en-US" sz="5400"/>
              <a:t>Cost of Living: Crisis or not?</a:t>
            </a:r>
          </a:p>
        </p:txBody>
      </p:sp>
      <p:sp>
        <p:nvSpPr>
          <p:cNvPr id="3" name="Content Placeholder 2">
            <a:extLst>
              <a:ext uri="{FF2B5EF4-FFF2-40B4-BE49-F238E27FC236}">
                <a16:creationId xmlns:a16="http://schemas.microsoft.com/office/drawing/2014/main" id="{C6D46DEB-14EF-CFF3-E56A-F2D5193DCE7C}"/>
              </a:ext>
            </a:extLst>
          </p:cNvPr>
          <p:cNvSpPr>
            <a:spLocks noGrp="1"/>
          </p:cNvSpPr>
          <p:nvPr>
            <p:ph idx="1"/>
          </p:nvPr>
        </p:nvSpPr>
        <p:spPr>
          <a:xfrm>
            <a:off x="695325" y="2000635"/>
            <a:ext cx="10591800" cy="649971"/>
          </a:xfrm>
        </p:spPr>
        <p:txBody>
          <a:bodyPr vert="horz" lIns="91440" tIns="45720" rIns="91440" bIns="45720" rtlCol="0" anchor="t">
            <a:normAutofit/>
          </a:bodyPr>
          <a:lstStyle/>
          <a:p>
            <a:pPr marL="0" indent="0" algn="ctr">
              <a:buNone/>
            </a:pPr>
            <a:r>
              <a:rPr lang="en-US" dirty="0"/>
              <a:t>There is much discussion within recent times around the cost of living, but is it a crisis? </a:t>
            </a:r>
          </a:p>
        </p:txBody>
      </p:sp>
      <p:cxnSp>
        <p:nvCxnSpPr>
          <p:cNvPr id="6159" name="Straight Connector 6158">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146" name="Picture 2" descr="What does the cost-of-living crisis mean for the charity sector? | Third  Sector">
            <a:extLst>
              <a:ext uri="{FF2B5EF4-FFF2-40B4-BE49-F238E27FC236}">
                <a16:creationId xmlns:a16="http://schemas.microsoft.com/office/drawing/2014/main" id="{35D60828-47A3-DADB-A14C-0853CE311DB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23139" y="2819400"/>
            <a:ext cx="4762160" cy="3166837"/>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Climate Change &amp; The Cost of Living Crisis - The Carbon Literacy Project">
            <a:extLst>
              <a:ext uri="{FF2B5EF4-FFF2-40B4-BE49-F238E27FC236}">
                <a16:creationId xmlns:a16="http://schemas.microsoft.com/office/drawing/2014/main" id="{E5C8FBB3-6AEA-B017-6D9B-BB9019E538F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3514" y="3062902"/>
            <a:ext cx="5128862" cy="2679830"/>
          </a:xfrm>
          <a:prstGeom prst="rect">
            <a:avLst/>
          </a:prstGeom>
          <a:noFill/>
          <a:extLst>
            <a:ext uri="{909E8E84-426E-40DD-AFC4-6F175D3DCCD1}">
              <a14:hiddenFill xmlns:a14="http://schemas.microsoft.com/office/drawing/2010/main">
                <a:solidFill>
                  <a:srgbClr val="FFFFFF"/>
                </a:solidFill>
              </a14:hiddenFill>
            </a:ext>
          </a:extLst>
        </p:spPr>
      </p:pic>
      <p:cxnSp>
        <p:nvCxnSpPr>
          <p:cNvPr id="6161" name="Straight Connector 6160">
            <a:extLst>
              <a:ext uri="{FF2B5EF4-FFF2-40B4-BE49-F238E27FC236}">
                <a16:creationId xmlns:a16="http://schemas.microsoft.com/office/drawing/2014/main" id="{44B21692-652C-4371-95C5-05248EF342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789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3497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55522F-DDBF-A87C-44A6-381D5D9890D4}"/>
              </a:ext>
            </a:extLst>
          </p:cNvPr>
          <p:cNvSpPr>
            <a:spLocks noGrp="1"/>
          </p:cNvSpPr>
          <p:nvPr>
            <p:ph type="title"/>
          </p:nvPr>
        </p:nvSpPr>
        <p:spPr>
          <a:xfrm>
            <a:off x="704088" y="914400"/>
            <a:ext cx="3914776" cy="3977269"/>
          </a:xfrm>
        </p:spPr>
        <p:txBody>
          <a:bodyPr>
            <a:normAutofit/>
          </a:bodyPr>
          <a:lstStyle/>
          <a:p>
            <a:r>
              <a:rPr lang="en-GB" dirty="0"/>
              <a:t>Cost-of-living</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697DA2F2-CBE0-AF84-9947-B6AE4625D52E}"/>
              </a:ext>
            </a:extLst>
          </p:cNvPr>
          <p:cNvGraphicFramePr>
            <a:graphicFrameLocks noGrp="1"/>
          </p:cNvGraphicFramePr>
          <p:nvPr>
            <p:ph idx="1"/>
            <p:extLst>
              <p:ext uri="{D42A27DB-BD31-4B8C-83A1-F6EECF244321}">
                <p14:modId xmlns:p14="http://schemas.microsoft.com/office/powerpoint/2010/main" val="3682634936"/>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170" name="Picture 2" descr="Cost of Living Crisis - Dawn Butler MP">
            <a:extLst>
              <a:ext uri="{FF2B5EF4-FFF2-40B4-BE49-F238E27FC236}">
                <a16:creationId xmlns:a16="http://schemas.microsoft.com/office/drawing/2014/main" id="{DBAFF13E-514E-8C58-7A3E-2A221E8BAC1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1905000"/>
            <a:ext cx="5219952" cy="422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5951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DCCE1E-C3A8-C6F5-0FEE-6F5D2E05C36B}"/>
              </a:ext>
            </a:extLst>
          </p:cNvPr>
          <p:cNvSpPr>
            <a:spLocks noGrp="1"/>
          </p:cNvSpPr>
          <p:nvPr>
            <p:ph type="title"/>
          </p:nvPr>
        </p:nvSpPr>
        <p:spPr>
          <a:xfrm>
            <a:off x="704088" y="914400"/>
            <a:ext cx="3799763" cy="1473200"/>
          </a:xfrm>
        </p:spPr>
        <p:txBody>
          <a:bodyPr>
            <a:normAutofit/>
          </a:bodyPr>
          <a:lstStyle/>
          <a:p>
            <a:r>
              <a:rPr lang="en-GB" sz="3600" dirty="0"/>
              <a:t>Cost-of-living: </a:t>
            </a:r>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E03D06-E844-3F00-29A0-8972FDACB5A0}"/>
              </a:ext>
            </a:extLst>
          </p:cNvPr>
          <p:cNvSpPr>
            <a:spLocks noGrp="1"/>
          </p:cNvSpPr>
          <p:nvPr>
            <p:ph idx="1"/>
          </p:nvPr>
        </p:nvSpPr>
        <p:spPr>
          <a:xfrm>
            <a:off x="704088" y="2387600"/>
            <a:ext cx="3799763" cy="3767328"/>
          </a:xfrm>
        </p:spPr>
        <p:txBody>
          <a:bodyPr>
            <a:normAutofit lnSpcReduction="10000"/>
          </a:bodyPr>
          <a:lstStyle/>
          <a:p>
            <a:pPr>
              <a:lnSpc>
                <a:spcPct val="100000"/>
              </a:lnSpc>
            </a:pPr>
            <a:r>
              <a:rPr lang="en-GB" sz="1600" dirty="0"/>
              <a:t>4.3 million children across the UK live in relative poverty (30% of all children)</a:t>
            </a:r>
          </a:p>
          <a:p>
            <a:pPr>
              <a:lnSpc>
                <a:spcPct val="100000"/>
              </a:lnSpc>
            </a:pPr>
            <a:r>
              <a:rPr lang="en-GB" sz="1600" dirty="0"/>
              <a:t>Childhood poverty most prevalence in Wales, North West, North East of England </a:t>
            </a:r>
          </a:p>
          <a:p>
            <a:pPr marL="0" indent="0">
              <a:lnSpc>
                <a:spcPct val="100000"/>
              </a:lnSpc>
              <a:buNone/>
            </a:pPr>
            <a:endParaRPr lang="en-GB" sz="1600" dirty="0"/>
          </a:p>
          <a:p>
            <a:pPr marL="0" indent="0">
              <a:lnSpc>
                <a:spcPct val="100000"/>
              </a:lnSpc>
              <a:buNone/>
            </a:pPr>
            <a:endParaRPr lang="en-GB" sz="1600" dirty="0"/>
          </a:p>
          <a:p>
            <a:pPr marL="0" indent="0">
              <a:lnSpc>
                <a:spcPct val="100000"/>
              </a:lnSpc>
              <a:buNone/>
            </a:pPr>
            <a:endParaRPr lang="en-GB" sz="1600" dirty="0"/>
          </a:p>
          <a:p>
            <a:pPr marL="0" indent="0">
              <a:lnSpc>
                <a:spcPct val="100000"/>
              </a:lnSpc>
              <a:buNone/>
            </a:pPr>
            <a:endParaRPr lang="en-GB" sz="1600" dirty="0"/>
          </a:p>
          <a:p>
            <a:pPr marL="0" indent="0">
              <a:lnSpc>
                <a:spcPct val="100000"/>
              </a:lnSpc>
              <a:buNone/>
            </a:pPr>
            <a:endParaRPr lang="en-GB" sz="1600" dirty="0"/>
          </a:p>
          <a:p>
            <a:pPr marL="0" indent="0" algn="ctr">
              <a:lnSpc>
                <a:spcPct val="100000"/>
              </a:lnSpc>
              <a:buNone/>
            </a:pPr>
            <a:r>
              <a:rPr lang="en-GB" sz="1600" dirty="0"/>
              <a:t>(Loughborough University, 2024; Karen McFarlen, 2024) </a:t>
            </a:r>
          </a:p>
        </p:txBody>
      </p:sp>
      <p:pic>
        <p:nvPicPr>
          <p:cNvPr id="5" name="Picture 4">
            <a:extLst>
              <a:ext uri="{FF2B5EF4-FFF2-40B4-BE49-F238E27FC236}">
                <a16:creationId xmlns:a16="http://schemas.microsoft.com/office/drawing/2014/main" id="{896AC1DC-2FAE-AE0D-E92E-04DCB9CC4B54}"/>
              </a:ext>
            </a:extLst>
          </p:cNvPr>
          <p:cNvPicPr>
            <a:picLocks noChangeAspect="1"/>
          </p:cNvPicPr>
          <p:nvPr/>
        </p:nvPicPr>
        <p:blipFill>
          <a:blip r:embed="rId2"/>
          <a:srcRect t="5076" r="2" b="2212"/>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1145832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2DF90-8808-9FB8-4B10-9C9FBAE3EBA6}"/>
              </a:ext>
            </a:extLst>
          </p:cNvPr>
          <p:cNvSpPr>
            <a:spLocks noGrp="1"/>
          </p:cNvSpPr>
          <p:nvPr>
            <p:ph type="title"/>
          </p:nvPr>
        </p:nvSpPr>
        <p:spPr>
          <a:xfrm>
            <a:off x="750367" y="0"/>
            <a:ext cx="10691265" cy="658906"/>
          </a:xfrm>
        </p:spPr>
        <p:txBody>
          <a:bodyPr>
            <a:normAutofit fontScale="90000"/>
          </a:bodyPr>
          <a:lstStyle/>
          <a:p>
            <a:pPr algn="ctr"/>
            <a:r>
              <a:rPr lang="en-GB" dirty="0"/>
              <a:t>Social Media: Evil or not? </a:t>
            </a:r>
          </a:p>
        </p:txBody>
      </p:sp>
      <p:pic>
        <p:nvPicPr>
          <p:cNvPr id="5" name="Content Placeholder 4">
            <a:extLst>
              <a:ext uri="{FF2B5EF4-FFF2-40B4-BE49-F238E27FC236}">
                <a16:creationId xmlns:a16="http://schemas.microsoft.com/office/drawing/2014/main" id="{FDC5F1BA-D17B-F730-6436-56D900FCE683}"/>
              </a:ext>
            </a:extLst>
          </p:cNvPr>
          <p:cNvPicPr>
            <a:picLocks noGrp="1" noChangeAspect="1"/>
          </p:cNvPicPr>
          <p:nvPr>
            <p:ph idx="1"/>
          </p:nvPr>
        </p:nvPicPr>
        <p:blipFill>
          <a:blip r:embed="rId2"/>
          <a:stretch>
            <a:fillRect/>
          </a:stretch>
        </p:blipFill>
        <p:spPr>
          <a:xfrm>
            <a:off x="0" y="658906"/>
            <a:ext cx="5997388" cy="3740150"/>
          </a:xfrm>
          <a:prstGeom prst="rect">
            <a:avLst/>
          </a:prstGeom>
        </p:spPr>
      </p:pic>
      <p:pic>
        <p:nvPicPr>
          <p:cNvPr id="7" name="Picture 6">
            <a:extLst>
              <a:ext uri="{FF2B5EF4-FFF2-40B4-BE49-F238E27FC236}">
                <a16:creationId xmlns:a16="http://schemas.microsoft.com/office/drawing/2014/main" id="{5CA5C51C-BB8E-5B7C-EB4E-CC81FE4C0148}"/>
              </a:ext>
            </a:extLst>
          </p:cNvPr>
          <p:cNvPicPr>
            <a:picLocks noChangeAspect="1"/>
          </p:cNvPicPr>
          <p:nvPr/>
        </p:nvPicPr>
        <p:blipFill>
          <a:blip r:embed="rId3"/>
          <a:stretch>
            <a:fillRect/>
          </a:stretch>
        </p:blipFill>
        <p:spPr>
          <a:xfrm>
            <a:off x="0" y="4343400"/>
            <a:ext cx="5997388" cy="2514600"/>
          </a:xfrm>
          <a:prstGeom prst="rect">
            <a:avLst/>
          </a:prstGeom>
        </p:spPr>
      </p:pic>
      <p:pic>
        <p:nvPicPr>
          <p:cNvPr id="9" name="Picture 8">
            <a:extLst>
              <a:ext uri="{FF2B5EF4-FFF2-40B4-BE49-F238E27FC236}">
                <a16:creationId xmlns:a16="http://schemas.microsoft.com/office/drawing/2014/main" id="{C65E4569-C49B-3EF7-5A25-E7640758C216}"/>
              </a:ext>
            </a:extLst>
          </p:cNvPr>
          <p:cNvPicPr>
            <a:picLocks noChangeAspect="1"/>
          </p:cNvPicPr>
          <p:nvPr/>
        </p:nvPicPr>
        <p:blipFill>
          <a:blip r:embed="rId4"/>
          <a:stretch>
            <a:fillRect/>
          </a:stretch>
        </p:blipFill>
        <p:spPr>
          <a:xfrm>
            <a:off x="6413176" y="658906"/>
            <a:ext cx="5778823" cy="6199094"/>
          </a:xfrm>
          <a:prstGeom prst="rect">
            <a:avLst/>
          </a:prstGeom>
        </p:spPr>
      </p:pic>
    </p:spTree>
    <p:extLst>
      <p:ext uri="{BB962C8B-B14F-4D97-AF65-F5344CB8AC3E}">
        <p14:creationId xmlns:p14="http://schemas.microsoft.com/office/powerpoint/2010/main" val="1371181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578EB459-3385-4BF6-A9E1-154CBA251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9AF7B-6B04-92D9-1F0F-F77462EF051C}"/>
              </a:ext>
            </a:extLst>
          </p:cNvPr>
          <p:cNvSpPr>
            <a:spLocks noGrp="1"/>
          </p:cNvSpPr>
          <p:nvPr>
            <p:ph type="title"/>
          </p:nvPr>
        </p:nvSpPr>
        <p:spPr>
          <a:xfrm>
            <a:off x="649660" y="2770632"/>
            <a:ext cx="4397556" cy="1316736"/>
          </a:xfrm>
        </p:spPr>
        <p:txBody>
          <a:bodyPr>
            <a:normAutofit fontScale="90000"/>
          </a:bodyPr>
          <a:lstStyle/>
          <a:p>
            <a:pPr algn="ctr"/>
            <a:r>
              <a:rPr lang="en-GB" dirty="0"/>
              <a:t>What’s wrong with these images? </a:t>
            </a:r>
          </a:p>
        </p:txBody>
      </p:sp>
      <p:cxnSp>
        <p:nvCxnSpPr>
          <p:cNvPr id="8201" name="Straight Connector 8200">
            <a:extLst>
              <a:ext uri="{FF2B5EF4-FFF2-40B4-BE49-F238E27FC236}">
                <a16:creationId xmlns:a16="http://schemas.microsoft.com/office/drawing/2014/main" id="{1DC20223-0542-4FF7-8F2F-136889161E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8194" name="Picture 2" descr="3 Main Reasons Why Children Should Not Sleep With Their Phones Beside Their  Bed">
            <a:extLst>
              <a:ext uri="{FF2B5EF4-FFF2-40B4-BE49-F238E27FC236}">
                <a16:creationId xmlns:a16="http://schemas.microsoft.com/office/drawing/2014/main" id="{1CE1BE6B-6198-7161-BD60-CE4EC26C55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27208" y="929847"/>
            <a:ext cx="2659223" cy="176838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8 Communication Skills Kids Today Have Lost - All Pro Dad">
            <a:extLst>
              <a:ext uri="{FF2B5EF4-FFF2-40B4-BE49-F238E27FC236}">
                <a16:creationId xmlns:a16="http://schemas.microsoft.com/office/drawing/2014/main" id="{8044315F-5AF3-0788-EEEF-390086F2CB5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32678" y="933696"/>
            <a:ext cx="2659223" cy="1775031"/>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omo, stress and sleeplessness: are smartphones bad for students? | Teacher  Network | The Guardian">
            <a:extLst>
              <a:ext uri="{FF2B5EF4-FFF2-40B4-BE49-F238E27FC236}">
                <a16:creationId xmlns:a16="http://schemas.microsoft.com/office/drawing/2014/main" id="{8FEEEA5E-F237-FC60-23E9-EFF819B7D7F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927569" y="2983043"/>
            <a:ext cx="5251761" cy="3151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3134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46ED4-2BCF-D6D9-0E6B-2949E6A80212}"/>
              </a:ext>
            </a:extLst>
          </p:cNvPr>
          <p:cNvSpPr>
            <a:spLocks noGrp="1"/>
          </p:cNvSpPr>
          <p:nvPr>
            <p:ph type="title"/>
          </p:nvPr>
        </p:nvSpPr>
        <p:spPr>
          <a:xfrm>
            <a:off x="800100" y="2925536"/>
            <a:ext cx="3914776" cy="1730829"/>
          </a:xfrm>
        </p:spPr>
        <p:txBody>
          <a:bodyPr>
            <a:normAutofit/>
          </a:bodyPr>
          <a:lstStyle/>
          <a:p>
            <a:pPr algn="ctr"/>
            <a:r>
              <a:rPr lang="en-GB" dirty="0"/>
              <a:t>Social Media: Evil or not? </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FC86E9E-3593-9AA6-45E5-9B6E60ECAB1F}"/>
              </a:ext>
            </a:extLst>
          </p:cNvPr>
          <p:cNvGraphicFramePr>
            <a:graphicFrameLocks noGrp="1"/>
          </p:cNvGraphicFramePr>
          <p:nvPr>
            <p:ph idx="1"/>
            <p:extLst>
              <p:ext uri="{D42A27DB-BD31-4B8C-83A1-F6EECF244321}">
                <p14:modId xmlns:p14="http://schemas.microsoft.com/office/powerpoint/2010/main" val="1763490343"/>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864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302FB-4F87-EC81-C8F8-5902F1B57F70}"/>
              </a:ext>
            </a:extLst>
          </p:cNvPr>
          <p:cNvSpPr>
            <a:spLocks noGrp="1"/>
          </p:cNvSpPr>
          <p:nvPr>
            <p:ph type="title"/>
          </p:nvPr>
        </p:nvSpPr>
        <p:spPr>
          <a:xfrm>
            <a:off x="704088" y="914400"/>
            <a:ext cx="6001512" cy="1307592"/>
          </a:xfrm>
        </p:spPr>
        <p:txBody>
          <a:bodyPr>
            <a:normAutofit/>
          </a:bodyPr>
          <a:lstStyle/>
          <a:p>
            <a:r>
              <a:rPr lang="en-GB" dirty="0"/>
              <a:t>Blind spotting </a:t>
            </a:r>
            <a:endParaRPr lang="en-GB"/>
          </a:p>
        </p:txBody>
      </p:sp>
      <p:cxnSp>
        <p:nvCxnSpPr>
          <p:cNvPr id="11" name="Straight Connector 10">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Online Media 4" title="What Are Blind Spots? - Psychological Clarity">
            <a:hlinkClick r:id="" action="ppaction://media"/>
            <a:extLst>
              <a:ext uri="{FF2B5EF4-FFF2-40B4-BE49-F238E27FC236}">
                <a16:creationId xmlns:a16="http://schemas.microsoft.com/office/drawing/2014/main" id="{8AD928AC-0A90-8CE2-CFC0-5EAC9B5CEF91}"/>
              </a:ext>
            </a:extLst>
          </p:cNvPr>
          <p:cNvPicPr>
            <a:picLocks noGrp="1" noRot="1" noChangeAspect="1"/>
          </p:cNvPicPr>
          <p:nvPr>
            <p:ph idx="1"/>
            <a:videoFile r:link="rId1"/>
          </p:nvPr>
        </p:nvPicPr>
        <p:blipFill>
          <a:blip r:embed="rId3"/>
          <a:stretch>
            <a:fillRect/>
          </a:stretch>
        </p:blipFill>
        <p:spPr>
          <a:xfrm>
            <a:off x="704850" y="2500313"/>
            <a:ext cx="6000750" cy="3390900"/>
          </a:xfrm>
          <a:prstGeom prst="rect">
            <a:avLst/>
          </a:prstGeom>
        </p:spPr>
      </p:pic>
      <p:pic>
        <p:nvPicPr>
          <p:cNvPr id="4" name="Content Placeholder 3" descr="A silhouette of two men&amp;#39;s faces&#10;&#10;Description automatically generated">
            <a:extLst>
              <a:ext uri="{FF2B5EF4-FFF2-40B4-BE49-F238E27FC236}">
                <a16:creationId xmlns:a16="http://schemas.microsoft.com/office/drawing/2014/main" id="{56C77E70-4E09-F3A3-956B-02E8C3D833F9}"/>
              </a:ext>
            </a:extLst>
          </p:cNvPr>
          <p:cNvPicPr>
            <a:picLocks noChangeAspect="1"/>
          </p:cNvPicPr>
          <p:nvPr/>
        </p:nvPicPr>
        <p:blipFill>
          <a:blip r:embed="rId4"/>
          <a:stretch>
            <a:fillRect/>
          </a:stretch>
        </p:blipFill>
        <p:spPr>
          <a:xfrm>
            <a:off x="7308302" y="731520"/>
            <a:ext cx="4134572" cy="5422392"/>
          </a:xfrm>
          <a:prstGeom prst="rect">
            <a:avLst/>
          </a:prstGeom>
        </p:spPr>
      </p:pic>
    </p:spTree>
    <p:extLst>
      <p:ext uri="{BB962C8B-B14F-4D97-AF65-F5344CB8AC3E}">
        <p14:creationId xmlns:p14="http://schemas.microsoft.com/office/powerpoint/2010/main" val="895928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DB4C4-14ED-613A-FA3C-E7BE6F768412}"/>
              </a:ext>
            </a:extLst>
          </p:cNvPr>
          <p:cNvSpPr>
            <a:spLocks noGrp="1"/>
          </p:cNvSpPr>
          <p:nvPr>
            <p:ph type="title"/>
          </p:nvPr>
        </p:nvSpPr>
        <p:spPr/>
        <p:txBody>
          <a:bodyPr/>
          <a:lstStyle/>
          <a:p>
            <a:pPr algn="ctr"/>
            <a:r>
              <a:rPr lang="en-GB" dirty="0"/>
              <a:t>Blind spots</a:t>
            </a:r>
          </a:p>
        </p:txBody>
      </p:sp>
      <p:graphicFrame>
        <p:nvGraphicFramePr>
          <p:cNvPr id="5" name="Content Placeholder 2">
            <a:extLst>
              <a:ext uri="{FF2B5EF4-FFF2-40B4-BE49-F238E27FC236}">
                <a16:creationId xmlns:a16="http://schemas.microsoft.com/office/drawing/2014/main" id="{1C870AE1-2D30-4FFB-24DB-1107F66271C4}"/>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2640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C47F2A-EF1B-595B-6546-8784A761E814}"/>
              </a:ext>
            </a:extLst>
          </p:cNvPr>
          <p:cNvSpPr>
            <a:spLocks noGrp="1"/>
          </p:cNvSpPr>
          <p:nvPr>
            <p:ph type="title"/>
          </p:nvPr>
        </p:nvSpPr>
        <p:spPr>
          <a:xfrm>
            <a:off x="6284749" y="909638"/>
            <a:ext cx="5201121" cy="1318062"/>
          </a:xfrm>
        </p:spPr>
        <p:txBody>
          <a:bodyPr>
            <a:normAutofit/>
          </a:bodyPr>
          <a:lstStyle/>
          <a:p>
            <a:r>
              <a:rPr lang="en-US"/>
              <a:t>Inequality</a:t>
            </a:r>
          </a:p>
        </p:txBody>
      </p:sp>
      <p:pic>
        <p:nvPicPr>
          <p:cNvPr id="5" name="Picture 4">
            <a:extLst>
              <a:ext uri="{FF2B5EF4-FFF2-40B4-BE49-F238E27FC236}">
                <a16:creationId xmlns:a16="http://schemas.microsoft.com/office/drawing/2014/main" id="{399E49F0-C3A2-2CB1-98D9-EA5289643AF6}"/>
              </a:ext>
            </a:extLst>
          </p:cNvPr>
          <p:cNvPicPr>
            <a:picLocks noChangeAspect="1"/>
          </p:cNvPicPr>
          <p:nvPr/>
        </p:nvPicPr>
        <p:blipFill>
          <a:blip r:embed="rId2"/>
          <a:srcRect l="39115" r="14241"/>
          <a:stretch>
            <a:fillRect/>
          </a:stretch>
        </p:blipFill>
        <p:spPr>
          <a:xfrm>
            <a:off x="20" y="10"/>
            <a:ext cx="5686740" cy="6857990"/>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089868-9005-729F-9503-78BFF8CF87FB}"/>
              </a:ext>
            </a:extLst>
          </p:cNvPr>
          <p:cNvSpPr>
            <a:spLocks noGrp="1"/>
          </p:cNvSpPr>
          <p:nvPr>
            <p:ph idx="1"/>
          </p:nvPr>
        </p:nvSpPr>
        <p:spPr>
          <a:xfrm>
            <a:off x="6290838" y="2236843"/>
            <a:ext cx="5201121" cy="3931920"/>
          </a:xfrm>
        </p:spPr>
        <p:txBody>
          <a:bodyPr vert="horz" lIns="91440" tIns="45720" rIns="91440" bIns="45720" rtlCol="0">
            <a:normAutofit/>
          </a:bodyPr>
          <a:lstStyle/>
          <a:p>
            <a:pPr marL="269875" indent="-269875"/>
            <a:r>
              <a:rPr lang="en-US"/>
              <a:t>What is inequality?</a:t>
            </a:r>
          </a:p>
          <a:p>
            <a:pPr marL="269875" indent="-269875"/>
            <a:r>
              <a:rPr lang="en-US"/>
              <a:t>The unfair situation in society when some people have more opportunities, money etc. than others.</a:t>
            </a:r>
          </a:p>
          <a:p>
            <a:pPr marL="269875" indent="-269875"/>
            <a:r>
              <a:rPr lang="en-US"/>
              <a:t>Can anyone name campaigns in recent years that have targeted inequality?</a:t>
            </a:r>
          </a:p>
          <a:p>
            <a:pPr marL="269875" indent="-269875"/>
            <a:endParaRPr lang="en-US"/>
          </a:p>
        </p:txBody>
      </p:sp>
    </p:spTree>
    <p:extLst>
      <p:ext uri="{BB962C8B-B14F-4D97-AF65-F5344CB8AC3E}">
        <p14:creationId xmlns:p14="http://schemas.microsoft.com/office/powerpoint/2010/main" val="420874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1657E-F83E-929D-7737-C3D636944053}"/>
              </a:ext>
            </a:extLst>
          </p:cNvPr>
          <p:cNvSpPr>
            <a:spLocks noGrp="1"/>
          </p:cNvSpPr>
          <p:nvPr>
            <p:ph type="title"/>
          </p:nvPr>
        </p:nvSpPr>
        <p:spPr>
          <a:xfrm>
            <a:off x="420257" y="2314371"/>
            <a:ext cx="4500561" cy="1114629"/>
          </a:xfrm>
        </p:spPr>
        <p:txBody>
          <a:bodyPr anchor="t">
            <a:normAutofit/>
          </a:bodyPr>
          <a:lstStyle/>
          <a:p>
            <a:pPr algn="ctr"/>
            <a:r>
              <a:rPr lang="en-US" sz="6000" dirty="0"/>
              <a:t>Inequality</a:t>
            </a:r>
          </a:p>
        </p:txBody>
      </p:sp>
      <p:graphicFrame>
        <p:nvGraphicFramePr>
          <p:cNvPr id="5" name="Content Placeholder 2">
            <a:extLst>
              <a:ext uri="{FF2B5EF4-FFF2-40B4-BE49-F238E27FC236}">
                <a16:creationId xmlns:a16="http://schemas.microsoft.com/office/drawing/2014/main" id="{19A03059-C5A2-F118-B7D8-D1EAECF85CBE}"/>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06342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D3549-442F-5FA5-AD28-917E48576C3D}"/>
              </a:ext>
            </a:extLst>
          </p:cNvPr>
          <p:cNvSpPr>
            <a:spLocks noGrp="1"/>
          </p:cNvSpPr>
          <p:nvPr>
            <p:ph type="title"/>
          </p:nvPr>
        </p:nvSpPr>
        <p:spPr/>
        <p:txBody>
          <a:bodyPr/>
          <a:lstStyle/>
          <a:p>
            <a:r>
              <a:rPr lang="en-US"/>
              <a:t>Inequalities for Women</a:t>
            </a:r>
          </a:p>
        </p:txBody>
      </p:sp>
      <p:pic>
        <p:nvPicPr>
          <p:cNvPr id="4" name="Content Placeholder 3" descr="A shelf with boxes of vitamins&#10;&#10;Description automatically generated">
            <a:extLst>
              <a:ext uri="{FF2B5EF4-FFF2-40B4-BE49-F238E27FC236}">
                <a16:creationId xmlns:a16="http://schemas.microsoft.com/office/drawing/2014/main" id="{C2622EE1-0C7D-82E5-FE62-2EF0E9FB4A88}"/>
              </a:ext>
            </a:extLst>
          </p:cNvPr>
          <p:cNvPicPr>
            <a:picLocks noGrp="1" noChangeAspect="1"/>
          </p:cNvPicPr>
          <p:nvPr>
            <p:ph idx="1"/>
          </p:nvPr>
        </p:nvPicPr>
        <p:blipFill>
          <a:blip r:embed="rId2"/>
          <a:stretch>
            <a:fillRect/>
          </a:stretch>
        </p:blipFill>
        <p:spPr>
          <a:xfrm>
            <a:off x="1989067" y="1841272"/>
            <a:ext cx="5042516" cy="3779837"/>
          </a:xfrm>
        </p:spPr>
      </p:pic>
      <p:pic>
        <p:nvPicPr>
          <p:cNvPr id="5" name="Picture 4">
            <a:extLst>
              <a:ext uri="{FF2B5EF4-FFF2-40B4-BE49-F238E27FC236}">
                <a16:creationId xmlns:a16="http://schemas.microsoft.com/office/drawing/2014/main" id="{D77AB805-C4EE-8C3D-BA2F-CD5B63F4C4A4}"/>
              </a:ext>
            </a:extLst>
          </p:cNvPr>
          <p:cNvPicPr>
            <a:picLocks noChangeAspect="1"/>
          </p:cNvPicPr>
          <p:nvPr/>
        </p:nvPicPr>
        <p:blipFill>
          <a:blip r:embed="rId3"/>
          <a:stretch>
            <a:fillRect/>
          </a:stretch>
        </p:blipFill>
        <p:spPr>
          <a:xfrm>
            <a:off x="8102311" y="1645558"/>
            <a:ext cx="3786414" cy="3777342"/>
          </a:xfrm>
          <a:prstGeom prst="rect">
            <a:avLst/>
          </a:prstGeom>
        </p:spPr>
      </p:pic>
    </p:spTree>
    <p:extLst>
      <p:ext uri="{BB962C8B-B14F-4D97-AF65-F5344CB8AC3E}">
        <p14:creationId xmlns:p14="http://schemas.microsoft.com/office/powerpoint/2010/main" val="542333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15838-341C-475B-B57E-DE0885850A48}"/>
              </a:ext>
            </a:extLst>
          </p:cNvPr>
          <p:cNvSpPr>
            <a:spLocks noGrp="1"/>
          </p:cNvSpPr>
          <p:nvPr>
            <p:ph type="title"/>
          </p:nvPr>
        </p:nvSpPr>
        <p:spPr/>
        <p:txBody>
          <a:bodyPr/>
          <a:lstStyle/>
          <a:p>
            <a:r>
              <a:rPr lang="en-US"/>
              <a:t>Health Inequalities – Public Health Wales</a:t>
            </a:r>
          </a:p>
        </p:txBody>
      </p:sp>
      <p:pic>
        <p:nvPicPr>
          <p:cNvPr id="4" name="Content Placeholder 3" descr="A graph of comparison between expectancy and depreciation&#10;&#10;Description automatically generated">
            <a:extLst>
              <a:ext uri="{FF2B5EF4-FFF2-40B4-BE49-F238E27FC236}">
                <a16:creationId xmlns:a16="http://schemas.microsoft.com/office/drawing/2014/main" id="{F48E9760-F219-24E6-10C9-54C0B88692E9}"/>
              </a:ext>
            </a:extLst>
          </p:cNvPr>
          <p:cNvPicPr>
            <a:picLocks noGrp="1" noChangeAspect="1"/>
          </p:cNvPicPr>
          <p:nvPr>
            <p:ph idx="1"/>
          </p:nvPr>
        </p:nvPicPr>
        <p:blipFill>
          <a:blip r:embed="rId2"/>
          <a:stretch>
            <a:fillRect/>
          </a:stretch>
        </p:blipFill>
        <p:spPr>
          <a:xfrm>
            <a:off x="1204472" y="1568196"/>
            <a:ext cx="8634028" cy="4814651"/>
          </a:xfrm>
        </p:spPr>
      </p:pic>
    </p:spTree>
    <p:extLst>
      <p:ext uri="{BB962C8B-B14F-4D97-AF65-F5344CB8AC3E}">
        <p14:creationId xmlns:p14="http://schemas.microsoft.com/office/powerpoint/2010/main" val="2980079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55EA4-6B48-AFAB-A604-9F21F5E5F400}"/>
              </a:ext>
            </a:extLst>
          </p:cNvPr>
          <p:cNvSpPr>
            <a:spLocks noGrp="1"/>
          </p:cNvSpPr>
          <p:nvPr>
            <p:ph type="title"/>
          </p:nvPr>
        </p:nvSpPr>
        <p:spPr/>
        <p:txBody>
          <a:bodyPr/>
          <a:lstStyle/>
          <a:p>
            <a:r>
              <a:rPr lang="en-US" dirty="0"/>
              <a:t>Inequalities for Women</a:t>
            </a:r>
          </a:p>
        </p:txBody>
      </p:sp>
      <p:pic>
        <p:nvPicPr>
          <p:cNvPr id="7" name="Content Placeholder 6" descr="A screenshot of a white and black text&#10;&#10;Description automatically generated">
            <a:extLst>
              <a:ext uri="{FF2B5EF4-FFF2-40B4-BE49-F238E27FC236}">
                <a16:creationId xmlns:a16="http://schemas.microsoft.com/office/drawing/2014/main" id="{BD1EEA90-40F7-D649-9645-B0F19E34694B}"/>
              </a:ext>
            </a:extLst>
          </p:cNvPr>
          <p:cNvPicPr>
            <a:picLocks noGrp="1" noChangeAspect="1"/>
          </p:cNvPicPr>
          <p:nvPr>
            <p:ph idx="1"/>
          </p:nvPr>
        </p:nvPicPr>
        <p:blipFill>
          <a:blip r:embed="rId2"/>
          <a:stretch>
            <a:fillRect/>
          </a:stretch>
        </p:blipFill>
        <p:spPr>
          <a:xfrm>
            <a:off x="1379191" y="1394958"/>
            <a:ext cx="9495323" cy="5385479"/>
          </a:xfrm>
        </p:spPr>
      </p:pic>
    </p:spTree>
    <p:extLst>
      <p:ext uri="{BB962C8B-B14F-4D97-AF65-F5344CB8AC3E}">
        <p14:creationId xmlns:p14="http://schemas.microsoft.com/office/powerpoint/2010/main" val="37122184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A321D-B093-DCFB-F6C5-FDAEA6A4236C}"/>
              </a:ext>
            </a:extLst>
          </p:cNvPr>
          <p:cNvSpPr>
            <a:spLocks noGrp="1"/>
          </p:cNvSpPr>
          <p:nvPr>
            <p:ph type="title"/>
          </p:nvPr>
        </p:nvSpPr>
        <p:spPr>
          <a:xfrm>
            <a:off x="539750" y="549275"/>
            <a:ext cx="11075080" cy="1809500"/>
          </a:xfrm>
        </p:spPr>
        <p:txBody>
          <a:bodyPr anchor="t">
            <a:normAutofit/>
          </a:bodyPr>
          <a:lstStyle/>
          <a:p>
            <a:pPr algn="ctr"/>
            <a:r>
              <a:rPr lang="en-US" dirty="0"/>
              <a:t>Racism</a:t>
            </a:r>
          </a:p>
        </p:txBody>
      </p:sp>
      <p:graphicFrame>
        <p:nvGraphicFramePr>
          <p:cNvPr id="26" name="Content Placeholder 2">
            <a:extLst>
              <a:ext uri="{FF2B5EF4-FFF2-40B4-BE49-F238E27FC236}">
                <a16:creationId xmlns:a16="http://schemas.microsoft.com/office/drawing/2014/main" id="{8EC0FBF2-0F4E-83A9-A603-EADAA5786218}"/>
              </a:ext>
            </a:extLst>
          </p:cNvPr>
          <p:cNvGraphicFramePr>
            <a:graphicFrameLocks noGrp="1"/>
          </p:cNvGraphicFramePr>
          <p:nvPr>
            <p:ph idx="1"/>
            <p:extLst>
              <p:ext uri="{D42A27DB-BD31-4B8C-83A1-F6EECF244321}">
                <p14:modId xmlns:p14="http://schemas.microsoft.com/office/powerpoint/2010/main" val="3316249124"/>
              </p:ext>
            </p:extLst>
          </p:nvPr>
        </p:nvGraphicFramePr>
        <p:xfrm>
          <a:off x="513442" y="1539081"/>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3310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graphicEl>
                                              <a:dgm id="{6B856815-A82F-4EA9-8F71-5779FDA18B5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graphicEl>
                                              <a:dgm id="{F9F03138-AC2A-4EA0-A432-28B854676B88}"/>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
                                            <p:graphicEl>
                                              <a:dgm id="{72F5F2F6-02D3-48CD-AEC5-2B8B71B0C643}"/>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6">
                                            <p:graphicEl>
                                              <a:dgm id="{5E07AC0C-828A-4A62-8759-C360873CFCF7}"/>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6">
                                            <p:graphicEl>
                                              <a:dgm id="{8C471600-919A-438B-821D-140DD5CF995A}"/>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
                                            <p:graphicEl>
                                              <a:dgm id="{0497913C-E36E-4A6F-BE81-FFC3A9EA0C10}"/>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6">
                                            <p:graphicEl>
                                              <a:dgm id="{8D7E7C3B-59D7-4502-8565-BCAE46C08DB4}"/>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6">
                                            <p:graphicEl>
                                              <a:dgm id="{456B4651-FFBB-496F-B39D-F5CE331DDAE3}"/>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6">
                                            <p:graphicEl>
                                              <a:dgm id="{37407D90-307D-4AF9-A022-ED0688DBDBD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FCB6E6C8-BE0F-AED5-315C-433B16E89BF4}"/>
              </a:ext>
            </a:extLst>
          </p:cNvPr>
          <p:cNvPicPr>
            <a:picLocks noChangeAspect="1"/>
          </p:cNvPicPr>
          <p:nvPr/>
        </p:nvPicPr>
        <p:blipFill>
          <a:blip r:embed="rId2"/>
          <a:srcRect t="9001" b="6730"/>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44407F-3275-F587-2607-04C68172C9AB}"/>
              </a:ext>
            </a:extLst>
          </p:cNvPr>
          <p:cNvSpPr>
            <a:spLocks noGrp="1"/>
          </p:cNvSpPr>
          <p:nvPr>
            <p:ph type="title"/>
          </p:nvPr>
        </p:nvSpPr>
        <p:spPr>
          <a:xfrm>
            <a:off x="704088" y="871759"/>
            <a:ext cx="5067300" cy="3497042"/>
          </a:xfrm>
        </p:spPr>
        <p:txBody>
          <a:bodyPr vert="horz" lIns="91440" tIns="45720" rIns="91440" bIns="45720" rtlCol="0" anchor="t">
            <a:normAutofit/>
          </a:bodyPr>
          <a:lstStyle/>
          <a:p>
            <a:r>
              <a:rPr lang="en-US" sz="5400">
                <a:solidFill>
                  <a:srgbClr val="FFFFFF"/>
                </a:solidFill>
              </a:rPr>
              <a:t>Break</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6654449"/>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94C9A-6093-239B-01B1-FAB95E985057}"/>
              </a:ext>
            </a:extLst>
          </p:cNvPr>
          <p:cNvSpPr>
            <a:spLocks noGrp="1"/>
          </p:cNvSpPr>
          <p:nvPr>
            <p:ph type="title"/>
          </p:nvPr>
        </p:nvSpPr>
        <p:spPr>
          <a:xfrm>
            <a:off x="704088" y="914400"/>
            <a:ext cx="4041648" cy="1928741"/>
          </a:xfrm>
        </p:spPr>
        <p:txBody>
          <a:bodyPr>
            <a:normAutofit/>
          </a:bodyPr>
          <a:lstStyle/>
          <a:p>
            <a:pPr algn="ctr">
              <a:lnSpc>
                <a:spcPct val="90000"/>
              </a:lnSpc>
            </a:pPr>
            <a:r>
              <a:rPr lang="en-GB" sz="3100" dirty="0"/>
              <a:t>What is Cause-and-effect analysis? and Effect Analysis? </a:t>
            </a:r>
          </a:p>
        </p:txBody>
      </p:sp>
      <p:cxnSp>
        <p:nvCxnSpPr>
          <p:cNvPr id="6" name="Straight Connector 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Workflow">
            <a:extLst>
              <a:ext uri="{FF2B5EF4-FFF2-40B4-BE49-F238E27FC236}">
                <a16:creationId xmlns:a16="http://schemas.microsoft.com/office/drawing/2014/main" id="{42C6EE32-2C09-901A-DAA7-40AB9AB0C5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1111" y="3046576"/>
            <a:ext cx="2969276" cy="2969276"/>
          </a:xfrm>
          <a:prstGeom prst="rect">
            <a:avLst/>
          </a:prstGeom>
        </p:spPr>
      </p:pic>
      <p:sp>
        <p:nvSpPr>
          <p:cNvPr id="3" name="Content Placeholder 2">
            <a:extLst>
              <a:ext uri="{FF2B5EF4-FFF2-40B4-BE49-F238E27FC236}">
                <a16:creationId xmlns:a16="http://schemas.microsoft.com/office/drawing/2014/main" id="{3FCE0C2D-5E92-E9CF-0B9A-E8D2CA80E5B0}"/>
              </a:ext>
            </a:extLst>
          </p:cNvPr>
          <p:cNvSpPr>
            <a:spLocks noGrp="1"/>
          </p:cNvSpPr>
          <p:nvPr>
            <p:ph idx="1"/>
          </p:nvPr>
        </p:nvSpPr>
        <p:spPr>
          <a:xfrm>
            <a:off x="5330952" y="968377"/>
            <a:ext cx="6144768" cy="5010912"/>
          </a:xfrm>
        </p:spPr>
        <p:txBody>
          <a:bodyPr>
            <a:normAutofit/>
          </a:bodyPr>
          <a:lstStyle/>
          <a:p>
            <a:pPr marL="0" indent="0" algn="ctr">
              <a:lnSpc>
                <a:spcPct val="250000"/>
              </a:lnSpc>
              <a:buNone/>
            </a:pPr>
            <a:r>
              <a:rPr lang="en-GB" dirty="0"/>
              <a:t>Cause and Effect Analysis is a technique for identifying all the possible causes (inputs) associated with a particular problem / effect (output) before narrowing down to the small number of main, root causes which need to be addressed.</a:t>
            </a:r>
          </a:p>
        </p:txBody>
      </p:sp>
      <p:cxnSp>
        <p:nvCxnSpPr>
          <p:cNvPr id="9" name="Straight Connector 8">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9748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B178AC5-62C4-D3B7-9625-99E7E952E9CA}"/>
              </a:ext>
            </a:extLst>
          </p:cNvPr>
          <p:cNvPicPr>
            <a:picLocks noChangeAspect="1"/>
          </p:cNvPicPr>
          <p:nvPr/>
        </p:nvPicPr>
        <p:blipFill>
          <a:blip r:embed="rId2"/>
          <a:stretch>
            <a:fillRect/>
          </a:stretch>
        </p:blipFill>
        <p:spPr>
          <a:xfrm>
            <a:off x="6483199" y="2577050"/>
            <a:ext cx="3603048" cy="3840813"/>
          </a:xfrm>
          <a:prstGeom prst="rect">
            <a:avLst/>
          </a:prstGeom>
        </p:spPr>
      </p:pic>
      <p:sp>
        <p:nvSpPr>
          <p:cNvPr id="5" name="雲形吹き出し 7">
            <a:extLst>
              <a:ext uri="{FF2B5EF4-FFF2-40B4-BE49-F238E27FC236}">
                <a16:creationId xmlns:a16="http://schemas.microsoft.com/office/drawing/2014/main" id="{3EF170BB-30C7-BE0F-0980-6AA7752754E2}"/>
              </a:ext>
            </a:extLst>
          </p:cNvPr>
          <p:cNvSpPr/>
          <p:nvPr/>
        </p:nvSpPr>
        <p:spPr>
          <a:xfrm>
            <a:off x="1433800" y="2820931"/>
            <a:ext cx="4481513" cy="1895475"/>
          </a:xfrm>
          <a:prstGeom prst="cloudCallout">
            <a:avLst>
              <a:gd name="adj1" fmla="val 50181"/>
              <a:gd name="adj2" fmla="val 39907"/>
            </a:avLst>
          </a:prstGeom>
          <a:gradFill rotWithShape="1">
            <a:gsLst>
              <a:gs pos="0">
                <a:srgbClr val="FFFF00">
                  <a:shade val="51000"/>
                  <a:satMod val="130000"/>
                </a:srgbClr>
              </a:gs>
              <a:gs pos="80000">
                <a:srgbClr val="FFFF00">
                  <a:shade val="93000"/>
                  <a:satMod val="130000"/>
                </a:srgbClr>
              </a:gs>
              <a:gs pos="100000">
                <a:srgbClr val="FFFF0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marL="0" marR="0" lvl="0" indent="0" defTabSz="914400" eaLnBrk="0" fontAlgn="base" latinLnBrk="0" hangingPunct="0">
              <a:lnSpc>
                <a:spcPct val="100000"/>
              </a:lnSpc>
              <a:spcBef>
                <a:spcPct val="0"/>
              </a:spcBef>
              <a:spcAft>
                <a:spcPct val="0"/>
              </a:spcAft>
              <a:buClrTx/>
              <a:buSzTx/>
              <a:buFontTx/>
              <a:buNone/>
              <a:tabLst/>
              <a:defRPr/>
            </a:pPr>
            <a:r>
              <a:rPr kumimoji="0" lang="en-US" altLang="ja-JP" sz="2800" b="1" i="1" u="none" strike="noStrike" kern="0" cap="none" spc="0" normalizeH="0" baseline="0" noProof="0" dirty="0">
                <a:ln>
                  <a:noFill/>
                </a:ln>
                <a:solidFill>
                  <a:srgbClr val="000000"/>
                </a:solidFill>
                <a:effectLst/>
                <a:uLnTx/>
                <a:uFillTx/>
                <a:latin typeface="Arial Unicode MS"/>
                <a:ea typeface="+mn-ea"/>
                <a:cs typeface="Arial Unicode MS"/>
              </a:rPr>
              <a:t>The</a:t>
            </a:r>
            <a:r>
              <a:rPr kumimoji="0" lang="ja-JP" altLang="en-US" sz="2800" b="1" i="1" u="none" strike="noStrike" kern="0" cap="none" spc="0" normalizeH="0" baseline="0" noProof="0" dirty="0">
                <a:ln>
                  <a:noFill/>
                </a:ln>
                <a:solidFill>
                  <a:srgbClr val="000000"/>
                </a:solidFill>
                <a:effectLst/>
                <a:uLnTx/>
                <a:uFillTx/>
                <a:latin typeface="Arial Unicode MS"/>
                <a:ea typeface="+mn-ea"/>
                <a:cs typeface="Arial Unicode MS"/>
              </a:rPr>
              <a:t> </a:t>
            </a:r>
            <a:r>
              <a:rPr kumimoji="0" lang="en-US" altLang="ja-JP" sz="2800" b="1" i="1" u="none" strike="noStrike" kern="0" cap="none" spc="0" normalizeH="0" baseline="0" noProof="0" dirty="0">
                <a:ln>
                  <a:noFill/>
                </a:ln>
                <a:solidFill>
                  <a:srgbClr val="000000"/>
                </a:solidFill>
                <a:effectLst/>
                <a:uLnTx/>
                <a:uFillTx/>
                <a:latin typeface="Arial Unicode MS"/>
                <a:ea typeface="+mn-ea"/>
                <a:cs typeface="Arial Unicode MS"/>
              </a:rPr>
              <a:t>problem</a:t>
            </a:r>
            <a:r>
              <a:rPr kumimoji="0" lang="ja-JP" altLang="en-US" sz="2800" b="1" i="1" u="none" strike="noStrike" kern="0" cap="none" spc="0" normalizeH="0" baseline="0" noProof="0" dirty="0">
                <a:ln>
                  <a:noFill/>
                </a:ln>
                <a:solidFill>
                  <a:srgbClr val="000000"/>
                </a:solidFill>
                <a:effectLst/>
                <a:uLnTx/>
                <a:uFillTx/>
                <a:latin typeface="Arial Unicode MS"/>
                <a:ea typeface="+mn-ea"/>
                <a:cs typeface="Arial Unicode MS"/>
              </a:rPr>
              <a:t> </a:t>
            </a:r>
            <a:r>
              <a:rPr kumimoji="0" lang="en-US" altLang="ja-JP" sz="2800" b="1" i="1" u="none" strike="noStrike" kern="0" cap="none" spc="0" normalizeH="0" baseline="0" noProof="0" dirty="0">
                <a:ln>
                  <a:noFill/>
                </a:ln>
                <a:solidFill>
                  <a:srgbClr val="000000"/>
                </a:solidFill>
                <a:effectLst/>
                <a:uLnTx/>
                <a:uFillTx/>
                <a:latin typeface="Arial Unicode MS"/>
                <a:ea typeface="+mn-ea"/>
                <a:cs typeface="Arial Unicode MS"/>
              </a:rPr>
              <a:t>will</a:t>
            </a:r>
            <a:r>
              <a:rPr kumimoji="0" lang="ja-JP" altLang="en-US" sz="2800" b="1" i="1" u="none" strike="noStrike" kern="0" cap="none" spc="0" normalizeH="0" baseline="0" noProof="0" dirty="0">
                <a:ln>
                  <a:noFill/>
                </a:ln>
                <a:solidFill>
                  <a:srgbClr val="000000"/>
                </a:solidFill>
                <a:effectLst/>
                <a:uLnTx/>
                <a:uFillTx/>
                <a:latin typeface="Arial Unicode MS"/>
                <a:ea typeface="+mn-ea"/>
                <a:cs typeface="Arial Unicode MS"/>
              </a:rPr>
              <a:t> </a:t>
            </a:r>
            <a:r>
              <a:rPr kumimoji="0" lang="en-US" altLang="ja-JP" sz="2800" b="1" i="1" u="none" strike="noStrike" kern="0" cap="none" spc="0" normalizeH="0" baseline="0" noProof="0" dirty="0">
                <a:ln>
                  <a:noFill/>
                </a:ln>
                <a:solidFill>
                  <a:srgbClr val="000000"/>
                </a:solidFill>
                <a:effectLst/>
                <a:uLnTx/>
                <a:uFillTx/>
                <a:latin typeface="Arial Unicode MS"/>
                <a:ea typeface="+mn-ea"/>
                <a:cs typeface="Arial Unicode MS"/>
              </a:rPr>
              <a:t>never</a:t>
            </a:r>
            <a:r>
              <a:rPr kumimoji="0" lang="ja-JP" altLang="en-US" sz="2800" b="1" i="1" u="none" strike="noStrike" kern="0" cap="none" spc="0" normalizeH="0" baseline="0" noProof="0" dirty="0">
                <a:ln>
                  <a:noFill/>
                </a:ln>
                <a:solidFill>
                  <a:srgbClr val="000000"/>
                </a:solidFill>
                <a:effectLst/>
                <a:uLnTx/>
                <a:uFillTx/>
                <a:latin typeface="Arial Unicode MS"/>
                <a:ea typeface="+mn-ea"/>
                <a:cs typeface="Arial Unicode MS"/>
              </a:rPr>
              <a:t> </a:t>
            </a:r>
            <a:r>
              <a:rPr kumimoji="0" lang="en-US" altLang="ja-JP" sz="2800" b="1" i="1" u="none" strike="noStrike" kern="0" cap="none" spc="0" normalizeH="0" baseline="0" noProof="0" dirty="0">
                <a:ln>
                  <a:noFill/>
                </a:ln>
                <a:solidFill>
                  <a:srgbClr val="000000"/>
                </a:solidFill>
                <a:effectLst/>
                <a:uLnTx/>
                <a:uFillTx/>
                <a:latin typeface="Arial Unicode MS"/>
                <a:ea typeface="+mn-ea"/>
                <a:cs typeface="Arial Unicode MS"/>
              </a:rPr>
              <a:t>be</a:t>
            </a:r>
            <a:r>
              <a:rPr kumimoji="0" lang="ja-JP" altLang="en-US" sz="2800" b="1" i="1" u="none" strike="noStrike" kern="0" cap="none" spc="0" normalizeH="0" baseline="0" noProof="0" dirty="0">
                <a:ln>
                  <a:noFill/>
                </a:ln>
                <a:solidFill>
                  <a:srgbClr val="000000"/>
                </a:solidFill>
                <a:effectLst/>
                <a:uLnTx/>
                <a:uFillTx/>
                <a:latin typeface="Arial Unicode MS"/>
                <a:ea typeface="+mn-ea"/>
                <a:cs typeface="Arial Unicode MS"/>
              </a:rPr>
              <a:t> </a:t>
            </a:r>
            <a:r>
              <a:rPr kumimoji="0" lang="en-US" altLang="ja-JP" sz="2800" b="1" i="1" u="none" strike="noStrike" kern="0" cap="none" spc="0" normalizeH="0" baseline="0" noProof="0" dirty="0">
                <a:ln>
                  <a:noFill/>
                </a:ln>
                <a:solidFill>
                  <a:srgbClr val="000000"/>
                </a:solidFill>
                <a:effectLst/>
                <a:uLnTx/>
                <a:uFillTx/>
                <a:latin typeface="Arial Unicode MS"/>
                <a:ea typeface="+mn-ea"/>
                <a:cs typeface="Arial Unicode MS"/>
              </a:rPr>
              <a:t>solved!!</a:t>
            </a:r>
            <a:endParaRPr kumimoji="0" lang="ja-JP" altLang="en-US" sz="2800" b="1" i="1" u="none" strike="noStrike" kern="0" cap="none" spc="0" normalizeH="0" baseline="0" noProof="0" dirty="0">
              <a:ln>
                <a:noFill/>
              </a:ln>
              <a:solidFill>
                <a:srgbClr val="000000"/>
              </a:solidFill>
              <a:effectLst/>
              <a:uLnTx/>
              <a:uFillTx/>
              <a:latin typeface="Arial Unicode MS"/>
              <a:ea typeface="+mn-ea"/>
              <a:cs typeface="Arial Unicode MS"/>
            </a:endParaRPr>
          </a:p>
        </p:txBody>
      </p:sp>
      <p:sp>
        <p:nvSpPr>
          <p:cNvPr id="6" name="雲形吹き出し 5">
            <a:extLst>
              <a:ext uri="{FF2B5EF4-FFF2-40B4-BE49-F238E27FC236}">
                <a16:creationId xmlns:a16="http://schemas.microsoft.com/office/drawing/2014/main" id="{8EC8FB17-C22A-ED52-BCFF-08A6748F806D}"/>
              </a:ext>
            </a:extLst>
          </p:cNvPr>
          <p:cNvSpPr/>
          <p:nvPr/>
        </p:nvSpPr>
        <p:spPr>
          <a:xfrm>
            <a:off x="4065824" y="0"/>
            <a:ext cx="7112000" cy="2290762"/>
          </a:xfrm>
          <a:prstGeom prst="cloudCallout">
            <a:avLst>
              <a:gd name="adj1" fmla="val -31707"/>
              <a:gd name="adj2" fmla="val 54112"/>
            </a:avLst>
          </a:prstGeom>
          <a:gradFill rotWithShape="1">
            <a:gsLst>
              <a:gs pos="0">
                <a:srgbClr val="9BBB59">
                  <a:shade val="51000"/>
                  <a:satMod val="130000"/>
                </a:srgbClr>
              </a:gs>
              <a:gs pos="80000">
                <a:srgbClr val="9BBB59">
                  <a:shade val="93000"/>
                  <a:satMod val="130000"/>
                </a:srgbClr>
              </a:gs>
              <a:gs pos="100000">
                <a:srgbClr val="9BBB5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If</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root</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cause(s)</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are</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not</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identified properly,</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any</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countermeasures</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could</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not</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be</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come</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up</a:t>
            </a:r>
            <a:r>
              <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rPr>
              <a:t> </a:t>
            </a:r>
            <a:r>
              <a:rPr kumimoji="0" lang="en-US" altLang="ja-JP" sz="2400" b="0" i="1" u="none" strike="noStrike" kern="0" cap="none" spc="0" normalizeH="0" baseline="0" noProof="0" dirty="0">
                <a:ln>
                  <a:noFill/>
                </a:ln>
                <a:solidFill>
                  <a:prstClr val="black"/>
                </a:solidFill>
                <a:effectLst/>
                <a:uLnTx/>
                <a:uFillTx/>
                <a:latin typeface="Arial Unicode MS"/>
                <a:ea typeface="+mn-ea"/>
                <a:cs typeface="Arial Unicode MS"/>
              </a:rPr>
              <a:t>with…</a:t>
            </a:r>
            <a:endParaRPr kumimoji="0" lang="ja-JP" altLang="en-US" sz="2400" b="0" i="1" u="none" strike="noStrike" kern="0" cap="none" spc="0" normalizeH="0" baseline="0" noProof="0" dirty="0">
              <a:ln>
                <a:noFill/>
              </a:ln>
              <a:solidFill>
                <a:prstClr val="black"/>
              </a:solidFill>
              <a:effectLst/>
              <a:uLnTx/>
              <a:uFillTx/>
              <a:latin typeface="Arial Unicode MS"/>
              <a:ea typeface="+mn-ea"/>
              <a:cs typeface="Arial Unicode MS"/>
            </a:endParaRPr>
          </a:p>
        </p:txBody>
      </p:sp>
    </p:spTree>
    <p:extLst>
      <p:ext uri="{BB962C8B-B14F-4D97-AF65-F5344CB8AC3E}">
        <p14:creationId xmlns:p14="http://schemas.microsoft.com/office/powerpoint/2010/main" val="2476949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E8F95-7B5F-BDEB-9FCB-023450C04A8E}"/>
              </a:ext>
            </a:extLst>
          </p:cNvPr>
          <p:cNvSpPr>
            <a:spLocks noGrp="1"/>
          </p:cNvSpPr>
          <p:nvPr>
            <p:ph type="title"/>
          </p:nvPr>
        </p:nvSpPr>
        <p:spPr>
          <a:xfrm>
            <a:off x="231150" y="1070800"/>
            <a:ext cx="4496903" cy="5583126"/>
          </a:xfrm>
        </p:spPr>
        <p:txBody>
          <a:bodyPr>
            <a:normAutofit fontScale="90000"/>
          </a:bodyPr>
          <a:lstStyle/>
          <a:p>
            <a:pPr algn="ctr"/>
            <a:r>
              <a:rPr lang="en-GB" sz="6800" dirty="0"/>
              <a:t>Why use the Cause-and- Effect Analysis? </a:t>
            </a:r>
          </a:p>
        </p:txBody>
      </p:sp>
      <p:graphicFrame>
        <p:nvGraphicFramePr>
          <p:cNvPr id="20" name="Content Placeholder 2">
            <a:extLst>
              <a:ext uri="{FF2B5EF4-FFF2-40B4-BE49-F238E27FC236}">
                <a16:creationId xmlns:a16="http://schemas.microsoft.com/office/drawing/2014/main" id="{671B96B5-0415-E0BA-9D33-7DE8E9AE0794}"/>
              </a:ext>
            </a:extLst>
          </p:cNvPr>
          <p:cNvGraphicFramePr>
            <a:graphicFrameLocks noGrp="1"/>
          </p:cNvGraphicFramePr>
          <p:nvPr>
            <p:ph idx="1"/>
            <p:extLst>
              <p:ext uri="{D42A27DB-BD31-4B8C-83A1-F6EECF244321}">
                <p14:modId xmlns:p14="http://schemas.microsoft.com/office/powerpoint/2010/main" val="167227152"/>
              </p:ext>
            </p:extLst>
          </p:nvPr>
        </p:nvGraphicFramePr>
        <p:xfrm>
          <a:off x="5086763" y="634326"/>
          <a:ext cx="6245265" cy="54943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18036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DDF45-8255-70F4-A425-CE0F802DCE42}"/>
              </a:ext>
            </a:extLst>
          </p:cNvPr>
          <p:cNvSpPr>
            <a:spLocks noGrp="1"/>
          </p:cNvSpPr>
          <p:nvPr>
            <p:ph type="title"/>
          </p:nvPr>
        </p:nvSpPr>
        <p:spPr>
          <a:xfrm>
            <a:off x="826396" y="827314"/>
            <a:ext cx="4230100" cy="1829866"/>
          </a:xfrm>
        </p:spPr>
        <p:txBody>
          <a:bodyPr anchor="b">
            <a:normAutofit fontScale="90000"/>
          </a:bodyPr>
          <a:lstStyle/>
          <a:p>
            <a:pPr algn="ctr"/>
            <a:r>
              <a:rPr lang="en-GB" sz="4000" dirty="0"/>
              <a:t>What is a Cause-and-Effect Diagram</a:t>
            </a:r>
            <a:r>
              <a:rPr lang="en-GB" sz="4000" dirty="0">
                <a:solidFill>
                  <a:srgbClr val="FFFFFF"/>
                </a:solidFill>
              </a:rPr>
              <a:t>? </a:t>
            </a:r>
          </a:p>
        </p:txBody>
      </p:sp>
      <p:sp>
        <p:nvSpPr>
          <p:cNvPr id="3" name="Content Placeholder 2">
            <a:extLst>
              <a:ext uri="{FF2B5EF4-FFF2-40B4-BE49-F238E27FC236}">
                <a16:creationId xmlns:a16="http://schemas.microsoft.com/office/drawing/2014/main" id="{C40F06C8-A246-617B-279A-BAD25048C963}"/>
              </a:ext>
            </a:extLst>
          </p:cNvPr>
          <p:cNvSpPr>
            <a:spLocks noGrp="1"/>
          </p:cNvSpPr>
          <p:nvPr>
            <p:ph idx="1"/>
          </p:nvPr>
        </p:nvSpPr>
        <p:spPr>
          <a:xfrm>
            <a:off x="5705856" y="827314"/>
            <a:ext cx="6391656" cy="5225143"/>
          </a:xfrm>
        </p:spPr>
        <p:txBody>
          <a:bodyPr anchor="ctr">
            <a:normAutofit fontScale="92500"/>
          </a:bodyPr>
          <a:lstStyle/>
          <a:p>
            <a:pPr>
              <a:lnSpc>
                <a:spcPct val="150000"/>
              </a:lnSpc>
            </a:pPr>
            <a:r>
              <a:rPr lang="en-GB" sz="2000" dirty="0"/>
              <a:t>A Cause-and-Effect diagram (also known as a Fishbone or Ishikawa diagram) graphically illustrates the results of the analysis and is constructed in steps. It was developed by Prof. Kaoru Ishikawa.</a:t>
            </a:r>
          </a:p>
          <a:p>
            <a:pPr>
              <a:lnSpc>
                <a:spcPct val="150000"/>
              </a:lnSpc>
            </a:pPr>
            <a:r>
              <a:rPr lang="en-GB" sz="2000" dirty="0"/>
              <a:t>It connects “effect” and “cause(s)” systematically with line</a:t>
            </a:r>
          </a:p>
          <a:p>
            <a:pPr>
              <a:lnSpc>
                <a:spcPct val="150000"/>
              </a:lnSpc>
            </a:pPr>
            <a:r>
              <a:rPr lang="en-GB" sz="2000" dirty="0"/>
              <a:t>Clarification of relations between effect and cause(s)</a:t>
            </a:r>
          </a:p>
          <a:p>
            <a:pPr>
              <a:lnSpc>
                <a:spcPct val="150000"/>
              </a:lnSpc>
            </a:pPr>
            <a:r>
              <a:rPr lang="en-GB" sz="2000" dirty="0"/>
              <a:t>Cause-and-Effect diagrams graphically display potential causes of a problem</a:t>
            </a:r>
          </a:p>
          <a:p>
            <a:pPr>
              <a:lnSpc>
                <a:spcPct val="150000"/>
              </a:lnSpc>
            </a:pPr>
            <a:r>
              <a:rPr lang="en-GB" sz="2000" dirty="0"/>
              <a:t>The layout shows Cause-and-Effect relationships between the potential causes</a:t>
            </a:r>
          </a:p>
          <a:p>
            <a:endParaRPr lang="en-GB" sz="2000" dirty="0"/>
          </a:p>
        </p:txBody>
      </p:sp>
      <p:pic>
        <p:nvPicPr>
          <p:cNvPr id="9218" name="Picture 2" descr="Fishbone Diagram | Purple Griffon">
            <a:extLst>
              <a:ext uri="{FF2B5EF4-FFF2-40B4-BE49-F238E27FC236}">
                <a16:creationId xmlns:a16="http://schemas.microsoft.com/office/drawing/2014/main" id="{04D20825-007C-FEBF-3EC0-F0130ABEF5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154" y="2877671"/>
            <a:ext cx="5217458" cy="2984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68111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3C75-1E26-1479-1C92-BCC4B999BE9D}"/>
              </a:ext>
            </a:extLst>
          </p:cNvPr>
          <p:cNvSpPr>
            <a:spLocks noGrp="1"/>
          </p:cNvSpPr>
          <p:nvPr>
            <p:ph type="title"/>
          </p:nvPr>
        </p:nvSpPr>
        <p:spPr>
          <a:xfrm>
            <a:off x="1002792" y="102579"/>
            <a:ext cx="10515600" cy="578458"/>
          </a:xfrm>
        </p:spPr>
        <p:txBody>
          <a:bodyPr>
            <a:normAutofit fontScale="90000"/>
          </a:bodyPr>
          <a:lstStyle/>
          <a:p>
            <a:pPr algn="ctr"/>
            <a:r>
              <a:rPr lang="en-GB" dirty="0"/>
              <a:t>Why use a Cause-and-Effect Diagram? </a:t>
            </a:r>
          </a:p>
        </p:txBody>
      </p:sp>
      <p:graphicFrame>
        <p:nvGraphicFramePr>
          <p:cNvPr id="5" name="Content Placeholder 2">
            <a:extLst>
              <a:ext uri="{FF2B5EF4-FFF2-40B4-BE49-F238E27FC236}">
                <a16:creationId xmlns:a16="http://schemas.microsoft.com/office/drawing/2014/main" id="{00DFE287-8279-0DD1-FECD-53ED96F31D10}"/>
              </a:ext>
            </a:extLst>
          </p:cNvPr>
          <p:cNvGraphicFramePr>
            <a:graphicFrameLocks noGrp="1"/>
          </p:cNvGraphicFramePr>
          <p:nvPr>
            <p:ph idx="1"/>
          </p:nvPr>
        </p:nvGraphicFramePr>
        <p:xfrm>
          <a:off x="91440" y="813816"/>
          <a:ext cx="12100560" cy="6044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27347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6E8C7-FAA8-C545-3B33-D83A079A41E4}"/>
              </a:ext>
            </a:extLst>
          </p:cNvPr>
          <p:cNvSpPr>
            <a:spLocks noGrp="1"/>
          </p:cNvSpPr>
          <p:nvPr>
            <p:ph type="title"/>
          </p:nvPr>
        </p:nvSpPr>
        <p:spPr>
          <a:xfrm>
            <a:off x="1371599" y="5510253"/>
            <a:ext cx="9895951" cy="1033669"/>
          </a:xfrm>
        </p:spPr>
        <p:txBody>
          <a:bodyPr>
            <a:normAutofit/>
          </a:bodyPr>
          <a:lstStyle/>
          <a:p>
            <a:r>
              <a:rPr lang="en-GB" sz="4000">
                <a:solidFill>
                  <a:srgbClr val="FFFFFF"/>
                </a:solidFill>
              </a:rPr>
              <a:t>How to use it? </a:t>
            </a:r>
          </a:p>
        </p:txBody>
      </p:sp>
      <p:pic>
        <p:nvPicPr>
          <p:cNvPr id="4" name="Picture 3" descr="A blue line with white background&#10;&#10;Description automatically generated">
            <a:extLst>
              <a:ext uri="{FF2B5EF4-FFF2-40B4-BE49-F238E27FC236}">
                <a16:creationId xmlns:a16="http://schemas.microsoft.com/office/drawing/2014/main" id="{D2944C0F-4110-74DD-40C8-BC32EBA58E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0256" y="1293340"/>
            <a:ext cx="8311487" cy="1433732"/>
          </a:xfrm>
          <a:prstGeom prst="rect">
            <a:avLst/>
          </a:prstGeom>
        </p:spPr>
      </p:pic>
      <p:sp>
        <p:nvSpPr>
          <p:cNvPr id="3" name="Content Placeholder 2">
            <a:extLst>
              <a:ext uri="{FF2B5EF4-FFF2-40B4-BE49-F238E27FC236}">
                <a16:creationId xmlns:a16="http://schemas.microsoft.com/office/drawing/2014/main" id="{7A00BCD3-75F1-E42F-9F55-027D4BC3CD87}"/>
              </a:ext>
            </a:extLst>
          </p:cNvPr>
          <p:cNvSpPr>
            <a:spLocks noGrp="1"/>
          </p:cNvSpPr>
          <p:nvPr>
            <p:ph idx="1"/>
          </p:nvPr>
        </p:nvSpPr>
        <p:spPr>
          <a:xfrm>
            <a:off x="1940256" y="3236976"/>
            <a:ext cx="8332826" cy="1716205"/>
          </a:xfrm>
        </p:spPr>
        <p:txBody>
          <a:bodyPr anchor="ctr">
            <a:normAutofit/>
          </a:bodyPr>
          <a:lstStyle/>
          <a:p>
            <a:pPr marL="0" indent="0">
              <a:buNone/>
            </a:pPr>
            <a:r>
              <a:rPr lang="en-GB" sz="1900" dirty="0"/>
              <a:t>Step 1: </a:t>
            </a:r>
          </a:p>
          <a:p>
            <a:pPr marL="0" indent="0" algn="ctr">
              <a:buNone/>
            </a:pPr>
            <a:r>
              <a:rPr lang="en-GB" sz="1900" dirty="0"/>
              <a:t>Identify the problem and consider it in detail: who is involved, when and where it occurs. Write the problem in a box and draw an arrow pointing towards it. </a:t>
            </a:r>
          </a:p>
          <a:p>
            <a:endParaRPr lang="en-GB" sz="1900" dirty="0"/>
          </a:p>
        </p:txBody>
      </p:sp>
    </p:spTree>
    <p:extLst>
      <p:ext uri="{BB962C8B-B14F-4D97-AF65-F5344CB8AC3E}">
        <p14:creationId xmlns:p14="http://schemas.microsoft.com/office/powerpoint/2010/main" val="18561846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9E748-9258-EA39-DBDF-189BD1E055E7}"/>
              </a:ext>
            </a:extLst>
          </p:cNvPr>
          <p:cNvSpPr>
            <a:spLocks noGrp="1"/>
          </p:cNvSpPr>
          <p:nvPr>
            <p:ph type="title"/>
          </p:nvPr>
        </p:nvSpPr>
        <p:spPr>
          <a:xfrm>
            <a:off x="1371599" y="5510253"/>
            <a:ext cx="9895951" cy="1033669"/>
          </a:xfrm>
        </p:spPr>
        <p:txBody>
          <a:bodyPr>
            <a:normAutofit/>
          </a:bodyPr>
          <a:lstStyle/>
          <a:p>
            <a:r>
              <a:rPr lang="en-GB" sz="4000">
                <a:solidFill>
                  <a:srgbClr val="FFFFFF"/>
                </a:solidFill>
              </a:rPr>
              <a:t>How to use it</a:t>
            </a:r>
          </a:p>
        </p:txBody>
      </p:sp>
      <p:pic>
        <p:nvPicPr>
          <p:cNvPr id="4" name="Picture 3">
            <a:extLst>
              <a:ext uri="{FF2B5EF4-FFF2-40B4-BE49-F238E27FC236}">
                <a16:creationId xmlns:a16="http://schemas.microsoft.com/office/drawing/2014/main" id="{97816996-0064-7F91-7759-9AB3F53B2B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0256" y="597254"/>
            <a:ext cx="8311487" cy="2825905"/>
          </a:xfrm>
          <a:prstGeom prst="rect">
            <a:avLst/>
          </a:prstGeom>
        </p:spPr>
      </p:pic>
      <p:sp>
        <p:nvSpPr>
          <p:cNvPr id="3" name="Content Placeholder 2">
            <a:extLst>
              <a:ext uri="{FF2B5EF4-FFF2-40B4-BE49-F238E27FC236}">
                <a16:creationId xmlns:a16="http://schemas.microsoft.com/office/drawing/2014/main" id="{C0955508-87AD-0A35-0EF7-35506FAF304F}"/>
              </a:ext>
            </a:extLst>
          </p:cNvPr>
          <p:cNvSpPr>
            <a:spLocks noGrp="1"/>
          </p:cNvSpPr>
          <p:nvPr>
            <p:ph idx="1"/>
          </p:nvPr>
        </p:nvSpPr>
        <p:spPr>
          <a:xfrm>
            <a:off x="1819072" y="3550596"/>
            <a:ext cx="8454010" cy="1402585"/>
          </a:xfrm>
        </p:spPr>
        <p:txBody>
          <a:bodyPr anchor="ctr">
            <a:normAutofit/>
          </a:bodyPr>
          <a:lstStyle/>
          <a:p>
            <a:pPr marL="0" indent="0">
              <a:buNone/>
            </a:pPr>
            <a:r>
              <a:rPr lang="en-GB" sz="1300" dirty="0"/>
              <a:t>Step 2: </a:t>
            </a:r>
          </a:p>
          <a:p>
            <a:pPr marL="0" indent="0">
              <a:buNone/>
            </a:pPr>
            <a:r>
              <a:rPr lang="en-GB" sz="1300" dirty="0"/>
              <a:t>Identify the major factors, draw four or more branches off the large arrow to represent main categories of potential causes and label each line. Categories could include: equipment, environment, procedures and people. Make sure the categories are relevant to your particular problem. Alternatively, you could use the affinity diagram technique and group headings.</a:t>
            </a:r>
          </a:p>
          <a:p>
            <a:endParaRPr lang="en-GB" sz="1300" dirty="0"/>
          </a:p>
        </p:txBody>
      </p:sp>
    </p:spTree>
    <p:extLst>
      <p:ext uri="{BB962C8B-B14F-4D97-AF65-F5344CB8AC3E}">
        <p14:creationId xmlns:p14="http://schemas.microsoft.com/office/powerpoint/2010/main" val="26107883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E6898-6D53-5299-6366-7D9A447A42B0}"/>
              </a:ext>
            </a:extLst>
          </p:cNvPr>
          <p:cNvSpPr>
            <a:spLocks noGrp="1"/>
          </p:cNvSpPr>
          <p:nvPr>
            <p:ph type="title"/>
          </p:nvPr>
        </p:nvSpPr>
        <p:spPr>
          <a:xfrm>
            <a:off x="704088" y="914400"/>
            <a:ext cx="4041648" cy="1928741"/>
          </a:xfrm>
        </p:spPr>
        <p:txBody>
          <a:bodyPr>
            <a:normAutofit/>
          </a:bodyPr>
          <a:lstStyle/>
          <a:p>
            <a:pPr algn="ctr"/>
            <a:r>
              <a:rPr lang="en-GB" dirty="0"/>
              <a:t>How to use it:</a:t>
            </a:r>
            <a:br>
              <a:rPr lang="en-GB" dirty="0"/>
            </a:br>
            <a:r>
              <a:rPr lang="en-GB" dirty="0"/>
              <a:t>Step 3 </a:t>
            </a:r>
          </a:p>
        </p:txBody>
      </p:sp>
      <p:cxnSp>
        <p:nvCxnSpPr>
          <p:cNvPr id="6" name="Straight Connector 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Group Brainstorm">
            <a:extLst>
              <a:ext uri="{FF2B5EF4-FFF2-40B4-BE49-F238E27FC236}">
                <a16:creationId xmlns:a16="http://schemas.microsoft.com/office/drawing/2014/main" id="{01F202A3-E55D-47CF-D3FC-44BCDE65B18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1111" y="3046576"/>
            <a:ext cx="2969276" cy="2969276"/>
          </a:xfrm>
          <a:prstGeom prst="rect">
            <a:avLst/>
          </a:prstGeom>
        </p:spPr>
      </p:pic>
      <p:sp>
        <p:nvSpPr>
          <p:cNvPr id="3" name="Content Placeholder 2">
            <a:extLst>
              <a:ext uri="{FF2B5EF4-FFF2-40B4-BE49-F238E27FC236}">
                <a16:creationId xmlns:a16="http://schemas.microsoft.com/office/drawing/2014/main" id="{6A3D7AC2-AC2E-AD93-1187-096BBBFC198A}"/>
              </a:ext>
            </a:extLst>
          </p:cNvPr>
          <p:cNvSpPr>
            <a:spLocks noGrp="1"/>
          </p:cNvSpPr>
          <p:nvPr>
            <p:ph idx="1"/>
          </p:nvPr>
        </p:nvSpPr>
        <p:spPr>
          <a:xfrm>
            <a:off x="5330952" y="968377"/>
            <a:ext cx="6144768" cy="5010912"/>
          </a:xfrm>
        </p:spPr>
        <p:txBody>
          <a:bodyPr>
            <a:normAutofit/>
          </a:bodyPr>
          <a:lstStyle/>
          <a:p>
            <a:pPr marL="0" indent="0">
              <a:buNone/>
            </a:pPr>
            <a:endParaRPr lang="en-GB"/>
          </a:p>
          <a:p>
            <a:r>
              <a:rPr lang="en-GB"/>
              <a:t>Take each of the main categories and brainstorm possible factors contributing to the problem. Explore each one to identify more specific ‘causes of causes’, adding and labelling more lines off the spine. </a:t>
            </a:r>
          </a:p>
          <a:p>
            <a:endParaRPr lang="en-GB"/>
          </a:p>
          <a:p>
            <a:r>
              <a:rPr lang="en-GB"/>
              <a:t>Continue branching off until every possible cause has been identified. You might want to break complex causes into sub-causes. Show these as lines coming off each cause line.</a:t>
            </a:r>
          </a:p>
          <a:p>
            <a:endParaRPr lang="en-GB"/>
          </a:p>
        </p:txBody>
      </p:sp>
      <p:cxnSp>
        <p:nvCxnSpPr>
          <p:cNvPr id="9" name="Straight Connector 8">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0874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agram with blue arrows and white text&#10;&#10;Description automatically generated">
            <a:extLst>
              <a:ext uri="{FF2B5EF4-FFF2-40B4-BE49-F238E27FC236}">
                <a16:creationId xmlns:a16="http://schemas.microsoft.com/office/drawing/2014/main" id="{365B7010-034F-CA71-DA27-92413AC1FC00}"/>
              </a:ext>
            </a:extLst>
          </p:cNvPr>
          <p:cNvPicPr>
            <a:picLocks noGrp="1" noChangeAspect="1"/>
          </p:cNvPicPr>
          <p:nvPr>
            <p:ph idx="1"/>
          </p:nvPr>
        </p:nvPicPr>
        <p:blipFill>
          <a:blip r:embed="rId3"/>
          <a:stretch>
            <a:fillRect/>
          </a:stretch>
        </p:blipFill>
        <p:spPr>
          <a:xfrm>
            <a:off x="1322026" y="457200"/>
            <a:ext cx="9547947" cy="5943600"/>
          </a:xfrm>
          <a:prstGeom prst="rect">
            <a:avLst/>
          </a:prstGeom>
        </p:spPr>
      </p:pic>
    </p:spTree>
    <p:extLst>
      <p:ext uri="{BB962C8B-B14F-4D97-AF65-F5344CB8AC3E}">
        <p14:creationId xmlns:p14="http://schemas.microsoft.com/office/powerpoint/2010/main" val="25593610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8155A-F67F-3DA4-95C4-4D800E2A7743}"/>
              </a:ext>
            </a:extLst>
          </p:cNvPr>
          <p:cNvSpPr>
            <a:spLocks noGrp="1"/>
          </p:cNvSpPr>
          <p:nvPr>
            <p:ph type="title"/>
          </p:nvPr>
        </p:nvSpPr>
        <p:spPr>
          <a:xfrm>
            <a:off x="704088" y="914400"/>
            <a:ext cx="4041648" cy="1928741"/>
          </a:xfrm>
        </p:spPr>
        <p:txBody>
          <a:bodyPr>
            <a:normAutofit/>
          </a:bodyPr>
          <a:lstStyle/>
          <a:p>
            <a:pPr algn="ctr"/>
            <a:r>
              <a:rPr lang="en-GB" dirty="0"/>
              <a:t>How to use it?</a:t>
            </a:r>
            <a:br>
              <a:rPr lang="en-GB" dirty="0"/>
            </a:br>
            <a:r>
              <a:rPr lang="en-GB" dirty="0"/>
              <a:t>step 4  </a:t>
            </a:r>
          </a:p>
        </p:txBody>
      </p:sp>
      <p:cxnSp>
        <p:nvCxnSpPr>
          <p:cNvPr id="6" name="Straight Connector 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Workflow">
            <a:extLst>
              <a:ext uri="{FF2B5EF4-FFF2-40B4-BE49-F238E27FC236}">
                <a16:creationId xmlns:a16="http://schemas.microsoft.com/office/drawing/2014/main" id="{1A3443CD-6893-0046-7478-8FF4784831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1111" y="3046576"/>
            <a:ext cx="2969276" cy="2969276"/>
          </a:xfrm>
          <a:prstGeom prst="rect">
            <a:avLst/>
          </a:prstGeom>
        </p:spPr>
      </p:pic>
      <p:sp>
        <p:nvSpPr>
          <p:cNvPr id="3" name="Content Placeholder 2">
            <a:extLst>
              <a:ext uri="{FF2B5EF4-FFF2-40B4-BE49-F238E27FC236}">
                <a16:creationId xmlns:a16="http://schemas.microsoft.com/office/drawing/2014/main" id="{AC29693C-5D42-B8A9-DAF4-D389543C7FCF}"/>
              </a:ext>
            </a:extLst>
          </p:cNvPr>
          <p:cNvSpPr>
            <a:spLocks noGrp="1"/>
          </p:cNvSpPr>
          <p:nvPr>
            <p:ph idx="1"/>
          </p:nvPr>
        </p:nvSpPr>
        <p:spPr>
          <a:xfrm>
            <a:off x="5330952" y="968377"/>
            <a:ext cx="6144768" cy="5010912"/>
          </a:xfrm>
        </p:spPr>
        <p:txBody>
          <a:bodyPr>
            <a:normAutofit/>
          </a:bodyPr>
          <a:lstStyle/>
          <a:p>
            <a:pPr marL="0" indent="0">
              <a:buNone/>
            </a:pPr>
            <a:endParaRPr lang="en-GB"/>
          </a:p>
          <a:p>
            <a:r>
              <a:rPr lang="en-GB"/>
              <a:t>Analyse your diagram. By this stage you should have a diagram showing all the possible causes of your problem. Depending on its complexity and importance, you can now investigate the most likely causes further.</a:t>
            </a:r>
          </a:p>
          <a:p>
            <a:endParaRPr lang="en-GB"/>
          </a:p>
          <a:p>
            <a:r>
              <a:rPr lang="en-GB"/>
              <a:t>This may involve using more identification tools such as data check sheets, setting up interviews (see patient stories), carrying out process mapping or surveys that you can use to decide whether the causes identified are genuine and accurate. </a:t>
            </a:r>
          </a:p>
          <a:p>
            <a:endParaRPr lang="en-GB"/>
          </a:p>
        </p:txBody>
      </p:sp>
      <p:cxnSp>
        <p:nvCxnSpPr>
          <p:cNvPr id="9" name="Straight Connector 8">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59166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B2DC0-029B-C057-BA39-B2021D2C7A6B}"/>
              </a:ext>
            </a:extLst>
          </p:cNvPr>
          <p:cNvSpPr>
            <a:spLocks noGrp="1"/>
          </p:cNvSpPr>
          <p:nvPr>
            <p:ph type="title"/>
          </p:nvPr>
        </p:nvSpPr>
        <p:spPr>
          <a:xfrm>
            <a:off x="8138159" y="1177348"/>
            <a:ext cx="3330906" cy="3441068"/>
          </a:xfrm>
        </p:spPr>
        <p:txBody>
          <a:bodyPr vert="horz" lIns="91440" tIns="45720" rIns="91440" bIns="45720" rtlCol="0" anchor="t">
            <a:normAutofit/>
          </a:bodyPr>
          <a:lstStyle/>
          <a:p>
            <a:pPr algn="ctr"/>
            <a:r>
              <a:rPr lang="en-US" sz="4200" dirty="0"/>
              <a:t>Let’s give it ago! </a:t>
            </a:r>
          </a:p>
        </p:txBody>
      </p:sp>
      <p:sp>
        <p:nvSpPr>
          <p:cNvPr id="3" name="Content Placeholder 2">
            <a:extLst>
              <a:ext uri="{FF2B5EF4-FFF2-40B4-BE49-F238E27FC236}">
                <a16:creationId xmlns:a16="http://schemas.microsoft.com/office/drawing/2014/main" id="{9E6F043E-0B84-571E-95F4-4F85BE5F3BF2}"/>
              </a:ext>
            </a:extLst>
          </p:cNvPr>
          <p:cNvSpPr>
            <a:spLocks noGrp="1"/>
          </p:cNvSpPr>
          <p:nvPr>
            <p:ph idx="1"/>
          </p:nvPr>
        </p:nvSpPr>
        <p:spPr>
          <a:xfrm>
            <a:off x="8209280" y="4754942"/>
            <a:ext cx="3259785" cy="925710"/>
          </a:xfrm>
        </p:spPr>
        <p:txBody>
          <a:bodyPr vert="horz" lIns="91440" tIns="45720" rIns="91440" bIns="45720" rtlCol="0" anchor="b">
            <a:normAutofit/>
          </a:bodyPr>
          <a:lstStyle/>
          <a:p>
            <a:pPr marL="0" indent="0">
              <a:lnSpc>
                <a:spcPct val="100000"/>
              </a:lnSpc>
              <a:buNone/>
            </a:pPr>
            <a:r>
              <a:rPr lang="en-US" sz="1700"/>
              <a:t>As this is a component of assignment, we will now practice using the diagram. </a:t>
            </a:r>
          </a:p>
        </p:txBody>
      </p:sp>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2" descr="Fishbone Diagram | Purple Griffon">
            <a:extLst>
              <a:ext uri="{FF2B5EF4-FFF2-40B4-BE49-F238E27FC236}">
                <a16:creationId xmlns:a16="http://schemas.microsoft.com/office/drawing/2014/main" id="{7ADC89C6-83EF-D62A-523E-43A06DA0AF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2935" y="1135008"/>
            <a:ext cx="7179970" cy="4591945"/>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Straight Connector 16">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78302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FC41E-7911-E223-3D95-4FDE99EC1718}"/>
              </a:ext>
            </a:extLst>
          </p:cNvPr>
          <p:cNvSpPr>
            <a:spLocks noGrp="1"/>
          </p:cNvSpPr>
          <p:nvPr>
            <p:ph type="title"/>
          </p:nvPr>
        </p:nvSpPr>
        <p:spPr>
          <a:xfrm>
            <a:off x="5248656" y="914400"/>
            <a:ext cx="6236208" cy="1307592"/>
          </a:xfrm>
        </p:spPr>
        <p:txBody>
          <a:bodyPr>
            <a:normAutofit/>
          </a:bodyPr>
          <a:lstStyle/>
          <a:p>
            <a:r>
              <a:rPr lang="en-GB" dirty="0"/>
              <a:t>Now its your turn</a:t>
            </a:r>
            <a:endParaRPr lang="en-GB"/>
          </a:p>
        </p:txBody>
      </p:sp>
      <p:pic>
        <p:nvPicPr>
          <p:cNvPr id="5" name="Picture 4" descr="Color pencils drawing curves on background">
            <a:extLst>
              <a:ext uri="{FF2B5EF4-FFF2-40B4-BE49-F238E27FC236}">
                <a16:creationId xmlns:a16="http://schemas.microsoft.com/office/drawing/2014/main" id="{99AABC29-D9B8-C7F7-D689-7455F5BB1DC1}"/>
              </a:ext>
            </a:extLst>
          </p:cNvPr>
          <p:cNvPicPr>
            <a:picLocks noChangeAspect="1"/>
          </p:cNvPicPr>
          <p:nvPr/>
        </p:nvPicPr>
        <p:blipFill>
          <a:blip r:embed="rId2"/>
          <a:srcRect l="54611" r="-2" b="-2"/>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FD6864-80CA-B8E7-E3BD-CA94A7713F79}"/>
              </a:ext>
            </a:extLst>
          </p:cNvPr>
          <p:cNvSpPr>
            <a:spLocks noGrp="1"/>
          </p:cNvSpPr>
          <p:nvPr>
            <p:ph idx="1"/>
          </p:nvPr>
        </p:nvSpPr>
        <p:spPr>
          <a:xfrm>
            <a:off x="5248656" y="2221992"/>
            <a:ext cx="6236208" cy="3941064"/>
          </a:xfrm>
        </p:spPr>
        <p:txBody>
          <a:bodyPr>
            <a:normAutofit/>
          </a:bodyPr>
          <a:lstStyle/>
          <a:p>
            <a:pPr>
              <a:lnSpc>
                <a:spcPct val="100000"/>
              </a:lnSpc>
            </a:pPr>
            <a:r>
              <a:rPr lang="en-GB" dirty="0"/>
              <a:t>In groups, you will need choose one of the following wicked problems, and conduct a cause-and-effect analysis by completing the diagram. When completing the diagram, you will need to conduct research, as this cannot be simply your </a:t>
            </a:r>
            <a:r>
              <a:rPr lang="en-GB" dirty="0" err="1"/>
              <a:t>opnion</a:t>
            </a:r>
            <a:r>
              <a:rPr lang="en-GB" dirty="0"/>
              <a:t>. </a:t>
            </a:r>
          </a:p>
          <a:p>
            <a:pPr>
              <a:lnSpc>
                <a:spcPct val="100000"/>
              </a:lnSpc>
            </a:pPr>
            <a:endParaRPr lang="en-GB" dirty="0"/>
          </a:p>
          <a:p>
            <a:pPr>
              <a:lnSpc>
                <a:spcPct val="100000"/>
              </a:lnSpc>
            </a:pPr>
            <a:r>
              <a:rPr lang="en-GB" dirty="0"/>
              <a:t>Children ill-mental health </a:t>
            </a:r>
          </a:p>
          <a:p>
            <a:pPr>
              <a:lnSpc>
                <a:spcPct val="100000"/>
              </a:lnSpc>
            </a:pPr>
            <a:r>
              <a:rPr lang="en-GB" dirty="0"/>
              <a:t>Climate change</a:t>
            </a:r>
          </a:p>
          <a:p>
            <a:pPr>
              <a:lnSpc>
                <a:spcPct val="100000"/>
              </a:lnSpc>
            </a:pPr>
            <a:r>
              <a:rPr lang="en-GB" dirty="0"/>
              <a:t>Cost of living crisis </a:t>
            </a:r>
          </a:p>
          <a:p>
            <a:pPr>
              <a:lnSpc>
                <a:spcPct val="100000"/>
              </a:lnSpc>
            </a:pPr>
            <a:r>
              <a:rPr lang="en-GB" dirty="0"/>
              <a:t>Female health inequality </a:t>
            </a:r>
          </a:p>
        </p:txBody>
      </p:sp>
    </p:spTree>
    <p:extLst>
      <p:ext uri="{BB962C8B-B14F-4D97-AF65-F5344CB8AC3E}">
        <p14:creationId xmlns:p14="http://schemas.microsoft.com/office/powerpoint/2010/main" val="27124308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E68AB-8176-7B0C-B5B7-9EC2FB0266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4C1CABE-A595-3A2A-F969-C0330C8D858D}"/>
              </a:ext>
            </a:extLst>
          </p:cNvPr>
          <p:cNvSpPr>
            <a:spLocks noGrp="1"/>
          </p:cNvSpPr>
          <p:nvPr>
            <p:ph idx="1"/>
          </p:nvPr>
        </p:nvSpPr>
        <p:spPr/>
        <p:txBody>
          <a:bodyPr>
            <a:normAutofit fontScale="70000" lnSpcReduction="20000"/>
          </a:bodyPr>
          <a:lstStyle/>
          <a:p>
            <a:r>
              <a:rPr lang="en-GB" dirty="0"/>
              <a:t>Lönngren, J. and van Poeck, K. (2021) ‘Wicked problems: a mapping review of the literature’, </a:t>
            </a:r>
            <a:r>
              <a:rPr lang="en-GB" i="1" dirty="0"/>
              <a:t>International Journal of Sustainable Development &amp; World Ecology</a:t>
            </a:r>
            <a:r>
              <a:rPr lang="en-GB" dirty="0"/>
              <a:t>, 28(6), pp. 481–502. </a:t>
            </a:r>
            <a:r>
              <a:rPr lang="en-GB" dirty="0" err="1"/>
              <a:t>doi</a:t>
            </a:r>
            <a:r>
              <a:rPr lang="en-GB" dirty="0"/>
              <a:t>: 10.1080/13504509.2020.1859415.</a:t>
            </a:r>
          </a:p>
          <a:p>
            <a:r>
              <a:rPr lang="en-GB" dirty="0"/>
              <a:t>Loughborough University (2024) Child Poverty Across  the UK. [Online] Available at: </a:t>
            </a:r>
            <a:r>
              <a:rPr lang="en-GB" dirty="0">
                <a:hlinkClick r:id="rId2"/>
              </a:rPr>
              <a:t>End-Child-Poverty-Briefing.pdf</a:t>
            </a:r>
            <a:r>
              <a:rPr lang="en-GB" dirty="0"/>
              <a:t>. Accessed 6</a:t>
            </a:r>
            <a:r>
              <a:rPr lang="en-GB" baseline="30000" dirty="0"/>
              <a:t>th</a:t>
            </a:r>
            <a:r>
              <a:rPr lang="en-GB" dirty="0"/>
              <a:t> February 2026</a:t>
            </a:r>
          </a:p>
          <a:p>
            <a:r>
              <a:rPr lang="en-GB" dirty="0"/>
              <a:t>McFarlan, K. (2024) Annual Child and Family Poverty Surveys 2024 Children &amp; Young People: Findings Report. [Online] Available at: </a:t>
            </a:r>
            <a:r>
              <a:rPr lang="en-GB" dirty="0">
                <a:hlinkClick r:id="rId3"/>
              </a:rPr>
              <a:t>CIW_Poverty_Report_Standalone_CYP_English_V3.pdf</a:t>
            </a:r>
            <a:r>
              <a:rPr lang="en-GB" dirty="0"/>
              <a:t>. Accessed 6</a:t>
            </a:r>
            <a:r>
              <a:rPr lang="en-GB" baseline="30000" dirty="0"/>
              <a:t>th</a:t>
            </a:r>
            <a:r>
              <a:rPr lang="en-GB" dirty="0"/>
              <a:t> February 2026. </a:t>
            </a:r>
          </a:p>
          <a:p>
            <a:r>
              <a:rPr lang="en-GB" dirty="0"/>
              <a:t>Money and Mental Health Policy Institute (2022) A tale of two crises: the cost of living and mental health. [Online] Available at: </a:t>
            </a:r>
            <a:r>
              <a:rPr lang="en-GB" dirty="0">
                <a:hlinkClick r:id="rId4"/>
              </a:rPr>
              <a:t>Cost-of-living-crisis-policy-note-1.pdf</a:t>
            </a:r>
            <a:r>
              <a:rPr lang="en-GB" dirty="0"/>
              <a:t>. Accessed 6</a:t>
            </a:r>
            <a:r>
              <a:rPr lang="en-GB" baseline="30000" dirty="0"/>
              <a:t>th</a:t>
            </a:r>
            <a:r>
              <a:rPr lang="en-GB" dirty="0"/>
              <a:t> February 2026. </a:t>
            </a:r>
          </a:p>
          <a:p>
            <a:r>
              <a:rPr lang="en-GB" dirty="0"/>
              <a:t>Ofcom (2025) Children and Parents: Media Use and Attitudes Report. [Online] Available at: </a:t>
            </a:r>
            <a:r>
              <a:rPr lang="en-GB" dirty="0">
                <a:hlinkClick r:id="rId5"/>
              </a:rPr>
              <a:t>Children's Media Literacy Report 2025</a:t>
            </a:r>
            <a:r>
              <a:rPr lang="en-GB" dirty="0"/>
              <a:t>. Accessed 6</a:t>
            </a:r>
            <a:r>
              <a:rPr lang="en-GB" baseline="30000" dirty="0"/>
              <a:t>th</a:t>
            </a:r>
            <a:r>
              <a:rPr lang="en-GB" dirty="0"/>
              <a:t> February 2026. </a:t>
            </a:r>
          </a:p>
          <a:p>
            <a:r>
              <a:rPr lang="en-GB" dirty="0"/>
              <a:t>Weston, T. (2023) </a:t>
            </a:r>
            <a:r>
              <a:rPr lang="en-GB" i="1" dirty="0"/>
              <a:t>Climate Change-Induced Migration: UK collaboration with international partners. [Online] </a:t>
            </a:r>
            <a:r>
              <a:rPr lang="en-GB" dirty="0"/>
              <a:t>Available at: </a:t>
            </a:r>
            <a:r>
              <a:rPr lang="en-GB" dirty="0">
                <a:hlinkClick r:id="rId6"/>
              </a:rPr>
              <a:t>Climate change-induced migration: UK collaboration with international partners - House of Lords Library</a:t>
            </a:r>
            <a:r>
              <a:rPr lang="en-GB" dirty="0"/>
              <a:t>. Accessed 5</a:t>
            </a:r>
            <a:r>
              <a:rPr lang="en-GB" baseline="30000" dirty="0"/>
              <a:t>th</a:t>
            </a:r>
            <a:r>
              <a:rPr lang="en-GB" dirty="0"/>
              <a:t> February 2026</a:t>
            </a:r>
          </a:p>
          <a:p>
            <a:r>
              <a:rPr lang="en-GB" dirty="0"/>
              <a:t>Office of National Statistics (2025) </a:t>
            </a:r>
            <a:r>
              <a:rPr lang="en-GB" i="1" dirty="0"/>
              <a:t>Housing affordability in England and Wales: 2024. [Online] </a:t>
            </a:r>
            <a:r>
              <a:rPr lang="en-GB" dirty="0"/>
              <a:t>Available at: </a:t>
            </a:r>
            <a:r>
              <a:rPr lang="en-GB" dirty="0">
                <a:hlinkClick r:id="rId7"/>
              </a:rPr>
              <a:t>Housing affordability in England and Wales 2024.pdf</a:t>
            </a:r>
            <a:r>
              <a:rPr lang="en-GB" dirty="0"/>
              <a:t>. Accessed 6</a:t>
            </a:r>
            <a:r>
              <a:rPr lang="en-GB" baseline="30000" dirty="0"/>
              <a:t>th</a:t>
            </a:r>
            <a:r>
              <a:rPr lang="en-GB" dirty="0"/>
              <a:t> February 2026. </a:t>
            </a:r>
          </a:p>
          <a:p>
            <a:endParaRPr lang="en-GB" i="1" dirty="0"/>
          </a:p>
        </p:txBody>
      </p:sp>
    </p:spTree>
    <p:extLst>
      <p:ext uri="{BB962C8B-B14F-4D97-AF65-F5344CB8AC3E}">
        <p14:creationId xmlns:p14="http://schemas.microsoft.com/office/powerpoint/2010/main" val="1828250916"/>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1731</Words>
  <Application>Microsoft Office PowerPoint</Application>
  <PresentationFormat>Widescreen</PresentationFormat>
  <Paragraphs>154</Paragraphs>
  <Slides>36</Slides>
  <Notes>6</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 Unicode MS</vt:lpstr>
      <vt:lpstr>Aptos</vt:lpstr>
      <vt:lpstr>Arial</vt:lpstr>
      <vt:lpstr>Calisto MT</vt:lpstr>
      <vt:lpstr>Univers Condensed</vt:lpstr>
      <vt:lpstr>ChronicleVTI</vt:lpstr>
      <vt:lpstr>Contemporary Challenges: Wicked Problems </vt:lpstr>
      <vt:lpstr>Contents Page </vt:lpstr>
      <vt:lpstr>What are wicked problems? </vt:lpstr>
      <vt:lpstr>Wicked Problems Characteristics </vt:lpstr>
      <vt:lpstr>Climate Change: </vt:lpstr>
      <vt:lpstr>It’s not just the weather! </vt:lpstr>
      <vt:lpstr>Climate Change impacts</vt:lpstr>
      <vt:lpstr>Climate Change: Fiction or reality? </vt:lpstr>
      <vt:lpstr>Cost of Living: Crisis or not?</vt:lpstr>
      <vt:lpstr>Cost-of-living</vt:lpstr>
      <vt:lpstr>Cost-of-living: </vt:lpstr>
      <vt:lpstr>Social Media: Evil or not? </vt:lpstr>
      <vt:lpstr>What’s wrong with these images? </vt:lpstr>
      <vt:lpstr>Social Media: Evil or not? </vt:lpstr>
      <vt:lpstr>Blind spotting </vt:lpstr>
      <vt:lpstr>Blind spots</vt:lpstr>
      <vt:lpstr>Inequality</vt:lpstr>
      <vt:lpstr>Inequality</vt:lpstr>
      <vt:lpstr>Inequalities for Women</vt:lpstr>
      <vt:lpstr>Health Inequalities – Public Health Wales</vt:lpstr>
      <vt:lpstr>Inequalities for Women</vt:lpstr>
      <vt:lpstr>Racism</vt:lpstr>
      <vt:lpstr>Break</vt:lpstr>
      <vt:lpstr>What is Cause-and-effect analysis? and Effect Analysis? </vt:lpstr>
      <vt:lpstr>PowerPoint Presentation</vt:lpstr>
      <vt:lpstr>Why use the Cause-and- Effect Analysis? </vt:lpstr>
      <vt:lpstr>What is a Cause-and-Effect Diagram? </vt:lpstr>
      <vt:lpstr>Why use a Cause-and-Effect Diagram? </vt:lpstr>
      <vt:lpstr>How to use it? </vt:lpstr>
      <vt:lpstr>How to use it</vt:lpstr>
      <vt:lpstr>How to use it: Step 3 </vt:lpstr>
      <vt:lpstr>PowerPoint Presentation</vt:lpstr>
      <vt:lpstr>How to use it? step 4  </vt:lpstr>
      <vt:lpstr>Let’s give it ago! </vt:lpstr>
      <vt:lpstr>Now its your turn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2026-02-05T08:45:23Z</dcterms:created>
  <dcterms:modified xsi:type="dcterms:W3CDTF">2026-02-06T12:17:16Z</dcterms:modified>
</cp:coreProperties>
</file>