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0693400" cy="15113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75" d="100"/>
          <a:sy n="75" d="100"/>
        </p:scale>
        <p:origin x="3" y="-355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6000" r="-56000"/>
          </a:stretch>
        </a:blipFill>
        <a:effectLst/>
      </p:bgPr>
    </p:bg>
    <p:spTree>
      <p:nvGrpSpPr>
        <p:cNvPr id="1" name=""/>
        <p:cNvGrpSpPr/>
        <p:nvPr/>
      </p:nvGrpSpPr>
      <p:grpSpPr>
        <a:xfrm>
          <a:off x="0" y="0"/>
          <a:ext cx="0" cy="0"/>
          <a:chOff x="0" y="0"/>
          <a:chExt cx="0" cy="0"/>
        </a:xfrm>
      </p:grpSpPr>
      <p:sp>
        <p:nvSpPr>
          <p:cNvPr id="9" name="TextBox 9"/>
          <p:cNvSpPr txBox="1"/>
          <p:nvPr/>
        </p:nvSpPr>
        <p:spPr>
          <a:xfrm>
            <a:off x="121793" y="5626357"/>
            <a:ext cx="9150100" cy="2588912"/>
          </a:xfrm>
          <a:prstGeom prst="rect">
            <a:avLst/>
          </a:prstGeom>
        </p:spPr>
        <p:txBody>
          <a:bodyPr lIns="50800" tIns="50800" rIns="50800" bIns="50800" rtlCol="0" anchor="ctr"/>
          <a:lstStyle/>
          <a:p>
            <a:pPr marL="0" lvl="0" indent="0" algn="ctr">
              <a:lnSpc>
                <a:spcPts val="2100"/>
              </a:lnSpc>
              <a:spcBef>
                <a:spcPct val="0"/>
              </a:spcBef>
            </a:pPr>
            <a:endParaRPr/>
          </a:p>
        </p:txBody>
      </p:sp>
      <p:sp>
        <p:nvSpPr>
          <p:cNvPr id="25" name="TextBox 25"/>
          <p:cNvSpPr txBox="1"/>
          <p:nvPr/>
        </p:nvSpPr>
        <p:spPr>
          <a:xfrm>
            <a:off x="1421507" y="7995045"/>
            <a:ext cx="8811315" cy="1171879"/>
          </a:xfrm>
          <a:prstGeom prst="rect">
            <a:avLst/>
          </a:prstGeom>
        </p:spPr>
        <p:txBody>
          <a:bodyPr lIns="50800" tIns="50800" rIns="50800" bIns="50800" rtlCol="0" anchor="ctr"/>
          <a:lstStyle/>
          <a:p>
            <a:pPr algn="ctr">
              <a:lnSpc>
                <a:spcPts val="2100"/>
              </a:lnSpc>
            </a:pPr>
            <a:endParaRPr/>
          </a:p>
        </p:txBody>
      </p:sp>
      <p:sp>
        <p:nvSpPr>
          <p:cNvPr id="32" name="TextBox 32"/>
          <p:cNvSpPr txBox="1"/>
          <p:nvPr/>
        </p:nvSpPr>
        <p:spPr>
          <a:xfrm>
            <a:off x="4033718" y="4214154"/>
            <a:ext cx="5580182" cy="1107996"/>
          </a:xfrm>
          <a:prstGeom prst="rect">
            <a:avLst/>
          </a:prstGeom>
        </p:spPr>
        <p:txBody>
          <a:bodyPr wrap="square" lIns="0" tIns="0" rIns="0" bIns="0" rtlCol="0" anchor="t">
            <a:spAutoFit/>
          </a:bodyPr>
          <a:lstStyle/>
          <a:p>
            <a:r>
              <a:rPr lang="en-GB" dirty="0"/>
              <a:t>Go to </a:t>
            </a:r>
            <a:r>
              <a:rPr lang="en-GB" u="sng" dirty="0"/>
              <a:t>OneDrive</a:t>
            </a:r>
            <a:r>
              <a:rPr lang="en-GB" dirty="0"/>
              <a:t> on your web browser or open the OneDrive app on your computer or mobile device. Sign in with your Microsoft account to access your cloud storage. Once logged in, you’ll see all your files and folders.</a:t>
            </a:r>
          </a:p>
        </p:txBody>
      </p:sp>
      <p:sp>
        <p:nvSpPr>
          <p:cNvPr id="63" name="Rectangle 62">
            <a:extLst>
              <a:ext uri="{FF2B5EF4-FFF2-40B4-BE49-F238E27FC236}">
                <a16:creationId xmlns:a16="http://schemas.microsoft.com/office/drawing/2014/main" id="{16FBAE16-DD38-21EE-DA72-EA2306C603F8}"/>
              </a:ext>
            </a:extLst>
          </p:cNvPr>
          <p:cNvSpPr/>
          <p:nvPr/>
        </p:nvSpPr>
        <p:spPr>
          <a:xfrm>
            <a:off x="12509500" y="7228248"/>
            <a:ext cx="6972348" cy="14918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64" name="Table 63">
            <a:extLst>
              <a:ext uri="{FF2B5EF4-FFF2-40B4-BE49-F238E27FC236}">
                <a16:creationId xmlns:a16="http://schemas.microsoft.com/office/drawing/2014/main" id="{9C72230F-B31F-C75D-BC92-157E42AF3455}"/>
              </a:ext>
            </a:extLst>
          </p:cNvPr>
          <p:cNvGraphicFramePr>
            <a:graphicFrameLocks noGrp="1"/>
          </p:cNvGraphicFramePr>
          <p:nvPr>
            <p:extLst>
              <p:ext uri="{D42A27DB-BD31-4B8C-83A1-F6EECF244321}">
                <p14:modId xmlns:p14="http://schemas.microsoft.com/office/powerpoint/2010/main" val="128684342"/>
              </p:ext>
            </p:extLst>
          </p:nvPr>
        </p:nvGraphicFramePr>
        <p:xfrm>
          <a:off x="1109909" y="5647045"/>
          <a:ext cx="9238107" cy="1830701"/>
        </p:xfrm>
        <a:graphic>
          <a:graphicData uri="http://schemas.openxmlformats.org/drawingml/2006/table">
            <a:tbl>
              <a:tblPr firstRow="1" bandRow="1">
                <a:tableStyleId>{5C22544A-7EE6-4342-B048-85BDC9FD1C3A}</a:tableStyleId>
              </a:tblPr>
              <a:tblGrid>
                <a:gridCol w="9238107">
                  <a:extLst>
                    <a:ext uri="{9D8B030D-6E8A-4147-A177-3AD203B41FA5}">
                      <a16:colId xmlns:a16="http://schemas.microsoft.com/office/drawing/2014/main" val="2106803913"/>
                    </a:ext>
                  </a:extLst>
                </a:gridCol>
              </a:tblGrid>
              <a:tr h="1830701">
                <a:tc>
                  <a:txBody>
                    <a:bodyPr/>
                    <a:lstStyle/>
                    <a:p>
                      <a:r>
                        <a:rPr lang="en-GB" dirty="0"/>
                        <a:t>Step 2. Find the file you want to share </a:t>
                      </a:r>
                    </a:p>
                    <a:p>
                      <a:r>
                        <a:rPr lang="en-GB" dirty="0"/>
                        <a:t>Browse through your folders to locate the document, image. Or video you </a:t>
                      </a:r>
                    </a:p>
                    <a:p>
                      <a:r>
                        <a:rPr lang="en-GB" dirty="0"/>
                        <a:t>Wish to share. You can also use the search at the top to find it to quickly.</a:t>
                      </a:r>
                    </a:p>
                    <a:p>
                      <a:r>
                        <a:rPr lang="en-GB" dirty="0"/>
                        <a:t>Click once on the file select</a:t>
                      </a:r>
                    </a:p>
                    <a:p>
                      <a:endParaRPr lang="en-GB" dirty="0"/>
                    </a:p>
                    <a:p>
                      <a:endParaRPr lang="en-GB" dirty="0"/>
                    </a:p>
                  </a:txBody>
                  <a:tcPr>
                    <a:blipFill>
                      <a:blip r:embed="rId3"/>
                      <a:stretch>
                        <a:fillRect/>
                      </a:stretch>
                    </a:blipFill>
                  </a:tcPr>
                </a:tc>
                <a:extLst>
                  <a:ext uri="{0D108BD9-81ED-4DB2-BD59-A6C34878D82A}">
                    <a16:rowId xmlns:a16="http://schemas.microsoft.com/office/drawing/2014/main" val="1195700072"/>
                  </a:ext>
                </a:extLst>
              </a:tr>
            </a:tbl>
          </a:graphicData>
        </a:graphic>
      </p:graphicFrame>
      <p:sp>
        <p:nvSpPr>
          <p:cNvPr id="65" name="Rectangle 64">
            <a:extLst>
              <a:ext uri="{FF2B5EF4-FFF2-40B4-BE49-F238E27FC236}">
                <a16:creationId xmlns:a16="http://schemas.microsoft.com/office/drawing/2014/main" id="{C6A214B1-089A-1929-6E1D-89558F0F366D}"/>
              </a:ext>
            </a:extLst>
          </p:cNvPr>
          <p:cNvSpPr/>
          <p:nvPr/>
        </p:nvSpPr>
        <p:spPr>
          <a:xfrm>
            <a:off x="1109909" y="8068507"/>
            <a:ext cx="9372600" cy="1906298"/>
          </a:xfrm>
          <a:prstGeom prst="rect">
            <a:avLst/>
          </a:prstGeom>
          <a:blipFill>
            <a:blip r:embed="rId3"/>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Step 3: Click “Share.”</a:t>
            </a:r>
          </a:p>
          <a:p>
            <a:r>
              <a:rPr lang="en-GB" dirty="0"/>
              <a:t>After selecting the file, click the Share button located at the top menu (or right-click and choose “Share”). This will open the sharing window where you can choose how to send your file and who can access it.</a:t>
            </a:r>
          </a:p>
        </p:txBody>
      </p:sp>
      <p:sp>
        <p:nvSpPr>
          <p:cNvPr id="66" name="Rectangle 65">
            <a:extLst>
              <a:ext uri="{FF2B5EF4-FFF2-40B4-BE49-F238E27FC236}">
                <a16:creationId xmlns:a16="http://schemas.microsoft.com/office/drawing/2014/main" id="{380766F4-52CA-F0EC-3977-3324C64ECACE}"/>
              </a:ext>
            </a:extLst>
          </p:cNvPr>
          <p:cNvSpPr/>
          <p:nvPr/>
        </p:nvSpPr>
        <p:spPr>
          <a:xfrm>
            <a:off x="1109909" y="10420467"/>
            <a:ext cx="9494591" cy="14794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8C4B3D91-16B9-36AF-D2AD-BD4C4685749C}"/>
              </a:ext>
            </a:extLst>
          </p:cNvPr>
          <p:cNvSpPr/>
          <p:nvPr/>
        </p:nvSpPr>
        <p:spPr>
          <a:xfrm>
            <a:off x="1109909" y="10299700"/>
            <a:ext cx="9494591" cy="1676400"/>
          </a:xfrm>
          <a:prstGeom prst="rect">
            <a:avLst/>
          </a:prstGeom>
          <a:blipFill>
            <a:blip r:embed="rId3"/>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Step 4: Choose sharing options and set permissions.</a:t>
            </a:r>
          </a:p>
          <a:p>
            <a:r>
              <a:rPr lang="en-GB" dirty="0"/>
              <a:t>You can either copy a link to share anywhere or send an email invitation directly from OneDrive. Decide whether the recipients can edit or view the file. For more control, you can set an expiration date, add a password, or limit access to specific people.</a:t>
            </a:r>
          </a:p>
          <a:p>
            <a:br>
              <a:rPr lang="en-GB" dirty="0"/>
            </a:br>
            <a:endParaRPr lang="en-GB" dirty="0"/>
          </a:p>
        </p:txBody>
      </p:sp>
      <p:sp>
        <p:nvSpPr>
          <p:cNvPr id="68" name="Rectangle 67">
            <a:extLst>
              <a:ext uri="{FF2B5EF4-FFF2-40B4-BE49-F238E27FC236}">
                <a16:creationId xmlns:a16="http://schemas.microsoft.com/office/drawing/2014/main" id="{1A292BC3-9B30-8719-DD5A-796636438763}"/>
              </a:ext>
            </a:extLst>
          </p:cNvPr>
          <p:cNvSpPr/>
          <p:nvPr/>
        </p:nvSpPr>
        <p:spPr>
          <a:xfrm>
            <a:off x="1231900" y="12428993"/>
            <a:ext cx="9372600" cy="1544079"/>
          </a:xfrm>
          <a:prstGeom prst="rect">
            <a:avLst/>
          </a:prstGeom>
          <a:blipFill>
            <a:blip r:embed="rId3"/>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Step 5: Send the link or invite.</a:t>
            </a:r>
          </a:p>
          <a:p>
            <a:r>
              <a:rPr lang="en-GB" dirty="0"/>
              <a:t>Click Copy link and paste it into a message, or press Send to email it. You can manage, stop, or change permissions anytime by going to the Shared section in OneDrive.</a:t>
            </a:r>
          </a:p>
          <a:p>
            <a:r>
              <a:rPr lang="en-GB" dirty="0"/>
              <a:t> </a:t>
            </a:r>
          </a:p>
        </p:txBody>
      </p:sp>
      <p:sp>
        <p:nvSpPr>
          <p:cNvPr id="69" name="Rectangle 68">
            <a:extLst>
              <a:ext uri="{FF2B5EF4-FFF2-40B4-BE49-F238E27FC236}">
                <a16:creationId xmlns:a16="http://schemas.microsoft.com/office/drawing/2014/main" id="{A52DCB3B-F20E-2D25-69AD-AB32BFD29CB9}"/>
              </a:ext>
            </a:extLst>
          </p:cNvPr>
          <p:cNvSpPr/>
          <p:nvPr/>
        </p:nvSpPr>
        <p:spPr>
          <a:xfrm>
            <a:off x="1197916" y="3845902"/>
            <a:ext cx="9150100" cy="1521805"/>
          </a:xfrm>
          <a:prstGeom prst="rect">
            <a:avLst/>
          </a:prstGeom>
          <a:blipFill>
            <a:blip r:embed="rId3"/>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Step 1: Open OneDrive and sign in.</a:t>
            </a:r>
          </a:p>
          <a:p>
            <a:r>
              <a:rPr lang="en-GB" dirty="0"/>
              <a:t>Go to  on your web browser or open the OneDrive app on your computer or mobile device. Sign in with your Microsoft account to access your cloud storage. Once logged in, you’ll see all your files and folders.</a:t>
            </a:r>
          </a:p>
        </p:txBody>
      </p:sp>
      <p:sp>
        <p:nvSpPr>
          <p:cNvPr id="79" name="Rectangle 78">
            <a:extLst>
              <a:ext uri="{FF2B5EF4-FFF2-40B4-BE49-F238E27FC236}">
                <a16:creationId xmlns:a16="http://schemas.microsoft.com/office/drawing/2014/main" id="{63AD400F-9D1E-C97B-A193-D39C02B5DDDF}"/>
              </a:ext>
            </a:extLst>
          </p:cNvPr>
          <p:cNvSpPr/>
          <p:nvPr/>
        </p:nvSpPr>
        <p:spPr>
          <a:xfrm>
            <a:off x="1212850" y="1332100"/>
            <a:ext cx="9372601" cy="1904999"/>
          </a:xfrm>
          <a:prstGeom prst="rect">
            <a:avLst/>
          </a:prstGeom>
          <a:blipFill>
            <a:blip r:embed="rId3"/>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		</a:t>
            </a:r>
            <a:r>
              <a:rPr lang="en-GB" sz="3000" dirty="0">
                <a:latin typeface="Arial" panose="020B0604020202020204" pitchFamily="34" charset="0"/>
                <a:cs typeface="Arial" panose="020B0604020202020204" pitchFamily="34" charset="0"/>
              </a:rPr>
              <a:t>How to share a file via OneDrive.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TotalTime>
  <Words>311</Words>
  <Application>Microsoft Office PowerPoint</Application>
  <PresentationFormat>Custom</PresentationFormat>
  <Paragraphs>16</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 and Blue llustrative Waste Disposal Steps Infographic Poster</dc:title>
  <dc:creator>Fred Osas</dc:creator>
  <cp:lastModifiedBy>Friday Iguodala Omosumwen (2409194)</cp:lastModifiedBy>
  <cp:revision>2</cp:revision>
  <dcterms:created xsi:type="dcterms:W3CDTF">2006-08-16T00:00:00Z</dcterms:created>
  <dcterms:modified xsi:type="dcterms:W3CDTF">2025-10-24T12:12:39Z</dcterms:modified>
  <dc:identifier>DAG2siUsc0Y</dc:identifier>
</cp:coreProperties>
</file>