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4"/>
  </p:sldMasterIdLst>
  <p:notesMasterIdLst>
    <p:notesMasterId r:id="rId37"/>
  </p:notesMasterIdLst>
  <p:handoutMasterIdLst>
    <p:handoutMasterId r:id="rId38"/>
  </p:handoutMasterIdLst>
  <p:sldIdLst>
    <p:sldId id="256" r:id="rId5"/>
    <p:sldId id="271" r:id="rId6"/>
    <p:sldId id="270" r:id="rId7"/>
    <p:sldId id="274" r:id="rId8"/>
    <p:sldId id="275" r:id="rId9"/>
    <p:sldId id="272" r:id="rId10"/>
    <p:sldId id="282" r:id="rId11"/>
    <p:sldId id="273" r:id="rId12"/>
    <p:sldId id="277" r:id="rId13"/>
    <p:sldId id="276" r:id="rId14"/>
    <p:sldId id="278" r:id="rId15"/>
    <p:sldId id="279" r:id="rId16"/>
    <p:sldId id="280" r:id="rId17"/>
    <p:sldId id="281" r:id="rId18"/>
    <p:sldId id="285" r:id="rId19"/>
    <p:sldId id="286" r:id="rId20"/>
    <p:sldId id="287" r:id="rId21"/>
    <p:sldId id="289" r:id="rId22"/>
    <p:sldId id="290" r:id="rId23"/>
    <p:sldId id="291" r:id="rId24"/>
    <p:sldId id="293" r:id="rId25"/>
    <p:sldId id="294" r:id="rId26"/>
    <p:sldId id="295" r:id="rId27"/>
    <p:sldId id="296" r:id="rId28"/>
    <p:sldId id="297" r:id="rId29"/>
    <p:sldId id="298" r:id="rId30"/>
    <p:sldId id="299" r:id="rId31"/>
    <p:sldId id="300" r:id="rId32"/>
    <p:sldId id="302" r:id="rId33"/>
    <p:sldId id="304" r:id="rId34"/>
    <p:sldId id="305" r:id="rId35"/>
    <p:sldId id="283"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8A5AAE-ED00-4765-BB6B-01859A11CA3B}" v="18" dt="2024-07-11T08:18:34.4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1647" autoAdjust="0"/>
  </p:normalViewPr>
  <p:slideViewPr>
    <p:cSldViewPr snapToGrid="0">
      <p:cViewPr varScale="1">
        <p:scale>
          <a:sx n="81" d="100"/>
          <a:sy n="81" d="100"/>
        </p:scale>
        <p:origin x="1692" y="96"/>
      </p:cViewPr>
      <p:guideLst>
        <p:guide orient="horz" pos="2160"/>
        <p:guide pos="3840"/>
      </p:guideLst>
    </p:cSldViewPr>
  </p:slid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commentAuthors" Target="commentAuthor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Roberts (IMH)" userId="4381aaa8-aec7-4c01-8fc3-2065cac71278" providerId="ADAL" clId="{EF8A5AAE-ED00-4765-BB6B-01859A11CA3B}"/>
    <pc:docChg chg="custSel modSld">
      <pc:chgData name="Emma Roberts (IMH)" userId="4381aaa8-aec7-4c01-8fc3-2065cac71278" providerId="ADAL" clId="{EF8A5AAE-ED00-4765-BB6B-01859A11CA3B}" dt="2024-07-11T08:18:34.484" v="21" actId="20577"/>
      <pc:docMkLst>
        <pc:docMk/>
      </pc:docMkLst>
      <pc:sldChg chg="modSp">
        <pc:chgData name="Emma Roberts (IMH)" userId="4381aaa8-aec7-4c01-8fc3-2065cac71278" providerId="ADAL" clId="{EF8A5AAE-ED00-4765-BB6B-01859A11CA3B}" dt="2024-07-11T07:43:59.389" v="3" actId="478"/>
        <pc:sldMkLst>
          <pc:docMk/>
          <pc:sldMk cId="1159882043" sldId="273"/>
        </pc:sldMkLst>
        <pc:graphicFrameChg chg="mod">
          <ac:chgData name="Emma Roberts (IMH)" userId="4381aaa8-aec7-4c01-8fc3-2065cac71278" providerId="ADAL" clId="{EF8A5AAE-ED00-4765-BB6B-01859A11CA3B}" dt="2024-07-11T07:43:59.389" v="3" actId="478"/>
          <ac:graphicFrameMkLst>
            <pc:docMk/>
            <pc:sldMk cId="1159882043" sldId="273"/>
            <ac:graphicFrameMk id="6" creationId="{2FCE0B68-E8B5-4E4D-8BCB-A5213FCA3728}"/>
          </ac:graphicFrameMkLst>
        </pc:graphicFrameChg>
      </pc:sldChg>
      <pc:sldChg chg="modSp">
        <pc:chgData name="Emma Roberts (IMH)" userId="4381aaa8-aec7-4c01-8fc3-2065cac71278" providerId="ADAL" clId="{EF8A5AAE-ED00-4765-BB6B-01859A11CA3B}" dt="2024-07-11T08:18:34.484" v="21" actId="20577"/>
        <pc:sldMkLst>
          <pc:docMk/>
          <pc:sldMk cId="1057644939" sldId="278"/>
        </pc:sldMkLst>
        <pc:graphicFrameChg chg="mod">
          <ac:chgData name="Emma Roberts (IMH)" userId="4381aaa8-aec7-4c01-8fc3-2065cac71278" providerId="ADAL" clId="{EF8A5AAE-ED00-4765-BB6B-01859A11CA3B}" dt="2024-07-11T08:18:25.687" v="16" actId="20577"/>
          <ac:graphicFrameMkLst>
            <pc:docMk/>
            <pc:sldMk cId="1057644939" sldId="278"/>
            <ac:graphicFrameMk id="3" creationId="{C8EF3814-CCFD-4EA0-97E8-DD865215D849}"/>
          </ac:graphicFrameMkLst>
        </pc:graphicFrameChg>
        <pc:graphicFrameChg chg="mod">
          <ac:chgData name="Emma Roberts (IMH)" userId="4381aaa8-aec7-4c01-8fc3-2065cac71278" providerId="ADAL" clId="{EF8A5AAE-ED00-4765-BB6B-01859A11CA3B}" dt="2024-07-11T08:18:34.484" v="21" actId="20577"/>
          <ac:graphicFrameMkLst>
            <pc:docMk/>
            <pc:sldMk cId="1057644939" sldId="278"/>
            <ac:graphicFrameMk id="9" creationId="{A93B7A7B-4EC5-4228-B690-484ED28A5DD4}"/>
          </ac:graphicFrameMkLst>
        </pc:graphicFrameChg>
      </pc:sldChg>
      <pc:sldChg chg="modSp mod">
        <pc:chgData name="Emma Roberts (IMH)" userId="4381aaa8-aec7-4c01-8fc3-2065cac71278" providerId="ADAL" clId="{EF8A5AAE-ED00-4765-BB6B-01859A11CA3B}" dt="2024-07-11T07:43:19.079" v="1" actId="14100"/>
        <pc:sldMkLst>
          <pc:docMk/>
          <pc:sldMk cId="2584021538" sldId="282"/>
        </pc:sldMkLst>
        <pc:spChg chg="mod">
          <ac:chgData name="Emma Roberts (IMH)" userId="4381aaa8-aec7-4c01-8fc3-2065cac71278" providerId="ADAL" clId="{EF8A5AAE-ED00-4765-BB6B-01859A11CA3B}" dt="2024-07-11T07:43:19.079" v="1" actId="14100"/>
          <ac:spMkLst>
            <pc:docMk/>
            <pc:sldMk cId="2584021538" sldId="282"/>
            <ac:spMk id="17" creationId="{AE43DA6A-087B-4589-AC00-098DF2C0D8F8}"/>
          </ac:spMkLst>
        </pc:spChg>
      </pc:sldChg>
      <pc:sldChg chg="modSp mod">
        <pc:chgData name="Emma Roberts (IMH)" userId="4381aaa8-aec7-4c01-8fc3-2065cac71278" providerId="ADAL" clId="{EF8A5AAE-ED00-4765-BB6B-01859A11CA3B}" dt="2024-07-11T07:44:27.824" v="4" actId="14100"/>
        <pc:sldMkLst>
          <pc:docMk/>
          <pc:sldMk cId="2640457798" sldId="289"/>
        </pc:sldMkLst>
        <pc:spChg chg="mod">
          <ac:chgData name="Emma Roberts (IMH)" userId="4381aaa8-aec7-4c01-8fc3-2065cac71278" providerId="ADAL" clId="{EF8A5AAE-ED00-4765-BB6B-01859A11CA3B}" dt="2024-07-11T07:44:27.824" v="4" actId="14100"/>
          <ac:spMkLst>
            <pc:docMk/>
            <pc:sldMk cId="2640457798" sldId="289"/>
            <ac:spMk id="15" creationId="{80646B40-8FC0-4961-9ECA-D59F306ACE23}"/>
          </ac:spMkLst>
        </pc:spChg>
      </pc:sldChg>
      <pc:sldChg chg="modSp mod">
        <pc:chgData name="Emma Roberts (IMH)" userId="4381aaa8-aec7-4c01-8fc3-2065cac71278" providerId="ADAL" clId="{EF8A5AAE-ED00-4765-BB6B-01859A11CA3B}" dt="2024-07-11T07:46:46.749" v="8" actId="313"/>
        <pc:sldMkLst>
          <pc:docMk/>
          <pc:sldMk cId="2968993558" sldId="305"/>
        </pc:sldMkLst>
        <pc:spChg chg="mod">
          <ac:chgData name="Emma Roberts (IMH)" userId="4381aaa8-aec7-4c01-8fc3-2065cac71278" providerId="ADAL" clId="{EF8A5AAE-ED00-4765-BB6B-01859A11CA3B}" dt="2024-07-11T07:46:46.749" v="8" actId="313"/>
          <ac:spMkLst>
            <pc:docMk/>
            <pc:sldMk cId="2968993558" sldId="305"/>
            <ac:spMk id="6" creationId="{59498A5B-4FC5-4702-9D7A-2C4A0A26B9DB}"/>
          </ac:spMkLst>
        </pc:spChg>
      </pc:sldChg>
    </pc:docChg>
  </pc:docChgLst>
  <pc:docChgLst>
    <pc:chgData name="Emma Roberts (IMH)" userId="4381aaa8-aec7-4c01-8fc3-2065cac71278" providerId="ADAL" clId="{AE296DB1-A2AB-4C68-849E-885D06E2BE25}"/>
    <pc:docChg chg="delSld">
      <pc:chgData name="Emma Roberts (IMH)" userId="4381aaa8-aec7-4c01-8fc3-2065cac71278" providerId="ADAL" clId="{AE296DB1-A2AB-4C68-849E-885D06E2BE25}" dt="2024-06-10T08:21:53.208" v="0" actId="47"/>
      <pc:docMkLst>
        <pc:docMk/>
      </pc:docMkLst>
      <pc:sldChg chg="del">
        <pc:chgData name="Emma Roberts (IMH)" userId="4381aaa8-aec7-4c01-8fc3-2065cac71278" providerId="ADAL" clId="{AE296DB1-A2AB-4C68-849E-885D06E2BE25}" dt="2024-06-10T08:21:53.208" v="0" actId="47"/>
        <pc:sldMkLst>
          <pc:docMk/>
          <pc:sldMk cId="366293246" sldId="28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7A3452-6B8F-4D8A-9713-A128C2926487}" type="doc">
      <dgm:prSet loTypeId="urn:microsoft.com/office/officeart/2005/8/layout/list1" loCatId="list" qsTypeId="urn:microsoft.com/office/officeart/2005/8/quickstyle/simple5" qsCatId="simple" csTypeId="urn:microsoft.com/office/officeart/2005/8/colors/accent1_2" csCatId="accent1"/>
      <dgm:spPr/>
      <dgm:t>
        <a:bodyPr/>
        <a:lstStyle/>
        <a:p>
          <a:endParaRPr lang="en-US"/>
        </a:p>
      </dgm:t>
    </dgm:pt>
    <dgm:pt modelId="{CD7B8A7B-059E-4A9B-86F1-C65ED561E6D3}">
      <dgm:prSet/>
      <dgm:spPr/>
      <dgm:t>
        <a:bodyPr/>
        <a:lstStyle/>
        <a:p>
          <a:r>
            <a:rPr lang="en-GB"/>
            <a:t>Section 1 – Choosing the Right Approach</a:t>
          </a:r>
          <a:endParaRPr lang="en-US"/>
        </a:p>
      </dgm:t>
    </dgm:pt>
    <dgm:pt modelId="{05C9B725-0233-4D2A-823E-66A548AD3881}" type="parTrans" cxnId="{ED3D94D3-59C2-4ADA-9E04-51B21E605291}">
      <dgm:prSet/>
      <dgm:spPr/>
      <dgm:t>
        <a:bodyPr/>
        <a:lstStyle/>
        <a:p>
          <a:endParaRPr lang="en-US"/>
        </a:p>
      </dgm:t>
    </dgm:pt>
    <dgm:pt modelId="{54F4844F-34A3-4D29-A8FE-A72FDC3FECE7}" type="sibTrans" cxnId="{ED3D94D3-59C2-4ADA-9E04-51B21E605291}">
      <dgm:prSet/>
      <dgm:spPr/>
      <dgm:t>
        <a:bodyPr/>
        <a:lstStyle/>
        <a:p>
          <a:endParaRPr lang="en-US"/>
        </a:p>
      </dgm:t>
    </dgm:pt>
    <dgm:pt modelId="{08678380-1F0B-47E3-AF3D-D5F046DE81E9}">
      <dgm:prSet/>
      <dgm:spPr/>
      <dgm:t>
        <a:bodyPr/>
        <a:lstStyle/>
        <a:p>
          <a:r>
            <a:rPr lang="en-GB"/>
            <a:t>Section 2 – Findings a Needle in a Haystack</a:t>
          </a:r>
          <a:endParaRPr lang="en-US"/>
        </a:p>
      </dgm:t>
    </dgm:pt>
    <dgm:pt modelId="{B955B36B-0416-4648-A082-B70EB3022480}" type="parTrans" cxnId="{0C5ED477-2581-49FF-AB2D-B3341EA4904A}">
      <dgm:prSet/>
      <dgm:spPr/>
      <dgm:t>
        <a:bodyPr/>
        <a:lstStyle/>
        <a:p>
          <a:endParaRPr lang="en-US"/>
        </a:p>
      </dgm:t>
    </dgm:pt>
    <dgm:pt modelId="{7576CC6E-90B9-4C89-8F80-FAECAFEFBD2E}" type="sibTrans" cxnId="{0C5ED477-2581-49FF-AB2D-B3341EA4904A}">
      <dgm:prSet/>
      <dgm:spPr/>
      <dgm:t>
        <a:bodyPr/>
        <a:lstStyle/>
        <a:p>
          <a:endParaRPr lang="en-US"/>
        </a:p>
      </dgm:t>
    </dgm:pt>
    <dgm:pt modelId="{2A953A0D-BEAD-4887-8C41-7274D8F74A16}">
      <dgm:prSet/>
      <dgm:spPr/>
      <dgm:t>
        <a:bodyPr/>
        <a:lstStyle/>
        <a:p>
          <a:r>
            <a:rPr lang="en-GB"/>
            <a:t>Section 3 – Now for the Solutions</a:t>
          </a:r>
          <a:endParaRPr lang="en-US"/>
        </a:p>
      </dgm:t>
    </dgm:pt>
    <dgm:pt modelId="{A41029C8-9D25-426B-96A8-7AF79E061598}" type="parTrans" cxnId="{490715F0-E5AE-4D55-AE90-A07F43BAC1F9}">
      <dgm:prSet/>
      <dgm:spPr/>
      <dgm:t>
        <a:bodyPr/>
        <a:lstStyle/>
        <a:p>
          <a:endParaRPr lang="en-US"/>
        </a:p>
      </dgm:t>
    </dgm:pt>
    <dgm:pt modelId="{2AE764C0-196D-49F9-BBD9-765B7C8C2F9C}" type="sibTrans" cxnId="{490715F0-E5AE-4D55-AE90-A07F43BAC1F9}">
      <dgm:prSet/>
      <dgm:spPr/>
      <dgm:t>
        <a:bodyPr/>
        <a:lstStyle/>
        <a:p>
          <a:endParaRPr lang="en-US"/>
        </a:p>
      </dgm:t>
    </dgm:pt>
    <dgm:pt modelId="{EC704262-0483-461E-A36C-A01B373C7382}">
      <dgm:prSet/>
      <dgm:spPr/>
      <dgm:t>
        <a:bodyPr/>
        <a:lstStyle/>
        <a:p>
          <a:r>
            <a:rPr lang="en-GB"/>
            <a:t>Section 4 – Creating Value</a:t>
          </a:r>
          <a:endParaRPr lang="en-US"/>
        </a:p>
      </dgm:t>
    </dgm:pt>
    <dgm:pt modelId="{EC834AF2-7942-498C-9326-17664FB5C131}" type="parTrans" cxnId="{2E5E3782-300A-4AB8-9882-6BE179A12ED2}">
      <dgm:prSet/>
      <dgm:spPr/>
      <dgm:t>
        <a:bodyPr/>
        <a:lstStyle/>
        <a:p>
          <a:endParaRPr lang="en-US"/>
        </a:p>
      </dgm:t>
    </dgm:pt>
    <dgm:pt modelId="{272553D3-2080-4B7F-9A24-A53A3CB0FF21}" type="sibTrans" cxnId="{2E5E3782-300A-4AB8-9882-6BE179A12ED2}">
      <dgm:prSet/>
      <dgm:spPr/>
      <dgm:t>
        <a:bodyPr/>
        <a:lstStyle/>
        <a:p>
          <a:endParaRPr lang="en-US"/>
        </a:p>
      </dgm:t>
    </dgm:pt>
    <dgm:pt modelId="{6FF660CA-FA50-4FB6-B77D-3DF513016126}" type="pres">
      <dgm:prSet presAssocID="{BE7A3452-6B8F-4D8A-9713-A128C2926487}" presName="linear" presStyleCnt="0">
        <dgm:presLayoutVars>
          <dgm:dir/>
          <dgm:animLvl val="lvl"/>
          <dgm:resizeHandles val="exact"/>
        </dgm:presLayoutVars>
      </dgm:prSet>
      <dgm:spPr/>
    </dgm:pt>
    <dgm:pt modelId="{0881077A-DDF2-4F6A-8E39-7E16546F758A}" type="pres">
      <dgm:prSet presAssocID="{CD7B8A7B-059E-4A9B-86F1-C65ED561E6D3}" presName="parentLin" presStyleCnt="0"/>
      <dgm:spPr/>
    </dgm:pt>
    <dgm:pt modelId="{E76CF036-6062-46D4-8660-CA243D33320E}" type="pres">
      <dgm:prSet presAssocID="{CD7B8A7B-059E-4A9B-86F1-C65ED561E6D3}" presName="parentLeftMargin" presStyleLbl="node1" presStyleIdx="0" presStyleCnt="4"/>
      <dgm:spPr/>
    </dgm:pt>
    <dgm:pt modelId="{D40A9F88-F279-4F9E-8218-A0731119342C}" type="pres">
      <dgm:prSet presAssocID="{CD7B8A7B-059E-4A9B-86F1-C65ED561E6D3}" presName="parentText" presStyleLbl="node1" presStyleIdx="0" presStyleCnt="4">
        <dgm:presLayoutVars>
          <dgm:chMax val="0"/>
          <dgm:bulletEnabled val="1"/>
        </dgm:presLayoutVars>
      </dgm:prSet>
      <dgm:spPr/>
    </dgm:pt>
    <dgm:pt modelId="{3D598BE5-7823-4B45-80EA-0055A131DA31}" type="pres">
      <dgm:prSet presAssocID="{CD7B8A7B-059E-4A9B-86F1-C65ED561E6D3}" presName="negativeSpace" presStyleCnt="0"/>
      <dgm:spPr/>
    </dgm:pt>
    <dgm:pt modelId="{B271CF85-1590-4B87-B52D-D0ABD2E989B6}" type="pres">
      <dgm:prSet presAssocID="{CD7B8A7B-059E-4A9B-86F1-C65ED561E6D3}" presName="childText" presStyleLbl="conFgAcc1" presStyleIdx="0" presStyleCnt="4">
        <dgm:presLayoutVars>
          <dgm:bulletEnabled val="1"/>
        </dgm:presLayoutVars>
      </dgm:prSet>
      <dgm:spPr/>
    </dgm:pt>
    <dgm:pt modelId="{289EC975-D234-428E-81CE-09897935A4F4}" type="pres">
      <dgm:prSet presAssocID="{54F4844F-34A3-4D29-A8FE-A72FDC3FECE7}" presName="spaceBetweenRectangles" presStyleCnt="0"/>
      <dgm:spPr/>
    </dgm:pt>
    <dgm:pt modelId="{814304D8-29AD-4BEC-96C5-CE238078990A}" type="pres">
      <dgm:prSet presAssocID="{08678380-1F0B-47E3-AF3D-D5F046DE81E9}" presName="parentLin" presStyleCnt="0"/>
      <dgm:spPr/>
    </dgm:pt>
    <dgm:pt modelId="{156FE1A8-FB17-4341-8C35-756F5E90065D}" type="pres">
      <dgm:prSet presAssocID="{08678380-1F0B-47E3-AF3D-D5F046DE81E9}" presName="parentLeftMargin" presStyleLbl="node1" presStyleIdx="0" presStyleCnt="4"/>
      <dgm:spPr/>
    </dgm:pt>
    <dgm:pt modelId="{94B128A7-FAF0-45E0-BDF1-8625FC203895}" type="pres">
      <dgm:prSet presAssocID="{08678380-1F0B-47E3-AF3D-D5F046DE81E9}" presName="parentText" presStyleLbl="node1" presStyleIdx="1" presStyleCnt="4">
        <dgm:presLayoutVars>
          <dgm:chMax val="0"/>
          <dgm:bulletEnabled val="1"/>
        </dgm:presLayoutVars>
      </dgm:prSet>
      <dgm:spPr/>
    </dgm:pt>
    <dgm:pt modelId="{E31D9D34-DF85-4E9F-9687-689954AEEE05}" type="pres">
      <dgm:prSet presAssocID="{08678380-1F0B-47E3-AF3D-D5F046DE81E9}" presName="negativeSpace" presStyleCnt="0"/>
      <dgm:spPr/>
    </dgm:pt>
    <dgm:pt modelId="{5475F581-DEB2-433D-81B1-EF54D5B22853}" type="pres">
      <dgm:prSet presAssocID="{08678380-1F0B-47E3-AF3D-D5F046DE81E9}" presName="childText" presStyleLbl="conFgAcc1" presStyleIdx="1" presStyleCnt="4">
        <dgm:presLayoutVars>
          <dgm:bulletEnabled val="1"/>
        </dgm:presLayoutVars>
      </dgm:prSet>
      <dgm:spPr/>
    </dgm:pt>
    <dgm:pt modelId="{F2A84547-5CA4-4491-A1D7-3DE8BE96FF10}" type="pres">
      <dgm:prSet presAssocID="{7576CC6E-90B9-4C89-8F80-FAECAFEFBD2E}" presName="spaceBetweenRectangles" presStyleCnt="0"/>
      <dgm:spPr/>
    </dgm:pt>
    <dgm:pt modelId="{9D907864-DEB4-48DC-8A98-19189FFA6DC3}" type="pres">
      <dgm:prSet presAssocID="{2A953A0D-BEAD-4887-8C41-7274D8F74A16}" presName="parentLin" presStyleCnt="0"/>
      <dgm:spPr/>
    </dgm:pt>
    <dgm:pt modelId="{F8D86B14-B1F9-457B-8181-C30950FA5B83}" type="pres">
      <dgm:prSet presAssocID="{2A953A0D-BEAD-4887-8C41-7274D8F74A16}" presName="parentLeftMargin" presStyleLbl="node1" presStyleIdx="1" presStyleCnt="4"/>
      <dgm:spPr/>
    </dgm:pt>
    <dgm:pt modelId="{BD3A84D4-7D47-4375-B5DA-89F02C918171}" type="pres">
      <dgm:prSet presAssocID="{2A953A0D-BEAD-4887-8C41-7274D8F74A16}" presName="parentText" presStyleLbl="node1" presStyleIdx="2" presStyleCnt="4">
        <dgm:presLayoutVars>
          <dgm:chMax val="0"/>
          <dgm:bulletEnabled val="1"/>
        </dgm:presLayoutVars>
      </dgm:prSet>
      <dgm:spPr/>
    </dgm:pt>
    <dgm:pt modelId="{5B583134-CB53-4CC7-A6BA-EE7E20227CA0}" type="pres">
      <dgm:prSet presAssocID="{2A953A0D-BEAD-4887-8C41-7274D8F74A16}" presName="negativeSpace" presStyleCnt="0"/>
      <dgm:spPr/>
    </dgm:pt>
    <dgm:pt modelId="{3257E84C-B5BB-4DD1-A8F5-1518148382A0}" type="pres">
      <dgm:prSet presAssocID="{2A953A0D-BEAD-4887-8C41-7274D8F74A16}" presName="childText" presStyleLbl="conFgAcc1" presStyleIdx="2" presStyleCnt="4">
        <dgm:presLayoutVars>
          <dgm:bulletEnabled val="1"/>
        </dgm:presLayoutVars>
      </dgm:prSet>
      <dgm:spPr/>
    </dgm:pt>
    <dgm:pt modelId="{DBB16F4D-1ECC-406B-9716-3F65255B9957}" type="pres">
      <dgm:prSet presAssocID="{2AE764C0-196D-49F9-BBD9-765B7C8C2F9C}" presName="spaceBetweenRectangles" presStyleCnt="0"/>
      <dgm:spPr/>
    </dgm:pt>
    <dgm:pt modelId="{37DF58B7-C0C1-464A-B580-B3A5E11E701F}" type="pres">
      <dgm:prSet presAssocID="{EC704262-0483-461E-A36C-A01B373C7382}" presName="parentLin" presStyleCnt="0"/>
      <dgm:spPr/>
    </dgm:pt>
    <dgm:pt modelId="{E62EC2B1-08C2-4CA2-BA52-4749784E75CE}" type="pres">
      <dgm:prSet presAssocID="{EC704262-0483-461E-A36C-A01B373C7382}" presName="parentLeftMargin" presStyleLbl="node1" presStyleIdx="2" presStyleCnt="4"/>
      <dgm:spPr/>
    </dgm:pt>
    <dgm:pt modelId="{2C086C82-D63E-4F5C-BCAE-FA15BA67AF25}" type="pres">
      <dgm:prSet presAssocID="{EC704262-0483-461E-A36C-A01B373C7382}" presName="parentText" presStyleLbl="node1" presStyleIdx="3" presStyleCnt="4">
        <dgm:presLayoutVars>
          <dgm:chMax val="0"/>
          <dgm:bulletEnabled val="1"/>
        </dgm:presLayoutVars>
      </dgm:prSet>
      <dgm:spPr/>
    </dgm:pt>
    <dgm:pt modelId="{09744993-94FC-4F62-BA77-5413E9462645}" type="pres">
      <dgm:prSet presAssocID="{EC704262-0483-461E-A36C-A01B373C7382}" presName="negativeSpace" presStyleCnt="0"/>
      <dgm:spPr/>
    </dgm:pt>
    <dgm:pt modelId="{8B94C06B-68BF-4499-A1A2-33293E27E01D}" type="pres">
      <dgm:prSet presAssocID="{EC704262-0483-461E-A36C-A01B373C7382}" presName="childText" presStyleLbl="conFgAcc1" presStyleIdx="3" presStyleCnt="4">
        <dgm:presLayoutVars>
          <dgm:bulletEnabled val="1"/>
        </dgm:presLayoutVars>
      </dgm:prSet>
      <dgm:spPr/>
    </dgm:pt>
  </dgm:ptLst>
  <dgm:cxnLst>
    <dgm:cxn modelId="{EEBE8B01-E298-4CA5-8A57-04BC72797D05}" type="presOf" srcId="{BE7A3452-6B8F-4D8A-9713-A128C2926487}" destId="{6FF660CA-FA50-4FB6-B77D-3DF513016126}" srcOrd="0" destOrd="0" presId="urn:microsoft.com/office/officeart/2005/8/layout/list1"/>
    <dgm:cxn modelId="{F1719109-FE04-47AD-8CCE-BD9E02A48A59}" type="presOf" srcId="{CD7B8A7B-059E-4A9B-86F1-C65ED561E6D3}" destId="{D40A9F88-F279-4F9E-8218-A0731119342C}" srcOrd="1" destOrd="0" presId="urn:microsoft.com/office/officeart/2005/8/layout/list1"/>
    <dgm:cxn modelId="{74DD5A20-375C-4735-9533-43D978AD164C}" type="presOf" srcId="{EC704262-0483-461E-A36C-A01B373C7382}" destId="{E62EC2B1-08C2-4CA2-BA52-4749784E75CE}" srcOrd="0" destOrd="0" presId="urn:microsoft.com/office/officeart/2005/8/layout/list1"/>
    <dgm:cxn modelId="{B6CB883B-722A-467A-ACB3-05BA12B386C3}" type="presOf" srcId="{2A953A0D-BEAD-4887-8C41-7274D8F74A16}" destId="{BD3A84D4-7D47-4375-B5DA-89F02C918171}" srcOrd="1" destOrd="0" presId="urn:microsoft.com/office/officeart/2005/8/layout/list1"/>
    <dgm:cxn modelId="{B0980B46-EF4B-4572-8EC7-24A049D34DAC}" type="presOf" srcId="{EC704262-0483-461E-A36C-A01B373C7382}" destId="{2C086C82-D63E-4F5C-BCAE-FA15BA67AF25}" srcOrd="1" destOrd="0" presId="urn:microsoft.com/office/officeart/2005/8/layout/list1"/>
    <dgm:cxn modelId="{0C5ED477-2581-49FF-AB2D-B3341EA4904A}" srcId="{BE7A3452-6B8F-4D8A-9713-A128C2926487}" destId="{08678380-1F0B-47E3-AF3D-D5F046DE81E9}" srcOrd="1" destOrd="0" parTransId="{B955B36B-0416-4648-A082-B70EB3022480}" sibTransId="{7576CC6E-90B9-4C89-8F80-FAECAFEFBD2E}"/>
    <dgm:cxn modelId="{2E5E3782-300A-4AB8-9882-6BE179A12ED2}" srcId="{BE7A3452-6B8F-4D8A-9713-A128C2926487}" destId="{EC704262-0483-461E-A36C-A01B373C7382}" srcOrd="3" destOrd="0" parTransId="{EC834AF2-7942-498C-9326-17664FB5C131}" sibTransId="{272553D3-2080-4B7F-9A24-A53A3CB0FF21}"/>
    <dgm:cxn modelId="{7024F196-1C60-40D4-AE53-B80681F5C656}" type="presOf" srcId="{2A953A0D-BEAD-4887-8C41-7274D8F74A16}" destId="{F8D86B14-B1F9-457B-8181-C30950FA5B83}" srcOrd="0" destOrd="0" presId="urn:microsoft.com/office/officeart/2005/8/layout/list1"/>
    <dgm:cxn modelId="{ED3D94D3-59C2-4ADA-9E04-51B21E605291}" srcId="{BE7A3452-6B8F-4D8A-9713-A128C2926487}" destId="{CD7B8A7B-059E-4A9B-86F1-C65ED561E6D3}" srcOrd="0" destOrd="0" parTransId="{05C9B725-0233-4D2A-823E-66A548AD3881}" sibTransId="{54F4844F-34A3-4D29-A8FE-A72FDC3FECE7}"/>
    <dgm:cxn modelId="{244A91DA-5260-4438-9FD1-6775DCA3CADA}" type="presOf" srcId="{08678380-1F0B-47E3-AF3D-D5F046DE81E9}" destId="{156FE1A8-FB17-4341-8C35-756F5E90065D}" srcOrd="0" destOrd="0" presId="urn:microsoft.com/office/officeart/2005/8/layout/list1"/>
    <dgm:cxn modelId="{490715F0-E5AE-4D55-AE90-A07F43BAC1F9}" srcId="{BE7A3452-6B8F-4D8A-9713-A128C2926487}" destId="{2A953A0D-BEAD-4887-8C41-7274D8F74A16}" srcOrd="2" destOrd="0" parTransId="{A41029C8-9D25-426B-96A8-7AF79E061598}" sibTransId="{2AE764C0-196D-49F9-BBD9-765B7C8C2F9C}"/>
    <dgm:cxn modelId="{3B45B1F4-297B-4D1C-A946-482E84BD3648}" type="presOf" srcId="{CD7B8A7B-059E-4A9B-86F1-C65ED561E6D3}" destId="{E76CF036-6062-46D4-8660-CA243D33320E}" srcOrd="0" destOrd="0" presId="urn:microsoft.com/office/officeart/2005/8/layout/list1"/>
    <dgm:cxn modelId="{4E57ACFF-AB9B-44EB-BACA-9C90A93C0BCB}" type="presOf" srcId="{08678380-1F0B-47E3-AF3D-D5F046DE81E9}" destId="{94B128A7-FAF0-45E0-BDF1-8625FC203895}" srcOrd="1" destOrd="0" presId="urn:microsoft.com/office/officeart/2005/8/layout/list1"/>
    <dgm:cxn modelId="{5178E7CB-CF87-42AA-8677-7D6AE2DE401A}" type="presParOf" srcId="{6FF660CA-FA50-4FB6-B77D-3DF513016126}" destId="{0881077A-DDF2-4F6A-8E39-7E16546F758A}" srcOrd="0" destOrd="0" presId="urn:microsoft.com/office/officeart/2005/8/layout/list1"/>
    <dgm:cxn modelId="{A66C76E9-2364-4CAD-9AF2-607A7C1B4D44}" type="presParOf" srcId="{0881077A-DDF2-4F6A-8E39-7E16546F758A}" destId="{E76CF036-6062-46D4-8660-CA243D33320E}" srcOrd="0" destOrd="0" presId="urn:microsoft.com/office/officeart/2005/8/layout/list1"/>
    <dgm:cxn modelId="{6D546CEE-D457-4DEF-A06F-C4BAB56260AA}" type="presParOf" srcId="{0881077A-DDF2-4F6A-8E39-7E16546F758A}" destId="{D40A9F88-F279-4F9E-8218-A0731119342C}" srcOrd="1" destOrd="0" presId="urn:microsoft.com/office/officeart/2005/8/layout/list1"/>
    <dgm:cxn modelId="{A2A63191-9300-46A6-A9DB-0CFAECA99C98}" type="presParOf" srcId="{6FF660CA-FA50-4FB6-B77D-3DF513016126}" destId="{3D598BE5-7823-4B45-80EA-0055A131DA31}" srcOrd="1" destOrd="0" presId="urn:microsoft.com/office/officeart/2005/8/layout/list1"/>
    <dgm:cxn modelId="{9DDDCAED-CC53-4419-9F41-D6B98730954F}" type="presParOf" srcId="{6FF660CA-FA50-4FB6-B77D-3DF513016126}" destId="{B271CF85-1590-4B87-B52D-D0ABD2E989B6}" srcOrd="2" destOrd="0" presId="urn:microsoft.com/office/officeart/2005/8/layout/list1"/>
    <dgm:cxn modelId="{2C94B77B-4D5A-46FF-820A-155DF58FF870}" type="presParOf" srcId="{6FF660CA-FA50-4FB6-B77D-3DF513016126}" destId="{289EC975-D234-428E-81CE-09897935A4F4}" srcOrd="3" destOrd="0" presId="urn:microsoft.com/office/officeart/2005/8/layout/list1"/>
    <dgm:cxn modelId="{B4B7DA94-547A-4B53-834E-AEC935CBBE89}" type="presParOf" srcId="{6FF660CA-FA50-4FB6-B77D-3DF513016126}" destId="{814304D8-29AD-4BEC-96C5-CE238078990A}" srcOrd="4" destOrd="0" presId="urn:microsoft.com/office/officeart/2005/8/layout/list1"/>
    <dgm:cxn modelId="{CC9AD697-5D53-4E3A-9CFE-EEE8E8D6AD87}" type="presParOf" srcId="{814304D8-29AD-4BEC-96C5-CE238078990A}" destId="{156FE1A8-FB17-4341-8C35-756F5E90065D}" srcOrd="0" destOrd="0" presId="urn:microsoft.com/office/officeart/2005/8/layout/list1"/>
    <dgm:cxn modelId="{F8D67671-4ED0-4BEE-990C-6152EE550A45}" type="presParOf" srcId="{814304D8-29AD-4BEC-96C5-CE238078990A}" destId="{94B128A7-FAF0-45E0-BDF1-8625FC203895}" srcOrd="1" destOrd="0" presId="urn:microsoft.com/office/officeart/2005/8/layout/list1"/>
    <dgm:cxn modelId="{DDD0C6AC-32D4-4E70-8EFD-C8E29F40721F}" type="presParOf" srcId="{6FF660CA-FA50-4FB6-B77D-3DF513016126}" destId="{E31D9D34-DF85-4E9F-9687-689954AEEE05}" srcOrd="5" destOrd="0" presId="urn:microsoft.com/office/officeart/2005/8/layout/list1"/>
    <dgm:cxn modelId="{28929958-1B95-41F2-98E5-0CDF692A631D}" type="presParOf" srcId="{6FF660CA-FA50-4FB6-B77D-3DF513016126}" destId="{5475F581-DEB2-433D-81B1-EF54D5B22853}" srcOrd="6" destOrd="0" presId="urn:microsoft.com/office/officeart/2005/8/layout/list1"/>
    <dgm:cxn modelId="{9E9CD158-686E-4A61-97AD-320B08000EF3}" type="presParOf" srcId="{6FF660CA-FA50-4FB6-B77D-3DF513016126}" destId="{F2A84547-5CA4-4491-A1D7-3DE8BE96FF10}" srcOrd="7" destOrd="0" presId="urn:microsoft.com/office/officeart/2005/8/layout/list1"/>
    <dgm:cxn modelId="{04504938-5A57-4D97-AD11-AFA47E393CA1}" type="presParOf" srcId="{6FF660CA-FA50-4FB6-B77D-3DF513016126}" destId="{9D907864-DEB4-48DC-8A98-19189FFA6DC3}" srcOrd="8" destOrd="0" presId="urn:microsoft.com/office/officeart/2005/8/layout/list1"/>
    <dgm:cxn modelId="{769B29FD-F535-462C-BF05-9B9088F21AEA}" type="presParOf" srcId="{9D907864-DEB4-48DC-8A98-19189FFA6DC3}" destId="{F8D86B14-B1F9-457B-8181-C30950FA5B83}" srcOrd="0" destOrd="0" presId="urn:microsoft.com/office/officeart/2005/8/layout/list1"/>
    <dgm:cxn modelId="{63E9AA7B-BB63-42C2-B13D-F3B7E946A08B}" type="presParOf" srcId="{9D907864-DEB4-48DC-8A98-19189FFA6DC3}" destId="{BD3A84D4-7D47-4375-B5DA-89F02C918171}" srcOrd="1" destOrd="0" presId="urn:microsoft.com/office/officeart/2005/8/layout/list1"/>
    <dgm:cxn modelId="{F0709452-4E29-49C6-86B7-5D1A4AFB4736}" type="presParOf" srcId="{6FF660CA-FA50-4FB6-B77D-3DF513016126}" destId="{5B583134-CB53-4CC7-A6BA-EE7E20227CA0}" srcOrd="9" destOrd="0" presId="urn:microsoft.com/office/officeart/2005/8/layout/list1"/>
    <dgm:cxn modelId="{EBB597F7-C640-4DD8-96A3-954DEA06DF14}" type="presParOf" srcId="{6FF660CA-FA50-4FB6-B77D-3DF513016126}" destId="{3257E84C-B5BB-4DD1-A8F5-1518148382A0}" srcOrd="10" destOrd="0" presId="urn:microsoft.com/office/officeart/2005/8/layout/list1"/>
    <dgm:cxn modelId="{6E7D072F-7867-4DBD-AEFA-ECC1B1711AF4}" type="presParOf" srcId="{6FF660CA-FA50-4FB6-B77D-3DF513016126}" destId="{DBB16F4D-1ECC-406B-9716-3F65255B9957}" srcOrd="11" destOrd="0" presId="urn:microsoft.com/office/officeart/2005/8/layout/list1"/>
    <dgm:cxn modelId="{B9782078-6172-480B-84C0-2E6315CC8409}" type="presParOf" srcId="{6FF660CA-FA50-4FB6-B77D-3DF513016126}" destId="{37DF58B7-C0C1-464A-B580-B3A5E11E701F}" srcOrd="12" destOrd="0" presId="urn:microsoft.com/office/officeart/2005/8/layout/list1"/>
    <dgm:cxn modelId="{2FBF7408-EAB2-40B8-B210-0F3F22766733}" type="presParOf" srcId="{37DF58B7-C0C1-464A-B580-B3A5E11E701F}" destId="{E62EC2B1-08C2-4CA2-BA52-4749784E75CE}" srcOrd="0" destOrd="0" presId="urn:microsoft.com/office/officeart/2005/8/layout/list1"/>
    <dgm:cxn modelId="{7F638B8E-0163-480A-81FC-A05FC307C104}" type="presParOf" srcId="{37DF58B7-C0C1-464A-B580-B3A5E11E701F}" destId="{2C086C82-D63E-4F5C-BCAE-FA15BA67AF25}" srcOrd="1" destOrd="0" presId="urn:microsoft.com/office/officeart/2005/8/layout/list1"/>
    <dgm:cxn modelId="{99754A7A-F98A-4062-AEBF-8765C2BBB5A6}" type="presParOf" srcId="{6FF660CA-FA50-4FB6-B77D-3DF513016126}" destId="{09744993-94FC-4F62-BA77-5413E9462645}" srcOrd="13" destOrd="0" presId="urn:microsoft.com/office/officeart/2005/8/layout/list1"/>
    <dgm:cxn modelId="{2265AE51-7433-4965-9E9C-9D57C47CE42B}" type="presParOf" srcId="{6FF660CA-FA50-4FB6-B77D-3DF513016126}" destId="{8B94C06B-68BF-4499-A1A2-33293E27E01D}"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F92762-0F6E-4DC9-BDD3-8B1334D178CF}" type="doc">
      <dgm:prSet loTypeId="urn:microsoft.com/office/officeart/2005/8/layout/vProcess5" loCatId="process" qsTypeId="urn:microsoft.com/office/officeart/2005/8/quickstyle/simple1" qsCatId="simple" csTypeId="urn:microsoft.com/office/officeart/2005/8/colors/accent2_1" csCatId="accent2" phldr="1"/>
      <dgm:spPr/>
      <dgm:t>
        <a:bodyPr/>
        <a:lstStyle/>
        <a:p>
          <a:endParaRPr lang="en-GB"/>
        </a:p>
      </dgm:t>
    </dgm:pt>
    <dgm:pt modelId="{272AF3E0-D942-444E-9846-E2981A1253DE}">
      <dgm:prSet phldrT="[Text]" custT="1"/>
      <dgm:spPr/>
      <dgm:t>
        <a:bodyPr/>
        <a:lstStyle/>
        <a:p>
          <a:pPr algn="ctr"/>
          <a:r>
            <a:rPr lang="en-GB" sz="3000" b="1" dirty="0"/>
            <a:t>Human Resource Management</a:t>
          </a:r>
        </a:p>
      </dgm:t>
    </dgm:pt>
    <dgm:pt modelId="{8BFB981F-0424-463D-BD14-C31A0EE459B6}" type="parTrans" cxnId="{E493AA19-EFAF-483F-B69E-91F7C25548BA}">
      <dgm:prSet/>
      <dgm:spPr/>
      <dgm:t>
        <a:bodyPr/>
        <a:lstStyle/>
        <a:p>
          <a:endParaRPr lang="en-GB"/>
        </a:p>
      </dgm:t>
    </dgm:pt>
    <dgm:pt modelId="{9693121C-3054-4E0B-8462-310313F19876}" type="sibTrans" cxnId="{E493AA19-EFAF-483F-B69E-91F7C25548BA}">
      <dgm:prSet/>
      <dgm:spPr/>
      <dgm:t>
        <a:bodyPr/>
        <a:lstStyle/>
        <a:p>
          <a:endParaRPr lang="en-GB"/>
        </a:p>
      </dgm:t>
    </dgm:pt>
    <dgm:pt modelId="{81C57E20-542F-4BC1-BBD9-83C38CD8F2DF}">
      <dgm:prSet phldrT="[Text]" custT="1"/>
      <dgm:spPr/>
      <dgm:t>
        <a:bodyPr/>
        <a:lstStyle/>
        <a:p>
          <a:pPr algn="ctr"/>
          <a:r>
            <a:rPr lang="en-GB" sz="3000" b="1" dirty="0"/>
            <a:t>Learning Opportunities</a:t>
          </a:r>
        </a:p>
      </dgm:t>
    </dgm:pt>
    <dgm:pt modelId="{F174A1CE-8E0E-4D3F-B5EE-E05E03978842}" type="parTrans" cxnId="{AB060335-B7EA-4E09-984A-BE17C486B269}">
      <dgm:prSet/>
      <dgm:spPr/>
      <dgm:t>
        <a:bodyPr/>
        <a:lstStyle/>
        <a:p>
          <a:endParaRPr lang="en-GB"/>
        </a:p>
      </dgm:t>
    </dgm:pt>
    <dgm:pt modelId="{AD6B422B-3A7D-4764-90D7-96D5002EC908}" type="sibTrans" cxnId="{AB060335-B7EA-4E09-984A-BE17C486B269}">
      <dgm:prSet/>
      <dgm:spPr/>
      <dgm:t>
        <a:bodyPr/>
        <a:lstStyle/>
        <a:p>
          <a:endParaRPr lang="en-GB"/>
        </a:p>
      </dgm:t>
    </dgm:pt>
    <dgm:pt modelId="{15B6E8C5-EC13-4D0A-B7F5-634D189E3483}">
      <dgm:prSet phldrT="[Text]" custT="1"/>
      <dgm:spPr/>
      <dgm:t>
        <a:bodyPr/>
        <a:lstStyle/>
        <a:p>
          <a:pPr algn="ctr"/>
          <a:r>
            <a:rPr lang="en-GB" sz="3000" b="1" dirty="0"/>
            <a:t>Private or Public Sector Organisations?</a:t>
          </a:r>
        </a:p>
      </dgm:t>
    </dgm:pt>
    <dgm:pt modelId="{4861BEFE-965B-4876-B1A2-5BAA6398D107}" type="parTrans" cxnId="{91AF49AB-F202-4F86-B42B-53DC2F5CF162}">
      <dgm:prSet/>
      <dgm:spPr/>
      <dgm:t>
        <a:bodyPr/>
        <a:lstStyle/>
        <a:p>
          <a:endParaRPr lang="en-GB"/>
        </a:p>
      </dgm:t>
    </dgm:pt>
    <dgm:pt modelId="{D3D55F2C-39B4-44E2-B53C-49E25A60EB29}" type="sibTrans" cxnId="{91AF49AB-F202-4F86-B42B-53DC2F5CF162}">
      <dgm:prSet/>
      <dgm:spPr/>
      <dgm:t>
        <a:bodyPr/>
        <a:lstStyle/>
        <a:p>
          <a:endParaRPr lang="en-GB"/>
        </a:p>
      </dgm:t>
    </dgm:pt>
    <dgm:pt modelId="{327C46E7-5641-4B8E-A92A-CCAE96A8CE2F}">
      <dgm:prSet phldrT="[Text]" custT="1"/>
      <dgm:spPr/>
      <dgm:t>
        <a:bodyPr/>
        <a:lstStyle/>
        <a:p>
          <a:pPr algn="ctr"/>
          <a:r>
            <a:rPr lang="en-GB" sz="3000" b="1" dirty="0"/>
            <a:t>A Comparison of Training Needs in the Public and Private Sector</a:t>
          </a:r>
        </a:p>
      </dgm:t>
    </dgm:pt>
    <dgm:pt modelId="{6CB70A50-B20F-4049-B359-C47BDC5C94E4}" type="parTrans" cxnId="{32E0AB6C-5D5E-4364-B76D-522A1FBB0CD0}">
      <dgm:prSet/>
      <dgm:spPr/>
      <dgm:t>
        <a:bodyPr/>
        <a:lstStyle/>
        <a:p>
          <a:endParaRPr lang="en-GB"/>
        </a:p>
      </dgm:t>
    </dgm:pt>
    <dgm:pt modelId="{6AD429D7-DC87-43C8-9861-42EE9850A736}" type="sibTrans" cxnId="{32E0AB6C-5D5E-4364-B76D-522A1FBB0CD0}">
      <dgm:prSet/>
      <dgm:spPr/>
      <dgm:t>
        <a:bodyPr/>
        <a:lstStyle/>
        <a:p>
          <a:endParaRPr lang="en-GB"/>
        </a:p>
      </dgm:t>
    </dgm:pt>
    <dgm:pt modelId="{A654141C-FFAC-4F7A-958A-D7ECFF5CD9AC}" type="pres">
      <dgm:prSet presAssocID="{CAF92762-0F6E-4DC9-BDD3-8B1334D178CF}" presName="outerComposite" presStyleCnt="0">
        <dgm:presLayoutVars>
          <dgm:chMax val="5"/>
          <dgm:dir/>
          <dgm:resizeHandles val="exact"/>
        </dgm:presLayoutVars>
      </dgm:prSet>
      <dgm:spPr/>
    </dgm:pt>
    <dgm:pt modelId="{5DC28E94-6915-4E7E-A480-D790B49577DB}" type="pres">
      <dgm:prSet presAssocID="{CAF92762-0F6E-4DC9-BDD3-8B1334D178CF}" presName="dummyMaxCanvas" presStyleCnt="0">
        <dgm:presLayoutVars/>
      </dgm:prSet>
      <dgm:spPr/>
    </dgm:pt>
    <dgm:pt modelId="{BCD69C97-483A-4F18-A98F-EAAD9C9DEB54}" type="pres">
      <dgm:prSet presAssocID="{CAF92762-0F6E-4DC9-BDD3-8B1334D178CF}" presName="FourNodes_1" presStyleLbl="node1" presStyleIdx="0" presStyleCnt="4">
        <dgm:presLayoutVars>
          <dgm:bulletEnabled val="1"/>
        </dgm:presLayoutVars>
      </dgm:prSet>
      <dgm:spPr/>
    </dgm:pt>
    <dgm:pt modelId="{7E9AB518-363D-4DA2-80C1-AF464D7425F8}" type="pres">
      <dgm:prSet presAssocID="{CAF92762-0F6E-4DC9-BDD3-8B1334D178CF}" presName="FourNodes_2" presStyleLbl="node1" presStyleIdx="1" presStyleCnt="4">
        <dgm:presLayoutVars>
          <dgm:bulletEnabled val="1"/>
        </dgm:presLayoutVars>
      </dgm:prSet>
      <dgm:spPr/>
    </dgm:pt>
    <dgm:pt modelId="{82483688-22B5-4469-BC98-0081C0E0C3B8}" type="pres">
      <dgm:prSet presAssocID="{CAF92762-0F6E-4DC9-BDD3-8B1334D178CF}" presName="FourNodes_3" presStyleLbl="node1" presStyleIdx="2" presStyleCnt="4">
        <dgm:presLayoutVars>
          <dgm:bulletEnabled val="1"/>
        </dgm:presLayoutVars>
      </dgm:prSet>
      <dgm:spPr/>
    </dgm:pt>
    <dgm:pt modelId="{6051BEDF-934D-475E-BDA5-B1FB4A5EFB18}" type="pres">
      <dgm:prSet presAssocID="{CAF92762-0F6E-4DC9-BDD3-8B1334D178CF}" presName="FourNodes_4" presStyleLbl="node1" presStyleIdx="3" presStyleCnt="4">
        <dgm:presLayoutVars>
          <dgm:bulletEnabled val="1"/>
        </dgm:presLayoutVars>
      </dgm:prSet>
      <dgm:spPr/>
    </dgm:pt>
    <dgm:pt modelId="{8CB0E680-0BFC-476E-8F1C-59E224B9F2E3}" type="pres">
      <dgm:prSet presAssocID="{CAF92762-0F6E-4DC9-BDD3-8B1334D178CF}" presName="FourConn_1-2" presStyleLbl="fgAccFollowNode1" presStyleIdx="0" presStyleCnt="3">
        <dgm:presLayoutVars>
          <dgm:bulletEnabled val="1"/>
        </dgm:presLayoutVars>
      </dgm:prSet>
      <dgm:spPr/>
    </dgm:pt>
    <dgm:pt modelId="{4C7197DE-9C89-4335-B1F1-724303CFB2E5}" type="pres">
      <dgm:prSet presAssocID="{CAF92762-0F6E-4DC9-BDD3-8B1334D178CF}" presName="FourConn_2-3" presStyleLbl="fgAccFollowNode1" presStyleIdx="1" presStyleCnt="3">
        <dgm:presLayoutVars>
          <dgm:bulletEnabled val="1"/>
        </dgm:presLayoutVars>
      </dgm:prSet>
      <dgm:spPr/>
    </dgm:pt>
    <dgm:pt modelId="{3C753971-4E7E-41F1-BA0E-0CD2BBB6EF59}" type="pres">
      <dgm:prSet presAssocID="{CAF92762-0F6E-4DC9-BDD3-8B1334D178CF}" presName="FourConn_3-4" presStyleLbl="fgAccFollowNode1" presStyleIdx="2" presStyleCnt="3">
        <dgm:presLayoutVars>
          <dgm:bulletEnabled val="1"/>
        </dgm:presLayoutVars>
      </dgm:prSet>
      <dgm:spPr/>
    </dgm:pt>
    <dgm:pt modelId="{A2A9BC4D-7D58-47BA-8863-B68F4170DB48}" type="pres">
      <dgm:prSet presAssocID="{CAF92762-0F6E-4DC9-BDD3-8B1334D178CF}" presName="FourNodes_1_text" presStyleLbl="node1" presStyleIdx="3" presStyleCnt="4">
        <dgm:presLayoutVars>
          <dgm:bulletEnabled val="1"/>
        </dgm:presLayoutVars>
      </dgm:prSet>
      <dgm:spPr/>
    </dgm:pt>
    <dgm:pt modelId="{DB76EB42-C56F-4436-AF61-70970C890CCF}" type="pres">
      <dgm:prSet presAssocID="{CAF92762-0F6E-4DC9-BDD3-8B1334D178CF}" presName="FourNodes_2_text" presStyleLbl="node1" presStyleIdx="3" presStyleCnt="4">
        <dgm:presLayoutVars>
          <dgm:bulletEnabled val="1"/>
        </dgm:presLayoutVars>
      </dgm:prSet>
      <dgm:spPr/>
    </dgm:pt>
    <dgm:pt modelId="{3D850522-3193-4265-B919-1CB8B3DCA60F}" type="pres">
      <dgm:prSet presAssocID="{CAF92762-0F6E-4DC9-BDD3-8B1334D178CF}" presName="FourNodes_3_text" presStyleLbl="node1" presStyleIdx="3" presStyleCnt="4">
        <dgm:presLayoutVars>
          <dgm:bulletEnabled val="1"/>
        </dgm:presLayoutVars>
      </dgm:prSet>
      <dgm:spPr/>
    </dgm:pt>
    <dgm:pt modelId="{C3324D1E-5BAA-419F-B388-8D69BB2B91CE}" type="pres">
      <dgm:prSet presAssocID="{CAF92762-0F6E-4DC9-BDD3-8B1334D178CF}" presName="FourNodes_4_text" presStyleLbl="node1" presStyleIdx="3" presStyleCnt="4">
        <dgm:presLayoutVars>
          <dgm:bulletEnabled val="1"/>
        </dgm:presLayoutVars>
      </dgm:prSet>
      <dgm:spPr/>
    </dgm:pt>
  </dgm:ptLst>
  <dgm:cxnLst>
    <dgm:cxn modelId="{44F00D05-C665-4B72-82A3-EC9AF06EF522}" type="presOf" srcId="{15B6E8C5-EC13-4D0A-B7F5-634D189E3483}" destId="{3D850522-3193-4265-B919-1CB8B3DCA60F}" srcOrd="1" destOrd="0" presId="urn:microsoft.com/office/officeart/2005/8/layout/vProcess5"/>
    <dgm:cxn modelId="{3BD0AD0C-0A1E-4C46-ADA6-A137F94DA343}" type="presOf" srcId="{D3D55F2C-39B4-44E2-B53C-49E25A60EB29}" destId="{3C753971-4E7E-41F1-BA0E-0CD2BBB6EF59}" srcOrd="0" destOrd="0" presId="urn:microsoft.com/office/officeart/2005/8/layout/vProcess5"/>
    <dgm:cxn modelId="{E493AA19-EFAF-483F-B69E-91F7C25548BA}" srcId="{CAF92762-0F6E-4DC9-BDD3-8B1334D178CF}" destId="{272AF3E0-D942-444E-9846-E2981A1253DE}" srcOrd="0" destOrd="0" parTransId="{8BFB981F-0424-463D-BD14-C31A0EE459B6}" sibTransId="{9693121C-3054-4E0B-8462-310313F19876}"/>
    <dgm:cxn modelId="{275C641A-0C52-40FF-A7B6-BDC20F7DDC8B}" type="presOf" srcId="{81C57E20-542F-4BC1-BBD9-83C38CD8F2DF}" destId="{DB76EB42-C56F-4436-AF61-70970C890CCF}" srcOrd="1" destOrd="0" presId="urn:microsoft.com/office/officeart/2005/8/layout/vProcess5"/>
    <dgm:cxn modelId="{9A33731D-73EA-4D0D-ABB7-61AB66A2B76E}" type="presOf" srcId="{15B6E8C5-EC13-4D0A-B7F5-634D189E3483}" destId="{82483688-22B5-4469-BC98-0081C0E0C3B8}" srcOrd="0" destOrd="0" presId="urn:microsoft.com/office/officeart/2005/8/layout/vProcess5"/>
    <dgm:cxn modelId="{BE4A9731-8234-498B-87D9-61B898735903}" type="presOf" srcId="{272AF3E0-D942-444E-9846-E2981A1253DE}" destId="{A2A9BC4D-7D58-47BA-8863-B68F4170DB48}" srcOrd="1" destOrd="0" presId="urn:microsoft.com/office/officeart/2005/8/layout/vProcess5"/>
    <dgm:cxn modelId="{AB060335-B7EA-4E09-984A-BE17C486B269}" srcId="{CAF92762-0F6E-4DC9-BDD3-8B1334D178CF}" destId="{81C57E20-542F-4BC1-BBD9-83C38CD8F2DF}" srcOrd="1" destOrd="0" parTransId="{F174A1CE-8E0E-4D3F-B5EE-E05E03978842}" sibTransId="{AD6B422B-3A7D-4764-90D7-96D5002EC908}"/>
    <dgm:cxn modelId="{9F467A5D-E0B6-4CD6-95ED-D5258A18E280}" type="presOf" srcId="{327C46E7-5641-4B8E-A92A-CCAE96A8CE2F}" destId="{6051BEDF-934D-475E-BDA5-B1FB4A5EFB18}" srcOrd="0" destOrd="0" presId="urn:microsoft.com/office/officeart/2005/8/layout/vProcess5"/>
    <dgm:cxn modelId="{32E0AB6C-5D5E-4364-B76D-522A1FBB0CD0}" srcId="{CAF92762-0F6E-4DC9-BDD3-8B1334D178CF}" destId="{327C46E7-5641-4B8E-A92A-CCAE96A8CE2F}" srcOrd="3" destOrd="0" parTransId="{6CB70A50-B20F-4049-B359-C47BDC5C94E4}" sibTransId="{6AD429D7-DC87-43C8-9861-42EE9850A736}"/>
    <dgm:cxn modelId="{7390A16E-0584-425A-BD75-8E90B1E07F04}" type="presOf" srcId="{9693121C-3054-4E0B-8462-310313F19876}" destId="{8CB0E680-0BFC-476E-8F1C-59E224B9F2E3}" srcOrd="0" destOrd="0" presId="urn:microsoft.com/office/officeart/2005/8/layout/vProcess5"/>
    <dgm:cxn modelId="{A070B1A3-043A-4B69-8DD0-93050B4D7CA3}" type="presOf" srcId="{CAF92762-0F6E-4DC9-BDD3-8B1334D178CF}" destId="{A654141C-FFAC-4F7A-958A-D7ECFF5CD9AC}" srcOrd="0" destOrd="0" presId="urn:microsoft.com/office/officeart/2005/8/layout/vProcess5"/>
    <dgm:cxn modelId="{2555CEA3-92A5-412C-BEA3-880B4E8D5E4A}" type="presOf" srcId="{272AF3E0-D942-444E-9846-E2981A1253DE}" destId="{BCD69C97-483A-4F18-A98F-EAAD9C9DEB54}" srcOrd="0" destOrd="0" presId="urn:microsoft.com/office/officeart/2005/8/layout/vProcess5"/>
    <dgm:cxn modelId="{91AF49AB-F202-4F86-B42B-53DC2F5CF162}" srcId="{CAF92762-0F6E-4DC9-BDD3-8B1334D178CF}" destId="{15B6E8C5-EC13-4D0A-B7F5-634D189E3483}" srcOrd="2" destOrd="0" parTransId="{4861BEFE-965B-4876-B1A2-5BAA6398D107}" sibTransId="{D3D55F2C-39B4-44E2-B53C-49E25A60EB29}"/>
    <dgm:cxn modelId="{D03B97C8-B00C-4550-8406-881C25194167}" type="presOf" srcId="{AD6B422B-3A7D-4764-90D7-96D5002EC908}" destId="{4C7197DE-9C89-4335-B1F1-724303CFB2E5}" srcOrd="0" destOrd="0" presId="urn:microsoft.com/office/officeart/2005/8/layout/vProcess5"/>
    <dgm:cxn modelId="{E60C3CD5-2D4E-4675-827C-90C98D0195DC}" type="presOf" srcId="{81C57E20-542F-4BC1-BBD9-83C38CD8F2DF}" destId="{7E9AB518-363D-4DA2-80C1-AF464D7425F8}" srcOrd="0" destOrd="0" presId="urn:microsoft.com/office/officeart/2005/8/layout/vProcess5"/>
    <dgm:cxn modelId="{DF1566E2-96C2-4800-85A2-1DBE32BC0167}" type="presOf" srcId="{327C46E7-5641-4B8E-A92A-CCAE96A8CE2F}" destId="{C3324D1E-5BAA-419F-B388-8D69BB2B91CE}" srcOrd="1" destOrd="0" presId="urn:microsoft.com/office/officeart/2005/8/layout/vProcess5"/>
    <dgm:cxn modelId="{C4DEE5B0-C30A-488A-B58E-43350D0F0881}" type="presParOf" srcId="{A654141C-FFAC-4F7A-958A-D7ECFF5CD9AC}" destId="{5DC28E94-6915-4E7E-A480-D790B49577DB}" srcOrd="0" destOrd="0" presId="urn:microsoft.com/office/officeart/2005/8/layout/vProcess5"/>
    <dgm:cxn modelId="{83C71710-4E2B-4966-94D7-288B5C9F3DB7}" type="presParOf" srcId="{A654141C-FFAC-4F7A-958A-D7ECFF5CD9AC}" destId="{BCD69C97-483A-4F18-A98F-EAAD9C9DEB54}" srcOrd="1" destOrd="0" presId="urn:microsoft.com/office/officeart/2005/8/layout/vProcess5"/>
    <dgm:cxn modelId="{61EDB2B8-009B-4389-81F5-8B7569875AA4}" type="presParOf" srcId="{A654141C-FFAC-4F7A-958A-D7ECFF5CD9AC}" destId="{7E9AB518-363D-4DA2-80C1-AF464D7425F8}" srcOrd="2" destOrd="0" presId="urn:microsoft.com/office/officeart/2005/8/layout/vProcess5"/>
    <dgm:cxn modelId="{500DDE74-2445-45D9-A287-4742B347F79A}" type="presParOf" srcId="{A654141C-FFAC-4F7A-958A-D7ECFF5CD9AC}" destId="{82483688-22B5-4469-BC98-0081C0E0C3B8}" srcOrd="3" destOrd="0" presId="urn:microsoft.com/office/officeart/2005/8/layout/vProcess5"/>
    <dgm:cxn modelId="{2E81AF52-3679-4711-B908-77B0331FA983}" type="presParOf" srcId="{A654141C-FFAC-4F7A-958A-D7ECFF5CD9AC}" destId="{6051BEDF-934D-475E-BDA5-B1FB4A5EFB18}" srcOrd="4" destOrd="0" presId="urn:microsoft.com/office/officeart/2005/8/layout/vProcess5"/>
    <dgm:cxn modelId="{B11BFCFD-AC2F-4EC3-9E2E-652E65B5A40E}" type="presParOf" srcId="{A654141C-FFAC-4F7A-958A-D7ECFF5CD9AC}" destId="{8CB0E680-0BFC-476E-8F1C-59E224B9F2E3}" srcOrd="5" destOrd="0" presId="urn:microsoft.com/office/officeart/2005/8/layout/vProcess5"/>
    <dgm:cxn modelId="{EE89E4BB-86BE-49C5-8F51-26DFAA197636}" type="presParOf" srcId="{A654141C-FFAC-4F7A-958A-D7ECFF5CD9AC}" destId="{4C7197DE-9C89-4335-B1F1-724303CFB2E5}" srcOrd="6" destOrd="0" presId="urn:microsoft.com/office/officeart/2005/8/layout/vProcess5"/>
    <dgm:cxn modelId="{07C66954-28FD-423F-AC7B-682398D02F13}" type="presParOf" srcId="{A654141C-FFAC-4F7A-958A-D7ECFF5CD9AC}" destId="{3C753971-4E7E-41F1-BA0E-0CD2BBB6EF59}" srcOrd="7" destOrd="0" presId="urn:microsoft.com/office/officeart/2005/8/layout/vProcess5"/>
    <dgm:cxn modelId="{DA5251B9-62DA-4B2D-B9C0-E78CEF98F1A1}" type="presParOf" srcId="{A654141C-FFAC-4F7A-958A-D7ECFF5CD9AC}" destId="{A2A9BC4D-7D58-47BA-8863-B68F4170DB48}" srcOrd="8" destOrd="0" presId="urn:microsoft.com/office/officeart/2005/8/layout/vProcess5"/>
    <dgm:cxn modelId="{5FE2CDCA-6ADA-4C4F-9458-301E4ED42474}" type="presParOf" srcId="{A654141C-FFAC-4F7A-958A-D7ECFF5CD9AC}" destId="{DB76EB42-C56F-4436-AF61-70970C890CCF}" srcOrd="9" destOrd="0" presId="urn:microsoft.com/office/officeart/2005/8/layout/vProcess5"/>
    <dgm:cxn modelId="{C814B6E6-E340-40B9-B42A-0E1F1555E468}" type="presParOf" srcId="{A654141C-FFAC-4F7A-958A-D7ECFF5CD9AC}" destId="{3D850522-3193-4265-B919-1CB8B3DCA60F}" srcOrd="10" destOrd="0" presId="urn:microsoft.com/office/officeart/2005/8/layout/vProcess5"/>
    <dgm:cxn modelId="{434D8E35-70CC-4E6F-BAC9-FEC8CA2A28E0}" type="presParOf" srcId="{A654141C-FFAC-4F7A-958A-D7ECFF5CD9AC}" destId="{C3324D1E-5BAA-419F-B388-8D69BB2B91CE}"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09005217-7BD6-48EB-902E-AE8EFC1A7E1A}"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3629AFFB-DC5B-468B-9AB8-815A7A28F28F}">
      <dgm:prSet phldrT="[Text]"/>
      <dgm:spPr/>
      <dgm:t>
        <a:bodyPr/>
        <a:lstStyle/>
        <a:p>
          <a:r>
            <a:rPr lang="en-GB" dirty="0"/>
            <a:t>Quantitative</a:t>
          </a:r>
        </a:p>
      </dgm:t>
    </dgm:pt>
    <dgm:pt modelId="{7C10DC09-FAFD-4B04-BE90-5A0A5147EE1E}" type="parTrans" cxnId="{803DC4DE-08FE-4153-B033-EA16B7954F6C}">
      <dgm:prSet/>
      <dgm:spPr/>
      <dgm:t>
        <a:bodyPr/>
        <a:lstStyle/>
        <a:p>
          <a:endParaRPr lang="en-GB"/>
        </a:p>
      </dgm:t>
    </dgm:pt>
    <dgm:pt modelId="{8C91AFC4-1A94-4944-8571-BFB4A89F34C6}" type="sibTrans" cxnId="{803DC4DE-08FE-4153-B033-EA16B7954F6C}">
      <dgm:prSet/>
      <dgm:spPr/>
      <dgm:t>
        <a:bodyPr/>
        <a:lstStyle/>
        <a:p>
          <a:endParaRPr lang="en-GB"/>
        </a:p>
      </dgm:t>
    </dgm:pt>
    <dgm:pt modelId="{67BBB32D-48B3-4D6E-A9AB-5B5534C7AF24}">
      <dgm:prSet phldrT="[Text]"/>
      <dgm:spPr/>
      <dgm:t>
        <a:bodyPr/>
        <a:lstStyle/>
        <a:p>
          <a:r>
            <a:rPr lang="en-GB" dirty="0"/>
            <a:t>Numerical way to test a hypothesis</a:t>
          </a:r>
        </a:p>
      </dgm:t>
    </dgm:pt>
    <dgm:pt modelId="{3F5575AF-19BC-4202-A934-0DFAF1B4F455}" type="parTrans" cxnId="{5C4FA61B-29D3-40D9-96EA-C98D08AD16DF}">
      <dgm:prSet/>
      <dgm:spPr/>
      <dgm:t>
        <a:bodyPr/>
        <a:lstStyle/>
        <a:p>
          <a:endParaRPr lang="en-GB"/>
        </a:p>
      </dgm:t>
    </dgm:pt>
    <dgm:pt modelId="{4A996766-DF7A-4C29-ABC6-52DB307E2FB8}" type="sibTrans" cxnId="{5C4FA61B-29D3-40D9-96EA-C98D08AD16DF}">
      <dgm:prSet/>
      <dgm:spPr/>
      <dgm:t>
        <a:bodyPr/>
        <a:lstStyle/>
        <a:p>
          <a:endParaRPr lang="en-GB"/>
        </a:p>
      </dgm:t>
    </dgm:pt>
    <dgm:pt modelId="{46038681-C39B-4095-A570-F363A50E7689}">
      <dgm:prSet phldrT="[Text]"/>
      <dgm:spPr/>
      <dgm:t>
        <a:bodyPr/>
        <a:lstStyle/>
        <a:p>
          <a:r>
            <a:rPr lang="en-GB" dirty="0"/>
            <a:t>Closed questions</a:t>
          </a:r>
        </a:p>
      </dgm:t>
    </dgm:pt>
    <dgm:pt modelId="{C56CB7F2-81DC-4056-9316-3FA2D1309ED2}" type="parTrans" cxnId="{D3DEB3C3-7A00-4656-84F0-5A759515A208}">
      <dgm:prSet/>
      <dgm:spPr/>
      <dgm:t>
        <a:bodyPr/>
        <a:lstStyle/>
        <a:p>
          <a:endParaRPr lang="en-GB"/>
        </a:p>
      </dgm:t>
    </dgm:pt>
    <dgm:pt modelId="{AA90375B-07AD-44BE-836F-7CB55A0097C0}" type="sibTrans" cxnId="{D3DEB3C3-7A00-4656-84F0-5A759515A208}">
      <dgm:prSet/>
      <dgm:spPr/>
      <dgm:t>
        <a:bodyPr/>
        <a:lstStyle/>
        <a:p>
          <a:endParaRPr lang="en-GB"/>
        </a:p>
      </dgm:t>
    </dgm:pt>
    <dgm:pt modelId="{6E6AED98-9E92-40A1-B568-F89F3272E445}">
      <dgm:prSet phldrT="[Text]"/>
      <dgm:spPr/>
      <dgm:t>
        <a:bodyPr/>
        <a:lstStyle/>
        <a:p>
          <a:r>
            <a:rPr lang="en-GB" dirty="0"/>
            <a:t>Qualitative</a:t>
          </a:r>
        </a:p>
      </dgm:t>
    </dgm:pt>
    <dgm:pt modelId="{DFB62B63-9BDB-45E5-998E-94A51FC9093D}" type="parTrans" cxnId="{1963C450-A613-4112-A974-C81B3C9924A4}">
      <dgm:prSet/>
      <dgm:spPr/>
      <dgm:t>
        <a:bodyPr/>
        <a:lstStyle/>
        <a:p>
          <a:endParaRPr lang="en-GB"/>
        </a:p>
      </dgm:t>
    </dgm:pt>
    <dgm:pt modelId="{E97AE0F6-8E67-498E-9622-9EC50FF13EE7}" type="sibTrans" cxnId="{1963C450-A613-4112-A974-C81B3C9924A4}">
      <dgm:prSet/>
      <dgm:spPr/>
      <dgm:t>
        <a:bodyPr/>
        <a:lstStyle/>
        <a:p>
          <a:endParaRPr lang="en-GB"/>
        </a:p>
      </dgm:t>
    </dgm:pt>
    <dgm:pt modelId="{C12EBCE4-4271-4988-9435-CD947C8B6C5A}">
      <dgm:prSet phldrT="[Text]"/>
      <dgm:spPr/>
      <dgm:t>
        <a:bodyPr/>
        <a:lstStyle/>
        <a:p>
          <a:r>
            <a:rPr lang="en-GB" dirty="0"/>
            <a:t>Wordy</a:t>
          </a:r>
        </a:p>
      </dgm:t>
    </dgm:pt>
    <dgm:pt modelId="{6065089E-5056-4ABF-B1AF-44EAB4D44E69}" type="parTrans" cxnId="{4CEF53ED-ECA1-4866-B3A4-5898ABB5D250}">
      <dgm:prSet/>
      <dgm:spPr/>
      <dgm:t>
        <a:bodyPr/>
        <a:lstStyle/>
        <a:p>
          <a:endParaRPr lang="en-GB"/>
        </a:p>
      </dgm:t>
    </dgm:pt>
    <dgm:pt modelId="{6DD1063F-508E-41BF-901D-CFD0B2F89761}" type="sibTrans" cxnId="{4CEF53ED-ECA1-4866-B3A4-5898ABB5D250}">
      <dgm:prSet/>
      <dgm:spPr/>
      <dgm:t>
        <a:bodyPr/>
        <a:lstStyle/>
        <a:p>
          <a:endParaRPr lang="en-GB"/>
        </a:p>
      </dgm:t>
    </dgm:pt>
    <dgm:pt modelId="{3C5D4ACF-5B1B-4500-AAD2-78640C3503C4}">
      <dgm:prSet phldrT="[Text]"/>
      <dgm:spPr/>
      <dgm:t>
        <a:bodyPr/>
        <a:lstStyle/>
        <a:p>
          <a:r>
            <a:rPr lang="en-GB" dirty="0"/>
            <a:t>Explanation in Nature (understand an idea)</a:t>
          </a:r>
        </a:p>
      </dgm:t>
    </dgm:pt>
    <dgm:pt modelId="{2BA80E08-78D5-4B78-8AF5-F2BDD2CBD726}" type="parTrans" cxnId="{670B27A4-DEB0-4D3E-9288-BD44395E4697}">
      <dgm:prSet/>
      <dgm:spPr/>
      <dgm:t>
        <a:bodyPr/>
        <a:lstStyle/>
        <a:p>
          <a:endParaRPr lang="en-GB"/>
        </a:p>
      </dgm:t>
    </dgm:pt>
    <dgm:pt modelId="{D44A9E06-56B1-4A6A-A31E-A0D4F7A2A890}" type="sibTrans" cxnId="{670B27A4-DEB0-4D3E-9288-BD44395E4697}">
      <dgm:prSet/>
      <dgm:spPr/>
      <dgm:t>
        <a:bodyPr/>
        <a:lstStyle/>
        <a:p>
          <a:endParaRPr lang="en-GB"/>
        </a:p>
      </dgm:t>
    </dgm:pt>
    <dgm:pt modelId="{56876F62-FDF0-4889-A7A6-7A5EA22D5608}">
      <dgm:prSet phldrT="[Text]"/>
      <dgm:spPr/>
      <dgm:t>
        <a:bodyPr/>
        <a:lstStyle/>
        <a:p>
          <a:r>
            <a:rPr lang="en-GB" dirty="0"/>
            <a:t>Logical Arguments</a:t>
          </a:r>
        </a:p>
      </dgm:t>
    </dgm:pt>
    <dgm:pt modelId="{4CC85A0B-B942-47EB-A3B4-F6B0489C02BD}" type="parTrans" cxnId="{45E26663-57D6-4F70-BBBE-3B89F28A1E3C}">
      <dgm:prSet/>
      <dgm:spPr/>
      <dgm:t>
        <a:bodyPr/>
        <a:lstStyle/>
        <a:p>
          <a:endParaRPr lang="en-GB"/>
        </a:p>
      </dgm:t>
    </dgm:pt>
    <dgm:pt modelId="{7F5A2E91-A48A-4904-A23B-DB500DAD5EAF}" type="sibTrans" cxnId="{45E26663-57D6-4F70-BBBE-3B89F28A1E3C}">
      <dgm:prSet/>
      <dgm:spPr/>
      <dgm:t>
        <a:bodyPr/>
        <a:lstStyle/>
        <a:p>
          <a:endParaRPr lang="en-GB"/>
        </a:p>
      </dgm:t>
    </dgm:pt>
    <dgm:pt modelId="{F634F38F-1D5E-491B-902B-2176C48508FC}">
      <dgm:prSet phldrT="[Text]"/>
      <dgm:spPr/>
      <dgm:t>
        <a:bodyPr/>
        <a:lstStyle/>
        <a:p>
          <a:r>
            <a:rPr lang="en-GB" dirty="0"/>
            <a:t>Open ended questions</a:t>
          </a:r>
        </a:p>
      </dgm:t>
    </dgm:pt>
    <dgm:pt modelId="{3E05CBAC-D7F9-4508-B9D6-1FC50975A7AF}" type="parTrans" cxnId="{8987F3D9-CD08-402A-8D74-3B94D7A68307}">
      <dgm:prSet/>
      <dgm:spPr/>
      <dgm:t>
        <a:bodyPr/>
        <a:lstStyle/>
        <a:p>
          <a:endParaRPr lang="en-GB"/>
        </a:p>
      </dgm:t>
    </dgm:pt>
    <dgm:pt modelId="{901DF120-F1C5-4EA7-B1C0-05E5B9077001}" type="sibTrans" cxnId="{8987F3D9-CD08-402A-8D74-3B94D7A68307}">
      <dgm:prSet/>
      <dgm:spPr/>
      <dgm:t>
        <a:bodyPr/>
        <a:lstStyle/>
        <a:p>
          <a:endParaRPr lang="en-GB"/>
        </a:p>
      </dgm:t>
    </dgm:pt>
    <dgm:pt modelId="{FA8AF905-5CB5-46DF-8995-5FE53AD8B8B3}" type="pres">
      <dgm:prSet presAssocID="{09005217-7BD6-48EB-902E-AE8EFC1A7E1A}" presName="theList" presStyleCnt="0">
        <dgm:presLayoutVars>
          <dgm:dir/>
          <dgm:animLvl val="lvl"/>
          <dgm:resizeHandles val="exact"/>
        </dgm:presLayoutVars>
      </dgm:prSet>
      <dgm:spPr/>
    </dgm:pt>
    <dgm:pt modelId="{DF41BC29-E351-4DB1-A1E9-49817E27A1EC}" type="pres">
      <dgm:prSet presAssocID="{3629AFFB-DC5B-468B-9AB8-815A7A28F28F}" presName="compNode" presStyleCnt="0"/>
      <dgm:spPr/>
    </dgm:pt>
    <dgm:pt modelId="{BAFC64DB-4EB7-49B8-9DC7-615CDEF8D802}" type="pres">
      <dgm:prSet presAssocID="{3629AFFB-DC5B-468B-9AB8-815A7A28F28F}" presName="aNode" presStyleLbl="bgShp" presStyleIdx="0" presStyleCnt="2"/>
      <dgm:spPr/>
    </dgm:pt>
    <dgm:pt modelId="{EC3016F8-2EDC-462A-B992-40F661B657A1}" type="pres">
      <dgm:prSet presAssocID="{3629AFFB-DC5B-468B-9AB8-815A7A28F28F}" presName="textNode" presStyleLbl="bgShp" presStyleIdx="0" presStyleCnt="2"/>
      <dgm:spPr/>
    </dgm:pt>
    <dgm:pt modelId="{BAC1FC86-3862-4191-8379-77EBA2210CDB}" type="pres">
      <dgm:prSet presAssocID="{3629AFFB-DC5B-468B-9AB8-815A7A28F28F}" presName="compChildNode" presStyleCnt="0"/>
      <dgm:spPr/>
    </dgm:pt>
    <dgm:pt modelId="{48F21BDD-980D-48E3-B7C9-86A8FD3715C2}" type="pres">
      <dgm:prSet presAssocID="{3629AFFB-DC5B-468B-9AB8-815A7A28F28F}" presName="theInnerList" presStyleCnt="0"/>
      <dgm:spPr/>
    </dgm:pt>
    <dgm:pt modelId="{6000590B-1B29-4D5F-8229-FD181D1FBD70}" type="pres">
      <dgm:prSet presAssocID="{67BBB32D-48B3-4D6E-A9AB-5B5534C7AF24}" presName="childNode" presStyleLbl="node1" presStyleIdx="0" presStyleCnt="6">
        <dgm:presLayoutVars>
          <dgm:bulletEnabled val="1"/>
        </dgm:presLayoutVars>
      </dgm:prSet>
      <dgm:spPr/>
    </dgm:pt>
    <dgm:pt modelId="{4EA70FE7-6587-421A-8D0D-9F153650AF09}" type="pres">
      <dgm:prSet presAssocID="{67BBB32D-48B3-4D6E-A9AB-5B5534C7AF24}" presName="aSpace2" presStyleCnt="0"/>
      <dgm:spPr/>
    </dgm:pt>
    <dgm:pt modelId="{A4823C6C-B807-4A59-BFF5-0B98E8C1D6AE}" type="pres">
      <dgm:prSet presAssocID="{46038681-C39B-4095-A570-F363A50E7689}" presName="childNode" presStyleLbl="node1" presStyleIdx="1" presStyleCnt="6">
        <dgm:presLayoutVars>
          <dgm:bulletEnabled val="1"/>
        </dgm:presLayoutVars>
      </dgm:prSet>
      <dgm:spPr/>
    </dgm:pt>
    <dgm:pt modelId="{865E4CA6-B026-4305-92BA-B5554FC084B7}" type="pres">
      <dgm:prSet presAssocID="{46038681-C39B-4095-A570-F363A50E7689}" presName="aSpace2" presStyleCnt="0"/>
      <dgm:spPr/>
    </dgm:pt>
    <dgm:pt modelId="{85300233-231A-4955-A2FD-C6D9E98266F6}" type="pres">
      <dgm:prSet presAssocID="{56876F62-FDF0-4889-A7A6-7A5EA22D5608}" presName="childNode" presStyleLbl="node1" presStyleIdx="2" presStyleCnt="6">
        <dgm:presLayoutVars>
          <dgm:bulletEnabled val="1"/>
        </dgm:presLayoutVars>
      </dgm:prSet>
      <dgm:spPr/>
    </dgm:pt>
    <dgm:pt modelId="{81C46B55-630F-44A1-84AA-E51DA134A5EB}" type="pres">
      <dgm:prSet presAssocID="{3629AFFB-DC5B-468B-9AB8-815A7A28F28F}" presName="aSpace" presStyleCnt="0"/>
      <dgm:spPr/>
    </dgm:pt>
    <dgm:pt modelId="{52BBE167-F9EF-4877-97C4-5359154135CB}" type="pres">
      <dgm:prSet presAssocID="{6E6AED98-9E92-40A1-B568-F89F3272E445}" presName="compNode" presStyleCnt="0"/>
      <dgm:spPr/>
    </dgm:pt>
    <dgm:pt modelId="{AF21723C-061F-4581-95D8-25397A09D303}" type="pres">
      <dgm:prSet presAssocID="{6E6AED98-9E92-40A1-B568-F89F3272E445}" presName="aNode" presStyleLbl="bgShp" presStyleIdx="1" presStyleCnt="2"/>
      <dgm:spPr/>
    </dgm:pt>
    <dgm:pt modelId="{892D4A90-2D89-429D-8E35-4E71F2464BB4}" type="pres">
      <dgm:prSet presAssocID="{6E6AED98-9E92-40A1-B568-F89F3272E445}" presName="textNode" presStyleLbl="bgShp" presStyleIdx="1" presStyleCnt="2"/>
      <dgm:spPr/>
    </dgm:pt>
    <dgm:pt modelId="{283C585A-2A45-4C8B-ABEA-430965F752F5}" type="pres">
      <dgm:prSet presAssocID="{6E6AED98-9E92-40A1-B568-F89F3272E445}" presName="compChildNode" presStyleCnt="0"/>
      <dgm:spPr/>
    </dgm:pt>
    <dgm:pt modelId="{792F82F9-E4CA-4D13-AE5C-F5FDA590A51D}" type="pres">
      <dgm:prSet presAssocID="{6E6AED98-9E92-40A1-B568-F89F3272E445}" presName="theInnerList" presStyleCnt="0"/>
      <dgm:spPr/>
    </dgm:pt>
    <dgm:pt modelId="{0D8B96E0-D4AC-40A9-AA73-B3AB018AE4A0}" type="pres">
      <dgm:prSet presAssocID="{C12EBCE4-4271-4988-9435-CD947C8B6C5A}" presName="childNode" presStyleLbl="node1" presStyleIdx="3" presStyleCnt="6">
        <dgm:presLayoutVars>
          <dgm:bulletEnabled val="1"/>
        </dgm:presLayoutVars>
      </dgm:prSet>
      <dgm:spPr/>
    </dgm:pt>
    <dgm:pt modelId="{4105227D-3898-48A8-A784-1DDAC20F4497}" type="pres">
      <dgm:prSet presAssocID="{C12EBCE4-4271-4988-9435-CD947C8B6C5A}" presName="aSpace2" presStyleCnt="0"/>
      <dgm:spPr/>
    </dgm:pt>
    <dgm:pt modelId="{D049F7A5-E468-49B0-AC97-B99F4327BD61}" type="pres">
      <dgm:prSet presAssocID="{3C5D4ACF-5B1B-4500-AAD2-78640C3503C4}" presName="childNode" presStyleLbl="node1" presStyleIdx="4" presStyleCnt="6">
        <dgm:presLayoutVars>
          <dgm:bulletEnabled val="1"/>
        </dgm:presLayoutVars>
      </dgm:prSet>
      <dgm:spPr/>
    </dgm:pt>
    <dgm:pt modelId="{4E6C27CB-8EE6-4AD6-B4FD-8C2463C64647}" type="pres">
      <dgm:prSet presAssocID="{3C5D4ACF-5B1B-4500-AAD2-78640C3503C4}" presName="aSpace2" presStyleCnt="0"/>
      <dgm:spPr/>
    </dgm:pt>
    <dgm:pt modelId="{01F4F5AA-232A-4359-A979-068A42BDA057}" type="pres">
      <dgm:prSet presAssocID="{F634F38F-1D5E-491B-902B-2176C48508FC}" presName="childNode" presStyleLbl="node1" presStyleIdx="5" presStyleCnt="6">
        <dgm:presLayoutVars>
          <dgm:bulletEnabled val="1"/>
        </dgm:presLayoutVars>
      </dgm:prSet>
      <dgm:spPr/>
    </dgm:pt>
  </dgm:ptLst>
  <dgm:cxnLst>
    <dgm:cxn modelId="{9033C906-8102-41DA-9ADF-7E5066C00D86}" type="presOf" srcId="{F634F38F-1D5E-491B-902B-2176C48508FC}" destId="{01F4F5AA-232A-4359-A979-068A42BDA057}" srcOrd="0" destOrd="0" presId="urn:microsoft.com/office/officeart/2005/8/layout/lProcess2"/>
    <dgm:cxn modelId="{9556BE15-FEA1-45E2-B7A4-E7C6ED8458F9}" type="presOf" srcId="{C12EBCE4-4271-4988-9435-CD947C8B6C5A}" destId="{0D8B96E0-D4AC-40A9-AA73-B3AB018AE4A0}" srcOrd="0" destOrd="0" presId="urn:microsoft.com/office/officeart/2005/8/layout/lProcess2"/>
    <dgm:cxn modelId="{5C4FA61B-29D3-40D9-96EA-C98D08AD16DF}" srcId="{3629AFFB-DC5B-468B-9AB8-815A7A28F28F}" destId="{67BBB32D-48B3-4D6E-A9AB-5B5534C7AF24}" srcOrd="0" destOrd="0" parTransId="{3F5575AF-19BC-4202-A934-0DFAF1B4F455}" sibTransId="{4A996766-DF7A-4C29-ABC6-52DB307E2FB8}"/>
    <dgm:cxn modelId="{6B84DF42-04EA-49E0-A2DD-3E6F29D2C3F5}" type="presOf" srcId="{3629AFFB-DC5B-468B-9AB8-815A7A28F28F}" destId="{BAFC64DB-4EB7-49B8-9DC7-615CDEF8D802}" srcOrd="0" destOrd="0" presId="urn:microsoft.com/office/officeart/2005/8/layout/lProcess2"/>
    <dgm:cxn modelId="{45E26663-57D6-4F70-BBBE-3B89F28A1E3C}" srcId="{3629AFFB-DC5B-468B-9AB8-815A7A28F28F}" destId="{56876F62-FDF0-4889-A7A6-7A5EA22D5608}" srcOrd="2" destOrd="0" parTransId="{4CC85A0B-B942-47EB-A3B4-F6B0489C02BD}" sibTransId="{7F5A2E91-A48A-4904-A23B-DB500DAD5EAF}"/>
    <dgm:cxn modelId="{26838E47-CD88-485D-A0BF-6D8B7405B65B}" type="presOf" srcId="{56876F62-FDF0-4889-A7A6-7A5EA22D5608}" destId="{85300233-231A-4955-A2FD-C6D9E98266F6}" srcOrd="0" destOrd="0" presId="urn:microsoft.com/office/officeart/2005/8/layout/lProcess2"/>
    <dgm:cxn modelId="{1963C450-A613-4112-A974-C81B3C9924A4}" srcId="{09005217-7BD6-48EB-902E-AE8EFC1A7E1A}" destId="{6E6AED98-9E92-40A1-B568-F89F3272E445}" srcOrd="1" destOrd="0" parTransId="{DFB62B63-9BDB-45E5-998E-94A51FC9093D}" sibTransId="{E97AE0F6-8E67-498E-9622-9EC50FF13EE7}"/>
    <dgm:cxn modelId="{A3BAB956-AB3E-46FC-8766-C339E3664E6D}" type="presOf" srcId="{09005217-7BD6-48EB-902E-AE8EFC1A7E1A}" destId="{FA8AF905-5CB5-46DF-8995-5FE53AD8B8B3}" srcOrd="0" destOrd="0" presId="urn:microsoft.com/office/officeart/2005/8/layout/lProcess2"/>
    <dgm:cxn modelId="{63614859-EB22-4E25-AED7-898E8EEB13BE}" type="presOf" srcId="{6E6AED98-9E92-40A1-B568-F89F3272E445}" destId="{AF21723C-061F-4581-95D8-25397A09D303}" srcOrd="0" destOrd="0" presId="urn:microsoft.com/office/officeart/2005/8/layout/lProcess2"/>
    <dgm:cxn modelId="{5B6EE991-F3A7-450D-AFE8-8EB64AD276F6}" type="presOf" srcId="{46038681-C39B-4095-A570-F363A50E7689}" destId="{A4823C6C-B807-4A59-BFF5-0B98E8C1D6AE}" srcOrd="0" destOrd="0" presId="urn:microsoft.com/office/officeart/2005/8/layout/lProcess2"/>
    <dgm:cxn modelId="{A6A1B89A-8607-4DD9-85B7-36F77281983E}" type="presOf" srcId="{67BBB32D-48B3-4D6E-A9AB-5B5534C7AF24}" destId="{6000590B-1B29-4D5F-8229-FD181D1FBD70}" srcOrd="0" destOrd="0" presId="urn:microsoft.com/office/officeart/2005/8/layout/lProcess2"/>
    <dgm:cxn modelId="{670B27A4-DEB0-4D3E-9288-BD44395E4697}" srcId="{6E6AED98-9E92-40A1-B568-F89F3272E445}" destId="{3C5D4ACF-5B1B-4500-AAD2-78640C3503C4}" srcOrd="1" destOrd="0" parTransId="{2BA80E08-78D5-4B78-8AF5-F2BDD2CBD726}" sibTransId="{D44A9E06-56B1-4A6A-A31E-A0D4F7A2A890}"/>
    <dgm:cxn modelId="{D3DEB3C3-7A00-4656-84F0-5A759515A208}" srcId="{3629AFFB-DC5B-468B-9AB8-815A7A28F28F}" destId="{46038681-C39B-4095-A570-F363A50E7689}" srcOrd="1" destOrd="0" parTransId="{C56CB7F2-81DC-4056-9316-3FA2D1309ED2}" sibTransId="{AA90375B-07AD-44BE-836F-7CB55A0097C0}"/>
    <dgm:cxn modelId="{9D1D67D6-D88E-4562-878B-0951FF18767D}" type="presOf" srcId="{6E6AED98-9E92-40A1-B568-F89F3272E445}" destId="{892D4A90-2D89-429D-8E35-4E71F2464BB4}" srcOrd="1" destOrd="0" presId="urn:microsoft.com/office/officeart/2005/8/layout/lProcess2"/>
    <dgm:cxn modelId="{8987F3D9-CD08-402A-8D74-3B94D7A68307}" srcId="{6E6AED98-9E92-40A1-B568-F89F3272E445}" destId="{F634F38F-1D5E-491B-902B-2176C48508FC}" srcOrd="2" destOrd="0" parTransId="{3E05CBAC-D7F9-4508-B9D6-1FC50975A7AF}" sibTransId="{901DF120-F1C5-4EA7-B1C0-05E5B9077001}"/>
    <dgm:cxn modelId="{803DC4DE-08FE-4153-B033-EA16B7954F6C}" srcId="{09005217-7BD6-48EB-902E-AE8EFC1A7E1A}" destId="{3629AFFB-DC5B-468B-9AB8-815A7A28F28F}" srcOrd="0" destOrd="0" parTransId="{7C10DC09-FAFD-4B04-BE90-5A0A5147EE1E}" sibTransId="{8C91AFC4-1A94-4944-8571-BFB4A89F34C6}"/>
    <dgm:cxn modelId="{4CEF53ED-ECA1-4866-B3A4-5898ABB5D250}" srcId="{6E6AED98-9E92-40A1-B568-F89F3272E445}" destId="{C12EBCE4-4271-4988-9435-CD947C8B6C5A}" srcOrd="0" destOrd="0" parTransId="{6065089E-5056-4ABF-B1AF-44EAB4D44E69}" sibTransId="{6DD1063F-508E-41BF-901D-CFD0B2F89761}"/>
    <dgm:cxn modelId="{6A63CFED-9A38-4944-BE57-66E180E33194}" type="presOf" srcId="{3629AFFB-DC5B-468B-9AB8-815A7A28F28F}" destId="{EC3016F8-2EDC-462A-B992-40F661B657A1}" srcOrd="1" destOrd="0" presId="urn:microsoft.com/office/officeart/2005/8/layout/lProcess2"/>
    <dgm:cxn modelId="{41D0B4F1-96EA-4570-A269-B0B1755C0765}" type="presOf" srcId="{3C5D4ACF-5B1B-4500-AAD2-78640C3503C4}" destId="{D049F7A5-E468-49B0-AC97-B99F4327BD61}" srcOrd="0" destOrd="0" presId="urn:microsoft.com/office/officeart/2005/8/layout/lProcess2"/>
    <dgm:cxn modelId="{0F02D44E-5514-44E3-B7D1-3007F750C93E}" type="presParOf" srcId="{FA8AF905-5CB5-46DF-8995-5FE53AD8B8B3}" destId="{DF41BC29-E351-4DB1-A1E9-49817E27A1EC}" srcOrd="0" destOrd="0" presId="urn:microsoft.com/office/officeart/2005/8/layout/lProcess2"/>
    <dgm:cxn modelId="{DEE35CB9-04FA-4E45-8AE7-84698AE3FA80}" type="presParOf" srcId="{DF41BC29-E351-4DB1-A1E9-49817E27A1EC}" destId="{BAFC64DB-4EB7-49B8-9DC7-615CDEF8D802}" srcOrd="0" destOrd="0" presId="urn:microsoft.com/office/officeart/2005/8/layout/lProcess2"/>
    <dgm:cxn modelId="{91388EFA-4C31-448A-882F-E99BE4055089}" type="presParOf" srcId="{DF41BC29-E351-4DB1-A1E9-49817E27A1EC}" destId="{EC3016F8-2EDC-462A-B992-40F661B657A1}" srcOrd="1" destOrd="0" presId="urn:microsoft.com/office/officeart/2005/8/layout/lProcess2"/>
    <dgm:cxn modelId="{CA01C4E0-0E12-4F91-BB3F-FE3D94FC5B28}" type="presParOf" srcId="{DF41BC29-E351-4DB1-A1E9-49817E27A1EC}" destId="{BAC1FC86-3862-4191-8379-77EBA2210CDB}" srcOrd="2" destOrd="0" presId="urn:microsoft.com/office/officeart/2005/8/layout/lProcess2"/>
    <dgm:cxn modelId="{723579C1-8A44-4D27-9B79-52E8714DD9D0}" type="presParOf" srcId="{BAC1FC86-3862-4191-8379-77EBA2210CDB}" destId="{48F21BDD-980D-48E3-B7C9-86A8FD3715C2}" srcOrd="0" destOrd="0" presId="urn:microsoft.com/office/officeart/2005/8/layout/lProcess2"/>
    <dgm:cxn modelId="{BB5CDD31-5147-47D4-831B-6143E76D3497}" type="presParOf" srcId="{48F21BDD-980D-48E3-B7C9-86A8FD3715C2}" destId="{6000590B-1B29-4D5F-8229-FD181D1FBD70}" srcOrd="0" destOrd="0" presId="urn:microsoft.com/office/officeart/2005/8/layout/lProcess2"/>
    <dgm:cxn modelId="{E65AD0D1-A53E-4BA0-8AF3-967E653BC8B7}" type="presParOf" srcId="{48F21BDD-980D-48E3-B7C9-86A8FD3715C2}" destId="{4EA70FE7-6587-421A-8D0D-9F153650AF09}" srcOrd="1" destOrd="0" presId="urn:microsoft.com/office/officeart/2005/8/layout/lProcess2"/>
    <dgm:cxn modelId="{032F895F-FFAE-4F07-9B49-B5745A78E7EE}" type="presParOf" srcId="{48F21BDD-980D-48E3-B7C9-86A8FD3715C2}" destId="{A4823C6C-B807-4A59-BFF5-0B98E8C1D6AE}" srcOrd="2" destOrd="0" presId="urn:microsoft.com/office/officeart/2005/8/layout/lProcess2"/>
    <dgm:cxn modelId="{160FD2EF-8BEF-4752-865D-42DE2D882941}" type="presParOf" srcId="{48F21BDD-980D-48E3-B7C9-86A8FD3715C2}" destId="{865E4CA6-B026-4305-92BA-B5554FC084B7}" srcOrd="3" destOrd="0" presId="urn:microsoft.com/office/officeart/2005/8/layout/lProcess2"/>
    <dgm:cxn modelId="{33CCB4CC-D421-412A-BE9B-11EF67BAC243}" type="presParOf" srcId="{48F21BDD-980D-48E3-B7C9-86A8FD3715C2}" destId="{85300233-231A-4955-A2FD-C6D9E98266F6}" srcOrd="4" destOrd="0" presId="urn:microsoft.com/office/officeart/2005/8/layout/lProcess2"/>
    <dgm:cxn modelId="{984D7A9C-EB11-45FF-A492-0FE8DC2584AC}" type="presParOf" srcId="{FA8AF905-5CB5-46DF-8995-5FE53AD8B8B3}" destId="{81C46B55-630F-44A1-84AA-E51DA134A5EB}" srcOrd="1" destOrd="0" presId="urn:microsoft.com/office/officeart/2005/8/layout/lProcess2"/>
    <dgm:cxn modelId="{71A68EAC-044F-4CD5-AC7E-97014031F162}" type="presParOf" srcId="{FA8AF905-5CB5-46DF-8995-5FE53AD8B8B3}" destId="{52BBE167-F9EF-4877-97C4-5359154135CB}" srcOrd="2" destOrd="0" presId="urn:microsoft.com/office/officeart/2005/8/layout/lProcess2"/>
    <dgm:cxn modelId="{A387C688-58B0-4FE3-AE12-C55249818C9F}" type="presParOf" srcId="{52BBE167-F9EF-4877-97C4-5359154135CB}" destId="{AF21723C-061F-4581-95D8-25397A09D303}" srcOrd="0" destOrd="0" presId="urn:microsoft.com/office/officeart/2005/8/layout/lProcess2"/>
    <dgm:cxn modelId="{1BBE5463-1F4E-45A6-B26B-3B8C062746E9}" type="presParOf" srcId="{52BBE167-F9EF-4877-97C4-5359154135CB}" destId="{892D4A90-2D89-429D-8E35-4E71F2464BB4}" srcOrd="1" destOrd="0" presId="urn:microsoft.com/office/officeart/2005/8/layout/lProcess2"/>
    <dgm:cxn modelId="{C86A59C6-15E3-48CB-AACF-227E20802D94}" type="presParOf" srcId="{52BBE167-F9EF-4877-97C4-5359154135CB}" destId="{283C585A-2A45-4C8B-ABEA-430965F752F5}" srcOrd="2" destOrd="0" presId="urn:microsoft.com/office/officeart/2005/8/layout/lProcess2"/>
    <dgm:cxn modelId="{92BFA91D-82CC-48DA-8102-75A39A38E517}" type="presParOf" srcId="{283C585A-2A45-4C8B-ABEA-430965F752F5}" destId="{792F82F9-E4CA-4D13-AE5C-F5FDA590A51D}" srcOrd="0" destOrd="0" presId="urn:microsoft.com/office/officeart/2005/8/layout/lProcess2"/>
    <dgm:cxn modelId="{3D84C2AB-673E-4A08-A243-D234F26D9699}" type="presParOf" srcId="{792F82F9-E4CA-4D13-AE5C-F5FDA590A51D}" destId="{0D8B96E0-D4AC-40A9-AA73-B3AB018AE4A0}" srcOrd="0" destOrd="0" presId="urn:microsoft.com/office/officeart/2005/8/layout/lProcess2"/>
    <dgm:cxn modelId="{BD1EEF8B-3DBF-4E44-BA41-340500C5A09F}" type="presParOf" srcId="{792F82F9-E4CA-4D13-AE5C-F5FDA590A51D}" destId="{4105227D-3898-48A8-A784-1DDAC20F4497}" srcOrd="1" destOrd="0" presId="urn:microsoft.com/office/officeart/2005/8/layout/lProcess2"/>
    <dgm:cxn modelId="{51C6C1F7-3434-4F53-AE36-090AFEA4E050}" type="presParOf" srcId="{792F82F9-E4CA-4D13-AE5C-F5FDA590A51D}" destId="{D049F7A5-E468-49B0-AC97-B99F4327BD61}" srcOrd="2" destOrd="0" presId="urn:microsoft.com/office/officeart/2005/8/layout/lProcess2"/>
    <dgm:cxn modelId="{491A05BC-CC45-46E6-9172-4EC2FC2EB88C}" type="presParOf" srcId="{792F82F9-E4CA-4D13-AE5C-F5FDA590A51D}" destId="{4E6C27CB-8EE6-4AD6-B4FD-8C2463C64647}" srcOrd="3" destOrd="0" presId="urn:microsoft.com/office/officeart/2005/8/layout/lProcess2"/>
    <dgm:cxn modelId="{5327C71B-65E1-463B-9A0F-563D9FBD989A}" type="presParOf" srcId="{792F82F9-E4CA-4D13-AE5C-F5FDA590A51D}" destId="{01F4F5AA-232A-4359-A979-068A42BDA057}" srcOrd="4"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BB89E0-2BD6-42A4-8F3F-8B19455019C6}" type="doc">
      <dgm:prSet loTypeId="urn:microsoft.com/office/officeart/2005/8/layout/equation1" loCatId="process" qsTypeId="urn:microsoft.com/office/officeart/2005/8/quickstyle/simple1" qsCatId="simple" csTypeId="urn:microsoft.com/office/officeart/2005/8/colors/accent2_1" csCatId="accent2" phldr="1"/>
      <dgm:spPr/>
    </dgm:pt>
    <dgm:pt modelId="{B68BF119-F006-410C-B9BD-C187210E4520}">
      <dgm:prSet phldrT="[Text]"/>
      <dgm:spPr/>
      <dgm:t>
        <a:bodyPr/>
        <a:lstStyle/>
        <a:p>
          <a:r>
            <a:rPr lang="en-GB" b="1" dirty="0"/>
            <a:t>Quantitative</a:t>
          </a:r>
        </a:p>
      </dgm:t>
    </dgm:pt>
    <dgm:pt modelId="{376E75F1-184C-47E9-8AEB-F8BCBB343A03}" type="parTrans" cxnId="{26B9C1C6-67D0-4D11-A5AF-148E38A8CF71}">
      <dgm:prSet/>
      <dgm:spPr/>
      <dgm:t>
        <a:bodyPr/>
        <a:lstStyle/>
        <a:p>
          <a:endParaRPr lang="en-GB"/>
        </a:p>
      </dgm:t>
    </dgm:pt>
    <dgm:pt modelId="{C8158AB1-57BE-4164-B86D-D5EB103B821B}" type="sibTrans" cxnId="{26B9C1C6-67D0-4D11-A5AF-148E38A8CF71}">
      <dgm:prSet/>
      <dgm:spPr/>
      <dgm:t>
        <a:bodyPr/>
        <a:lstStyle/>
        <a:p>
          <a:endParaRPr lang="en-GB"/>
        </a:p>
      </dgm:t>
    </dgm:pt>
    <dgm:pt modelId="{3AB66EC4-3A4D-463E-B3E6-CB111187B4A7}">
      <dgm:prSet phldrT="[Text]"/>
      <dgm:spPr/>
      <dgm:t>
        <a:bodyPr/>
        <a:lstStyle/>
        <a:p>
          <a:r>
            <a:rPr lang="en-GB" b="1" dirty="0"/>
            <a:t>Qualitative</a:t>
          </a:r>
        </a:p>
      </dgm:t>
    </dgm:pt>
    <dgm:pt modelId="{37ED64E9-58DB-49B0-808A-5E9473E32776}" type="parTrans" cxnId="{EDB9AEB0-9B51-47A7-8483-FC56F1F9D3F5}">
      <dgm:prSet/>
      <dgm:spPr/>
      <dgm:t>
        <a:bodyPr/>
        <a:lstStyle/>
        <a:p>
          <a:endParaRPr lang="en-GB"/>
        </a:p>
      </dgm:t>
    </dgm:pt>
    <dgm:pt modelId="{652BB7F9-78C9-4779-B382-17E3F9AAC6F8}" type="sibTrans" cxnId="{EDB9AEB0-9B51-47A7-8483-FC56F1F9D3F5}">
      <dgm:prSet/>
      <dgm:spPr/>
      <dgm:t>
        <a:bodyPr/>
        <a:lstStyle/>
        <a:p>
          <a:endParaRPr lang="en-GB"/>
        </a:p>
      </dgm:t>
    </dgm:pt>
    <dgm:pt modelId="{DA8A99EE-19A1-4D10-BB8C-764889A78156}">
      <dgm:prSet phldrT="[Text]"/>
      <dgm:spPr/>
      <dgm:t>
        <a:bodyPr/>
        <a:lstStyle/>
        <a:p>
          <a:r>
            <a:rPr lang="en-GB" b="1" dirty="0"/>
            <a:t>Mixed Methods Approach</a:t>
          </a:r>
        </a:p>
      </dgm:t>
    </dgm:pt>
    <dgm:pt modelId="{193E5037-EE60-4C55-85A6-F16A926F31F4}" type="parTrans" cxnId="{C5FD1882-724F-4195-8165-AF2249920EB9}">
      <dgm:prSet/>
      <dgm:spPr/>
      <dgm:t>
        <a:bodyPr/>
        <a:lstStyle/>
        <a:p>
          <a:endParaRPr lang="en-GB"/>
        </a:p>
      </dgm:t>
    </dgm:pt>
    <dgm:pt modelId="{8A5470B9-12F9-4793-BD6F-BF4DB5FB0CD2}" type="sibTrans" cxnId="{C5FD1882-724F-4195-8165-AF2249920EB9}">
      <dgm:prSet/>
      <dgm:spPr/>
      <dgm:t>
        <a:bodyPr/>
        <a:lstStyle/>
        <a:p>
          <a:endParaRPr lang="en-GB"/>
        </a:p>
      </dgm:t>
    </dgm:pt>
    <dgm:pt modelId="{A6000A67-8AF7-40F1-85E1-9B618BFBBA28}" type="pres">
      <dgm:prSet presAssocID="{78BB89E0-2BD6-42A4-8F3F-8B19455019C6}" presName="linearFlow" presStyleCnt="0">
        <dgm:presLayoutVars>
          <dgm:dir/>
          <dgm:resizeHandles val="exact"/>
        </dgm:presLayoutVars>
      </dgm:prSet>
      <dgm:spPr/>
    </dgm:pt>
    <dgm:pt modelId="{A3D2D534-B1BC-4EC8-865F-E4FF7A38CB45}" type="pres">
      <dgm:prSet presAssocID="{B68BF119-F006-410C-B9BD-C187210E4520}" presName="node" presStyleLbl="node1" presStyleIdx="0" presStyleCnt="3">
        <dgm:presLayoutVars>
          <dgm:bulletEnabled val="1"/>
        </dgm:presLayoutVars>
      </dgm:prSet>
      <dgm:spPr/>
    </dgm:pt>
    <dgm:pt modelId="{3AB8B449-31F9-4FAA-9D46-4065DFD617A9}" type="pres">
      <dgm:prSet presAssocID="{C8158AB1-57BE-4164-B86D-D5EB103B821B}" presName="spacerL" presStyleCnt="0"/>
      <dgm:spPr/>
    </dgm:pt>
    <dgm:pt modelId="{22E683DE-4F2E-4599-9C0F-B05F2AB1342F}" type="pres">
      <dgm:prSet presAssocID="{C8158AB1-57BE-4164-B86D-D5EB103B821B}" presName="sibTrans" presStyleLbl="sibTrans2D1" presStyleIdx="0" presStyleCnt="2"/>
      <dgm:spPr/>
    </dgm:pt>
    <dgm:pt modelId="{40EBD2BD-C011-42A5-94D0-D7C790C1A708}" type="pres">
      <dgm:prSet presAssocID="{C8158AB1-57BE-4164-B86D-D5EB103B821B}" presName="spacerR" presStyleCnt="0"/>
      <dgm:spPr/>
    </dgm:pt>
    <dgm:pt modelId="{182C541C-0ED0-407F-AF1E-6E999AC40F39}" type="pres">
      <dgm:prSet presAssocID="{3AB66EC4-3A4D-463E-B3E6-CB111187B4A7}" presName="node" presStyleLbl="node1" presStyleIdx="1" presStyleCnt="3">
        <dgm:presLayoutVars>
          <dgm:bulletEnabled val="1"/>
        </dgm:presLayoutVars>
      </dgm:prSet>
      <dgm:spPr/>
    </dgm:pt>
    <dgm:pt modelId="{A9788B19-D211-4959-897F-5476B1648461}" type="pres">
      <dgm:prSet presAssocID="{652BB7F9-78C9-4779-B382-17E3F9AAC6F8}" presName="spacerL" presStyleCnt="0"/>
      <dgm:spPr/>
    </dgm:pt>
    <dgm:pt modelId="{1A8E3CCC-7161-443E-9512-5BA6197B1D44}" type="pres">
      <dgm:prSet presAssocID="{652BB7F9-78C9-4779-B382-17E3F9AAC6F8}" presName="sibTrans" presStyleLbl="sibTrans2D1" presStyleIdx="1" presStyleCnt="2"/>
      <dgm:spPr/>
    </dgm:pt>
    <dgm:pt modelId="{2CFD1965-7E23-4506-81B4-CDDEABADE372}" type="pres">
      <dgm:prSet presAssocID="{652BB7F9-78C9-4779-B382-17E3F9AAC6F8}" presName="spacerR" presStyleCnt="0"/>
      <dgm:spPr/>
    </dgm:pt>
    <dgm:pt modelId="{7A425D14-BEC0-4BDC-9C10-D55BF4711C74}" type="pres">
      <dgm:prSet presAssocID="{DA8A99EE-19A1-4D10-BB8C-764889A78156}" presName="node" presStyleLbl="node1" presStyleIdx="2" presStyleCnt="3">
        <dgm:presLayoutVars>
          <dgm:bulletEnabled val="1"/>
        </dgm:presLayoutVars>
      </dgm:prSet>
      <dgm:spPr/>
    </dgm:pt>
  </dgm:ptLst>
  <dgm:cxnLst>
    <dgm:cxn modelId="{185D1A17-1C41-44F0-ACF4-9180D85883F0}" type="presOf" srcId="{652BB7F9-78C9-4779-B382-17E3F9AAC6F8}" destId="{1A8E3CCC-7161-443E-9512-5BA6197B1D44}" srcOrd="0" destOrd="0" presId="urn:microsoft.com/office/officeart/2005/8/layout/equation1"/>
    <dgm:cxn modelId="{B6546077-B350-4C90-8D9F-849299D2D250}" type="presOf" srcId="{3AB66EC4-3A4D-463E-B3E6-CB111187B4A7}" destId="{182C541C-0ED0-407F-AF1E-6E999AC40F39}" srcOrd="0" destOrd="0" presId="urn:microsoft.com/office/officeart/2005/8/layout/equation1"/>
    <dgm:cxn modelId="{34467D57-081A-4B2B-B871-6EFAA6D8938C}" type="presOf" srcId="{B68BF119-F006-410C-B9BD-C187210E4520}" destId="{A3D2D534-B1BC-4EC8-865F-E4FF7A38CB45}" srcOrd="0" destOrd="0" presId="urn:microsoft.com/office/officeart/2005/8/layout/equation1"/>
    <dgm:cxn modelId="{C5FD1882-724F-4195-8165-AF2249920EB9}" srcId="{78BB89E0-2BD6-42A4-8F3F-8B19455019C6}" destId="{DA8A99EE-19A1-4D10-BB8C-764889A78156}" srcOrd="2" destOrd="0" parTransId="{193E5037-EE60-4C55-85A6-F16A926F31F4}" sibTransId="{8A5470B9-12F9-4793-BD6F-BF4DB5FB0CD2}"/>
    <dgm:cxn modelId="{8B0CA2AA-8C1F-4F50-9EA4-2F0AA462BA9C}" type="presOf" srcId="{C8158AB1-57BE-4164-B86D-D5EB103B821B}" destId="{22E683DE-4F2E-4599-9C0F-B05F2AB1342F}" srcOrd="0" destOrd="0" presId="urn:microsoft.com/office/officeart/2005/8/layout/equation1"/>
    <dgm:cxn modelId="{EDB9AEB0-9B51-47A7-8483-FC56F1F9D3F5}" srcId="{78BB89E0-2BD6-42A4-8F3F-8B19455019C6}" destId="{3AB66EC4-3A4D-463E-B3E6-CB111187B4A7}" srcOrd="1" destOrd="0" parTransId="{37ED64E9-58DB-49B0-808A-5E9473E32776}" sibTransId="{652BB7F9-78C9-4779-B382-17E3F9AAC6F8}"/>
    <dgm:cxn modelId="{26B9C1C6-67D0-4D11-A5AF-148E38A8CF71}" srcId="{78BB89E0-2BD6-42A4-8F3F-8B19455019C6}" destId="{B68BF119-F006-410C-B9BD-C187210E4520}" srcOrd="0" destOrd="0" parTransId="{376E75F1-184C-47E9-8AEB-F8BCBB343A03}" sibTransId="{C8158AB1-57BE-4164-B86D-D5EB103B821B}"/>
    <dgm:cxn modelId="{235E69F4-B6C7-44CC-BDF0-883B2540E332}" type="presOf" srcId="{78BB89E0-2BD6-42A4-8F3F-8B19455019C6}" destId="{A6000A67-8AF7-40F1-85E1-9B618BFBBA28}" srcOrd="0" destOrd="0" presId="urn:microsoft.com/office/officeart/2005/8/layout/equation1"/>
    <dgm:cxn modelId="{697A2CF6-2404-4E40-B105-F5680A5B6DA3}" type="presOf" srcId="{DA8A99EE-19A1-4D10-BB8C-764889A78156}" destId="{7A425D14-BEC0-4BDC-9C10-D55BF4711C74}" srcOrd="0" destOrd="0" presId="urn:microsoft.com/office/officeart/2005/8/layout/equation1"/>
    <dgm:cxn modelId="{7079185C-2E57-4D57-87A5-68E42CEBF743}" type="presParOf" srcId="{A6000A67-8AF7-40F1-85E1-9B618BFBBA28}" destId="{A3D2D534-B1BC-4EC8-865F-E4FF7A38CB45}" srcOrd="0" destOrd="0" presId="urn:microsoft.com/office/officeart/2005/8/layout/equation1"/>
    <dgm:cxn modelId="{4C8BC2B1-AB45-4C38-A336-7FE44761D45F}" type="presParOf" srcId="{A6000A67-8AF7-40F1-85E1-9B618BFBBA28}" destId="{3AB8B449-31F9-4FAA-9D46-4065DFD617A9}" srcOrd="1" destOrd="0" presId="urn:microsoft.com/office/officeart/2005/8/layout/equation1"/>
    <dgm:cxn modelId="{C5CC6548-BCC5-45A5-9ABD-61013BF48A59}" type="presParOf" srcId="{A6000A67-8AF7-40F1-85E1-9B618BFBBA28}" destId="{22E683DE-4F2E-4599-9C0F-B05F2AB1342F}" srcOrd="2" destOrd="0" presId="urn:microsoft.com/office/officeart/2005/8/layout/equation1"/>
    <dgm:cxn modelId="{BE1B135B-7395-4FC2-A401-EED651161DC8}" type="presParOf" srcId="{A6000A67-8AF7-40F1-85E1-9B618BFBBA28}" destId="{40EBD2BD-C011-42A5-94D0-D7C790C1A708}" srcOrd="3" destOrd="0" presId="urn:microsoft.com/office/officeart/2005/8/layout/equation1"/>
    <dgm:cxn modelId="{B7E4F64E-BD75-4AE6-B12C-1E1F925EDAF4}" type="presParOf" srcId="{A6000A67-8AF7-40F1-85E1-9B618BFBBA28}" destId="{182C541C-0ED0-407F-AF1E-6E999AC40F39}" srcOrd="4" destOrd="0" presId="urn:microsoft.com/office/officeart/2005/8/layout/equation1"/>
    <dgm:cxn modelId="{E6527F3C-8441-4CC4-BD9A-0F2CBD859AEA}" type="presParOf" srcId="{A6000A67-8AF7-40F1-85E1-9B618BFBBA28}" destId="{A9788B19-D211-4959-897F-5476B1648461}" srcOrd="5" destOrd="0" presId="urn:microsoft.com/office/officeart/2005/8/layout/equation1"/>
    <dgm:cxn modelId="{87CCF0C8-B103-4E1F-986A-0AB18F15859B}" type="presParOf" srcId="{A6000A67-8AF7-40F1-85E1-9B618BFBBA28}" destId="{1A8E3CCC-7161-443E-9512-5BA6197B1D44}" srcOrd="6" destOrd="0" presId="urn:microsoft.com/office/officeart/2005/8/layout/equation1"/>
    <dgm:cxn modelId="{F4AF8755-6223-471D-AC75-095346A73E15}" type="presParOf" srcId="{A6000A67-8AF7-40F1-85E1-9B618BFBBA28}" destId="{2CFD1965-7E23-4506-81B4-CDDEABADE372}" srcOrd="7" destOrd="0" presId="urn:microsoft.com/office/officeart/2005/8/layout/equation1"/>
    <dgm:cxn modelId="{832B459B-849C-4CDD-8521-840422BC1BF8}" type="presParOf" srcId="{A6000A67-8AF7-40F1-85E1-9B618BFBBA28}" destId="{7A425D14-BEC0-4BDC-9C10-D55BF4711C74}" srcOrd="8" destOrd="0" presId="urn:microsoft.com/office/officeart/2005/8/layout/equati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6FC09B0-2323-4700-BB64-DAA2BB38926D}" type="doc">
      <dgm:prSet loTypeId="urn:microsoft.com/office/officeart/2005/8/layout/process1" loCatId="process" qsTypeId="urn:microsoft.com/office/officeart/2005/8/quickstyle/simple1" qsCatId="simple" csTypeId="urn:microsoft.com/office/officeart/2005/8/colors/colorful2" csCatId="colorful" phldr="1"/>
      <dgm:spPr/>
    </dgm:pt>
    <dgm:pt modelId="{0793D1E0-4A5E-47DD-BC4A-C4B93EC455CC}">
      <dgm:prSet phldrT="[Text]"/>
      <dgm:spPr/>
      <dgm:t>
        <a:bodyPr/>
        <a:lstStyle/>
        <a:p>
          <a:r>
            <a:rPr lang="en-GB" dirty="0"/>
            <a:t>Quantitative</a:t>
          </a:r>
        </a:p>
      </dgm:t>
    </dgm:pt>
    <dgm:pt modelId="{51371CE6-8C00-4A10-B275-ED2809BBF346}" type="parTrans" cxnId="{E6401B1C-7351-41E9-BF56-12546DB4C85B}">
      <dgm:prSet/>
      <dgm:spPr/>
      <dgm:t>
        <a:bodyPr/>
        <a:lstStyle/>
        <a:p>
          <a:endParaRPr lang="en-GB"/>
        </a:p>
      </dgm:t>
    </dgm:pt>
    <dgm:pt modelId="{CE993064-FA4D-4C5F-8B64-AEE518BAEF7E}" type="sibTrans" cxnId="{E6401B1C-7351-41E9-BF56-12546DB4C85B}">
      <dgm:prSet/>
      <dgm:spPr/>
      <dgm:t>
        <a:bodyPr/>
        <a:lstStyle/>
        <a:p>
          <a:endParaRPr lang="en-GB"/>
        </a:p>
      </dgm:t>
    </dgm:pt>
    <dgm:pt modelId="{79880D1A-8308-4695-A7EA-863BB1287F20}">
      <dgm:prSet phldrT="[Text]"/>
      <dgm:spPr/>
      <dgm:t>
        <a:bodyPr/>
        <a:lstStyle/>
        <a:p>
          <a:r>
            <a:rPr lang="en-GB" dirty="0"/>
            <a:t>Surveys</a:t>
          </a:r>
        </a:p>
      </dgm:t>
    </dgm:pt>
    <dgm:pt modelId="{7948725A-72F1-43DC-9BAE-2293C55D8F50}" type="parTrans" cxnId="{71BB8B1E-757D-493C-9A74-F392BFAA36D6}">
      <dgm:prSet/>
      <dgm:spPr/>
      <dgm:t>
        <a:bodyPr/>
        <a:lstStyle/>
        <a:p>
          <a:endParaRPr lang="en-GB"/>
        </a:p>
      </dgm:t>
    </dgm:pt>
    <dgm:pt modelId="{E3066649-28F1-4AD8-8442-9C3C5E99C8A1}" type="sibTrans" cxnId="{71BB8B1E-757D-493C-9A74-F392BFAA36D6}">
      <dgm:prSet/>
      <dgm:spPr/>
      <dgm:t>
        <a:bodyPr/>
        <a:lstStyle/>
        <a:p>
          <a:endParaRPr lang="en-GB"/>
        </a:p>
      </dgm:t>
    </dgm:pt>
    <dgm:pt modelId="{DADA495E-87C7-4A6D-BDDF-DD1EE58037AD}">
      <dgm:prSet phldrT="[Text]"/>
      <dgm:spPr/>
      <dgm:t>
        <a:bodyPr/>
        <a:lstStyle/>
        <a:p>
          <a:r>
            <a:rPr lang="en-GB" dirty="0"/>
            <a:t>MS Forms</a:t>
          </a:r>
        </a:p>
        <a:p>
          <a:r>
            <a:rPr lang="en-GB" dirty="0"/>
            <a:t>Survey Monkey</a:t>
          </a:r>
        </a:p>
        <a:p>
          <a:r>
            <a:rPr lang="en-GB" dirty="0"/>
            <a:t>Smart Survey.com</a:t>
          </a:r>
        </a:p>
      </dgm:t>
    </dgm:pt>
    <dgm:pt modelId="{87CA59E4-D7BF-473D-A44B-99633BCDAB16}" type="parTrans" cxnId="{995A0748-22E2-42DE-98ED-005E6CFE71A8}">
      <dgm:prSet/>
      <dgm:spPr/>
      <dgm:t>
        <a:bodyPr/>
        <a:lstStyle/>
        <a:p>
          <a:endParaRPr lang="en-GB"/>
        </a:p>
      </dgm:t>
    </dgm:pt>
    <dgm:pt modelId="{85404EA4-6D70-44F5-B0F3-10B20131644A}" type="sibTrans" cxnId="{995A0748-22E2-42DE-98ED-005E6CFE71A8}">
      <dgm:prSet/>
      <dgm:spPr/>
      <dgm:t>
        <a:bodyPr/>
        <a:lstStyle/>
        <a:p>
          <a:endParaRPr lang="en-GB"/>
        </a:p>
      </dgm:t>
    </dgm:pt>
    <dgm:pt modelId="{E11480D6-C191-4E7E-849F-441B6AA1AF89}" type="pres">
      <dgm:prSet presAssocID="{36FC09B0-2323-4700-BB64-DAA2BB38926D}" presName="Name0" presStyleCnt="0">
        <dgm:presLayoutVars>
          <dgm:dir/>
          <dgm:resizeHandles val="exact"/>
        </dgm:presLayoutVars>
      </dgm:prSet>
      <dgm:spPr/>
    </dgm:pt>
    <dgm:pt modelId="{40179F7F-CF34-4F24-ABA7-0213B1E21525}" type="pres">
      <dgm:prSet presAssocID="{0793D1E0-4A5E-47DD-BC4A-C4B93EC455CC}" presName="node" presStyleLbl="node1" presStyleIdx="0" presStyleCnt="3">
        <dgm:presLayoutVars>
          <dgm:bulletEnabled val="1"/>
        </dgm:presLayoutVars>
      </dgm:prSet>
      <dgm:spPr/>
    </dgm:pt>
    <dgm:pt modelId="{C8B74FD0-96B8-431F-97A4-6DEA8B510253}" type="pres">
      <dgm:prSet presAssocID="{CE993064-FA4D-4C5F-8B64-AEE518BAEF7E}" presName="sibTrans" presStyleLbl="sibTrans2D1" presStyleIdx="0" presStyleCnt="2"/>
      <dgm:spPr/>
    </dgm:pt>
    <dgm:pt modelId="{828FD624-59B8-49E9-8D98-F19B594F7F16}" type="pres">
      <dgm:prSet presAssocID="{CE993064-FA4D-4C5F-8B64-AEE518BAEF7E}" presName="connectorText" presStyleLbl="sibTrans2D1" presStyleIdx="0" presStyleCnt="2"/>
      <dgm:spPr/>
    </dgm:pt>
    <dgm:pt modelId="{8C155883-EF1A-4165-9D68-E67B5BC1503D}" type="pres">
      <dgm:prSet presAssocID="{79880D1A-8308-4695-A7EA-863BB1287F20}" presName="node" presStyleLbl="node1" presStyleIdx="1" presStyleCnt="3">
        <dgm:presLayoutVars>
          <dgm:bulletEnabled val="1"/>
        </dgm:presLayoutVars>
      </dgm:prSet>
      <dgm:spPr/>
    </dgm:pt>
    <dgm:pt modelId="{19A409CC-278B-41AB-B0D3-8D57C036A0D3}" type="pres">
      <dgm:prSet presAssocID="{E3066649-28F1-4AD8-8442-9C3C5E99C8A1}" presName="sibTrans" presStyleLbl="sibTrans2D1" presStyleIdx="1" presStyleCnt="2"/>
      <dgm:spPr/>
    </dgm:pt>
    <dgm:pt modelId="{62707F98-7740-42EE-9703-5894A17FC3D8}" type="pres">
      <dgm:prSet presAssocID="{E3066649-28F1-4AD8-8442-9C3C5E99C8A1}" presName="connectorText" presStyleLbl="sibTrans2D1" presStyleIdx="1" presStyleCnt="2"/>
      <dgm:spPr/>
    </dgm:pt>
    <dgm:pt modelId="{6D721F1B-A667-428B-9454-B1E2A93D4071}" type="pres">
      <dgm:prSet presAssocID="{DADA495E-87C7-4A6D-BDDF-DD1EE58037AD}" presName="node" presStyleLbl="node1" presStyleIdx="2" presStyleCnt="3">
        <dgm:presLayoutVars>
          <dgm:bulletEnabled val="1"/>
        </dgm:presLayoutVars>
      </dgm:prSet>
      <dgm:spPr/>
    </dgm:pt>
  </dgm:ptLst>
  <dgm:cxnLst>
    <dgm:cxn modelId="{E43B740E-52D9-47D6-AE80-E9DC7F941609}" type="presOf" srcId="{E3066649-28F1-4AD8-8442-9C3C5E99C8A1}" destId="{62707F98-7740-42EE-9703-5894A17FC3D8}" srcOrd="1" destOrd="0" presId="urn:microsoft.com/office/officeart/2005/8/layout/process1"/>
    <dgm:cxn modelId="{E6401B1C-7351-41E9-BF56-12546DB4C85B}" srcId="{36FC09B0-2323-4700-BB64-DAA2BB38926D}" destId="{0793D1E0-4A5E-47DD-BC4A-C4B93EC455CC}" srcOrd="0" destOrd="0" parTransId="{51371CE6-8C00-4A10-B275-ED2809BBF346}" sibTransId="{CE993064-FA4D-4C5F-8B64-AEE518BAEF7E}"/>
    <dgm:cxn modelId="{71BB8B1E-757D-493C-9A74-F392BFAA36D6}" srcId="{36FC09B0-2323-4700-BB64-DAA2BB38926D}" destId="{79880D1A-8308-4695-A7EA-863BB1287F20}" srcOrd="1" destOrd="0" parTransId="{7948725A-72F1-43DC-9BAE-2293C55D8F50}" sibTransId="{E3066649-28F1-4AD8-8442-9C3C5E99C8A1}"/>
    <dgm:cxn modelId="{51981A44-D6DB-480B-87D0-F14DDAD72724}" type="presOf" srcId="{CE993064-FA4D-4C5F-8B64-AEE518BAEF7E}" destId="{828FD624-59B8-49E9-8D98-F19B594F7F16}" srcOrd="1" destOrd="0" presId="urn:microsoft.com/office/officeart/2005/8/layout/process1"/>
    <dgm:cxn modelId="{995A0748-22E2-42DE-98ED-005E6CFE71A8}" srcId="{36FC09B0-2323-4700-BB64-DAA2BB38926D}" destId="{DADA495E-87C7-4A6D-BDDF-DD1EE58037AD}" srcOrd="2" destOrd="0" parTransId="{87CA59E4-D7BF-473D-A44B-99633BCDAB16}" sibTransId="{85404EA4-6D70-44F5-B0F3-10B20131644A}"/>
    <dgm:cxn modelId="{330EB14F-1BC6-42EE-84AA-E84300EC8E20}" type="presOf" srcId="{36FC09B0-2323-4700-BB64-DAA2BB38926D}" destId="{E11480D6-C191-4E7E-849F-441B6AA1AF89}" srcOrd="0" destOrd="0" presId="urn:microsoft.com/office/officeart/2005/8/layout/process1"/>
    <dgm:cxn modelId="{BAA00177-9B91-40F7-8EA8-2B2E10F2AEE2}" type="presOf" srcId="{DADA495E-87C7-4A6D-BDDF-DD1EE58037AD}" destId="{6D721F1B-A667-428B-9454-B1E2A93D4071}" srcOrd="0" destOrd="0" presId="urn:microsoft.com/office/officeart/2005/8/layout/process1"/>
    <dgm:cxn modelId="{0529B196-B9A2-41DD-8790-6A5730D9AAFD}" type="presOf" srcId="{79880D1A-8308-4695-A7EA-863BB1287F20}" destId="{8C155883-EF1A-4165-9D68-E67B5BC1503D}" srcOrd="0" destOrd="0" presId="urn:microsoft.com/office/officeart/2005/8/layout/process1"/>
    <dgm:cxn modelId="{AA52D0B6-CD1C-48C9-BB6F-CBD6129F6441}" type="presOf" srcId="{0793D1E0-4A5E-47DD-BC4A-C4B93EC455CC}" destId="{40179F7F-CF34-4F24-ABA7-0213B1E21525}" srcOrd="0" destOrd="0" presId="urn:microsoft.com/office/officeart/2005/8/layout/process1"/>
    <dgm:cxn modelId="{EBB80ADB-5DAF-4FDB-ACBB-3B4A9DD1B5B4}" type="presOf" srcId="{E3066649-28F1-4AD8-8442-9C3C5E99C8A1}" destId="{19A409CC-278B-41AB-B0D3-8D57C036A0D3}" srcOrd="0" destOrd="0" presId="urn:microsoft.com/office/officeart/2005/8/layout/process1"/>
    <dgm:cxn modelId="{907B90FC-6D7E-47B9-A745-4B1442C748DE}" type="presOf" srcId="{CE993064-FA4D-4C5F-8B64-AEE518BAEF7E}" destId="{C8B74FD0-96B8-431F-97A4-6DEA8B510253}" srcOrd="0" destOrd="0" presId="urn:microsoft.com/office/officeart/2005/8/layout/process1"/>
    <dgm:cxn modelId="{27CA8606-43D5-4053-B419-CEB0E3B91344}" type="presParOf" srcId="{E11480D6-C191-4E7E-849F-441B6AA1AF89}" destId="{40179F7F-CF34-4F24-ABA7-0213B1E21525}" srcOrd="0" destOrd="0" presId="urn:microsoft.com/office/officeart/2005/8/layout/process1"/>
    <dgm:cxn modelId="{1B5F4468-48C0-4F7F-8605-57D757BECD07}" type="presParOf" srcId="{E11480D6-C191-4E7E-849F-441B6AA1AF89}" destId="{C8B74FD0-96B8-431F-97A4-6DEA8B510253}" srcOrd="1" destOrd="0" presId="urn:microsoft.com/office/officeart/2005/8/layout/process1"/>
    <dgm:cxn modelId="{ADD66F56-1E6B-4D28-ACE6-D743B936C340}" type="presParOf" srcId="{C8B74FD0-96B8-431F-97A4-6DEA8B510253}" destId="{828FD624-59B8-49E9-8D98-F19B594F7F16}" srcOrd="0" destOrd="0" presId="urn:microsoft.com/office/officeart/2005/8/layout/process1"/>
    <dgm:cxn modelId="{D153F63F-C8C3-4196-A799-9DD0D81DF9EA}" type="presParOf" srcId="{E11480D6-C191-4E7E-849F-441B6AA1AF89}" destId="{8C155883-EF1A-4165-9D68-E67B5BC1503D}" srcOrd="2" destOrd="0" presId="urn:microsoft.com/office/officeart/2005/8/layout/process1"/>
    <dgm:cxn modelId="{3D96A9B9-7B7B-4C2E-830D-4CAF5AF08A25}" type="presParOf" srcId="{E11480D6-C191-4E7E-849F-441B6AA1AF89}" destId="{19A409CC-278B-41AB-B0D3-8D57C036A0D3}" srcOrd="3" destOrd="0" presId="urn:microsoft.com/office/officeart/2005/8/layout/process1"/>
    <dgm:cxn modelId="{5A7E77C7-1D5C-4234-978C-B8BFCE0BE830}" type="presParOf" srcId="{19A409CC-278B-41AB-B0D3-8D57C036A0D3}" destId="{62707F98-7740-42EE-9703-5894A17FC3D8}" srcOrd="0" destOrd="0" presId="urn:microsoft.com/office/officeart/2005/8/layout/process1"/>
    <dgm:cxn modelId="{D3AFAAED-65F4-44F1-9F5A-7F92729C3DEB}" type="presParOf" srcId="{E11480D6-C191-4E7E-849F-441B6AA1AF89}" destId="{6D721F1B-A667-428B-9454-B1E2A93D4071}"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62019EA-33B9-473A-BBC3-A6DAB98FAE09}" type="doc">
      <dgm:prSet loTypeId="urn:microsoft.com/office/officeart/2005/8/layout/process1" loCatId="process" qsTypeId="urn:microsoft.com/office/officeart/2005/8/quickstyle/simple1" qsCatId="simple" csTypeId="urn:microsoft.com/office/officeart/2005/8/colors/colorful1" csCatId="colorful" phldr="1"/>
      <dgm:spPr/>
    </dgm:pt>
    <dgm:pt modelId="{68CAD9DF-CBBC-456A-BBE7-E49FA29E70D3}">
      <dgm:prSet phldrT="[Text]"/>
      <dgm:spPr/>
      <dgm:t>
        <a:bodyPr/>
        <a:lstStyle/>
        <a:p>
          <a:r>
            <a:rPr lang="en-GB" dirty="0"/>
            <a:t>Qualitative</a:t>
          </a:r>
        </a:p>
      </dgm:t>
    </dgm:pt>
    <dgm:pt modelId="{A876DF0B-5D7D-4F0C-B20F-7789B526CF73}" type="parTrans" cxnId="{4500AB70-0C69-49F2-A149-B69556F832C1}">
      <dgm:prSet/>
      <dgm:spPr/>
      <dgm:t>
        <a:bodyPr/>
        <a:lstStyle/>
        <a:p>
          <a:endParaRPr lang="en-GB"/>
        </a:p>
      </dgm:t>
    </dgm:pt>
    <dgm:pt modelId="{4290AE52-EF5A-49F3-966B-500BF031ACEF}" type="sibTrans" cxnId="{4500AB70-0C69-49F2-A149-B69556F832C1}">
      <dgm:prSet/>
      <dgm:spPr/>
      <dgm:t>
        <a:bodyPr/>
        <a:lstStyle/>
        <a:p>
          <a:endParaRPr lang="en-GB"/>
        </a:p>
      </dgm:t>
    </dgm:pt>
    <dgm:pt modelId="{01008588-181B-4FDF-95DE-14260A32C486}">
      <dgm:prSet phldrT="[Text]"/>
      <dgm:spPr/>
      <dgm:t>
        <a:bodyPr/>
        <a:lstStyle/>
        <a:p>
          <a:r>
            <a:rPr lang="en-GB" dirty="0"/>
            <a:t>Interviews</a:t>
          </a:r>
        </a:p>
        <a:p>
          <a:r>
            <a:rPr lang="en-GB" dirty="0"/>
            <a:t>Focus Groups</a:t>
          </a:r>
        </a:p>
        <a:p>
          <a:r>
            <a:rPr lang="en-GB" dirty="0"/>
            <a:t>Observations</a:t>
          </a:r>
        </a:p>
      </dgm:t>
    </dgm:pt>
    <dgm:pt modelId="{19E80D2D-3B5B-48BB-8C74-22FBB4C72474}" type="parTrans" cxnId="{0739ADDF-5389-4F17-B05B-64B72AB9B26F}">
      <dgm:prSet/>
      <dgm:spPr/>
      <dgm:t>
        <a:bodyPr/>
        <a:lstStyle/>
        <a:p>
          <a:endParaRPr lang="en-GB"/>
        </a:p>
      </dgm:t>
    </dgm:pt>
    <dgm:pt modelId="{86CC4185-8D8C-4C6A-8468-CF95C5903AFB}" type="sibTrans" cxnId="{0739ADDF-5389-4F17-B05B-64B72AB9B26F}">
      <dgm:prSet/>
      <dgm:spPr/>
      <dgm:t>
        <a:bodyPr/>
        <a:lstStyle/>
        <a:p>
          <a:endParaRPr lang="en-GB"/>
        </a:p>
      </dgm:t>
    </dgm:pt>
    <dgm:pt modelId="{02E5F42C-2EEC-4D54-886B-12F5B863BD26}">
      <dgm:prSet phldrT="[Text]"/>
      <dgm:spPr/>
      <dgm:t>
        <a:bodyPr/>
        <a:lstStyle/>
        <a:p>
          <a:r>
            <a:rPr lang="en-GB" dirty="0"/>
            <a:t>Face to Face</a:t>
          </a:r>
        </a:p>
        <a:p>
          <a:r>
            <a:rPr lang="en-GB" dirty="0"/>
            <a:t>Virtual</a:t>
          </a:r>
        </a:p>
      </dgm:t>
    </dgm:pt>
    <dgm:pt modelId="{1462EA96-F1D1-477D-B34F-2BC89BC06246}" type="parTrans" cxnId="{A0139F62-53BB-434B-82D9-7CEF846E502F}">
      <dgm:prSet/>
      <dgm:spPr/>
      <dgm:t>
        <a:bodyPr/>
        <a:lstStyle/>
        <a:p>
          <a:endParaRPr lang="en-GB"/>
        </a:p>
      </dgm:t>
    </dgm:pt>
    <dgm:pt modelId="{A95A46AD-E87E-454D-A037-588E8F533CAD}" type="sibTrans" cxnId="{A0139F62-53BB-434B-82D9-7CEF846E502F}">
      <dgm:prSet/>
      <dgm:spPr/>
      <dgm:t>
        <a:bodyPr/>
        <a:lstStyle/>
        <a:p>
          <a:endParaRPr lang="en-GB"/>
        </a:p>
      </dgm:t>
    </dgm:pt>
    <dgm:pt modelId="{7816C857-A18C-4269-8C56-F0D60179BC6F}" type="pres">
      <dgm:prSet presAssocID="{062019EA-33B9-473A-BBC3-A6DAB98FAE09}" presName="Name0" presStyleCnt="0">
        <dgm:presLayoutVars>
          <dgm:dir/>
          <dgm:resizeHandles val="exact"/>
        </dgm:presLayoutVars>
      </dgm:prSet>
      <dgm:spPr/>
    </dgm:pt>
    <dgm:pt modelId="{6C658C6D-91AE-45FE-A64B-BDC56E82E16B}" type="pres">
      <dgm:prSet presAssocID="{68CAD9DF-CBBC-456A-BBE7-E49FA29E70D3}" presName="node" presStyleLbl="node1" presStyleIdx="0" presStyleCnt="3">
        <dgm:presLayoutVars>
          <dgm:bulletEnabled val="1"/>
        </dgm:presLayoutVars>
      </dgm:prSet>
      <dgm:spPr/>
    </dgm:pt>
    <dgm:pt modelId="{06FA82F8-27A6-40D8-AB09-CC7C31C63708}" type="pres">
      <dgm:prSet presAssocID="{4290AE52-EF5A-49F3-966B-500BF031ACEF}" presName="sibTrans" presStyleLbl="sibTrans2D1" presStyleIdx="0" presStyleCnt="2"/>
      <dgm:spPr/>
    </dgm:pt>
    <dgm:pt modelId="{DD2D5EED-4AAC-43D4-B09A-4E73B768758D}" type="pres">
      <dgm:prSet presAssocID="{4290AE52-EF5A-49F3-966B-500BF031ACEF}" presName="connectorText" presStyleLbl="sibTrans2D1" presStyleIdx="0" presStyleCnt="2"/>
      <dgm:spPr/>
    </dgm:pt>
    <dgm:pt modelId="{BA56C761-6510-4E33-9B50-C52CE7A10D6C}" type="pres">
      <dgm:prSet presAssocID="{01008588-181B-4FDF-95DE-14260A32C486}" presName="node" presStyleLbl="node1" presStyleIdx="1" presStyleCnt="3">
        <dgm:presLayoutVars>
          <dgm:bulletEnabled val="1"/>
        </dgm:presLayoutVars>
      </dgm:prSet>
      <dgm:spPr/>
    </dgm:pt>
    <dgm:pt modelId="{485DE4CA-07F0-4FC6-B7A5-ABEFCB0F0A01}" type="pres">
      <dgm:prSet presAssocID="{86CC4185-8D8C-4C6A-8468-CF95C5903AFB}" presName="sibTrans" presStyleLbl="sibTrans2D1" presStyleIdx="1" presStyleCnt="2"/>
      <dgm:spPr/>
    </dgm:pt>
    <dgm:pt modelId="{C9E7C3D9-13F6-41DC-BC36-2D123DF314D2}" type="pres">
      <dgm:prSet presAssocID="{86CC4185-8D8C-4C6A-8468-CF95C5903AFB}" presName="connectorText" presStyleLbl="sibTrans2D1" presStyleIdx="1" presStyleCnt="2"/>
      <dgm:spPr/>
    </dgm:pt>
    <dgm:pt modelId="{B76987C8-8623-4B57-A220-4DF15AA6952D}" type="pres">
      <dgm:prSet presAssocID="{02E5F42C-2EEC-4D54-886B-12F5B863BD26}" presName="node" presStyleLbl="node1" presStyleIdx="2" presStyleCnt="3">
        <dgm:presLayoutVars>
          <dgm:bulletEnabled val="1"/>
        </dgm:presLayoutVars>
      </dgm:prSet>
      <dgm:spPr/>
    </dgm:pt>
  </dgm:ptLst>
  <dgm:cxnLst>
    <dgm:cxn modelId="{A0139F62-53BB-434B-82D9-7CEF846E502F}" srcId="{062019EA-33B9-473A-BBC3-A6DAB98FAE09}" destId="{02E5F42C-2EEC-4D54-886B-12F5B863BD26}" srcOrd="2" destOrd="0" parTransId="{1462EA96-F1D1-477D-B34F-2BC89BC06246}" sibTransId="{A95A46AD-E87E-454D-A037-588E8F533CAD}"/>
    <dgm:cxn modelId="{8556016B-B75A-4CDA-8978-B9CDAE0B340A}" type="presOf" srcId="{68CAD9DF-CBBC-456A-BBE7-E49FA29E70D3}" destId="{6C658C6D-91AE-45FE-A64B-BDC56E82E16B}" srcOrd="0" destOrd="0" presId="urn:microsoft.com/office/officeart/2005/8/layout/process1"/>
    <dgm:cxn modelId="{4500AB70-0C69-49F2-A149-B69556F832C1}" srcId="{062019EA-33B9-473A-BBC3-A6DAB98FAE09}" destId="{68CAD9DF-CBBC-456A-BBE7-E49FA29E70D3}" srcOrd="0" destOrd="0" parTransId="{A876DF0B-5D7D-4F0C-B20F-7789B526CF73}" sibTransId="{4290AE52-EF5A-49F3-966B-500BF031ACEF}"/>
    <dgm:cxn modelId="{E1F1AF70-BD98-46DD-93FC-72F3782BF998}" type="presOf" srcId="{02E5F42C-2EEC-4D54-886B-12F5B863BD26}" destId="{B76987C8-8623-4B57-A220-4DF15AA6952D}" srcOrd="0" destOrd="0" presId="urn:microsoft.com/office/officeart/2005/8/layout/process1"/>
    <dgm:cxn modelId="{AFCF4C81-4674-4DE3-A00C-5EEC60BCC439}" type="presOf" srcId="{062019EA-33B9-473A-BBC3-A6DAB98FAE09}" destId="{7816C857-A18C-4269-8C56-F0D60179BC6F}" srcOrd="0" destOrd="0" presId="urn:microsoft.com/office/officeart/2005/8/layout/process1"/>
    <dgm:cxn modelId="{D53E5B9B-3255-4204-9EC4-058192EB3491}" type="presOf" srcId="{4290AE52-EF5A-49F3-966B-500BF031ACEF}" destId="{DD2D5EED-4AAC-43D4-B09A-4E73B768758D}" srcOrd="1" destOrd="0" presId="urn:microsoft.com/office/officeart/2005/8/layout/process1"/>
    <dgm:cxn modelId="{20D49DB3-C24C-446F-A4ED-09C28EA29DCB}" type="presOf" srcId="{86CC4185-8D8C-4C6A-8468-CF95C5903AFB}" destId="{485DE4CA-07F0-4FC6-B7A5-ABEFCB0F0A01}" srcOrd="0" destOrd="0" presId="urn:microsoft.com/office/officeart/2005/8/layout/process1"/>
    <dgm:cxn modelId="{AD119BD4-C6C7-4D0F-8AFD-EB31D4B20924}" type="presOf" srcId="{4290AE52-EF5A-49F3-966B-500BF031ACEF}" destId="{06FA82F8-27A6-40D8-AB09-CC7C31C63708}" srcOrd="0" destOrd="0" presId="urn:microsoft.com/office/officeart/2005/8/layout/process1"/>
    <dgm:cxn modelId="{0739ADDF-5389-4F17-B05B-64B72AB9B26F}" srcId="{062019EA-33B9-473A-BBC3-A6DAB98FAE09}" destId="{01008588-181B-4FDF-95DE-14260A32C486}" srcOrd="1" destOrd="0" parTransId="{19E80D2D-3B5B-48BB-8C74-22FBB4C72474}" sibTransId="{86CC4185-8D8C-4C6A-8468-CF95C5903AFB}"/>
    <dgm:cxn modelId="{E7EDC5E2-97FA-4B9E-AE2E-CC0F3364B423}" type="presOf" srcId="{01008588-181B-4FDF-95DE-14260A32C486}" destId="{BA56C761-6510-4E33-9B50-C52CE7A10D6C}" srcOrd="0" destOrd="0" presId="urn:microsoft.com/office/officeart/2005/8/layout/process1"/>
    <dgm:cxn modelId="{AC6BBDE4-F66F-4696-B43A-A40CD4DBF741}" type="presOf" srcId="{86CC4185-8D8C-4C6A-8468-CF95C5903AFB}" destId="{C9E7C3D9-13F6-41DC-BC36-2D123DF314D2}" srcOrd="1" destOrd="0" presId="urn:microsoft.com/office/officeart/2005/8/layout/process1"/>
    <dgm:cxn modelId="{2E3ECADB-3ACC-47AB-BC30-4B0F7083124D}" type="presParOf" srcId="{7816C857-A18C-4269-8C56-F0D60179BC6F}" destId="{6C658C6D-91AE-45FE-A64B-BDC56E82E16B}" srcOrd="0" destOrd="0" presId="urn:microsoft.com/office/officeart/2005/8/layout/process1"/>
    <dgm:cxn modelId="{EB210E2B-18F4-41F0-B455-2E22E18CA4F9}" type="presParOf" srcId="{7816C857-A18C-4269-8C56-F0D60179BC6F}" destId="{06FA82F8-27A6-40D8-AB09-CC7C31C63708}" srcOrd="1" destOrd="0" presId="urn:microsoft.com/office/officeart/2005/8/layout/process1"/>
    <dgm:cxn modelId="{5D323A01-99D6-4D29-979B-4BC450FA2C9D}" type="presParOf" srcId="{06FA82F8-27A6-40D8-AB09-CC7C31C63708}" destId="{DD2D5EED-4AAC-43D4-B09A-4E73B768758D}" srcOrd="0" destOrd="0" presId="urn:microsoft.com/office/officeart/2005/8/layout/process1"/>
    <dgm:cxn modelId="{B99FF370-5C28-46F2-BDA9-7971CF91A4C8}" type="presParOf" srcId="{7816C857-A18C-4269-8C56-F0D60179BC6F}" destId="{BA56C761-6510-4E33-9B50-C52CE7A10D6C}" srcOrd="2" destOrd="0" presId="urn:microsoft.com/office/officeart/2005/8/layout/process1"/>
    <dgm:cxn modelId="{8A42D240-1485-450A-A8D3-333220E1CD11}" type="presParOf" srcId="{7816C857-A18C-4269-8C56-F0D60179BC6F}" destId="{485DE4CA-07F0-4FC6-B7A5-ABEFCB0F0A01}" srcOrd="3" destOrd="0" presId="urn:microsoft.com/office/officeart/2005/8/layout/process1"/>
    <dgm:cxn modelId="{4F1E16AF-D576-4741-8FF7-C9D533C021F8}" type="presParOf" srcId="{485DE4CA-07F0-4FC6-B7A5-ABEFCB0F0A01}" destId="{C9E7C3D9-13F6-41DC-BC36-2D123DF314D2}" srcOrd="0" destOrd="0" presId="urn:microsoft.com/office/officeart/2005/8/layout/process1"/>
    <dgm:cxn modelId="{729F2A52-0C36-46D6-9831-3F8CA0F743AA}" type="presParOf" srcId="{7816C857-A18C-4269-8C56-F0D60179BC6F}" destId="{B76987C8-8623-4B57-A220-4DF15AA6952D}" srcOrd="4"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5D8C2FB-A2F7-41F2-A4FA-D69E1BC8C28D}" type="doc">
      <dgm:prSet loTypeId="urn:microsoft.com/office/officeart/2005/8/layout/process2" loCatId="process" qsTypeId="urn:microsoft.com/office/officeart/2005/8/quickstyle/simple3" qsCatId="simple" csTypeId="urn:microsoft.com/office/officeart/2005/8/colors/accent1_2" csCatId="accent1" phldr="1"/>
      <dgm:spPr/>
    </dgm:pt>
    <dgm:pt modelId="{7359C1EC-37DD-4725-A27B-D912672293C5}">
      <dgm:prSet phldrT="[Text]"/>
      <dgm:spPr/>
      <dgm:t>
        <a:bodyPr/>
        <a:lstStyle/>
        <a:p>
          <a:r>
            <a:rPr lang="en-GB" dirty="0"/>
            <a:t>Closed Questions</a:t>
          </a:r>
        </a:p>
      </dgm:t>
    </dgm:pt>
    <dgm:pt modelId="{E03964E6-0677-4C5D-AED6-2FC387C45F25}" type="parTrans" cxnId="{EAFB97AE-15CD-4A7E-A778-03B0F622734B}">
      <dgm:prSet/>
      <dgm:spPr/>
      <dgm:t>
        <a:bodyPr/>
        <a:lstStyle/>
        <a:p>
          <a:endParaRPr lang="en-GB"/>
        </a:p>
      </dgm:t>
    </dgm:pt>
    <dgm:pt modelId="{00538AB9-DFB0-447E-88CA-5DF2809A2A17}" type="sibTrans" cxnId="{EAFB97AE-15CD-4A7E-A778-03B0F622734B}">
      <dgm:prSet/>
      <dgm:spPr/>
      <dgm:t>
        <a:bodyPr/>
        <a:lstStyle/>
        <a:p>
          <a:endParaRPr lang="en-GB"/>
        </a:p>
      </dgm:t>
    </dgm:pt>
    <dgm:pt modelId="{07B67DD7-C62C-4930-B614-1C3C159BD9CE}">
      <dgm:prSet phldrT="[Text]"/>
      <dgm:spPr/>
      <dgm:t>
        <a:bodyPr/>
        <a:lstStyle/>
        <a:p>
          <a:r>
            <a:rPr lang="en-GB" dirty="0"/>
            <a:t>Quantitative Response</a:t>
          </a:r>
        </a:p>
      </dgm:t>
    </dgm:pt>
    <dgm:pt modelId="{979BB309-D9E9-4953-8D62-6FCF18D6700F}" type="parTrans" cxnId="{68C9BC39-9A39-485D-97F7-1A01D51DFFF9}">
      <dgm:prSet/>
      <dgm:spPr/>
      <dgm:t>
        <a:bodyPr/>
        <a:lstStyle/>
        <a:p>
          <a:endParaRPr lang="en-GB"/>
        </a:p>
      </dgm:t>
    </dgm:pt>
    <dgm:pt modelId="{D1D52F5F-7BD2-40F2-A464-DA8353765573}" type="sibTrans" cxnId="{68C9BC39-9A39-485D-97F7-1A01D51DFFF9}">
      <dgm:prSet/>
      <dgm:spPr/>
      <dgm:t>
        <a:bodyPr/>
        <a:lstStyle/>
        <a:p>
          <a:endParaRPr lang="en-GB"/>
        </a:p>
      </dgm:t>
    </dgm:pt>
    <dgm:pt modelId="{8D1E0140-FAF0-438C-93A1-651F86856327}" type="pres">
      <dgm:prSet presAssocID="{15D8C2FB-A2F7-41F2-A4FA-D69E1BC8C28D}" presName="linearFlow" presStyleCnt="0">
        <dgm:presLayoutVars>
          <dgm:resizeHandles val="exact"/>
        </dgm:presLayoutVars>
      </dgm:prSet>
      <dgm:spPr/>
    </dgm:pt>
    <dgm:pt modelId="{DB0665E1-72D5-48FE-942C-A3AC9F7FAB89}" type="pres">
      <dgm:prSet presAssocID="{7359C1EC-37DD-4725-A27B-D912672293C5}" presName="node" presStyleLbl="node1" presStyleIdx="0" presStyleCnt="2">
        <dgm:presLayoutVars>
          <dgm:bulletEnabled val="1"/>
        </dgm:presLayoutVars>
      </dgm:prSet>
      <dgm:spPr/>
    </dgm:pt>
    <dgm:pt modelId="{54B4A087-AED4-4943-99A1-1BADE00DCD3E}" type="pres">
      <dgm:prSet presAssocID="{00538AB9-DFB0-447E-88CA-5DF2809A2A17}" presName="sibTrans" presStyleLbl="sibTrans2D1" presStyleIdx="0" presStyleCnt="1"/>
      <dgm:spPr/>
    </dgm:pt>
    <dgm:pt modelId="{BC6BA2C6-00D9-422C-9CEF-63A50EA3A13B}" type="pres">
      <dgm:prSet presAssocID="{00538AB9-DFB0-447E-88CA-5DF2809A2A17}" presName="connectorText" presStyleLbl="sibTrans2D1" presStyleIdx="0" presStyleCnt="1"/>
      <dgm:spPr/>
    </dgm:pt>
    <dgm:pt modelId="{2F6B23ED-E8FF-4C06-917D-3B999F1DDABF}" type="pres">
      <dgm:prSet presAssocID="{07B67DD7-C62C-4930-B614-1C3C159BD9CE}" presName="node" presStyleLbl="node1" presStyleIdx="1" presStyleCnt="2">
        <dgm:presLayoutVars>
          <dgm:bulletEnabled val="1"/>
        </dgm:presLayoutVars>
      </dgm:prSet>
      <dgm:spPr/>
    </dgm:pt>
  </dgm:ptLst>
  <dgm:cxnLst>
    <dgm:cxn modelId="{68C9BC39-9A39-485D-97F7-1A01D51DFFF9}" srcId="{15D8C2FB-A2F7-41F2-A4FA-D69E1BC8C28D}" destId="{07B67DD7-C62C-4930-B614-1C3C159BD9CE}" srcOrd="1" destOrd="0" parTransId="{979BB309-D9E9-4953-8D62-6FCF18D6700F}" sibTransId="{D1D52F5F-7BD2-40F2-A464-DA8353765573}"/>
    <dgm:cxn modelId="{117FF23A-0AAB-4B97-9F48-E7D929F33384}" type="presOf" srcId="{7359C1EC-37DD-4725-A27B-D912672293C5}" destId="{DB0665E1-72D5-48FE-942C-A3AC9F7FAB89}" srcOrd="0" destOrd="0" presId="urn:microsoft.com/office/officeart/2005/8/layout/process2"/>
    <dgm:cxn modelId="{811DBF54-5530-445F-8A94-9A0AEAEFD80F}" type="presOf" srcId="{00538AB9-DFB0-447E-88CA-5DF2809A2A17}" destId="{54B4A087-AED4-4943-99A1-1BADE00DCD3E}" srcOrd="0" destOrd="0" presId="urn:microsoft.com/office/officeart/2005/8/layout/process2"/>
    <dgm:cxn modelId="{EAFB97AE-15CD-4A7E-A778-03B0F622734B}" srcId="{15D8C2FB-A2F7-41F2-A4FA-D69E1BC8C28D}" destId="{7359C1EC-37DD-4725-A27B-D912672293C5}" srcOrd="0" destOrd="0" parTransId="{E03964E6-0677-4C5D-AED6-2FC387C45F25}" sibTransId="{00538AB9-DFB0-447E-88CA-5DF2809A2A17}"/>
    <dgm:cxn modelId="{3D337DD0-E067-4EB9-BDE8-F91150C73E6B}" type="presOf" srcId="{00538AB9-DFB0-447E-88CA-5DF2809A2A17}" destId="{BC6BA2C6-00D9-422C-9CEF-63A50EA3A13B}" srcOrd="1" destOrd="0" presId="urn:microsoft.com/office/officeart/2005/8/layout/process2"/>
    <dgm:cxn modelId="{F91C9ED5-253D-40B3-BC7D-3BC2C10299AF}" type="presOf" srcId="{15D8C2FB-A2F7-41F2-A4FA-D69E1BC8C28D}" destId="{8D1E0140-FAF0-438C-93A1-651F86856327}" srcOrd="0" destOrd="0" presId="urn:microsoft.com/office/officeart/2005/8/layout/process2"/>
    <dgm:cxn modelId="{09585FE3-0635-4407-9AA4-B2D885C74328}" type="presOf" srcId="{07B67DD7-C62C-4930-B614-1C3C159BD9CE}" destId="{2F6B23ED-E8FF-4C06-917D-3B999F1DDABF}" srcOrd="0" destOrd="0" presId="urn:microsoft.com/office/officeart/2005/8/layout/process2"/>
    <dgm:cxn modelId="{4C2202AE-3C35-434B-8319-D97A028ACB0F}" type="presParOf" srcId="{8D1E0140-FAF0-438C-93A1-651F86856327}" destId="{DB0665E1-72D5-48FE-942C-A3AC9F7FAB89}" srcOrd="0" destOrd="0" presId="urn:microsoft.com/office/officeart/2005/8/layout/process2"/>
    <dgm:cxn modelId="{DBDDDBF8-7AC2-4440-A653-2AF1B678B543}" type="presParOf" srcId="{8D1E0140-FAF0-438C-93A1-651F86856327}" destId="{54B4A087-AED4-4943-99A1-1BADE00DCD3E}" srcOrd="1" destOrd="0" presId="urn:microsoft.com/office/officeart/2005/8/layout/process2"/>
    <dgm:cxn modelId="{57C6B402-1370-4553-8286-A85DC3E0182C}" type="presParOf" srcId="{54B4A087-AED4-4943-99A1-1BADE00DCD3E}" destId="{BC6BA2C6-00D9-422C-9CEF-63A50EA3A13B}" srcOrd="0" destOrd="0" presId="urn:microsoft.com/office/officeart/2005/8/layout/process2"/>
    <dgm:cxn modelId="{B69F6D1D-2A5B-4445-9DBE-39793F75417A}" type="presParOf" srcId="{8D1E0140-FAF0-438C-93A1-651F86856327}" destId="{2F6B23ED-E8FF-4C06-917D-3B999F1DDABF}"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5D8C2FB-A2F7-41F2-A4FA-D69E1BC8C28D}" type="doc">
      <dgm:prSet loTypeId="urn:microsoft.com/office/officeart/2005/8/layout/process2" loCatId="process" qsTypeId="urn:microsoft.com/office/officeart/2005/8/quickstyle/simple3" qsCatId="simple" csTypeId="urn:microsoft.com/office/officeart/2005/8/colors/accent1_2" csCatId="accent1" phldr="1"/>
      <dgm:spPr/>
    </dgm:pt>
    <dgm:pt modelId="{7359C1EC-37DD-4725-A27B-D912672293C5}">
      <dgm:prSet phldrT="[Text]"/>
      <dgm:spPr/>
      <dgm:t>
        <a:bodyPr/>
        <a:lstStyle/>
        <a:p>
          <a:r>
            <a:rPr lang="en-GB" dirty="0"/>
            <a:t>Open Questions</a:t>
          </a:r>
        </a:p>
      </dgm:t>
    </dgm:pt>
    <dgm:pt modelId="{E03964E6-0677-4C5D-AED6-2FC387C45F25}" type="parTrans" cxnId="{EAFB97AE-15CD-4A7E-A778-03B0F622734B}">
      <dgm:prSet/>
      <dgm:spPr/>
      <dgm:t>
        <a:bodyPr/>
        <a:lstStyle/>
        <a:p>
          <a:endParaRPr lang="en-GB"/>
        </a:p>
      </dgm:t>
    </dgm:pt>
    <dgm:pt modelId="{00538AB9-DFB0-447E-88CA-5DF2809A2A17}" type="sibTrans" cxnId="{EAFB97AE-15CD-4A7E-A778-03B0F622734B}">
      <dgm:prSet/>
      <dgm:spPr/>
      <dgm:t>
        <a:bodyPr/>
        <a:lstStyle/>
        <a:p>
          <a:endParaRPr lang="en-GB"/>
        </a:p>
      </dgm:t>
    </dgm:pt>
    <dgm:pt modelId="{07B67DD7-C62C-4930-B614-1C3C159BD9CE}">
      <dgm:prSet phldrT="[Text]"/>
      <dgm:spPr/>
      <dgm:t>
        <a:bodyPr/>
        <a:lstStyle/>
        <a:p>
          <a:r>
            <a:rPr lang="en-GB" dirty="0"/>
            <a:t>Qualitative Response</a:t>
          </a:r>
        </a:p>
      </dgm:t>
    </dgm:pt>
    <dgm:pt modelId="{979BB309-D9E9-4953-8D62-6FCF18D6700F}" type="parTrans" cxnId="{68C9BC39-9A39-485D-97F7-1A01D51DFFF9}">
      <dgm:prSet/>
      <dgm:spPr/>
      <dgm:t>
        <a:bodyPr/>
        <a:lstStyle/>
        <a:p>
          <a:endParaRPr lang="en-GB"/>
        </a:p>
      </dgm:t>
    </dgm:pt>
    <dgm:pt modelId="{D1D52F5F-7BD2-40F2-A464-DA8353765573}" type="sibTrans" cxnId="{68C9BC39-9A39-485D-97F7-1A01D51DFFF9}">
      <dgm:prSet/>
      <dgm:spPr/>
      <dgm:t>
        <a:bodyPr/>
        <a:lstStyle/>
        <a:p>
          <a:endParaRPr lang="en-GB"/>
        </a:p>
      </dgm:t>
    </dgm:pt>
    <dgm:pt modelId="{8D1E0140-FAF0-438C-93A1-651F86856327}" type="pres">
      <dgm:prSet presAssocID="{15D8C2FB-A2F7-41F2-A4FA-D69E1BC8C28D}" presName="linearFlow" presStyleCnt="0">
        <dgm:presLayoutVars>
          <dgm:resizeHandles val="exact"/>
        </dgm:presLayoutVars>
      </dgm:prSet>
      <dgm:spPr/>
    </dgm:pt>
    <dgm:pt modelId="{DB0665E1-72D5-48FE-942C-A3AC9F7FAB89}" type="pres">
      <dgm:prSet presAssocID="{7359C1EC-37DD-4725-A27B-D912672293C5}" presName="node" presStyleLbl="node1" presStyleIdx="0" presStyleCnt="2">
        <dgm:presLayoutVars>
          <dgm:bulletEnabled val="1"/>
        </dgm:presLayoutVars>
      </dgm:prSet>
      <dgm:spPr/>
    </dgm:pt>
    <dgm:pt modelId="{54B4A087-AED4-4943-99A1-1BADE00DCD3E}" type="pres">
      <dgm:prSet presAssocID="{00538AB9-DFB0-447E-88CA-5DF2809A2A17}" presName="sibTrans" presStyleLbl="sibTrans2D1" presStyleIdx="0" presStyleCnt="1"/>
      <dgm:spPr/>
    </dgm:pt>
    <dgm:pt modelId="{BC6BA2C6-00D9-422C-9CEF-63A50EA3A13B}" type="pres">
      <dgm:prSet presAssocID="{00538AB9-DFB0-447E-88CA-5DF2809A2A17}" presName="connectorText" presStyleLbl="sibTrans2D1" presStyleIdx="0" presStyleCnt="1"/>
      <dgm:spPr/>
    </dgm:pt>
    <dgm:pt modelId="{2F6B23ED-E8FF-4C06-917D-3B999F1DDABF}" type="pres">
      <dgm:prSet presAssocID="{07B67DD7-C62C-4930-B614-1C3C159BD9CE}" presName="node" presStyleLbl="node1" presStyleIdx="1" presStyleCnt="2">
        <dgm:presLayoutVars>
          <dgm:bulletEnabled val="1"/>
        </dgm:presLayoutVars>
      </dgm:prSet>
      <dgm:spPr/>
    </dgm:pt>
  </dgm:ptLst>
  <dgm:cxnLst>
    <dgm:cxn modelId="{68C9BC39-9A39-485D-97F7-1A01D51DFFF9}" srcId="{15D8C2FB-A2F7-41F2-A4FA-D69E1BC8C28D}" destId="{07B67DD7-C62C-4930-B614-1C3C159BD9CE}" srcOrd="1" destOrd="0" parTransId="{979BB309-D9E9-4953-8D62-6FCF18D6700F}" sibTransId="{D1D52F5F-7BD2-40F2-A464-DA8353765573}"/>
    <dgm:cxn modelId="{117FF23A-0AAB-4B97-9F48-E7D929F33384}" type="presOf" srcId="{7359C1EC-37DD-4725-A27B-D912672293C5}" destId="{DB0665E1-72D5-48FE-942C-A3AC9F7FAB89}" srcOrd="0" destOrd="0" presId="urn:microsoft.com/office/officeart/2005/8/layout/process2"/>
    <dgm:cxn modelId="{811DBF54-5530-445F-8A94-9A0AEAEFD80F}" type="presOf" srcId="{00538AB9-DFB0-447E-88CA-5DF2809A2A17}" destId="{54B4A087-AED4-4943-99A1-1BADE00DCD3E}" srcOrd="0" destOrd="0" presId="urn:microsoft.com/office/officeart/2005/8/layout/process2"/>
    <dgm:cxn modelId="{EAFB97AE-15CD-4A7E-A778-03B0F622734B}" srcId="{15D8C2FB-A2F7-41F2-A4FA-D69E1BC8C28D}" destId="{7359C1EC-37DD-4725-A27B-D912672293C5}" srcOrd="0" destOrd="0" parTransId="{E03964E6-0677-4C5D-AED6-2FC387C45F25}" sibTransId="{00538AB9-DFB0-447E-88CA-5DF2809A2A17}"/>
    <dgm:cxn modelId="{3D337DD0-E067-4EB9-BDE8-F91150C73E6B}" type="presOf" srcId="{00538AB9-DFB0-447E-88CA-5DF2809A2A17}" destId="{BC6BA2C6-00D9-422C-9CEF-63A50EA3A13B}" srcOrd="1" destOrd="0" presId="urn:microsoft.com/office/officeart/2005/8/layout/process2"/>
    <dgm:cxn modelId="{F91C9ED5-253D-40B3-BC7D-3BC2C10299AF}" type="presOf" srcId="{15D8C2FB-A2F7-41F2-A4FA-D69E1BC8C28D}" destId="{8D1E0140-FAF0-438C-93A1-651F86856327}" srcOrd="0" destOrd="0" presId="urn:microsoft.com/office/officeart/2005/8/layout/process2"/>
    <dgm:cxn modelId="{09585FE3-0635-4407-9AA4-B2D885C74328}" type="presOf" srcId="{07B67DD7-C62C-4930-B614-1C3C159BD9CE}" destId="{2F6B23ED-E8FF-4C06-917D-3B999F1DDABF}" srcOrd="0" destOrd="0" presId="urn:microsoft.com/office/officeart/2005/8/layout/process2"/>
    <dgm:cxn modelId="{4C2202AE-3C35-434B-8319-D97A028ACB0F}" type="presParOf" srcId="{8D1E0140-FAF0-438C-93A1-651F86856327}" destId="{DB0665E1-72D5-48FE-942C-A3AC9F7FAB89}" srcOrd="0" destOrd="0" presId="urn:microsoft.com/office/officeart/2005/8/layout/process2"/>
    <dgm:cxn modelId="{DBDDDBF8-7AC2-4440-A653-2AF1B678B543}" type="presParOf" srcId="{8D1E0140-FAF0-438C-93A1-651F86856327}" destId="{54B4A087-AED4-4943-99A1-1BADE00DCD3E}" srcOrd="1" destOrd="0" presId="urn:microsoft.com/office/officeart/2005/8/layout/process2"/>
    <dgm:cxn modelId="{57C6B402-1370-4553-8286-A85DC3E0182C}" type="presParOf" srcId="{54B4A087-AED4-4943-99A1-1BADE00DCD3E}" destId="{BC6BA2C6-00D9-422C-9CEF-63A50EA3A13B}" srcOrd="0" destOrd="0" presId="urn:microsoft.com/office/officeart/2005/8/layout/process2"/>
    <dgm:cxn modelId="{B69F6D1D-2A5B-4445-9DBE-39793F75417A}" type="presParOf" srcId="{8D1E0140-FAF0-438C-93A1-651F86856327}" destId="{2F6B23ED-E8FF-4C06-917D-3B999F1DDABF}" srcOrd="2" destOrd="0" presId="urn:microsoft.com/office/officeart/2005/8/layout/process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E7A3452-6B8F-4D8A-9713-A128C2926487}" type="doc">
      <dgm:prSet loTypeId="urn:microsoft.com/office/officeart/2005/8/layout/list1" loCatId="list" qsTypeId="urn:microsoft.com/office/officeart/2005/8/quickstyle/simple5" qsCatId="simple" csTypeId="urn:microsoft.com/office/officeart/2005/8/colors/accent1_2" csCatId="accent1" phldr="1"/>
      <dgm:spPr/>
      <dgm:t>
        <a:bodyPr/>
        <a:lstStyle/>
        <a:p>
          <a:endParaRPr lang="en-US"/>
        </a:p>
      </dgm:t>
    </dgm:pt>
    <dgm:pt modelId="{CD7B8A7B-059E-4A9B-86F1-C65ED561E6D3}">
      <dgm:prSet/>
      <dgm:spPr/>
      <dgm:t>
        <a:bodyPr/>
        <a:lstStyle/>
        <a:p>
          <a:r>
            <a:rPr lang="en-GB" dirty="0"/>
            <a:t>Section 1 – The Power of Networks</a:t>
          </a:r>
          <a:endParaRPr lang="en-US" dirty="0"/>
        </a:p>
      </dgm:t>
    </dgm:pt>
    <dgm:pt modelId="{05C9B725-0233-4D2A-823E-66A548AD3881}" type="parTrans" cxnId="{ED3D94D3-59C2-4ADA-9E04-51B21E605291}">
      <dgm:prSet/>
      <dgm:spPr/>
      <dgm:t>
        <a:bodyPr/>
        <a:lstStyle/>
        <a:p>
          <a:endParaRPr lang="en-US"/>
        </a:p>
      </dgm:t>
    </dgm:pt>
    <dgm:pt modelId="{54F4844F-34A3-4D29-A8FE-A72FDC3FECE7}" type="sibTrans" cxnId="{ED3D94D3-59C2-4ADA-9E04-51B21E605291}">
      <dgm:prSet/>
      <dgm:spPr/>
      <dgm:t>
        <a:bodyPr/>
        <a:lstStyle/>
        <a:p>
          <a:endParaRPr lang="en-US"/>
        </a:p>
      </dgm:t>
    </dgm:pt>
    <dgm:pt modelId="{08678380-1F0B-47E3-AF3D-D5F046DE81E9}">
      <dgm:prSet/>
      <dgm:spPr/>
      <dgm:t>
        <a:bodyPr/>
        <a:lstStyle/>
        <a:p>
          <a:r>
            <a:rPr lang="en-GB" dirty="0"/>
            <a:t>Section 2 – Show Me the Money</a:t>
          </a:r>
          <a:endParaRPr lang="en-US" dirty="0"/>
        </a:p>
      </dgm:t>
    </dgm:pt>
    <dgm:pt modelId="{B955B36B-0416-4648-A082-B70EB3022480}" type="parTrans" cxnId="{0C5ED477-2581-49FF-AB2D-B3341EA4904A}">
      <dgm:prSet/>
      <dgm:spPr/>
      <dgm:t>
        <a:bodyPr/>
        <a:lstStyle/>
        <a:p>
          <a:endParaRPr lang="en-US"/>
        </a:p>
      </dgm:t>
    </dgm:pt>
    <dgm:pt modelId="{7576CC6E-90B9-4C89-8F80-FAECAFEFBD2E}" type="sibTrans" cxnId="{0C5ED477-2581-49FF-AB2D-B3341EA4904A}">
      <dgm:prSet/>
      <dgm:spPr/>
      <dgm:t>
        <a:bodyPr/>
        <a:lstStyle/>
        <a:p>
          <a:endParaRPr lang="en-US"/>
        </a:p>
      </dgm:t>
    </dgm:pt>
    <dgm:pt modelId="{2A953A0D-BEAD-4887-8C41-7274D8F74A16}">
      <dgm:prSet/>
      <dgm:spPr/>
      <dgm:t>
        <a:bodyPr/>
        <a:lstStyle/>
        <a:p>
          <a:r>
            <a:rPr lang="en-GB" dirty="0"/>
            <a:t>Section 3 – What’s the Story</a:t>
          </a:r>
          <a:endParaRPr lang="en-US" dirty="0"/>
        </a:p>
      </dgm:t>
    </dgm:pt>
    <dgm:pt modelId="{A41029C8-9D25-426B-96A8-7AF79E061598}" type="parTrans" cxnId="{490715F0-E5AE-4D55-AE90-A07F43BAC1F9}">
      <dgm:prSet/>
      <dgm:spPr/>
      <dgm:t>
        <a:bodyPr/>
        <a:lstStyle/>
        <a:p>
          <a:endParaRPr lang="en-US"/>
        </a:p>
      </dgm:t>
    </dgm:pt>
    <dgm:pt modelId="{2AE764C0-196D-49F9-BBD9-765B7C8C2F9C}" type="sibTrans" cxnId="{490715F0-E5AE-4D55-AE90-A07F43BAC1F9}">
      <dgm:prSet/>
      <dgm:spPr/>
      <dgm:t>
        <a:bodyPr/>
        <a:lstStyle/>
        <a:p>
          <a:endParaRPr lang="en-US"/>
        </a:p>
      </dgm:t>
    </dgm:pt>
    <dgm:pt modelId="{EC704262-0483-461E-A36C-A01B373C7382}">
      <dgm:prSet/>
      <dgm:spPr/>
      <dgm:t>
        <a:bodyPr/>
        <a:lstStyle/>
        <a:p>
          <a:r>
            <a:rPr lang="en-GB" dirty="0"/>
            <a:t>Section 4 – Brining Your Idea to Life</a:t>
          </a:r>
          <a:endParaRPr lang="en-US" dirty="0"/>
        </a:p>
      </dgm:t>
    </dgm:pt>
    <dgm:pt modelId="{EC834AF2-7942-498C-9326-17664FB5C131}" type="parTrans" cxnId="{2E5E3782-300A-4AB8-9882-6BE179A12ED2}">
      <dgm:prSet/>
      <dgm:spPr/>
      <dgm:t>
        <a:bodyPr/>
        <a:lstStyle/>
        <a:p>
          <a:endParaRPr lang="en-US"/>
        </a:p>
      </dgm:t>
    </dgm:pt>
    <dgm:pt modelId="{272553D3-2080-4B7F-9A24-A53A3CB0FF21}" type="sibTrans" cxnId="{2E5E3782-300A-4AB8-9882-6BE179A12ED2}">
      <dgm:prSet/>
      <dgm:spPr/>
      <dgm:t>
        <a:bodyPr/>
        <a:lstStyle/>
        <a:p>
          <a:endParaRPr lang="en-US"/>
        </a:p>
      </dgm:t>
    </dgm:pt>
    <dgm:pt modelId="{6FF660CA-FA50-4FB6-B77D-3DF513016126}" type="pres">
      <dgm:prSet presAssocID="{BE7A3452-6B8F-4D8A-9713-A128C2926487}" presName="linear" presStyleCnt="0">
        <dgm:presLayoutVars>
          <dgm:dir/>
          <dgm:animLvl val="lvl"/>
          <dgm:resizeHandles val="exact"/>
        </dgm:presLayoutVars>
      </dgm:prSet>
      <dgm:spPr/>
    </dgm:pt>
    <dgm:pt modelId="{0881077A-DDF2-4F6A-8E39-7E16546F758A}" type="pres">
      <dgm:prSet presAssocID="{CD7B8A7B-059E-4A9B-86F1-C65ED561E6D3}" presName="parentLin" presStyleCnt="0"/>
      <dgm:spPr/>
    </dgm:pt>
    <dgm:pt modelId="{E76CF036-6062-46D4-8660-CA243D33320E}" type="pres">
      <dgm:prSet presAssocID="{CD7B8A7B-059E-4A9B-86F1-C65ED561E6D3}" presName="parentLeftMargin" presStyleLbl="node1" presStyleIdx="0" presStyleCnt="4"/>
      <dgm:spPr/>
    </dgm:pt>
    <dgm:pt modelId="{D40A9F88-F279-4F9E-8218-A0731119342C}" type="pres">
      <dgm:prSet presAssocID="{CD7B8A7B-059E-4A9B-86F1-C65ED561E6D3}" presName="parentText" presStyleLbl="node1" presStyleIdx="0" presStyleCnt="4">
        <dgm:presLayoutVars>
          <dgm:chMax val="0"/>
          <dgm:bulletEnabled val="1"/>
        </dgm:presLayoutVars>
      </dgm:prSet>
      <dgm:spPr/>
    </dgm:pt>
    <dgm:pt modelId="{3D598BE5-7823-4B45-80EA-0055A131DA31}" type="pres">
      <dgm:prSet presAssocID="{CD7B8A7B-059E-4A9B-86F1-C65ED561E6D3}" presName="negativeSpace" presStyleCnt="0"/>
      <dgm:spPr/>
    </dgm:pt>
    <dgm:pt modelId="{B271CF85-1590-4B87-B52D-D0ABD2E989B6}" type="pres">
      <dgm:prSet presAssocID="{CD7B8A7B-059E-4A9B-86F1-C65ED561E6D3}" presName="childText" presStyleLbl="conFgAcc1" presStyleIdx="0" presStyleCnt="4">
        <dgm:presLayoutVars>
          <dgm:bulletEnabled val="1"/>
        </dgm:presLayoutVars>
      </dgm:prSet>
      <dgm:spPr/>
    </dgm:pt>
    <dgm:pt modelId="{289EC975-D234-428E-81CE-09897935A4F4}" type="pres">
      <dgm:prSet presAssocID="{54F4844F-34A3-4D29-A8FE-A72FDC3FECE7}" presName="spaceBetweenRectangles" presStyleCnt="0"/>
      <dgm:spPr/>
    </dgm:pt>
    <dgm:pt modelId="{814304D8-29AD-4BEC-96C5-CE238078990A}" type="pres">
      <dgm:prSet presAssocID="{08678380-1F0B-47E3-AF3D-D5F046DE81E9}" presName="parentLin" presStyleCnt="0"/>
      <dgm:spPr/>
    </dgm:pt>
    <dgm:pt modelId="{156FE1A8-FB17-4341-8C35-756F5E90065D}" type="pres">
      <dgm:prSet presAssocID="{08678380-1F0B-47E3-AF3D-D5F046DE81E9}" presName="parentLeftMargin" presStyleLbl="node1" presStyleIdx="0" presStyleCnt="4"/>
      <dgm:spPr/>
    </dgm:pt>
    <dgm:pt modelId="{94B128A7-FAF0-45E0-BDF1-8625FC203895}" type="pres">
      <dgm:prSet presAssocID="{08678380-1F0B-47E3-AF3D-D5F046DE81E9}" presName="parentText" presStyleLbl="node1" presStyleIdx="1" presStyleCnt="4">
        <dgm:presLayoutVars>
          <dgm:chMax val="0"/>
          <dgm:bulletEnabled val="1"/>
        </dgm:presLayoutVars>
      </dgm:prSet>
      <dgm:spPr/>
    </dgm:pt>
    <dgm:pt modelId="{E31D9D34-DF85-4E9F-9687-689954AEEE05}" type="pres">
      <dgm:prSet presAssocID="{08678380-1F0B-47E3-AF3D-D5F046DE81E9}" presName="negativeSpace" presStyleCnt="0"/>
      <dgm:spPr/>
    </dgm:pt>
    <dgm:pt modelId="{5475F581-DEB2-433D-81B1-EF54D5B22853}" type="pres">
      <dgm:prSet presAssocID="{08678380-1F0B-47E3-AF3D-D5F046DE81E9}" presName="childText" presStyleLbl="conFgAcc1" presStyleIdx="1" presStyleCnt="4">
        <dgm:presLayoutVars>
          <dgm:bulletEnabled val="1"/>
        </dgm:presLayoutVars>
      </dgm:prSet>
      <dgm:spPr/>
    </dgm:pt>
    <dgm:pt modelId="{F2A84547-5CA4-4491-A1D7-3DE8BE96FF10}" type="pres">
      <dgm:prSet presAssocID="{7576CC6E-90B9-4C89-8F80-FAECAFEFBD2E}" presName="spaceBetweenRectangles" presStyleCnt="0"/>
      <dgm:spPr/>
    </dgm:pt>
    <dgm:pt modelId="{9D907864-DEB4-48DC-8A98-19189FFA6DC3}" type="pres">
      <dgm:prSet presAssocID="{2A953A0D-BEAD-4887-8C41-7274D8F74A16}" presName="parentLin" presStyleCnt="0"/>
      <dgm:spPr/>
    </dgm:pt>
    <dgm:pt modelId="{F8D86B14-B1F9-457B-8181-C30950FA5B83}" type="pres">
      <dgm:prSet presAssocID="{2A953A0D-BEAD-4887-8C41-7274D8F74A16}" presName="parentLeftMargin" presStyleLbl="node1" presStyleIdx="1" presStyleCnt="4"/>
      <dgm:spPr/>
    </dgm:pt>
    <dgm:pt modelId="{BD3A84D4-7D47-4375-B5DA-89F02C918171}" type="pres">
      <dgm:prSet presAssocID="{2A953A0D-BEAD-4887-8C41-7274D8F74A16}" presName="parentText" presStyleLbl="node1" presStyleIdx="2" presStyleCnt="4">
        <dgm:presLayoutVars>
          <dgm:chMax val="0"/>
          <dgm:bulletEnabled val="1"/>
        </dgm:presLayoutVars>
      </dgm:prSet>
      <dgm:spPr/>
    </dgm:pt>
    <dgm:pt modelId="{5B583134-CB53-4CC7-A6BA-EE7E20227CA0}" type="pres">
      <dgm:prSet presAssocID="{2A953A0D-BEAD-4887-8C41-7274D8F74A16}" presName="negativeSpace" presStyleCnt="0"/>
      <dgm:spPr/>
    </dgm:pt>
    <dgm:pt modelId="{3257E84C-B5BB-4DD1-A8F5-1518148382A0}" type="pres">
      <dgm:prSet presAssocID="{2A953A0D-BEAD-4887-8C41-7274D8F74A16}" presName="childText" presStyleLbl="conFgAcc1" presStyleIdx="2" presStyleCnt="4">
        <dgm:presLayoutVars>
          <dgm:bulletEnabled val="1"/>
        </dgm:presLayoutVars>
      </dgm:prSet>
      <dgm:spPr/>
    </dgm:pt>
    <dgm:pt modelId="{DBB16F4D-1ECC-406B-9716-3F65255B9957}" type="pres">
      <dgm:prSet presAssocID="{2AE764C0-196D-49F9-BBD9-765B7C8C2F9C}" presName="spaceBetweenRectangles" presStyleCnt="0"/>
      <dgm:spPr/>
    </dgm:pt>
    <dgm:pt modelId="{37DF58B7-C0C1-464A-B580-B3A5E11E701F}" type="pres">
      <dgm:prSet presAssocID="{EC704262-0483-461E-A36C-A01B373C7382}" presName="parentLin" presStyleCnt="0"/>
      <dgm:spPr/>
    </dgm:pt>
    <dgm:pt modelId="{E62EC2B1-08C2-4CA2-BA52-4749784E75CE}" type="pres">
      <dgm:prSet presAssocID="{EC704262-0483-461E-A36C-A01B373C7382}" presName="parentLeftMargin" presStyleLbl="node1" presStyleIdx="2" presStyleCnt="4"/>
      <dgm:spPr/>
    </dgm:pt>
    <dgm:pt modelId="{2C086C82-D63E-4F5C-BCAE-FA15BA67AF25}" type="pres">
      <dgm:prSet presAssocID="{EC704262-0483-461E-A36C-A01B373C7382}" presName="parentText" presStyleLbl="node1" presStyleIdx="3" presStyleCnt="4">
        <dgm:presLayoutVars>
          <dgm:chMax val="0"/>
          <dgm:bulletEnabled val="1"/>
        </dgm:presLayoutVars>
      </dgm:prSet>
      <dgm:spPr/>
    </dgm:pt>
    <dgm:pt modelId="{09744993-94FC-4F62-BA77-5413E9462645}" type="pres">
      <dgm:prSet presAssocID="{EC704262-0483-461E-A36C-A01B373C7382}" presName="negativeSpace" presStyleCnt="0"/>
      <dgm:spPr/>
    </dgm:pt>
    <dgm:pt modelId="{8B94C06B-68BF-4499-A1A2-33293E27E01D}" type="pres">
      <dgm:prSet presAssocID="{EC704262-0483-461E-A36C-A01B373C7382}" presName="childText" presStyleLbl="conFgAcc1" presStyleIdx="3" presStyleCnt="4">
        <dgm:presLayoutVars>
          <dgm:bulletEnabled val="1"/>
        </dgm:presLayoutVars>
      </dgm:prSet>
      <dgm:spPr/>
    </dgm:pt>
  </dgm:ptLst>
  <dgm:cxnLst>
    <dgm:cxn modelId="{EEBE8B01-E298-4CA5-8A57-04BC72797D05}" type="presOf" srcId="{BE7A3452-6B8F-4D8A-9713-A128C2926487}" destId="{6FF660CA-FA50-4FB6-B77D-3DF513016126}" srcOrd="0" destOrd="0" presId="urn:microsoft.com/office/officeart/2005/8/layout/list1"/>
    <dgm:cxn modelId="{F1719109-FE04-47AD-8CCE-BD9E02A48A59}" type="presOf" srcId="{CD7B8A7B-059E-4A9B-86F1-C65ED561E6D3}" destId="{D40A9F88-F279-4F9E-8218-A0731119342C}" srcOrd="1" destOrd="0" presId="urn:microsoft.com/office/officeart/2005/8/layout/list1"/>
    <dgm:cxn modelId="{74DD5A20-375C-4735-9533-43D978AD164C}" type="presOf" srcId="{EC704262-0483-461E-A36C-A01B373C7382}" destId="{E62EC2B1-08C2-4CA2-BA52-4749784E75CE}" srcOrd="0" destOrd="0" presId="urn:microsoft.com/office/officeart/2005/8/layout/list1"/>
    <dgm:cxn modelId="{B6CB883B-722A-467A-ACB3-05BA12B386C3}" type="presOf" srcId="{2A953A0D-BEAD-4887-8C41-7274D8F74A16}" destId="{BD3A84D4-7D47-4375-B5DA-89F02C918171}" srcOrd="1" destOrd="0" presId="urn:microsoft.com/office/officeart/2005/8/layout/list1"/>
    <dgm:cxn modelId="{B0980B46-EF4B-4572-8EC7-24A049D34DAC}" type="presOf" srcId="{EC704262-0483-461E-A36C-A01B373C7382}" destId="{2C086C82-D63E-4F5C-BCAE-FA15BA67AF25}" srcOrd="1" destOrd="0" presId="urn:microsoft.com/office/officeart/2005/8/layout/list1"/>
    <dgm:cxn modelId="{0C5ED477-2581-49FF-AB2D-B3341EA4904A}" srcId="{BE7A3452-6B8F-4D8A-9713-A128C2926487}" destId="{08678380-1F0B-47E3-AF3D-D5F046DE81E9}" srcOrd="1" destOrd="0" parTransId="{B955B36B-0416-4648-A082-B70EB3022480}" sibTransId="{7576CC6E-90B9-4C89-8F80-FAECAFEFBD2E}"/>
    <dgm:cxn modelId="{2E5E3782-300A-4AB8-9882-6BE179A12ED2}" srcId="{BE7A3452-6B8F-4D8A-9713-A128C2926487}" destId="{EC704262-0483-461E-A36C-A01B373C7382}" srcOrd="3" destOrd="0" parTransId="{EC834AF2-7942-498C-9326-17664FB5C131}" sibTransId="{272553D3-2080-4B7F-9A24-A53A3CB0FF21}"/>
    <dgm:cxn modelId="{7024F196-1C60-40D4-AE53-B80681F5C656}" type="presOf" srcId="{2A953A0D-BEAD-4887-8C41-7274D8F74A16}" destId="{F8D86B14-B1F9-457B-8181-C30950FA5B83}" srcOrd="0" destOrd="0" presId="urn:microsoft.com/office/officeart/2005/8/layout/list1"/>
    <dgm:cxn modelId="{ED3D94D3-59C2-4ADA-9E04-51B21E605291}" srcId="{BE7A3452-6B8F-4D8A-9713-A128C2926487}" destId="{CD7B8A7B-059E-4A9B-86F1-C65ED561E6D3}" srcOrd="0" destOrd="0" parTransId="{05C9B725-0233-4D2A-823E-66A548AD3881}" sibTransId="{54F4844F-34A3-4D29-A8FE-A72FDC3FECE7}"/>
    <dgm:cxn modelId="{244A91DA-5260-4438-9FD1-6775DCA3CADA}" type="presOf" srcId="{08678380-1F0B-47E3-AF3D-D5F046DE81E9}" destId="{156FE1A8-FB17-4341-8C35-756F5E90065D}" srcOrd="0" destOrd="0" presId="urn:microsoft.com/office/officeart/2005/8/layout/list1"/>
    <dgm:cxn modelId="{490715F0-E5AE-4D55-AE90-A07F43BAC1F9}" srcId="{BE7A3452-6B8F-4D8A-9713-A128C2926487}" destId="{2A953A0D-BEAD-4887-8C41-7274D8F74A16}" srcOrd="2" destOrd="0" parTransId="{A41029C8-9D25-426B-96A8-7AF79E061598}" sibTransId="{2AE764C0-196D-49F9-BBD9-765B7C8C2F9C}"/>
    <dgm:cxn modelId="{3B45B1F4-297B-4D1C-A946-482E84BD3648}" type="presOf" srcId="{CD7B8A7B-059E-4A9B-86F1-C65ED561E6D3}" destId="{E76CF036-6062-46D4-8660-CA243D33320E}" srcOrd="0" destOrd="0" presId="urn:microsoft.com/office/officeart/2005/8/layout/list1"/>
    <dgm:cxn modelId="{4E57ACFF-AB9B-44EB-BACA-9C90A93C0BCB}" type="presOf" srcId="{08678380-1F0B-47E3-AF3D-D5F046DE81E9}" destId="{94B128A7-FAF0-45E0-BDF1-8625FC203895}" srcOrd="1" destOrd="0" presId="urn:microsoft.com/office/officeart/2005/8/layout/list1"/>
    <dgm:cxn modelId="{5178E7CB-CF87-42AA-8677-7D6AE2DE401A}" type="presParOf" srcId="{6FF660CA-FA50-4FB6-B77D-3DF513016126}" destId="{0881077A-DDF2-4F6A-8E39-7E16546F758A}" srcOrd="0" destOrd="0" presId="urn:microsoft.com/office/officeart/2005/8/layout/list1"/>
    <dgm:cxn modelId="{A66C76E9-2364-4CAD-9AF2-607A7C1B4D44}" type="presParOf" srcId="{0881077A-DDF2-4F6A-8E39-7E16546F758A}" destId="{E76CF036-6062-46D4-8660-CA243D33320E}" srcOrd="0" destOrd="0" presId="urn:microsoft.com/office/officeart/2005/8/layout/list1"/>
    <dgm:cxn modelId="{6D546CEE-D457-4DEF-A06F-C4BAB56260AA}" type="presParOf" srcId="{0881077A-DDF2-4F6A-8E39-7E16546F758A}" destId="{D40A9F88-F279-4F9E-8218-A0731119342C}" srcOrd="1" destOrd="0" presId="urn:microsoft.com/office/officeart/2005/8/layout/list1"/>
    <dgm:cxn modelId="{A2A63191-9300-46A6-A9DB-0CFAECA99C98}" type="presParOf" srcId="{6FF660CA-FA50-4FB6-B77D-3DF513016126}" destId="{3D598BE5-7823-4B45-80EA-0055A131DA31}" srcOrd="1" destOrd="0" presId="urn:microsoft.com/office/officeart/2005/8/layout/list1"/>
    <dgm:cxn modelId="{9DDDCAED-CC53-4419-9F41-D6B98730954F}" type="presParOf" srcId="{6FF660CA-FA50-4FB6-B77D-3DF513016126}" destId="{B271CF85-1590-4B87-B52D-D0ABD2E989B6}" srcOrd="2" destOrd="0" presId="urn:microsoft.com/office/officeart/2005/8/layout/list1"/>
    <dgm:cxn modelId="{2C94B77B-4D5A-46FF-820A-155DF58FF870}" type="presParOf" srcId="{6FF660CA-FA50-4FB6-B77D-3DF513016126}" destId="{289EC975-D234-428E-81CE-09897935A4F4}" srcOrd="3" destOrd="0" presId="urn:microsoft.com/office/officeart/2005/8/layout/list1"/>
    <dgm:cxn modelId="{B4B7DA94-547A-4B53-834E-AEC935CBBE89}" type="presParOf" srcId="{6FF660CA-FA50-4FB6-B77D-3DF513016126}" destId="{814304D8-29AD-4BEC-96C5-CE238078990A}" srcOrd="4" destOrd="0" presId="urn:microsoft.com/office/officeart/2005/8/layout/list1"/>
    <dgm:cxn modelId="{CC9AD697-5D53-4E3A-9CFE-EEE8E8D6AD87}" type="presParOf" srcId="{814304D8-29AD-4BEC-96C5-CE238078990A}" destId="{156FE1A8-FB17-4341-8C35-756F5E90065D}" srcOrd="0" destOrd="0" presId="urn:microsoft.com/office/officeart/2005/8/layout/list1"/>
    <dgm:cxn modelId="{F8D67671-4ED0-4BEE-990C-6152EE550A45}" type="presParOf" srcId="{814304D8-29AD-4BEC-96C5-CE238078990A}" destId="{94B128A7-FAF0-45E0-BDF1-8625FC203895}" srcOrd="1" destOrd="0" presId="urn:microsoft.com/office/officeart/2005/8/layout/list1"/>
    <dgm:cxn modelId="{DDD0C6AC-32D4-4E70-8EFD-C8E29F40721F}" type="presParOf" srcId="{6FF660CA-FA50-4FB6-B77D-3DF513016126}" destId="{E31D9D34-DF85-4E9F-9687-689954AEEE05}" srcOrd="5" destOrd="0" presId="urn:microsoft.com/office/officeart/2005/8/layout/list1"/>
    <dgm:cxn modelId="{28929958-1B95-41F2-98E5-0CDF692A631D}" type="presParOf" srcId="{6FF660CA-FA50-4FB6-B77D-3DF513016126}" destId="{5475F581-DEB2-433D-81B1-EF54D5B22853}" srcOrd="6" destOrd="0" presId="urn:microsoft.com/office/officeart/2005/8/layout/list1"/>
    <dgm:cxn modelId="{9E9CD158-686E-4A61-97AD-320B08000EF3}" type="presParOf" srcId="{6FF660CA-FA50-4FB6-B77D-3DF513016126}" destId="{F2A84547-5CA4-4491-A1D7-3DE8BE96FF10}" srcOrd="7" destOrd="0" presId="urn:microsoft.com/office/officeart/2005/8/layout/list1"/>
    <dgm:cxn modelId="{04504938-5A57-4D97-AD11-AFA47E393CA1}" type="presParOf" srcId="{6FF660CA-FA50-4FB6-B77D-3DF513016126}" destId="{9D907864-DEB4-48DC-8A98-19189FFA6DC3}" srcOrd="8" destOrd="0" presId="urn:microsoft.com/office/officeart/2005/8/layout/list1"/>
    <dgm:cxn modelId="{769B29FD-F535-462C-BF05-9B9088F21AEA}" type="presParOf" srcId="{9D907864-DEB4-48DC-8A98-19189FFA6DC3}" destId="{F8D86B14-B1F9-457B-8181-C30950FA5B83}" srcOrd="0" destOrd="0" presId="urn:microsoft.com/office/officeart/2005/8/layout/list1"/>
    <dgm:cxn modelId="{63E9AA7B-BB63-42C2-B13D-F3B7E946A08B}" type="presParOf" srcId="{9D907864-DEB4-48DC-8A98-19189FFA6DC3}" destId="{BD3A84D4-7D47-4375-B5DA-89F02C918171}" srcOrd="1" destOrd="0" presId="urn:microsoft.com/office/officeart/2005/8/layout/list1"/>
    <dgm:cxn modelId="{F0709452-4E29-49C6-86B7-5D1A4AFB4736}" type="presParOf" srcId="{6FF660CA-FA50-4FB6-B77D-3DF513016126}" destId="{5B583134-CB53-4CC7-A6BA-EE7E20227CA0}" srcOrd="9" destOrd="0" presId="urn:microsoft.com/office/officeart/2005/8/layout/list1"/>
    <dgm:cxn modelId="{EBB597F7-C640-4DD8-96A3-954DEA06DF14}" type="presParOf" srcId="{6FF660CA-FA50-4FB6-B77D-3DF513016126}" destId="{3257E84C-B5BB-4DD1-A8F5-1518148382A0}" srcOrd="10" destOrd="0" presId="urn:microsoft.com/office/officeart/2005/8/layout/list1"/>
    <dgm:cxn modelId="{6E7D072F-7867-4DBD-AEFA-ECC1B1711AF4}" type="presParOf" srcId="{6FF660CA-FA50-4FB6-B77D-3DF513016126}" destId="{DBB16F4D-1ECC-406B-9716-3F65255B9957}" srcOrd="11" destOrd="0" presId="urn:microsoft.com/office/officeart/2005/8/layout/list1"/>
    <dgm:cxn modelId="{B9782078-6172-480B-84C0-2E6315CC8409}" type="presParOf" srcId="{6FF660CA-FA50-4FB6-B77D-3DF513016126}" destId="{37DF58B7-C0C1-464A-B580-B3A5E11E701F}" srcOrd="12" destOrd="0" presId="urn:microsoft.com/office/officeart/2005/8/layout/list1"/>
    <dgm:cxn modelId="{2FBF7408-EAB2-40B8-B210-0F3F22766733}" type="presParOf" srcId="{37DF58B7-C0C1-464A-B580-B3A5E11E701F}" destId="{E62EC2B1-08C2-4CA2-BA52-4749784E75CE}" srcOrd="0" destOrd="0" presId="urn:microsoft.com/office/officeart/2005/8/layout/list1"/>
    <dgm:cxn modelId="{7F638B8E-0163-480A-81FC-A05FC307C104}" type="presParOf" srcId="{37DF58B7-C0C1-464A-B580-B3A5E11E701F}" destId="{2C086C82-D63E-4F5C-BCAE-FA15BA67AF25}" srcOrd="1" destOrd="0" presId="urn:microsoft.com/office/officeart/2005/8/layout/list1"/>
    <dgm:cxn modelId="{99754A7A-F98A-4062-AEBF-8765C2BBB5A6}" type="presParOf" srcId="{6FF660CA-FA50-4FB6-B77D-3DF513016126}" destId="{09744993-94FC-4F62-BA77-5413E9462645}" srcOrd="13" destOrd="0" presId="urn:microsoft.com/office/officeart/2005/8/layout/list1"/>
    <dgm:cxn modelId="{2265AE51-7433-4965-9E9C-9D57C47CE42B}" type="presParOf" srcId="{6FF660CA-FA50-4FB6-B77D-3DF513016126}" destId="{8B94C06B-68BF-4499-A1A2-33293E27E01D}"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71CF85-1590-4B87-B52D-D0ABD2E989B6}">
      <dsp:nvSpPr>
        <dsp:cNvPr id="0" name=""/>
        <dsp:cNvSpPr/>
      </dsp:nvSpPr>
      <dsp:spPr>
        <a:xfrm>
          <a:off x="0" y="417420"/>
          <a:ext cx="11292840" cy="57960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sp>
    <dsp:sp modelId="{D40A9F88-F279-4F9E-8218-A0731119342C}">
      <dsp:nvSpPr>
        <dsp:cNvPr id="0" name=""/>
        <dsp:cNvSpPr/>
      </dsp:nvSpPr>
      <dsp:spPr>
        <a:xfrm>
          <a:off x="564642" y="77939"/>
          <a:ext cx="7904988" cy="678960"/>
        </a:xfrm>
        <a:prstGeom prst="roundRect">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298790" tIns="0" rIns="298790" bIns="0" numCol="1" spcCol="1270" anchor="ctr" anchorCtr="0">
          <a:noAutofit/>
        </a:bodyPr>
        <a:lstStyle/>
        <a:p>
          <a:pPr marL="0" lvl="0" indent="0" algn="l" defTabSz="1022350">
            <a:lnSpc>
              <a:spcPct val="90000"/>
            </a:lnSpc>
            <a:spcBef>
              <a:spcPct val="0"/>
            </a:spcBef>
            <a:spcAft>
              <a:spcPct val="35000"/>
            </a:spcAft>
            <a:buNone/>
          </a:pPr>
          <a:r>
            <a:rPr lang="en-GB" sz="2300" kern="1200"/>
            <a:t>Section 1 – Choosing the Right Approach</a:t>
          </a:r>
          <a:endParaRPr lang="en-US" sz="2300" kern="1200"/>
        </a:p>
      </dsp:txBody>
      <dsp:txXfrm>
        <a:off x="597786" y="111083"/>
        <a:ext cx="7838700" cy="612672"/>
      </dsp:txXfrm>
    </dsp:sp>
    <dsp:sp modelId="{5475F581-DEB2-433D-81B1-EF54D5B22853}">
      <dsp:nvSpPr>
        <dsp:cNvPr id="0" name=""/>
        <dsp:cNvSpPr/>
      </dsp:nvSpPr>
      <dsp:spPr>
        <a:xfrm>
          <a:off x="0" y="1460700"/>
          <a:ext cx="11292840" cy="57960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sp>
    <dsp:sp modelId="{94B128A7-FAF0-45E0-BDF1-8625FC203895}">
      <dsp:nvSpPr>
        <dsp:cNvPr id="0" name=""/>
        <dsp:cNvSpPr/>
      </dsp:nvSpPr>
      <dsp:spPr>
        <a:xfrm>
          <a:off x="564642" y="1121219"/>
          <a:ext cx="7904988" cy="678960"/>
        </a:xfrm>
        <a:prstGeom prst="roundRect">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298790" tIns="0" rIns="298790" bIns="0" numCol="1" spcCol="1270" anchor="ctr" anchorCtr="0">
          <a:noAutofit/>
        </a:bodyPr>
        <a:lstStyle/>
        <a:p>
          <a:pPr marL="0" lvl="0" indent="0" algn="l" defTabSz="1022350">
            <a:lnSpc>
              <a:spcPct val="90000"/>
            </a:lnSpc>
            <a:spcBef>
              <a:spcPct val="0"/>
            </a:spcBef>
            <a:spcAft>
              <a:spcPct val="35000"/>
            </a:spcAft>
            <a:buNone/>
          </a:pPr>
          <a:r>
            <a:rPr lang="en-GB" sz="2300" kern="1200"/>
            <a:t>Section 2 – Findings a Needle in a Haystack</a:t>
          </a:r>
          <a:endParaRPr lang="en-US" sz="2300" kern="1200"/>
        </a:p>
      </dsp:txBody>
      <dsp:txXfrm>
        <a:off x="597786" y="1154363"/>
        <a:ext cx="7838700" cy="612672"/>
      </dsp:txXfrm>
    </dsp:sp>
    <dsp:sp modelId="{3257E84C-B5BB-4DD1-A8F5-1518148382A0}">
      <dsp:nvSpPr>
        <dsp:cNvPr id="0" name=""/>
        <dsp:cNvSpPr/>
      </dsp:nvSpPr>
      <dsp:spPr>
        <a:xfrm>
          <a:off x="0" y="2503980"/>
          <a:ext cx="11292840" cy="57960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sp>
    <dsp:sp modelId="{BD3A84D4-7D47-4375-B5DA-89F02C918171}">
      <dsp:nvSpPr>
        <dsp:cNvPr id="0" name=""/>
        <dsp:cNvSpPr/>
      </dsp:nvSpPr>
      <dsp:spPr>
        <a:xfrm>
          <a:off x="564642" y="2164500"/>
          <a:ext cx="7904988" cy="678960"/>
        </a:xfrm>
        <a:prstGeom prst="roundRect">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298790" tIns="0" rIns="298790" bIns="0" numCol="1" spcCol="1270" anchor="ctr" anchorCtr="0">
          <a:noAutofit/>
        </a:bodyPr>
        <a:lstStyle/>
        <a:p>
          <a:pPr marL="0" lvl="0" indent="0" algn="l" defTabSz="1022350">
            <a:lnSpc>
              <a:spcPct val="90000"/>
            </a:lnSpc>
            <a:spcBef>
              <a:spcPct val="0"/>
            </a:spcBef>
            <a:spcAft>
              <a:spcPct val="35000"/>
            </a:spcAft>
            <a:buNone/>
          </a:pPr>
          <a:r>
            <a:rPr lang="en-GB" sz="2300" kern="1200"/>
            <a:t>Section 3 – Now for the Solutions</a:t>
          </a:r>
          <a:endParaRPr lang="en-US" sz="2300" kern="1200"/>
        </a:p>
      </dsp:txBody>
      <dsp:txXfrm>
        <a:off x="597786" y="2197644"/>
        <a:ext cx="7838700" cy="612672"/>
      </dsp:txXfrm>
    </dsp:sp>
    <dsp:sp modelId="{8B94C06B-68BF-4499-A1A2-33293E27E01D}">
      <dsp:nvSpPr>
        <dsp:cNvPr id="0" name=""/>
        <dsp:cNvSpPr/>
      </dsp:nvSpPr>
      <dsp:spPr>
        <a:xfrm>
          <a:off x="0" y="3547260"/>
          <a:ext cx="11292840" cy="57960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sp>
    <dsp:sp modelId="{2C086C82-D63E-4F5C-BCAE-FA15BA67AF25}">
      <dsp:nvSpPr>
        <dsp:cNvPr id="0" name=""/>
        <dsp:cNvSpPr/>
      </dsp:nvSpPr>
      <dsp:spPr>
        <a:xfrm>
          <a:off x="564642" y="3207780"/>
          <a:ext cx="7904988" cy="678960"/>
        </a:xfrm>
        <a:prstGeom prst="roundRect">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298790" tIns="0" rIns="298790" bIns="0" numCol="1" spcCol="1270" anchor="ctr" anchorCtr="0">
          <a:noAutofit/>
        </a:bodyPr>
        <a:lstStyle/>
        <a:p>
          <a:pPr marL="0" lvl="0" indent="0" algn="l" defTabSz="1022350">
            <a:lnSpc>
              <a:spcPct val="90000"/>
            </a:lnSpc>
            <a:spcBef>
              <a:spcPct val="0"/>
            </a:spcBef>
            <a:spcAft>
              <a:spcPct val="35000"/>
            </a:spcAft>
            <a:buNone/>
          </a:pPr>
          <a:r>
            <a:rPr lang="en-GB" sz="2300" kern="1200"/>
            <a:t>Section 4 – Creating Value</a:t>
          </a:r>
          <a:endParaRPr lang="en-US" sz="2300" kern="1200"/>
        </a:p>
      </dsp:txBody>
      <dsp:txXfrm>
        <a:off x="597786" y="3240924"/>
        <a:ext cx="7838700" cy="6126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D69C97-483A-4F18-A98F-EAAD9C9DEB54}">
      <dsp:nvSpPr>
        <dsp:cNvPr id="0" name=""/>
        <dsp:cNvSpPr/>
      </dsp:nvSpPr>
      <dsp:spPr>
        <a:xfrm>
          <a:off x="0" y="0"/>
          <a:ext cx="6502400" cy="1192106"/>
        </a:xfrm>
        <a:prstGeom prst="roundRect">
          <a:avLst>
            <a:gd name="adj" fmla="val 10000"/>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dirty="0"/>
            <a:t>Human Resource Management</a:t>
          </a:r>
        </a:p>
      </dsp:txBody>
      <dsp:txXfrm>
        <a:off x="34916" y="34916"/>
        <a:ext cx="5115290" cy="1122274"/>
      </dsp:txXfrm>
    </dsp:sp>
    <dsp:sp modelId="{7E9AB518-363D-4DA2-80C1-AF464D7425F8}">
      <dsp:nvSpPr>
        <dsp:cNvPr id="0" name=""/>
        <dsp:cNvSpPr/>
      </dsp:nvSpPr>
      <dsp:spPr>
        <a:xfrm>
          <a:off x="544575" y="1408853"/>
          <a:ext cx="6502400" cy="1192106"/>
        </a:xfrm>
        <a:prstGeom prst="roundRect">
          <a:avLst>
            <a:gd name="adj" fmla="val 10000"/>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dirty="0"/>
            <a:t>Learning Opportunities</a:t>
          </a:r>
        </a:p>
      </dsp:txBody>
      <dsp:txXfrm>
        <a:off x="579491" y="1443769"/>
        <a:ext cx="5113122" cy="1122274"/>
      </dsp:txXfrm>
    </dsp:sp>
    <dsp:sp modelId="{82483688-22B5-4469-BC98-0081C0E0C3B8}">
      <dsp:nvSpPr>
        <dsp:cNvPr id="0" name=""/>
        <dsp:cNvSpPr/>
      </dsp:nvSpPr>
      <dsp:spPr>
        <a:xfrm>
          <a:off x="1081024" y="2817706"/>
          <a:ext cx="6502400" cy="1192106"/>
        </a:xfrm>
        <a:prstGeom prst="roundRect">
          <a:avLst>
            <a:gd name="adj" fmla="val 10000"/>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dirty="0"/>
            <a:t>Private or Public Sector Organisations?</a:t>
          </a:r>
        </a:p>
      </dsp:txBody>
      <dsp:txXfrm>
        <a:off x="1115940" y="2852622"/>
        <a:ext cx="5121250" cy="1122274"/>
      </dsp:txXfrm>
    </dsp:sp>
    <dsp:sp modelId="{6051BEDF-934D-475E-BDA5-B1FB4A5EFB18}">
      <dsp:nvSpPr>
        <dsp:cNvPr id="0" name=""/>
        <dsp:cNvSpPr/>
      </dsp:nvSpPr>
      <dsp:spPr>
        <a:xfrm>
          <a:off x="1625599" y="4226560"/>
          <a:ext cx="6502400" cy="1192106"/>
        </a:xfrm>
        <a:prstGeom prst="roundRect">
          <a:avLst>
            <a:gd name="adj" fmla="val 10000"/>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dirty="0"/>
            <a:t>A Comparison of Training Needs in the Public and Private Sector</a:t>
          </a:r>
        </a:p>
      </dsp:txBody>
      <dsp:txXfrm>
        <a:off x="1660515" y="4261476"/>
        <a:ext cx="5113122" cy="1122274"/>
      </dsp:txXfrm>
    </dsp:sp>
    <dsp:sp modelId="{8CB0E680-0BFC-476E-8F1C-59E224B9F2E3}">
      <dsp:nvSpPr>
        <dsp:cNvPr id="0" name=""/>
        <dsp:cNvSpPr/>
      </dsp:nvSpPr>
      <dsp:spPr>
        <a:xfrm>
          <a:off x="5727530" y="913045"/>
          <a:ext cx="774869" cy="774869"/>
        </a:xfrm>
        <a:prstGeom prst="downArrow">
          <a:avLst>
            <a:gd name="adj1" fmla="val 55000"/>
            <a:gd name="adj2" fmla="val 45000"/>
          </a:avLst>
        </a:prstGeom>
        <a:solidFill>
          <a:schemeClr val="lt1">
            <a:alpha val="90000"/>
            <a:tint val="40000"/>
            <a:hueOff val="0"/>
            <a:satOff val="0"/>
            <a:lumOff val="0"/>
            <a:alphaOff val="0"/>
          </a:schemeClr>
        </a:solidFill>
        <a:ln w="22225" cap="rnd" cmpd="sng" algn="ctr">
          <a:solidFill>
            <a:schemeClr val="accent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5901876" y="913045"/>
        <a:ext cx="426177" cy="583089"/>
      </dsp:txXfrm>
    </dsp:sp>
    <dsp:sp modelId="{4C7197DE-9C89-4335-B1F1-724303CFB2E5}">
      <dsp:nvSpPr>
        <dsp:cNvPr id="0" name=""/>
        <dsp:cNvSpPr/>
      </dsp:nvSpPr>
      <dsp:spPr>
        <a:xfrm>
          <a:off x="6272106" y="2321898"/>
          <a:ext cx="774869" cy="774869"/>
        </a:xfrm>
        <a:prstGeom prst="downArrow">
          <a:avLst>
            <a:gd name="adj1" fmla="val 55000"/>
            <a:gd name="adj2" fmla="val 45000"/>
          </a:avLst>
        </a:prstGeom>
        <a:solidFill>
          <a:schemeClr val="lt1">
            <a:alpha val="90000"/>
            <a:tint val="40000"/>
            <a:hueOff val="0"/>
            <a:satOff val="0"/>
            <a:lumOff val="0"/>
            <a:alphaOff val="0"/>
          </a:schemeClr>
        </a:solidFill>
        <a:ln w="22225" cap="rnd" cmpd="sng" algn="ctr">
          <a:solidFill>
            <a:schemeClr val="accent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446452" y="2321898"/>
        <a:ext cx="426177" cy="583089"/>
      </dsp:txXfrm>
    </dsp:sp>
    <dsp:sp modelId="{3C753971-4E7E-41F1-BA0E-0CD2BBB6EF59}">
      <dsp:nvSpPr>
        <dsp:cNvPr id="0" name=""/>
        <dsp:cNvSpPr/>
      </dsp:nvSpPr>
      <dsp:spPr>
        <a:xfrm>
          <a:off x="6808554" y="3730752"/>
          <a:ext cx="774869" cy="774869"/>
        </a:xfrm>
        <a:prstGeom prst="downArrow">
          <a:avLst>
            <a:gd name="adj1" fmla="val 55000"/>
            <a:gd name="adj2" fmla="val 45000"/>
          </a:avLst>
        </a:prstGeom>
        <a:solidFill>
          <a:schemeClr val="lt1">
            <a:alpha val="90000"/>
            <a:tint val="40000"/>
            <a:hueOff val="0"/>
            <a:satOff val="0"/>
            <a:lumOff val="0"/>
            <a:alphaOff val="0"/>
          </a:schemeClr>
        </a:solidFill>
        <a:ln w="22225" cap="rnd" cmpd="sng" algn="ctr">
          <a:solidFill>
            <a:schemeClr val="accent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982900" y="3730752"/>
        <a:ext cx="426177" cy="5830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FC64DB-4EB7-49B8-9DC7-615CDEF8D802}">
      <dsp:nvSpPr>
        <dsp:cNvPr id="0" name=""/>
        <dsp:cNvSpPr/>
      </dsp:nvSpPr>
      <dsp:spPr>
        <a:xfrm>
          <a:off x="5652" y="0"/>
          <a:ext cx="5437190" cy="44406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40030" tIns="240030" rIns="240030" bIns="240030" numCol="1" spcCol="1270" anchor="ctr" anchorCtr="0">
          <a:noAutofit/>
        </a:bodyPr>
        <a:lstStyle/>
        <a:p>
          <a:pPr marL="0" lvl="0" indent="0" algn="ctr" defTabSz="2800350">
            <a:lnSpc>
              <a:spcPct val="90000"/>
            </a:lnSpc>
            <a:spcBef>
              <a:spcPct val="0"/>
            </a:spcBef>
            <a:spcAft>
              <a:spcPct val="35000"/>
            </a:spcAft>
            <a:buNone/>
          </a:pPr>
          <a:r>
            <a:rPr lang="en-GB" sz="6300" kern="1200" dirty="0"/>
            <a:t>Quantitative</a:t>
          </a:r>
        </a:p>
      </dsp:txBody>
      <dsp:txXfrm>
        <a:off x="5652" y="0"/>
        <a:ext cx="5437190" cy="1332180"/>
      </dsp:txXfrm>
    </dsp:sp>
    <dsp:sp modelId="{6000590B-1B29-4D5F-8229-FD181D1FBD70}">
      <dsp:nvSpPr>
        <dsp:cNvPr id="0" name=""/>
        <dsp:cNvSpPr/>
      </dsp:nvSpPr>
      <dsp:spPr>
        <a:xfrm>
          <a:off x="549371" y="1332559"/>
          <a:ext cx="4349752" cy="87240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51435" rIns="68580" bIns="51435" numCol="1" spcCol="1270" anchor="ctr" anchorCtr="0">
          <a:noAutofit/>
        </a:bodyPr>
        <a:lstStyle/>
        <a:p>
          <a:pPr marL="0" lvl="0" indent="0" algn="ctr" defTabSz="1200150">
            <a:lnSpc>
              <a:spcPct val="90000"/>
            </a:lnSpc>
            <a:spcBef>
              <a:spcPct val="0"/>
            </a:spcBef>
            <a:spcAft>
              <a:spcPct val="35000"/>
            </a:spcAft>
            <a:buNone/>
          </a:pPr>
          <a:r>
            <a:rPr lang="en-GB" sz="2700" kern="1200" dirty="0"/>
            <a:t>Numerical way to test a hypothesis</a:t>
          </a:r>
        </a:p>
      </dsp:txBody>
      <dsp:txXfrm>
        <a:off x="574923" y="1358111"/>
        <a:ext cx="4298648" cy="821296"/>
      </dsp:txXfrm>
    </dsp:sp>
    <dsp:sp modelId="{A4823C6C-B807-4A59-BFF5-0B98E8C1D6AE}">
      <dsp:nvSpPr>
        <dsp:cNvPr id="0" name=""/>
        <dsp:cNvSpPr/>
      </dsp:nvSpPr>
      <dsp:spPr>
        <a:xfrm>
          <a:off x="549371" y="2339174"/>
          <a:ext cx="4349752" cy="87240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51435" rIns="68580" bIns="51435" numCol="1" spcCol="1270" anchor="ctr" anchorCtr="0">
          <a:noAutofit/>
        </a:bodyPr>
        <a:lstStyle/>
        <a:p>
          <a:pPr marL="0" lvl="0" indent="0" algn="ctr" defTabSz="1200150">
            <a:lnSpc>
              <a:spcPct val="90000"/>
            </a:lnSpc>
            <a:spcBef>
              <a:spcPct val="0"/>
            </a:spcBef>
            <a:spcAft>
              <a:spcPct val="35000"/>
            </a:spcAft>
            <a:buNone/>
          </a:pPr>
          <a:r>
            <a:rPr lang="en-GB" sz="2700" kern="1200" dirty="0"/>
            <a:t>Closed questions</a:t>
          </a:r>
        </a:p>
      </dsp:txBody>
      <dsp:txXfrm>
        <a:off x="574923" y="2364726"/>
        <a:ext cx="4298648" cy="821296"/>
      </dsp:txXfrm>
    </dsp:sp>
    <dsp:sp modelId="{85300233-231A-4955-A2FD-C6D9E98266F6}">
      <dsp:nvSpPr>
        <dsp:cNvPr id="0" name=""/>
        <dsp:cNvSpPr/>
      </dsp:nvSpPr>
      <dsp:spPr>
        <a:xfrm>
          <a:off x="549371" y="3345790"/>
          <a:ext cx="4349752" cy="87240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51435" rIns="68580" bIns="51435" numCol="1" spcCol="1270" anchor="ctr" anchorCtr="0">
          <a:noAutofit/>
        </a:bodyPr>
        <a:lstStyle/>
        <a:p>
          <a:pPr marL="0" lvl="0" indent="0" algn="ctr" defTabSz="1200150">
            <a:lnSpc>
              <a:spcPct val="90000"/>
            </a:lnSpc>
            <a:spcBef>
              <a:spcPct val="0"/>
            </a:spcBef>
            <a:spcAft>
              <a:spcPct val="35000"/>
            </a:spcAft>
            <a:buNone/>
          </a:pPr>
          <a:r>
            <a:rPr lang="en-GB" sz="2700" kern="1200" dirty="0"/>
            <a:t>Logical Arguments</a:t>
          </a:r>
        </a:p>
      </dsp:txBody>
      <dsp:txXfrm>
        <a:off x="574923" y="3371342"/>
        <a:ext cx="4298648" cy="821296"/>
      </dsp:txXfrm>
    </dsp:sp>
    <dsp:sp modelId="{AF21723C-061F-4581-95D8-25397A09D303}">
      <dsp:nvSpPr>
        <dsp:cNvPr id="0" name=""/>
        <dsp:cNvSpPr/>
      </dsp:nvSpPr>
      <dsp:spPr>
        <a:xfrm>
          <a:off x="5850632" y="0"/>
          <a:ext cx="5437190" cy="44406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40030" tIns="240030" rIns="240030" bIns="240030" numCol="1" spcCol="1270" anchor="ctr" anchorCtr="0">
          <a:noAutofit/>
        </a:bodyPr>
        <a:lstStyle/>
        <a:p>
          <a:pPr marL="0" lvl="0" indent="0" algn="ctr" defTabSz="2800350">
            <a:lnSpc>
              <a:spcPct val="90000"/>
            </a:lnSpc>
            <a:spcBef>
              <a:spcPct val="0"/>
            </a:spcBef>
            <a:spcAft>
              <a:spcPct val="35000"/>
            </a:spcAft>
            <a:buNone/>
          </a:pPr>
          <a:r>
            <a:rPr lang="en-GB" sz="6300" kern="1200" dirty="0"/>
            <a:t>Qualitative</a:t>
          </a:r>
        </a:p>
      </dsp:txBody>
      <dsp:txXfrm>
        <a:off x="5850632" y="0"/>
        <a:ext cx="5437190" cy="1332180"/>
      </dsp:txXfrm>
    </dsp:sp>
    <dsp:sp modelId="{0D8B96E0-D4AC-40A9-AA73-B3AB018AE4A0}">
      <dsp:nvSpPr>
        <dsp:cNvPr id="0" name=""/>
        <dsp:cNvSpPr/>
      </dsp:nvSpPr>
      <dsp:spPr>
        <a:xfrm>
          <a:off x="6394351" y="1332559"/>
          <a:ext cx="4349752" cy="87240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51435" rIns="68580" bIns="51435" numCol="1" spcCol="1270" anchor="ctr" anchorCtr="0">
          <a:noAutofit/>
        </a:bodyPr>
        <a:lstStyle/>
        <a:p>
          <a:pPr marL="0" lvl="0" indent="0" algn="ctr" defTabSz="1200150">
            <a:lnSpc>
              <a:spcPct val="90000"/>
            </a:lnSpc>
            <a:spcBef>
              <a:spcPct val="0"/>
            </a:spcBef>
            <a:spcAft>
              <a:spcPct val="35000"/>
            </a:spcAft>
            <a:buNone/>
          </a:pPr>
          <a:r>
            <a:rPr lang="en-GB" sz="2700" kern="1200" dirty="0"/>
            <a:t>Wordy</a:t>
          </a:r>
        </a:p>
      </dsp:txBody>
      <dsp:txXfrm>
        <a:off x="6419903" y="1358111"/>
        <a:ext cx="4298648" cy="821296"/>
      </dsp:txXfrm>
    </dsp:sp>
    <dsp:sp modelId="{D049F7A5-E468-49B0-AC97-B99F4327BD61}">
      <dsp:nvSpPr>
        <dsp:cNvPr id="0" name=""/>
        <dsp:cNvSpPr/>
      </dsp:nvSpPr>
      <dsp:spPr>
        <a:xfrm>
          <a:off x="6394351" y="2339174"/>
          <a:ext cx="4349752" cy="87240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51435" rIns="68580" bIns="51435" numCol="1" spcCol="1270" anchor="ctr" anchorCtr="0">
          <a:noAutofit/>
        </a:bodyPr>
        <a:lstStyle/>
        <a:p>
          <a:pPr marL="0" lvl="0" indent="0" algn="ctr" defTabSz="1200150">
            <a:lnSpc>
              <a:spcPct val="90000"/>
            </a:lnSpc>
            <a:spcBef>
              <a:spcPct val="0"/>
            </a:spcBef>
            <a:spcAft>
              <a:spcPct val="35000"/>
            </a:spcAft>
            <a:buNone/>
          </a:pPr>
          <a:r>
            <a:rPr lang="en-GB" sz="2700" kern="1200" dirty="0"/>
            <a:t>Explanation in Nature (understand an idea)</a:t>
          </a:r>
        </a:p>
      </dsp:txBody>
      <dsp:txXfrm>
        <a:off x="6419903" y="2364726"/>
        <a:ext cx="4298648" cy="821296"/>
      </dsp:txXfrm>
    </dsp:sp>
    <dsp:sp modelId="{01F4F5AA-232A-4359-A979-068A42BDA057}">
      <dsp:nvSpPr>
        <dsp:cNvPr id="0" name=""/>
        <dsp:cNvSpPr/>
      </dsp:nvSpPr>
      <dsp:spPr>
        <a:xfrm>
          <a:off x="6394351" y="3345790"/>
          <a:ext cx="4349752" cy="87240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51435" rIns="68580" bIns="51435" numCol="1" spcCol="1270" anchor="ctr" anchorCtr="0">
          <a:noAutofit/>
        </a:bodyPr>
        <a:lstStyle/>
        <a:p>
          <a:pPr marL="0" lvl="0" indent="0" algn="ctr" defTabSz="1200150">
            <a:lnSpc>
              <a:spcPct val="90000"/>
            </a:lnSpc>
            <a:spcBef>
              <a:spcPct val="0"/>
            </a:spcBef>
            <a:spcAft>
              <a:spcPct val="35000"/>
            </a:spcAft>
            <a:buNone/>
          </a:pPr>
          <a:r>
            <a:rPr lang="en-GB" sz="2700" kern="1200" dirty="0"/>
            <a:t>Open ended questions</a:t>
          </a:r>
        </a:p>
      </dsp:txBody>
      <dsp:txXfrm>
        <a:off x="6419903" y="3371342"/>
        <a:ext cx="4298648" cy="8212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D2D534-B1BC-4EC8-865F-E4FF7A38CB45}">
      <dsp:nvSpPr>
        <dsp:cNvPr id="0" name=""/>
        <dsp:cNvSpPr/>
      </dsp:nvSpPr>
      <dsp:spPr>
        <a:xfrm>
          <a:off x="1893" y="1522479"/>
          <a:ext cx="2509899" cy="2509899"/>
        </a:xfrm>
        <a:prstGeom prst="ellipse">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b="1" kern="1200" dirty="0"/>
            <a:t>Quantitative</a:t>
          </a:r>
        </a:p>
      </dsp:txBody>
      <dsp:txXfrm>
        <a:off x="369459" y="1890045"/>
        <a:ext cx="1774767" cy="1774767"/>
      </dsp:txXfrm>
    </dsp:sp>
    <dsp:sp modelId="{22E683DE-4F2E-4599-9C0F-B05F2AB1342F}">
      <dsp:nvSpPr>
        <dsp:cNvPr id="0" name=""/>
        <dsp:cNvSpPr/>
      </dsp:nvSpPr>
      <dsp:spPr>
        <a:xfrm>
          <a:off x="2715596" y="2049558"/>
          <a:ext cx="1455741" cy="1455741"/>
        </a:xfrm>
        <a:prstGeom prst="mathPlus">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2908554" y="2606233"/>
        <a:ext cx="1069825" cy="342391"/>
      </dsp:txXfrm>
    </dsp:sp>
    <dsp:sp modelId="{182C541C-0ED0-407F-AF1E-6E999AC40F39}">
      <dsp:nvSpPr>
        <dsp:cNvPr id="0" name=""/>
        <dsp:cNvSpPr/>
      </dsp:nvSpPr>
      <dsp:spPr>
        <a:xfrm>
          <a:off x="4375141" y="1522479"/>
          <a:ext cx="2509899" cy="2509899"/>
        </a:xfrm>
        <a:prstGeom prst="ellipse">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b="1" kern="1200" dirty="0"/>
            <a:t>Qualitative</a:t>
          </a:r>
        </a:p>
      </dsp:txBody>
      <dsp:txXfrm>
        <a:off x="4742707" y="1890045"/>
        <a:ext cx="1774767" cy="1774767"/>
      </dsp:txXfrm>
    </dsp:sp>
    <dsp:sp modelId="{1A8E3CCC-7161-443E-9512-5BA6197B1D44}">
      <dsp:nvSpPr>
        <dsp:cNvPr id="0" name=""/>
        <dsp:cNvSpPr/>
      </dsp:nvSpPr>
      <dsp:spPr>
        <a:xfrm>
          <a:off x="7088844" y="2049558"/>
          <a:ext cx="1455741" cy="1455741"/>
        </a:xfrm>
        <a:prstGeom prst="mathEqual">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7281802" y="2349441"/>
        <a:ext cx="1069825" cy="855975"/>
      </dsp:txXfrm>
    </dsp:sp>
    <dsp:sp modelId="{7A425D14-BEC0-4BDC-9C10-D55BF4711C74}">
      <dsp:nvSpPr>
        <dsp:cNvPr id="0" name=""/>
        <dsp:cNvSpPr/>
      </dsp:nvSpPr>
      <dsp:spPr>
        <a:xfrm>
          <a:off x="8748390" y="1522479"/>
          <a:ext cx="2509899" cy="2509899"/>
        </a:xfrm>
        <a:prstGeom prst="ellipse">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b="1" kern="1200" dirty="0"/>
            <a:t>Mixed Methods Approach</a:t>
          </a:r>
        </a:p>
      </dsp:txBody>
      <dsp:txXfrm>
        <a:off x="9115956" y="1890045"/>
        <a:ext cx="1774767" cy="17747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179F7F-CF34-4F24-ABA7-0213B1E21525}">
      <dsp:nvSpPr>
        <dsp:cNvPr id="0" name=""/>
        <dsp:cNvSpPr/>
      </dsp:nvSpPr>
      <dsp:spPr>
        <a:xfrm>
          <a:off x="9806" y="1834008"/>
          <a:ext cx="2931144" cy="1758686"/>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Quantitative</a:t>
          </a:r>
        </a:p>
      </dsp:txBody>
      <dsp:txXfrm>
        <a:off x="61316" y="1885518"/>
        <a:ext cx="2828124" cy="1655666"/>
      </dsp:txXfrm>
    </dsp:sp>
    <dsp:sp modelId="{C8B74FD0-96B8-431F-97A4-6DEA8B510253}">
      <dsp:nvSpPr>
        <dsp:cNvPr id="0" name=""/>
        <dsp:cNvSpPr/>
      </dsp:nvSpPr>
      <dsp:spPr>
        <a:xfrm>
          <a:off x="3234065" y="2349889"/>
          <a:ext cx="621402" cy="726923"/>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3234065" y="2495274"/>
        <a:ext cx="434981" cy="436153"/>
      </dsp:txXfrm>
    </dsp:sp>
    <dsp:sp modelId="{8C155883-EF1A-4165-9D68-E67B5BC1503D}">
      <dsp:nvSpPr>
        <dsp:cNvPr id="0" name=""/>
        <dsp:cNvSpPr/>
      </dsp:nvSpPr>
      <dsp:spPr>
        <a:xfrm>
          <a:off x="4113408" y="1834008"/>
          <a:ext cx="2931144" cy="1758686"/>
        </a:xfrm>
        <a:prstGeom prst="roundRect">
          <a:avLst>
            <a:gd name="adj" fmla="val 10000"/>
          </a:avLst>
        </a:prstGeom>
        <a:solidFill>
          <a:schemeClr val="accent2">
            <a:hueOff val="-745697"/>
            <a:satOff val="-248"/>
            <a:lumOff val="352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Surveys</a:t>
          </a:r>
        </a:p>
      </dsp:txBody>
      <dsp:txXfrm>
        <a:off x="4164918" y="1885518"/>
        <a:ext cx="2828124" cy="1655666"/>
      </dsp:txXfrm>
    </dsp:sp>
    <dsp:sp modelId="{19A409CC-278B-41AB-B0D3-8D57C036A0D3}">
      <dsp:nvSpPr>
        <dsp:cNvPr id="0" name=""/>
        <dsp:cNvSpPr/>
      </dsp:nvSpPr>
      <dsp:spPr>
        <a:xfrm>
          <a:off x="7337667" y="2349889"/>
          <a:ext cx="621402" cy="726923"/>
        </a:xfrm>
        <a:prstGeom prst="rightArrow">
          <a:avLst>
            <a:gd name="adj1" fmla="val 60000"/>
            <a:gd name="adj2" fmla="val 50000"/>
          </a:avLst>
        </a:prstGeom>
        <a:solidFill>
          <a:schemeClr val="accent2">
            <a:hueOff val="-1491394"/>
            <a:satOff val="-496"/>
            <a:lumOff val="705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7337667" y="2495274"/>
        <a:ext cx="434981" cy="436153"/>
      </dsp:txXfrm>
    </dsp:sp>
    <dsp:sp modelId="{6D721F1B-A667-428B-9454-B1E2A93D4071}">
      <dsp:nvSpPr>
        <dsp:cNvPr id="0" name=""/>
        <dsp:cNvSpPr/>
      </dsp:nvSpPr>
      <dsp:spPr>
        <a:xfrm>
          <a:off x="8217010" y="1834008"/>
          <a:ext cx="2931144" cy="1758686"/>
        </a:xfrm>
        <a:prstGeom prst="roundRect">
          <a:avLst>
            <a:gd name="adj" fmla="val 10000"/>
          </a:avLst>
        </a:prstGeom>
        <a:solidFill>
          <a:schemeClr val="accent2">
            <a:hueOff val="-1491394"/>
            <a:satOff val="-496"/>
            <a:lumOff val="705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MS Forms</a:t>
          </a:r>
        </a:p>
        <a:p>
          <a:pPr marL="0" lvl="0" indent="0" algn="ctr" defTabSz="1244600">
            <a:lnSpc>
              <a:spcPct val="90000"/>
            </a:lnSpc>
            <a:spcBef>
              <a:spcPct val="0"/>
            </a:spcBef>
            <a:spcAft>
              <a:spcPct val="35000"/>
            </a:spcAft>
            <a:buNone/>
          </a:pPr>
          <a:r>
            <a:rPr lang="en-GB" sz="2800" kern="1200" dirty="0"/>
            <a:t>Survey Monkey</a:t>
          </a:r>
        </a:p>
        <a:p>
          <a:pPr marL="0" lvl="0" indent="0" algn="ctr" defTabSz="1244600">
            <a:lnSpc>
              <a:spcPct val="90000"/>
            </a:lnSpc>
            <a:spcBef>
              <a:spcPct val="0"/>
            </a:spcBef>
            <a:spcAft>
              <a:spcPct val="35000"/>
            </a:spcAft>
            <a:buNone/>
          </a:pPr>
          <a:r>
            <a:rPr lang="en-GB" sz="2800" kern="1200" dirty="0"/>
            <a:t>Smart Survey.com</a:t>
          </a:r>
        </a:p>
      </dsp:txBody>
      <dsp:txXfrm>
        <a:off x="8268520" y="1885518"/>
        <a:ext cx="2828124" cy="16556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658C6D-91AE-45FE-A64B-BDC56E82E16B}">
      <dsp:nvSpPr>
        <dsp:cNvPr id="0" name=""/>
        <dsp:cNvSpPr/>
      </dsp:nvSpPr>
      <dsp:spPr>
        <a:xfrm>
          <a:off x="9806" y="1358759"/>
          <a:ext cx="2931144" cy="1758686"/>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Qualitative</a:t>
          </a:r>
        </a:p>
      </dsp:txBody>
      <dsp:txXfrm>
        <a:off x="61316" y="1410269"/>
        <a:ext cx="2828124" cy="1655666"/>
      </dsp:txXfrm>
    </dsp:sp>
    <dsp:sp modelId="{06FA82F8-27A6-40D8-AB09-CC7C31C63708}">
      <dsp:nvSpPr>
        <dsp:cNvPr id="0" name=""/>
        <dsp:cNvSpPr/>
      </dsp:nvSpPr>
      <dsp:spPr>
        <a:xfrm>
          <a:off x="3234065" y="1874640"/>
          <a:ext cx="621402" cy="726923"/>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3234065" y="2020025"/>
        <a:ext cx="434981" cy="436153"/>
      </dsp:txXfrm>
    </dsp:sp>
    <dsp:sp modelId="{BA56C761-6510-4E33-9B50-C52CE7A10D6C}">
      <dsp:nvSpPr>
        <dsp:cNvPr id="0" name=""/>
        <dsp:cNvSpPr/>
      </dsp:nvSpPr>
      <dsp:spPr>
        <a:xfrm>
          <a:off x="4113408" y="1358759"/>
          <a:ext cx="2931144" cy="1758686"/>
        </a:xfrm>
        <a:prstGeom prst="roundRect">
          <a:avLst>
            <a:gd name="adj" fmla="val 10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Interviews</a:t>
          </a:r>
        </a:p>
        <a:p>
          <a:pPr marL="0" lvl="0" indent="0" algn="ctr" defTabSz="1244600">
            <a:lnSpc>
              <a:spcPct val="90000"/>
            </a:lnSpc>
            <a:spcBef>
              <a:spcPct val="0"/>
            </a:spcBef>
            <a:spcAft>
              <a:spcPct val="35000"/>
            </a:spcAft>
            <a:buNone/>
          </a:pPr>
          <a:r>
            <a:rPr lang="en-GB" sz="2800" kern="1200" dirty="0"/>
            <a:t>Focus Groups</a:t>
          </a:r>
        </a:p>
        <a:p>
          <a:pPr marL="0" lvl="0" indent="0" algn="ctr" defTabSz="1244600">
            <a:lnSpc>
              <a:spcPct val="90000"/>
            </a:lnSpc>
            <a:spcBef>
              <a:spcPct val="0"/>
            </a:spcBef>
            <a:spcAft>
              <a:spcPct val="35000"/>
            </a:spcAft>
            <a:buNone/>
          </a:pPr>
          <a:r>
            <a:rPr lang="en-GB" sz="2800" kern="1200" dirty="0"/>
            <a:t>Observations</a:t>
          </a:r>
        </a:p>
      </dsp:txBody>
      <dsp:txXfrm>
        <a:off x="4164918" y="1410269"/>
        <a:ext cx="2828124" cy="1655666"/>
      </dsp:txXfrm>
    </dsp:sp>
    <dsp:sp modelId="{485DE4CA-07F0-4FC6-B7A5-ABEFCB0F0A01}">
      <dsp:nvSpPr>
        <dsp:cNvPr id="0" name=""/>
        <dsp:cNvSpPr/>
      </dsp:nvSpPr>
      <dsp:spPr>
        <a:xfrm>
          <a:off x="7337667" y="1874640"/>
          <a:ext cx="621402" cy="72692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7337667" y="2020025"/>
        <a:ext cx="434981" cy="436153"/>
      </dsp:txXfrm>
    </dsp:sp>
    <dsp:sp modelId="{B76987C8-8623-4B57-A220-4DF15AA6952D}">
      <dsp:nvSpPr>
        <dsp:cNvPr id="0" name=""/>
        <dsp:cNvSpPr/>
      </dsp:nvSpPr>
      <dsp:spPr>
        <a:xfrm>
          <a:off x="8217010" y="1358759"/>
          <a:ext cx="2931144" cy="1758686"/>
        </a:xfrm>
        <a:prstGeom prst="roundRect">
          <a:avLst>
            <a:gd name="adj" fmla="val 10000"/>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Face to Face</a:t>
          </a:r>
        </a:p>
        <a:p>
          <a:pPr marL="0" lvl="0" indent="0" algn="ctr" defTabSz="1244600">
            <a:lnSpc>
              <a:spcPct val="90000"/>
            </a:lnSpc>
            <a:spcBef>
              <a:spcPct val="0"/>
            </a:spcBef>
            <a:spcAft>
              <a:spcPct val="35000"/>
            </a:spcAft>
            <a:buNone/>
          </a:pPr>
          <a:r>
            <a:rPr lang="en-GB" sz="2800" kern="1200" dirty="0"/>
            <a:t>Virtual</a:t>
          </a:r>
        </a:p>
      </dsp:txBody>
      <dsp:txXfrm>
        <a:off x="8268520" y="1410269"/>
        <a:ext cx="2828124" cy="16556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0665E1-72D5-48FE-942C-A3AC9F7FAB89}">
      <dsp:nvSpPr>
        <dsp:cNvPr id="0" name=""/>
        <dsp:cNvSpPr/>
      </dsp:nvSpPr>
      <dsp:spPr>
        <a:xfrm>
          <a:off x="1614628" y="525"/>
          <a:ext cx="3098972" cy="1721651"/>
        </a:xfrm>
        <a:prstGeom prst="roundRect">
          <a:avLst>
            <a:gd name="adj" fmla="val 10000"/>
          </a:avLst>
        </a:prstGeom>
        <a:gradFill rotWithShape="0">
          <a:gsLst>
            <a:gs pos="0">
              <a:schemeClr val="accent1">
                <a:hueOff val="0"/>
                <a:satOff val="0"/>
                <a:lumOff val="0"/>
                <a:alphaOff val="0"/>
                <a:tint val="68000"/>
                <a:alpha val="90000"/>
                <a:lumMod val="100000"/>
              </a:schemeClr>
            </a:gs>
            <a:gs pos="100000">
              <a:schemeClr val="accent1">
                <a:hueOff val="0"/>
                <a:satOff val="0"/>
                <a:lumOff val="0"/>
                <a:alphaOff val="0"/>
                <a:tint val="90000"/>
                <a:lumMod val="95000"/>
              </a:schemeClr>
            </a:gs>
          </a:gsLst>
          <a:lin ang="54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dirty="0"/>
            <a:t>Closed Questions</a:t>
          </a:r>
        </a:p>
      </dsp:txBody>
      <dsp:txXfrm>
        <a:off x="1665053" y="50950"/>
        <a:ext cx="2998122" cy="1620801"/>
      </dsp:txXfrm>
    </dsp:sp>
    <dsp:sp modelId="{54B4A087-AED4-4943-99A1-1BADE00DCD3E}">
      <dsp:nvSpPr>
        <dsp:cNvPr id="0" name=""/>
        <dsp:cNvSpPr/>
      </dsp:nvSpPr>
      <dsp:spPr>
        <a:xfrm rot="5400000">
          <a:off x="2841304" y="1765218"/>
          <a:ext cx="645619" cy="774743"/>
        </a:xfrm>
        <a:prstGeom prst="rightArrow">
          <a:avLst>
            <a:gd name="adj1" fmla="val 60000"/>
            <a:gd name="adj2" fmla="val 50000"/>
          </a:avLst>
        </a:prstGeom>
        <a:gradFill rotWithShape="0">
          <a:gsLst>
            <a:gs pos="0">
              <a:schemeClr val="accent1">
                <a:tint val="60000"/>
                <a:hueOff val="0"/>
                <a:satOff val="0"/>
                <a:lumOff val="0"/>
                <a:alphaOff val="0"/>
                <a:tint val="68000"/>
                <a:alpha val="90000"/>
                <a:lumMod val="100000"/>
              </a:schemeClr>
            </a:gs>
            <a:gs pos="100000">
              <a:schemeClr val="accent1">
                <a:tint val="60000"/>
                <a:hueOff val="0"/>
                <a:satOff val="0"/>
                <a:lumOff val="0"/>
                <a:alphaOff val="0"/>
                <a:tint val="90000"/>
                <a:lumMod val="95000"/>
              </a:schemeClr>
            </a:gs>
          </a:gsLst>
          <a:lin ang="5400000" scaled="1"/>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2931691" y="1829780"/>
        <a:ext cx="464845" cy="451933"/>
      </dsp:txXfrm>
    </dsp:sp>
    <dsp:sp modelId="{2F6B23ED-E8FF-4C06-917D-3B999F1DDABF}">
      <dsp:nvSpPr>
        <dsp:cNvPr id="0" name=""/>
        <dsp:cNvSpPr/>
      </dsp:nvSpPr>
      <dsp:spPr>
        <a:xfrm>
          <a:off x="1614628" y="2583002"/>
          <a:ext cx="3098972" cy="1721651"/>
        </a:xfrm>
        <a:prstGeom prst="roundRect">
          <a:avLst>
            <a:gd name="adj" fmla="val 10000"/>
          </a:avLst>
        </a:prstGeom>
        <a:gradFill rotWithShape="0">
          <a:gsLst>
            <a:gs pos="0">
              <a:schemeClr val="accent1">
                <a:hueOff val="0"/>
                <a:satOff val="0"/>
                <a:lumOff val="0"/>
                <a:alphaOff val="0"/>
                <a:tint val="68000"/>
                <a:alpha val="90000"/>
                <a:lumMod val="100000"/>
              </a:schemeClr>
            </a:gs>
            <a:gs pos="100000">
              <a:schemeClr val="accent1">
                <a:hueOff val="0"/>
                <a:satOff val="0"/>
                <a:lumOff val="0"/>
                <a:alphaOff val="0"/>
                <a:tint val="90000"/>
                <a:lumMod val="95000"/>
              </a:schemeClr>
            </a:gs>
          </a:gsLst>
          <a:lin ang="54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dirty="0"/>
            <a:t>Quantitative Response</a:t>
          </a:r>
        </a:p>
      </dsp:txBody>
      <dsp:txXfrm>
        <a:off x="1665053" y="2633427"/>
        <a:ext cx="2998122" cy="16208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0665E1-72D5-48FE-942C-A3AC9F7FAB89}">
      <dsp:nvSpPr>
        <dsp:cNvPr id="0" name=""/>
        <dsp:cNvSpPr/>
      </dsp:nvSpPr>
      <dsp:spPr>
        <a:xfrm>
          <a:off x="1614628" y="525"/>
          <a:ext cx="3098972" cy="1721651"/>
        </a:xfrm>
        <a:prstGeom prst="roundRect">
          <a:avLst>
            <a:gd name="adj" fmla="val 10000"/>
          </a:avLst>
        </a:prstGeom>
        <a:gradFill rotWithShape="0">
          <a:gsLst>
            <a:gs pos="0">
              <a:schemeClr val="accent1">
                <a:hueOff val="0"/>
                <a:satOff val="0"/>
                <a:lumOff val="0"/>
                <a:alphaOff val="0"/>
                <a:tint val="68000"/>
                <a:alpha val="90000"/>
                <a:lumMod val="100000"/>
              </a:schemeClr>
            </a:gs>
            <a:gs pos="100000">
              <a:schemeClr val="accent1">
                <a:hueOff val="0"/>
                <a:satOff val="0"/>
                <a:lumOff val="0"/>
                <a:alphaOff val="0"/>
                <a:tint val="90000"/>
                <a:lumMod val="95000"/>
              </a:schemeClr>
            </a:gs>
          </a:gsLst>
          <a:lin ang="54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dirty="0"/>
            <a:t>Open Questions</a:t>
          </a:r>
        </a:p>
      </dsp:txBody>
      <dsp:txXfrm>
        <a:off x="1665053" y="50950"/>
        <a:ext cx="2998122" cy="1620801"/>
      </dsp:txXfrm>
    </dsp:sp>
    <dsp:sp modelId="{54B4A087-AED4-4943-99A1-1BADE00DCD3E}">
      <dsp:nvSpPr>
        <dsp:cNvPr id="0" name=""/>
        <dsp:cNvSpPr/>
      </dsp:nvSpPr>
      <dsp:spPr>
        <a:xfrm rot="5400000">
          <a:off x="2841304" y="1765218"/>
          <a:ext cx="645619" cy="774743"/>
        </a:xfrm>
        <a:prstGeom prst="rightArrow">
          <a:avLst>
            <a:gd name="adj1" fmla="val 60000"/>
            <a:gd name="adj2" fmla="val 50000"/>
          </a:avLst>
        </a:prstGeom>
        <a:gradFill rotWithShape="0">
          <a:gsLst>
            <a:gs pos="0">
              <a:schemeClr val="accent1">
                <a:tint val="60000"/>
                <a:hueOff val="0"/>
                <a:satOff val="0"/>
                <a:lumOff val="0"/>
                <a:alphaOff val="0"/>
                <a:tint val="68000"/>
                <a:alpha val="90000"/>
                <a:lumMod val="100000"/>
              </a:schemeClr>
            </a:gs>
            <a:gs pos="100000">
              <a:schemeClr val="accent1">
                <a:tint val="60000"/>
                <a:hueOff val="0"/>
                <a:satOff val="0"/>
                <a:lumOff val="0"/>
                <a:alphaOff val="0"/>
                <a:tint val="90000"/>
                <a:lumMod val="95000"/>
              </a:schemeClr>
            </a:gs>
          </a:gsLst>
          <a:lin ang="5400000" scaled="1"/>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rot="-5400000">
        <a:off x="2931691" y="1829780"/>
        <a:ext cx="464845" cy="451933"/>
      </dsp:txXfrm>
    </dsp:sp>
    <dsp:sp modelId="{2F6B23ED-E8FF-4C06-917D-3B999F1DDABF}">
      <dsp:nvSpPr>
        <dsp:cNvPr id="0" name=""/>
        <dsp:cNvSpPr/>
      </dsp:nvSpPr>
      <dsp:spPr>
        <a:xfrm>
          <a:off x="1614628" y="2583002"/>
          <a:ext cx="3098972" cy="1721651"/>
        </a:xfrm>
        <a:prstGeom prst="roundRect">
          <a:avLst>
            <a:gd name="adj" fmla="val 10000"/>
          </a:avLst>
        </a:prstGeom>
        <a:gradFill rotWithShape="0">
          <a:gsLst>
            <a:gs pos="0">
              <a:schemeClr val="accent1">
                <a:hueOff val="0"/>
                <a:satOff val="0"/>
                <a:lumOff val="0"/>
                <a:alphaOff val="0"/>
                <a:tint val="68000"/>
                <a:alpha val="90000"/>
                <a:lumMod val="100000"/>
              </a:schemeClr>
            </a:gs>
            <a:gs pos="100000">
              <a:schemeClr val="accent1">
                <a:hueOff val="0"/>
                <a:satOff val="0"/>
                <a:lumOff val="0"/>
                <a:alphaOff val="0"/>
                <a:tint val="90000"/>
                <a:lumMod val="95000"/>
              </a:schemeClr>
            </a:gs>
          </a:gsLst>
          <a:lin ang="54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dirty="0"/>
            <a:t>Qualitative Response</a:t>
          </a:r>
        </a:p>
      </dsp:txBody>
      <dsp:txXfrm>
        <a:off x="1665053" y="2633427"/>
        <a:ext cx="2998122" cy="162080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71CF85-1590-4B87-B52D-D0ABD2E989B6}">
      <dsp:nvSpPr>
        <dsp:cNvPr id="0" name=""/>
        <dsp:cNvSpPr/>
      </dsp:nvSpPr>
      <dsp:spPr>
        <a:xfrm>
          <a:off x="0" y="417420"/>
          <a:ext cx="11292840" cy="57960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sp>
    <dsp:sp modelId="{D40A9F88-F279-4F9E-8218-A0731119342C}">
      <dsp:nvSpPr>
        <dsp:cNvPr id="0" name=""/>
        <dsp:cNvSpPr/>
      </dsp:nvSpPr>
      <dsp:spPr>
        <a:xfrm>
          <a:off x="564642" y="77939"/>
          <a:ext cx="7904988" cy="678960"/>
        </a:xfrm>
        <a:prstGeom prst="roundRect">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298790" tIns="0" rIns="298790" bIns="0" numCol="1" spcCol="1270" anchor="ctr" anchorCtr="0">
          <a:noAutofit/>
        </a:bodyPr>
        <a:lstStyle/>
        <a:p>
          <a:pPr marL="0" lvl="0" indent="0" algn="l" defTabSz="1022350">
            <a:lnSpc>
              <a:spcPct val="90000"/>
            </a:lnSpc>
            <a:spcBef>
              <a:spcPct val="0"/>
            </a:spcBef>
            <a:spcAft>
              <a:spcPct val="35000"/>
            </a:spcAft>
            <a:buNone/>
          </a:pPr>
          <a:r>
            <a:rPr lang="en-GB" sz="2300" kern="1200" dirty="0"/>
            <a:t>Section 1 – The Power of Networks</a:t>
          </a:r>
          <a:endParaRPr lang="en-US" sz="2300" kern="1200" dirty="0"/>
        </a:p>
      </dsp:txBody>
      <dsp:txXfrm>
        <a:off x="597786" y="111083"/>
        <a:ext cx="7838700" cy="612672"/>
      </dsp:txXfrm>
    </dsp:sp>
    <dsp:sp modelId="{5475F581-DEB2-433D-81B1-EF54D5B22853}">
      <dsp:nvSpPr>
        <dsp:cNvPr id="0" name=""/>
        <dsp:cNvSpPr/>
      </dsp:nvSpPr>
      <dsp:spPr>
        <a:xfrm>
          <a:off x="0" y="1460700"/>
          <a:ext cx="11292840" cy="57960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sp>
    <dsp:sp modelId="{94B128A7-FAF0-45E0-BDF1-8625FC203895}">
      <dsp:nvSpPr>
        <dsp:cNvPr id="0" name=""/>
        <dsp:cNvSpPr/>
      </dsp:nvSpPr>
      <dsp:spPr>
        <a:xfrm>
          <a:off x="564642" y="1121219"/>
          <a:ext cx="7904988" cy="678960"/>
        </a:xfrm>
        <a:prstGeom prst="roundRect">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298790" tIns="0" rIns="298790" bIns="0" numCol="1" spcCol="1270" anchor="ctr" anchorCtr="0">
          <a:noAutofit/>
        </a:bodyPr>
        <a:lstStyle/>
        <a:p>
          <a:pPr marL="0" lvl="0" indent="0" algn="l" defTabSz="1022350">
            <a:lnSpc>
              <a:spcPct val="90000"/>
            </a:lnSpc>
            <a:spcBef>
              <a:spcPct val="0"/>
            </a:spcBef>
            <a:spcAft>
              <a:spcPct val="35000"/>
            </a:spcAft>
            <a:buNone/>
          </a:pPr>
          <a:r>
            <a:rPr lang="en-GB" sz="2300" kern="1200" dirty="0"/>
            <a:t>Section 2 – Show Me the Money</a:t>
          </a:r>
          <a:endParaRPr lang="en-US" sz="2300" kern="1200" dirty="0"/>
        </a:p>
      </dsp:txBody>
      <dsp:txXfrm>
        <a:off x="597786" y="1154363"/>
        <a:ext cx="7838700" cy="612672"/>
      </dsp:txXfrm>
    </dsp:sp>
    <dsp:sp modelId="{3257E84C-B5BB-4DD1-A8F5-1518148382A0}">
      <dsp:nvSpPr>
        <dsp:cNvPr id="0" name=""/>
        <dsp:cNvSpPr/>
      </dsp:nvSpPr>
      <dsp:spPr>
        <a:xfrm>
          <a:off x="0" y="2503980"/>
          <a:ext cx="11292840" cy="57960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sp>
    <dsp:sp modelId="{BD3A84D4-7D47-4375-B5DA-89F02C918171}">
      <dsp:nvSpPr>
        <dsp:cNvPr id="0" name=""/>
        <dsp:cNvSpPr/>
      </dsp:nvSpPr>
      <dsp:spPr>
        <a:xfrm>
          <a:off x="564642" y="2164500"/>
          <a:ext cx="7904988" cy="678960"/>
        </a:xfrm>
        <a:prstGeom prst="roundRect">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298790" tIns="0" rIns="298790" bIns="0" numCol="1" spcCol="1270" anchor="ctr" anchorCtr="0">
          <a:noAutofit/>
        </a:bodyPr>
        <a:lstStyle/>
        <a:p>
          <a:pPr marL="0" lvl="0" indent="0" algn="l" defTabSz="1022350">
            <a:lnSpc>
              <a:spcPct val="90000"/>
            </a:lnSpc>
            <a:spcBef>
              <a:spcPct val="0"/>
            </a:spcBef>
            <a:spcAft>
              <a:spcPct val="35000"/>
            </a:spcAft>
            <a:buNone/>
          </a:pPr>
          <a:r>
            <a:rPr lang="en-GB" sz="2300" kern="1200" dirty="0"/>
            <a:t>Section 3 – What’s the Story</a:t>
          </a:r>
          <a:endParaRPr lang="en-US" sz="2300" kern="1200" dirty="0"/>
        </a:p>
      </dsp:txBody>
      <dsp:txXfrm>
        <a:off x="597786" y="2197644"/>
        <a:ext cx="7838700" cy="612672"/>
      </dsp:txXfrm>
    </dsp:sp>
    <dsp:sp modelId="{8B94C06B-68BF-4499-A1A2-33293E27E01D}">
      <dsp:nvSpPr>
        <dsp:cNvPr id="0" name=""/>
        <dsp:cNvSpPr/>
      </dsp:nvSpPr>
      <dsp:spPr>
        <a:xfrm>
          <a:off x="0" y="3547260"/>
          <a:ext cx="11292840" cy="57960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sp>
    <dsp:sp modelId="{2C086C82-D63E-4F5C-BCAE-FA15BA67AF25}">
      <dsp:nvSpPr>
        <dsp:cNvPr id="0" name=""/>
        <dsp:cNvSpPr/>
      </dsp:nvSpPr>
      <dsp:spPr>
        <a:xfrm>
          <a:off x="564642" y="3207780"/>
          <a:ext cx="7904988" cy="678960"/>
        </a:xfrm>
        <a:prstGeom prst="roundRect">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298790" tIns="0" rIns="298790" bIns="0" numCol="1" spcCol="1270" anchor="ctr" anchorCtr="0">
          <a:noAutofit/>
        </a:bodyPr>
        <a:lstStyle/>
        <a:p>
          <a:pPr marL="0" lvl="0" indent="0" algn="l" defTabSz="1022350">
            <a:lnSpc>
              <a:spcPct val="90000"/>
            </a:lnSpc>
            <a:spcBef>
              <a:spcPct val="0"/>
            </a:spcBef>
            <a:spcAft>
              <a:spcPct val="35000"/>
            </a:spcAft>
            <a:buNone/>
          </a:pPr>
          <a:r>
            <a:rPr lang="en-GB" sz="2300" kern="1200" dirty="0"/>
            <a:t>Section 4 – Brining Your Idea to Life</a:t>
          </a:r>
          <a:endParaRPr lang="en-US" sz="2300" kern="1200" dirty="0"/>
        </a:p>
      </dsp:txBody>
      <dsp:txXfrm>
        <a:off x="597786" y="3240924"/>
        <a:ext cx="7838700" cy="61267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A37F7A-782D-430C-B7DE-046B665BEF14}" type="datetimeFigureOut">
              <a:rPr lang="en-US" smtClean="0"/>
              <a:t>7/11/2024</a:t>
            </a:fld>
            <a:endParaRPr lang="en-US" dirty="0"/>
          </a:p>
        </p:txBody>
      </p:sp>
      <p:sp>
        <p:nvSpPr>
          <p:cNvPr id="4" name="Footer Placeholder 3">
            <a:extLst>
              <a:ext uri="{FF2B5EF4-FFF2-40B4-BE49-F238E27FC236}">
                <a16:creationId xmlns:a16="http://schemas.microsoft.com/office/drawing/2014/main"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0885D5-D443-4228-8B2C-B9DF9A30D578}" type="slidenum">
              <a:rPr lang="en-US" smtClean="0"/>
              <a:t>‹#›</a:t>
            </a:fld>
            <a:endParaRPr lang="en-US" dirty="0"/>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CCEED-E5F4-4698-B012-83262916D7BD}" type="datetimeFigureOut">
              <a:rPr lang="en-US" noProof="0" smtClean="0"/>
              <a:t>7/11/2024</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D2F9AB-3C90-481E-8C34-4F549BF455D7}" type="slidenum">
              <a:rPr lang="en-US" noProof="0" smtClean="0"/>
              <a:t>‹#›</a:t>
            </a:fld>
            <a:endParaRPr lang="en-US" noProof="0" dirty="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scribbr.co.uk/bias-in-research/generalisability/"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scribbr.com/methodology/qualitative-research/"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a:t>
            </a:fld>
            <a:endParaRPr lang="en-US" dirty="0"/>
          </a:p>
        </p:txBody>
      </p:sp>
    </p:spTree>
    <p:extLst>
      <p:ext uri="{BB962C8B-B14F-4D97-AF65-F5344CB8AC3E}">
        <p14:creationId xmlns:p14="http://schemas.microsoft.com/office/powerpoint/2010/main" val="616912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Prepare, Plan, perform and perfect</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6</a:t>
            </a:fld>
            <a:endParaRPr lang="en-US" noProof="0" dirty="0"/>
          </a:p>
        </p:txBody>
      </p:sp>
    </p:spTree>
    <p:extLst>
      <p:ext uri="{BB962C8B-B14F-4D97-AF65-F5344CB8AC3E}">
        <p14:creationId xmlns:p14="http://schemas.microsoft.com/office/powerpoint/2010/main" val="32651604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7</a:t>
            </a:fld>
            <a:endParaRPr lang="en-US" noProof="0" dirty="0"/>
          </a:p>
        </p:txBody>
      </p:sp>
    </p:spTree>
    <p:extLst>
      <p:ext uri="{BB962C8B-B14F-4D97-AF65-F5344CB8AC3E}">
        <p14:creationId xmlns:p14="http://schemas.microsoft.com/office/powerpoint/2010/main" val="2216835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405F"/>
                </a:solidFill>
                <a:effectLst/>
                <a:latin typeface="Inter"/>
              </a:rPr>
              <a:t>Quantitative research is the process of collecting and analysing numerical data. It can be used to find patterns and averages, make predictions, test causal relationships, and </a:t>
            </a:r>
            <a:r>
              <a:rPr lang="en-GB" b="0" i="0" u="none" strike="noStrike" dirty="0">
                <a:solidFill>
                  <a:srgbClr val="1F80E8"/>
                </a:solidFill>
                <a:effectLst/>
                <a:latin typeface="Inter"/>
                <a:hlinkClick r:id="rId3"/>
              </a:rPr>
              <a:t>generalise</a:t>
            </a:r>
            <a:r>
              <a:rPr lang="en-GB" b="0" i="0" dirty="0">
                <a:solidFill>
                  <a:srgbClr val="0D405F"/>
                </a:solidFill>
                <a:effectLst/>
                <a:latin typeface="Inter"/>
              </a:rPr>
              <a:t> results to wider populations.</a:t>
            </a:r>
          </a:p>
          <a:p>
            <a:endParaRPr lang="en-GB" b="0" i="0" dirty="0">
              <a:solidFill>
                <a:srgbClr val="0D405F"/>
              </a:solidFill>
              <a:effectLst/>
              <a:latin typeface="Inter"/>
            </a:endParaRPr>
          </a:p>
          <a:p>
            <a:r>
              <a:rPr lang="en-GB" b="0" i="0" dirty="0">
                <a:solidFill>
                  <a:srgbClr val="0D405F"/>
                </a:solidFill>
                <a:effectLst/>
                <a:latin typeface="Inter"/>
              </a:rPr>
              <a:t>Qualitative research involves collecting and analysing non-numerical data (e.g., text, video, or audio) to understand concepts, opinions, or experiences. It can be used to gather in-depth insights into a problem or generate new ideas for research.</a:t>
            </a:r>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8</a:t>
            </a:fld>
            <a:endParaRPr lang="en-US" noProof="0" dirty="0"/>
          </a:p>
        </p:txBody>
      </p:sp>
    </p:spTree>
    <p:extLst>
      <p:ext uri="{BB962C8B-B14F-4D97-AF65-F5344CB8AC3E}">
        <p14:creationId xmlns:p14="http://schemas.microsoft.com/office/powerpoint/2010/main" val="25229351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11</a:t>
            </a:fld>
            <a:endParaRPr lang="en-US" noProof="0" dirty="0"/>
          </a:p>
        </p:txBody>
      </p:sp>
    </p:spTree>
    <p:extLst>
      <p:ext uri="{BB962C8B-B14F-4D97-AF65-F5344CB8AC3E}">
        <p14:creationId xmlns:p14="http://schemas.microsoft.com/office/powerpoint/2010/main" val="25365270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Simple Random sample - </a:t>
            </a:r>
            <a:r>
              <a:rPr lang="en-GB" b="0" i="0" dirty="0">
                <a:solidFill>
                  <a:srgbClr val="202124"/>
                </a:solidFill>
                <a:effectLst/>
                <a:latin typeface="Google Sans"/>
              </a:rPr>
              <a:t>In a simple random sample, every member of the population has an equal chance of being selected. ...</a:t>
            </a:r>
          </a:p>
          <a:p>
            <a:r>
              <a:rPr lang="en-GB" b="0" i="0" dirty="0">
                <a:solidFill>
                  <a:srgbClr val="0D405F"/>
                </a:solidFill>
                <a:effectLst/>
                <a:latin typeface="Inter"/>
              </a:rPr>
              <a:t>Systematic sampling is similar to simple random sampling, but it is usually slightly easier to conduct. Every member of the population is listed with a number, but instead of randomly generating numbers, individuals are chosen at regular intervals. All employees listed in alphabetical order and issued with a number every 10</a:t>
            </a:r>
            <a:r>
              <a:rPr lang="en-GB" b="0" i="0" baseline="30000" dirty="0">
                <a:solidFill>
                  <a:srgbClr val="0D405F"/>
                </a:solidFill>
                <a:effectLst/>
                <a:latin typeface="Inter"/>
              </a:rPr>
              <a:t>th</a:t>
            </a:r>
            <a:r>
              <a:rPr lang="en-GB" b="0" i="0" dirty="0">
                <a:solidFill>
                  <a:srgbClr val="0D405F"/>
                </a:solidFill>
                <a:effectLst/>
                <a:latin typeface="Inter"/>
              </a:rPr>
              <a:t> or 100</a:t>
            </a:r>
            <a:r>
              <a:rPr lang="en-GB" b="0" i="0" baseline="30000" dirty="0">
                <a:solidFill>
                  <a:srgbClr val="0D405F"/>
                </a:solidFill>
                <a:effectLst/>
                <a:latin typeface="Inter"/>
              </a:rPr>
              <a:t>th</a:t>
            </a:r>
            <a:r>
              <a:rPr lang="en-GB" b="0" i="0" dirty="0">
                <a:solidFill>
                  <a:srgbClr val="0D405F"/>
                </a:solidFill>
                <a:effectLst/>
                <a:latin typeface="Inter"/>
              </a:rPr>
              <a:t> employee is sampled</a:t>
            </a:r>
          </a:p>
          <a:p>
            <a:r>
              <a:rPr lang="en-GB" b="0" i="0" dirty="0">
                <a:solidFill>
                  <a:srgbClr val="0D405F"/>
                </a:solidFill>
                <a:effectLst/>
                <a:latin typeface="Inter"/>
              </a:rPr>
              <a:t>Stratified sampling involves dividing the population into subpopulations that may differ in important ways. It allows you draw more precise conclusions by ensuring that every subgroup is properly represented in the sample.- if your workforce has more males than females you divide them into gender and then sample based on the difference e.g. 80/20</a:t>
            </a:r>
            <a:endParaRPr lang="en-GB" dirty="0"/>
          </a:p>
          <a:p>
            <a:r>
              <a:rPr lang="en-GB" b="0" i="0" dirty="0">
                <a:solidFill>
                  <a:srgbClr val="0D405F"/>
                </a:solidFill>
                <a:effectLst/>
                <a:latin typeface="Inter"/>
              </a:rPr>
              <a:t>Cluster sampling also involves dividing the population into subgroups, but each subgroup should have similar characteristics to the whole sample. Instead of sampling individuals from each subgroup, you randomly select entire subgroups.</a:t>
            </a:r>
          </a:p>
          <a:p>
            <a:r>
              <a:rPr lang="en-GB" b="0" i="0" dirty="0">
                <a:solidFill>
                  <a:srgbClr val="0D405F"/>
                </a:solidFill>
                <a:effectLst/>
                <a:latin typeface="Inter"/>
              </a:rPr>
              <a:t>A convenience sample simply includes the individuals who happen to be most accessible to the researcher.</a:t>
            </a:r>
          </a:p>
          <a:p>
            <a:r>
              <a:rPr lang="en-GB" b="0" i="0" dirty="0">
                <a:solidFill>
                  <a:srgbClr val="0D405F"/>
                </a:solidFill>
                <a:effectLst/>
                <a:latin typeface="Inter"/>
              </a:rPr>
              <a:t>A voluntary response sample is mainly based on ease of access. Instead of the researcher choosing participants and directly contacting them, people volunteer themselves (e.g. by responding to a public online survey).</a:t>
            </a:r>
          </a:p>
          <a:p>
            <a:pPr algn="l"/>
            <a:r>
              <a:rPr lang="en-GB" b="0" i="0" dirty="0">
                <a:solidFill>
                  <a:srgbClr val="0D405F"/>
                </a:solidFill>
                <a:effectLst/>
                <a:latin typeface="Inter"/>
              </a:rPr>
              <a:t>Purposive sampling also known as judgement sampling, involves the researcher using their expertise to select a sample that is most useful to the purposes of the </a:t>
            </a:r>
            <a:r>
              <a:rPr lang="en-GB" b="0" i="0" dirty="0" err="1">
                <a:solidFill>
                  <a:srgbClr val="0D405F"/>
                </a:solidFill>
                <a:effectLst/>
                <a:latin typeface="Inter"/>
              </a:rPr>
              <a:t>research.It</a:t>
            </a:r>
            <a:r>
              <a:rPr lang="en-GB" b="0" i="0" dirty="0">
                <a:solidFill>
                  <a:srgbClr val="0D405F"/>
                </a:solidFill>
                <a:effectLst/>
                <a:latin typeface="Inter"/>
              </a:rPr>
              <a:t> is often used in </a:t>
            </a:r>
            <a:r>
              <a:rPr lang="en-GB" b="0" i="0" u="none" strike="noStrike" dirty="0">
                <a:solidFill>
                  <a:srgbClr val="1F80E8"/>
                </a:solidFill>
                <a:effectLst/>
                <a:latin typeface="Inter"/>
                <a:hlinkClick r:id="rId3"/>
              </a:rPr>
              <a:t>qualitative research</a:t>
            </a:r>
            <a:r>
              <a:rPr lang="en-GB" b="0" i="0" dirty="0">
                <a:solidFill>
                  <a:srgbClr val="0D405F"/>
                </a:solidFill>
                <a:effectLst/>
                <a:latin typeface="Inter"/>
              </a:rPr>
              <a:t>, where the researcher wants to gain detailed knowledge about a specific phenomenon rather than make statistical inferences, or where the population is very small and specific.</a:t>
            </a:r>
          </a:p>
          <a:p>
            <a:pPr algn="l"/>
            <a:r>
              <a:rPr lang="en-GB" b="0" i="0" dirty="0">
                <a:solidFill>
                  <a:srgbClr val="0D405F"/>
                </a:solidFill>
                <a:effectLst/>
                <a:latin typeface="Inter"/>
              </a:rPr>
              <a:t>If the population is hard to access, snowball sampling can be used to recruit participants via other participants. The number of people you have access to “snowballs” as you get in contact with more people. The downside here is also representativeness, as you have no way of knowing how representative your sample is due to the reliance on participants recruiting others.</a:t>
            </a:r>
          </a:p>
          <a:p>
            <a:pPr algn="l"/>
            <a:r>
              <a:rPr lang="en-GB" b="0" i="0" dirty="0">
                <a:solidFill>
                  <a:srgbClr val="0D405F"/>
                </a:solidFill>
                <a:effectLst/>
                <a:latin typeface="Inter"/>
              </a:rPr>
              <a:t>Quota sampling relies on the non-random selection of a predetermined number or proportion of units. This is called a quota.</a:t>
            </a:r>
          </a:p>
          <a:p>
            <a:pPr algn="l"/>
            <a:r>
              <a:rPr lang="en-GB" b="0" i="0" dirty="0">
                <a:solidFill>
                  <a:srgbClr val="0D405F"/>
                </a:solidFill>
                <a:effectLst/>
                <a:latin typeface="Inter"/>
              </a:rPr>
              <a:t>You first divide the population into mutually exclusive subgroups (called strata) and then recruit sample units until you reach your quota. These units share specific characteristics, determined by you prior to forming your strata. The aim of quota sampling is to control what or who makes up your sample.</a:t>
            </a:r>
          </a:p>
          <a:p>
            <a:pPr algn="l"/>
            <a:endParaRPr lang="en-GB" b="0" i="0" dirty="0">
              <a:solidFill>
                <a:srgbClr val="0D405F"/>
              </a:solidFill>
              <a:effectLst/>
              <a:latin typeface="Inter"/>
            </a:endParaRP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12</a:t>
            </a:fld>
            <a:endParaRPr lang="en-US" noProof="0" dirty="0"/>
          </a:p>
        </p:txBody>
      </p:sp>
    </p:spTree>
    <p:extLst>
      <p:ext uri="{BB962C8B-B14F-4D97-AF65-F5344CB8AC3E}">
        <p14:creationId xmlns:p14="http://schemas.microsoft.com/office/powerpoint/2010/main" val="9680744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15</a:t>
            </a:fld>
            <a:endParaRPr lang="en-US" dirty="0"/>
          </a:p>
        </p:txBody>
      </p:sp>
    </p:spTree>
    <p:extLst>
      <p:ext uri="{BB962C8B-B14F-4D97-AF65-F5344CB8AC3E}">
        <p14:creationId xmlns:p14="http://schemas.microsoft.com/office/powerpoint/2010/main" val="6169121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personal network is the group of contacts one person has</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17</a:t>
            </a:fld>
            <a:endParaRPr lang="en-US" noProof="0" dirty="0"/>
          </a:p>
        </p:txBody>
      </p:sp>
    </p:spTree>
    <p:extLst>
      <p:ext uri="{BB962C8B-B14F-4D97-AF65-F5344CB8AC3E}">
        <p14:creationId xmlns:p14="http://schemas.microsoft.com/office/powerpoint/2010/main" val="33677540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1" dirty="0">
                <a:solidFill>
                  <a:srgbClr val="000000"/>
                </a:solidFill>
                <a:effectLst/>
                <a:latin typeface="open sans" panose="020B0606030504020204" pitchFamily="34" charset="0"/>
              </a:rPr>
              <a:t>“Any group or individual who can affect or is affected by the achievement of the organisation’s objectives”</a:t>
            </a:r>
            <a:r>
              <a:rPr lang="en-GB" b="0" i="0" dirty="0">
                <a:solidFill>
                  <a:srgbClr val="000000"/>
                </a:solidFill>
                <a:effectLst/>
                <a:latin typeface="open sans" panose="020B0606030504020204" pitchFamily="34" charset="0"/>
              </a:rPr>
              <a:t> </a:t>
            </a:r>
            <a:r>
              <a:rPr lang="en-GB" b="1" i="0" dirty="0">
                <a:solidFill>
                  <a:srgbClr val="000000"/>
                </a:solidFill>
                <a:effectLst/>
                <a:latin typeface="open sans" panose="020B0606030504020204" pitchFamily="34" charset="0"/>
              </a:rPr>
              <a:t>(Freeman, 1984)</a:t>
            </a:r>
            <a:r>
              <a:rPr lang="en-GB" b="0" i="0" dirty="0">
                <a:solidFill>
                  <a:srgbClr val="000000"/>
                </a:solidFill>
                <a:effectLst/>
                <a:latin typeface="open sans" panose="020B0606030504020204" pitchFamily="34" charset="0"/>
              </a:rPr>
              <a:t>.</a:t>
            </a:r>
          </a:p>
          <a:p>
            <a:endParaRPr lang="en-GB" b="0" i="0" dirty="0">
              <a:solidFill>
                <a:srgbClr val="000000"/>
              </a:solidFill>
              <a:effectLst/>
              <a:latin typeface="open sans" panose="020B0606030504020204" pitchFamily="34" charset="0"/>
            </a:endParaRPr>
          </a:p>
          <a:p>
            <a:r>
              <a:rPr lang="en-GB" b="0" i="0" dirty="0">
                <a:solidFill>
                  <a:srgbClr val="000000"/>
                </a:solidFill>
                <a:effectLst/>
                <a:latin typeface="open sans" panose="020B0606030504020204" pitchFamily="34" charset="0"/>
              </a:rPr>
              <a:t>Manage Relationships </a:t>
            </a:r>
            <a:endParaRPr lang="en-GB" dirty="0"/>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21</a:t>
            </a:fld>
            <a:endParaRPr lang="en-US" noProof="0" dirty="0"/>
          </a:p>
        </p:txBody>
      </p:sp>
    </p:spTree>
    <p:extLst>
      <p:ext uri="{BB962C8B-B14F-4D97-AF65-F5344CB8AC3E}">
        <p14:creationId xmlns:p14="http://schemas.microsoft.com/office/powerpoint/2010/main" val="39632462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Funding your idea </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23</a:t>
            </a:fld>
            <a:endParaRPr lang="en-US" noProof="0" dirty="0"/>
          </a:p>
        </p:txBody>
      </p:sp>
    </p:spTree>
    <p:extLst>
      <p:ext uri="{BB962C8B-B14F-4D97-AF65-F5344CB8AC3E}">
        <p14:creationId xmlns:p14="http://schemas.microsoft.com/office/powerpoint/2010/main" val="1631436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Bank loans</a:t>
            </a:r>
          </a:p>
          <a:p>
            <a:r>
              <a:rPr lang="en-GB" dirty="0"/>
              <a:t>Crowdfunding</a:t>
            </a:r>
          </a:p>
          <a:p>
            <a:r>
              <a:rPr lang="en-GB" dirty="0"/>
              <a:t>Business support</a:t>
            </a:r>
          </a:p>
          <a:p>
            <a:r>
              <a:rPr lang="en-GB" dirty="0"/>
              <a:t>Friends and family</a:t>
            </a:r>
          </a:p>
          <a:p>
            <a:r>
              <a:rPr lang="en-GB" dirty="0"/>
              <a:t>Venture capitalists</a:t>
            </a:r>
          </a:p>
          <a:p>
            <a:r>
              <a:rPr lang="en-GB" dirty="0"/>
              <a:t>Angel investors</a:t>
            </a:r>
          </a:p>
          <a:p>
            <a:r>
              <a:rPr lang="en-GB" dirty="0"/>
              <a:t>Government grants</a:t>
            </a:r>
          </a:p>
          <a:p>
            <a:r>
              <a:rPr lang="en-GB" dirty="0"/>
              <a:t>LA grants</a:t>
            </a:r>
          </a:p>
          <a:p>
            <a:r>
              <a:rPr lang="en-GB" dirty="0"/>
              <a:t>Commercial finance</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25</a:t>
            </a:fld>
            <a:endParaRPr lang="en-US" noProof="0" dirty="0"/>
          </a:p>
        </p:txBody>
      </p:sp>
    </p:spTree>
    <p:extLst>
      <p:ext uri="{BB962C8B-B14F-4D97-AF65-F5344CB8AC3E}">
        <p14:creationId xmlns:p14="http://schemas.microsoft.com/office/powerpoint/2010/main" val="17655719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40C28"/>
                </a:solidFill>
                <a:effectLst/>
                <a:latin typeface="Google Sans"/>
              </a:rPr>
              <a:t>philanthropists, crowd-funding, private companies, non-profit foundations, and professional organizations</a:t>
            </a:r>
            <a:r>
              <a:rPr lang="en-GB" b="0" i="0" dirty="0">
                <a:solidFill>
                  <a:srgbClr val="202124"/>
                </a:solidFill>
                <a:effectLst/>
                <a:latin typeface="Google Sans"/>
              </a:rPr>
              <a:t>.</a:t>
            </a:r>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26</a:t>
            </a:fld>
            <a:endParaRPr lang="en-US" noProof="0" dirty="0"/>
          </a:p>
        </p:txBody>
      </p:sp>
    </p:spTree>
    <p:extLst>
      <p:ext uri="{BB962C8B-B14F-4D97-AF65-F5344CB8AC3E}">
        <p14:creationId xmlns:p14="http://schemas.microsoft.com/office/powerpoint/2010/main" val="6842938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open sans" panose="020B0606030504020204" pitchFamily="34" charset="0"/>
              </a:rPr>
              <a:t>Utilise competent presentation skills to communicate or pitch your concepts, ideas or products.</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29</a:t>
            </a:fld>
            <a:endParaRPr lang="en-US" noProof="0" dirty="0"/>
          </a:p>
        </p:txBody>
      </p:sp>
    </p:spTree>
    <p:extLst>
      <p:ext uri="{BB962C8B-B14F-4D97-AF65-F5344CB8AC3E}">
        <p14:creationId xmlns:p14="http://schemas.microsoft.com/office/powerpoint/2010/main" val="30263437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a:xfrm>
            <a:off x="7605951" y="6423914"/>
            <a:ext cx="2844799" cy="365125"/>
          </a:xfrm>
        </p:spPr>
        <p:txBody>
          <a:bodyPr/>
          <a:lstStyle/>
          <a:p>
            <a:fld id="{73816531-CCD3-4909-A41B-EAB1049BDA8C}" type="datetime1">
              <a:rPr lang="en-US" smtClean="0"/>
              <a:t>7/11/2024</a:t>
            </a:fld>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3FB45199-F13E-4CB5-AF62-71432CD4898C}"/>
              </a:ext>
            </a:extLst>
          </p:cNvPr>
          <p:cNvSpPr>
            <a:spLocks noGrp="1"/>
          </p:cNvSpPr>
          <p:nvPr>
            <p:ph type="ftr" sz="quarter" idx="11"/>
          </p:nvPr>
        </p:nvSpPr>
        <p:spPr>
          <a:xfrm>
            <a:off x="355101" y="6423914"/>
            <a:ext cx="6818262" cy="365125"/>
          </a:xfrm>
        </p:spPr>
        <p:txBody>
          <a:bodyPr/>
          <a:lstStyle/>
          <a:p>
            <a:pPr algn="l"/>
            <a:r>
              <a:rPr lang="en-US" dirty="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noProof="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CE9E340-46EE-4A5F-9C9B-315AD29A92C5}" type="datetimeFigureOut">
              <a:rPr lang="en-US" noProof="0" smtClean="0"/>
              <a:t>7/11/2024</a:t>
            </a:fld>
            <a:endParaRPr lang="en-US" noProof="0"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noProof="0"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59F479D-7533-4EEF-A06F-7CD2FE3DB90D}" type="slidenum">
              <a:rPr lang="en-US" noProof="0" smtClean="0"/>
              <a:t>‹#›</a:t>
            </a:fld>
            <a:endParaRPr lang="en-US" noProof="0" dirty="0"/>
          </a:p>
        </p:txBody>
      </p:sp>
    </p:spTree>
    <p:extLst>
      <p:ext uri="{BB962C8B-B14F-4D97-AF65-F5344CB8AC3E}">
        <p14:creationId xmlns:p14="http://schemas.microsoft.com/office/powerpoint/2010/main" val="3707033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50CE4CA-34EA-472D-A23C-1DE165FCAA2F}"/>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7/11/2024</a:t>
            </a:fld>
            <a:endParaRPr lang="en-US" noProof="0" dirty="0"/>
          </a:p>
        </p:txBody>
      </p:sp>
      <p:sp>
        <p:nvSpPr>
          <p:cNvPr id="9" name="Slide Number Placeholder 8">
            <a:extLst>
              <a:ext uri="{FF2B5EF4-FFF2-40B4-BE49-F238E27FC236}">
                <a16:creationId xmlns:a16="http://schemas.microsoft.com/office/drawing/2014/main" id="{52AC1173-613F-48B1-B860-00397875FEEA}"/>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0" name="Footer Placeholder 5">
            <a:extLst>
              <a:ext uri="{FF2B5EF4-FFF2-40B4-BE49-F238E27FC236}">
                <a16:creationId xmlns:a16="http://schemas.microsoft.com/office/drawing/2014/main" id="{94036C93-814B-4155-A748-7731CA60AC88}"/>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11" name="Rectangle 10">
            <a:extLst>
              <a:ext uri="{FF2B5EF4-FFF2-40B4-BE49-F238E27FC236}">
                <a16:creationId xmlns:a16="http://schemas.microsoft.com/office/drawing/2014/main"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id="{7DC41C5E-3615-4EA8-B8E6-E2B196256B1C}"/>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noProof="0"/>
              <a:t>Click to edit Master title style</a:t>
            </a:r>
          </a:p>
        </p:txBody>
      </p:sp>
      <p:sp>
        <p:nvSpPr>
          <p:cNvPr id="13" name="Text Placeholder 2">
            <a:extLst>
              <a:ext uri="{FF2B5EF4-FFF2-40B4-BE49-F238E27FC236}">
                <a16:creationId xmlns:a16="http://schemas.microsoft.com/office/drawing/2014/main" id="{9555D9C2-1EA2-4557-9496-E7AEA7A128B8}"/>
              </a:ext>
            </a:extLst>
          </p:cNvPr>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4" name="Content Placeholder 3">
            <a:extLst>
              <a:ext uri="{FF2B5EF4-FFF2-40B4-BE49-F238E27FC236}">
                <a16:creationId xmlns:a16="http://schemas.microsoft.com/office/drawing/2014/main" id="{A464C6A4-3497-4DA5-945D-7A771E383ACF}"/>
              </a:ext>
            </a:extLst>
          </p:cNvPr>
          <p:cNvSpPr>
            <a:spLocks noGrp="1"/>
          </p:cNvSpPr>
          <p:nvPr>
            <p:ph sz="half" idx="2"/>
          </p:nvPr>
        </p:nvSpPr>
        <p:spPr>
          <a:xfrm>
            <a:off x="581194"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4">
            <a:extLst>
              <a:ext uri="{FF2B5EF4-FFF2-40B4-BE49-F238E27FC236}">
                <a16:creationId xmlns:a16="http://schemas.microsoft.com/office/drawing/2014/main" id="{91C3F39A-C070-4EEB-9285-4EFBEE5FB54A}"/>
              </a:ext>
            </a:extLst>
          </p:cNvPr>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Content Placeholder 5">
            <a:extLst>
              <a:ext uri="{FF2B5EF4-FFF2-40B4-BE49-F238E27FC236}">
                <a16:creationId xmlns:a16="http://schemas.microsoft.com/office/drawing/2014/main" id="{07E4AC67-32FA-4B42-9340-5E57C82F7437}"/>
              </a:ext>
            </a:extLst>
          </p:cNvPr>
          <p:cNvSpPr>
            <a:spLocks noGrp="1"/>
          </p:cNvSpPr>
          <p:nvPr>
            <p:ph sz="quarter" idx="4"/>
          </p:nvPr>
        </p:nvSpPr>
        <p:spPr>
          <a:xfrm>
            <a:off x="6217709"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93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7/11/2024</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Rectangle 6">
            <a:extLst>
              <a:ext uri="{FF2B5EF4-FFF2-40B4-BE49-F238E27FC236}">
                <a16:creationId xmlns:a16="http://schemas.microsoft.com/office/drawing/2014/main"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575894" y="729658"/>
            <a:ext cx="11029616" cy="988332"/>
          </a:xfrm>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00412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4B42F-2C80-4037-BF8E-C209D59D9300}"/>
              </a:ext>
            </a:extLst>
          </p:cNvPr>
          <p:cNvSpPr>
            <a:spLocks noGrp="1"/>
          </p:cNvSpPr>
          <p:nvPr>
            <p:ph type="dt" sz="half" idx="10"/>
          </p:nvPr>
        </p:nvSpPr>
        <p:spPr>
          <a:xfrm>
            <a:off x="7605951" y="6435376"/>
            <a:ext cx="2844799" cy="365125"/>
          </a:xfrm>
        </p:spPr>
        <p:txBody>
          <a:bodyPr/>
          <a:lstStyle/>
          <a:p>
            <a:fld id="{91CD4B7E-D172-41E4-BE36-64B5A7E393CD}" type="datetimeFigureOut">
              <a:rPr lang="en-US" noProof="0" smtClean="0"/>
              <a:t>7/11/2024</a:t>
            </a:fld>
            <a:endParaRPr lang="en-US" noProof="0" dirty="0"/>
          </a:p>
        </p:txBody>
      </p:sp>
      <p:sp>
        <p:nvSpPr>
          <p:cNvPr id="4" name="Slide Number Placeholder 3">
            <a:extLst>
              <a:ext uri="{FF2B5EF4-FFF2-40B4-BE49-F238E27FC236}">
                <a16:creationId xmlns:a16="http://schemas.microsoft.com/office/drawing/2014/main" id="{78E56474-3A38-4097-8649-FAF662D8CFF7}"/>
              </a:ext>
            </a:extLst>
          </p:cNvPr>
          <p:cNvSpPr>
            <a:spLocks noGrp="1"/>
          </p:cNvSpPr>
          <p:nvPr>
            <p:ph type="sldNum" sz="quarter" idx="12"/>
          </p:nvPr>
        </p:nvSpPr>
        <p:spPr>
          <a:xfrm>
            <a:off x="10795363" y="6435376"/>
            <a:ext cx="1052510" cy="365125"/>
          </a:xfrm>
        </p:spPr>
        <p:txBody>
          <a:bodyPr/>
          <a:lstStyle/>
          <a:p>
            <a:fld id="{F603CDE5-C1D8-4EDD-870F-A498BAFA520F}" type="slidenum">
              <a:rPr lang="en-US" noProof="0" smtClean="0"/>
              <a:t>‹#›</a:t>
            </a:fld>
            <a:endParaRPr lang="en-US" noProof="0" dirty="0"/>
          </a:p>
        </p:txBody>
      </p:sp>
      <p:sp>
        <p:nvSpPr>
          <p:cNvPr id="5" name="Footer Placeholder 5">
            <a:extLst>
              <a:ext uri="{FF2B5EF4-FFF2-40B4-BE49-F238E27FC236}">
                <a16:creationId xmlns:a16="http://schemas.microsoft.com/office/drawing/2014/main" id="{FF907DD0-6A5F-4994-AB77-82E297226896}"/>
              </a:ext>
            </a:extLst>
          </p:cNvPr>
          <p:cNvSpPr>
            <a:spLocks noGrp="1"/>
          </p:cNvSpPr>
          <p:nvPr>
            <p:ph type="ftr" sz="quarter" idx="11"/>
          </p:nvPr>
        </p:nvSpPr>
        <p:spPr>
          <a:xfrm>
            <a:off x="355101" y="6435376"/>
            <a:ext cx="6818262" cy="365125"/>
          </a:xfrm>
        </p:spPr>
        <p:txBody>
          <a:bodyPr/>
          <a:lstStyle/>
          <a:p>
            <a:pPr algn="l"/>
            <a:r>
              <a:rPr lang="en-US" noProof="0" dirty="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1BF3AA-AA64-40B2-94AA-20312968771D}"/>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7/11/2024</a:t>
            </a:fld>
            <a:endParaRPr lang="en-US" noProof="0" dirty="0"/>
          </a:p>
        </p:txBody>
      </p:sp>
      <p:sp>
        <p:nvSpPr>
          <p:cNvPr id="7" name="Slide Number Placeholder 6">
            <a:extLst>
              <a:ext uri="{FF2B5EF4-FFF2-40B4-BE49-F238E27FC236}">
                <a16:creationId xmlns:a16="http://schemas.microsoft.com/office/drawing/2014/main" id="{E1444EA1-5452-4A23-B72D-9B65C311F2FC}"/>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3A5BB48A-749C-4DBB-8723-91ACE9CEA73E}"/>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Rectangle 8">
            <a:extLst>
              <a:ext uri="{FF2B5EF4-FFF2-40B4-BE49-F238E27FC236}">
                <a16:creationId xmlns:a16="http://schemas.microsoft.com/office/drawing/2014/main"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A4CFD6FA-0DEF-4E30-82DA-0BAB26B41E5B}"/>
              </a:ext>
            </a:extLst>
          </p:cNvPr>
          <p:cNvSpPr>
            <a:spLocks noGrp="1"/>
          </p:cNvSpPr>
          <p:nvPr>
            <p:ph type="title"/>
          </p:nvPr>
        </p:nvSpPr>
        <p:spPr>
          <a:xfrm>
            <a:off x="581192" y="5262296"/>
            <a:ext cx="4909445" cy="689514"/>
          </a:xfrm>
        </p:spPr>
        <p:txBody>
          <a:bodyPr anchor="ctr"/>
          <a:lstStyle>
            <a:lvl1pPr algn="l">
              <a:defRPr sz="2000" b="0">
                <a:solidFill>
                  <a:schemeClr val="accent1">
                    <a:lumMod val="50000"/>
                  </a:schemeClr>
                </a:solidFill>
              </a:defRPr>
            </a:lvl1pPr>
          </a:lstStyle>
          <a:p>
            <a:r>
              <a:rPr lang="en-US" noProof="0"/>
              <a:t>Click to edit Master title style</a:t>
            </a:r>
          </a:p>
        </p:txBody>
      </p:sp>
      <p:sp>
        <p:nvSpPr>
          <p:cNvPr id="11" name="Content Placeholder 2">
            <a:extLst>
              <a:ext uri="{FF2B5EF4-FFF2-40B4-BE49-F238E27FC236}">
                <a16:creationId xmlns:a16="http://schemas.microsoft.com/office/drawing/2014/main" id="{C01EE411-05BB-43B4-BF85-4222430030F4}"/>
              </a:ext>
            </a:extLst>
          </p:cNvPr>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3">
            <a:extLst>
              <a:ext uri="{FF2B5EF4-FFF2-40B4-BE49-F238E27FC236}">
                <a16:creationId xmlns:a16="http://schemas.microsoft.com/office/drawing/2014/main" id="{7C2A48C1-57D3-4A3D-B843-6ACC41EEE8E6}"/>
              </a:ext>
            </a:extLst>
          </p:cNvPr>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7/11/2024</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D740D193-BF72-46A1-AFE9-DA960BABE46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Title 1">
            <a:extLst>
              <a:ext uri="{FF2B5EF4-FFF2-40B4-BE49-F238E27FC236}">
                <a16:creationId xmlns:a16="http://schemas.microsoft.com/office/drawing/2014/main" id="{F47352EA-4890-4FE1-97BD-8CCB09F58794}"/>
              </a:ext>
            </a:extLst>
          </p:cNvPr>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noProof="0"/>
              <a:t>Click to edit Master title style</a:t>
            </a:r>
          </a:p>
        </p:txBody>
      </p:sp>
      <p:sp>
        <p:nvSpPr>
          <p:cNvPr id="10" name="Picture Placeholder 2">
            <a:extLst>
              <a:ext uri="{FF2B5EF4-FFF2-40B4-BE49-F238E27FC236}">
                <a16:creationId xmlns:a16="http://schemas.microsoft.com/office/drawing/2014/main" id="{EEBAE269-6AC1-4BFB-8694-696AFD04DC84}"/>
              </a:ext>
            </a:extLst>
          </p:cNvPr>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11" name="Text Placeholder 3">
            <a:extLst>
              <a:ext uri="{FF2B5EF4-FFF2-40B4-BE49-F238E27FC236}">
                <a16:creationId xmlns:a16="http://schemas.microsoft.com/office/drawing/2014/main" id="{F67E35A4-831E-477F-9962-C62C2A6492CD}"/>
              </a:ext>
            </a:extLst>
          </p:cNvPr>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358529"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4" name="Text Placeholder 3">
            <a:extLst>
              <a:ext uri="{FF2B5EF4-FFF2-40B4-BE49-F238E27FC236}">
                <a16:creationId xmlns:a16="http://schemas.microsoft.com/office/drawing/2014/main" id="{9AC935A1-3DFF-457D-8C70-E337C3D84F5A}"/>
              </a:ext>
            </a:extLst>
          </p:cNvPr>
          <p:cNvSpPr>
            <a:spLocks noGrp="1"/>
          </p:cNvSpPr>
          <p:nvPr>
            <p:ph type="body" sz="half" idx="2"/>
          </p:nvPr>
        </p:nvSpPr>
        <p:spPr>
          <a:xfrm>
            <a:off x="358529" y="2057400"/>
            <a:ext cx="3790884" cy="3811588"/>
          </a:xfrm>
        </p:spPr>
        <p:txBody>
          <a:bodyPr/>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7/11/2024</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Footer Placeholder 5">
            <a:extLst>
              <a:ext uri="{FF2B5EF4-FFF2-40B4-BE49-F238E27FC236}">
                <a16:creationId xmlns:a16="http://schemas.microsoft.com/office/drawing/2014/main" id="{A620A17C-5577-4021-9044-146DC609ECC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4144457"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7/11/2024</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4144457" y="2057400"/>
            <a:ext cx="3791456" cy="38623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Footer Placeholder 5">
            <a:extLst>
              <a:ext uri="{FF2B5EF4-FFF2-40B4-BE49-F238E27FC236}">
                <a16:creationId xmlns:a16="http://schemas.microsoft.com/office/drawing/2014/main" id="{3D444C08-6A3A-4BFB-9494-43F3DE33E91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8355530" y="457200"/>
            <a:ext cx="357739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7/11/2024</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8355530" y="2057400"/>
            <a:ext cx="3577934"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9" name="Footer Placeholder 5">
            <a:extLst>
              <a:ext uri="{FF2B5EF4-FFF2-40B4-BE49-F238E27FC236}">
                <a16:creationId xmlns:a16="http://schemas.microsoft.com/office/drawing/2014/main" id="{FE695AAC-8311-4518-A219-DE58BF92AEA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anchor="ctr" anchorCtr="0">
            <a:noAutofit/>
          </a:bodyPr>
          <a:lstStyle>
            <a:lvl1pPr algn="ct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7605951" y="6423914"/>
            <a:ext cx="2844799" cy="365125"/>
          </a:xfrm>
        </p:spPr>
        <p:txBody>
          <a:bodyPr/>
          <a:lstStyle>
            <a:lvl1pPr>
              <a:defRPr/>
            </a:lvl1pPr>
          </a:lstStyle>
          <a:p>
            <a:fld id="{670A55AC-ADB5-440D-AFFF-99C1406F297F}" type="datetime1">
              <a:rPr lang="en-US" smtClean="0"/>
              <a:t>7/11/2024</a:t>
            </a:fld>
            <a:endParaRPr lang="en-US" dirty="0"/>
          </a:p>
        </p:txBody>
      </p:sp>
      <p:sp>
        <p:nvSpPr>
          <p:cNvPr id="6" name="Footer Placeholder 5"/>
          <p:cNvSpPr>
            <a:spLocks noGrp="1"/>
          </p:cNvSpPr>
          <p:nvPr>
            <p:ph type="ftr" sz="quarter" idx="11"/>
          </p:nvPr>
        </p:nvSpPr>
        <p:spPr>
          <a:xfrm>
            <a:off x="355101" y="6423914"/>
            <a:ext cx="6818262" cy="365125"/>
          </a:xfrm>
        </p:spPr>
        <p:txBody>
          <a:bodyPr/>
          <a:lstStyle/>
          <a:p>
            <a:pPr algn="l"/>
            <a:r>
              <a:rPr lang="en-US" dirty="0"/>
              <a:t>Teach a Course</a:t>
            </a:r>
          </a:p>
        </p:txBody>
      </p:sp>
      <p:sp>
        <p:nvSpPr>
          <p:cNvPr id="7" name="Slide Number Placeholder 6"/>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7903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1059226" y="4262316"/>
            <a:ext cx="9391524" cy="988332"/>
          </a:xfrm>
        </p:spPr>
        <p:txBody>
          <a:bodyPr>
            <a:normAutofit/>
          </a:bodyPr>
          <a:lstStyle>
            <a:lvl1pPr>
              <a:defRPr sz="3600">
                <a:solidFill>
                  <a:schemeClr val="bg1"/>
                </a:solidFill>
              </a:defRPr>
            </a:lvl1pPr>
          </a:lstStyle>
          <a:p>
            <a:r>
              <a:rPr lang="en-US" noProof="0"/>
              <a:t>Click to edit Master title style</a:t>
            </a:r>
          </a:p>
        </p:txBody>
      </p:sp>
      <p:sp>
        <p:nvSpPr>
          <p:cNvPr id="4" name="Picture Placeholder 3">
            <a:extLst>
              <a:ext uri="{FF2B5EF4-FFF2-40B4-BE49-F238E27FC236}">
                <a16:creationId xmlns:a16="http://schemas.microsoft.com/office/drawing/2014/main" id="{5B084B74-38B3-42C8-B8E4-A0D13B059E92}"/>
              </a:ext>
            </a:extLst>
          </p:cNvPr>
          <p:cNvSpPr>
            <a:spLocks noGrp="1"/>
          </p:cNvSpPr>
          <p:nvPr>
            <p:ph type="pic" sz="quarter" idx="13"/>
          </p:nvPr>
        </p:nvSpPr>
        <p:spPr>
          <a:xfrm>
            <a:off x="441325" y="606425"/>
            <a:ext cx="11304588" cy="3536950"/>
          </a:xfrm>
        </p:spPr>
        <p:txBody>
          <a:bodyPr/>
          <a:lstStyle>
            <a:lvl1pPr marL="0" indent="0" algn="ctr">
              <a:buNone/>
              <a:defRPr/>
            </a:lvl1pPr>
          </a:lstStyle>
          <a:p>
            <a:r>
              <a:rPr lang="en-US" noProof="0"/>
              <a:t>Click icon to add picture</a:t>
            </a:r>
            <a:endParaRPr lang="en-US" noProof="0" dirty="0"/>
          </a:p>
        </p:txBody>
      </p:sp>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7/11/2024</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Text Placeholder 6">
            <a:extLst>
              <a:ext uri="{FF2B5EF4-FFF2-40B4-BE49-F238E27FC236}">
                <a16:creationId xmlns:a16="http://schemas.microsoft.com/office/drawing/2014/main" id="{85EB5327-3B98-4D40-987B-863866194FFC}"/>
              </a:ext>
            </a:extLst>
          </p:cNvPr>
          <p:cNvSpPr>
            <a:spLocks noGrp="1"/>
          </p:cNvSpPr>
          <p:nvPr>
            <p:ph type="body" sz="quarter" idx="14"/>
          </p:nvPr>
        </p:nvSpPr>
        <p:spPr>
          <a:xfrm>
            <a:off x="1058863" y="5303610"/>
            <a:ext cx="9391888" cy="614363"/>
          </a:xfrm>
        </p:spPr>
        <p:txBody>
          <a:bodyPr>
            <a:normAutofit/>
          </a:bodyPr>
          <a:lstStyle>
            <a:lvl1pPr marL="0" indent="0">
              <a:buNone/>
              <a:defRPr sz="1600">
                <a:solidFill>
                  <a:schemeClr val="bg2">
                    <a:lumMod val="75000"/>
                  </a:schemeClr>
                </a:solidFill>
              </a:defRPr>
            </a:lvl1pPr>
            <a:lvl2pPr marL="324000" indent="0">
              <a:buNone/>
              <a:defRPr/>
            </a:lvl2pPr>
          </a:lstStyle>
          <a:p>
            <a:pPr lvl="0"/>
            <a:r>
              <a:rPr lang="en-US" noProof="0"/>
              <a:t>Click to edit Master text styles</a:t>
            </a:r>
          </a:p>
        </p:txBody>
      </p:sp>
    </p:spTree>
    <p:extLst>
      <p:ext uri="{BB962C8B-B14F-4D97-AF65-F5344CB8AC3E}">
        <p14:creationId xmlns:p14="http://schemas.microsoft.com/office/powerpoint/2010/main" val="213052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fld id="{0A7F1CA9-BED2-4756-8AEF-E0F68B0488B6}" type="datetime1">
              <a:rPr lang="en-US" smtClean="0"/>
              <a:pPr/>
              <a:t>7/11/2024</a:t>
            </a:fld>
            <a:endParaRPr lang="en-US" dirty="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r>
              <a:rPr lang="en-US" dirty="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pPr/>
              <a:t>‹#›</a:t>
            </a:fld>
            <a:endParaRPr lang="en-US" dirty="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43" r:id="rId2"/>
    <p:sldLayoutId id="2147483734" r:id="rId3"/>
    <p:sldLayoutId id="2147483735" r:id="rId4"/>
    <p:sldLayoutId id="2147483736" r:id="rId5"/>
    <p:sldLayoutId id="2147483737" r:id="rId6"/>
    <p:sldLayoutId id="2147483738" r:id="rId7"/>
    <p:sldLayoutId id="2147483740" r:id="rId8"/>
    <p:sldLayoutId id="2147483741" r:id="rId9"/>
    <p:sldLayoutId id="2147483742" r:id="rId10"/>
    <p:sldLayoutId id="2147483739" r:id="rId11"/>
    <p:sldLayoutId id="2147483744" r:id="rId12"/>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6.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5.xml"/><Relationship Id="rId1" Type="http://schemas.openxmlformats.org/officeDocument/2006/relationships/video" Target="https://www.youtube.com/embed/reCX9LDQVKw?start=1&amp;feature=oembed" TargetMode="External"/><Relationship Id="rId4" Type="http://schemas.openxmlformats.org/officeDocument/2006/relationships/image" Target="../media/image15.jpeg"/></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A242D-B507-4381-A8CB-EFA346570379}"/>
              </a:ext>
            </a:extLst>
          </p:cNvPr>
          <p:cNvSpPr>
            <a:spLocks noGrp="1"/>
          </p:cNvSpPr>
          <p:nvPr>
            <p:ph type="title"/>
          </p:nvPr>
        </p:nvSpPr>
        <p:spPr>
          <a:xfrm>
            <a:off x="1059226" y="4262316"/>
            <a:ext cx="9391524" cy="988332"/>
          </a:xfrm>
        </p:spPr>
        <p:txBody>
          <a:bodyPr anchor="ctr">
            <a:normAutofit/>
          </a:bodyPr>
          <a:lstStyle/>
          <a:p>
            <a:pPr>
              <a:lnSpc>
                <a:spcPct val="90000"/>
              </a:lnSpc>
            </a:pPr>
            <a:r>
              <a:rPr lang="en-US" sz="3100" dirty="0"/>
              <a:t>Changemakers: creativity &amp; Value </a:t>
            </a:r>
          </a:p>
        </p:txBody>
      </p:sp>
      <p:pic>
        <p:nvPicPr>
          <p:cNvPr id="4" name="Picture 3" descr="people gathered around blueprints">
            <a:extLst>
              <a:ext uri="{FF2B5EF4-FFF2-40B4-BE49-F238E27FC236}">
                <a16:creationId xmlns:a16="http://schemas.microsoft.com/office/drawing/2014/main" id="{424717DA-0300-4297-B453-65314C5BEA09}"/>
              </a:ext>
            </a:extLst>
          </p:cNvPr>
          <p:cNvPicPr>
            <a:picLocks noChangeAspect="1"/>
          </p:cNvPicPr>
          <p:nvPr/>
        </p:nvPicPr>
        <p:blipFill rotWithShape="1">
          <a:blip r:embed="rId3"/>
          <a:srcRect t="7851" r="-2" b="51907"/>
          <a:stretch/>
        </p:blipFill>
        <p:spPr>
          <a:xfrm>
            <a:off x="441325" y="606425"/>
            <a:ext cx="11304588" cy="3536950"/>
          </a:xfrm>
          <a:prstGeom prst="rect">
            <a:avLst/>
          </a:prstGeom>
          <a:noFill/>
        </p:spPr>
      </p:pic>
      <p:sp>
        <p:nvSpPr>
          <p:cNvPr id="27" name="Slide Number Placeholder 3">
            <a:extLst>
              <a:ext uri="{FF2B5EF4-FFF2-40B4-BE49-F238E27FC236}">
                <a16:creationId xmlns:a16="http://schemas.microsoft.com/office/drawing/2014/main" id="{47318A30-EDD7-4AE1-993B-75C34AC5CB7E}"/>
              </a:ext>
            </a:extLst>
          </p:cNvPr>
          <p:cNvSpPr>
            <a:spLocks noGrp="1"/>
          </p:cNvSpPr>
          <p:nvPr>
            <p:ph type="sldNum" sz="quarter" idx="12"/>
          </p:nvPr>
        </p:nvSpPr>
        <p:spPr>
          <a:xfrm>
            <a:off x="10795363" y="6423914"/>
            <a:ext cx="1052510" cy="365125"/>
          </a:xfrm>
        </p:spPr>
        <p:txBody>
          <a:bodyPr/>
          <a:lstStyle/>
          <a:p>
            <a:pPr>
              <a:spcAft>
                <a:spcPts val="600"/>
              </a:spcAft>
            </a:pPr>
            <a:fld id="{F603CDE5-C1D8-4EDD-870F-A498BAFA520F}" type="slidenum">
              <a:rPr lang="en-US" noProof="0" smtClean="0"/>
              <a:pPr>
                <a:spcAft>
                  <a:spcPts val="600"/>
                </a:spcAft>
              </a:pPr>
              <a:t>1</a:t>
            </a:fld>
            <a:endParaRPr lang="en-US" noProof="0"/>
          </a:p>
        </p:txBody>
      </p:sp>
      <p:sp>
        <p:nvSpPr>
          <p:cNvPr id="3" name="Subtitle 2">
            <a:extLst>
              <a:ext uri="{FF2B5EF4-FFF2-40B4-BE49-F238E27FC236}">
                <a16:creationId xmlns:a16="http://schemas.microsoft.com/office/drawing/2014/main" id="{A4F4068D-37AE-4B7D-BC75-216B123A6C44}"/>
              </a:ext>
            </a:extLst>
          </p:cNvPr>
          <p:cNvSpPr>
            <a:spLocks noGrp="1"/>
          </p:cNvSpPr>
          <p:nvPr>
            <p:ph type="body" sz="quarter" idx="14"/>
          </p:nvPr>
        </p:nvSpPr>
        <p:spPr>
          <a:xfrm>
            <a:off x="1058863" y="5303610"/>
            <a:ext cx="9391888" cy="614363"/>
          </a:xfrm>
        </p:spPr>
        <p:txBody>
          <a:bodyPr anchor="ctr">
            <a:normAutofit/>
          </a:bodyPr>
          <a:lstStyle/>
          <a:p>
            <a:r>
              <a:rPr lang="en-US" b="1" dirty="0"/>
              <a:t>Unit 2 and Unit 3 Overview</a:t>
            </a:r>
          </a:p>
        </p:txBody>
      </p:sp>
    </p:spTree>
    <p:extLst>
      <p:ext uri="{BB962C8B-B14F-4D97-AF65-F5344CB8AC3E}">
        <p14:creationId xmlns:p14="http://schemas.microsoft.com/office/powerpoint/2010/main" val="4209711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EB52E81-416E-469E-AF08-D4A372E99E63}"/>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73FEAFE0-1ED5-4F8C-9411-53D3AFF58EF5}"/>
              </a:ext>
            </a:extLst>
          </p:cNvPr>
          <p:cNvSpPr>
            <a:spLocks noGrp="1"/>
          </p:cNvSpPr>
          <p:nvPr>
            <p:ph type="title"/>
          </p:nvPr>
        </p:nvSpPr>
        <p:spPr>
          <a:xfrm>
            <a:off x="581192" y="5408216"/>
            <a:ext cx="8446076" cy="689514"/>
          </a:xfrm>
        </p:spPr>
        <p:txBody>
          <a:bodyPr anchor="ctr">
            <a:normAutofit/>
          </a:bodyPr>
          <a:lstStyle/>
          <a:p>
            <a:r>
              <a:rPr lang="en-GB" sz="2500" b="1" dirty="0">
                <a:solidFill>
                  <a:schemeClr val="tx1"/>
                </a:solidFill>
              </a:rPr>
              <a:t>Unit 2 - The Worst possible idea</a:t>
            </a:r>
          </a:p>
        </p:txBody>
      </p:sp>
      <p:graphicFrame>
        <p:nvGraphicFramePr>
          <p:cNvPr id="7" name="Content Placeholder 4">
            <a:extLst>
              <a:ext uri="{FF2B5EF4-FFF2-40B4-BE49-F238E27FC236}">
                <a16:creationId xmlns:a16="http://schemas.microsoft.com/office/drawing/2014/main" id="{A0473E19-CC07-4F31-9615-04BA3AC47A6D}"/>
              </a:ext>
            </a:extLst>
          </p:cNvPr>
          <p:cNvGraphicFramePr>
            <a:graphicFrameLocks noGrp="1"/>
          </p:cNvGraphicFramePr>
          <p:nvPr>
            <p:ph idx="1"/>
          </p:nvPr>
        </p:nvGraphicFramePr>
        <p:xfrm>
          <a:off x="447816" y="601200"/>
          <a:ext cx="11292840" cy="4204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7678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Title 2">
            <a:extLst>
              <a:ext uri="{FF2B5EF4-FFF2-40B4-BE49-F238E27FC236}">
                <a16:creationId xmlns:a16="http://schemas.microsoft.com/office/drawing/2014/main" id="{A0239975-45A9-4658-9965-92250165AF63}"/>
              </a:ext>
            </a:extLst>
          </p:cNvPr>
          <p:cNvSpPr>
            <a:spLocks noGrp="1"/>
          </p:cNvSpPr>
          <p:nvPr>
            <p:ph type="title"/>
          </p:nvPr>
        </p:nvSpPr>
        <p:spPr>
          <a:xfrm>
            <a:off x="8119869" y="823300"/>
            <a:ext cx="3625595" cy="4826023"/>
          </a:xfrm>
        </p:spPr>
        <p:txBody>
          <a:bodyPr/>
          <a:lstStyle/>
          <a:p>
            <a:r>
              <a:rPr lang="en-US" b="1" dirty="0"/>
              <a:t>Identify an issue / area / concept that you would like to research further</a:t>
            </a:r>
          </a:p>
        </p:txBody>
      </p:sp>
      <p:sp>
        <p:nvSpPr>
          <p:cNvPr id="5" name="Slide Number Placeholder 4">
            <a:extLst>
              <a:ext uri="{FF2B5EF4-FFF2-40B4-BE49-F238E27FC236}">
                <a16:creationId xmlns:a16="http://schemas.microsoft.com/office/drawing/2014/main" id="{B345602B-91B6-448B-BAF3-F66FA26E0E2B}"/>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pic>
        <p:nvPicPr>
          <p:cNvPr id="2" name="Picture 1">
            <a:extLst>
              <a:ext uri="{FF2B5EF4-FFF2-40B4-BE49-F238E27FC236}">
                <a16:creationId xmlns:a16="http://schemas.microsoft.com/office/drawing/2014/main" id="{4810A540-AF1C-4347-AA1D-2270C5EBAA1D}"/>
              </a:ext>
            </a:extLst>
          </p:cNvPr>
          <p:cNvPicPr>
            <a:picLocks noChangeAspect="1"/>
          </p:cNvPicPr>
          <p:nvPr/>
        </p:nvPicPr>
        <p:blipFill>
          <a:blip r:embed="rId2"/>
          <a:stretch>
            <a:fillRect/>
          </a:stretch>
        </p:blipFill>
        <p:spPr>
          <a:xfrm>
            <a:off x="571406" y="767217"/>
            <a:ext cx="7200000" cy="4938188"/>
          </a:xfrm>
          <a:prstGeom prst="rect">
            <a:avLst/>
          </a:prstGeom>
        </p:spPr>
      </p:pic>
    </p:spTree>
    <p:extLst>
      <p:ext uri="{BB962C8B-B14F-4D97-AF65-F5344CB8AC3E}">
        <p14:creationId xmlns:p14="http://schemas.microsoft.com/office/powerpoint/2010/main" val="2424375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74CE1FC-5D86-4A8A-BAC8-3C4AB7BF298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6CE2F860-B561-4DFC-BD97-A7938F14DC3F}"/>
              </a:ext>
            </a:extLst>
          </p:cNvPr>
          <p:cNvSpPr>
            <a:spLocks noGrp="1"/>
          </p:cNvSpPr>
          <p:nvPr>
            <p:ph type="title"/>
          </p:nvPr>
        </p:nvSpPr>
        <p:spPr/>
        <p:txBody>
          <a:bodyPr anchor="ctr">
            <a:normAutofit/>
          </a:bodyPr>
          <a:lstStyle/>
          <a:p>
            <a:r>
              <a:rPr lang="en-GB" sz="3000" b="1" dirty="0">
                <a:solidFill>
                  <a:schemeClr val="tx1"/>
                </a:solidFill>
              </a:rPr>
              <a:t>Purpose of Research</a:t>
            </a:r>
          </a:p>
        </p:txBody>
      </p:sp>
      <p:pic>
        <p:nvPicPr>
          <p:cNvPr id="10" name="Content Placeholder 9" descr="A person reaching for a paper on a table full of paper and sticky notes">
            <a:extLst>
              <a:ext uri="{FF2B5EF4-FFF2-40B4-BE49-F238E27FC236}">
                <a16:creationId xmlns:a16="http://schemas.microsoft.com/office/drawing/2014/main" id="{549F1024-D00A-4A68-BA7A-3C470AD8C813}"/>
              </a:ext>
            </a:extLst>
          </p:cNvPr>
          <p:cNvPicPr>
            <a:picLocks noGrp="1" noChangeAspect="1"/>
          </p:cNvPicPr>
          <p:nvPr>
            <p:ph sz="half" idx="2"/>
          </p:nvPr>
        </p:nvPicPr>
        <p:blipFill>
          <a:blip r:embed="rId2"/>
          <a:stretch>
            <a:fillRect/>
          </a:stretch>
        </p:blipFill>
        <p:spPr>
          <a:xfrm>
            <a:off x="581193" y="2926052"/>
            <a:ext cx="4398376" cy="2935287"/>
          </a:xfrm>
          <a:prstGeom prst="rect">
            <a:avLst/>
          </a:prstGeom>
          <a:ln>
            <a:noFill/>
          </a:ln>
          <a:effectLst>
            <a:outerShdw blurRad="292100" dist="139700" dir="2700000" algn="tl" rotWithShape="0">
              <a:srgbClr val="333333">
                <a:alpha val="65000"/>
              </a:srgbClr>
            </a:outerShdw>
          </a:effectLst>
        </p:spPr>
      </p:pic>
      <p:sp>
        <p:nvSpPr>
          <p:cNvPr id="8" name="Content Placeholder 7">
            <a:extLst>
              <a:ext uri="{FF2B5EF4-FFF2-40B4-BE49-F238E27FC236}">
                <a16:creationId xmlns:a16="http://schemas.microsoft.com/office/drawing/2014/main" id="{77F684B1-008D-4424-9C05-07CC078F4BA2}"/>
              </a:ext>
            </a:extLst>
          </p:cNvPr>
          <p:cNvSpPr>
            <a:spLocks noGrp="1"/>
          </p:cNvSpPr>
          <p:nvPr>
            <p:ph sz="quarter" idx="4"/>
          </p:nvPr>
        </p:nvSpPr>
        <p:spPr>
          <a:xfrm>
            <a:off x="5680953" y="2926052"/>
            <a:ext cx="6400800" cy="2934999"/>
          </a:xfrm>
        </p:spPr>
        <p:txBody>
          <a:bodyPr/>
          <a:lstStyle/>
          <a:p>
            <a:r>
              <a:rPr lang="en-GB" sz="2000" b="1" dirty="0"/>
              <a:t>How to define the problem you are researching?</a:t>
            </a:r>
          </a:p>
          <a:p>
            <a:pPr lvl="1"/>
            <a:r>
              <a:rPr lang="en-GB" sz="1800" dirty="0"/>
              <a:t>Choose a topic</a:t>
            </a:r>
          </a:p>
          <a:p>
            <a:pPr lvl="1"/>
            <a:r>
              <a:rPr lang="en-GB" sz="1800" dirty="0"/>
              <a:t>Read around the topic</a:t>
            </a:r>
          </a:p>
          <a:p>
            <a:pPr lvl="1"/>
            <a:r>
              <a:rPr lang="en-GB" sz="1800" dirty="0"/>
              <a:t>Narrow down your thinking to specify your research</a:t>
            </a:r>
          </a:p>
        </p:txBody>
      </p:sp>
    </p:spTree>
    <p:extLst>
      <p:ext uri="{BB962C8B-B14F-4D97-AF65-F5344CB8AC3E}">
        <p14:creationId xmlns:p14="http://schemas.microsoft.com/office/powerpoint/2010/main" val="24773888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B466463-8254-40A0-842C-DF9949DD0B1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graphicFrame>
        <p:nvGraphicFramePr>
          <p:cNvPr id="5" name="Diagram 4">
            <a:extLst>
              <a:ext uri="{FF2B5EF4-FFF2-40B4-BE49-F238E27FC236}">
                <a16:creationId xmlns:a16="http://schemas.microsoft.com/office/drawing/2014/main" id="{D57BE746-192E-463E-B166-B2091E95B293}"/>
              </a:ext>
            </a:extLst>
          </p:cNvPr>
          <p:cNvGraphicFramePr/>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05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B3C5E42-BCC9-4E56-9F40-6E362BCD568F}"/>
              </a:ext>
            </a:extLst>
          </p:cNvPr>
          <p:cNvSpPr>
            <a:spLocks noGrp="1"/>
          </p:cNvSpPr>
          <p:nvPr>
            <p:ph type="title"/>
          </p:nvPr>
        </p:nvSpPr>
        <p:spPr>
          <a:xfrm>
            <a:off x="8450609" y="1015988"/>
            <a:ext cx="3625595" cy="4826023"/>
          </a:xfrm>
          <a:ln>
            <a:solidFill>
              <a:schemeClr val="tx1"/>
            </a:solidFill>
          </a:ln>
        </p:spPr>
        <p:txBody>
          <a:bodyPr anchor="ctr">
            <a:normAutofit/>
          </a:bodyPr>
          <a:lstStyle/>
          <a:p>
            <a:r>
              <a:rPr lang="en-GB" b="1" dirty="0"/>
              <a:t>Defining The Problem </a:t>
            </a:r>
          </a:p>
        </p:txBody>
      </p:sp>
      <p:pic>
        <p:nvPicPr>
          <p:cNvPr id="1026" name="Picture 2" descr="The 4Ws - What When Where Why Puzzle Game:Amazon.com:Appstore for Android">
            <a:extLst>
              <a:ext uri="{FF2B5EF4-FFF2-40B4-BE49-F238E27FC236}">
                <a16:creationId xmlns:a16="http://schemas.microsoft.com/office/drawing/2014/main" id="{3046100D-BC99-4D27-87E5-887A7F30838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45790" y="453646"/>
            <a:ext cx="5903207" cy="590320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481A51D9-A54A-441D-BA53-954BE1C2EF1B}"/>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6</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9" name="Arrow: Left 8">
            <a:extLst>
              <a:ext uri="{FF2B5EF4-FFF2-40B4-BE49-F238E27FC236}">
                <a16:creationId xmlns:a16="http://schemas.microsoft.com/office/drawing/2014/main" id="{B0EBD735-B061-4E43-BB35-0D8BB3E0B196}"/>
              </a:ext>
            </a:extLst>
          </p:cNvPr>
          <p:cNvSpPr/>
          <p:nvPr/>
        </p:nvSpPr>
        <p:spPr>
          <a:xfrm>
            <a:off x="6248997" y="3298241"/>
            <a:ext cx="2201612" cy="1643410"/>
          </a:xfrm>
          <a:prstGeom prst="lef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FFFFFF"/>
                </a:solidFill>
                <a:effectLst/>
                <a:uLnTx/>
                <a:uFillTx/>
                <a:latin typeface="Gill Sans MT" panose="020B0502020104020203"/>
                <a:ea typeface="+mn-ea"/>
                <a:cs typeface="+mn-cs"/>
              </a:rPr>
              <a:t>4 P’s</a:t>
            </a:r>
          </a:p>
        </p:txBody>
      </p:sp>
    </p:spTree>
    <p:extLst>
      <p:ext uri="{BB962C8B-B14F-4D97-AF65-F5344CB8AC3E}">
        <p14:creationId xmlns:p14="http://schemas.microsoft.com/office/powerpoint/2010/main" val="1146154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19987D8-77DB-4C5F-B43B-4E8744158D70}"/>
              </a:ext>
            </a:extLst>
          </p:cNvPr>
          <p:cNvSpPr>
            <a:spLocks noGrp="1"/>
          </p:cNvSpPr>
          <p:nvPr>
            <p:ph type="sldNum" sz="quarter" idx="12"/>
          </p:nvPr>
        </p:nvSpPr>
        <p:spPr/>
        <p:txBody>
          <a:bodyPr/>
          <a:lstStyle/>
          <a:p>
            <a:fld id="{F603CDE5-C1D8-4EDD-870F-A498BAFA520F}" type="slidenum">
              <a:rPr lang="en-US" noProof="0" smtClean="0"/>
              <a:t>7</a:t>
            </a:fld>
            <a:endParaRPr lang="en-US" noProof="0" dirty="0"/>
          </a:p>
        </p:txBody>
      </p:sp>
      <p:sp>
        <p:nvSpPr>
          <p:cNvPr id="15" name="Title 14">
            <a:extLst>
              <a:ext uri="{FF2B5EF4-FFF2-40B4-BE49-F238E27FC236}">
                <a16:creationId xmlns:a16="http://schemas.microsoft.com/office/drawing/2014/main" id="{2C3037DB-272D-48D7-A0FC-CA435908BFB0}"/>
              </a:ext>
            </a:extLst>
          </p:cNvPr>
          <p:cNvSpPr>
            <a:spLocks noGrp="1"/>
          </p:cNvSpPr>
          <p:nvPr>
            <p:ph type="title"/>
          </p:nvPr>
        </p:nvSpPr>
        <p:spPr/>
        <p:txBody>
          <a:bodyPr/>
          <a:lstStyle/>
          <a:p>
            <a:r>
              <a:rPr lang="en-GB" b="1" dirty="0">
                <a:solidFill>
                  <a:schemeClr val="tx1"/>
                </a:solidFill>
              </a:rPr>
              <a:t>Research Approach</a:t>
            </a:r>
          </a:p>
        </p:txBody>
      </p:sp>
      <p:sp>
        <p:nvSpPr>
          <p:cNvPr id="17" name="Content Placeholder 16">
            <a:extLst>
              <a:ext uri="{FF2B5EF4-FFF2-40B4-BE49-F238E27FC236}">
                <a16:creationId xmlns:a16="http://schemas.microsoft.com/office/drawing/2014/main" id="{AE43DA6A-087B-4589-AC00-098DF2C0D8F8}"/>
              </a:ext>
            </a:extLst>
          </p:cNvPr>
          <p:cNvSpPr>
            <a:spLocks noGrp="1"/>
          </p:cNvSpPr>
          <p:nvPr>
            <p:ph sz="half" idx="2"/>
          </p:nvPr>
        </p:nvSpPr>
        <p:spPr>
          <a:xfrm>
            <a:off x="295877" y="2909455"/>
            <a:ext cx="5800123" cy="2983402"/>
          </a:xfrm>
        </p:spPr>
        <p:style>
          <a:lnRef idx="2">
            <a:schemeClr val="accent1"/>
          </a:lnRef>
          <a:fillRef idx="1">
            <a:schemeClr val="lt1"/>
          </a:fillRef>
          <a:effectRef idx="0">
            <a:schemeClr val="accent1"/>
          </a:effectRef>
          <a:fontRef idx="minor">
            <a:schemeClr val="dk1"/>
          </a:fontRef>
        </p:style>
        <p:txBody>
          <a:bodyPr>
            <a:normAutofit/>
          </a:bodyPr>
          <a:lstStyle/>
          <a:p>
            <a:r>
              <a:rPr lang="en-GB" sz="3000" b="1" dirty="0">
                <a:solidFill>
                  <a:schemeClr val="accent1"/>
                </a:solidFill>
              </a:rPr>
              <a:t>Deductive</a:t>
            </a:r>
            <a:r>
              <a:rPr lang="en-GB" dirty="0"/>
              <a:t> – </a:t>
            </a:r>
          </a:p>
          <a:p>
            <a:pPr lvl="1"/>
            <a:r>
              <a:rPr lang="en-GB" dirty="0"/>
              <a:t>Begins with a theory you wish to test</a:t>
            </a:r>
          </a:p>
          <a:p>
            <a:r>
              <a:rPr lang="en-GB" sz="3000" b="1" dirty="0">
                <a:solidFill>
                  <a:schemeClr val="accent1"/>
                </a:solidFill>
              </a:rPr>
              <a:t>Inductive</a:t>
            </a:r>
            <a:r>
              <a:rPr lang="en-GB" dirty="0"/>
              <a:t> – </a:t>
            </a:r>
          </a:p>
          <a:p>
            <a:pPr lvl="1"/>
            <a:r>
              <a:rPr lang="en-GB" dirty="0"/>
              <a:t>Generate a theory to examine</a:t>
            </a:r>
          </a:p>
          <a:p>
            <a:endParaRPr lang="en-GB" dirty="0"/>
          </a:p>
        </p:txBody>
      </p:sp>
      <p:sp>
        <p:nvSpPr>
          <p:cNvPr id="12" name="AutoShape 2" descr="A Risk-Based Approach to Regulatory Compliance | Risk &amp;amp; Compliance Matters  by NAVEX Global">
            <a:extLst>
              <a:ext uri="{FF2B5EF4-FFF2-40B4-BE49-F238E27FC236}">
                <a16:creationId xmlns:a16="http://schemas.microsoft.com/office/drawing/2014/main" id="{693866ED-8785-4B12-AF2A-5C471106820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AutoShape 4" descr="A Risk-Based Approach to Regulatory Compliance | Risk &amp;amp; Compliance Matters  by NAVEX Global">
            <a:extLst>
              <a:ext uri="{FF2B5EF4-FFF2-40B4-BE49-F238E27FC236}">
                <a16:creationId xmlns:a16="http://schemas.microsoft.com/office/drawing/2014/main" id="{8E10398D-6F62-4939-B8A7-C9ACCB1F299A}"/>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4" name="Picture 13">
            <a:extLst>
              <a:ext uri="{FF2B5EF4-FFF2-40B4-BE49-F238E27FC236}">
                <a16:creationId xmlns:a16="http://schemas.microsoft.com/office/drawing/2014/main" id="{A70EFF33-CB9A-499E-8DAE-A069333314DB}"/>
              </a:ext>
            </a:extLst>
          </p:cNvPr>
          <p:cNvPicPr>
            <a:picLocks noChangeAspect="1"/>
          </p:cNvPicPr>
          <p:nvPr/>
        </p:nvPicPr>
        <p:blipFill>
          <a:blip r:embed="rId3"/>
          <a:stretch>
            <a:fillRect/>
          </a:stretch>
        </p:blipFill>
        <p:spPr>
          <a:xfrm>
            <a:off x="6248400" y="2249046"/>
            <a:ext cx="5465717" cy="364381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5840215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FB2EF3C-A38A-4604-AF4D-1BD28CC791F4}"/>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8</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BAED9A51-D44A-496F-A201-07C5C0F4E821}"/>
              </a:ext>
            </a:extLst>
          </p:cNvPr>
          <p:cNvSpPr>
            <a:spLocks noGrp="1"/>
          </p:cNvSpPr>
          <p:nvPr>
            <p:ph type="title"/>
          </p:nvPr>
        </p:nvSpPr>
        <p:spPr>
          <a:xfrm>
            <a:off x="581192" y="5456856"/>
            <a:ext cx="4909445" cy="689514"/>
          </a:xfrm>
        </p:spPr>
        <p:txBody>
          <a:bodyPr anchor="ctr">
            <a:normAutofit/>
          </a:bodyPr>
          <a:lstStyle/>
          <a:p>
            <a:r>
              <a:rPr lang="en-GB" sz="2500" b="1" dirty="0">
                <a:solidFill>
                  <a:schemeClr val="tx1"/>
                </a:solidFill>
              </a:rPr>
              <a:t>Research Approach</a:t>
            </a:r>
          </a:p>
        </p:txBody>
      </p:sp>
      <p:graphicFrame>
        <p:nvGraphicFramePr>
          <p:cNvPr id="6" name="Content Placeholder 5">
            <a:extLst>
              <a:ext uri="{FF2B5EF4-FFF2-40B4-BE49-F238E27FC236}">
                <a16:creationId xmlns:a16="http://schemas.microsoft.com/office/drawing/2014/main" id="{2FCE0B68-E8B5-4E4D-8BCB-A5213FCA3728}"/>
              </a:ext>
            </a:extLst>
          </p:cNvPr>
          <p:cNvGraphicFramePr>
            <a:graphicFrameLocks noGrp="1"/>
          </p:cNvGraphicFramePr>
          <p:nvPr>
            <p:ph idx="1"/>
            <p:extLst>
              <p:ext uri="{D42A27DB-BD31-4B8C-83A1-F6EECF244321}">
                <p14:modId xmlns:p14="http://schemas.microsoft.com/office/powerpoint/2010/main" val="974764129"/>
              </p:ext>
            </p:extLst>
          </p:nvPr>
        </p:nvGraphicFramePr>
        <p:xfrm>
          <a:off x="447675" y="601663"/>
          <a:ext cx="11293475" cy="444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9882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FB2EF3C-A38A-4604-AF4D-1BD28CC791F4}"/>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9</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BAED9A51-D44A-496F-A201-07C5C0F4E821}"/>
              </a:ext>
            </a:extLst>
          </p:cNvPr>
          <p:cNvSpPr>
            <a:spLocks noGrp="1"/>
          </p:cNvSpPr>
          <p:nvPr>
            <p:ph type="title"/>
          </p:nvPr>
        </p:nvSpPr>
        <p:spPr>
          <a:xfrm>
            <a:off x="581192" y="5456856"/>
            <a:ext cx="4909445" cy="689514"/>
          </a:xfrm>
        </p:spPr>
        <p:txBody>
          <a:bodyPr anchor="ctr">
            <a:normAutofit/>
          </a:bodyPr>
          <a:lstStyle/>
          <a:p>
            <a:r>
              <a:rPr lang="en-GB" sz="2500" b="1" dirty="0">
                <a:solidFill>
                  <a:schemeClr val="tx1"/>
                </a:solidFill>
              </a:rPr>
              <a:t>Research Approach</a:t>
            </a:r>
          </a:p>
        </p:txBody>
      </p:sp>
      <p:graphicFrame>
        <p:nvGraphicFramePr>
          <p:cNvPr id="7" name="Diagram 6">
            <a:extLst>
              <a:ext uri="{FF2B5EF4-FFF2-40B4-BE49-F238E27FC236}">
                <a16:creationId xmlns:a16="http://schemas.microsoft.com/office/drawing/2014/main" id="{C1DF5CEA-B2C6-4BE0-B0E4-A8227D8F20F4}"/>
              </a:ext>
            </a:extLst>
          </p:cNvPr>
          <p:cNvGraphicFramePr/>
          <p:nvPr>
            <p:extLst>
              <p:ext uri="{D42A27DB-BD31-4B8C-83A1-F6EECF244321}">
                <p14:modId xmlns:p14="http://schemas.microsoft.com/office/powerpoint/2010/main" val="3269590704"/>
              </p:ext>
            </p:extLst>
          </p:nvPr>
        </p:nvGraphicFramePr>
        <p:xfrm>
          <a:off x="478971" y="148049"/>
          <a:ext cx="11260183" cy="55548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7699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FB2EF3C-A38A-4604-AF4D-1BD28CC791F4}"/>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10</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BAED9A51-D44A-496F-A201-07C5C0F4E821}"/>
              </a:ext>
            </a:extLst>
          </p:cNvPr>
          <p:cNvSpPr>
            <a:spLocks noGrp="1"/>
          </p:cNvSpPr>
          <p:nvPr>
            <p:ph type="title"/>
          </p:nvPr>
        </p:nvSpPr>
        <p:spPr>
          <a:xfrm>
            <a:off x="581192" y="5456856"/>
            <a:ext cx="5819608" cy="689514"/>
          </a:xfrm>
        </p:spPr>
        <p:txBody>
          <a:bodyPr anchor="ctr">
            <a:normAutofit fontScale="90000"/>
          </a:bodyPr>
          <a:lstStyle/>
          <a:p>
            <a:r>
              <a:rPr lang="en-GB" sz="2500" b="1" dirty="0">
                <a:solidFill>
                  <a:schemeClr val="tx1"/>
                </a:solidFill>
              </a:rPr>
              <a:t>DATA Collection </a:t>
            </a:r>
            <a:br>
              <a:rPr lang="en-GB" sz="2500" b="1" dirty="0">
                <a:solidFill>
                  <a:schemeClr val="tx1"/>
                </a:solidFill>
              </a:rPr>
            </a:br>
            <a:r>
              <a:rPr lang="en-GB" sz="2500" b="1" dirty="0">
                <a:solidFill>
                  <a:schemeClr val="tx1"/>
                </a:solidFill>
              </a:rPr>
              <a:t>Methods</a:t>
            </a:r>
          </a:p>
        </p:txBody>
      </p:sp>
      <p:graphicFrame>
        <p:nvGraphicFramePr>
          <p:cNvPr id="7" name="Diagram 6">
            <a:extLst>
              <a:ext uri="{FF2B5EF4-FFF2-40B4-BE49-F238E27FC236}">
                <a16:creationId xmlns:a16="http://schemas.microsoft.com/office/drawing/2014/main" id="{0AA487EE-1C2E-4BBC-89C1-5D3750AB41CC}"/>
              </a:ext>
            </a:extLst>
          </p:cNvPr>
          <p:cNvGraphicFramePr/>
          <p:nvPr>
            <p:extLst>
              <p:ext uri="{D42A27DB-BD31-4B8C-83A1-F6EECF244321}">
                <p14:modId xmlns:p14="http://schemas.microsoft.com/office/powerpoint/2010/main" val="2802352252"/>
              </p:ext>
            </p:extLst>
          </p:nvPr>
        </p:nvGraphicFramePr>
        <p:xfrm>
          <a:off x="452846" y="-1134585"/>
          <a:ext cx="11157962" cy="54267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A5681CA5-54A2-499C-A7F5-8C613ED05030}"/>
              </a:ext>
            </a:extLst>
          </p:cNvPr>
          <p:cNvGraphicFramePr/>
          <p:nvPr>
            <p:extLst>
              <p:ext uri="{D42A27DB-BD31-4B8C-83A1-F6EECF244321}">
                <p14:modId xmlns:p14="http://schemas.microsoft.com/office/powerpoint/2010/main" val="3313228752"/>
              </p:ext>
            </p:extLst>
          </p:nvPr>
        </p:nvGraphicFramePr>
        <p:xfrm>
          <a:off x="452846" y="1123402"/>
          <a:ext cx="11157962" cy="447620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1" name="Rectangle: Rounded Corners 4">
            <a:extLst>
              <a:ext uri="{FF2B5EF4-FFF2-40B4-BE49-F238E27FC236}">
                <a16:creationId xmlns:a16="http://schemas.microsoft.com/office/drawing/2014/main" id="{D05CA268-5BDC-4E68-AAE4-6BE3807AFAD1}"/>
              </a:ext>
            </a:extLst>
          </p:cNvPr>
          <p:cNvSpPr txBox="1"/>
          <p:nvPr/>
        </p:nvSpPr>
        <p:spPr>
          <a:xfrm>
            <a:off x="4527961" y="4292118"/>
            <a:ext cx="3007731" cy="1905368"/>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Literature Review</a:t>
            </a:r>
          </a:p>
          <a:p>
            <a:pPr marL="0" lvl="0" indent="0" algn="ctr" defTabSz="1244600">
              <a:lnSpc>
                <a:spcPct val="90000"/>
              </a:lnSpc>
              <a:spcBef>
                <a:spcPct val="0"/>
              </a:spcBef>
              <a:spcAft>
                <a:spcPct val="35000"/>
              </a:spcAft>
              <a:buNone/>
            </a:pPr>
            <a:r>
              <a:rPr lang="en-GB" sz="2800" dirty="0"/>
              <a:t>Survey of published works by other researchers</a:t>
            </a:r>
            <a:endParaRPr lang="en-GB" sz="2800" kern="1200" dirty="0"/>
          </a:p>
        </p:txBody>
      </p:sp>
      <p:grpSp>
        <p:nvGrpSpPr>
          <p:cNvPr id="19" name="Group 18">
            <a:extLst>
              <a:ext uri="{FF2B5EF4-FFF2-40B4-BE49-F238E27FC236}">
                <a16:creationId xmlns:a16="http://schemas.microsoft.com/office/drawing/2014/main" id="{5E8A8101-05A8-4499-ACC1-C0F09311FAEE}"/>
              </a:ext>
            </a:extLst>
          </p:cNvPr>
          <p:cNvGrpSpPr/>
          <p:nvPr/>
        </p:nvGrpSpPr>
        <p:grpSpPr>
          <a:xfrm rot="1215660">
            <a:off x="3642174" y="3977348"/>
            <a:ext cx="621402" cy="726923"/>
            <a:chOff x="3234065" y="1874640"/>
            <a:chExt cx="621402" cy="726923"/>
          </a:xfrm>
        </p:grpSpPr>
        <p:sp>
          <p:nvSpPr>
            <p:cNvPr id="20" name="Arrow: Right 19">
              <a:extLst>
                <a:ext uri="{FF2B5EF4-FFF2-40B4-BE49-F238E27FC236}">
                  <a16:creationId xmlns:a16="http://schemas.microsoft.com/office/drawing/2014/main" id="{D1FE2870-4109-4166-B31F-1596344ECF79}"/>
                </a:ext>
              </a:extLst>
            </p:cNvPr>
            <p:cNvSpPr/>
            <p:nvPr/>
          </p:nvSpPr>
          <p:spPr>
            <a:xfrm>
              <a:off x="3234065" y="1874640"/>
              <a:ext cx="621402" cy="726923"/>
            </a:xfrm>
            <a:prstGeom prst="rightArrow">
              <a:avLst>
                <a:gd name="adj1" fmla="val 60000"/>
                <a:gd name="adj2" fmla="val 50000"/>
              </a:avLst>
            </a:prstGeom>
          </p:spPr>
          <p:style>
            <a:lnRef idx="0">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GB"/>
            </a:p>
          </p:txBody>
        </p:sp>
        <p:sp>
          <p:nvSpPr>
            <p:cNvPr id="21" name="Arrow: Right 4">
              <a:extLst>
                <a:ext uri="{FF2B5EF4-FFF2-40B4-BE49-F238E27FC236}">
                  <a16:creationId xmlns:a16="http://schemas.microsoft.com/office/drawing/2014/main" id="{3C0E2B47-3D4E-48B0-BC00-6A589ECEC271}"/>
                </a:ext>
              </a:extLst>
            </p:cNvPr>
            <p:cNvSpPr txBox="1"/>
            <p:nvPr/>
          </p:nvSpPr>
          <p:spPr>
            <a:xfrm>
              <a:off x="3234065" y="2020025"/>
              <a:ext cx="434981" cy="43615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p:txBody>
        </p:sp>
      </p:grpSp>
    </p:spTree>
    <p:extLst>
      <p:ext uri="{BB962C8B-B14F-4D97-AF65-F5344CB8AC3E}">
        <p14:creationId xmlns:p14="http://schemas.microsoft.com/office/powerpoint/2010/main" val="3609888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FB2EF3C-A38A-4604-AF4D-1BD28CC791F4}"/>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BAED9A51-D44A-496F-A201-07C5C0F4E821}"/>
              </a:ext>
            </a:extLst>
          </p:cNvPr>
          <p:cNvSpPr>
            <a:spLocks noGrp="1"/>
          </p:cNvSpPr>
          <p:nvPr>
            <p:ph type="title"/>
          </p:nvPr>
        </p:nvSpPr>
        <p:spPr>
          <a:xfrm>
            <a:off x="581191" y="5456856"/>
            <a:ext cx="11029783" cy="689514"/>
          </a:xfrm>
        </p:spPr>
        <p:txBody>
          <a:bodyPr anchor="ctr">
            <a:normAutofit/>
          </a:bodyPr>
          <a:lstStyle/>
          <a:p>
            <a:pPr algn="ctr"/>
            <a:r>
              <a:rPr lang="en-GB" sz="2500" b="1" dirty="0">
                <a:solidFill>
                  <a:schemeClr val="tx1"/>
                </a:solidFill>
              </a:rPr>
              <a:t>DATA Collection Methods</a:t>
            </a:r>
          </a:p>
        </p:txBody>
      </p:sp>
      <p:graphicFrame>
        <p:nvGraphicFramePr>
          <p:cNvPr id="3" name="Diagram 2">
            <a:extLst>
              <a:ext uri="{FF2B5EF4-FFF2-40B4-BE49-F238E27FC236}">
                <a16:creationId xmlns:a16="http://schemas.microsoft.com/office/drawing/2014/main" id="{C8EF3814-CCFD-4EA0-97E8-DD865215D849}"/>
              </a:ext>
            </a:extLst>
          </p:cNvPr>
          <p:cNvGraphicFramePr/>
          <p:nvPr>
            <p:extLst>
              <p:ext uri="{D42A27DB-BD31-4B8C-83A1-F6EECF244321}">
                <p14:modId xmlns:p14="http://schemas.microsoft.com/office/powerpoint/2010/main" val="299317995"/>
              </p:ext>
            </p:extLst>
          </p:nvPr>
        </p:nvGraphicFramePr>
        <p:xfrm>
          <a:off x="-1216297" y="711630"/>
          <a:ext cx="6328229" cy="43051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A93B7A7B-4EC5-4228-B690-484ED28A5DD4}"/>
              </a:ext>
            </a:extLst>
          </p:cNvPr>
          <p:cNvGraphicFramePr/>
          <p:nvPr>
            <p:extLst>
              <p:ext uri="{D42A27DB-BD31-4B8C-83A1-F6EECF244321}">
                <p14:modId xmlns:p14="http://schemas.microsoft.com/office/powerpoint/2010/main" val="2765743531"/>
              </p:ext>
            </p:extLst>
          </p:nvPr>
        </p:nvGraphicFramePr>
        <p:xfrm>
          <a:off x="6930572" y="711630"/>
          <a:ext cx="6328229" cy="43051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057644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FB2EF3C-A38A-4604-AF4D-1BD28CC791F4}"/>
              </a:ext>
            </a:extLst>
          </p:cNvPr>
          <p:cNvSpPr>
            <a:spLocks noGrp="1"/>
          </p:cNvSpPr>
          <p:nvPr>
            <p:ph type="sldNum" sz="quarter" idx="12"/>
          </p:nvPr>
        </p:nvSpPr>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12</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pic>
        <p:nvPicPr>
          <p:cNvPr id="7" name="Picture 6">
            <a:extLst>
              <a:ext uri="{FF2B5EF4-FFF2-40B4-BE49-F238E27FC236}">
                <a16:creationId xmlns:a16="http://schemas.microsoft.com/office/drawing/2014/main" id="{F34BCD77-3E99-4C63-B76E-36363AD33EE9}"/>
              </a:ext>
            </a:extLst>
          </p:cNvPr>
          <p:cNvPicPr>
            <a:picLocks noChangeAspect="1"/>
          </p:cNvPicPr>
          <p:nvPr/>
        </p:nvPicPr>
        <p:blipFill>
          <a:blip r:embed="rId3"/>
          <a:stretch>
            <a:fillRect/>
          </a:stretch>
        </p:blipFill>
        <p:spPr>
          <a:xfrm>
            <a:off x="6243038" y="783774"/>
            <a:ext cx="5373447" cy="5135441"/>
          </a:xfrm>
          <a:prstGeom prst="rect">
            <a:avLst/>
          </a:prstGeom>
        </p:spPr>
      </p:pic>
      <p:sp>
        <p:nvSpPr>
          <p:cNvPr id="4" name="Title 3">
            <a:extLst>
              <a:ext uri="{FF2B5EF4-FFF2-40B4-BE49-F238E27FC236}">
                <a16:creationId xmlns:a16="http://schemas.microsoft.com/office/drawing/2014/main" id="{BAED9A51-D44A-496F-A201-07C5C0F4E821}"/>
              </a:ext>
            </a:extLst>
          </p:cNvPr>
          <p:cNvSpPr>
            <a:spLocks noGrp="1"/>
          </p:cNvSpPr>
          <p:nvPr>
            <p:ph type="title" idx="4294967295"/>
          </p:nvPr>
        </p:nvSpPr>
        <p:spPr>
          <a:xfrm>
            <a:off x="3186112" y="5858252"/>
            <a:ext cx="5819775" cy="690562"/>
          </a:xfrm>
        </p:spPr>
        <p:txBody>
          <a:bodyPr anchor="ctr">
            <a:normAutofit/>
          </a:bodyPr>
          <a:lstStyle/>
          <a:p>
            <a:pPr algn="ctr"/>
            <a:r>
              <a:rPr lang="en-GB" sz="2500" b="1" dirty="0">
                <a:solidFill>
                  <a:schemeClr val="tx1"/>
                </a:solidFill>
              </a:rPr>
              <a:t>Sampling Method</a:t>
            </a:r>
          </a:p>
        </p:txBody>
      </p:sp>
      <p:pic>
        <p:nvPicPr>
          <p:cNvPr id="10" name="Picture 9">
            <a:extLst>
              <a:ext uri="{FF2B5EF4-FFF2-40B4-BE49-F238E27FC236}">
                <a16:creationId xmlns:a16="http://schemas.microsoft.com/office/drawing/2014/main" id="{AAF236D4-E21D-480A-9C3C-5D577479A808}"/>
              </a:ext>
            </a:extLst>
          </p:cNvPr>
          <p:cNvPicPr>
            <a:picLocks noChangeAspect="1"/>
          </p:cNvPicPr>
          <p:nvPr/>
        </p:nvPicPr>
        <p:blipFill>
          <a:blip r:embed="rId4"/>
          <a:stretch>
            <a:fillRect/>
          </a:stretch>
        </p:blipFill>
        <p:spPr>
          <a:xfrm>
            <a:off x="439375" y="555208"/>
            <a:ext cx="5617933" cy="4845467"/>
          </a:xfrm>
          <a:prstGeom prst="rect">
            <a:avLst/>
          </a:prstGeom>
        </p:spPr>
      </p:pic>
    </p:spTree>
    <p:extLst>
      <p:ext uri="{BB962C8B-B14F-4D97-AF65-F5344CB8AC3E}">
        <p14:creationId xmlns:p14="http://schemas.microsoft.com/office/powerpoint/2010/main" val="20465484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7FC7616-F8D9-4173-9C2A-E392E8A365AB}"/>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13</a:t>
            </a:fld>
            <a:endParaRPr lang="en-US" noProof="0"/>
          </a:p>
        </p:txBody>
      </p:sp>
      <p:sp>
        <p:nvSpPr>
          <p:cNvPr id="4" name="Title 3">
            <a:extLst>
              <a:ext uri="{FF2B5EF4-FFF2-40B4-BE49-F238E27FC236}">
                <a16:creationId xmlns:a16="http://schemas.microsoft.com/office/drawing/2014/main" id="{8A4187AE-238D-44C4-AD5E-8EF4A810A929}"/>
              </a:ext>
            </a:extLst>
          </p:cNvPr>
          <p:cNvSpPr>
            <a:spLocks noGrp="1"/>
          </p:cNvSpPr>
          <p:nvPr>
            <p:ph type="title"/>
          </p:nvPr>
        </p:nvSpPr>
        <p:spPr>
          <a:xfrm>
            <a:off x="581193" y="729658"/>
            <a:ext cx="11029616" cy="988332"/>
          </a:xfrm>
        </p:spPr>
        <p:txBody>
          <a:bodyPr anchor="ctr">
            <a:normAutofit/>
          </a:bodyPr>
          <a:lstStyle/>
          <a:p>
            <a:r>
              <a:rPr lang="en-GB" b="1" dirty="0">
                <a:solidFill>
                  <a:schemeClr val="tx1"/>
                </a:solidFill>
              </a:rPr>
              <a:t>Sample Size</a:t>
            </a:r>
          </a:p>
        </p:txBody>
      </p:sp>
      <p:pic>
        <p:nvPicPr>
          <p:cNvPr id="3074" name="Picture 2" descr="AB Sample Size Calculation in R. Some useful tools in R for calculating… |  by Frank Hopkins | Towards Data Science">
            <a:extLst>
              <a:ext uri="{FF2B5EF4-FFF2-40B4-BE49-F238E27FC236}">
                <a16:creationId xmlns:a16="http://schemas.microsoft.com/office/drawing/2014/main" id="{B76CE317-1DBD-44E3-9D57-1C60BC8393A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1842" y="2926052"/>
            <a:ext cx="5171804" cy="2934999"/>
          </a:xfrm>
          <a:prstGeom prst="rect">
            <a:avLst/>
          </a:prstGeom>
          <a:solidFill>
            <a:srgbClr val="FFFFFF"/>
          </a:solidFill>
        </p:spPr>
      </p:pic>
      <p:sp>
        <p:nvSpPr>
          <p:cNvPr id="77" name="Content Placeholder 7">
            <a:extLst>
              <a:ext uri="{FF2B5EF4-FFF2-40B4-BE49-F238E27FC236}">
                <a16:creationId xmlns:a16="http://schemas.microsoft.com/office/drawing/2014/main" id="{BD70CF07-FBEE-40DD-8AE2-B2ABB00073FE}"/>
              </a:ext>
            </a:extLst>
          </p:cNvPr>
          <p:cNvSpPr>
            <a:spLocks noGrp="1"/>
          </p:cNvSpPr>
          <p:nvPr>
            <p:ph sz="quarter" idx="4"/>
          </p:nvPr>
        </p:nvSpPr>
        <p:spPr>
          <a:xfrm>
            <a:off x="6217709" y="2926052"/>
            <a:ext cx="5393100" cy="2934999"/>
          </a:xfrm>
        </p:spPr>
        <p:txBody>
          <a:bodyPr/>
          <a:lstStyle/>
          <a:p>
            <a:r>
              <a:rPr lang="en-US" sz="2500" b="1" dirty="0"/>
              <a:t>How many Respondents?</a:t>
            </a:r>
          </a:p>
          <a:p>
            <a:pPr lvl="1"/>
            <a:r>
              <a:rPr lang="en-US" sz="2000" dirty="0"/>
              <a:t>Accessibility</a:t>
            </a:r>
          </a:p>
          <a:p>
            <a:pPr lvl="1"/>
            <a:r>
              <a:rPr lang="en-US" sz="2000" dirty="0"/>
              <a:t>Timeframe</a:t>
            </a:r>
          </a:p>
          <a:p>
            <a:pPr lvl="1"/>
            <a:r>
              <a:rPr lang="en-US" sz="2000" dirty="0"/>
              <a:t>Data Collection Method</a:t>
            </a:r>
          </a:p>
        </p:txBody>
      </p:sp>
    </p:spTree>
    <p:extLst>
      <p:ext uri="{BB962C8B-B14F-4D97-AF65-F5344CB8AC3E}">
        <p14:creationId xmlns:p14="http://schemas.microsoft.com/office/powerpoint/2010/main" val="8336588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E22D98A-9E1E-4DF0-9325-1778A19E9E19}"/>
              </a:ext>
            </a:extLst>
          </p:cNvPr>
          <p:cNvSpPr>
            <a:spLocks noGrp="1"/>
          </p:cNvSpPr>
          <p:nvPr>
            <p:ph type="sldNum" sz="quarter" idx="12"/>
          </p:nvPr>
        </p:nvSpPr>
        <p:spPr/>
        <p:txBody>
          <a:bodyPr/>
          <a:lstStyle/>
          <a:p>
            <a:fld id="{F603CDE5-C1D8-4EDD-870F-A498BAFA520F}" type="slidenum">
              <a:rPr lang="en-US" noProof="0" smtClean="0"/>
              <a:t>14</a:t>
            </a:fld>
            <a:endParaRPr lang="en-US" noProof="0" dirty="0"/>
          </a:p>
        </p:txBody>
      </p:sp>
      <p:sp>
        <p:nvSpPr>
          <p:cNvPr id="9" name="Title 8">
            <a:extLst>
              <a:ext uri="{FF2B5EF4-FFF2-40B4-BE49-F238E27FC236}">
                <a16:creationId xmlns:a16="http://schemas.microsoft.com/office/drawing/2014/main" id="{550C9EEC-A782-4A24-A3CE-E58A0B94F7AA}"/>
              </a:ext>
            </a:extLst>
          </p:cNvPr>
          <p:cNvSpPr>
            <a:spLocks noGrp="1"/>
          </p:cNvSpPr>
          <p:nvPr>
            <p:ph type="title"/>
          </p:nvPr>
        </p:nvSpPr>
        <p:spPr/>
        <p:txBody>
          <a:bodyPr anchor="ctr">
            <a:normAutofit/>
          </a:bodyPr>
          <a:lstStyle/>
          <a:p>
            <a:r>
              <a:rPr lang="en-GB" sz="3000" b="1" dirty="0">
                <a:solidFill>
                  <a:schemeClr val="tx1"/>
                </a:solidFill>
              </a:rPr>
              <a:t>Choices – You Decide?</a:t>
            </a:r>
          </a:p>
        </p:txBody>
      </p:sp>
      <p:sp>
        <p:nvSpPr>
          <p:cNvPr id="12" name="Content Placeholder 11">
            <a:extLst>
              <a:ext uri="{FF2B5EF4-FFF2-40B4-BE49-F238E27FC236}">
                <a16:creationId xmlns:a16="http://schemas.microsoft.com/office/drawing/2014/main" id="{F9F5141F-9153-4CE3-8331-203BFCB39FCD}"/>
              </a:ext>
            </a:extLst>
          </p:cNvPr>
          <p:cNvSpPr>
            <a:spLocks noGrp="1"/>
          </p:cNvSpPr>
          <p:nvPr>
            <p:ph sz="quarter" idx="4"/>
          </p:nvPr>
        </p:nvSpPr>
        <p:spPr>
          <a:xfrm>
            <a:off x="6217709" y="2804265"/>
            <a:ext cx="5393100" cy="2934999"/>
          </a:xfrm>
        </p:spPr>
        <p:txBody>
          <a:bodyPr>
            <a:noAutofit/>
          </a:bodyPr>
          <a:lstStyle/>
          <a:p>
            <a:r>
              <a:rPr lang="en-GB" sz="2500" dirty="0"/>
              <a:t>Research Question</a:t>
            </a:r>
          </a:p>
          <a:p>
            <a:r>
              <a:rPr lang="en-GB" sz="2500" dirty="0"/>
              <a:t>Define the problem</a:t>
            </a:r>
          </a:p>
          <a:p>
            <a:r>
              <a:rPr lang="en-GB" sz="2500" dirty="0"/>
              <a:t>Research approach</a:t>
            </a:r>
          </a:p>
          <a:p>
            <a:r>
              <a:rPr lang="en-GB" sz="2500" dirty="0"/>
              <a:t>Data collection methods</a:t>
            </a:r>
          </a:p>
          <a:p>
            <a:r>
              <a:rPr lang="en-GB" sz="2500" dirty="0"/>
              <a:t>Sampling method</a:t>
            </a:r>
          </a:p>
          <a:p>
            <a:r>
              <a:rPr lang="en-GB" sz="2500" dirty="0"/>
              <a:t>Sample Size</a:t>
            </a:r>
          </a:p>
          <a:p>
            <a:endParaRPr lang="en-GB" sz="2500" dirty="0"/>
          </a:p>
          <a:p>
            <a:endParaRPr lang="en-GB" sz="2500" dirty="0"/>
          </a:p>
        </p:txBody>
      </p:sp>
      <p:pic>
        <p:nvPicPr>
          <p:cNvPr id="4098" name="Picture 2" descr="Choice Architecture in Interaction Design | by Asad Ali Junaid | UX Planet">
            <a:extLst>
              <a:ext uri="{FF2B5EF4-FFF2-40B4-BE49-F238E27FC236}">
                <a16:creationId xmlns:a16="http://schemas.microsoft.com/office/drawing/2014/main" id="{A874565E-FEE2-40AE-8111-B4EBDDF4EE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127" y="2804265"/>
            <a:ext cx="5548063" cy="312078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84590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A242D-B507-4381-A8CB-EFA346570379}"/>
              </a:ext>
            </a:extLst>
          </p:cNvPr>
          <p:cNvSpPr>
            <a:spLocks noGrp="1"/>
          </p:cNvSpPr>
          <p:nvPr>
            <p:ph type="title"/>
          </p:nvPr>
        </p:nvSpPr>
        <p:spPr>
          <a:xfrm>
            <a:off x="1059226" y="4262316"/>
            <a:ext cx="9391524" cy="988332"/>
          </a:xfrm>
        </p:spPr>
        <p:txBody>
          <a:bodyPr anchor="ctr">
            <a:normAutofit/>
          </a:bodyPr>
          <a:lstStyle/>
          <a:p>
            <a:pPr>
              <a:lnSpc>
                <a:spcPct val="90000"/>
              </a:lnSpc>
            </a:pPr>
            <a:r>
              <a:rPr lang="en-US" sz="3100" dirty="0"/>
              <a:t>Changemakers: creativity &amp; Value </a:t>
            </a:r>
          </a:p>
        </p:txBody>
      </p:sp>
      <p:pic>
        <p:nvPicPr>
          <p:cNvPr id="4" name="Picture 3" descr="people gathered around blueprints">
            <a:extLst>
              <a:ext uri="{FF2B5EF4-FFF2-40B4-BE49-F238E27FC236}">
                <a16:creationId xmlns:a16="http://schemas.microsoft.com/office/drawing/2014/main" id="{424717DA-0300-4297-B453-65314C5BEA09}"/>
              </a:ext>
            </a:extLst>
          </p:cNvPr>
          <p:cNvPicPr>
            <a:picLocks noChangeAspect="1"/>
          </p:cNvPicPr>
          <p:nvPr/>
        </p:nvPicPr>
        <p:blipFill rotWithShape="1">
          <a:blip r:embed="rId3"/>
          <a:srcRect t="7851" r="-2" b="51907"/>
          <a:stretch/>
        </p:blipFill>
        <p:spPr>
          <a:xfrm>
            <a:off x="441325" y="606425"/>
            <a:ext cx="11304588" cy="3536950"/>
          </a:xfrm>
          <a:prstGeom prst="rect">
            <a:avLst/>
          </a:prstGeom>
          <a:noFill/>
        </p:spPr>
      </p:pic>
      <p:sp>
        <p:nvSpPr>
          <p:cNvPr id="27" name="Slide Number Placeholder 3">
            <a:extLst>
              <a:ext uri="{FF2B5EF4-FFF2-40B4-BE49-F238E27FC236}">
                <a16:creationId xmlns:a16="http://schemas.microsoft.com/office/drawing/2014/main" id="{47318A30-EDD7-4AE1-993B-75C34AC5CB7E}"/>
              </a:ext>
            </a:extLst>
          </p:cNvPr>
          <p:cNvSpPr>
            <a:spLocks noGrp="1"/>
          </p:cNvSpPr>
          <p:nvPr>
            <p:ph type="sldNum" sz="quarter" idx="12"/>
          </p:nvPr>
        </p:nvSpPr>
        <p:spPr>
          <a:xfrm>
            <a:off x="10795363" y="6423914"/>
            <a:ext cx="1052510" cy="365125"/>
          </a:xfrm>
        </p:spPr>
        <p:txBody>
          <a:bodyPr/>
          <a:lstStyle/>
          <a:p>
            <a:pPr>
              <a:spcAft>
                <a:spcPts val="600"/>
              </a:spcAft>
            </a:pPr>
            <a:fld id="{F603CDE5-C1D8-4EDD-870F-A498BAFA520F}" type="slidenum">
              <a:rPr lang="en-US" noProof="0" smtClean="0"/>
              <a:pPr>
                <a:spcAft>
                  <a:spcPts val="600"/>
                </a:spcAft>
              </a:pPr>
              <a:t>15</a:t>
            </a:fld>
            <a:endParaRPr lang="en-US" noProof="0"/>
          </a:p>
        </p:txBody>
      </p:sp>
      <p:sp>
        <p:nvSpPr>
          <p:cNvPr id="3" name="Subtitle 2">
            <a:extLst>
              <a:ext uri="{FF2B5EF4-FFF2-40B4-BE49-F238E27FC236}">
                <a16:creationId xmlns:a16="http://schemas.microsoft.com/office/drawing/2014/main" id="{A4F4068D-37AE-4B7D-BC75-216B123A6C44}"/>
              </a:ext>
            </a:extLst>
          </p:cNvPr>
          <p:cNvSpPr>
            <a:spLocks noGrp="1"/>
          </p:cNvSpPr>
          <p:nvPr>
            <p:ph type="body" sz="quarter" idx="14"/>
          </p:nvPr>
        </p:nvSpPr>
        <p:spPr>
          <a:xfrm>
            <a:off x="1058863" y="5303610"/>
            <a:ext cx="9391888" cy="614363"/>
          </a:xfrm>
        </p:spPr>
        <p:txBody>
          <a:bodyPr anchor="ctr">
            <a:normAutofit/>
          </a:bodyPr>
          <a:lstStyle/>
          <a:p>
            <a:r>
              <a:rPr lang="en-US" b="1" dirty="0"/>
              <a:t>Unit 3 Overview</a:t>
            </a:r>
          </a:p>
        </p:txBody>
      </p:sp>
    </p:spTree>
    <p:extLst>
      <p:ext uri="{BB962C8B-B14F-4D97-AF65-F5344CB8AC3E}">
        <p14:creationId xmlns:p14="http://schemas.microsoft.com/office/powerpoint/2010/main" val="7862161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EB52E81-416E-469E-AF08-D4A372E99E63}"/>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16</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73FEAFE0-1ED5-4F8C-9411-53D3AFF58EF5}"/>
              </a:ext>
            </a:extLst>
          </p:cNvPr>
          <p:cNvSpPr>
            <a:spLocks noGrp="1"/>
          </p:cNvSpPr>
          <p:nvPr>
            <p:ph type="title"/>
          </p:nvPr>
        </p:nvSpPr>
        <p:spPr>
          <a:xfrm>
            <a:off x="581192" y="5408216"/>
            <a:ext cx="8446076" cy="689514"/>
          </a:xfrm>
        </p:spPr>
        <p:txBody>
          <a:bodyPr anchor="ctr">
            <a:normAutofit/>
          </a:bodyPr>
          <a:lstStyle/>
          <a:p>
            <a:r>
              <a:rPr lang="en-GB" sz="2500" b="1" dirty="0">
                <a:solidFill>
                  <a:schemeClr val="tx1"/>
                </a:solidFill>
              </a:rPr>
              <a:t>Unit 3 – Marking it happen</a:t>
            </a:r>
          </a:p>
        </p:txBody>
      </p:sp>
      <p:graphicFrame>
        <p:nvGraphicFramePr>
          <p:cNvPr id="7" name="Content Placeholder 4">
            <a:extLst>
              <a:ext uri="{FF2B5EF4-FFF2-40B4-BE49-F238E27FC236}">
                <a16:creationId xmlns:a16="http://schemas.microsoft.com/office/drawing/2014/main" id="{A0473E19-CC07-4F31-9615-04BA3AC47A6D}"/>
              </a:ext>
            </a:extLst>
          </p:cNvPr>
          <p:cNvGraphicFramePr>
            <a:graphicFrameLocks noGrp="1"/>
          </p:cNvGraphicFramePr>
          <p:nvPr>
            <p:ph idx="1"/>
          </p:nvPr>
        </p:nvGraphicFramePr>
        <p:xfrm>
          <a:off x="447816" y="601200"/>
          <a:ext cx="11292840" cy="4204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3826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345602B-91B6-448B-BAF3-F66FA26E0E2B}"/>
              </a:ext>
            </a:extLst>
          </p:cNvPr>
          <p:cNvSpPr>
            <a:spLocks noGrp="1"/>
          </p:cNvSpPr>
          <p:nvPr>
            <p:ph type="sldNum" sz="quarter" idx="12"/>
          </p:nvPr>
        </p:nvSpPr>
        <p:spPr>
          <a:xfrm>
            <a:off x="10795363" y="6423914"/>
            <a:ext cx="1052510" cy="365125"/>
          </a:xfrm>
        </p:spPr>
        <p:txBody>
          <a:bodyPr anchor="ctr">
            <a:normAutofit/>
          </a:bodyPr>
          <a:lstStyle/>
          <a:p>
            <a:pPr marL="0" marR="0" lvl="0" indent="0" defTabSz="914400" rtl="0" eaLnBrk="1" fontAlgn="auto" latinLnBrk="0" hangingPunct="1">
              <a:spcBef>
                <a:spcPts val="0"/>
              </a:spcBef>
              <a:spcAft>
                <a:spcPts val="600"/>
              </a:spcAft>
              <a:buClrTx/>
              <a:buSzTx/>
              <a:buFontTx/>
              <a:buNone/>
              <a:tabLst/>
              <a:defRPr/>
            </a:pPr>
            <a:fld id="{159F479D-7533-4EEF-A06F-7CD2FE3DB90D}" type="slidenum">
              <a:rPr kumimoji="0" lang="en-US" b="0" i="0" u="none" strike="noStrike" kern="1200" cap="none" spc="0" normalizeH="0" baseline="0" noProof="0" smtClean="0">
                <a:ln>
                  <a:noFill/>
                </a:ln>
                <a:effectLst/>
                <a:uLnTx/>
                <a:uFillTx/>
              </a:rPr>
              <a:pPr marL="0" marR="0" lvl="0" indent="0" defTabSz="914400" rtl="0" eaLnBrk="1" fontAlgn="auto" latinLnBrk="0" hangingPunct="1">
                <a:spcBef>
                  <a:spcPts val="0"/>
                </a:spcBef>
                <a:spcAft>
                  <a:spcPts val="600"/>
                </a:spcAft>
                <a:buClrTx/>
                <a:buSzTx/>
                <a:buFontTx/>
                <a:buNone/>
                <a:tabLst/>
                <a:defRPr/>
              </a:pPr>
              <a:t>17</a:t>
            </a:fld>
            <a:endParaRPr kumimoji="0" lang="en-US" b="0" i="0" u="none" strike="noStrike" kern="1200" cap="none" spc="0" normalizeH="0" baseline="0" noProof="0">
              <a:ln>
                <a:noFill/>
              </a:ln>
              <a:effectLst/>
              <a:uLnTx/>
              <a:uFillTx/>
            </a:endParaRPr>
          </a:p>
        </p:txBody>
      </p:sp>
      <p:sp>
        <p:nvSpPr>
          <p:cNvPr id="73" name="Title 2">
            <a:extLst>
              <a:ext uri="{FF2B5EF4-FFF2-40B4-BE49-F238E27FC236}">
                <a16:creationId xmlns:a16="http://schemas.microsoft.com/office/drawing/2014/main" id="{A0239975-45A9-4658-9965-92250165AF63}"/>
              </a:ext>
            </a:extLst>
          </p:cNvPr>
          <p:cNvSpPr>
            <a:spLocks noGrp="1"/>
          </p:cNvSpPr>
          <p:nvPr>
            <p:ph type="title"/>
          </p:nvPr>
        </p:nvSpPr>
        <p:spPr>
          <a:xfrm>
            <a:off x="581193" y="729658"/>
            <a:ext cx="11029616" cy="988332"/>
          </a:xfrm>
        </p:spPr>
        <p:txBody>
          <a:bodyPr anchor="ctr">
            <a:normAutofit/>
          </a:bodyPr>
          <a:lstStyle/>
          <a:p>
            <a:r>
              <a:rPr lang="en-US" b="1" dirty="0"/>
              <a:t>The power of Networks </a:t>
            </a:r>
          </a:p>
        </p:txBody>
      </p:sp>
      <p:sp>
        <p:nvSpPr>
          <p:cNvPr id="82" name="Content Placeholder 5">
            <a:extLst>
              <a:ext uri="{FF2B5EF4-FFF2-40B4-BE49-F238E27FC236}">
                <a16:creationId xmlns:a16="http://schemas.microsoft.com/office/drawing/2014/main" id="{C847D705-2228-46A3-B07E-FCCC57E5E021}"/>
              </a:ext>
            </a:extLst>
          </p:cNvPr>
          <p:cNvSpPr>
            <a:spLocks noGrp="1"/>
          </p:cNvSpPr>
          <p:nvPr>
            <p:ph sz="half" idx="2"/>
          </p:nvPr>
        </p:nvSpPr>
        <p:spPr>
          <a:xfrm>
            <a:off x="581192" y="2098738"/>
            <a:ext cx="5393100" cy="988333"/>
          </a:xfrm>
        </p:spPr>
        <p:txBody>
          <a:bodyPr>
            <a:normAutofit/>
          </a:bodyPr>
          <a:lstStyle/>
          <a:p>
            <a:r>
              <a:rPr lang="en-US" sz="2000" dirty="0"/>
              <a:t>Quality of our </a:t>
            </a:r>
            <a:r>
              <a:rPr lang="en-US" sz="2000" b="1" dirty="0">
                <a:solidFill>
                  <a:schemeClr val="accent1"/>
                </a:solidFill>
              </a:rPr>
              <a:t>Personal</a:t>
            </a:r>
            <a:r>
              <a:rPr lang="en-US" sz="2000" dirty="0"/>
              <a:t> Networks</a:t>
            </a:r>
          </a:p>
          <a:p>
            <a:r>
              <a:rPr lang="en-US" sz="2000" dirty="0"/>
              <a:t>Concepts of Stakeholder Analysis and Mapping</a:t>
            </a:r>
          </a:p>
        </p:txBody>
      </p:sp>
      <p:pic>
        <p:nvPicPr>
          <p:cNvPr id="4" name="Picture 3" descr="Black and white molecular model">
            <a:extLst>
              <a:ext uri="{FF2B5EF4-FFF2-40B4-BE49-F238E27FC236}">
                <a16:creationId xmlns:a16="http://schemas.microsoft.com/office/drawing/2014/main" id="{38883DA3-2ED2-48C0-ADEB-A8A6C247513B}"/>
              </a:ext>
            </a:extLst>
          </p:cNvPr>
          <p:cNvPicPr>
            <a:picLocks noChangeAspect="1"/>
          </p:cNvPicPr>
          <p:nvPr/>
        </p:nvPicPr>
        <p:blipFill rotWithShape="1">
          <a:blip r:embed="rId3"/>
          <a:srcRect t="3164" r="2" b="88"/>
          <a:stretch/>
        </p:blipFill>
        <p:spPr>
          <a:xfrm>
            <a:off x="6217709" y="2926052"/>
            <a:ext cx="5393100" cy="2934999"/>
          </a:xfrm>
          <a:prstGeom prst="rect">
            <a:avLst/>
          </a:prstGeom>
          <a:ln>
            <a:noFill/>
          </a:ln>
          <a:effectLst>
            <a:outerShdw blurRad="292100" dist="139700" dir="2700000" algn="tl" rotWithShape="0">
              <a:srgbClr val="333333">
                <a:alpha val="65000"/>
              </a:srgbClr>
            </a:outerShdw>
          </a:effectLst>
        </p:spPr>
      </p:pic>
      <p:sp>
        <p:nvSpPr>
          <p:cNvPr id="6" name="Speech Bubble: Rectangle with Corners Rounded 5">
            <a:extLst>
              <a:ext uri="{FF2B5EF4-FFF2-40B4-BE49-F238E27FC236}">
                <a16:creationId xmlns:a16="http://schemas.microsoft.com/office/drawing/2014/main" id="{E1BFD3BA-922F-4AFC-89DD-03C2BC9D24F2}"/>
              </a:ext>
            </a:extLst>
          </p:cNvPr>
          <p:cNvSpPr/>
          <p:nvPr/>
        </p:nvSpPr>
        <p:spPr>
          <a:xfrm>
            <a:off x="581192" y="3429000"/>
            <a:ext cx="4704911" cy="1979023"/>
          </a:xfrm>
          <a:prstGeom prst="wedgeRoundRectCallout">
            <a:avLst>
              <a:gd name="adj1" fmla="val 63941"/>
              <a:gd name="adj2" fmla="val 8318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000" b="1" dirty="0">
                <a:solidFill>
                  <a:schemeClr val="accent1"/>
                </a:solidFill>
              </a:rPr>
              <a:t>What is a Personal Network? </a:t>
            </a:r>
          </a:p>
        </p:txBody>
      </p:sp>
    </p:spTree>
    <p:extLst>
      <p:ext uri="{BB962C8B-B14F-4D97-AF65-F5344CB8AC3E}">
        <p14:creationId xmlns:p14="http://schemas.microsoft.com/office/powerpoint/2010/main" val="42244491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21C0CCE-1CC1-4B58-8484-89B77A9786DA}"/>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18</a:t>
            </a:fld>
            <a:endParaRPr lang="en-US" noProof="0"/>
          </a:p>
        </p:txBody>
      </p:sp>
      <p:sp>
        <p:nvSpPr>
          <p:cNvPr id="73" name="Title 3">
            <a:extLst>
              <a:ext uri="{FF2B5EF4-FFF2-40B4-BE49-F238E27FC236}">
                <a16:creationId xmlns:a16="http://schemas.microsoft.com/office/drawing/2014/main" id="{CDCD7599-5ADE-46A9-95CF-EA604BD54055}"/>
              </a:ext>
            </a:extLst>
          </p:cNvPr>
          <p:cNvSpPr>
            <a:spLocks noGrp="1"/>
          </p:cNvSpPr>
          <p:nvPr>
            <p:ph type="title"/>
          </p:nvPr>
        </p:nvSpPr>
        <p:spPr>
          <a:xfrm>
            <a:off x="581193" y="729658"/>
            <a:ext cx="11029616" cy="988332"/>
          </a:xfrm>
        </p:spPr>
        <p:txBody>
          <a:bodyPr anchor="ctr"/>
          <a:lstStyle/>
          <a:p>
            <a:r>
              <a:rPr lang="en-US" b="1" dirty="0"/>
              <a:t>Personal Networking </a:t>
            </a:r>
          </a:p>
        </p:txBody>
      </p:sp>
      <p:sp>
        <p:nvSpPr>
          <p:cNvPr id="15" name="Speech Bubble: Rectangle with Corners Rounded 14">
            <a:extLst>
              <a:ext uri="{FF2B5EF4-FFF2-40B4-BE49-F238E27FC236}">
                <a16:creationId xmlns:a16="http://schemas.microsoft.com/office/drawing/2014/main" id="{80646B40-8FC0-4961-9ECA-D59F306ACE23}"/>
              </a:ext>
            </a:extLst>
          </p:cNvPr>
          <p:cNvSpPr/>
          <p:nvPr/>
        </p:nvSpPr>
        <p:spPr>
          <a:xfrm>
            <a:off x="296883" y="3621975"/>
            <a:ext cx="3932127" cy="2078714"/>
          </a:xfrm>
          <a:prstGeom prst="wedgeRoundRectCallout">
            <a:avLst>
              <a:gd name="adj1" fmla="val 33820"/>
              <a:gd name="adj2" fmla="val 85387"/>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000" b="1" dirty="0">
                <a:solidFill>
                  <a:schemeClr val="accent1"/>
                </a:solidFill>
              </a:rPr>
              <a:t>Are our personal networks important (quality)?</a:t>
            </a:r>
          </a:p>
        </p:txBody>
      </p:sp>
      <p:pic>
        <p:nvPicPr>
          <p:cNvPr id="2050" name="Picture 2" descr="Personal / Business Networking Skills For Maximum Success! - Tutorialspoint">
            <a:extLst>
              <a:ext uri="{FF2B5EF4-FFF2-40B4-BE49-F238E27FC236}">
                <a16:creationId xmlns:a16="http://schemas.microsoft.com/office/drawing/2014/main" id="{627EBD4B-00BA-4599-B645-59E10E0607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28678" y="4604311"/>
            <a:ext cx="3230065" cy="181960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0" name="Speech Bubble: Rectangle with Corners Rounded 9">
            <a:extLst>
              <a:ext uri="{FF2B5EF4-FFF2-40B4-BE49-F238E27FC236}">
                <a16:creationId xmlns:a16="http://schemas.microsoft.com/office/drawing/2014/main" id="{F20D2CD7-1699-417E-8344-A375D3F25D59}"/>
              </a:ext>
            </a:extLst>
          </p:cNvPr>
          <p:cNvSpPr/>
          <p:nvPr/>
        </p:nvSpPr>
        <p:spPr>
          <a:xfrm>
            <a:off x="7487089" y="3979389"/>
            <a:ext cx="4704911" cy="1979023"/>
          </a:xfrm>
          <a:prstGeom prst="wedgeRoundRectCallout">
            <a:avLst>
              <a:gd name="adj1" fmla="val -37353"/>
              <a:gd name="adj2" fmla="val 80638"/>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000" b="1" dirty="0">
                <a:solidFill>
                  <a:schemeClr val="accent1"/>
                </a:solidFill>
              </a:rPr>
              <a:t>Where can you find your networks?</a:t>
            </a:r>
          </a:p>
        </p:txBody>
      </p:sp>
      <p:pic>
        <p:nvPicPr>
          <p:cNvPr id="3" name="Picture 2">
            <a:extLst>
              <a:ext uri="{FF2B5EF4-FFF2-40B4-BE49-F238E27FC236}">
                <a16:creationId xmlns:a16="http://schemas.microsoft.com/office/drawing/2014/main" id="{4A2FB1E4-C67D-2604-F245-8E062872B0A9}"/>
              </a:ext>
            </a:extLst>
          </p:cNvPr>
          <p:cNvPicPr>
            <a:picLocks noChangeAspect="1"/>
          </p:cNvPicPr>
          <p:nvPr/>
        </p:nvPicPr>
        <p:blipFill>
          <a:blip r:embed="rId3"/>
          <a:stretch>
            <a:fillRect/>
          </a:stretch>
        </p:blipFill>
        <p:spPr>
          <a:xfrm rot="20942050">
            <a:off x="4651620" y="2125832"/>
            <a:ext cx="4102964" cy="1670449"/>
          </a:xfrm>
          <a:prstGeom prst="rect">
            <a:avLst/>
          </a:prstGeom>
        </p:spPr>
      </p:pic>
    </p:spTree>
    <p:extLst>
      <p:ext uri="{BB962C8B-B14F-4D97-AF65-F5344CB8AC3E}">
        <p14:creationId xmlns:p14="http://schemas.microsoft.com/office/powerpoint/2010/main" val="26404577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764157-1653-42BE-97A5-855491A6DE3A}"/>
              </a:ext>
            </a:extLst>
          </p:cNvPr>
          <p:cNvSpPr>
            <a:spLocks noGrp="1"/>
          </p:cNvSpPr>
          <p:nvPr>
            <p:ph type="sldNum" sz="quarter" idx="12"/>
          </p:nvPr>
        </p:nvSpPr>
        <p:spPr/>
        <p:txBody>
          <a:bodyPr/>
          <a:lstStyle/>
          <a:p>
            <a:fld id="{F603CDE5-C1D8-4EDD-870F-A498BAFA520F}" type="slidenum">
              <a:rPr lang="en-US" noProof="0" smtClean="0"/>
              <a:t>19</a:t>
            </a:fld>
            <a:endParaRPr lang="en-US" noProof="0" dirty="0"/>
          </a:p>
        </p:txBody>
      </p:sp>
      <p:pic>
        <p:nvPicPr>
          <p:cNvPr id="3074" name="Picture 2" descr="How To Leverage Your Personal Network To Create A Flow of Endless  Opportunities in HR… | Success in HR">
            <a:extLst>
              <a:ext uri="{FF2B5EF4-FFF2-40B4-BE49-F238E27FC236}">
                <a16:creationId xmlns:a16="http://schemas.microsoft.com/office/drawing/2014/main" id="{9664F882-79BC-4029-9454-C24ABC6FAA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86149" y="2692950"/>
            <a:ext cx="5605463" cy="41650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320AF92-E2AB-4E2B-B418-8DE95C54AAB3}"/>
              </a:ext>
            </a:extLst>
          </p:cNvPr>
          <p:cNvSpPr txBox="1"/>
          <p:nvPr/>
        </p:nvSpPr>
        <p:spPr>
          <a:xfrm>
            <a:off x="870382" y="1207144"/>
            <a:ext cx="2917371" cy="55399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3000" b="1" dirty="0"/>
              <a:t>Direct Links</a:t>
            </a:r>
          </a:p>
        </p:txBody>
      </p:sp>
      <p:sp>
        <p:nvSpPr>
          <p:cNvPr id="6" name="TextBox 5">
            <a:extLst>
              <a:ext uri="{FF2B5EF4-FFF2-40B4-BE49-F238E27FC236}">
                <a16:creationId xmlns:a16="http://schemas.microsoft.com/office/drawing/2014/main" id="{34A7A7A0-E85C-43D4-9FA8-096D7E9E45AA}"/>
              </a:ext>
            </a:extLst>
          </p:cNvPr>
          <p:cNvSpPr txBox="1"/>
          <p:nvPr/>
        </p:nvSpPr>
        <p:spPr>
          <a:xfrm>
            <a:off x="8404247" y="1207144"/>
            <a:ext cx="2917371" cy="55399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3000" b="1" dirty="0"/>
              <a:t>Indirect Links</a:t>
            </a:r>
          </a:p>
        </p:txBody>
      </p:sp>
      <p:cxnSp>
        <p:nvCxnSpPr>
          <p:cNvPr id="7" name="Straight Arrow Connector 6">
            <a:extLst>
              <a:ext uri="{FF2B5EF4-FFF2-40B4-BE49-F238E27FC236}">
                <a16:creationId xmlns:a16="http://schemas.microsoft.com/office/drawing/2014/main" id="{C16FECC5-B469-4EA1-87C1-1BF293B456B1}"/>
              </a:ext>
            </a:extLst>
          </p:cNvPr>
          <p:cNvCxnSpPr>
            <a:cxnSpLocks/>
          </p:cNvCxnSpPr>
          <p:nvPr/>
        </p:nvCxnSpPr>
        <p:spPr>
          <a:xfrm>
            <a:off x="2337777" y="1769851"/>
            <a:ext cx="1781378" cy="1426195"/>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1E7D0B12-8FB8-40DB-90C6-24A96ECA9F01}"/>
              </a:ext>
            </a:extLst>
          </p:cNvPr>
          <p:cNvCxnSpPr>
            <a:cxnSpLocks/>
          </p:cNvCxnSpPr>
          <p:nvPr/>
        </p:nvCxnSpPr>
        <p:spPr>
          <a:xfrm flipH="1">
            <a:off x="8177349" y="1769850"/>
            <a:ext cx="1846218" cy="135652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38130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88D649D-9959-4DC1-98F9-E10E05B6A092}"/>
              </a:ext>
            </a:extLst>
          </p:cNvPr>
          <p:cNvSpPr>
            <a:spLocks noGrp="1"/>
          </p:cNvSpPr>
          <p:nvPr>
            <p:ph type="sldNum" sz="quarter" idx="12"/>
          </p:nvPr>
        </p:nvSpPr>
        <p:spPr/>
        <p:txBody>
          <a:bodyPr/>
          <a:lstStyle/>
          <a:p>
            <a:fld id="{F603CDE5-C1D8-4EDD-870F-A498BAFA520F}" type="slidenum">
              <a:rPr lang="en-US" noProof="0" smtClean="0"/>
              <a:t>20</a:t>
            </a:fld>
            <a:endParaRPr lang="en-US" noProof="0" dirty="0"/>
          </a:p>
        </p:txBody>
      </p:sp>
      <p:pic>
        <p:nvPicPr>
          <p:cNvPr id="5" name="Picture 4">
            <a:extLst>
              <a:ext uri="{FF2B5EF4-FFF2-40B4-BE49-F238E27FC236}">
                <a16:creationId xmlns:a16="http://schemas.microsoft.com/office/drawing/2014/main" id="{883660EC-53AB-4B9E-8195-E2D4533DFD09}"/>
              </a:ext>
            </a:extLst>
          </p:cNvPr>
          <p:cNvPicPr>
            <a:picLocks noChangeAspect="1"/>
          </p:cNvPicPr>
          <p:nvPr/>
        </p:nvPicPr>
        <p:blipFill rotWithShape="1">
          <a:blip r:embed="rId3"/>
          <a:srcRect l="9929" t="19270" r="24071" b="22031"/>
          <a:stretch/>
        </p:blipFill>
        <p:spPr>
          <a:xfrm>
            <a:off x="357051" y="799010"/>
            <a:ext cx="5035187" cy="2518956"/>
          </a:xfrm>
          <a:prstGeom prst="rect">
            <a:avLst/>
          </a:prstGeom>
          <a:ln>
            <a:noFill/>
          </a:ln>
          <a:effectLst>
            <a:softEdge rad="112500"/>
          </a:effectLst>
        </p:spPr>
      </p:pic>
      <p:pic>
        <p:nvPicPr>
          <p:cNvPr id="6" name="Online Media 5" title="Networking is not working: Doug McColgin at TEDxIndianapolis">
            <a:hlinkClick r:id="" action="ppaction://media"/>
            <a:extLst>
              <a:ext uri="{FF2B5EF4-FFF2-40B4-BE49-F238E27FC236}">
                <a16:creationId xmlns:a16="http://schemas.microsoft.com/office/drawing/2014/main" id="{B9602965-E51E-4679-B154-3B5D325D3B2F}"/>
              </a:ext>
            </a:extLst>
          </p:cNvPr>
          <p:cNvPicPr>
            <a:picLocks noRot="1" noChangeAspect="1"/>
          </p:cNvPicPr>
          <p:nvPr>
            <a:videoFile r:link="rId1"/>
          </p:nvPr>
        </p:nvPicPr>
        <p:blipFill>
          <a:blip r:embed="rId4"/>
          <a:stretch>
            <a:fillRect/>
          </a:stretch>
        </p:blipFill>
        <p:spPr>
          <a:xfrm>
            <a:off x="6731726" y="2592977"/>
            <a:ext cx="4855991" cy="2743635"/>
          </a:xfrm>
          <a:prstGeom prst="rect">
            <a:avLst/>
          </a:prstGeom>
        </p:spPr>
      </p:pic>
      <p:sp>
        <p:nvSpPr>
          <p:cNvPr id="7" name="TextBox 6">
            <a:extLst>
              <a:ext uri="{FF2B5EF4-FFF2-40B4-BE49-F238E27FC236}">
                <a16:creationId xmlns:a16="http://schemas.microsoft.com/office/drawing/2014/main" id="{EF81E5C6-6322-4A44-B789-D662A8609664}"/>
              </a:ext>
            </a:extLst>
          </p:cNvPr>
          <p:cNvSpPr txBox="1"/>
          <p:nvPr/>
        </p:nvSpPr>
        <p:spPr>
          <a:xfrm>
            <a:off x="357051" y="4441372"/>
            <a:ext cx="5120640" cy="1015663"/>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2000" b="1" i="0" dirty="0">
                <a:solidFill>
                  <a:srgbClr val="000000"/>
                </a:solidFill>
                <a:effectLst/>
                <a:latin typeface="open sans" panose="020B0606030504020204" pitchFamily="34" charset="0"/>
              </a:rPr>
              <a:t>“If we are going to be innovative, we have got to start looking outside of our industry”</a:t>
            </a:r>
            <a:endParaRPr lang="en-GB" sz="2000" b="1" dirty="0"/>
          </a:p>
        </p:txBody>
      </p:sp>
    </p:spTree>
    <p:extLst>
      <p:ext uri="{BB962C8B-B14F-4D97-AF65-F5344CB8AC3E}">
        <p14:creationId xmlns:p14="http://schemas.microsoft.com/office/powerpoint/2010/main" val="3292056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957EBE4-8A53-46C2-B1AD-EA1CE625F5D3}"/>
              </a:ext>
            </a:extLst>
          </p:cNvPr>
          <p:cNvSpPr>
            <a:spLocks noGrp="1"/>
          </p:cNvSpPr>
          <p:nvPr>
            <p:ph type="sldNum" sz="quarter" idx="12"/>
          </p:nvPr>
        </p:nvSpPr>
        <p:spPr/>
        <p:txBody>
          <a:bodyPr/>
          <a:lstStyle/>
          <a:p>
            <a:fld id="{F603CDE5-C1D8-4EDD-870F-A498BAFA520F}" type="slidenum">
              <a:rPr lang="en-US" noProof="0" smtClean="0"/>
              <a:t>21</a:t>
            </a:fld>
            <a:endParaRPr lang="en-US" noProof="0" dirty="0"/>
          </a:p>
        </p:txBody>
      </p:sp>
      <p:sp>
        <p:nvSpPr>
          <p:cNvPr id="4" name="Title 3">
            <a:extLst>
              <a:ext uri="{FF2B5EF4-FFF2-40B4-BE49-F238E27FC236}">
                <a16:creationId xmlns:a16="http://schemas.microsoft.com/office/drawing/2014/main" id="{9341816D-6352-482E-AF76-24161B5A59BB}"/>
              </a:ext>
            </a:extLst>
          </p:cNvPr>
          <p:cNvSpPr>
            <a:spLocks noGrp="1"/>
          </p:cNvSpPr>
          <p:nvPr>
            <p:ph type="title"/>
          </p:nvPr>
        </p:nvSpPr>
        <p:spPr/>
        <p:txBody>
          <a:bodyPr anchor="ctr"/>
          <a:lstStyle/>
          <a:p>
            <a:r>
              <a:rPr lang="en-GB" b="1" dirty="0"/>
              <a:t>Stakeholders</a:t>
            </a:r>
          </a:p>
        </p:txBody>
      </p:sp>
      <p:sp>
        <p:nvSpPr>
          <p:cNvPr id="6" name="Content Placeholder 5">
            <a:extLst>
              <a:ext uri="{FF2B5EF4-FFF2-40B4-BE49-F238E27FC236}">
                <a16:creationId xmlns:a16="http://schemas.microsoft.com/office/drawing/2014/main" id="{55E72CC7-AE3E-4637-AB11-C1A402022A68}"/>
              </a:ext>
            </a:extLst>
          </p:cNvPr>
          <p:cNvSpPr>
            <a:spLocks noGrp="1"/>
          </p:cNvSpPr>
          <p:nvPr>
            <p:ph sz="half" idx="2"/>
          </p:nvPr>
        </p:nvSpPr>
        <p:spPr>
          <a:xfrm>
            <a:off x="581193" y="3130506"/>
            <a:ext cx="5393100" cy="2009505"/>
          </a:xfrm>
        </p:spPr>
        <p:txBody>
          <a:bodyPr>
            <a:normAutofit/>
          </a:bodyPr>
          <a:lstStyle/>
          <a:p>
            <a:pPr marL="0" indent="0" algn="ctr">
              <a:buNone/>
            </a:pPr>
            <a:r>
              <a:rPr lang="en-GB" sz="3000" dirty="0"/>
              <a:t>Stakeholder Analysis is used to </a:t>
            </a:r>
            <a:r>
              <a:rPr lang="en-GB" sz="3000" b="1" dirty="0">
                <a:solidFill>
                  <a:schemeClr val="accent1"/>
                </a:solidFill>
              </a:rPr>
              <a:t>identify</a:t>
            </a:r>
            <a:r>
              <a:rPr lang="en-GB" sz="3000" dirty="0"/>
              <a:t> relevant stakeholders and their level of </a:t>
            </a:r>
            <a:r>
              <a:rPr lang="en-GB" sz="3000" b="1" dirty="0">
                <a:solidFill>
                  <a:schemeClr val="accent1"/>
                </a:solidFill>
              </a:rPr>
              <a:t>interest</a:t>
            </a:r>
            <a:r>
              <a:rPr lang="en-GB" sz="3000" dirty="0"/>
              <a:t> and </a:t>
            </a:r>
            <a:r>
              <a:rPr lang="en-GB" sz="3000" b="1" dirty="0">
                <a:solidFill>
                  <a:schemeClr val="accent1"/>
                </a:solidFill>
              </a:rPr>
              <a:t>beliefs</a:t>
            </a:r>
            <a:r>
              <a:rPr lang="en-GB" sz="3000" dirty="0"/>
              <a:t> (Bryson, 2004)</a:t>
            </a:r>
          </a:p>
        </p:txBody>
      </p:sp>
      <p:sp>
        <p:nvSpPr>
          <p:cNvPr id="8" name="Content Placeholder 7">
            <a:extLst>
              <a:ext uri="{FF2B5EF4-FFF2-40B4-BE49-F238E27FC236}">
                <a16:creationId xmlns:a16="http://schemas.microsoft.com/office/drawing/2014/main" id="{7876712D-EB7D-4D5C-926F-30F5AE99BB4E}"/>
              </a:ext>
            </a:extLst>
          </p:cNvPr>
          <p:cNvSpPr>
            <a:spLocks noGrp="1"/>
          </p:cNvSpPr>
          <p:nvPr>
            <p:ph sz="quarter" idx="4"/>
          </p:nvPr>
        </p:nvSpPr>
        <p:spPr>
          <a:xfrm>
            <a:off x="6217709" y="2066736"/>
            <a:ext cx="5393100" cy="720531"/>
          </a:xfrm>
        </p:spPr>
        <p:style>
          <a:lnRef idx="2">
            <a:schemeClr val="accent1"/>
          </a:lnRef>
          <a:fillRef idx="1">
            <a:schemeClr val="lt1"/>
          </a:fillRef>
          <a:effectRef idx="0">
            <a:schemeClr val="accent1"/>
          </a:effectRef>
          <a:fontRef idx="minor">
            <a:schemeClr val="dk1"/>
          </a:fontRef>
        </p:style>
        <p:txBody>
          <a:bodyPr>
            <a:normAutofit/>
          </a:bodyPr>
          <a:lstStyle/>
          <a:p>
            <a:pPr marL="0" indent="0" algn="ctr">
              <a:buNone/>
            </a:pPr>
            <a:r>
              <a:rPr lang="en-GB" sz="3000" dirty="0"/>
              <a:t>Stakeholder Mapping</a:t>
            </a:r>
          </a:p>
        </p:txBody>
      </p:sp>
      <p:pic>
        <p:nvPicPr>
          <p:cNvPr id="10" name="Picture 9">
            <a:extLst>
              <a:ext uri="{FF2B5EF4-FFF2-40B4-BE49-F238E27FC236}">
                <a16:creationId xmlns:a16="http://schemas.microsoft.com/office/drawing/2014/main" id="{97DFDEF6-B017-4FF0-852B-33143B03020F}"/>
              </a:ext>
            </a:extLst>
          </p:cNvPr>
          <p:cNvPicPr>
            <a:picLocks noChangeAspect="1"/>
          </p:cNvPicPr>
          <p:nvPr/>
        </p:nvPicPr>
        <p:blipFill rotWithShape="1">
          <a:blip r:embed="rId3"/>
          <a:srcRect l="32259" t="25051" r="38916" b="19840"/>
          <a:stretch/>
        </p:blipFill>
        <p:spPr>
          <a:xfrm>
            <a:off x="7614311" y="3167569"/>
            <a:ext cx="3027981" cy="3256345"/>
          </a:xfrm>
          <a:prstGeom prst="rect">
            <a:avLst/>
          </a:prstGeom>
          <a:ln>
            <a:noFill/>
          </a:ln>
          <a:effectLst>
            <a:outerShdw blurRad="292100" dist="139700" dir="2700000" algn="tl" rotWithShape="0">
              <a:srgbClr val="333333">
                <a:alpha val="65000"/>
              </a:srgbClr>
            </a:outerShdw>
          </a:effectLst>
        </p:spPr>
      </p:pic>
      <p:sp>
        <p:nvSpPr>
          <p:cNvPr id="5" name="TextBox 4">
            <a:extLst>
              <a:ext uri="{FF2B5EF4-FFF2-40B4-BE49-F238E27FC236}">
                <a16:creationId xmlns:a16="http://schemas.microsoft.com/office/drawing/2014/main" id="{EF273A4A-AB15-3450-2FBC-0825E0D5B54D}"/>
              </a:ext>
            </a:extLst>
          </p:cNvPr>
          <p:cNvSpPr txBox="1"/>
          <p:nvPr/>
        </p:nvSpPr>
        <p:spPr>
          <a:xfrm>
            <a:off x="789354" y="2180492"/>
            <a:ext cx="4767384" cy="461665"/>
          </a:xfrm>
          <a:prstGeom prst="rect">
            <a:avLst/>
          </a:prstGeom>
          <a:noFill/>
        </p:spPr>
        <p:txBody>
          <a:bodyPr wrap="square" rtlCol="0">
            <a:spAutoFit/>
          </a:bodyPr>
          <a:lstStyle/>
          <a:p>
            <a:r>
              <a:rPr lang="en-GB" sz="2400" dirty="0"/>
              <a:t>What is a stakeholder?</a:t>
            </a:r>
          </a:p>
        </p:txBody>
      </p:sp>
    </p:spTree>
    <p:extLst>
      <p:ext uri="{BB962C8B-B14F-4D97-AF65-F5344CB8AC3E}">
        <p14:creationId xmlns:p14="http://schemas.microsoft.com/office/powerpoint/2010/main" val="39767001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1626012-DC4C-4CCD-8782-BEAA08614B5C}"/>
              </a:ext>
            </a:extLst>
          </p:cNvPr>
          <p:cNvSpPr>
            <a:spLocks noGrp="1"/>
          </p:cNvSpPr>
          <p:nvPr>
            <p:ph type="sldNum" sz="quarter" idx="12"/>
          </p:nvPr>
        </p:nvSpPr>
        <p:spPr/>
        <p:txBody>
          <a:bodyPr/>
          <a:lstStyle/>
          <a:p>
            <a:fld id="{F603CDE5-C1D8-4EDD-870F-A498BAFA520F}" type="slidenum">
              <a:rPr lang="en-US" noProof="0" smtClean="0"/>
              <a:t>22</a:t>
            </a:fld>
            <a:endParaRPr lang="en-US" noProof="0" dirty="0"/>
          </a:p>
        </p:txBody>
      </p:sp>
      <p:sp>
        <p:nvSpPr>
          <p:cNvPr id="4" name="Title 3">
            <a:extLst>
              <a:ext uri="{FF2B5EF4-FFF2-40B4-BE49-F238E27FC236}">
                <a16:creationId xmlns:a16="http://schemas.microsoft.com/office/drawing/2014/main" id="{5478543B-BB09-470F-BE1D-B3149EC4BD0D}"/>
              </a:ext>
            </a:extLst>
          </p:cNvPr>
          <p:cNvSpPr>
            <a:spLocks noGrp="1"/>
          </p:cNvSpPr>
          <p:nvPr>
            <p:ph type="title"/>
          </p:nvPr>
        </p:nvSpPr>
        <p:spPr>
          <a:xfrm>
            <a:off x="581192" y="674574"/>
            <a:ext cx="11029616" cy="988332"/>
          </a:xfrm>
        </p:spPr>
        <p:txBody>
          <a:bodyPr anchor="ctr"/>
          <a:lstStyle/>
          <a:p>
            <a:r>
              <a:rPr lang="en-GB" b="1" dirty="0"/>
              <a:t>Stakeholder Mapping – Power v interest </a:t>
            </a:r>
          </a:p>
        </p:txBody>
      </p:sp>
      <p:pic>
        <p:nvPicPr>
          <p:cNvPr id="5122" name="Picture 2" descr="stakeholder analysis">
            <a:extLst>
              <a:ext uri="{FF2B5EF4-FFF2-40B4-BE49-F238E27FC236}">
                <a16:creationId xmlns:a16="http://schemas.microsoft.com/office/drawing/2014/main" id="{2EFC60F0-9CC9-456D-A966-D2ACBD7738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5909" y="2083952"/>
            <a:ext cx="6158888" cy="443172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47380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00DA6A80-A199-4493-932A-62654B74A310}"/>
              </a:ext>
            </a:extLst>
          </p:cNvPr>
          <p:cNvSpPr>
            <a:spLocks noGrp="1"/>
          </p:cNvSpPr>
          <p:nvPr>
            <p:ph type="body" sz="half" idx="2"/>
          </p:nvPr>
        </p:nvSpPr>
        <p:spPr>
          <a:xfrm>
            <a:off x="8119868" y="5356067"/>
            <a:ext cx="3625595" cy="1000782"/>
          </a:xfrm>
        </p:spPr>
        <p:txBody>
          <a:bodyPr/>
          <a:lstStyle/>
          <a:p>
            <a:r>
              <a:rPr lang="en-US" dirty="0"/>
              <a:t>£$£$£$£$£$£$£</a:t>
            </a:r>
          </a:p>
        </p:txBody>
      </p:sp>
      <p:sp>
        <p:nvSpPr>
          <p:cNvPr id="13" name="Title 2">
            <a:extLst>
              <a:ext uri="{FF2B5EF4-FFF2-40B4-BE49-F238E27FC236}">
                <a16:creationId xmlns:a16="http://schemas.microsoft.com/office/drawing/2014/main" id="{C2965480-73FB-4200-ACCB-2BA30F135080}"/>
              </a:ext>
            </a:extLst>
          </p:cNvPr>
          <p:cNvSpPr>
            <a:spLocks noGrp="1"/>
          </p:cNvSpPr>
          <p:nvPr>
            <p:ph type="title"/>
          </p:nvPr>
        </p:nvSpPr>
        <p:spPr>
          <a:xfrm>
            <a:off x="8119869" y="453642"/>
            <a:ext cx="3625595" cy="4826023"/>
          </a:xfrm>
        </p:spPr>
        <p:txBody>
          <a:bodyPr/>
          <a:lstStyle/>
          <a:p>
            <a:r>
              <a:rPr lang="en-US" dirty="0"/>
              <a:t>Show me the money </a:t>
            </a:r>
          </a:p>
        </p:txBody>
      </p:sp>
      <p:pic>
        <p:nvPicPr>
          <p:cNvPr id="6" name="Picture 5" descr="Money under the table">
            <a:extLst>
              <a:ext uri="{FF2B5EF4-FFF2-40B4-BE49-F238E27FC236}">
                <a16:creationId xmlns:a16="http://schemas.microsoft.com/office/drawing/2014/main" id="{DF4C41E7-B03F-440F-9AE7-B4DE626466F4}"/>
              </a:ext>
            </a:extLst>
          </p:cNvPr>
          <p:cNvPicPr>
            <a:picLocks noChangeAspect="1"/>
          </p:cNvPicPr>
          <p:nvPr/>
        </p:nvPicPr>
        <p:blipFill rotWithShape="1">
          <a:blip r:embed="rId3"/>
          <a:srcRect l="8264" r="5770" b="-2"/>
          <a:stretch/>
        </p:blipFill>
        <p:spPr>
          <a:xfrm>
            <a:off x="439766" y="453642"/>
            <a:ext cx="7602421" cy="5903207"/>
          </a:xfrm>
          <a:prstGeom prst="rect">
            <a:avLst/>
          </a:prstGeom>
          <a:noFill/>
        </p:spPr>
      </p:pic>
      <p:sp>
        <p:nvSpPr>
          <p:cNvPr id="2" name="Slide Number Placeholder 1">
            <a:extLst>
              <a:ext uri="{FF2B5EF4-FFF2-40B4-BE49-F238E27FC236}">
                <a16:creationId xmlns:a16="http://schemas.microsoft.com/office/drawing/2014/main" id="{FEAE3493-81E5-4292-9D91-6272493F4B33}"/>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23</a:t>
            </a:fld>
            <a:endParaRPr lang="en-US" noProof="0"/>
          </a:p>
        </p:txBody>
      </p:sp>
    </p:spTree>
    <p:extLst>
      <p:ext uri="{BB962C8B-B14F-4D97-AF65-F5344CB8AC3E}">
        <p14:creationId xmlns:p14="http://schemas.microsoft.com/office/powerpoint/2010/main" val="30537960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CBBD899-B709-4601-84F6-3F127233C804}"/>
              </a:ext>
            </a:extLst>
          </p:cNvPr>
          <p:cNvSpPr>
            <a:spLocks noGrp="1"/>
          </p:cNvSpPr>
          <p:nvPr>
            <p:ph type="sldNum" sz="quarter" idx="12"/>
          </p:nvPr>
        </p:nvSpPr>
        <p:spPr/>
        <p:txBody>
          <a:bodyPr/>
          <a:lstStyle/>
          <a:p>
            <a:fld id="{F603CDE5-C1D8-4EDD-870F-A498BAFA520F}" type="slidenum">
              <a:rPr lang="en-US" noProof="0" smtClean="0"/>
              <a:t>24</a:t>
            </a:fld>
            <a:endParaRPr lang="en-US" noProof="0" dirty="0"/>
          </a:p>
        </p:txBody>
      </p:sp>
      <p:sp>
        <p:nvSpPr>
          <p:cNvPr id="4" name="Title 3">
            <a:extLst>
              <a:ext uri="{FF2B5EF4-FFF2-40B4-BE49-F238E27FC236}">
                <a16:creationId xmlns:a16="http://schemas.microsoft.com/office/drawing/2014/main" id="{62BD3DBD-52D2-4854-963A-04B9BAE53114}"/>
              </a:ext>
            </a:extLst>
          </p:cNvPr>
          <p:cNvSpPr>
            <a:spLocks noGrp="1"/>
          </p:cNvSpPr>
          <p:nvPr>
            <p:ph type="title"/>
          </p:nvPr>
        </p:nvSpPr>
        <p:spPr/>
        <p:txBody>
          <a:bodyPr anchor="ctr"/>
          <a:lstStyle/>
          <a:p>
            <a:r>
              <a:rPr lang="en-GB" b="1" dirty="0"/>
              <a:t>Sources of Funding</a:t>
            </a:r>
          </a:p>
        </p:txBody>
      </p:sp>
      <p:sp>
        <p:nvSpPr>
          <p:cNvPr id="6" name="Content Placeholder 5">
            <a:extLst>
              <a:ext uri="{FF2B5EF4-FFF2-40B4-BE49-F238E27FC236}">
                <a16:creationId xmlns:a16="http://schemas.microsoft.com/office/drawing/2014/main" id="{3B76D55C-3615-4F7B-8BD5-1814E8B760FE}"/>
              </a:ext>
            </a:extLst>
          </p:cNvPr>
          <p:cNvSpPr>
            <a:spLocks noGrp="1"/>
          </p:cNvSpPr>
          <p:nvPr>
            <p:ph sz="half" idx="2"/>
          </p:nvPr>
        </p:nvSpPr>
        <p:spPr>
          <a:xfrm>
            <a:off x="581193" y="2375208"/>
            <a:ext cx="5393100" cy="1480695"/>
          </a:xfrm>
        </p:spPr>
        <p:style>
          <a:lnRef idx="2">
            <a:schemeClr val="accent1"/>
          </a:lnRef>
          <a:fillRef idx="1">
            <a:schemeClr val="lt1"/>
          </a:fillRef>
          <a:effectRef idx="0">
            <a:schemeClr val="accent1"/>
          </a:effectRef>
          <a:fontRef idx="minor">
            <a:schemeClr val="dk1"/>
          </a:fontRef>
        </p:style>
        <p:txBody>
          <a:bodyPr>
            <a:normAutofit/>
          </a:bodyPr>
          <a:lstStyle/>
          <a:p>
            <a:r>
              <a:rPr lang="en-GB" sz="2000" dirty="0">
                <a:solidFill>
                  <a:srgbClr val="000000"/>
                </a:solidFill>
              </a:rPr>
              <a:t>U</a:t>
            </a:r>
            <a:r>
              <a:rPr lang="en-GB" sz="2000" b="0" i="0" dirty="0">
                <a:solidFill>
                  <a:srgbClr val="000000"/>
                </a:solidFill>
                <a:effectLst/>
              </a:rPr>
              <a:t>nderstand the types of funding available</a:t>
            </a:r>
          </a:p>
          <a:p>
            <a:pPr marL="0" indent="0">
              <a:buNone/>
            </a:pPr>
            <a:endParaRPr lang="en-GB" sz="2000" b="0" i="0" dirty="0">
              <a:solidFill>
                <a:srgbClr val="000000"/>
              </a:solidFill>
              <a:effectLst/>
            </a:endParaRPr>
          </a:p>
          <a:p>
            <a:r>
              <a:rPr lang="en-GB" sz="2000" b="0" i="0" dirty="0">
                <a:solidFill>
                  <a:srgbClr val="000000"/>
                </a:solidFill>
                <a:effectLst/>
              </a:rPr>
              <a:t>Select appropriate sources of funding</a:t>
            </a:r>
            <a:endParaRPr lang="en-GB" sz="2000" dirty="0"/>
          </a:p>
        </p:txBody>
      </p:sp>
      <p:pic>
        <p:nvPicPr>
          <p:cNvPr id="6146" name="Picture 2" descr="Seed Funding - Importance, Prerequisites, Steps to Raise and Equity  Required - ALCOR FUND">
            <a:extLst>
              <a:ext uri="{FF2B5EF4-FFF2-40B4-BE49-F238E27FC236}">
                <a16:creationId xmlns:a16="http://schemas.microsoft.com/office/drawing/2014/main" id="{398A53ED-3981-430A-9C34-B25B94118D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60713" y="2669491"/>
            <a:ext cx="5587160" cy="310913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0" name="Speech Bubble: Rectangle with Corners Rounded 9">
            <a:extLst>
              <a:ext uri="{FF2B5EF4-FFF2-40B4-BE49-F238E27FC236}">
                <a16:creationId xmlns:a16="http://schemas.microsoft.com/office/drawing/2014/main" id="{1A6B4F52-AA71-4C70-94C0-A71FC3304C37}"/>
              </a:ext>
            </a:extLst>
          </p:cNvPr>
          <p:cNvSpPr/>
          <p:nvPr/>
        </p:nvSpPr>
        <p:spPr>
          <a:xfrm>
            <a:off x="661458" y="4218828"/>
            <a:ext cx="4426235" cy="1721299"/>
          </a:xfrm>
          <a:prstGeom prst="wedgeRoundRectCallout">
            <a:avLst>
              <a:gd name="adj1" fmla="val 39047"/>
              <a:gd name="adj2" fmla="val 77707"/>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000" b="1" dirty="0">
                <a:solidFill>
                  <a:schemeClr val="accent1"/>
                </a:solidFill>
              </a:rPr>
              <a:t>Why?</a:t>
            </a:r>
          </a:p>
        </p:txBody>
      </p:sp>
    </p:spTree>
    <p:extLst>
      <p:ext uri="{BB962C8B-B14F-4D97-AF65-F5344CB8AC3E}">
        <p14:creationId xmlns:p14="http://schemas.microsoft.com/office/powerpoint/2010/main" val="13365320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CBBD899-B709-4601-84F6-3F127233C804}"/>
              </a:ext>
            </a:extLst>
          </p:cNvPr>
          <p:cNvSpPr>
            <a:spLocks noGrp="1"/>
          </p:cNvSpPr>
          <p:nvPr>
            <p:ph type="sldNum" sz="quarter" idx="12"/>
          </p:nvPr>
        </p:nvSpPr>
        <p:spPr/>
        <p:txBody>
          <a:bodyPr/>
          <a:lstStyle/>
          <a:p>
            <a:fld id="{F603CDE5-C1D8-4EDD-870F-A498BAFA520F}" type="slidenum">
              <a:rPr lang="en-US" noProof="0" smtClean="0"/>
              <a:t>25</a:t>
            </a:fld>
            <a:endParaRPr lang="en-US" noProof="0" dirty="0"/>
          </a:p>
        </p:txBody>
      </p:sp>
      <p:sp>
        <p:nvSpPr>
          <p:cNvPr id="4" name="Title 3">
            <a:extLst>
              <a:ext uri="{FF2B5EF4-FFF2-40B4-BE49-F238E27FC236}">
                <a16:creationId xmlns:a16="http://schemas.microsoft.com/office/drawing/2014/main" id="{62BD3DBD-52D2-4854-963A-04B9BAE53114}"/>
              </a:ext>
            </a:extLst>
          </p:cNvPr>
          <p:cNvSpPr>
            <a:spLocks noGrp="1"/>
          </p:cNvSpPr>
          <p:nvPr>
            <p:ph type="title"/>
          </p:nvPr>
        </p:nvSpPr>
        <p:spPr/>
        <p:txBody>
          <a:bodyPr anchor="ctr"/>
          <a:lstStyle/>
          <a:p>
            <a:r>
              <a:rPr lang="en-GB" b="1" dirty="0"/>
              <a:t>Sources of Funding</a:t>
            </a:r>
          </a:p>
        </p:txBody>
      </p:sp>
      <p:pic>
        <p:nvPicPr>
          <p:cNvPr id="7172" name="Picture 4" descr="Free Photo | Front view finance elements with pink piggy bank">
            <a:extLst>
              <a:ext uri="{FF2B5EF4-FFF2-40B4-BE49-F238E27FC236}">
                <a16:creationId xmlns:a16="http://schemas.microsoft.com/office/drawing/2014/main" id="{26CD0AF9-3EF0-4E01-9FEC-2A9084B3C5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6560" y="1971454"/>
            <a:ext cx="5574480" cy="445246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1" name="Speech Bubble: Rectangle with Corners Rounded 10">
            <a:extLst>
              <a:ext uri="{FF2B5EF4-FFF2-40B4-BE49-F238E27FC236}">
                <a16:creationId xmlns:a16="http://schemas.microsoft.com/office/drawing/2014/main" id="{656A41D9-A00B-4763-AE13-F92CCFCB13B9}"/>
              </a:ext>
            </a:extLst>
          </p:cNvPr>
          <p:cNvSpPr/>
          <p:nvPr/>
        </p:nvSpPr>
        <p:spPr>
          <a:xfrm>
            <a:off x="7184574" y="2568350"/>
            <a:ext cx="4426235" cy="2389240"/>
          </a:xfrm>
          <a:prstGeom prst="wedgeRoundRectCallout">
            <a:avLst>
              <a:gd name="adj1" fmla="val -44334"/>
              <a:gd name="adj2" fmla="val 75594"/>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000" b="1" dirty="0">
                <a:solidFill>
                  <a:schemeClr val="accent1"/>
                </a:solidFill>
              </a:rPr>
              <a:t>What are the ‘Traditional’ sources of funding available to business ventures?</a:t>
            </a:r>
          </a:p>
        </p:txBody>
      </p:sp>
    </p:spTree>
    <p:extLst>
      <p:ext uri="{BB962C8B-B14F-4D97-AF65-F5344CB8AC3E}">
        <p14:creationId xmlns:p14="http://schemas.microsoft.com/office/powerpoint/2010/main" val="39905618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ext Placeholder 1">
            <a:extLst>
              <a:ext uri="{FF2B5EF4-FFF2-40B4-BE49-F238E27FC236}">
                <a16:creationId xmlns:a16="http://schemas.microsoft.com/office/drawing/2014/main" id="{A3EC5606-E98E-441F-983A-EC2BA8B8E174}"/>
              </a:ext>
            </a:extLst>
          </p:cNvPr>
          <p:cNvSpPr>
            <a:spLocks noGrp="1"/>
          </p:cNvSpPr>
          <p:nvPr>
            <p:ph type="body" sz="half" idx="2"/>
          </p:nvPr>
        </p:nvSpPr>
        <p:spPr>
          <a:xfrm>
            <a:off x="8119868" y="5356067"/>
            <a:ext cx="3625595" cy="1000782"/>
          </a:xfrm>
        </p:spPr>
        <p:txBody>
          <a:bodyPr/>
          <a:lstStyle/>
          <a:p>
            <a:r>
              <a:rPr lang="en-US" dirty="0"/>
              <a:t>Funding an Idea</a:t>
            </a:r>
          </a:p>
        </p:txBody>
      </p:sp>
      <p:sp>
        <p:nvSpPr>
          <p:cNvPr id="4" name="Title 3">
            <a:extLst>
              <a:ext uri="{FF2B5EF4-FFF2-40B4-BE49-F238E27FC236}">
                <a16:creationId xmlns:a16="http://schemas.microsoft.com/office/drawing/2014/main" id="{62BD3DBD-52D2-4854-963A-04B9BAE53114}"/>
              </a:ext>
            </a:extLst>
          </p:cNvPr>
          <p:cNvSpPr>
            <a:spLocks noGrp="1"/>
          </p:cNvSpPr>
          <p:nvPr>
            <p:ph type="title"/>
          </p:nvPr>
        </p:nvSpPr>
        <p:spPr>
          <a:xfrm>
            <a:off x="8119869" y="453642"/>
            <a:ext cx="3625595" cy="4826023"/>
          </a:xfrm>
        </p:spPr>
        <p:txBody>
          <a:bodyPr anchor="ctr">
            <a:normAutofit/>
          </a:bodyPr>
          <a:lstStyle/>
          <a:p>
            <a:r>
              <a:rPr lang="en-GB" b="1" dirty="0"/>
              <a:t>Research Funding</a:t>
            </a:r>
          </a:p>
        </p:txBody>
      </p:sp>
      <p:pic>
        <p:nvPicPr>
          <p:cNvPr id="8194" name="Picture 2" descr="What is Research? Methods, Examples and Tips">
            <a:extLst>
              <a:ext uri="{FF2B5EF4-FFF2-40B4-BE49-F238E27FC236}">
                <a16:creationId xmlns:a16="http://schemas.microsoft.com/office/drawing/2014/main" id="{54089222-8BCD-448C-A605-632DB42163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093" r="3942" b="-2"/>
          <a:stretch/>
        </p:blipFill>
        <p:spPr bwMode="auto">
          <a:xfrm>
            <a:off x="439766" y="453642"/>
            <a:ext cx="7602421" cy="5903207"/>
          </a:xfrm>
          <a:prstGeom prst="rect">
            <a:avLst/>
          </a:prstGeom>
          <a:solidFill>
            <a:srgbClr val="FFFFFF"/>
          </a:solidFill>
        </p:spPr>
      </p:pic>
      <p:sp>
        <p:nvSpPr>
          <p:cNvPr id="2" name="Slide Number Placeholder 1">
            <a:extLst>
              <a:ext uri="{FF2B5EF4-FFF2-40B4-BE49-F238E27FC236}">
                <a16:creationId xmlns:a16="http://schemas.microsoft.com/office/drawing/2014/main" id="{2CBBD899-B709-4601-84F6-3F127233C804}"/>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26</a:t>
            </a:fld>
            <a:endParaRPr lang="en-US" noProof="0"/>
          </a:p>
        </p:txBody>
      </p:sp>
    </p:spTree>
    <p:extLst>
      <p:ext uri="{BB962C8B-B14F-4D97-AF65-F5344CB8AC3E}">
        <p14:creationId xmlns:p14="http://schemas.microsoft.com/office/powerpoint/2010/main" val="22053251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3,930 Adding Value Stock Photos, Pictures &amp;amp; Royalty-Free Images - iStock">
            <a:extLst>
              <a:ext uri="{FF2B5EF4-FFF2-40B4-BE49-F238E27FC236}">
                <a16:creationId xmlns:a16="http://schemas.microsoft.com/office/drawing/2014/main" id="{2FEB8654-21AC-4933-B687-398EF9CD859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1719" r="4791" b="1"/>
          <a:stretch/>
        </p:blipFill>
        <p:spPr bwMode="auto">
          <a:xfrm>
            <a:off x="441959" y="641101"/>
            <a:ext cx="3702877" cy="5749461"/>
          </a:xfrm>
          <a:prstGeom prst="rect">
            <a:avLst/>
          </a:prstGeom>
          <a:solidFill>
            <a:srgbClr val="FFFFFF"/>
          </a:solidFill>
        </p:spPr>
      </p:pic>
      <p:sp>
        <p:nvSpPr>
          <p:cNvPr id="4" name="Title 3">
            <a:extLst>
              <a:ext uri="{FF2B5EF4-FFF2-40B4-BE49-F238E27FC236}">
                <a16:creationId xmlns:a16="http://schemas.microsoft.com/office/drawing/2014/main" id="{1B4332E9-BC33-4C55-A995-0D9814E66176}"/>
              </a:ext>
            </a:extLst>
          </p:cNvPr>
          <p:cNvSpPr>
            <a:spLocks noGrp="1"/>
          </p:cNvSpPr>
          <p:nvPr>
            <p:ph type="title"/>
          </p:nvPr>
        </p:nvSpPr>
        <p:spPr>
          <a:xfrm>
            <a:off x="4144457" y="457200"/>
            <a:ext cx="3790884" cy="1600200"/>
          </a:xfrm>
        </p:spPr>
        <p:txBody>
          <a:bodyPr anchor="b">
            <a:normAutofit/>
          </a:bodyPr>
          <a:lstStyle/>
          <a:p>
            <a:pPr algn="ctr"/>
            <a:r>
              <a:rPr lang="en-GB" b="1" dirty="0"/>
              <a:t>Adding value</a:t>
            </a:r>
          </a:p>
        </p:txBody>
      </p:sp>
      <p:sp>
        <p:nvSpPr>
          <p:cNvPr id="2" name="Slide Number Placeholder 1">
            <a:extLst>
              <a:ext uri="{FF2B5EF4-FFF2-40B4-BE49-F238E27FC236}">
                <a16:creationId xmlns:a16="http://schemas.microsoft.com/office/drawing/2014/main" id="{899E5BB0-B0DE-45DB-B666-DAFAF70CE048}"/>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27</a:t>
            </a:fld>
            <a:endParaRPr lang="en-US" noProof="0"/>
          </a:p>
        </p:txBody>
      </p:sp>
      <p:sp>
        <p:nvSpPr>
          <p:cNvPr id="73" name="Content Placeholder 5">
            <a:extLst>
              <a:ext uri="{FF2B5EF4-FFF2-40B4-BE49-F238E27FC236}">
                <a16:creationId xmlns:a16="http://schemas.microsoft.com/office/drawing/2014/main" id="{F2E9F871-47E3-4020-BDF8-01AAF3CB88A9}"/>
              </a:ext>
            </a:extLst>
          </p:cNvPr>
          <p:cNvSpPr>
            <a:spLocks noGrp="1"/>
          </p:cNvSpPr>
          <p:nvPr>
            <p:ph sz="quarter" idx="14"/>
          </p:nvPr>
        </p:nvSpPr>
        <p:spPr>
          <a:xfrm>
            <a:off x="8047166" y="727112"/>
            <a:ext cx="3590673" cy="5663449"/>
          </a:xfrm>
        </p:spPr>
        <p:style>
          <a:lnRef idx="2">
            <a:schemeClr val="dk1"/>
          </a:lnRef>
          <a:fillRef idx="1">
            <a:schemeClr val="lt1"/>
          </a:fillRef>
          <a:effectRef idx="0">
            <a:schemeClr val="dk1"/>
          </a:effectRef>
          <a:fontRef idx="minor">
            <a:schemeClr val="dk1"/>
          </a:fontRef>
        </p:style>
        <p:txBody>
          <a:bodyPr>
            <a:normAutofit/>
          </a:bodyPr>
          <a:lstStyle/>
          <a:p>
            <a:r>
              <a:rPr lang="en-GB" sz="2000" dirty="0">
                <a:solidFill>
                  <a:srgbClr val="000000"/>
                </a:solidFill>
              </a:rPr>
              <a:t>A</a:t>
            </a:r>
            <a:r>
              <a:rPr lang="en-GB" sz="2000" b="0" i="0" dirty="0">
                <a:solidFill>
                  <a:srgbClr val="000000"/>
                </a:solidFill>
                <a:effectLst/>
              </a:rPr>
              <a:t>dding value with business and research projects.</a:t>
            </a:r>
          </a:p>
          <a:p>
            <a:r>
              <a:rPr lang="en-GB" sz="2000" b="0" i="0" dirty="0">
                <a:solidFill>
                  <a:srgbClr val="000000"/>
                </a:solidFill>
                <a:effectLst/>
              </a:rPr>
              <a:t>Showing potential investors, the </a:t>
            </a:r>
            <a:r>
              <a:rPr lang="en-GB" sz="2000" b="1" i="0" dirty="0">
                <a:solidFill>
                  <a:srgbClr val="000000"/>
                </a:solidFill>
                <a:effectLst/>
              </a:rPr>
              <a:t>value</a:t>
            </a:r>
            <a:r>
              <a:rPr lang="en-GB" sz="2000" b="0" i="0" dirty="0">
                <a:solidFill>
                  <a:srgbClr val="000000"/>
                </a:solidFill>
                <a:effectLst/>
              </a:rPr>
              <a:t> your project can add is an </a:t>
            </a:r>
            <a:r>
              <a:rPr lang="en-GB" sz="2000" b="1" i="0" dirty="0">
                <a:solidFill>
                  <a:srgbClr val="000000"/>
                </a:solidFill>
                <a:effectLst/>
              </a:rPr>
              <a:t>important and essential</a:t>
            </a:r>
            <a:r>
              <a:rPr lang="en-GB" sz="2000" b="0" i="0" dirty="0">
                <a:solidFill>
                  <a:srgbClr val="000000"/>
                </a:solidFill>
                <a:effectLst/>
              </a:rPr>
              <a:t> component in obtaining buy-in from those investors and increasing the likelihood of your project getting off the ground and being </a:t>
            </a:r>
            <a:r>
              <a:rPr lang="en-GB" sz="2000" b="1" i="0" dirty="0">
                <a:solidFill>
                  <a:srgbClr val="000000"/>
                </a:solidFill>
                <a:effectLst/>
              </a:rPr>
              <a:t>successful</a:t>
            </a:r>
            <a:r>
              <a:rPr lang="en-GB" sz="2000" b="0" i="0" dirty="0">
                <a:solidFill>
                  <a:srgbClr val="000000"/>
                </a:solidFill>
                <a:effectLst/>
              </a:rPr>
              <a:t>.</a:t>
            </a:r>
          </a:p>
          <a:p>
            <a:r>
              <a:rPr lang="en-GB" sz="2000" dirty="0">
                <a:solidFill>
                  <a:srgbClr val="000000"/>
                </a:solidFill>
              </a:rPr>
              <a:t>Benchmarking</a:t>
            </a:r>
            <a:endParaRPr lang="en-GB" sz="2000" b="0" i="0" dirty="0">
              <a:solidFill>
                <a:srgbClr val="000000"/>
              </a:solidFill>
              <a:effectLst/>
            </a:endParaRPr>
          </a:p>
          <a:p>
            <a:r>
              <a:rPr lang="en-GB" sz="2000" dirty="0">
                <a:solidFill>
                  <a:srgbClr val="000000"/>
                </a:solidFill>
              </a:rPr>
              <a:t>Positive result</a:t>
            </a:r>
          </a:p>
          <a:p>
            <a:endParaRPr lang="en-US" sz="2000" dirty="0"/>
          </a:p>
        </p:txBody>
      </p:sp>
      <p:sp>
        <p:nvSpPr>
          <p:cNvPr id="5" name="Arrow: Left-Right 4">
            <a:extLst>
              <a:ext uri="{FF2B5EF4-FFF2-40B4-BE49-F238E27FC236}">
                <a16:creationId xmlns:a16="http://schemas.microsoft.com/office/drawing/2014/main" id="{8A2E31D4-D88F-4E3F-85AD-704EA97235B9}"/>
              </a:ext>
            </a:extLst>
          </p:cNvPr>
          <p:cNvSpPr/>
          <p:nvPr/>
        </p:nvSpPr>
        <p:spPr>
          <a:xfrm>
            <a:off x="4428781" y="2710149"/>
            <a:ext cx="3360144" cy="638979"/>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832968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1">
            <a:extLst>
              <a:ext uri="{FF2B5EF4-FFF2-40B4-BE49-F238E27FC236}">
                <a16:creationId xmlns:a16="http://schemas.microsoft.com/office/drawing/2014/main" id="{E0F43E75-DAC0-4C6F-A9D5-274AF96F9C0F}"/>
              </a:ext>
            </a:extLst>
          </p:cNvPr>
          <p:cNvSpPr>
            <a:spLocks noGrp="1"/>
          </p:cNvSpPr>
          <p:nvPr>
            <p:ph type="body" sz="half" idx="2"/>
          </p:nvPr>
        </p:nvSpPr>
        <p:spPr>
          <a:xfrm>
            <a:off x="8119868" y="5356067"/>
            <a:ext cx="3625595" cy="1000782"/>
          </a:xfrm>
        </p:spPr>
        <p:txBody>
          <a:bodyPr/>
          <a:lstStyle/>
          <a:p>
            <a:r>
              <a:rPr lang="en-US" dirty="0"/>
              <a:t>What’s The Story? </a:t>
            </a:r>
          </a:p>
        </p:txBody>
      </p:sp>
      <p:sp>
        <p:nvSpPr>
          <p:cNvPr id="4" name="Title 3">
            <a:extLst>
              <a:ext uri="{FF2B5EF4-FFF2-40B4-BE49-F238E27FC236}">
                <a16:creationId xmlns:a16="http://schemas.microsoft.com/office/drawing/2014/main" id="{C8308155-A521-4C28-BE41-E35DF80A54B7}"/>
              </a:ext>
            </a:extLst>
          </p:cNvPr>
          <p:cNvSpPr>
            <a:spLocks noGrp="1"/>
          </p:cNvSpPr>
          <p:nvPr>
            <p:ph type="title"/>
          </p:nvPr>
        </p:nvSpPr>
        <p:spPr>
          <a:xfrm>
            <a:off x="8119869" y="453642"/>
            <a:ext cx="3625595" cy="4826023"/>
          </a:xfrm>
        </p:spPr>
        <p:txBody>
          <a:bodyPr anchor="ctr">
            <a:normAutofit/>
          </a:bodyPr>
          <a:lstStyle/>
          <a:p>
            <a:r>
              <a:rPr lang="en-GB" sz="2800" b="1" i="0" dirty="0">
                <a:solidFill>
                  <a:schemeClr val="bg1"/>
                </a:solidFill>
                <a:effectLst/>
                <a:latin typeface="+mn-lt"/>
              </a:rPr>
              <a:t>the use of storytelling to frame an idea and as a persuasive communication tool</a:t>
            </a:r>
            <a:endParaRPr lang="en-GB" sz="2800" b="1" dirty="0">
              <a:solidFill>
                <a:schemeClr val="bg1"/>
              </a:solidFill>
              <a:latin typeface="+mn-lt"/>
            </a:endParaRPr>
          </a:p>
        </p:txBody>
      </p:sp>
      <p:sp>
        <p:nvSpPr>
          <p:cNvPr id="2" name="Slide Number Placeholder 1">
            <a:extLst>
              <a:ext uri="{FF2B5EF4-FFF2-40B4-BE49-F238E27FC236}">
                <a16:creationId xmlns:a16="http://schemas.microsoft.com/office/drawing/2014/main" id="{46B0A465-47AC-4865-9CB6-82F9B3B87326}"/>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28</a:t>
            </a:fld>
            <a:endParaRPr lang="en-US" noProof="0"/>
          </a:p>
        </p:txBody>
      </p:sp>
      <p:sp>
        <p:nvSpPr>
          <p:cNvPr id="3" name="Content Placeholder 7">
            <a:extLst>
              <a:ext uri="{FF2B5EF4-FFF2-40B4-BE49-F238E27FC236}">
                <a16:creationId xmlns:a16="http://schemas.microsoft.com/office/drawing/2014/main" id="{1052E797-50D5-E5BE-DC21-55196AAA228B}"/>
              </a:ext>
            </a:extLst>
          </p:cNvPr>
          <p:cNvSpPr txBox="1">
            <a:spLocks/>
          </p:cNvSpPr>
          <p:nvPr/>
        </p:nvSpPr>
        <p:spPr>
          <a:xfrm>
            <a:off x="979947" y="667062"/>
            <a:ext cx="6184370" cy="2848131"/>
          </a:xfrm>
          <a:prstGeom prst="rect">
            <a:avLst/>
          </a:prstGeom>
        </p:spPr>
        <p:style>
          <a:lnRef idx="2">
            <a:schemeClr val="accent1"/>
          </a:lnRef>
          <a:fillRef idx="1">
            <a:schemeClr val="lt1"/>
          </a:fillRef>
          <a:effectRef idx="0">
            <a:schemeClr val="accent1"/>
          </a:effectRef>
          <a:fontRef idx="minor">
            <a:schemeClr val="dk1"/>
          </a:fontRef>
        </p:style>
        <p:txBody>
          <a:bodyPr>
            <a:normAutofit/>
          </a:bodyPr>
          <a:lst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dk1"/>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dk1"/>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dk1"/>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dk1"/>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dk1"/>
                </a:solidFill>
                <a:latin typeface="+mn-lt"/>
                <a:ea typeface="+mn-ea"/>
                <a:cs typeface="+mn-cs"/>
              </a:defRPr>
            </a:lvl9pPr>
          </a:lstStyle>
          <a:p>
            <a:pPr marL="0" indent="0" algn="ctr">
              <a:buFont typeface="Wingdings 2" panose="05020102010507070707" pitchFamily="18" charset="2"/>
              <a:buNone/>
            </a:pPr>
            <a:r>
              <a:rPr lang="en-GB" sz="2000">
                <a:solidFill>
                  <a:schemeClr val="tx1"/>
                </a:solidFill>
              </a:rPr>
              <a:t>The history of storytelling goes back thousands of years and has always been a way of </a:t>
            </a:r>
            <a:r>
              <a:rPr lang="en-GB" sz="2000" b="1">
                <a:solidFill>
                  <a:schemeClr val="tx1"/>
                </a:solidFill>
              </a:rPr>
              <a:t>learning and communicating</a:t>
            </a:r>
            <a:r>
              <a:rPr lang="en-GB" sz="2000">
                <a:solidFill>
                  <a:schemeClr val="tx1"/>
                </a:solidFill>
              </a:rPr>
              <a:t>. As a way of sharing knowledge and transferring information, storytelling has been </a:t>
            </a:r>
            <a:r>
              <a:rPr lang="en-GB" sz="2000" b="1">
                <a:solidFill>
                  <a:schemeClr val="tx1"/>
                </a:solidFill>
              </a:rPr>
              <a:t>integral</a:t>
            </a:r>
            <a:r>
              <a:rPr lang="en-GB" sz="2000">
                <a:solidFill>
                  <a:schemeClr val="tx1"/>
                </a:solidFill>
              </a:rPr>
              <a:t> to our survival. Nowadays, we use storytelling in the same way, but we also use stories to </a:t>
            </a:r>
            <a:r>
              <a:rPr lang="en-GB" sz="2000" b="1">
                <a:solidFill>
                  <a:schemeClr val="tx1"/>
                </a:solidFill>
              </a:rPr>
              <a:t>create and inspire</a:t>
            </a:r>
            <a:r>
              <a:rPr lang="en-GB" sz="2000">
                <a:solidFill>
                  <a:schemeClr val="tx1"/>
                </a:solidFill>
              </a:rPr>
              <a:t>.</a:t>
            </a:r>
          </a:p>
          <a:p>
            <a:pPr marL="0" indent="0" algn="ctr">
              <a:buFont typeface="Wingdings 2" panose="05020102010507070707" pitchFamily="18" charset="2"/>
              <a:buNone/>
            </a:pPr>
            <a:r>
              <a:rPr lang="en-GB" sz="2000">
                <a:solidFill>
                  <a:schemeClr val="tx1"/>
                </a:solidFill>
              </a:rPr>
              <a:t>Storytelling can help us learn to </a:t>
            </a:r>
            <a:r>
              <a:rPr lang="en-GB" sz="2000" b="1">
                <a:solidFill>
                  <a:schemeClr val="tx1"/>
                </a:solidFill>
              </a:rPr>
              <a:t>reflect</a:t>
            </a:r>
            <a:r>
              <a:rPr lang="en-GB" sz="2000">
                <a:solidFill>
                  <a:schemeClr val="tx1"/>
                </a:solidFill>
              </a:rPr>
              <a:t>, </a:t>
            </a:r>
            <a:r>
              <a:rPr lang="en-GB" sz="2000" b="1">
                <a:solidFill>
                  <a:schemeClr val="tx1"/>
                </a:solidFill>
              </a:rPr>
              <a:t>develop empathy</a:t>
            </a:r>
            <a:r>
              <a:rPr lang="en-GB" sz="2000">
                <a:solidFill>
                  <a:schemeClr val="tx1"/>
                </a:solidFill>
              </a:rPr>
              <a:t> and </a:t>
            </a:r>
            <a:r>
              <a:rPr lang="en-GB" sz="2000" b="1">
                <a:solidFill>
                  <a:schemeClr val="tx1"/>
                </a:solidFill>
              </a:rPr>
              <a:t>harness creativity</a:t>
            </a:r>
            <a:r>
              <a:rPr lang="en-GB" sz="2000">
                <a:solidFill>
                  <a:schemeClr val="tx1"/>
                </a:solidFill>
              </a:rPr>
              <a:t>.</a:t>
            </a:r>
          </a:p>
          <a:p>
            <a:pPr marL="0" indent="0" algn="ctr">
              <a:buFont typeface="Wingdings 2" panose="05020102010507070707" pitchFamily="18" charset="2"/>
              <a:buNone/>
            </a:pPr>
            <a:endParaRPr lang="en-US" sz="2000" dirty="0">
              <a:solidFill>
                <a:schemeClr val="tx1"/>
              </a:solidFill>
            </a:endParaRPr>
          </a:p>
        </p:txBody>
      </p:sp>
      <p:pic>
        <p:nvPicPr>
          <p:cNvPr id="5" name="Picture 4">
            <a:extLst>
              <a:ext uri="{FF2B5EF4-FFF2-40B4-BE49-F238E27FC236}">
                <a16:creationId xmlns:a16="http://schemas.microsoft.com/office/drawing/2014/main" id="{95CAA3BB-067D-606B-3794-9A373EC6B926}"/>
              </a:ext>
            </a:extLst>
          </p:cNvPr>
          <p:cNvPicPr>
            <a:picLocks noChangeAspect="1"/>
          </p:cNvPicPr>
          <p:nvPr/>
        </p:nvPicPr>
        <p:blipFill>
          <a:blip r:embed="rId2"/>
          <a:stretch>
            <a:fillRect/>
          </a:stretch>
        </p:blipFill>
        <p:spPr>
          <a:xfrm>
            <a:off x="1663909" y="4100386"/>
            <a:ext cx="5396458" cy="2090552"/>
          </a:xfrm>
          <a:prstGeom prst="rect">
            <a:avLst/>
          </a:prstGeom>
        </p:spPr>
      </p:pic>
    </p:spTree>
    <p:extLst>
      <p:ext uri="{BB962C8B-B14F-4D97-AF65-F5344CB8AC3E}">
        <p14:creationId xmlns:p14="http://schemas.microsoft.com/office/powerpoint/2010/main" val="36849013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 Placeholder 1">
            <a:extLst>
              <a:ext uri="{FF2B5EF4-FFF2-40B4-BE49-F238E27FC236}">
                <a16:creationId xmlns:a16="http://schemas.microsoft.com/office/drawing/2014/main" id="{2B39540E-C587-4F8C-9471-0544EDBF1FEE}"/>
              </a:ext>
            </a:extLst>
          </p:cNvPr>
          <p:cNvSpPr>
            <a:spLocks noGrp="1"/>
          </p:cNvSpPr>
          <p:nvPr>
            <p:ph type="body" sz="half" idx="2"/>
          </p:nvPr>
        </p:nvSpPr>
        <p:spPr>
          <a:xfrm>
            <a:off x="8119868" y="5356067"/>
            <a:ext cx="3625595" cy="1000782"/>
          </a:xfrm>
        </p:spPr>
        <p:txBody>
          <a:bodyPr/>
          <a:lstStyle/>
          <a:p>
            <a:r>
              <a:rPr lang="en-US" dirty="0"/>
              <a:t>WHY? </a:t>
            </a:r>
          </a:p>
        </p:txBody>
      </p:sp>
      <p:sp>
        <p:nvSpPr>
          <p:cNvPr id="4" name="Title 3">
            <a:extLst>
              <a:ext uri="{FF2B5EF4-FFF2-40B4-BE49-F238E27FC236}">
                <a16:creationId xmlns:a16="http://schemas.microsoft.com/office/drawing/2014/main" id="{786A5672-8A23-4347-9BDB-3F27B91979D5}"/>
              </a:ext>
            </a:extLst>
          </p:cNvPr>
          <p:cNvSpPr>
            <a:spLocks noGrp="1"/>
          </p:cNvSpPr>
          <p:nvPr>
            <p:ph type="title"/>
          </p:nvPr>
        </p:nvSpPr>
        <p:spPr>
          <a:xfrm>
            <a:off x="8119869" y="453642"/>
            <a:ext cx="3625595" cy="4826023"/>
          </a:xfrm>
        </p:spPr>
        <p:txBody>
          <a:bodyPr anchor="ctr">
            <a:normAutofit/>
          </a:bodyPr>
          <a:lstStyle/>
          <a:p>
            <a:r>
              <a:rPr lang="en-GB" b="1" dirty="0"/>
              <a:t>Self-Confidence</a:t>
            </a:r>
          </a:p>
        </p:txBody>
      </p:sp>
      <p:pic>
        <p:nvPicPr>
          <p:cNvPr id="13" name="Picture 12" descr="White stones balanced in a stack">
            <a:extLst>
              <a:ext uri="{FF2B5EF4-FFF2-40B4-BE49-F238E27FC236}">
                <a16:creationId xmlns:a16="http://schemas.microsoft.com/office/drawing/2014/main" id="{6ACDBB5C-ACF5-4935-858E-D241279D7B06}"/>
              </a:ext>
            </a:extLst>
          </p:cNvPr>
          <p:cNvPicPr>
            <a:picLocks noChangeAspect="1"/>
          </p:cNvPicPr>
          <p:nvPr/>
        </p:nvPicPr>
        <p:blipFill rotWithShape="1">
          <a:blip r:embed="rId3"/>
          <a:srcRect l="14037" r="-2" b="-2"/>
          <a:stretch/>
        </p:blipFill>
        <p:spPr>
          <a:xfrm>
            <a:off x="439766" y="453642"/>
            <a:ext cx="7602421" cy="5903207"/>
          </a:xfrm>
          <a:prstGeom prst="rect">
            <a:avLst/>
          </a:prstGeom>
          <a:noFill/>
        </p:spPr>
      </p:pic>
      <p:sp>
        <p:nvSpPr>
          <p:cNvPr id="2" name="Slide Number Placeholder 1">
            <a:extLst>
              <a:ext uri="{FF2B5EF4-FFF2-40B4-BE49-F238E27FC236}">
                <a16:creationId xmlns:a16="http://schemas.microsoft.com/office/drawing/2014/main" id="{15A6C1DB-B7D8-4642-A501-98A4531192E8}"/>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29</a:t>
            </a:fld>
            <a:endParaRPr lang="en-US" noProof="0"/>
          </a:p>
        </p:txBody>
      </p:sp>
    </p:spTree>
    <p:extLst>
      <p:ext uri="{BB962C8B-B14F-4D97-AF65-F5344CB8AC3E}">
        <p14:creationId xmlns:p14="http://schemas.microsoft.com/office/powerpoint/2010/main" val="37423660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6101AD7-7BF4-43A6-B474-C7F5F959AEEC}"/>
              </a:ext>
            </a:extLst>
          </p:cNvPr>
          <p:cNvSpPr>
            <a:spLocks noGrp="1"/>
          </p:cNvSpPr>
          <p:nvPr>
            <p:ph type="sldNum" sz="quarter" idx="12"/>
          </p:nvPr>
        </p:nvSpPr>
        <p:spPr/>
        <p:txBody>
          <a:bodyPr/>
          <a:lstStyle/>
          <a:p>
            <a:fld id="{F603CDE5-C1D8-4EDD-870F-A498BAFA520F}" type="slidenum">
              <a:rPr lang="en-US" noProof="0" smtClean="0"/>
              <a:t>30</a:t>
            </a:fld>
            <a:endParaRPr lang="en-US" noProof="0" dirty="0"/>
          </a:p>
        </p:txBody>
      </p:sp>
      <p:sp>
        <p:nvSpPr>
          <p:cNvPr id="4" name="Title 3">
            <a:extLst>
              <a:ext uri="{FF2B5EF4-FFF2-40B4-BE49-F238E27FC236}">
                <a16:creationId xmlns:a16="http://schemas.microsoft.com/office/drawing/2014/main" id="{8AA3129F-1E84-44D1-BC97-B6A3F91869A6}"/>
              </a:ext>
            </a:extLst>
          </p:cNvPr>
          <p:cNvSpPr>
            <a:spLocks noGrp="1"/>
          </p:cNvSpPr>
          <p:nvPr>
            <p:ph type="title"/>
          </p:nvPr>
        </p:nvSpPr>
        <p:spPr/>
        <p:txBody>
          <a:bodyPr anchor="ctr">
            <a:normAutofit/>
          </a:bodyPr>
          <a:lstStyle/>
          <a:p>
            <a:r>
              <a:rPr lang="en-GB" sz="3000" b="1" i="0" dirty="0">
                <a:effectLst/>
                <a:latin typeface="+mn-lt"/>
              </a:rPr>
              <a:t>Bringing your idea to life!</a:t>
            </a:r>
            <a:endParaRPr lang="en-GB" sz="3000" dirty="0">
              <a:latin typeface="+mn-lt"/>
            </a:endParaRPr>
          </a:p>
        </p:txBody>
      </p:sp>
      <p:pic>
        <p:nvPicPr>
          <p:cNvPr id="10" name="Content Placeholder 9" descr="Crumpled paper light bulb">
            <a:extLst>
              <a:ext uri="{FF2B5EF4-FFF2-40B4-BE49-F238E27FC236}">
                <a16:creationId xmlns:a16="http://schemas.microsoft.com/office/drawing/2014/main" id="{8A603799-60B2-4AA5-B32F-5B6F42E75F4B}"/>
              </a:ext>
            </a:extLst>
          </p:cNvPr>
          <p:cNvPicPr>
            <a:picLocks noGrp="1" noChangeAspect="1"/>
          </p:cNvPicPr>
          <p:nvPr>
            <p:ph sz="half" idx="2"/>
          </p:nvPr>
        </p:nvPicPr>
        <p:blipFill>
          <a:blip r:embed="rId2"/>
          <a:stretch>
            <a:fillRect/>
          </a:stretch>
        </p:blipFill>
        <p:spPr>
          <a:xfrm>
            <a:off x="581191" y="2522864"/>
            <a:ext cx="5007280" cy="3338187"/>
          </a:xfrm>
          <a:prstGeom prst="rect">
            <a:avLst/>
          </a:prstGeom>
          <a:ln>
            <a:noFill/>
          </a:ln>
          <a:effectLst>
            <a:outerShdw blurRad="292100" dist="139700" dir="2700000" algn="tl" rotWithShape="0">
              <a:srgbClr val="333333">
                <a:alpha val="65000"/>
              </a:srgbClr>
            </a:outerShdw>
          </a:effectLst>
        </p:spPr>
      </p:pic>
      <p:sp>
        <p:nvSpPr>
          <p:cNvPr id="8" name="Content Placeholder 7">
            <a:extLst>
              <a:ext uri="{FF2B5EF4-FFF2-40B4-BE49-F238E27FC236}">
                <a16:creationId xmlns:a16="http://schemas.microsoft.com/office/drawing/2014/main" id="{77EE6B0B-4024-486A-A0AB-7DB83C22F30F}"/>
              </a:ext>
            </a:extLst>
          </p:cNvPr>
          <p:cNvSpPr>
            <a:spLocks noGrp="1"/>
          </p:cNvSpPr>
          <p:nvPr>
            <p:ph sz="quarter" idx="4"/>
          </p:nvPr>
        </p:nvSpPr>
        <p:spPr>
          <a:xfrm>
            <a:off x="6217709" y="2675101"/>
            <a:ext cx="5393100" cy="2791702"/>
          </a:xfrm>
        </p:spPr>
        <p:style>
          <a:lnRef idx="2">
            <a:schemeClr val="accent1"/>
          </a:lnRef>
          <a:fillRef idx="1">
            <a:schemeClr val="lt1"/>
          </a:fillRef>
          <a:effectRef idx="0">
            <a:schemeClr val="accent1"/>
          </a:effectRef>
          <a:fontRef idx="minor">
            <a:schemeClr val="dk1"/>
          </a:fontRef>
        </p:style>
        <p:txBody>
          <a:bodyPr>
            <a:normAutofit/>
          </a:bodyPr>
          <a:lstStyle/>
          <a:p>
            <a:r>
              <a:rPr lang="en-GB" sz="2500" b="0" i="0" dirty="0">
                <a:solidFill>
                  <a:srgbClr val="000000"/>
                </a:solidFill>
                <a:effectLst/>
              </a:rPr>
              <a:t>Prototyping and testing ideas</a:t>
            </a:r>
          </a:p>
          <a:p>
            <a:pPr marL="0" indent="0">
              <a:buNone/>
            </a:pPr>
            <a:endParaRPr lang="en-GB" sz="2500" b="0" i="0" dirty="0">
              <a:solidFill>
                <a:srgbClr val="000000"/>
              </a:solidFill>
              <a:effectLst/>
            </a:endParaRPr>
          </a:p>
          <a:p>
            <a:r>
              <a:rPr lang="en-GB" sz="2500" b="0" i="0" dirty="0">
                <a:solidFill>
                  <a:srgbClr val="000000"/>
                </a:solidFill>
                <a:effectLst/>
              </a:rPr>
              <a:t>Thinking agile</a:t>
            </a:r>
          </a:p>
          <a:p>
            <a:pPr marL="0" indent="0">
              <a:buNone/>
            </a:pPr>
            <a:endParaRPr lang="en-GB" sz="2500" dirty="0">
              <a:solidFill>
                <a:srgbClr val="000000"/>
              </a:solidFill>
            </a:endParaRPr>
          </a:p>
          <a:p>
            <a:r>
              <a:rPr lang="en-GB" sz="2500" b="0" i="0" dirty="0">
                <a:solidFill>
                  <a:srgbClr val="000000"/>
                </a:solidFill>
                <a:effectLst/>
              </a:rPr>
              <a:t>Getting hands on.</a:t>
            </a:r>
            <a:endParaRPr lang="en-GB" sz="2500" dirty="0"/>
          </a:p>
        </p:txBody>
      </p:sp>
    </p:spTree>
    <p:extLst>
      <p:ext uri="{BB962C8B-B14F-4D97-AF65-F5344CB8AC3E}">
        <p14:creationId xmlns:p14="http://schemas.microsoft.com/office/powerpoint/2010/main" val="5564806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429B31D-19CB-41E8-B354-1762D6F5AEDF}"/>
              </a:ext>
            </a:extLst>
          </p:cNvPr>
          <p:cNvSpPr>
            <a:spLocks noGrp="1"/>
          </p:cNvSpPr>
          <p:nvPr>
            <p:ph type="sldNum" sz="quarter" idx="12"/>
          </p:nvPr>
        </p:nvSpPr>
        <p:spPr/>
        <p:txBody>
          <a:bodyPr/>
          <a:lstStyle/>
          <a:p>
            <a:fld id="{F603CDE5-C1D8-4EDD-870F-A498BAFA520F}" type="slidenum">
              <a:rPr lang="en-US" noProof="0" smtClean="0"/>
              <a:t>31</a:t>
            </a:fld>
            <a:endParaRPr lang="en-US" noProof="0" dirty="0"/>
          </a:p>
        </p:txBody>
      </p:sp>
      <p:sp>
        <p:nvSpPr>
          <p:cNvPr id="4" name="Title 3">
            <a:extLst>
              <a:ext uri="{FF2B5EF4-FFF2-40B4-BE49-F238E27FC236}">
                <a16:creationId xmlns:a16="http://schemas.microsoft.com/office/drawing/2014/main" id="{131BD32D-6AC8-4EFA-A5D4-B14E71275C61}"/>
              </a:ext>
            </a:extLst>
          </p:cNvPr>
          <p:cNvSpPr>
            <a:spLocks noGrp="1"/>
          </p:cNvSpPr>
          <p:nvPr>
            <p:ph type="title"/>
          </p:nvPr>
        </p:nvSpPr>
        <p:spPr/>
        <p:txBody>
          <a:bodyPr anchor="ctr">
            <a:normAutofit/>
          </a:bodyPr>
          <a:lstStyle/>
          <a:p>
            <a:r>
              <a:rPr lang="en-GB" sz="3000" b="1" dirty="0">
                <a:latin typeface="+mn-lt"/>
              </a:rPr>
              <a:t>Assignment </a:t>
            </a:r>
          </a:p>
        </p:txBody>
      </p:sp>
      <p:sp>
        <p:nvSpPr>
          <p:cNvPr id="6" name="Content Placeholder 5">
            <a:extLst>
              <a:ext uri="{FF2B5EF4-FFF2-40B4-BE49-F238E27FC236}">
                <a16:creationId xmlns:a16="http://schemas.microsoft.com/office/drawing/2014/main" id="{59498A5B-4FC5-4702-9D7A-2C4A0A26B9DB}"/>
              </a:ext>
            </a:extLst>
          </p:cNvPr>
          <p:cNvSpPr>
            <a:spLocks noGrp="1"/>
          </p:cNvSpPr>
          <p:nvPr>
            <p:ph sz="half" idx="2"/>
          </p:nvPr>
        </p:nvSpPr>
        <p:spPr>
          <a:xfrm>
            <a:off x="6217709" y="2681814"/>
            <a:ext cx="5393100" cy="2934999"/>
          </a:xfrm>
        </p:spPr>
        <p:txBody>
          <a:bodyPr/>
          <a:lstStyle/>
          <a:p>
            <a:pPr marL="0" indent="0" algn="ctr">
              <a:lnSpc>
                <a:spcPct val="115000"/>
              </a:lnSpc>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Task 3 – Present Your Ideas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Produce a 3-minute video “elevator pitch” that </a:t>
            </a:r>
            <a:r>
              <a:rPr lang="en-GB" sz="1800" b="1" i="1" u="sng" dirty="0">
                <a:effectLst/>
                <a:latin typeface="Arial" panose="020B0604020202020204" pitchFamily="34" charset="0"/>
                <a:ea typeface="Times New Roman" panose="02020603050405020304" pitchFamily="18" charset="0"/>
                <a:cs typeface="Arial" panose="020B0604020202020204" pitchFamily="34" charset="0"/>
              </a:rPr>
              <a:t>presents your area of research </a:t>
            </a:r>
            <a:r>
              <a:rPr lang="en-GB" sz="1800" dirty="0">
                <a:effectLst/>
                <a:latin typeface="Arial" panose="020B0604020202020204" pitchFamily="34" charset="0"/>
                <a:ea typeface="Times New Roman" panose="02020603050405020304" pitchFamily="18" charset="0"/>
                <a:cs typeface="Arial" panose="020B0604020202020204" pitchFamily="34" charset="0"/>
              </a:rPr>
              <a:t>to identified stakeholders and obtain feedback that should be reflected upon in no more than 200 words.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pic>
        <p:nvPicPr>
          <p:cNvPr id="12290" name="Picture 2" descr="Five things I wish I&amp;#39;d known for my first OU assignment - OU News">
            <a:extLst>
              <a:ext uri="{FF2B5EF4-FFF2-40B4-BE49-F238E27FC236}">
                <a16:creationId xmlns:a16="http://schemas.microsoft.com/office/drawing/2014/main" id="{3CFCDF7E-4095-4B1D-B90B-7EE406C4F8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1191" y="2681814"/>
            <a:ext cx="5362132" cy="320119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89935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2">
            <a:extLst>
              <a:ext uri="{FF2B5EF4-FFF2-40B4-BE49-F238E27FC236}">
                <a16:creationId xmlns:a16="http://schemas.microsoft.com/office/drawing/2014/main" id="{44913A9D-D389-4643-AAE8-CE9C86434D00}"/>
              </a:ext>
            </a:extLst>
          </p:cNvPr>
          <p:cNvSpPr>
            <a:spLocks noGrp="1"/>
          </p:cNvSpPr>
          <p:nvPr>
            <p:ph type="title"/>
          </p:nvPr>
        </p:nvSpPr>
        <p:spPr>
          <a:xfrm>
            <a:off x="8329419" y="1006092"/>
            <a:ext cx="3625595" cy="4826023"/>
          </a:xfrm>
        </p:spPr>
        <p:txBody>
          <a:bodyPr/>
          <a:lstStyle/>
          <a:p>
            <a:r>
              <a:rPr lang="en-US" b="1" dirty="0"/>
              <a:t>Any</a:t>
            </a:r>
            <a:br>
              <a:rPr lang="en-US" b="1" dirty="0"/>
            </a:br>
            <a:r>
              <a:rPr lang="en-US" b="1" dirty="0"/>
              <a:t>Questions?</a:t>
            </a:r>
          </a:p>
        </p:txBody>
      </p:sp>
      <p:pic>
        <p:nvPicPr>
          <p:cNvPr id="6" name="Picture 5" descr="Quizzical burrowing owl looking forward">
            <a:extLst>
              <a:ext uri="{FF2B5EF4-FFF2-40B4-BE49-F238E27FC236}">
                <a16:creationId xmlns:a16="http://schemas.microsoft.com/office/drawing/2014/main" id="{FDD5DD96-0CC4-475C-A4CA-3CCBC4FF8202}"/>
              </a:ext>
            </a:extLst>
          </p:cNvPr>
          <p:cNvPicPr>
            <a:picLocks noChangeAspect="1"/>
          </p:cNvPicPr>
          <p:nvPr/>
        </p:nvPicPr>
        <p:blipFill rotWithShape="1">
          <a:blip r:embed="rId2"/>
          <a:srcRect r="10497" b="2"/>
          <a:stretch/>
        </p:blipFill>
        <p:spPr>
          <a:xfrm>
            <a:off x="439766" y="453642"/>
            <a:ext cx="7602421" cy="5903207"/>
          </a:xfrm>
          <a:prstGeom prst="rect">
            <a:avLst/>
          </a:prstGeom>
          <a:noFill/>
          <a:ln>
            <a:noFill/>
          </a:ln>
          <a:effectLst>
            <a:outerShdw blurRad="292100" dist="139700" dir="2700000" algn="tl" rotWithShape="0">
              <a:srgbClr val="333333">
                <a:alpha val="65000"/>
              </a:srgbClr>
            </a:outerShdw>
          </a:effectLst>
        </p:spPr>
      </p:pic>
      <p:sp>
        <p:nvSpPr>
          <p:cNvPr id="5" name="Slide Number Placeholder 4">
            <a:extLst>
              <a:ext uri="{FF2B5EF4-FFF2-40B4-BE49-F238E27FC236}">
                <a16:creationId xmlns:a16="http://schemas.microsoft.com/office/drawing/2014/main" id="{2A53D3DA-E61C-48EE-B705-CBDEE5D0B5C0}"/>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159F479D-7533-4EEF-A06F-7CD2FE3DB90D}" type="slidenum">
              <a:rPr lang="en-US" noProof="0" smtClean="0"/>
              <a:pPr>
                <a:spcAft>
                  <a:spcPts val="600"/>
                </a:spcAft>
              </a:pPr>
              <a:t>32</a:t>
            </a:fld>
            <a:endParaRPr lang="en-US" noProof="0"/>
          </a:p>
        </p:txBody>
      </p:sp>
    </p:spTree>
    <p:extLst>
      <p:ext uri="{BB962C8B-B14F-4D97-AF65-F5344CB8AC3E}">
        <p14:creationId xmlns:p14="http://schemas.microsoft.com/office/powerpoint/2010/main" val="4231852419"/>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Classic-Corporate_Teach a Course_03_MO - v4.pptx" id="{D5AEBA98-7BE2-4600-B726-C10F88B0D5DD}" vid="{80972332-D852-4500-B88A-BEF94A57E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0AD4E0F-D5B9-4E85-A9F9-55FB534FCA93}">
  <ds:schemaRefs>
    <ds:schemaRef ds:uri="http://www.w3.org/XML/1998/namespace"/>
    <ds:schemaRef ds:uri="71af3243-3dd4-4a8d-8c0d-dd76da1f02a5"/>
    <ds:schemaRef ds:uri="http://schemas.openxmlformats.org/package/2006/metadata/core-properties"/>
    <ds:schemaRef ds:uri="http://purl.org/dc/terms/"/>
    <ds:schemaRef ds:uri="http://purl.org/dc/elements/1.1/"/>
    <ds:schemaRef ds:uri="http://purl.org/dc/dcmitype/"/>
    <ds:schemaRef ds:uri="http://schemas.microsoft.com/office/2006/documentManagement/types"/>
    <ds:schemaRef ds:uri="http://schemas.microsoft.com/office/infopath/2007/PartnerControls"/>
    <ds:schemaRef ds:uri="16c05727-aa75-4e4a-9b5f-8a80a1165891"/>
    <ds:schemaRef ds:uri="http://schemas.microsoft.com/office/2006/metadata/properties"/>
  </ds:schemaRefs>
</ds:datastoreItem>
</file>

<file path=customXml/itemProps2.xml><?xml version="1.0" encoding="utf-8"?>
<ds:datastoreItem xmlns:ds="http://schemas.openxmlformats.org/officeDocument/2006/customXml" ds:itemID="{70E7F611-2872-4820-B95F-32B269E9AD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1225D5A-3A69-457C-B7D4-425712F5D40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Classic corporate teach a course</Template>
  <TotalTime>0</TotalTime>
  <Words>1292</Words>
  <Application>Microsoft Office PowerPoint</Application>
  <PresentationFormat>Widescreen</PresentationFormat>
  <Paragraphs>199</Paragraphs>
  <Slides>32</Slides>
  <Notes>13</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Google Sans</vt:lpstr>
      <vt:lpstr>Inter</vt:lpstr>
      <vt:lpstr>Arial</vt:lpstr>
      <vt:lpstr>Calibri</vt:lpstr>
      <vt:lpstr>Gill Sans MT</vt:lpstr>
      <vt:lpstr>open sans</vt:lpstr>
      <vt:lpstr>Wingdings</vt:lpstr>
      <vt:lpstr>Wingdings 2</vt:lpstr>
      <vt:lpstr>DividendVTI</vt:lpstr>
      <vt:lpstr>Changemakers: creativity &amp; Value </vt:lpstr>
      <vt:lpstr>Unit 2 - The Worst possible idea</vt:lpstr>
      <vt:lpstr>Identify an issue / area / concept that you would like to research further</vt:lpstr>
      <vt:lpstr>Purpose of Research</vt:lpstr>
      <vt:lpstr>PowerPoint Presentation</vt:lpstr>
      <vt:lpstr>Defining The Problem </vt:lpstr>
      <vt:lpstr>Research Approach</vt:lpstr>
      <vt:lpstr>Research Approach</vt:lpstr>
      <vt:lpstr>Research Approach</vt:lpstr>
      <vt:lpstr>DATA Collection  Methods</vt:lpstr>
      <vt:lpstr>DATA Collection Methods</vt:lpstr>
      <vt:lpstr>Sampling Method</vt:lpstr>
      <vt:lpstr>Sample Size</vt:lpstr>
      <vt:lpstr>Choices – You Decide?</vt:lpstr>
      <vt:lpstr>Changemakers: creativity &amp; Value </vt:lpstr>
      <vt:lpstr>Unit 3 – Marking it happen</vt:lpstr>
      <vt:lpstr>The power of Networks </vt:lpstr>
      <vt:lpstr>Personal Networking </vt:lpstr>
      <vt:lpstr>PowerPoint Presentation</vt:lpstr>
      <vt:lpstr>PowerPoint Presentation</vt:lpstr>
      <vt:lpstr>Stakeholders</vt:lpstr>
      <vt:lpstr>Stakeholder Mapping – Power v interest </vt:lpstr>
      <vt:lpstr>Show me the money </vt:lpstr>
      <vt:lpstr>Sources of Funding</vt:lpstr>
      <vt:lpstr>Sources of Funding</vt:lpstr>
      <vt:lpstr>Research Funding</vt:lpstr>
      <vt:lpstr>Adding value</vt:lpstr>
      <vt:lpstr>the use of storytelling to frame an idea and as a persuasive communication tool</vt:lpstr>
      <vt:lpstr>Self-Confidence</vt:lpstr>
      <vt:lpstr>Bringing your idea to life!</vt:lpstr>
      <vt:lpstr>Assignment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&amp; Value</dc:title>
  <dc:creator>Davina Evans</dc:creator>
  <cp:lastModifiedBy>Emma Roberts (IMH)</cp:lastModifiedBy>
  <cp:revision>21</cp:revision>
  <dcterms:created xsi:type="dcterms:W3CDTF">2021-09-26T18:27:21Z</dcterms:created>
  <dcterms:modified xsi:type="dcterms:W3CDTF">2024-07-11T08:57:04Z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