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1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386" r:id="rId2"/>
    <p:sldId id="454" r:id="rId3"/>
    <p:sldId id="460" r:id="rId4"/>
    <p:sldId id="453" r:id="rId5"/>
    <p:sldId id="457" r:id="rId6"/>
    <p:sldId id="462" r:id="rId7"/>
    <p:sldId id="458" r:id="rId8"/>
    <p:sldId id="463" r:id="rId9"/>
    <p:sldId id="461" r:id="rId10"/>
    <p:sldId id="467" r:id="rId11"/>
    <p:sldId id="464" r:id="rId12"/>
    <p:sldId id="277" r:id="rId13"/>
    <p:sldId id="465" r:id="rId14"/>
  </p:sldIdLst>
  <p:sldSz cx="9144000" cy="6858000" type="screen4x3"/>
  <p:notesSz cx="6794500" cy="9906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itchFamily="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ddwen Davies" initials="HD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484" autoAdjust="0"/>
    <p:restoredTop sz="51059" autoAdjust="0"/>
  </p:normalViewPr>
  <p:slideViewPr>
    <p:cSldViewPr>
      <p:cViewPr varScale="1">
        <p:scale>
          <a:sx n="55" d="100"/>
          <a:sy n="55" d="100"/>
        </p:scale>
        <p:origin x="304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CFAA34BF-79AD-CF41-AF7B-685030BB63D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503B3E49-FA7D-0140-A4EB-D7F448C1000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4812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5300" name="Rectangle 4">
            <a:extLst>
              <a:ext uri="{FF2B5EF4-FFF2-40B4-BE49-F238E27FC236}">
                <a16:creationId xmlns:a16="http://schemas.microsoft.com/office/drawing/2014/main" id="{B8B437E6-3B6B-9C48-8E25-1427D12EFCA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0700"/>
            <a:ext cx="2944813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5301" name="Rectangle 5">
            <a:extLst>
              <a:ext uri="{FF2B5EF4-FFF2-40B4-BE49-F238E27FC236}">
                <a16:creationId xmlns:a16="http://schemas.microsoft.com/office/drawing/2014/main" id="{E5214EBE-58A5-AF46-B96C-38A23219E8C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10700"/>
            <a:ext cx="2944812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A2C00E1-2CAA-E549-9C33-EC92A872778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7C3F2C16-11F1-8941-9148-A6A62D8AE8D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C4754A79-9CA1-4E4D-BB5D-5672BDB53D6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4812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F6D1B27C-4807-C340-B755-B691DFBA743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20750" y="742950"/>
            <a:ext cx="4953000" cy="37147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2533" name="Rectangle 5">
            <a:extLst>
              <a:ext uri="{FF2B5EF4-FFF2-40B4-BE49-F238E27FC236}">
                <a16:creationId xmlns:a16="http://schemas.microsoft.com/office/drawing/2014/main" id="{F82372CC-3513-8241-985B-9986AF34FBA4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05350"/>
            <a:ext cx="4981575" cy="44577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22534" name="Rectangle 6">
            <a:extLst>
              <a:ext uri="{FF2B5EF4-FFF2-40B4-BE49-F238E27FC236}">
                <a16:creationId xmlns:a16="http://schemas.microsoft.com/office/drawing/2014/main" id="{4E4BA1B2-2BFC-3649-B405-9C59BC37846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0700"/>
            <a:ext cx="2944813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22535" name="Rectangle 7">
            <a:extLst>
              <a:ext uri="{FF2B5EF4-FFF2-40B4-BE49-F238E27FC236}">
                <a16:creationId xmlns:a16="http://schemas.microsoft.com/office/drawing/2014/main" id="{C57D6F9C-441E-8843-975B-A61C7A052B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10700"/>
            <a:ext cx="2944812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B92DC3B-2A25-6948-8956-04ECCC6D902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6">
            <a:extLst>
              <a:ext uri="{FF2B5EF4-FFF2-40B4-BE49-F238E27FC236}">
                <a16:creationId xmlns:a16="http://schemas.microsoft.com/office/drawing/2014/main" id="{314F7848-660B-BF47-9DD0-51E57C5AFA6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9pPr>
          </a:lstStyle>
          <a:p>
            <a:r>
              <a:rPr lang="en-GB" altLang="en-US" sz="1200">
                <a:ea typeface="MS PGothic" panose="020B0600070205080204" pitchFamily="34" charset="-128"/>
              </a:rPr>
              <a:t>kate.smith@brunel.ac.uk</a:t>
            </a:r>
          </a:p>
        </p:txBody>
      </p:sp>
      <p:sp>
        <p:nvSpPr>
          <p:cNvPr id="7171" name="Rectangle 7">
            <a:extLst>
              <a:ext uri="{FF2B5EF4-FFF2-40B4-BE49-F238E27FC236}">
                <a16:creationId xmlns:a16="http://schemas.microsoft.com/office/drawing/2014/main" id="{8D67F7BE-7909-C14D-A735-64AC1E415E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</a:defRPr>
            </a:lvl9pPr>
          </a:lstStyle>
          <a:p>
            <a:fld id="{F7F24A3F-E819-0C4C-8DAD-04BD197DBADA}" type="slidenum">
              <a:rPr lang="en-GB" altLang="en-US" sz="1200">
                <a:ea typeface="MS PGothic" panose="020B0600070205080204" pitchFamily="34" charset="-128"/>
              </a:rPr>
              <a:pPr/>
              <a:t>1</a:t>
            </a:fld>
            <a:endParaRPr lang="en-GB" altLang="en-US" sz="1200">
              <a:ea typeface="MS PGothic" panose="020B0600070205080204" pitchFamily="34" charset="-128"/>
            </a:endParaRPr>
          </a:p>
        </p:txBody>
      </p:sp>
      <p:sp>
        <p:nvSpPr>
          <p:cNvPr id="7172" name="Rectangle 2">
            <a:extLst>
              <a:ext uri="{FF2B5EF4-FFF2-40B4-BE49-F238E27FC236}">
                <a16:creationId xmlns:a16="http://schemas.microsoft.com/office/drawing/2014/main" id="{EFCCEA90-9D0A-C149-989A-B7DDFDFBD35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3" name="Rectangle 3">
            <a:extLst>
              <a:ext uri="{FF2B5EF4-FFF2-40B4-BE49-F238E27FC236}">
                <a16:creationId xmlns:a16="http://schemas.microsoft.com/office/drawing/2014/main" id="{2124637A-2235-6541-9EFD-F117D801F0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" pitchFamily="2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52032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086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1479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children’s physical literacy can be developed by adventurous affordances.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0293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Avoid giving only one sided arguments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06063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When evaluating – it is essential to provide info on both sides of the debate using evidence from a wide range of academic sources.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Times" pitchFamily="18" charset="0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Times" pitchFamily="18" charset="0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30478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Times" pitchFamily="18" charset="0"/>
                <a:ea typeface="+mn-ea"/>
                <a:cs typeface="+mn-cs"/>
              </a:rPr>
              <a:t>But you may be able to demonstrate the extent to which you agree with a particular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Times" pitchFamily="18" charset="0"/>
                <a:ea typeface="+mn-ea"/>
                <a:cs typeface="+mn-cs"/>
              </a:rPr>
              <a:t>argument or hypothesis.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Times" pitchFamily="18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Times" pitchFamily="18" charset="0"/>
                <a:ea typeface="+mn-ea"/>
                <a:cs typeface="+mn-cs"/>
              </a:rPr>
              <a:t>justify your position in order to present a convincing argument to the reader – lends itself to critically evaluating - which is a level 5 requirement – so you may want to aspire to this level of writing now.</a:t>
            </a:r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58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children’s physical literacy can be developed by adventurous affordances.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2709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
Poll Title: What does adventure mean to you?
https://</a:t>
            </a:r>
            <a:r>
              <a:rPr lang="en-GB" dirty="0" err="1"/>
              <a:t>www.polleverywhere.com</a:t>
            </a:r>
            <a:r>
              <a:rPr lang="en-GB" dirty="0"/>
              <a:t>/</a:t>
            </a:r>
            <a:r>
              <a:rPr lang="en-GB" dirty="0" err="1"/>
              <a:t>free_text_polls</a:t>
            </a:r>
            <a:r>
              <a:rPr lang="en-GB" dirty="0"/>
              <a:t>/gigeE7xokRQ1cxg4tS3Tf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96378C-4345-4EB5-970A-5515A3F3E2CC}" type="slidenum">
              <a:rPr lang="en-GB" smtClean="0"/>
              <a:t>10</a:t>
            </a:fld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8271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94491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z="1200" dirty="0"/>
              <a:t>children’s physical literacy can be developed by adventurous affordances. 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74A18C9-CCE2-451F-8AC8-13A545DB8DB5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471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GB" sz="1200" dirty="0"/>
              <a:t>children’s physical literacy can be developed by adventurous affordances.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kate.smith@brunel.ac.uk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92DC3B-2A25-6948-8956-04ECCC6D902F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0631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FFA1F-0F85-9C4F-A223-8063A022E2A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B23CB-5E95-C24C-A13A-81EC091A1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243073-1A77-4F4D-A5AE-ABD29F7D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F7A7D-A5E4-4149-BCEA-8DEBE686440A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2380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2B545-4F83-BB47-8333-BBCDFD096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03C2B-E5D3-1A40-A2AF-689C0B012D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58BEF-D2D3-FD4C-816C-42BFE7BF4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EDD575-4F6C-4640-B12B-B00B4144E005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082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70D73-E11E-4F4A-95DA-012633626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C06DA4-4989-E149-8C69-A5057ADBE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73C8777-07DD-D344-A957-65701FFC0F31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6266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2FDDA2-21C9-CA4A-9FC7-7D6C9915B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1C076-425A-9A42-894D-E1A8798460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67A594-9CFB-784D-B81A-5A53415B9B42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958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1E68C40-4454-444E-805B-595AAAC8C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CD44A6F-0382-8B45-8EAD-9A1DEDA19C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CFB9157-6E10-0E42-AC6E-61A114D3069C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395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24EB1ED-2172-574A-8B37-86D3BBDE0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DEA58E-6CA2-2349-8EBE-504A2933B2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69D2B9A-3E5D-9A43-945A-3233D721B09D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105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2FCEAD5-80E0-2C43-AD67-C70ABFAD4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A5FA1A-FFA1-1045-A952-D912BF3C13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8AF042B-6070-A746-9134-76932B5D8546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427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12FABF-328E-7A40-8FC7-8ED264505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D58E5-4513-F44D-B482-55BA934C0E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D60E530-4DBE-704D-B8E4-AADDD46F770D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0478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27044C-9247-2A40-99F2-8599C947F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06BD2-8A7A-8B4F-A88A-A3C4EC2F00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53BF6B-FF0A-E440-B909-A81507C0D532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60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E86F8-293E-0046-9C53-F74CDB74B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B15F816-1CC1-8049-A403-02B74EF534A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E968D7-8598-A947-8A80-ECC200C7DDDC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689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3E1AB-1087-3A43-85D1-82BAA38A0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7CB534-E4C3-9749-B5A1-FB99AA91C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E666DB-6164-AF40-974A-89EB8DF2D6AF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382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367D8DD-A0E6-624D-94E0-26277978B58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73BE80DD-716F-6740-BDF5-1997CF8A1A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60F92-52F9-9E48-A4B1-A137C31EF2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  <a:latin typeface="Times" panose="02020603050405020304" pitchFamily="18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D261B-10E8-7E41-8723-A872C607FA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A0578919-CACD-2143-8748-2D3323941B2F}" type="slidenum">
              <a:rPr lang="en-GB" altLang="en-US"/>
              <a:pPr/>
              <a:t>‹#›</a:t>
            </a:fld>
            <a:endParaRPr lang="en-GB" altLang="en-US">
              <a:solidFill>
                <a:schemeClr val="tx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>
            <a:extLst>
              <a:ext uri="{FF2B5EF4-FFF2-40B4-BE49-F238E27FC236}">
                <a16:creationId xmlns:a16="http://schemas.microsoft.com/office/drawing/2014/main" id="{10F76209-53BB-4340-9005-EA5583181C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9632" y="1556792"/>
            <a:ext cx="8277225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400" dirty="0" err="1">
                <a:ea typeface="MS PGothic" panose="020B0600070205080204" pitchFamily="34" charset="-128"/>
              </a:rPr>
              <a:t>Traethawd</a:t>
            </a:r>
            <a:r>
              <a:rPr lang="en-GB" altLang="en-US" sz="4400" dirty="0">
                <a:ea typeface="MS PGothic" panose="020B0600070205080204" pitchFamily="34" charset="-128"/>
              </a:rPr>
              <a:t> / Essay Guidance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400" dirty="0">
                <a:ea typeface="MS PGothic" panose="020B0600070205080204" pitchFamily="34" charset="-128"/>
              </a:rPr>
              <a:t>BMOE4003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6C51A2A-B5D3-BE41-A0F5-1FC75C66E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Essay 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8C3E01-F6F1-394E-9A8F-6028D835E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dirty="0"/>
              <a:t>Evaluate how children’s physical literacy can be developed by adventurous affordances. 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111782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729F0-FC89-EC4C-9EEB-F0EDFBA31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F21EC-2EAC-1A45-B661-ABE3E95BE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b="1" dirty="0">
                <a:solidFill>
                  <a:srgbClr val="0070C0"/>
                </a:solidFill>
              </a:rPr>
              <a:t>Evaluate</a:t>
            </a:r>
            <a:r>
              <a:rPr lang="en-GB" sz="4400" dirty="0"/>
              <a:t> how children’s physical literacy can be developed by adventurous affordances. 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914859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87B89-8807-4C4B-AB8B-A26594D14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Evaluate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B9FF2-A2DB-574B-ACC1-D77BA7F60E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sz="3800" dirty="0"/>
              <a:t>Appreciate</a:t>
            </a:r>
          </a:p>
          <a:p>
            <a:r>
              <a:rPr lang="en-US" sz="3800" dirty="0"/>
              <a:t>Criticize</a:t>
            </a:r>
          </a:p>
          <a:p>
            <a:r>
              <a:rPr lang="en-US" sz="3800" dirty="0"/>
              <a:t>Value</a:t>
            </a:r>
          </a:p>
          <a:p>
            <a:r>
              <a:rPr lang="en-US" sz="3800" dirty="0"/>
              <a:t>Worth</a:t>
            </a:r>
          </a:p>
          <a:p>
            <a:r>
              <a:rPr lang="en-US" sz="3800" dirty="0"/>
              <a:t>Benchmark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96FA1A-058C-DC41-90E5-129A725C9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80112" y="1588170"/>
            <a:ext cx="4038600" cy="3989040"/>
          </a:xfrm>
        </p:spPr>
        <p:txBody>
          <a:bodyPr/>
          <a:lstStyle/>
          <a:p>
            <a:r>
              <a:rPr lang="en-US" sz="3800" dirty="0"/>
              <a:t>Judge</a:t>
            </a:r>
          </a:p>
          <a:p>
            <a:r>
              <a:rPr lang="en-US" sz="3800" dirty="0"/>
              <a:t>Opinion </a:t>
            </a:r>
          </a:p>
          <a:p>
            <a:r>
              <a:rPr lang="en-US" sz="3800" dirty="0"/>
              <a:t>Review</a:t>
            </a:r>
          </a:p>
          <a:p>
            <a:r>
              <a:rPr lang="en-US" sz="3800" dirty="0"/>
              <a:t>Rate</a:t>
            </a:r>
          </a:p>
          <a:p>
            <a:r>
              <a:rPr lang="en-US" sz="3800" dirty="0"/>
              <a:t>Weigh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428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6D80E-89B7-7B47-BD04-BCD3EF625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sz="3800" b="1" dirty="0">
                <a:solidFill>
                  <a:srgbClr val="0070C0"/>
                </a:solidFill>
              </a:rPr>
              <a:t>Evaluate – critical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DAB42-6BBF-5D4B-A6EE-4575CA029E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55576" y="1340768"/>
            <a:ext cx="7632848" cy="3672409"/>
          </a:xfrm>
        </p:spPr>
        <p:txBody>
          <a:bodyPr/>
          <a:lstStyle/>
          <a:p>
            <a:pPr marL="0" indent="0" algn="ctr">
              <a:buNone/>
            </a:pPr>
            <a:r>
              <a:rPr lang="en-US" sz="4000" dirty="0"/>
              <a:t>I need to … provide my </a:t>
            </a:r>
            <a:r>
              <a:rPr lang="en-US" sz="4000" b="1" dirty="0">
                <a:solidFill>
                  <a:srgbClr val="0070C0"/>
                </a:solidFill>
              </a:rPr>
              <a:t>opinion / verdict / appreciation </a:t>
            </a:r>
            <a:r>
              <a:rPr lang="en-US" sz="4000" dirty="0"/>
              <a:t>about the contribution that adventurous affordances has on children’s physical literacy. </a:t>
            </a:r>
          </a:p>
        </p:txBody>
      </p:sp>
    </p:spTree>
    <p:extLst>
      <p:ext uri="{BB962C8B-B14F-4D97-AF65-F5344CB8AC3E}">
        <p14:creationId xmlns:p14="http://schemas.microsoft.com/office/powerpoint/2010/main" val="2246369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1D450EB-395E-2546-81AF-EF4DEDA7A7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5196"/>
            <a:ext cx="9144000" cy="507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363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scale, device&#10;&#10;Description automatically generated">
            <a:extLst>
              <a:ext uri="{FF2B5EF4-FFF2-40B4-BE49-F238E27FC236}">
                <a16:creationId xmlns:a16="http://schemas.microsoft.com/office/drawing/2014/main" id="{FDBCCC18-62C6-0847-B19F-2F4F1043C8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1941"/>
            <a:ext cx="9144000" cy="507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172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F67E419-619D-FF49-A579-0289C2D250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672"/>
            <a:ext cx="9144000" cy="5076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923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7C349-6218-734E-A96C-6E9848E7D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>
                <a:solidFill>
                  <a:srgbClr val="7030A0"/>
                </a:solidFill>
              </a:rPr>
              <a:t>Contribute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70648A-2062-E24F-96A0-F5E9C98E82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859216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US" sz="4000" dirty="0"/>
              <a:t>I need to … evaluate how adventurous affordances </a:t>
            </a:r>
            <a:r>
              <a:rPr lang="en-US" sz="4000" b="1" dirty="0">
                <a:solidFill>
                  <a:srgbClr val="7030A0"/>
                </a:solidFill>
              </a:rPr>
              <a:t>impact / supplement / input towards </a:t>
            </a:r>
            <a:r>
              <a:rPr lang="en-US" sz="4000" dirty="0"/>
              <a:t>the development of children’s physical literacy.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317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/>
          </p:cNvPicPr>
          <p:nvPr>
            <p:custDataLst>
              <p:tags r:id="rId1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00" y="254000"/>
            <a:ext cx="86360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962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5684-2378-4C4D-ACB1-34BEC2EE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921"/>
            <a:ext cx="8028384" cy="1143000"/>
          </a:xfrm>
        </p:spPr>
        <p:txBody>
          <a:bodyPr/>
          <a:lstStyle/>
          <a:p>
            <a:r>
              <a:rPr lang="en-US" dirty="0"/>
              <a:t>&amp; I need to </a:t>
            </a:r>
            <a:r>
              <a:rPr lang="en-US" b="1" dirty="0">
                <a:solidFill>
                  <a:srgbClr val="0070C0"/>
                </a:solidFill>
              </a:rPr>
              <a:t>evaluate</a:t>
            </a:r>
            <a:r>
              <a:rPr lang="en-US" dirty="0"/>
              <a:t> the ‘</a:t>
            </a:r>
            <a:r>
              <a:rPr lang="en-US" b="1" dirty="0">
                <a:solidFill>
                  <a:srgbClr val="00B050"/>
                </a:solidFill>
              </a:rPr>
              <a:t>how</a:t>
            </a:r>
            <a:r>
              <a:rPr lang="en-US" dirty="0"/>
              <a:t>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E3058C-3028-AA40-B5C6-5AFAE2CF5E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211808"/>
            <a:ext cx="5593076" cy="5560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8794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5535986" y="221252"/>
            <a:ext cx="360801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b="1" i="1" dirty="0">
                <a:latin typeface="Candara" panose="020E0502030303020204" pitchFamily="34" charset="0"/>
              </a:rPr>
              <a:t>Physical Literacy</a:t>
            </a:r>
          </a:p>
        </p:txBody>
      </p:sp>
      <p:sp>
        <p:nvSpPr>
          <p:cNvPr id="4100" name="TextBox 10"/>
          <p:cNvSpPr txBox="1">
            <a:spLocks noChangeArrowheads="1"/>
          </p:cNvSpPr>
          <p:nvPr/>
        </p:nvSpPr>
        <p:spPr bwMode="auto">
          <a:xfrm>
            <a:off x="251518" y="2267522"/>
            <a:ext cx="8314007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dirty="0">
                <a:latin typeface="Candara" panose="020E0502030303020204" pitchFamily="34" charset="0"/>
              </a:rPr>
              <a:t>Physical literacy can be described as the </a:t>
            </a:r>
            <a:r>
              <a:rPr lang="en-US" altLang="en-US" sz="3000" b="1" dirty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motivation, confidence, physical competence, knowledge and understanding</a:t>
            </a:r>
            <a:r>
              <a:rPr lang="en-US" altLang="en-US" sz="3000" dirty="0">
                <a:latin typeface="Candara" panose="020E0502030303020204" pitchFamily="34" charset="0"/>
              </a:rPr>
              <a:t> to value and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dirty="0">
                <a:latin typeface="Candara" panose="020E0502030303020204" pitchFamily="34" charset="0"/>
              </a:rPr>
              <a:t>take responsibility for engagement in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000" dirty="0">
                <a:latin typeface="Candara" panose="020E0502030303020204" pitchFamily="34" charset="0"/>
              </a:rPr>
              <a:t>physical activities for life.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500" i="1" dirty="0">
              <a:latin typeface="Candara" panose="020E0502030303020204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de-DE" altLang="en-US" sz="1500" i="1" dirty="0">
                <a:latin typeface="Candara" panose="020E0502030303020204" pitchFamily="34" charset="0"/>
              </a:rPr>
              <a:t>       (Whitehead,  2010, p. 11 ).</a:t>
            </a:r>
            <a:endParaRPr lang="en-US" altLang="en-US" sz="1500" i="1" dirty="0">
              <a:latin typeface="Candara" panose="020E0502030303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4A9E0EE-2CA3-9E41-9B81-2711A7216101}"/>
              </a:ext>
            </a:extLst>
          </p:cNvPr>
          <p:cNvSpPr/>
          <p:nvPr/>
        </p:nvSpPr>
        <p:spPr>
          <a:xfrm>
            <a:off x="1327506" y="1234522"/>
            <a:ext cx="6110199" cy="67710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800" b="1" dirty="0">
                <a:solidFill>
                  <a:schemeClr val="accent6">
                    <a:lumMod val="75000"/>
                  </a:schemeClr>
                </a:solidFill>
              </a:rPr>
              <a:t>Children’s Physical Literacy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F3DBF66-0881-A548-B676-A5B22E473A66}"/>
              </a:ext>
            </a:extLst>
          </p:cNvPr>
          <p:cNvSpPr/>
          <p:nvPr/>
        </p:nvSpPr>
        <p:spPr>
          <a:xfrm>
            <a:off x="683568" y="293855"/>
            <a:ext cx="277570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Evaluate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80030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86E0151-F379-E243-BFD2-0619AF0381A4}"/>
              </a:ext>
            </a:extLst>
          </p:cNvPr>
          <p:cNvSpPr/>
          <p:nvPr/>
        </p:nvSpPr>
        <p:spPr>
          <a:xfrm>
            <a:off x="838345" y="836712"/>
            <a:ext cx="746730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4800" b="1" dirty="0"/>
              <a:t>I need to … </a:t>
            </a:r>
            <a:r>
              <a:rPr lang="en-US" sz="4800" b="1" dirty="0">
                <a:solidFill>
                  <a:srgbClr val="0070C0"/>
                </a:solidFill>
              </a:rPr>
              <a:t>Evaluate</a:t>
            </a:r>
            <a:r>
              <a:rPr lang="en-US" sz="4800" b="1" dirty="0"/>
              <a:t> </a:t>
            </a:r>
            <a:r>
              <a:rPr lang="en-US" sz="4800" b="1" dirty="0">
                <a:solidFill>
                  <a:srgbClr val="00B050"/>
                </a:solidFill>
              </a:rPr>
              <a:t>how</a:t>
            </a:r>
            <a:r>
              <a:rPr lang="en-US" sz="4800" b="1" dirty="0"/>
              <a:t> </a:t>
            </a:r>
            <a:r>
              <a:rPr lang="en-US" sz="4800" b="1" dirty="0">
                <a:solidFill>
                  <a:srgbClr val="FF0000"/>
                </a:solidFill>
              </a:rPr>
              <a:t>children’s physical literacy </a:t>
            </a:r>
            <a:r>
              <a:rPr lang="en-US" sz="4800" b="1" dirty="0">
                <a:solidFill>
                  <a:schemeClr val="accent4">
                    <a:lumMod val="75000"/>
                  </a:schemeClr>
                </a:solidFill>
              </a:rPr>
              <a:t>can be </a:t>
            </a:r>
            <a:r>
              <a:rPr lang="en-US" sz="4800" b="1" dirty="0"/>
              <a:t>developed by </a:t>
            </a:r>
            <a:r>
              <a:rPr lang="en-US" sz="4800" b="1" dirty="0">
                <a:solidFill>
                  <a:schemeClr val="accent6">
                    <a:lumMod val="75000"/>
                  </a:schemeClr>
                </a:solidFill>
              </a:rPr>
              <a:t>adventurous affordances. </a:t>
            </a:r>
            <a:r>
              <a:rPr lang="en-US" sz="4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843169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POLL_EMBED_ID" val="a0c9bb90-748e-4146-9704-bd810ccd5b04"/>
</p:tagLst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3108</TotalTime>
  <Words>432</Words>
  <Application>Microsoft Macintosh PowerPoint</Application>
  <PresentationFormat>On-screen Show (4:3)</PresentationFormat>
  <Paragraphs>65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Candara</vt:lpstr>
      <vt:lpstr>Myriad Pro</vt:lpstr>
      <vt:lpstr>Times</vt:lpstr>
      <vt:lpstr>UWTSD Theme</vt:lpstr>
      <vt:lpstr>PowerPoint Presentation</vt:lpstr>
      <vt:lpstr>Essay Title</vt:lpstr>
      <vt:lpstr>PowerPoint Presentation</vt:lpstr>
      <vt:lpstr>Evaluate</vt:lpstr>
      <vt:lpstr>Evaluate – critical question</vt:lpstr>
      <vt:lpstr>PowerPoint Presentation</vt:lpstr>
      <vt:lpstr>PowerPoint Presentation</vt:lpstr>
      <vt:lpstr>PowerPoint Presentation</vt:lpstr>
      <vt:lpstr>Contribute</vt:lpstr>
      <vt:lpstr>PowerPoint Presentation</vt:lpstr>
      <vt:lpstr>&amp; I need to evaluate the ‘how’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Manyleb Asesu</dc:title>
  <dc:creator>Heddwen Davies</dc:creator>
  <cp:lastModifiedBy>Heddwen Davies</cp:lastModifiedBy>
  <cp:revision>54</cp:revision>
  <dcterms:created xsi:type="dcterms:W3CDTF">2020-12-01T07:28:18Z</dcterms:created>
  <dcterms:modified xsi:type="dcterms:W3CDTF">2024-02-12T00:02:28Z</dcterms:modified>
</cp:coreProperties>
</file>