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embeddedFontLst>
    <p:embeddedFont>
      <p:font typeface="Gill Sans" panose="020B0502020104020203" pitchFamily="34" charset="-79"/>
      <p:regular r:id="rId13"/>
      <p:bold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8" roundtripDataSignature="AMtx7miDYDbD+6F8mft0NWbDIXoRifrg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customschemas.google.com/relationships/presentationmetadata" Target="meta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7" name="Google Shape;107;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2" name="Google Shape;112;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Note: In dynamic work environments, employee motivation becomes important for organisations to maintain high productivity rates. To motivate employees for increasing productivity, managers consider different strategic practices to achieve success in a competitive environment. </a:t>
            </a:r>
            <a:endParaRPr b="0"/>
          </a:p>
        </p:txBody>
      </p:sp>
      <p:sp>
        <p:nvSpPr>
          <p:cNvPr id="113" name="Google Shape;113;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Note: The study will intend to identify the roles of managers to increase the employee motivation level for enhanced productivity. So, the researcher will use the mixed method, where theoretical aspects and real-time data sets will be present. This mixed research method is justified for the study because it will help the researcher to make a critical analysis by comparing theoretical aspects with real-time responses.</a:t>
            </a:r>
            <a:endParaRPr b="0"/>
          </a:p>
        </p:txBody>
      </p:sp>
      <p:sp>
        <p:nvSpPr>
          <p:cNvPr id="122" name="Google Shape;122;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Notes: The study will use a mixed method, where the involvement of both primary and secondary data ensures reliability and advancement of the study. For primary research, the study will involve different participants, and for the secondary research, the study will use scholarly articles, journals, books and authentic websites. Here, the researcher will use a random sampling method involving 30 participants for the primary study. The study will also involve 05 managers to collect their perspectives, based on the research topic, through the interview process. It is anticipated that this combination will help the researcher to conduct a critical analysis and reach research findings efficiently.</a:t>
            </a:r>
            <a:endParaRPr/>
          </a:p>
        </p:txBody>
      </p:sp>
      <p:sp>
        <p:nvSpPr>
          <p:cNvPr id="131" name="Google Shape;131;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Note: In this research, the researcher will develop a clear constant form for participants by explaining, purpose, objectives and processes of this study to make the research more ethical. Addtionally, the researcher will protect participants’ responses confidentially and take their prior permission before utilising these responses. The main reason behind using these practices is securing the standard and making the study exclusive in front of others. </a:t>
            </a:r>
            <a:endParaRPr/>
          </a:p>
        </p:txBody>
      </p:sp>
      <p:sp>
        <p:nvSpPr>
          <p:cNvPr id="140" name="Google Shape;140;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Note: To maintain the standard of the study, the researcher will protect participants' interests and academic integrity as per the university guidelines. Additionally, the study will maintain its standards by avoiding any kind of academic misconduct and falsification of data. Based on the university guidelines about research, the study will develop its methods and outline its research processes to make the study worthy. </a:t>
            </a:r>
            <a:endParaRPr/>
          </a:p>
        </p:txBody>
      </p:sp>
      <p:sp>
        <p:nvSpPr>
          <p:cNvPr id="149" name="Google Shape;149;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20"/>
              </a:spcAft>
              <a:buClr>
                <a:schemeClr val="dk1"/>
              </a:buClr>
              <a:buSzPts val="1100"/>
              <a:buFont typeface="Arial"/>
              <a:buNone/>
            </a:pPr>
            <a:r>
              <a:rPr lang="en-US">
                <a:latin typeface="Times New Roman"/>
                <a:ea typeface="Times New Roman"/>
                <a:cs typeface="Times New Roman"/>
                <a:sym typeface="Times New Roman"/>
              </a:rPr>
              <a:t>Note: During the time of analysis, the researcher might face multiple difficulties, including the presence of limited participants in the survey program, shortage of time and strict protocols to reach industrial people. To overcome such situations, the researcher might consider proper formalities to reach more industrial personnel and introduce more participants to get wider response ranges and conduct an in-depth analysis.</a:t>
            </a:r>
            <a:endParaRPr/>
          </a:p>
        </p:txBody>
      </p:sp>
      <p:sp>
        <p:nvSpPr>
          <p:cNvPr id="158" name="Google Shape;158;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4" name="Google Shape;164;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20"/>
              </a:spcAft>
              <a:buClr>
                <a:schemeClr val="dk1"/>
              </a:buClr>
              <a:buSzPts val="1100"/>
              <a:buFont typeface="Arial"/>
              <a:buNone/>
            </a:pPr>
            <a:r>
              <a:rPr lang="en-US">
                <a:latin typeface="Times New Roman"/>
                <a:ea typeface="Times New Roman"/>
                <a:cs typeface="Times New Roman"/>
                <a:sym typeface="Times New Roman"/>
              </a:rPr>
              <a:t>Note: From the initial analysis, it can be concluded that to make the study more efficient and what the researcher will employ both quantitative and qualitative strategies along with a mixed Data Collection method, where both primary and secondary data will be used. It is anticipated that the study will complete its overall findings within the deadline and maintain ethical standards.</a:t>
            </a:r>
            <a:endParaRPr/>
          </a:p>
        </p:txBody>
      </p:sp>
      <p:sp>
        <p:nvSpPr>
          <p:cNvPr id="165" name="Google Shape;165;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
        <p:cNvGrpSpPr/>
        <p:nvPr/>
      </p:nvGrpSpPr>
      <p:grpSpPr>
        <a:xfrm>
          <a:off x="0" y="0"/>
          <a:ext cx="0" cy="0"/>
          <a:chOff x="0" y="0"/>
          <a:chExt cx="0" cy="0"/>
        </a:xfrm>
      </p:grpSpPr>
      <p:sp>
        <p:nvSpPr>
          <p:cNvPr id="21" name="Google Shape;21;p12"/>
          <p:cNvSpPr txBox="1">
            <a:spLocks noGrp="1"/>
          </p:cNvSpPr>
          <p:nvPr>
            <p:ph type="title"/>
          </p:nvPr>
        </p:nvSpPr>
        <p:spPr>
          <a:xfrm>
            <a:off x="1435608" y="274320"/>
            <a:ext cx="749808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56221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2"/>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2"/>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2"/>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5"/>
        <p:cNvGrpSpPr/>
        <p:nvPr/>
      </p:nvGrpSpPr>
      <p:grpSpPr>
        <a:xfrm>
          <a:off x="0" y="0"/>
          <a:ext cx="0" cy="0"/>
          <a:chOff x="0" y="0"/>
          <a:chExt cx="0" cy="0"/>
        </a:xfrm>
      </p:grpSpPr>
      <p:sp>
        <p:nvSpPr>
          <p:cNvPr id="26" name="Google Shape;26;p13"/>
          <p:cNvSpPr txBox="1">
            <a:spLocks noGrp="1"/>
          </p:cNvSpPr>
          <p:nvPr>
            <p:ph type="title"/>
          </p:nvPr>
        </p:nvSpPr>
        <p:spPr>
          <a:xfrm>
            <a:off x="1435608" y="274320"/>
            <a:ext cx="749808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56221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3"/>
          <p:cNvSpPr txBox="1">
            <a:spLocks noGrp="1"/>
          </p:cNvSpPr>
          <p:nvPr>
            <p:ph type="body" idx="1"/>
          </p:nvPr>
        </p:nvSpPr>
        <p:spPr>
          <a:xfrm>
            <a:off x="1435608" y="1524000"/>
            <a:ext cx="3657600" cy="4663440"/>
          </a:xfrm>
          <a:prstGeom prst="rect">
            <a:avLst/>
          </a:prstGeom>
          <a:noFill/>
          <a:ln>
            <a:noFill/>
          </a:ln>
        </p:spPr>
        <p:txBody>
          <a:bodyPr spcFirstLastPara="1" wrap="square" lIns="91425" tIns="45700" rIns="91425" bIns="45700" anchor="t" anchorCtr="0">
            <a:normAutofit/>
          </a:bodyPr>
          <a:lstStyle>
            <a:lvl1pPr marL="457200" lvl="0" indent="-370840" algn="l">
              <a:lnSpc>
                <a:spcPct val="100000"/>
              </a:lnSpc>
              <a:spcBef>
                <a:spcPts val="600"/>
              </a:spcBef>
              <a:spcAft>
                <a:spcPts val="0"/>
              </a:spcAft>
              <a:buSzPts val="2240"/>
              <a:buChar char="⚫"/>
              <a:defRPr sz="2800"/>
            </a:lvl1pPr>
            <a:lvl2pPr marL="914400" lvl="1" indent="-381000" algn="l">
              <a:lnSpc>
                <a:spcPct val="100000"/>
              </a:lnSpc>
              <a:spcBef>
                <a:spcPts val="550"/>
              </a:spcBef>
              <a:spcAft>
                <a:spcPts val="0"/>
              </a:spcAft>
              <a:buSzPts val="2400"/>
              <a:buChar char="◦"/>
              <a:defRPr sz="2400"/>
            </a:lvl2pPr>
            <a:lvl3pPr marL="1371600" lvl="2" indent="-355600" algn="l">
              <a:lnSpc>
                <a:spcPct val="100000"/>
              </a:lnSpc>
              <a:spcBef>
                <a:spcPts val="400"/>
              </a:spcBef>
              <a:spcAft>
                <a:spcPts val="0"/>
              </a:spcAft>
              <a:buSzPts val="2000"/>
              <a:buChar char="●"/>
              <a:defRPr sz="2000"/>
            </a:lvl3pPr>
            <a:lvl4pPr marL="1828800" lvl="3" indent="-342900" algn="l">
              <a:lnSpc>
                <a:spcPct val="100000"/>
              </a:lnSpc>
              <a:spcBef>
                <a:spcPts val="360"/>
              </a:spcBef>
              <a:spcAft>
                <a:spcPts val="0"/>
              </a:spcAft>
              <a:buSzPts val="1800"/>
              <a:buChar char="●"/>
              <a:defRPr sz="1800"/>
            </a:lvl4pPr>
            <a:lvl5pPr marL="2286000" lvl="4" indent="-342900" algn="l">
              <a:lnSpc>
                <a:spcPct val="100000"/>
              </a:lnSpc>
              <a:spcBef>
                <a:spcPts val="360"/>
              </a:spcBef>
              <a:spcAft>
                <a:spcPts val="0"/>
              </a:spcAft>
              <a:buSzPts val="1800"/>
              <a:buChar char="●"/>
              <a:defRPr sz="18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28" name="Google Shape;28;p13"/>
          <p:cNvSpPr txBox="1">
            <a:spLocks noGrp="1"/>
          </p:cNvSpPr>
          <p:nvPr>
            <p:ph type="body" idx="2"/>
          </p:nvPr>
        </p:nvSpPr>
        <p:spPr>
          <a:xfrm>
            <a:off x="5276088" y="1524000"/>
            <a:ext cx="3657600" cy="4663440"/>
          </a:xfrm>
          <a:prstGeom prst="rect">
            <a:avLst/>
          </a:prstGeom>
          <a:noFill/>
          <a:ln>
            <a:noFill/>
          </a:ln>
        </p:spPr>
        <p:txBody>
          <a:bodyPr spcFirstLastPara="1" wrap="square" lIns="91425" tIns="45700" rIns="91425" bIns="45700" anchor="t" anchorCtr="0">
            <a:normAutofit/>
          </a:bodyPr>
          <a:lstStyle>
            <a:lvl1pPr marL="457200" lvl="0" indent="-370840" algn="l">
              <a:lnSpc>
                <a:spcPct val="100000"/>
              </a:lnSpc>
              <a:spcBef>
                <a:spcPts val="600"/>
              </a:spcBef>
              <a:spcAft>
                <a:spcPts val="0"/>
              </a:spcAft>
              <a:buSzPts val="2240"/>
              <a:buChar char="⚫"/>
              <a:defRPr sz="2800"/>
            </a:lvl1pPr>
            <a:lvl2pPr marL="914400" lvl="1" indent="-381000" algn="l">
              <a:lnSpc>
                <a:spcPct val="100000"/>
              </a:lnSpc>
              <a:spcBef>
                <a:spcPts val="550"/>
              </a:spcBef>
              <a:spcAft>
                <a:spcPts val="0"/>
              </a:spcAft>
              <a:buSzPts val="2400"/>
              <a:buChar char="◦"/>
              <a:defRPr sz="2400"/>
            </a:lvl2pPr>
            <a:lvl3pPr marL="1371600" lvl="2" indent="-355600" algn="l">
              <a:lnSpc>
                <a:spcPct val="100000"/>
              </a:lnSpc>
              <a:spcBef>
                <a:spcPts val="400"/>
              </a:spcBef>
              <a:spcAft>
                <a:spcPts val="0"/>
              </a:spcAft>
              <a:buSzPts val="2000"/>
              <a:buChar char="●"/>
              <a:defRPr sz="2000"/>
            </a:lvl3pPr>
            <a:lvl4pPr marL="1828800" lvl="3" indent="-342900" algn="l">
              <a:lnSpc>
                <a:spcPct val="100000"/>
              </a:lnSpc>
              <a:spcBef>
                <a:spcPts val="360"/>
              </a:spcBef>
              <a:spcAft>
                <a:spcPts val="0"/>
              </a:spcAft>
              <a:buSzPts val="1800"/>
              <a:buChar char="●"/>
              <a:defRPr sz="1800"/>
            </a:lvl4pPr>
            <a:lvl5pPr marL="2286000" lvl="4" indent="-342900" algn="l">
              <a:lnSpc>
                <a:spcPct val="100000"/>
              </a:lnSpc>
              <a:spcBef>
                <a:spcPts val="360"/>
              </a:spcBef>
              <a:spcAft>
                <a:spcPts val="0"/>
              </a:spcAft>
              <a:buSzPts val="1800"/>
              <a:buChar char="●"/>
              <a:defRPr sz="18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29" name="Google Shape;29;p13"/>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3"/>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3"/>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2"/>
        <p:cNvGrpSpPr/>
        <p:nvPr/>
      </p:nvGrpSpPr>
      <p:grpSpPr>
        <a:xfrm>
          <a:off x="0" y="0"/>
          <a:ext cx="0" cy="0"/>
          <a:chOff x="0" y="0"/>
          <a:chExt cx="0" cy="0"/>
        </a:xfrm>
      </p:grpSpPr>
      <p:sp>
        <p:nvSpPr>
          <p:cNvPr id="33" name="Google Shape;33;p14"/>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56221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14"/>
          <p:cNvSpPr txBox="1">
            <a:spLocks noGrp="1"/>
          </p:cNvSpPr>
          <p:nvPr>
            <p:ph type="body" idx="1"/>
          </p:nvPr>
        </p:nvSpPr>
        <p:spPr>
          <a:xfrm>
            <a:off x="1435608" y="1447800"/>
            <a:ext cx="7498080" cy="480060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600"/>
              </a:spcBef>
              <a:spcAft>
                <a:spcPts val="0"/>
              </a:spcAft>
              <a:buSzPts val="1440"/>
              <a:buChar char="⚫"/>
              <a:defRPr/>
            </a:lvl1pPr>
            <a:lvl2pPr marL="914400" lvl="1" indent="-342900" algn="l">
              <a:lnSpc>
                <a:spcPct val="100000"/>
              </a:lnSpc>
              <a:spcBef>
                <a:spcPts val="550"/>
              </a:spcBef>
              <a:spcAft>
                <a:spcPts val="0"/>
              </a:spcAft>
              <a:buSzPts val="1800"/>
              <a:buChar char="◦"/>
              <a:defRPr/>
            </a:lvl2pPr>
            <a:lvl3pPr marL="1371600" lvl="2" indent="-342900" algn="l">
              <a:lnSpc>
                <a:spcPct val="100000"/>
              </a:lnSpc>
              <a:spcBef>
                <a:spcPts val="360"/>
              </a:spcBef>
              <a:spcAft>
                <a:spcPts val="0"/>
              </a:spcAft>
              <a:buSzPts val="1800"/>
              <a:buChar char="●"/>
              <a:defRPr/>
            </a:lvl3pPr>
            <a:lvl4pPr marL="1828800" lvl="3" indent="-342900" algn="l">
              <a:lnSpc>
                <a:spcPct val="100000"/>
              </a:lnSpc>
              <a:spcBef>
                <a:spcPts val="360"/>
              </a:spcBef>
              <a:spcAft>
                <a:spcPts val="0"/>
              </a:spcAft>
              <a:buSzPts val="1800"/>
              <a:buChar char="●"/>
              <a:defRPr/>
            </a:lvl4pPr>
            <a:lvl5pPr marL="2286000" lvl="4" indent="-342900" algn="l">
              <a:lnSpc>
                <a:spcPct val="100000"/>
              </a:lnSpc>
              <a:spcBef>
                <a:spcPts val="360"/>
              </a:spcBef>
              <a:spcAft>
                <a:spcPts val="0"/>
              </a:spcAft>
              <a:buSzPts val="1800"/>
              <a:buChar char="●"/>
              <a:defRPr/>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35" name="Google Shape;35;p14"/>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14"/>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4"/>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38"/>
        <p:cNvGrpSpPr/>
        <p:nvPr/>
      </p:nvGrpSpPr>
      <p:grpSpPr>
        <a:xfrm>
          <a:off x="0" y="0"/>
          <a:ext cx="0" cy="0"/>
          <a:chOff x="0" y="0"/>
          <a:chExt cx="0" cy="0"/>
        </a:xfrm>
      </p:grpSpPr>
      <p:sp>
        <p:nvSpPr>
          <p:cNvPr id="39" name="Google Shape;39;p15"/>
          <p:cNvSpPr/>
          <p:nvPr/>
        </p:nvSpPr>
        <p:spPr>
          <a:xfrm>
            <a:off x="1014984" y="0"/>
            <a:ext cx="8129016"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40" name="Google Shape;40;p15"/>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5"/>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5"/>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3" name="Google Shape;43;p15"/>
          <p:cNvSpPr/>
          <p:nvPr/>
        </p:nvSpPr>
        <p:spPr>
          <a:xfrm>
            <a:off x="1014984" y="-54"/>
            <a:ext cx="73152" cy="6858054"/>
          </a:xfrm>
          <a:prstGeom prst="rect">
            <a:avLst/>
          </a:prstGeom>
          <a:solidFill>
            <a:schemeClr val="lt1"/>
          </a:solidFill>
          <a:ln>
            <a:noFill/>
          </a:ln>
          <a:effectLst>
            <a:outerShdw blurRad="38550" dist="38000" dir="10800000" algn="tl" rotWithShape="0">
              <a:srgbClr val="6F6A5F">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4"/>
        <p:cNvGrpSpPr/>
        <p:nvPr/>
      </p:nvGrpSpPr>
      <p:grpSpPr>
        <a:xfrm>
          <a:off x="0" y="0"/>
          <a:ext cx="0" cy="0"/>
          <a:chOff x="0" y="0"/>
          <a:chExt cx="0" cy="0"/>
        </a:xfrm>
      </p:grpSpPr>
      <p:sp>
        <p:nvSpPr>
          <p:cNvPr id="45" name="Google Shape;45;p16"/>
          <p:cNvSpPr txBox="1">
            <a:spLocks noGrp="1"/>
          </p:cNvSpPr>
          <p:nvPr>
            <p:ph type="ctrTitle"/>
          </p:nvPr>
        </p:nvSpPr>
        <p:spPr>
          <a:xfrm>
            <a:off x="1432560" y="359898"/>
            <a:ext cx="7406640" cy="1472184"/>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rgbClr val="562214"/>
              </a:buClr>
              <a:buSzPts val="43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6"/>
          <p:cNvSpPr txBox="1">
            <a:spLocks noGrp="1"/>
          </p:cNvSpPr>
          <p:nvPr>
            <p:ph type="subTitle" idx="1"/>
          </p:nvPr>
        </p:nvSpPr>
        <p:spPr>
          <a:xfrm>
            <a:off x="1432560" y="1850064"/>
            <a:ext cx="7406640" cy="1752600"/>
          </a:xfrm>
          <a:prstGeom prst="rect">
            <a:avLst/>
          </a:prstGeom>
          <a:noFill/>
          <a:ln>
            <a:noFill/>
          </a:ln>
        </p:spPr>
        <p:txBody>
          <a:bodyPr spcFirstLastPara="1" wrap="square" lIns="91425" tIns="0" rIns="91425" bIns="45700" anchor="t" anchorCtr="0">
            <a:normAutofit/>
          </a:bodyPr>
          <a:lstStyle>
            <a:lvl1pPr lvl="0" algn="l">
              <a:lnSpc>
                <a:spcPct val="100000"/>
              </a:lnSpc>
              <a:spcBef>
                <a:spcPts val="600"/>
              </a:spcBef>
              <a:spcAft>
                <a:spcPts val="0"/>
              </a:spcAft>
              <a:buSzPts val="2080"/>
              <a:buNone/>
              <a:defRPr sz="2600">
                <a:solidFill>
                  <a:srgbClr val="341108"/>
                </a:solidFill>
              </a:defRPr>
            </a:lvl1pPr>
            <a:lvl2pPr lvl="1" algn="ctr">
              <a:lnSpc>
                <a:spcPct val="100000"/>
              </a:lnSpc>
              <a:spcBef>
                <a:spcPts val="550"/>
              </a:spcBef>
              <a:spcAft>
                <a:spcPts val="0"/>
              </a:spcAft>
              <a:buSzPts val="1800"/>
              <a:buNone/>
              <a:defRPr/>
            </a:lvl2pPr>
            <a:lvl3pPr lvl="2" algn="ctr">
              <a:lnSpc>
                <a:spcPct val="100000"/>
              </a:lnSpc>
              <a:spcBef>
                <a:spcPts val="360"/>
              </a:spcBef>
              <a:spcAft>
                <a:spcPts val="0"/>
              </a:spcAft>
              <a:buSzPts val="1800"/>
              <a:buNone/>
              <a:defRPr/>
            </a:lvl3pPr>
            <a:lvl4pPr lvl="3" algn="ctr">
              <a:lnSpc>
                <a:spcPct val="100000"/>
              </a:lnSpc>
              <a:spcBef>
                <a:spcPts val="360"/>
              </a:spcBef>
              <a:spcAft>
                <a:spcPts val="0"/>
              </a:spcAft>
              <a:buSzPts val="1800"/>
              <a:buNone/>
              <a:defRPr/>
            </a:lvl4pPr>
            <a:lvl5pPr lvl="4" algn="ctr">
              <a:lnSpc>
                <a:spcPct val="100000"/>
              </a:lnSpc>
              <a:spcBef>
                <a:spcPts val="360"/>
              </a:spcBef>
              <a:spcAft>
                <a:spcPts val="0"/>
              </a:spcAft>
              <a:buSzPts val="1800"/>
              <a:buNone/>
              <a:defRPr/>
            </a:lvl5pPr>
            <a:lvl6pPr lvl="5" algn="ctr">
              <a:lnSpc>
                <a:spcPct val="100000"/>
              </a:lnSpc>
              <a:spcBef>
                <a:spcPts val="360"/>
              </a:spcBef>
              <a:spcAft>
                <a:spcPts val="0"/>
              </a:spcAft>
              <a:buSzPts val="1800"/>
              <a:buNone/>
              <a:defRPr/>
            </a:lvl6pPr>
            <a:lvl7pPr lvl="6" algn="ctr">
              <a:lnSpc>
                <a:spcPct val="100000"/>
              </a:lnSpc>
              <a:spcBef>
                <a:spcPts val="360"/>
              </a:spcBef>
              <a:spcAft>
                <a:spcPts val="0"/>
              </a:spcAft>
              <a:buSzPts val="1800"/>
              <a:buNone/>
              <a:defRPr/>
            </a:lvl7pPr>
            <a:lvl8pPr lvl="7" algn="ctr">
              <a:lnSpc>
                <a:spcPct val="100000"/>
              </a:lnSpc>
              <a:spcBef>
                <a:spcPts val="360"/>
              </a:spcBef>
              <a:spcAft>
                <a:spcPts val="0"/>
              </a:spcAft>
              <a:buSzPts val="1800"/>
              <a:buNone/>
              <a:defRPr/>
            </a:lvl8pPr>
            <a:lvl9pPr lvl="8" algn="ctr">
              <a:lnSpc>
                <a:spcPct val="100000"/>
              </a:lnSpc>
              <a:spcBef>
                <a:spcPts val="360"/>
              </a:spcBef>
              <a:spcAft>
                <a:spcPts val="0"/>
              </a:spcAft>
              <a:buSzPts val="1800"/>
              <a:buNone/>
              <a:defRPr/>
            </a:lvl9pPr>
          </a:lstStyle>
          <a:p>
            <a:endParaRPr/>
          </a:p>
        </p:txBody>
      </p:sp>
      <p:sp>
        <p:nvSpPr>
          <p:cNvPr id="47" name="Google Shape;47;p16"/>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6"/>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6"/>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50" name="Google Shape;50;p16"/>
          <p:cNvSpPr/>
          <p:nvPr/>
        </p:nvSpPr>
        <p:spPr>
          <a:xfrm>
            <a:off x="921433" y="1413802"/>
            <a:ext cx="210312" cy="210312"/>
          </a:xfrm>
          <a:prstGeom prst="ellipse">
            <a:avLst/>
          </a:prstGeom>
          <a:gradFill>
            <a:gsLst>
              <a:gs pos="0">
                <a:srgbClr val="D7F6FF">
                  <a:alpha val="94901"/>
                </a:srgbClr>
              </a:gs>
              <a:gs pos="50000">
                <a:srgbClr val="C0E3F0">
                  <a:alpha val="89803"/>
                </a:srgbClr>
              </a:gs>
              <a:gs pos="95000">
                <a:srgbClr val="65C6EA">
                  <a:alpha val="87843"/>
                </a:srgbClr>
              </a:gs>
              <a:gs pos="100000">
                <a:srgbClr val="00BBF1">
                  <a:alpha val="84705"/>
                </a:srgbClr>
              </a:gs>
            </a:gsLst>
            <a:path path="circle">
              <a:fillToRect r="100000" b="100000"/>
            </a:path>
            <a:tileRect l="-100000" t="-100000"/>
          </a:gradFill>
          <a:ln w="9525" cap="rnd" cmpd="sng">
            <a:solidFill>
              <a:srgbClr val="2F8DA4">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
        <p:nvSpPr>
          <p:cNvPr id="51" name="Google Shape;51;p16"/>
          <p:cNvSpPr/>
          <p:nvPr/>
        </p:nvSpPr>
        <p:spPr>
          <a:xfrm>
            <a:off x="1157176" y="1345016"/>
            <a:ext cx="64008" cy="64008"/>
          </a:xfrm>
          <a:prstGeom prst="ellipse">
            <a:avLst/>
          </a:prstGeom>
          <a:noFill/>
          <a:ln w="12700" cap="rnd" cmpd="sng">
            <a:solidFill>
              <a:srgbClr val="317F92">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52"/>
        <p:cNvGrpSpPr/>
        <p:nvPr/>
      </p:nvGrpSpPr>
      <p:grpSpPr>
        <a:xfrm>
          <a:off x="0" y="0"/>
          <a:ext cx="0" cy="0"/>
          <a:chOff x="0" y="0"/>
          <a:chExt cx="0" cy="0"/>
        </a:xfrm>
      </p:grpSpPr>
      <p:sp>
        <p:nvSpPr>
          <p:cNvPr id="53" name="Google Shape;53;p17"/>
          <p:cNvSpPr/>
          <p:nvPr/>
        </p:nvSpPr>
        <p:spPr>
          <a:xfrm>
            <a:off x="2282890" y="-54"/>
            <a:ext cx="6858000" cy="685805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54" name="Google Shape;54;p17"/>
          <p:cNvSpPr txBox="1">
            <a:spLocks noGrp="1"/>
          </p:cNvSpPr>
          <p:nvPr>
            <p:ph type="title"/>
          </p:nvPr>
        </p:nvSpPr>
        <p:spPr>
          <a:xfrm>
            <a:off x="2578392" y="2600325"/>
            <a:ext cx="6400800" cy="2286000"/>
          </a:xfrm>
          <a:prstGeom prst="rect">
            <a:avLst/>
          </a:prstGeom>
          <a:noFill/>
          <a:ln>
            <a:noFill/>
          </a:ln>
        </p:spPr>
        <p:txBody>
          <a:bodyPr spcFirstLastPara="1" wrap="square" lIns="91425" tIns="45700" rIns="91425" bIns="45700" anchor="t" anchorCtr="0">
            <a:normAutofit/>
          </a:bodyPr>
          <a:lstStyle>
            <a:lvl1pPr lvl="0" algn="l">
              <a:lnSpc>
                <a:spcPct val="112500"/>
              </a:lnSpc>
              <a:spcBef>
                <a:spcPts val="0"/>
              </a:spcBef>
              <a:spcAft>
                <a:spcPts val="0"/>
              </a:spcAft>
              <a:buClr>
                <a:srgbClr val="562214"/>
              </a:buClr>
              <a:buSzPts val="4000"/>
              <a:buFont typeface="Gill Sans"/>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17"/>
          <p:cNvSpPr txBox="1">
            <a:spLocks noGrp="1"/>
          </p:cNvSpPr>
          <p:nvPr>
            <p:ph type="body" idx="1"/>
          </p:nvPr>
        </p:nvSpPr>
        <p:spPr>
          <a:xfrm>
            <a:off x="2578392" y="1066800"/>
            <a:ext cx="6400800" cy="1509712"/>
          </a:xfrm>
          <a:prstGeom prst="rect">
            <a:avLst/>
          </a:prstGeom>
          <a:noFill/>
          <a:ln>
            <a:noFill/>
          </a:ln>
        </p:spPr>
        <p:txBody>
          <a:bodyPr spcFirstLastPara="1" wrap="square" lIns="91425" tIns="45700" rIns="91425" bIns="45700" anchor="b" anchorCtr="0">
            <a:normAutofit/>
          </a:bodyPr>
          <a:lstStyle>
            <a:lvl1pPr marL="457200" lvl="0" indent="-228600" algn="l">
              <a:lnSpc>
                <a:spcPct val="115000"/>
              </a:lnSpc>
              <a:spcBef>
                <a:spcPts val="0"/>
              </a:spcBef>
              <a:spcAft>
                <a:spcPts val="0"/>
              </a:spcAft>
              <a:buSzPts val="1600"/>
              <a:buNone/>
              <a:defRPr sz="2000">
                <a:solidFill>
                  <a:srgbClr val="341108"/>
                </a:solidFill>
              </a:defRPr>
            </a:lvl1pPr>
            <a:lvl2pPr marL="914400" lvl="1" indent="-228600" algn="l">
              <a:lnSpc>
                <a:spcPct val="100000"/>
              </a:lnSpc>
              <a:spcBef>
                <a:spcPts val="550"/>
              </a:spcBef>
              <a:spcAft>
                <a:spcPts val="0"/>
              </a:spcAft>
              <a:buSzPts val="1800"/>
              <a:buNone/>
              <a:defRPr sz="1800">
                <a:solidFill>
                  <a:srgbClr val="888888"/>
                </a:solidFill>
              </a:defRPr>
            </a:lvl2pPr>
            <a:lvl3pPr marL="1371600" lvl="2" indent="-228600" algn="l">
              <a:lnSpc>
                <a:spcPct val="100000"/>
              </a:lnSpc>
              <a:spcBef>
                <a:spcPts val="320"/>
              </a:spcBef>
              <a:spcAft>
                <a:spcPts val="0"/>
              </a:spcAft>
              <a:buSzPts val="1600"/>
              <a:buNone/>
              <a:defRPr sz="1600">
                <a:solidFill>
                  <a:srgbClr val="888888"/>
                </a:solidFill>
              </a:defRPr>
            </a:lvl3pPr>
            <a:lvl4pPr marL="1828800" lvl="3" indent="-228600" algn="l">
              <a:lnSpc>
                <a:spcPct val="100000"/>
              </a:lnSpc>
              <a:spcBef>
                <a:spcPts val="280"/>
              </a:spcBef>
              <a:spcAft>
                <a:spcPts val="0"/>
              </a:spcAft>
              <a:buSzPts val="1400"/>
              <a:buNone/>
              <a:defRPr sz="1400">
                <a:solidFill>
                  <a:srgbClr val="888888"/>
                </a:solidFill>
              </a:defRPr>
            </a:lvl4pPr>
            <a:lvl5pPr marL="2286000" lvl="4" indent="-228600" algn="l">
              <a:lnSpc>
                <a:spcPct val="100000"/>
              </a:lnSpc>
              <a:spcBef>
                <a:spcPts val="280"/>
              </a:spcBef>
              <a:spcAft>
                <a:spcPts val="0"/>
              </a:spcAft>
              <a:buSzPts val="1400"/>
              <a:buNone/>
              <a:defRPr sz="1400">
                <a:solidFill>
                  <a:srgbClr val="888888"/>
                </a:solidFill>
              </a:defRPr>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56" name="Google Shape;56;p17"/>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7"/>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7"/>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59" name="Google Shape;59;p17"/>
          <p:cNvSpPr/>
          <p:nvPr/>
        </p:nvSpPr>
        <p:spPr>
          <a:xfrm>
            <a:off x="2286000" y="0"/>
            <a:ext cx="76200" cy="6858054"/>
          </a:xfrm>
          <a:prstGeom prst="rect">
            <a:avLst/>
          </a:prstGeom>
          <a:solidFill>
            <a:schemeClr val="lt1"/>
          </a:solidFill>
          <a:ln>
            <a:noFill/>
          </a:ln>
          <a:effectLst>
            <a:outerShdw blurRad="38550" dist="38000" dir="10800000" algn="tl" rotWithShape="0">
              <a:srgbClr val="6F6A5F">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60" name="Google Shape;60;p17"/>
          <p:cNvSpPr/>
          <p:nvPr/>
        </p:nvSpPr>
        <p:spPr>
          <a:xfrm>
            <a:off x="2172321" y="2814656"/>
            <a:ext cx="210312" cy="210312"/>
          </a:xfrm>
          <a:prstGeom prst="ellipse">
            <a:avLst/>
          </a:prstGeom>
          <a:gradFill>
            <a:gsLst>
              <a:gs pos="0">
                <a:srgbClr val="D7F6FF">
                  <a:alpha val="94901"/>
                </a:srgbClr>
              </a:gs>
              <a:gs pos="50000">
                <a:srgbClr val="C0E3F0">
                  <a:alpha val="89803"/>
                </a:srgbClr>
              </a:gs>
              <a:gs pos="95000">
                <a:srgbClr val="65C6EA">
                  <a:alpha val="87843"/>
                </a:srgbClr>
              </a:gs>
              <a:gs pos="100000">
                <a:srgbClr val="00BBF1">
                  <a:alpha val="84705"/>
                </a:srgbClr>
              </a:gs>
            </a:gsLst>
            <a:path path="circle">
              <a:fillToRect r="100000" b="100000"/>
            </a:path>
            <a:tileRect l="-100000" t="-100000"/>
          </a:gradFill>
          <a:ln w="9525" cap="rnd" cmpd="sng">
            <a:solidFill>
              <a:srgbClr val="2F8DA4">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
        <p:nvSpPr>
          <p:cNvPr id="61" name="Google Shape;61;p17"/>
          <p:cNvSpPr/>
          <p:nvPr/>
        </p:nvSpPr>
        <p:spPr>
          <a:xfrm>
            <a:off x="2408064" y="2745870"/>
            <a:ext cx="64008" cy="64008"/>
          </a:xfrm>
          <a:prstGeom prst="ellipse">
            <a:avLst/>
          </a:prstGeom>
          <a:noFill/>
          <a:ln w="12700" cap="rnd" cmpd="sng">
            <a:solidFill>
              <a:srgbClr val="317F92">
                <a:alpha val="60000"/>
              </a:srgb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Gill Sans"/>
              <a:ea typeface="Gill Sans"/>
              <a:cs typeface="Gill Sans"/>
              <a:sym typeface="Gill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62"/>
        <p:cNvGrpSpPr/>
        <p:nvPr/>
      </p:nvGrpSpPr>
      <p:grpSpPr>
        <a:xfrm>
          <a:off x="0" y="0"/>
          <a:ext cx="0" cy="0"/>
          <a:chOff x="0" y="0"/>
          <a:chExt cx="0" cy="0"/>
        </a:xfrm>
      </p:grpSpPr>
      <p:sp>
        <p:nvSpPr>
          <p:cNvPr id="63" name="Google Shape;63;p18"/>
          <p:cNvSpPr txBox="1">
            <a:spLocks noGrp="1"/>
          </p:cNvSpPr>
          <p:nvPr>
            <p:ph type="title"/>
          </p:nvPr>
        </p:nvSpPr>
        <p:spPr>
          <a:xfrm>
            <a:off x="457200" y="5160336"/>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562214"/>
              </a:buClr>
              <a:buSzPts val="4500"/>
              <a:buFont typeface="Gill Sans"/>
              <a:buNone/>
              <a:defRPr sz="45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18"/>
          <p:cNvSpPr txBox="1">
            <a:spLocks noGrp="1"/>
          </p:cNvSpPr>
          <p:nvPr>
            <p:ph type="body" idx="1"/>
          </p:nvPr>
        </p:nvSpPr>
        <p:spPr>
          <a:xfrm>
            <a:off x="457200" y="328278"/>
            <a:ext cx="4023360" cy="640080"/>
          </a:xfrm>
          <a:prstGeom prst="rect">
            <a:avLst/>
          </a:prstGeom>
          <a:solidFill>
            <a:schemeClr val="lt1"/>
          </a:solidFill>
          <a:ln w="10775" cap="flat" cmpd="sng">
            <a:solidFill>
              <a:schemeClr val="lt1"/>
            </a:solidFill>
            <a:prstDash val="solid"/>
            <a:miter lim="800000"/>
            <a:headEnd type="none" w="sm" len="sm"/>
            <a:tailEnd type="none" w="sm" len="sm"/>
          </a:ln>
        </p:spPr>
        <p:txBody>
          <a:bodyPr spcFirstLastPara="1" wrap="square" lIns="91425" tIns="45700" rIns="91425" bIns="45700" anchor="ctr" anchorCtr="0">
            <a:normAutofit/>
          </a:bodyPr>
          <a:lstStyle>
            <a:lvl1pPr marL="457200" lvl="0" indent="-228600" algn="l">
              <a:lnSpc>
                <a:spcPct val="100000"/>
              </a:lnSpc>
              <a:spcBef>
                <a:spcPts val="100"/>
              </a:spcBef>
              <a:spcAft>
                <a:spcPts val="0"/>
              </a:spcAft>
              <a:buSzPts val="1520"/>
              <a:buNone/>
              <a:defRPr sz="1900" b="0">
                <a:solidFill>
                  <a:schemeClr val="dk1"/>
                </a:solidFill>
              </a:defRPr>
            </a:lvl1pPr>
            <a:lvl2pPr marL="914400" lvl="1" indent="-228600" algn="l">
              <a:lnSpc>
                <a:spcPct val="100000"/>
              </a:lnSpc>
              <a:spcBef>
                <a:spcPts val="550"/>
              </a:spcBef>
              <a:spcAft>
                <a:spcPts val="0"/>
              </a:spcAft>
              <a:buSzPts val="2000"/>
              <a:buNone/>
              <a:defRPr sz="2000" b="1"/>
            </a:lvl2pPr>
            <a:lvl3pPr marL="1371600" lvl="2" indent="-228600" algn="l">
              <a:lnSpc>
                <a:spcPct val="100000"/>
              </a:lnSpc>
              <a:spcBef>
                <a:spcPts val="360"/>
              </a:spcBef>
              <a:spcAft>
                <a:spcPts val="0"/>
              </a:spcAft>
              <a:buSzPts val="1800"/>
              <a:buNone/>
              <a:defRPr sz="1800" b="1"/>
            </a:lvl3pPr>
            <a:lvl4pPr marL="1828800" lvl="3" indent="-228600" algn="l">
              <a:lnSpc>
                <a:spcPct val="100000"/>
              </a:lnSpc>
              <a:spcBef>
                <a:spcPts val="320"/>
              </a:spcBef>
              <a:spcAft>
                <a:spcPts val="0"/>
              </a:spcAft>
              <a:buSzPts val="1600"/>
              <a:buNone/>
              <a:defRPr sz="1600" b="1"/>
            </a:lvl4pPr>
            <a:lvl5pPr marL="2286000" lvl="4" indent="-228600" algn="l">
              <a:lnSpc>
                <a:spcPct val="100000"/>
              </a:lnSpc>
              <a:spcBef>
                <a:spcPts val="320"/>
              </a:spcBef>
              <a:spcAft>
                <a:spcPts val="0"/>
              </a:spcAft>
              <a:buSzPts val="1600"/>
              <a:buNone/>
              <a:defRPr sz="1600" b="1"/>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65" name="Google Shape;65;p18"/>
          <p:cNvSpPr txBox="1">
            <a:spLocks noGrp="1"/>
          </p:cNvSpPr>
          <p:nvPr>
            <p:ph type="body" idx="2"/>
          </p:nvPr>
        </p:nvSpPr>
        <p:spPr>
          <a:xfrm>
            <a:off x="4663440" y="328278"/>
            <a:ext cx="4023360" cy="640080"/>
          </a:xfrm>
          <a:prstGeom prst="rect">
            <a:avLst/>
          </a:prstGeom>
          <a:solidFill>
            <a:schemeClr val="lt1"/>
          </a:solidFill>
          <a:ln w="10775" cap="flat" cmpd="sng">
            <a:solidFill>
              <a:schemeClr val="lt1"/>
            </a:solidFill>
            <a:prstDash val="solid"/>
            <a:miter lim="800000"/>
            <a:headEnd type="none" w="sm" len="sm"/>
            <a:tailEnd type="none" w="sm" len="sm"/>
          </a:ln>
        </p:spPr>
        <p:txBody>
          <a:bodyPr spcFirstLastPara="1" wrap="square" lIns="91425" tIns="45700" rIns="91425" bIns="45700" anchor="ctr" anchorCtr="0">
            <a:normAutofit/>
          </a:bodyPr>
          <a:lstStyle>
            <a:lvl1pPr marL="457200" lvl="0" indent="-228600" algn="l">
              <a:lnSpc>
                <a:spcPct val="100000"/>
              </a:lnSpc>
              <a:spcBef>
                <a:spcPts val="100"/>
              </a:spcBef>
              <a:spcAft>
                <a:spcPts val="0"/>
              </a:spcAft>
              <a:buSzPts val="1520"/>
              <a:buNone/>
              <a:defRPr sz="1900" b="0">
                <a:solidFill>
                  <a:schemeClr val="dk1"/>
                </a:solidFill>
              </a:defRPr>
            </a:lvl1pPr>
            <a:lvl2pPr marL="914400" lvl="1" indent="-228600" algn="l">
              <a:lnSpc>
                <a:spcPct val="100000"/>
              </a:lnSpc>
              <a:spcBef>
                <a:spcPts val="550"/>
              </a:spcBef>
              <a:spcAft>
                <a:spcPts val="0"/>
              </a:spcAft>
              <a:buSzPts val="2000"/>
              <a:buNone/>
              <a:defRPr sz="2000" b="1"/>
            </a:lvl2pPr>
            <a:lvl3pPr marL="1371600" lvl="2" indent="-228600" algn="l">
              <a:lnSpc>
                <a:spcPct val="100000"/>
              </a:lnSpc>
              <a:spcBef>
                <a:spcPts val="360"/>
              </a:spcBef>
              <a:spcAft>
                <a:spcPts val="0"/>
              </a:spcAft>
              <a:buSzPts val="1800"/>
              <a:buNone/>
              <a:defRPr sz="1800" b="1"/>
            </a:lvl3pPr>
            <a:lvl4pPr marL="1828800" lvl="3" indent="-228600" algn="l">
              <a:lnSpc>
                <a:spcPct val="100000"/>
              </a:lnSpc>
              <a:spcBef>
                <a:spcPts val="320"/>
              </a:spcBef>
              <a:spcAft>
                <a:spcPts val="0"/>
              </a:spcAft>
              <a:buSzPts val="1600"/>
              <a:buNone/>
              <a:defRPr sz="1600" b="1"/>
            </a:lvl4pPr>
            <a:lvl5pPr marL="2286000" lvl="4" indent="-228600" algn="l">
              <a:lnSpc>
                <a:spcPct val="100000"/>
              </a:lnSpc>
              <a:spcBef>
                <a:spcPts val="320"/>
              </a:spcBef>
              <a:spcAft>
                <a:spcPts val="0"/>
              </a:spcAft>
              <a:buSzPts val="1600"/>
              <a:buNone/>
              <a:defRPr sz="1600" b="1"/>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66" name="Google Shape;66;p18"/>
          <p:cNvSpPr txBox="1">
            <a:spLocks noGrp="1"/>
          </p:cNvSpPr>
          <p:nvPr>
            <p:ph type="body" idx="3"/>
          </p:nvPr>
        </p:nvSpPr>
        <p:spPr>
          <a:xfrm>
            <a:off x="457200" y="969336"/>
            <a:ext cx="4023360" cy="4114800"/>
          </a:xfrm>
          <a:prstGeom prst="rect">
            <a:avLst/>
          </a:prstGeom>
          <a:noFill/>
          <a:ln w="10775" cap="flat" cmpd="sng">
            <a:solidFill>
              <a:schemeClr val="lt1"/>
            </a:solidFill>
            <a:prstDash val="dash"/>
            <a:miter lim="800000"/>
            <a:headEnd type="none" w="sm" len="sm"/>
            <a:tailEnd type="none" w="sm" len="sm"/>
          </a:ln>
        </p:spPr>
        <p:txBody>
          <a:bodyPr spcFirstLastPara="1" wrap="square" lIns="91425" tIns="45700" rIns="91425" bIns="45700" anchor="t" anchorCtr="0">
            <a:normAutofit/>
          </a:bodyPr>
          <a:lstStyle>
            <a:lvl1pPr marL="457200" lvl="0" indent="-350520" algn="l">
              <a:lnSpc>
                <a:spcPct val="100000"/>
              </a:lnSpc>
              <a:spcBef>
                <a:spcPts val="700"/>
              </a:spcBef>
              <a:spcAft>
                <a:spcPts val="0"/>
              </a:spcAft>
              <a:buSzPts val="1920"/>
              <a:buChar char="⚫"/>
              <a:defRPr sz="2400"/>
            </a:lvl1pPr>
            <a:lvl2pPr marL="914400" lvl="1" indent="-355600" algn="l">
              <a:lnSpc>
                <a:spcPct val="100000"/>
              </a:lnSpc>
              <a:spcBef>
                <a:spcPts val="700"/>
              </a:spcBef>
              <a:spcAft>
                <a:spcPts val="0"/>
              </a:spcAft>
              <a:buSzPts val="2000"/>
              <a:buChar char="◦"/>
              <a:defRPr sz="2000"/>
            </a:lvl2pPr>
            <a:lvl3pPr marL="1371600" lvl="2" indent="-342900" algn="l">
              <a:lnSpc>
                <a:spcPct val="100000"/>
              </a:lnSpc>
              <a:spcBef>
                <a:spcPts val="700"/>
              </a:spcBef>
              <a:spcAft>
                <a:spcPts val="0"/>
              </a:spcAft>
              <a:buSzPts val="1800"/>
              <a:buChar char="●"/>
              <a:defRPr sz="1800"/>
            </a:lvl3pPr>
            <a:lvl4pPr marL="1828800" lvl="3" indent="-330200" algn="l">
              <a:lnSpc>
                <a:spcPct val="100000"/>
              </a:lnSpc>
              <a:spcBef>
                <a:spcPts val="700"/>
              </a:spcBef>
              <a:spcAft>
                <a:spcPts val="0"/>
              </a:spcAft>
              <a:buSzPts val="1600"/>
              <a:buChar char="●"/>
              <a:defRPr sz="1600"/>
            </a:lvl4pPr>
            <a:lvl5pPr marL="2286000" lvl="4" indent="-330200" algn="l">
              <a:lnSpc>
                <a:spcPct val="100000"/>
              </a:lnSpc>
              <a:spcBef>
                <a:spcPts val="700"/>
              </a:spcBef>
              <a:spcAft>
                <a:spcPts val="0"/>
              </a:spcAft>
              <a:buSzPts val="1600"/>
              <a:buChar char="●"/>
              <a:defRPr sz="16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67" name="Google Shape;67;p18"/>
          <p:cNvSpPr txBox="1">
            <a:spLocks noGrp="1"/>
          </p:cNvSpPr>
          <p:nvPr>
            <p:ph type="body" idx="4"/>
          </p:nvPr>
        </p:nvSpPr>
        <p:spPr>
          <a:xfrm>
            <a:off x="4663440" y="969336"/>
            <a:ext cx="4023360" cy="4114800"/>
          </a:xfrm>
          <a:prstGeom prst="rect">
            <a:avLst/>
          </a:prstGeom>
          <a:noFill/>
          <a:ln w="10775" cap="flat" cmpd="sng">
            <a:solidFill>
              <a:schemeClr val="lt1"/>
            </a:solidFill>
            <a:prstDash val="dash"/>
            <a:miter lim="800000"/>
            <a:headEnd type="none" w="sm" len="sm"/>
            <a:tailEnd type="none" w="sm" len="sm"/>
          </a:ln>
        </p:spPr>
        <p:txBody>
          <a:bodyPr spcFirstLastPara="1" wrap="square" lIns="91425" tIns="45700" rIns="91425" bIns="45700" anchor="t" anchorCtr="0">
            <a:normAutofit/>
          </a:bodyPr>
          <a:lstStyle>
            <a:lvl1pPr marL="457200" lvl="0" indent="-350520" algn="l">
              <a:lnSpc>
                <a:spcPct val="100000"/>
              </a:lnSpc>
              <a:spcBef>
                <a:spcPts val="700"/>
              </a:spcBef>
              <a:spcAft>
                <a:spcPts val="0"/>
              </a:spcAft>
              <a:buSzPts val="1920"/>
              <a:buChar char="⚫"/>
              <a:defRPr sz="2400"/>
            </a:lvl1pPr>
            <a:lvl2pPr marL="914400" lvl="1" indent="-355600" algn="l">
              <a:lnSpc>
                <a:spcPct val="100000"/>
              </a:lnSpc>
              <a:spcBef>
                <a:spcPts val="700"/>
              </a:spcBef>
              <a:spcAft>
                <a:spcPts val="0"/>
              </a:spcAft>
              <a:buSzPts val="2000"/>
              <a:buChar char="◦"/>
              <a:defRPr sz="2000"/>
            </a:lvl2pPr>
            <a:lvl3pPr marL="1371600" lvl="2" indent="-342900" algn="l">
              <a:lnSpc>
                <a:spcPct val="100000"/>
              </a:lnSpc>
              <a:spcBef>
                <a:spcPts val="700"/>
              </a:spcBef>
              <a:spcAft>
                <a:spcPts val="0"/>
              </a:spcAft>
              <a:buSzPts val="1800"/>
              <a:buChar char="●"/>
              <a:defRPr sz="1800"/>
            </a:lvl3pPr>
            <a:lvl4pPr marL="1828800" lvl="3" indent="-330200" algn="l">
              <a:lnSpc>
                <a:spcPct val="100000"/>
              </a:lnSpc>
              <a:spcBef>
                <a:spcPts val="700"/>
              </a:spcBef>
              <a:spcAft>
                <a:spcPts val="0"/>
              </a:spcAft>
              <a:buSzPts val="1600"/>
              <a:buChar char="●"/>
              <a:defRPr sz="1600"/>
            </a:lvl4pPr>
            <a:lvl5pPr marL="2286000" lvl="4" indent="-330200" algn="l">
              <a:lnSpc>
                <a:spcPct val="100000"/>
              </a:lnSpc>
              <a:spcBef>
                <a:spcPts val="700"/>
              </a:spcBef>
              <a:spcAft>
                <a:spcPts val="0"/>
              </a:spcAft>
              <a:buSzPts val="1600"/>
              <a:buChar char="●"/>
              <a:defRPr sz="16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68" name="Google Shape;68;p18"/>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8"/>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8"/>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1"/>
        <p:cNvGrpSpPr/>
        <p:nvPr/>
      </p:nvGrpSpPr>
      <p:grpSpPr>
        <a:xfrm>
          <a:off x="0" y="0"/>
          <a:ext cx="0" cy="0"/>
          <a:chOff x="0" y="0"/>
          <a:chExt cx="0" cy="0"/>
        </a:xfrm>
      </p:grpSpPr>
      <p:sp>
        <p:nvSpPr>
          <p:cNvPr id="72" name="Google Shape;72;p19"/>
          <p:cNvSpPr txBox="1">
            <a:spLocks noGrp="1"/>
          </p:cNvSpPr>
          <p:nvPr>
            <p:ph type="title"/>
          </p:nvPr>
        </p:nvSpPr>
        <p:spPr>
          <a:xfrm>
            <a:off x="457200" y="216778"/>
            <a:ext cx="3810000" cy="1162050"/>
          </a:xfrm>
          <a:prstGeom prst="rect">
            <a:avLst/>
          </a:prstGeom>
          <a:noFill/>
          <a:ln>
            <a:noFill/>
          </a:ln>
        </p:spPr>
        <p:txBody>
          <a:bodyPr spcFirstLastPara="1" wrap="square" lIns="91425" tIns="45700" rIns="91425" bIns="45700" anchor="b" anchorCtr="0">
            <a:normAutofit/>
          </a:bodyPr>
          <a:lstStyle>
            <a:lvl1pPr lvl="0" algn="l">
              <a:lnSpc>
                <a:spcPct val="90909"/>
              </a:lnSpc>
              <a:spcBef>
                <a:spcPts val="0"/>
              </a:spcBef>
              <a:spcAft>
                <a:spcPts val="0"/>
              </a:spcAft>
              <a:buClr>
                <a:srgbClr val="562214"/>
              </a:buClr>
              <a:buSzPts val="2200"/>
              <a:buFont typeface="Gill Sans"/>
              <a:buNone/>
              <a:defRPr sz="22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9"/>
          <p:cNvSpPr txBox="1">
            <a:spLocks noGrp="1"/>
          </p:cNvSpPr>
          <p:nvPr>
            <p:ph type="body" idx="1"/>
          </p:nvPr>
        </p:nvSpPr>
        <p:spPr>
          <a:xfrm>
            <a:off x="457200" y="1406964"/>
            <a:ext cx="3810000" cy="6985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1120"/>
              <a:buNone/>
              <a:defRPr sz="1400"/>
            </a:lvl1pPr>
            <a:lvl2pPr marL="914400" lvl="1" indent="-228600" algn="l">
              <a:lnSpc>
                <a:spcPct val="100000"/>
              </a:lnSpc>
              <a:spcBef>
                <a:spcPts val="550"/>
              </a:spcBef>
              <a:spcAft>
                <a:spcPts val="0"/>
              </a:spcAft>
              <a:buSzPts val="1200"/>
              <a:buNone/>
              <a:defRPr sz="1200"/>
            </a:lvl2pPr>
            <a:lvl3pPr marL="1371600" lvl="2" indent="-228600" algn="l">
              <a:lnSpc>
                <a:spcPct val="100000"/>
              </a:lnSpc>
              <a:spcBef>
                <a:spcPts val="200"/>
              </a:spcBef>
              <a:spcAft>
                <a:spcPts val="0"/>
              </a:spcAft>
              <a:buSzPts val="1000"/>
              <a:buNone/>
              <a:defRPr sz="1000"/>
            </a:lvl3pPr>
            <a:lvl4pPr marL="1828800" lvl="3" indent="-228600" algn="l">
              <a:lnSpc>
                <a:spcPct val="100000"/>
              </a:lnSpc>
              <a:spcBef>
                <a:spcPts val="180"/>
              </a:spcBef>
              <a:spcAft>
                <a:spcPts val="0"/>
              </a:spcAft>
              <a:buSzPts val="900"/>
              <a:buNone/>
              <a:defRPr sz="900"/>
            </a:lvl4pPr>
            <a:lvl5pPr marL="2286000" lvl="4" indent="-228600" algn="l">
              <a:lnSpc>
                <a:spcPct val="100000"/>
              </a:lnSpc>
              <a:spcBef>
                <a:spcPts val="180"/>
              </a:spcBef>
              <a:spcAft>
                <a:spcPts val="0"/>
              </a:spcAft>
              <a:buSzPts val="900"/>
              <a:buNone/>
              <a:defRPr sz="9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74" name="Google Shape;74;p19"/>
          <p:cNvSpPr txBox="1">
            <a:spLocks noGrp="1"/>
          </p:cNvSpPr>
          <p:nvPr>
            <p:ph type="body" idx="2"/>
          </p:nvPr>
        </p:nvSpPr>
        <p:spPr>
          <a:xfrm>
            <a:off x="457200" y="2133600"/>
            <a:ext cx="8153400" cy="3992563"/>
          </a:xfrm>
          <a:prstGeom prst="rect">
            <a:avLst/>
          </a:prstGeom>
          <a:noFill/>
          <a:ln>
            <a:noFill/>
          </a:ln>
        </p:spPr>
        <p:txBody>
          <a:bodyPr spcFirstLastPara="1" wrap="square" lIns="91425" tIns="45700" rIns="91425" bIns="45700" anchor="t" anchorCtr="0">
            <a:normAutofit/>
          </a:bodyPr>
          <a:lstStyle>
            <a:lvl1pPr marL="457200" lvl="0" indent="-391160" algn="l">
              <a:lnSpc>
                <a:spcPct val="100000"/>
              </a:lnSpc>
              <a:spcBef>
                <a:spcPts val="600"/>
              </a:spcBef>
              <a:spcAft>
                <a:spcPts val="0"/>
              </a:spcAft>
              <a:buSzPts val="2560"/>
              <a:buChar char="⚫"/>
              <a:defRPr sz="3200"/>
            </a:lvl1pPr>
            <a:lvl2pPr marL="914400" lvl="1" indent="-406400" algn="l">
              <a:lnSpc>
                <a:spcPct val="100000"/>
              </a:lnSpc>
              <a:spcBef>
                <a:spcPts val="550"/>
              </a:spcBef>
              <a:spcAft>
                <a:spcPts val="0"/>
              </a:spcAft>
              <a:buSzPts val="2800"/>
              <a:buChar char="◦"/>
              <a:defRPr sz="2800"/>
            </a:lvl2pPr>
            <a:lvl3pPr marL="1371600" lvl="2" indent="-381000" algn="l">
              <a:lnSpc>
                <a:spcPct val="100000"/>
              </a:lnSpc>
              <a:spcBef>
                <a:spcPts val="480"/>
              </a:spcBef>
              <a:spcAft>
                <a:spcPts val="0"/>
              </a:spcAft>
              <a:buSzPts val="2400"/>
              <a:buChar char="●"/>
              <a:defRPr sz="2400"/>
            </a:lvl3pPr>
            <a:lvl4pPr marL="1828800" lvl="3" indent="-355600" algn="l">
              <a:lnSpc>
                <a:spcPct val="100000"/>
              </a:lnSpc>
              <a:spcBef>
                <a:spcPts val="400"/>
              </a:spcBef>
              <a:spcAft>
                <a:spcPts val="0"/>
              </a:spcAft>
              <a:buSzPts val="2000"/>
              <a:buChar char="●"/>
              <a:defRPr sz="2000"/>
            </a:lvl4pPr>
            <a:lvl5pPr marL="2286000" lvl="4" indent="-355600" algn="l">
              <a:lnSpc>
                <a:spcPct val="100000"/>
              </a:lnSpc>
              <a:spcBef>
                <a:spcPts val="400"/>
              </a:spcBef>
              <a:spcAft>
                <a:spcPts val="0"/>
              </a:spcAft>
              <a:buSzPts val="2000"/>
              <a:buChar char="●"/>
              <a:defRPr sz="20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75" name="Google Shape;75;p19"/>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9"/>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9"/>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5886896" y="1066800"/>
            <a:ext cx="2743200" cy="1981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rgbClr val="562214"/>
              </a:buClr>
              <a:buSzPts val="2100"/>
              <a:buFont typeface="Gill Sans"/>
              <a:buNone/>
              <a:defRPr sz="21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0"/>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0"/>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0"/>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83" name="Google Shape;83;p20"/>
          <p:cNvSpPr/>
          <p:nvPr/>
        </p:nvSpPr>
        <p:spPr>
          <a:xfrm>
            <a:off x="762000" y="1066800"/>
            <a:ext cx="4572000" cy="4572000"/>
          </a:xfrm>
          <a:prstGeom prst="rect">
            <a:avLst/>
          </a:prstGeom>
          <a:solidFill>
            <a:srgbClr val="FFFFFF"/>
          </a:solidFill>
          <a:ln w="88900" cap="sq" cmpd="sng">
            <a:solidFill>
              <a:srgbClr val="FFFFFF"/>
            </a:solidFill>
            <a:prstDash val="solid"/>
            <a:miter lim="800000"/>
            <a:headEnd type="none" w="sm" len="sm"/>
            <a:tailEnd type="none" w="sm" len="sm"/>
          </a:ln>
          <a:effectLst>
            <a:outerShdw blurRad="55500" dist="18500" dir="5400000" algn="tl" rotWithShape="0">
              <a:srgbClr val="000000">
                <a:alpha val="34901"/>
              </a:srgbClr>
            </a:outerShdw>
          </a:effectLst>
        </p:spPr>
        <p:txBody>
          <a:bodyPr spcFirstLastPara="1" wrap="square" lIns="91425" tIns="274300" rIns="91425" bIns="45700" anchor="t" anchorCtr="0">
            <a:normAutofit/>
          </a:bodyPr>
          <a:lstStyle/>
          <a:p>
            <a:pPr marL="0" marR="0" lvl="0" indent="0" algn="l" rtl="0">
              <a:lnSpc>
                <a:spcPct val="93750"/>
              </a:lnSpc>
              <a:spcBef>
                <a:spcPts val="0"/>
              </a:spcBef>
              <a:spcAft>
                <a:spcPts val="0"/>
              </a:spcAft>
              <a:buClr>
                <a:schemeClr val="accent1"/>
              </a:buClr>
              <a:buSzPts val="2560"/>
              <a:buFont typeface="Noto Sans Symbols"/>
              <a:buNone/>
            </a:pPr>
            <a:endParaRPr sz="3200" b="0" i="0" u="none" strike="noStrike" cap="none">
              <a:solidFill>
                <a:schemeClr val="dk1"/>
              </a:solidFill>
              <a:latin typeface="Gill Sans"/>
              <a:ea typeface="Gill Sans"/>
              <a:cs typeface="Gill Sans"/>
              <a:sym typeface="Gill Sans"/>
            </a:endParaRPr>
          </a:p>
        </p:txBody>
      </p:sp>
      <p:sp>
        <p:nvSpPr>
          <p:cNvPr id="84" name="Google Shape;84;p20"/>
          <p:cNvSpPr>
            <a:spLocks noGrp="1"/>
          </p:cNvSpPr>
          <p:nvPr>
            <p:ph type="pic" idx="2"/>
          </p:nvPr>
        </p:nvSpPr>
        <p:spPr>
          <a:xfrm>
            <a:off x="838200" y="1143003"/>
            <a:ext cx="4419600" cy="3514531"/>
          </a:xfrm>
          <a:prstGeom prst="roundRect">
            <a:avLst>
              <a:gd name="adj" fmla="val 783"/>
            </a:avLst>
          </a:prstGeom>
          <a:solidFill>
            <a:schemeClr val="lt2"/>
          </a:solidFill>
          <a:ln>
            <a:noFill/>
          </a:ln>
        </p:spPr>
      </p:sp>
      <p:sp>
        <p:nvSpPr>
          <p:cNvPr id="85" name="Google Shape;85;p20"/>
          <p:cNvSpPr/>
          <p:nvPr/>
        </p:nvSpPr>
        <p:spPr>
          <a:xfrm rot="-2131329">
            <a:off x="396725" y="954341"/>
            <a:ext cx="685800" cy="204310"/>
          </a:xfrm>
          <a:prstGeom prst="flowChartProcess">
            <a:avLst/>
          </a:prstGeom>
          <a:solidFill>
            <a:srgbClr val="FBFBFB">
              <a:alpha val="44705"/>
            </a:srgbClr>
          </a:solidFill>
          <a:ln w="9525" cap="rnd" cmpd="sng">
            <a:solidFill>
              <a:srgbClr val="FFFFFF"/>
            </a:solidFill>
            <a:prstDash val="solid"/>
            <a:round/>
            <a:headEnd type="none" w="sm" len="sm"/>
            <a:tailEnd type="none" w="sm" len="sm"/>
          </a:ln>
          <a:effectLst>
            <a:outerShdw blurRad="25400" dist="25400" dir="3300000" sx="96000" sy="96000" algn="tl" rotWithShape="0">
              <a:srgbClr val="EAD8B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86" name="Google Shape;86;p20"/>
          <p:cNvSpPr/>
          <p:nvPr/>
        </p:nvSpPr>
        <p:spPr>
          <a:xfrm rot="2103354" flipH="1">
            <a:off x="5003667" y="936786"/>
            <a:ext cx="649224" cy="204310"/>
          </a:xfrm>
          <a:prstGeom prst="flowChartProcess">
            <a:avLst/>
          </a:prstGeom>
          <a:solidFill>
            <a:srgbClr val="FBFBFB">
              <a:alpha val="44705"/>
            </a:srgbClr>
          </a:solidFill>
          <a:ln w="9525" cap="rnd" cmpd="sng">
            <a:solidFill>
              <a:srgbClr val="FFFFFF"/>
            </a:solidFill>
            <a:prstDash val="solid"/>
            <a:round/>
            <a:headEnd type="none" w="sm" len="sm"/>
            <a:tailEnd type="none" w="sm" len="sm"/>
          </a:ln>
          <a:effectLst>
            <a:outerShdw blurRad="25400" dist="25400" dir="3300000" sx="96000" sy="96000" algn="tl" rotWithShape="0">
              <a:schemeClr val="lt2">
                <a:alpha val="20000"/>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87" name="Google Shape;87;p20"/>
          <p:cNvSpPr txBox="1">
            <a:spLocks noGrp="1"/>
          </p:cNvSpPr>
          <p:nvPr>
            <p:ph type="body" idx="1"/>
          </p:nvPr>
        </p:nvSpPr>
        <p:spPr>
          <a:xfrm>
            <a:off x="838200" y="4800600"/>
            <a:ext cx="4419600" cy="762000"/>
          </a:xfrm>
          <a:prstGeom prst="rect">
            <a:avLst/>
          </a:prstGeom>
          <a:noFill/>
          <a:ln>
            <a:noFill/>
          </a:ln>
        </p:spPr>
        <p:txBody>
          <a:bodyPr spcFirstLastPara="1" wrap="square" lIns="91425" tIns="45700" rIns="91425" bIns="45700" anchor="ctr" anchorCtr="0">
            <a:normAutofit/>
          </a:bodyPr>
          <a:lstStyle>
            <a:lvl1pPr marL="457200" lvl="0" indent="-228600" algn="l">
              <a:lnSpc>
                <a:spcPct val="114285"/>
              </a:lnSpc>
              <a:spcBef>
                <a:spcPts val="0"/>
              </a:spcBef>
              <a:spcAft>
                <a:spcPts val="0"/>
              </a:spcAft>
              <a:buSzPts val="1120"/>
              <a:buNone/>
              <a:defRPr sz="1400">
                <a:solidFill>
                  <a:srgbClr val="777777"/>
                </a:solidFill>
              </a:defRPr>
            </a:lvl1pPr>
            <a:lvl2pPr marL="914400" lvl="1" indent="-304800" algn="l">
              <a:lnSpc>
                <a:spcPct val="100000"/>
              </a:lnSpc>
              <a:spcBef>
                <a:spcPts val="550"/>
              </a:spcBef>
              <a:spcAft>
                <a:spcPts val="0"/>
              </a:spcAft>
              <a:buSzPts val="1200"/>
              <a:buChar char="◦"/>
              <a:defRPr sz="1200"/>
            </a:lvl2pPr>
            <a:lvl3pPr marL="1371600" lvl="2" indent="-292100" algn="l">
              <a:lnSpc>
                <a:spcPct val="100000"/>
              </a:lnSpc>
              <a:spcBef>
                <a:spcPts val="200"/>
              </a:spcBef>
              <a:spcAft>
                <a:spcPts val="0"/>
              </a:spcAft>
              <a:buSzPts val="1000"/>
              <a:buChar char="●"/>
              <a:defRPr sz="1000"/>
            </a:lvl3pPr>
            <a:lvl4pPr marL="1828800" lvl="3" indent="-285750" algn="l">
              <a:lnSpc>
                <a:spcPct val="100000"/>
              </a:lnSpc>
              <a:spcBef>
                <a:spcPts val="180"/>
              </a:spcBef>
              <a:spcAft>
                <a:spcPts val="0"/>
              </a:spcAft>
              <a:buSzPts val="900"/>
              <a:buChar char="●"/>
              <a:defRPr sz="900"/>
            </a:lvl4pPr>
            <a:lvl5pPr marL="2286000" lvl="4" indent="-285750" algn="l">
              <a:lnSpc>
                <a:spcPct val="100000"/>
              </a:lnSpc>
              <a:spcBef>
                <a:spcPts val="180"/>
              </a:spcBef>
              <a:spcAft>
                <a:spcPts val="0"/>
              </a:spcAft>
              <a:buSzPts val="900"/>
              <a:buChar char="●"/>
              <a:defRPr sz="900"/>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8"/>
        <p:cNvGrpSpPr/>
        <p:nvPr/>
      </p:nvGrpSpPr>
      <p:grpSpPr>
        <a:xfrm>
          <a:off x="0" y="0"/>
          <a:ext cx="0" cy="0"/>
          <a:chOff x="0" y="0"/>
          <a:chExt cx="0" cy="0"/>
        </a:xfrm>
      </p:grpSpPr>
      <p:sp>
        <p:nvSpPr>
          <p:cNvPr id="89" name="Google Shape;89;p21"/>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56221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21"/>
          <p:cNvSpPr txBox="1">
            <a:spLocks noGrp="1"/>
          </p:cNvSpPr>
          <p:nvPr>
            <p:ph type="body" idx="1"/>
          </p:nvPr>
        </p:nvSpPr>
        <p:spPr>
          <a:xfrm rot="5400000">
            <a:off x="2784348" y="99060"/>
            <a:ext cx="4800600" cy="749808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600"/>
              </a:spcBef>
              <a:spcAft>
                <a:spcPts val="0"/>
              </a:spcAft>
              <a:buSzPts val="1440"/>
              <a:buChar char="⚫"/>
              <a:defRPr/>
            </a:lvl1pPr>
            <a:lvl2pPr marL="914400" lvl="1" indent="-342900" algn="l">
              <a:lnSpc>
                <a:spcPct val="100000"/>
              </a:lnSpc>
              <a:spcBef>
                <a:spcPts val="550"/>
              </a:spcBef>
              <a:spcAft>
                <a:spcPts val="0"/>
              </a:spcAft>
              <a:buSzPts val="1800"/>
              <a:buChar char="◦"/>
              <a:defRPr/>
            </a:lvl2pPr>
            <a:lvl3pPr marL="1371600" lvl="2" indent="-342900" algn="l">
              <a:lnSpc>
                <a:spcPct val="100000"/>
              </a:lnSpc>
              <a:spcBef>
                <a:spcPts val="360"/>
              </a:spcBef>
              <a:spcAft>
                <a:spcPts val="0"/>
              </a:spcAft>
              <a:buSzPts val="1800"/>
              <a:buChar char="●"/>
              <a:defRPr/>
            </a:lvl3pPr>
            <a:lvl4pPr marL="1828800" lvl="3" indent="-342900" algn="l">
              <a:lnSpc>
                <a:spcPct val="100000"/>
              </a:lnSpc>
              <a:spcBef>
                <a:spcPts val="360"/>
              </a:spcBef>
              <a:spcAft>
                <a:spcPts val="0"/>
              </a:spcAft>
              <a:buSzPts val="1800"/>
              <a:buChar char="●"/>
              <a:defRPr/>
            </a:lvl4pPr>
            <a:lvl5pPr marL="2286000" lvl="4" indent="-342900" algn="l">
              <a:lnSpc>
                <a:spcPct val="100000"/>
              </a:lnSpc>
              <a:spcBef>
                <a:spcPts val="360"/>
              </a:spcBef>
              <a:spcAft>
                <a:spcPts val="0"/>
              </a:spcAft>
              <a:buSzPts val="1800"/>
              <a:buChar char="●"/>
              <a:defRPr/>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91" name="Google Shape;91;p21"/>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1"/>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1"/>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4"/>
        <p:cNvGrpSpPr/>
        <p:nvPr/>
      </p:nvGrpSpPr>
      <p:grpSpPr>
        <a:xfrm>
          <a:off x="0" y="0"/>
          <a:ext cx="0" cy="0"/>
          <a:chOff x="0" y="0"/>
          <a:chExt cx="0" cy="0"/>
        </a:xfrm>
      </p:grpSpPr>
      <p:sp>
        <p:nvSpPr>
          <p:cNvPr id="95" name="Google Shape;95;p22"/>
          <p:cNvSpPr txBox="1">
            <a:spLocks noGrp="1"/>
          </p:cNvSpPr>
          <p:nvPr>
            <p:ph type="title"/>
          </p:nvPr>
        </p:nvSpPr>
        <p:spPr>
          <a:xfrm rot="5400000">
            <a:off x="4846638" y="2286002"/>
            <a:ext cx="5851525" cy="1828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56221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22"/>
          <p:cNvSpPr txBox="1">
            <a:spLocks noGrp="1"/>
          </p:cNvSpPr>
          <p:nvPr>
            <p:ph type="body" idx="1"/>
          </p:nvPr>
        </p:nvSpPr>
        <p:spPr>
          <a:xfrm rot="5400000">
            <a:off x="998538" y="419103"/>
            <a:ext cx="5851525" cy="556260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600"/>
              </a:spcBef>
              <a:spcAft>
                <a:spcPts val="0"/>
              </a:spcAft>
              <a:buSzPts val="1440"/>
              <a:buChar char="⚫"/>
              <a:defRPr/>
            </a:lvl1pPr>
            <a:lvl2pPr marL="914400" lvl="1" indent="-342900" algn="l">
              <a:lnSpc>
                <a:spcPct val="100000"/>
              </a:lnSpc>
              <a:spcBef>
                <a:spcPts val="550"/>
              </a:spcBef>
              <a:spcAft>
                <a:spcPts val="0"/>
              </a:spcAft>
              <a:buSzPts val="1800"/>
              <a:buChar char="◦"/>
              <a:defRPr/>
            </a:lvl2pPr>
            <a:lvl3pPr marL="1371600" lvl="2" indent="-342900" algn="l">
              <a:lnSpc>
                <a:spcPct val="100000"/>
              </a:lnSpc>
              <a:spcBef>
                <a:spcPts val="360"/>
              </a:spcBef>
              <a:spcAft>
                <a:spcPts val="0"/>
              </a:spcAft>
              <a:buSzPts val="1800"/>
              <a:buChar char="●"/>
              <a:defRPr/>
            </a:lvl3pPr>
            <a:lvl4pPr marL="1828800" lvl="3" indent="-342900" algn="l">
              <a:lnSpc>
                <a:spcPct val="100000"/>
              </a:lnSpc>
              <a:spcBef>
                <a:spcPts val="360"/>
              </a:spcBef>
              <a:spcAft>
                <a:spcPts val="0"/>
              </a:spcAft>
              <a:buSzPts val="1800"/>
              <a:buChar char="●"/>
              <a:defRPr/>
            </a:lvl4pPr>
            <a:lvl5pPr marL="2286000" lvl="4" indent="-342900" algn="l">
              <a:lnSpc>
                <a:spcPct val="100000"/>
              </a:lnSpc>
              <a:spcBef>
                <a:spcPts val="360"/>
              </a:spcBef>
              <a:spcAft>
                <a:spcPts val="0"/>
              </a:spcAft>
              <a:buSzPts val="1800"/>
              <a:buChar char="●"/>
              <a:defRPr/>
            </a:lvl5pPr>
            <a:lvl6pPr marL="2743200" lvl="5" indent="-342900" algn="l">
              <a:lnSpc>
                <a:spcPct val="100000"/>
              </a:lnSpc>
              <a:spcBef>
                <a:spcPts val="360"/>
              </a:spcBef>
              <a:spcAft>
                <a:spcPts val="0"/>
              </a:spcAft>
              <a:buSzPts val="1800"/>
              <a:buChar char="●"/>
              <a:defRPr/>
            </a:lvl6pPr>
            <a:lvl7pPr marL="3200400" lvl="6" indent="-342900" algn="l">
              <a:lnSpc>
                <a:spcPct val="100000"/>
              </a:lnSpc>
              <a:spcBef>
                <a:spcPts val="360"/>
              </a:spcBef>
              <a:spcAft>
                <a:spcPts val="0"/>
              </a:spcAft>
              <a:buSzPts val="1800"/>
              <a:buChar char="●"/>
              <a:defRPr/>
            </a:lvl7pPr>
            <a:lvl8pPr marL="3657600" lvl="7" indent="-342900" algn="l">
              <a:lnSpc>
                <a:spcPct val="100000"/>
              </a:lnSpc>
              <a:spcBef>
                <a:spcPts val="360"/>
              </a:spcBef>
              <a:spcAft>
                <a:spcPts val="0"/>
              </a:spcAft>
              <a:buSzPts val="1800"/>
              <a:buChar char="●"/>
              <a:defRPr/>
            </a:lvl8pPr>
            <a:lvl9pPr marL="4114800" lvl="8" indent="-342900" algn="l">
              <a:lnSpc>
                <a:spcPct val="100000"/>
              </a:lnSpc>
              <a:spcBef>
                <a:spcPts val="360"/>
              </a:spcBef>
              <a:spcAft>
                <a:spcPts val="0"/>
              </a:spcAft>
              <a:buSzPts val="1800"/>
              <a:buChar char="●"/>
              <a:defRPr/>
            </a:lvl9pPr>
          </a:lstStyle>
          <a:p>
            <a:endParaRPr/>
          </a:p>
        </p:txBody>
      </p:sp>
      <p:sp>
        <p:nvSpPr>
          <p:cNvPr id="97" name="Google Shape;97;p22"/>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2"/>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2"/>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a:alphaModFix/>
          </a:blip>
          <a:tile tx="0" ty="0" sx="90000" sy="90000" flip="xy" algn="tl"/>
        </a:blipFill>
        <a:effectLst/>
      </p:bgPr>
    </p:bg>
    <p:spTree>
      <p:nvGrpSpPr>
        <p:cNvPr id="1" name="Shape 9"/>
        <p:cNvGrpSpPr/>
        <p:nvPr/>
      </p:nvGrpSpPr>
      <p:grpSpPr>
        <a:xfrm>
          <a:off x="0" y="0"/>
          <a:ext cx="0" cy="0"/>
          <a:chOff x="0" y="0"/>
          <a:chExt cx="0" cy="0"/>
        </a:xfrm>
      </p:grpSpPr>
      <p:sp>
        <p:nvSpPr>
          <p:cNvPr id="10" name="Google Shape;10;p11"/>
          <p:cNvSpPr/>
          <p:nvPr/>
        </p:nvSpPr>
        <p:spPr>
          <a:xfrm>
            <a:off x="-815927" y="-815922"/>
            <a:ext cx="1638887" cy="1638887"/>
          </a:xfrm>
          <a:prstGeom prst="pie">
            <a:avLst>
              <a:gd name="adj1" fmla="val 0"/>
              <a:gd name="adj2" fmla="val 5402120"/>
            </a:avLst>
          </a:prstGeom>
          <a:solidFill>
            <a:srgbClr val="FEF9F3">
              <a:alpha val="32941"/>
            </a:srgbClr>
          </a:solidFill>
          <a:ln w="9525" cap="rnd" cmpd="sng">
            <a:solidFill>
              <a:srgbClr val="D1C19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1" name="Google Shape;11;p11"/>
          <p:cNvSpPr/>
          <p:nvPr/>
        </p:nvSpPr>
        <p:spPr>
          <a:xfrm>
            <a:off x="168816" y="21102"/>
            <a:ext cx="1702191" cy="1702191"/>
          </a:xfrm>
          <a:prstGeom prst="ellipse">
            <a:avLst/>
          </a:prstGeom>
          <a:noFill/>
          <a:ln w="27300" cap="rnd" cmpd="sng">
            <a:solidFill>
              <a:srgbClr val="FFF5DB"/>
            </a:solidFill>
            <a:prstDash val="solid"/>
            <a:round/>
            <a:headEnd type="none" w="sm" len="sm"/>
            <a:tailEnd type="none" w="sm" len="sm"/>
          </a:ln>
          <a:effectLst>
            <a:outerShdw blurRad="25400" dist="25400" dir="5400000" algn="tl" rotWithShape="0">
              <a:srgbClr val="ADA48C">
                <a:alpha val="8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2" name="Google Shape;12;p11"/>
          <p:cNvSpPr/>
          <p:nvPr/>
        </p:nvSpPr>
        <p:spPr>
          <a:xfrm rot="2315675">
            <a:off x="182881" y="1055077"/>
            <a:ext cx="1125717" cy="1102624"/>
          </a:xfrm>
          <a:prstGeom prst="donut">
            <a:avLst>
              <a:gd name="adj" fmla="val 11833"/>
            </a:avLst>
          </a:prstGeom>
          <a:gradFill>
            <a:gsLst>
              <a:gs pos="0">
                <a:srgbClr val="FEFBF4">
                  <a:alpha val="69803"/>
                </a:srgbClr>
              </a:gs>
              <a:gs pos="70000">
                <a:srgbClr val="FFFDF8">
                  <a:alpha val="54901"/>
                </a:srgbClr>
              </a:gs>
              <a:gs pos="100000">
                <a:srgbClr val="EDCF8C">
                  <a:alpha val="60000"/>
                </a:srgbClr>
              </a:gs>
            </a:gsLst>
            <a:path path="circle">
              <a:fillToRect r="100000" b="100000"/>
            </a:path>
            <a:tileRect l="-100000" t="-100000"/>
          </a:gradFill>
          <a:ln w="9525" cap="rnd" cmpd="sng">
            <a:solidFill>
              <a:srgbClr val="C5B390"/>
            </a:solidFill>
            <a:prstDash val="solid"/>
            <a:round/>
            <a:headEnd type="none" w="sm" len="sm"/>
            <a:tailEnd type="none" w="sm" len="sm"/>
          </a:ln>
          <a:effectLst>
            <a:outerShdw blurRad="12700" dist="15000" dir="4500000" algn="tl" rotWithShape="0">
              <a:srgbClr val="564E4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3" name="Google Shape;13;p11"/>
          <p:cNvSpPr/>
          <p:nvPr/>
        </p:nvSpPr>
        <p:spPr>
          <a:xfrm>
            <a:off x="1012873" y="-54"/>
            <a:ext cx="8131127" cy="685805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
        <p:nvSpPr>
          <p:cNvPr id="14" name="Google Shape;14;p11"/>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rgbClr val="562214"/>
              </a:buClr>
              <a:buSzPts val="4300"/>
              <a:buFont typeface="Gill Sans"/>
              <a:buNone/>
              <a:defRPr sz="4300" b="0" i="0" u="none" strike="noStrike" cap="none">
                <a:solidFill>
                  <a:srgbClr val="562214"/>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 name="Google Shape;15;p11"/>
          <p:cNvSpPr txBox="1">
            <a:spLocks noGrp="1"/>
          </p:cNvSpPr>
          <p:nvPr>
            <p:ph type="body" idx="1"/>
          </p:nvPr>
        </p:nvSpPr>
        <p:spPr>
          <a:xfrm>
            <a:off x="1435608" y="1447800"/>
            <a:ext cx="7498080" cy="4800600"/>
          </a:xfrm>
          <a:prstGeom prst="rect">
            <a:avLst/>
          </a:prstGeom>
          <a:noFill/>
          <a:ln>
            <a:noFill/>
          </a:ln>
        </p:spPr>
        <p:txBody>
          <a:bodyPr spcFirstLastPara="1" wrap="square" lIns="91425" tIns="45700" rIns="91425" bIns="45700" anchor="t" anchorCtr="0">
            <a:normAutofit/>
          </a:bodyPr>
          <a:lstStyle>
            <a:lvl1pPr marL="457200" marR="0" lvl="0" indent="-391160" algn="l" rtl="0">
              <a:lnSpc>
                <a:spcPct val="100000"/>
              </a:lnSpc>
              <a:spcBef>
                <a:spcPts val="600"/>
              </a:spcBef>
              <a:spcAft>
                <a:spcPts val="0"/>
              </a:spcAft>
              <a:buClr>
                <a:schemeClr val="accent1"/>
              </a:buClr>
              <a:buSzPts val="2560"/>
              <a:buFont typeface="Noto Sans Symbols"/>
              <a:buChar char="⚫"/>
              <a:defRPr sz="3200" b="0" i="0" u="none" strike="noStrike" cap="none">
                <a:solidFill>
                  <a:schemeClr val="dk1"/>
                </a:solidFill>
                <a:latin typeface="Gill Sans"/>
                <a:ea typeface="Gill Sans"/>
                <a:cs typeface="Gill Sans"/>
                <a:sym typeface="Gill Sans"/>
              </a:defRPr>
            </a:lvl1pPr>
            <a:lvl2pPr marL="914400" marR="0" lvl="1" indent="-406400" algn="l" rtl="0">
              <a:lnSpc>
                <a:spcPct val="100000"/>
              </a:lnSpc>
              <a:spcBef>
                <a:spcPts val="550"/>
              </a:spcBef>
              <a:spcAft>
                <a:spcPts val="0"/>
              </a:spcAft>
              <a:buClr>
                <a:schemeClr val="accent1"/>
              </a:buClr>
              <a:buSzPts val="2800"/>
              <a:buFont typeface="Verdana"/>
              <a:buChar char="◦"/>
              <a:defRPr sz="2800" b="0" i="0" u="none" strike="noStrike" cap="none">
                <a:solidFill>
                  <a:schemeClr val="dk1"/>
                </a:solidFill>
                <a:latin typeface="Gill Sans"/>
                <a:ea typeface="Gill Sans"/>
                <a:cs typeface="Gill Sans"/>
                <a:sym typeface="Gill Sans"/>
              </a:defRPr>
            </a:lvl2pPr>
            <a:lvl3pPr marL="1371600" marR="0" lvl="2" indent="-381000" algn="l" rtl="0">
              <a:lnSpc>
                <a:spcPct val="100000"/>
              </a:lnSpc>
              <a:spcBef>
                <a:spcPts val="480"/>
              </a:spcBef>
              <a:spcAft>
                <a:spcPts val="0"/>
              </a:spcAft>
              <a:buClr>
                <a:schemeClr val="accent2"/>
              </a:buClr>
              <a:buSzPts val="2400"/>
              <a:buFont typeface="Noto Sans Symbols"/>
              <a:buChar char="●"/>
              <a:defRPr sz="2400" b="0" i="0" u="none" strike="noStrike" cap="none">
                <a:solidFill>
                  <a:schemeClr val="dk1"/>
                </a:solidFill>
                <a:latin typeface="Gill Sans"/>
                <a:ea typeface="Gill Sans"/>
                <a:cs typeface="Gill Sans"/>
                <a:sym typeface="Gill Sans"/>
              </a:defRPr>
            </a:lvl3pPr>
            <a:lvl4pPr marL="1828800" marR="0" lvl="3" indent="-355600" algn="l" rtl="0">
              <a:lnSpc>
                <a:spcPct val="100000"/>
              </a:lnSpc>
              <a:spcBef>
                <a:spcPts val="400"/>
              </a:spcBef>
              <a:spcAft>
                <a:spcPts val="0"/>
              </a:spcAft>
              <a:buClr>
                <a:schemeClr val="accent3"/>
              </a:buClr>
              <a:buSzPts val="2000"/>
              <a:buFont typeface="Noto Sans Symbols"/>
              <a:buChar char="●"/>
              <a:defRPr sz="2000" b="0" i="0" u="none" strike="noStrike" cap="none">
                <a:solidFill>
                  <a:schemeClr val="dk1"/>
                </a:solidFill>
                <a:latin typeface="Gill Sans"/>
                <a:ea typeface="Gill Sans"/>
                <a:cs typeface="Gill Sans"/>
                <a:sym typeface="Gill Sans"/>
              </a:defRPr>
            </a:lvl4pPr>
            <a:lvl5pPr marL="2286000" marR="0" lvl="4" indent="-355600" algn="l" rtl="0">
              <a:lnSpc>
                <a:spcPct val="100000"/>
              </a:lnSpc>
              <a:spcBef>
                <a:spcPts val="400"/>
              </a:spcBef>
              <a:spcAft>
                <a:spcPts val="0"/>
              </a:spcAft>
              <a:buClr>
                <a:schemeClr val="accent4"/>
              </a:buClr>
              <a:buSzPts val="2000"/>
              <a:buFont typeface="Noto Sans Symbols"/>
              <a:buChar char="●"/>
              <a:defRPr sz="2000" b="0" i="0" u="none" strike="noStrike" cap="none">
                <a:solidFill>
                  <a:schemeClr val="dk1"/>
                </a:solidFill>
                <a:latin typeface="Gill Sans"/>
                <a:ea typeface="Gill Sans"/>
                <a:cs typeface="Gill Sans"/>
                <a:sym typeface="Gill Sans"/>
              </a:defRPr>
            </a:lvl5pPr>
            <a:lvl6pPr marL="2743200" marR="0" lvl="5" indent="-355600" algn="l" rtl="0">
              <a:lnSpc>
                <a:spcPct val="100000"/>
              </a:lnSpc>
              <a:spcBef>
                <a:spcPts val="400"/>
              </a:spcBef>
              <a:spcAft>
                <a:spcPts val="0"/>
              </a:spcAft>
              <a:buClr>
                <a:schemeClr val="accent5"/>
              </a:buClr>
              <a:buSzPts val="2000"/>
              <a:buFont typeface="Noto Sans Symbols"/>
              <a:buChar char="●"/>
              <a:defRPr sz="2000" b="0" i="0" u="none" strike="noStrike" cap="none">
                <a:solidFill>
                  <a:schemeClr val="dk1"/>
                </a:solidFill>
                <a:latin typeface="Gill Sans"/>
                <a:ea typeface="Gill Sans"/>
                <a:cs typeface="Gill Sans"/>
                <a:sym typeface="Gill Sans"/>
              </a:defRPr>
            </a:lvl6pPr>
            <a:lvl7pPr marL="3200400" marR="0" lvl="6" indent="-355600" algn="l" rtl="0">
              <a:lnSpc>
                <a:spcPct val="100000"/>
              </a:lnSpc>
              <a:spcBef>
                <a:spcPts val="400"/>
              </a:spcBef>
              <a:spcAft>
                <a:spcPts val="0"/>
              </a:spcAft>
              <a:buClr>
                <a:schemeClr val="accent6"/>
              </a:buClr>
              <a:buSzPts val="2000"/>
              <a:buFont typeface="Noto Sans Symbols"/>
              <a:buChar char="●"/>
              <a:defRPr sz="2000" b="0" i="0" u="none" strike="noStrike" cap="none">
                <a:solidFill>
                  <a:schemeClr val="dk1"/>
                </a:solidFill>
                <a:latin typeface="Gill Sans"/>
                <a:ea typeface="Gill Sans"/>
                <a:cs typeface="Gill Sans"/>
                <a:sym typeface="Gill Sans"/>
              </a:defRPr>
            </a:lvl7pPr>
            <a:lvl8pPr marL="3657600" marR="0" lvl="7" indent="-355600" algn="l" rtl="0">
              <a:lnSpc>
                <a:spcPct val="100000"/>
              </a:lnSpc>
              <a:spcBef>
                <a:spcPts val="400"/>
              </a:spcBef>
              <a:spcAft>
                <a:spcPts val="0"/>
              </a:spcAft>
              <a:buClr>
                <a:schemeClr val="accent6"/>
              </a:buClr>
              <a:buSzPts val="2000"/>
              <a:buFont typeface="Noto Sans Symbols"/>
              <a:buChar char="●"/>
              <a:defRPr sz="2000" b="0" i="0" u="none" strike="noStrike" cap="none">
                <a:solidFill>
                  <a:schemeClr val="dk1"/>
                </a:solidFill>
                <a:latin typeface="Gill Sans"/>
                <a:ea typeface="Gill Sans"/>
                <a:cs typeface="Gill Sans"/>
                <a:sym typeface="Gill Sans"/>
              </a:defRPr>
            </a:lvl8pPr>
            <a:lvl9pPr marL="4114800" marR="0" lvl="8" indent="-355600" algn="l" rtl="0">
              <a:lnSpc>
                <a:spcPct val="100000"/>
              </a:lnSpc>
              <a:spcBef>
                <a:spcPts val="400"/>
              </a:spcBef>
              <a:spcAft>
                <a:spcPts val="0"/>
              </a:spcAft>
              <a:buClr>
                <a:schemeClr val="accent6"/>
              </a:buClr>
              <a:buSzPts val="2000"/>
              <a:buFont typeface="Noto Sans Symbols"/>
              <a:buChar char="●"/>
              <a:defRPr sz="2000" b="0" i="0" u="none" strike="noStrike" cap="none">
                <a:solidFill>
                  <a:schemeClr val="dk1"/>
                </a:solidFill>
                <a:latin typeface="Gill Sans"/>
                <a:ea typeface="Gill Sans"/>
                <a:cs typeface="Gill Sans"/>
                <a:sym typeface="Gill Sans"/>
              </a:defRPr>
            </a:lvl9pPr>
          </a:lstStyle>
          <a:p>
            <a:endParaRPr/>
          </a:p>
        </p:txBody>
      </p:sp>
      <p:sp>
        <p:nvSpPr>
          <p:cNvPr id="16" name="Google Shape;16;p11"/>
          <p:cNvSpPr txBox="1">
            <a:spLocks noGrp="1"/>
          </p:cNvSpPr>
          <p:nvPr>
            <p:ph type="dt" idx="10"/>
          </p:nvPr>
        </p:nvSpPr>
        <p:spPr>
          <a:xfrm>
            <a:off x="3581400" y="6305550"/>
            <a:ext cx="2133600" cy="476250"/>
          </a:xfrm>
          <a:prstGeom prst="rect">
            <a:avLst/>
          </a:prstGeom>
          <a:noFill/>
          <a:ln>
            <a:noFill/>
          </a:ln>
        </p:spPr>
        <p:txBody>
          <a:bodyPr spcFirstLastPara="1" wrap="square" lIns="91425" tIns="45700" rIns="91425" bIns="45700" anchor="b" anchorCtr="0">
            <a:noAutofit/>
          </a:bodyPr>
          <a:lstStyle>
            <a:lvl1pPr marR="0" lvl="0" algn="r" rtl="0">
              <a:spcBef>
                <a:spcPts val="0"/>
              </a:spcBef>
              <a:spcAft>
                <a:spcPts val="0"/>
              </a:spcAft>
              <a:buSzPts val="1400"/>
              <a:buNone/>
              <a:defRPr sz="1200" b="0" i="0" u="none" strike="noStrike" cap="none">
                <a:solidFill>
                  <a:srgbClr val="B3A787"/>
                </a:solidFill>
                <a:latin typeface="Gill Sans"/>
                <a:ea typeface="Gill Sans"/>
                <a:cs typeface="Gill Sans"/>
                <a:sym typeface="Gill Sans"/>
              </a:defRPr>
            </a:lvl1pPr>
            <a:lvl2pPr marR="0" lvl="1"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9pPr>
          </a:lstStyle>
          <a:p>
            <a:endParaRPr/>
          </a:p>
        </p:txBody>
      </p:sp>
      <p:sp>
        <p:nvSpPr>
          <p:cNvPr id="17" name="Google Shape;17;p11"/>
          <p:cNvSpPr txBox="1">
            <a:spLocks noGrp="1"/>
          </p:cNvSpPr>
          <p:nvPr>
            <p:ph type="ftr" idx="11"/>
          </p:nvPr>
        </p:nvSpPr>
        <p:spPr>
          <a:xfrm>
            <a:off x="5715000" y="6305550"/>
            <a:ext cx="2895600" cy="47625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rgbClr val="B3A787"/>
                </a:solidFill>
                <a:latin typeface="Gill Sans"/>
                <a:ea typeface="Gill Sans"/>
                <a:cs typeface="Gill Sans"/>
                <a:sym typeface="Gill Sans"/>
              </a:defRPr>
            </a:lvl1pPr>
            <a:lvl2pPr marR="0" lvl="1"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2pPr>
            <a:lvl3pPr marR="0" lvl="2"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3pPr>
            <a:lvl4pPr marR="0" lvl="3"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4pPr>
            <a:lvl5pPr marR="0" lvl="4"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5pPr>
            <a:lvl6pPr marR="0" lvl="5"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6pPr>
            <a:lvl7pPr marR="0" lvl="6"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7pPr>
            <a:lvl8pPr marR="0" lvl="7"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8pPr>
            <a:lvl9pPr marR="0" lvl="8" algn="l" rtl="0">
              <a:spcBef>
                <a:spcPts val="0"/>
              </a:spcBef>
              <a:spcAft>
                <a:spcPts val="0"/>
              </a:spcAft>
              <a:buSzPts val="1400"/>
              <a:buNone/>
              <a:defRPr sz="1800" b="0" i="0" u="none" strike="noStrike" cap="none">
                <a:solidFill>
                  <a:schemeClr val="dk1"/>
                </a:solidFill>
                <a:latin typeface="Gill Sans"/>
                <a:ea typeface="Gill Sans"/>
                <a:cs typeface="Gill Sans"/>
                <a:sym typeface="Gill Sans"/>
              </a:defRPr>
            </a:lvl9pPr>
          </a:lstStyle>
          <a:p>
            <a:endParaRPr/>
          </a:p>
        </p:txBody>
      </p:sp>
      <p:sp>
        <p:nvSpPr>
          <p:cNvPr id="18" name="Google Shape;18;p11"/>
          <p:cNvSpPr txBox="1">
            <a:spLocks noGrp="1"/>
          </p:cNvSpPr>
          <p:nvPr>
            <p:ph type="sldNum" idx="12"/>
          </p:nvPr>
        </p:nvSpPr>
        <p:spPr>
          <a:xfrm>
            <a:off x="8613648" y="6305550"/>
            <a:ext cx="457200" cy="476250"/>
          </a:xfrm>
          <a:prstGeom prst="rect">
            <a:avLst/>
          </a:prstGeom>
          <a:noFill/>
          <a:ln>
            <a:noFill/>
          </a:ln>
        </p:spPr>
        <p:txBody>
          <a:bodyPr spcFirstLastPara="1" wrap="square" lIns="91425" tIns="45700" rIns="91425" bIns="45700" anchor="b" anchorCtr="0">
            <a:noAutofit/>
          </a:bodyPr>
          <a:lstStyle>
            <a:lvl1pPr marL="0" marR="0" lvl="0" indent="0" algn="ctr" rtl="0">
              <a:spcBef>
                <a:spcPts val="0"/>
              </a:spcBef>
              <a:buNone/>
              <a:defRPr sz="1200" b="0" i="0" u="none" strike="noStrike" cap="none">
                <a:solidFill>
                  <a:srgbClr val="B3A787"/>
                </a:solidFill>
                <a:latin typeface="Gill Sans"/>
                <a:ea typeface="Gill Sans"/>
                <a:cs typeface="Gill Sans"/>
                <a:sym typeface="Gill Sans"/>
              </a:defRPr>
            </a:lvl1pPr>
            <a:lvl2pPr marL="0" marR="0" lvl="1" indent="0" algn="ctr" rtl="0">
              <a:spcBef>
                <a:spcPts val="0"/>
              </a:spcBef>
              <a:buNone/>
              <a:defRPr sz="1200" b="0" i="0" u="none" strike="noStrike" cap="none">
                <a:solidFill>
                  <a:srgbClr val="B3A787"/>
                </a:solidFill>
                <a:latin typeface="Gill Sans"/>
                <a:ea typeface="Gill Sans"/>
                <a:cs typeface="Gill Sans"/>
                <a:sym typeface="Gill Sans"/>
              </a:defRPr>
            </a:lvl2pPr>
            <a:lvl3pPr marL="0" marR="0" lvl="2" indent="0" algn="ctr" rtl="0">
              <a:spcBef>
                <a:spcPts val="0"/>
              </a:spcBef>
              <a:buNone/>
              <a:defRPr sz="1200" b="0" i="0" u="none" strike="noStrike" cap="none">
                <a:solidFill>
                  <a:srgbClr val="B3A787"/>
                </a:solidFill>
                <a:latin typeface="Gill Sans"/>
                <a:ea typeface="Gill Sans"/>
                <a:cs typeface="Gill Sans"/>
                <a:sym typeface="Gill Sans"/>
              </a:defRPr>
            </a:lvl3pPr>
            <a:lvl4pPr marL="0" marR="0" lvl="3" indent="0" algn="ctr" rtl="0">
              <a:spcBef>
                <a:spcPts val="0"/>
              </a:spcBef>
              <a:buNone/>
              <a:defRPr sz="1200" b="0" i="0" u="none" strike="noStrike" cap="none">
                <a:solidFill>
                  <a:srgbClr val="B3A787"/>
                </a:solidFill>
                <a:latin typeface="Gill Sans"/>
                <a:ea typeface="Gill Sans"/>
                <a:cs typeface="Gill Sans"/>
                <a:sym typeface="Gill Sans"/>
              </a:defRPr>
            </a:lvl4pPr>
            <a:lvl5pPr marL="0" marR="0" lvl="4" indent="0" algn="ctr" rtl="0">
              <a:spcBef>
                <a:spcPts val="0"/>
              </a:spcBef>
              <a:buNone/>
              <a:defRPr sz="1200" b="0" i="0" u="none" strike="noStrike" cap="none">
                <a:solidFill>
                  <a:srgbClr val="B3A787"/>
                </a:solidFill>
                <a:latin typeface="Gill Sans"/>
                <a:ea typeface="Gill Sans"/>
                <a:cs typeface="Gill Sans"/>
                <a:sym typeface="Gill Sans"/>
              </a:defRPr>
            </a:lvl5pPr>
            <a:lvl6pPr marL="0" marR="0" lvl="5" indent="0" algn="ctr" rtl="0">
              <a:spcBef>
                <a:spcPts val="0"/>
              </a:spcBef>
              <a:buNone/>
              <a:defRPr sz="1200" b="0" i="0" u="none" strike="noStrike" cap="none">
                <a:solidFill>
                  <a:srgbClr val="B3A787"/>
                </a:solidFill>
                <a:latin typeface="Gill Sans"/>
                <a:ea typeface="Gill Sans"/>
                <a:cs typeface="Gill Sans"/>
                <a:sym typeface="Gill Sans"/>
              </a:defRPr>
            </a:lvl6pPr>
            <a:lvl7pPr marL="0" marR="0" lvl="6" indent="0" algn="ctr" rtl="0">
              <a:spcBef>
                <a:spcPts val="0"/>
              </a:spcBef>
              <a:buNone/>
              <a:defRPr sz="1200" b="0" i="0" u="none" strike="noStrike" cap="none">
                <a:solidFill>
                  <a:srgbClr val="B3A787"/>
                </a:solidFill>
                <a:latin typeface="Gill Sans"/>
                <a:ea typeface="Gill Sans"/>
                <a:cs typeface="Gill Sans"/>
                <a:sym typeface="Gill Sans"/>
              </a:defRPr>
            </a:lvl7pPr>
            <a:lvl8pPr marL="0" marR="0" lvl="7" indent="0" algn="ctr" rtl="0">
              <a:spcBef>
                <a:spcPts val="0"/>
              </a:spcBef>
              <a:buNone/>
              <a:defRPr sz="1200" b="0" i="0" u="none" strike="noStrike" cap="none">
                <a:solidFill>
                  <a:srgbClr val="B3A787"/>
                </a:solidFill>
                <a:latin typeface="Gill Sans"/>
                <a:ea typeface="Gill Sans"/>
                <a:cs typeface="Gill Sans"/>
                <a:sym typeface="Gill Sans"/>
              </a:defRPr>
            </a:lvl8pPr>
            <a:lvl9pPr marL="0" marR="0" lvl="8" indent="0" algn="ctr" rtl="0">
              <a:spcBef>
                <a:spcPts val="0"/>
              </a:spcBef>
              <a:buNone/>
              <a:defRPr sz="1200" b="0" i="0" u="none" strike="noStrike" cap="none">
                <a:solidFill>
                  <a:srgbClr val="B3A787"/>
                </a:solidFill>
                <a:latin typeface="Gill Sans"/>
                <a:ea typeface="Gill Sans"/>
                <a:cs typeface="Gill Sans"/>
                <a:sym typeface="Gill Sans"/>
              </a:defRPr>
            </a:lvl9pPr>
          </a:lstStyle>
          <a:p>
            <a:pPr marL="0" lvl="0" indent="0" algn="ctr" rtl="0">
              <a:spcBef>
                <a:spcPts val="0"/>
              </a:spcBef>
              <a:spcAft>
                <a:spcPts val="0"/>
              </a:spcAft>
              <a:buNone/>
            </a:pPr>
            <a:fld id="{00000000-1234-1234-1234-123412341234}" type="slidenum">
              <a:rPr lang="en-US"/>
              <a:t>‹#›</a:t>
            </a:fld>
            <a:endParaRPr/>
          </a:p>
        </p:txBody>
      </p:sp>
      <p:sp>
        <p:nvSpPr>
          <p:cNvPr id="19" name="Google Shape;19;p11"/>
          <p:cNvSpPr/>
          <p:nvPr/>
        </p:nvSpPr>
        <p:spPr>
          <a:xfrm>
            <a:off x="1014984" y="-54"/>
            <a:ext cx="73152" cy="6858054"/>
          </a:xfrm>
          <a:prstGeom prst="rect">
            <a:avLst/>
          </a:prstGeom>
          <a:solidFill>
            <a:schemeClr val="lt1"/>
          </a:solidFill>
          <a:ln>
            <a:noFill/>
          </a:ln>
          <a:effectLst>
            <a:outerShdw blurRad="38550" dist="38000" dir="10800000" algn="tl" rotWithShape="0">
              <a:srgbClr val="6F6A5F">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Gill Sans"/>
              <a:ea typeface="Gill Sans"/>
              <a:cs typeface="Gill Sans"/>
              <a:sym typeface="Gill Sans"/>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
          <p:cNvSpPr txBox="1">
            <a:spLocks noGrp="1"/>
          </p:cNvSpPr>
          <p:nvPr>
            <p:ph type="title"/>
          </p:nvPr>
        </p:nvSpPr>
        <p:spPr>
          <a:xfrm>
            <a:off x="571472" y="2714620"/>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Developing a Research Proposal</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
          <p:cNvSpPr txBox="1">
            <a:spLocks noGrp="1"/>
          </p:cNvSpPr>
          <p:nvPr>
            <p:ph type="title"/>
          </p:nvPr>
        </p:nvSpPr>
        <p:spPr>
          <a:xfrm>
            <a:off x="428596" y="3000372"/>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562214"/>
              </a:buClr>
              <a:buSzPts val="2800"/>
              <a:buFont typeface="Times New Roman"/>
              <a:buNone/>
            </a:pPr>
            <a:r>
              <a:rPr lang="en-US" sz="2800" b="1" dirty="0">
                <a:latin typeface="Times New Roman"/>
                <a:ea typeface="Times New Roman"/>
                <a:cs typeface="Times New Roman"/>
                <a:sym typeface="Times New Roman"/>
              </a:rPr>
              <a:t>Student Name: </a:t>
            </a:r>
            <a:r>
              <a:rPr lang="en-US" sz="2800" dirty="0">
                <a:latin typeface="Times New Roman"/>
                <a:ea typeface="Times New Roman"/>
                <a:cs typeface="Times New Roman"/>
                <a:sym typeface="Times New Roman"/>
              </a:rPr>
              <a:t>Lavinia </a:t>
            </a:r>
            <a:r>
              <a:rPr lang="en-US" sz="2800" dirty="0" err="1">
                <a:latin typeface="Times New Roman"/>
                <a:ea typeface="Times New Roman"/>
                <a:cs typeface="Times New Roman"/>
                <a:sym typeface="Times New Roman"/>
              </a:rPr>
              <a:t>Neda</a:t>
            </a:r>
            <a:br>
              <a:rPr lang="en-US" sz="2800" dirty="0">
                <a:latin typeface="Times New Roman"/>
                <a:ea typeface="Times New Roman"/>
                <a:cs typeface="Times New Roman"/>
                <a:sym typeface="Times New Roman"/>
              </a:rPr>
            </a:br>
            <a:r>
              <a:rPr lang="en-US" sz="2800" b="1" dirty="0">
                <a:latin typeface="Times New Roman"/>
                <a:ea typeface="Times New Roman"/>
                <a:cs typeface="Times New Roman"/>
                <a:sym typeface="Times New Roman"/>
              </a:rPr>
              <a:t>Module Name</a:t>
            </a:r>
            <a:r>
              <a:rPr lang="en-US" sz="2800" dirty="0">
                <a:latin typeface="Times New Roman"/>
                <a:ea typeface="Times New Roman"/>
                <a:cs typeface="Times New Roman"/>
                <a:sym typeface="Times New Roman"/>
              </a:rPr>
              <a:t>: Developing a Research Proposal</a:t>
            </a:r>
            <a:br>
              <a:rPr lang="en-US" sz="2800" dirty="0">
                <a:latin typeface="Times New Roman"/>
                <a:ea typeface="Times New Roman"/>
                <a:cs typeface="Times New Roman"/>
                <a:sym typeface="Times New Roman"/>
              </a:rPr>
            </a:br>
            <a:r>
              <a:rPr lang="en-US" sz="2800" b="1" dirty="0">
                <a:latin typeface="Times New Roman"/>
                <a:ea typeface="Times New Roman"/>
                <a:cs typeface="Times New Roman"/>
                <a:sym typeface="Times New Roman"/>
              </a:rPr>
              <a:t>Research Title</a:t>
            </a:r>
            <a:r>
              <a:rPr lang="en-US" sz="2800" dirty="0">
                <a:latin typeface="Times New Roman"/>
                <a:ea typeface="Times New Roman"/>
                <a:cs typeface="Times New Roman"/>
                <a:sym typeface="Times New Roman"/>
              </a:rPr>
              <a:t>: Developing a Research Proposal</a:t>
            </a:r>
            <a:br>
              <a:rPr lang="en-US" sz="2800" dirty="0">
                <a:latin typeface="Times New Roman"/>
                <a:ea typeface="Times New Roman"/>
                <a:cs typeface="Times New Roman"/>
                <a:sym typeface="Times New Roman"/>
              </a:rPr>
            </a:br>
            <a:r>
              <a:rPr lang="en-US" sz="2800" b="1" dirty="0">
                <a:latin typeface="Times New Roman"/>
                <a:ea typeface="Times New Roman"/>
                <a:cs typeface="Times New Roman"/>
                <a:sym typeface="Times New Roman"/>
              </a:rPr>
              <a:t>Student ID</a:t>
            </a:r>
            <a:r>
              <a:rPr lang="en-US" sz="2800" dirty="0">
                <a:latin typeface="Times New Roman"/>
                <a:ea typeface="Times New Roman"/>
                <a:cs typeface="Times New Roman"/>
                <a:sym typeface="Times New Roman"/>
              </a:rPr>
              <a:t>:</a:t>
            </a:r>
            <a:r>
              <a:rPr lang="en-GB" sz="2800" dirty="0">
                <a:latin typeface="Times New Roman"/>
                <a:ea typeface="Times New Roman"/>
                <a:cs typeface="Times New Roman"/>
                <a:sym typeface="Times New Roman"/>
              </a:rPr>
              <a:t>2312753</a:t>
            </a:r>
            <a:br>
              <a:rPr lang="en-US" sz="2800" dirty="0">
                <a:latin typeface="Times New Roman"/>
                <a:ea typeface="Times New Roman"/>
                <a:cs typeface="Times New Roman"/>
                <a:sym typeface="Times New Roman"/>
              </a:rPr>
            </a:br>
            <a:r>
              <a:rPr lang="en-US" sz="2800" b="1" dirty="0">
                <a:latin typeface="Times New Roman"/>
                <a:ea typeface="Times New Roman"/>
                <a:cs typeface="Times New Roman"/>
                <a:sym typeface="Times New Roman"/>
              </a:rPr>
              <a:t>Research Topic: </a:t>
            </a:r>
            <a:r>
              <a:rPr lang="en-US" sz="2800" dirty="0">
                <a:latin typeface="Times New Roman"/>
                <a:ea typeface="Times New Roman"/>
                <a:cs typeface="Times New Roman"/>
                <a:sym typeface="Times New Roman"/>
              </a:rPr>
              <a:t>A Critical Evaluation of how Managers Motivate Employees to Increase Productivity at Work in an </a:t>
            </a:r>
            <a:r>
              <a:rPr lang="en-US" sz="2800" dirty="0" err="1">
                <a:latin typeface="Times New Roman"/>
                <a:ea typeface="Times New Roman"/>
                <a:cs typeface="Times New Roman"/>
                <a:sym typeface="Times New Roman"/>
              </a:rPr>
              <a:t>Organisation</a:t>
            </a:r>
            <a:endParaRPr sz="2800" dirty="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3"/>
          <p:cNvSpPr txBox="1">
            <a:spLocks noGrp="1"/>
          </p:cNvSpPr>
          <p:nvPr>
            <p:ph type="title"/>
          </p:nvPr>
        </p:nvSpPr>
        <p:spPr>
          <a:xfrm>
            <a:off x="1435608" y="274320"/>
            <a:ext cx="749808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Introduction</a:t>
            </a:r>
            <a:endParaRPr>
              <a:latin typeface="Times New Roman"/>
              <a:ea typeface="Times New Roman"/>
              <a:cs typeface="Times New Roman"/>
              <a:sym typeface="Times New Roman"/>
            </a:endParaRPr>
          </a:p>
        </p:txBody>
      </p:sp>
      <p:sp>
        <p:nvSpPr>
          <p:cNvPr id="116" name="Google Shape;116;p3"/>
          <p:cNvSpPr/>
          <p:nvPr/>
        </p:nvSpPr>
        <p:spPr>
          <a:xfrm>
            <a:off x="357158" y="1571612"/>
            <a:ext cx="4572000" cy="329184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0" i="0" u="none" strike="noStrike" cap="none">
                <a:solidFill>
                  <a:schemeClr val="dk1"/>
                </a:solidFill>
                <a:latin typeface="Times New Roman"/>
                <a:ea typeface="Times New Roman"/>
                <a:cs typeface="Times New Roman"/>
                <a:sym typeface="Times New Roman"/>
              </a:rPr>
              <a:t>Employee motivation becomes important for managers in this contemporary context to increase the overall productivity of a firm.</a:t>
            </a:r>
            <a:endParaRPr sz="1600" b="0" i="0" u="none" strike="noStrike" cap="none">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0" i="0" u="none" strike="noStrike" cap="none">
                <a:solidFill>
                  <a:schemeClr val="dk1"/>
                </a:solidFill>
                <a:latin typeface="Times New Roman"/>
                <a:ea typeface="Times New Roman"/>
                <a:cs typeface="Times New Roman"/>
                <a:sym typeface="Times New Roman"/>
              </a:rPr>
              <a:t>Identification of high-end employee notification factors becomes vital to maintain the competitiveness of Companies because, with proper motivation approaches, organisations can enhance their productivity levels. </a:t>
            </a:r>
            <a:endParaRPr sz="1600" b="0" i="0" u="none" strike="noStrike" cap="none">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0" i="0" u="none" strike="noStrike" cap="none">
                <a:solidFill>
                  <a:schemeClr val="dk1"/>
                </a:solidFill>
                <a:latin typeface="Times New Roman"/>
                <a:ea typeface="Times New Roman"/>
                <a:cs typeface="Times New Roman"/>
                <a:sym typeface="Times New Roman"/>
              </a:rPr>
              <a:t>Different academic theories and perspectives, along with real-time data, will utilise this project to identify employee motivation strategies in different organisational settings. </a:t>
            </a:r>
            <a:endParaRPr sz="1600" b="0" i="0" u="none" strike="noStrike" cap="none">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0" i="0" u="none" strike="noStrike" cap="none">
              <a:solidFill>
                <a:schemeClr val="dk1"/>
              </a:solidFill>
              <a:latin typeface="Times New Roman"/>
              <a:ea typeface="Times New Roman"/>
              <a:cs typeface="Times New Roman"/>
              <a:sym typeface="Times New Roman"/>
            </a:endParaRPr>
          </a:p>
        </p:txBody>
      </p:sp>
      <p:pic>
        <p:nvPicPr>
          <p:cNvPr id="117" name="Google Shape;117;p3" descr="https://lh7-rt.googleusercontent.com/docsz/AD_4nXf-9nzGTBECLyJnee9XYkjdO3W7uTPsqEGDrAEWofv6lAYZPDhCbk4FDQnw9BKkuo_vvrskHJsAzBcLtFjulhhnxr0fccaJGpw-i_z2DOCM_G26QU836we2sMMJloAZxvXUC1SZtA?key=PV9Xpg15KOc7X7X22RigSA"/>
          <p:cNvPicPr preferRelativeResize="0"/>
          <p:nvPr/>
        </p:nvPicPr>
        <p:blipFill rotWithShape="1">
          <a:blip r:embed="rId3">
            <a:alphaModFix/>
          </a:blip>
          <a:srcRect/>
          <a:stretch/>
        </p:blipFill>
        <p:spPr>
          <a:xfrm>
            <a:off x="5214942" y="2214554"/>
            <a:ext cx="3552822" cy="2276475"/>
          </a:xfrm>
          <a:prstGeom prst="rect">
            <a:avLst/>
          </a:prstGeom>
          <a:noFill/>
          <a:ln>
            <a:noFill/>
          </a:ln>
        </p:spPr>
      </p:pic>
      <p:sp>
        <p:nvSpPr>
          <p:cNvPr id="118" name="Google Shape;118;p3"/>
          <p:cNvSpPr/>
          <p:nvPr/>
        </p:nvSpPr>
        <p:spPr>
          <a:xfrm>
            <a:off x="4714908" y="4714884"/>
            <a:ext cx="457200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chemeClr val="dk1"/>
                </a:solidFill>
                <a:latin typeface="Times New Roman"/>
                <a:ea typeface="Times New Roman"/>
                <a:cs typeface="Times New Roman"/>
                <a:sym typeface="Times New Roman"/>
              </a:rPr>
              <a:t>Employee Motivation Contexts</a:t>
            </a:r>
            <a:endParaRPr sz="1400" b="0" i="0"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0" i="0" u="none" strike="noStrike" cap="none">
                <a:solidFill>
                  <a:schemeClr val="dk1"/>
                </a:solidFill>
                <a:latin typeface="Times New Roman"/>
                <a:ea typeface="Times New Roman"/>
                <a:cs typeface="Times New Roman"/>
                <a:sym typeface="Times New Roman"/>
              </a:rPr>
              <a:t>(Source: Zhenjing </a:t>
            </a:r>
            <a:r>
              <a:rPr lang="en-US" sz="1400" b="0" i="1" u="none" strike="noStrike" cap="none">
                <a:solidFill>
                  <a:schemeClr val="dk1"/>
                </a:solidFill>
                <a:latin typeface="Times New Roman"/>
                <a:ea typeface="Times New Roman"/>
                <a:cs typeface="Times New Roman"/>
                <a:sym typeface="Times New Roman"/>
              </a:rPr>
              <a:t>et al. </a:t>
            </a:r>
            <a:r>
              <a:rPr lang="en-US" sz="1400" b="0" i="0" u="none" strike="noStrike" cap="none">
                <a:solidFill>
                  <a:schemeClr val="dk1"/>
                </a:solidFill>
                <a:latin typeface="Times New Roman"/>
                <a:ea typeface="Times New Roman"/>
                <a:cs typeface="Times New Roman"/>
                <a:sym typeface="Times New Roman"/>
              </a:rPr>
              <a:t>2022)</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4"/>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Methodology</a:t>
            </a:r>
            <a:endParaRPr>
              <a:latin typeface="Times New Roman"/>
              <a:ea typeface="Times New Roman"/>
              <a:cs typeface="Times New Roman"/>
              <a:sym typeface="Times New Roman"/>
            </a:endParaRPr>
          </a:p>
        </p:txBody>
      </p:sp>
      <p:sp>
        <p:nvSpPr>
          <p:cNvPr id="125" name="Google Shape;125;p4"/>
          <p:cNvSpPr txBox="1">
            <a:spLocks noGrp="1"/>
          </p:cNvSpPr>
          <p:nvPr>
            <p:ph type="body" idx="1"/>
          </p:nvPr>
        </p:nvSpPr>
        <p:spPr>
          <a:xfrm>
            <a:off x="457200" y="1600200"/>
            <a:ext cx="3686172" cy="4525963"/>
          </a:xfrm>
          <a:prstGeom prst="rect">
            <a:avLst/>
          </a:prstGeom>
          <a:noFill/>
          <a:ln>
            <a:noFill/>
          </a:ln>
        </p:spPr>
        <p:txBody>
          <a:bodyPr spcFirstLastPara="1" wrap="square" lIns="91425" tIns="45700" rIns="91425" bIns="45700" anchor="t" anchorCtr="0">
            <a:normAutofit lnSpcReduction="20000"/>
          </a:bodyPr>
          <a:lstStyle/>
          <a:p>
            <a:pPr marL="365760" lvl="0" indent="-283210" algn="l" rtl="0">
              <a:lnSpc>
                <a:spcPct val="100000"/>
              </a:lnSpc>
              <a:spcBef>
                <a:spcPts val="0"/>
              </a:spcBef>
              <a:spcAft>
                <a:spcPts val="0"/>
              </a:spcAft>
              <a:buSzPts val="1440"/>
              <a:buChar char="⚫"/>
            </a:pPr>
            <a:r>
              <a:rPr lang="en-US" sz="1800">
                <a:latin typeface="Times New Roman"/>
                <a:ea typeface="Times New Roman"/>
                <a:cs typeface="Times New Roman"/>
                <a:sym typeface="Times New Roman"/>
              </a:rPr>
              <a:t>This study will employ the Mixed Research Method.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mixed research method combinations both qualitative and quantitative data identification strategies (Flick, 2023).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study will use both statistical and theoretical data to conduct a critical analysis, based on the research topic.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Academic information and real-time market data will be utilised for the study.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This research style will help to avoid any type of bias within the project. </a:t>
            </a:r>
            <a:endParaRPr sz="1800">
              <a:latin typeface="Times New Roman"/>
              <a:ea typeface="Times New Roman"/>
              <a:cs typeface="Times New Roman"/>
              <a:sym typeface="Times New Roman"/>
            </a:endParaRPr>
          </a:p>
          <a:p>
            <a:pPr marL="365760" lvl="0" indent="-191770" algn="l" rtl="0">
              <a:lnSpc>
                <a:spcPct val="100000"/>
              </a:lnSpc>
              <a:spcBef>
                <a:spcPts val="600"/>
              </a:spcBef>
              <a:spcAft>
                <a:spcPts val="0"/>
              </a:spcAft>
              <a:buSzPts val="1440"/>
              <a:buNone/>
            </a:pPr>
            <a:endParaRPr sz="1800">
              <a:latin typeface="Times New Roman"/>
              <a:ea typeface="Times New Roman"/>
              <a:cs typeface="Times New Roman"/>
              <a:sym typeface="Times New Roman"/>
            </a:endParaRPr>
          </a:p>
        </p:txBody>
      </p:sp>
      <p:pic>
        <p:nvPicPr>
          <p:cNvPr id="126" name="Google Shape;126;p4" descr="https://lh7-rt.googleusercontent.com/docsz/AD_4nXflEmmnE7iG_oCKCSArsecmTl-uE6koYM4gZhaxR1S_8JvoP9AdkPAFgpcfYfog3ESBbt3ETf_Z_qzxznbwT3pEV1TTb_qJ_iVZ7Y0bUoeNvdhwwBoexJkvmKXOL9bsV0UmdbWsPg?key=PV9Xpg15KOc7X7X22RigSA"/>
          <p:cNvPicPr preferRelativeResize="0"/>
          <p:nvPr/>
        </p:nvPicPr>
        <p:blipFill rotWithShape="1">
          <a:blip r:embed="rId3">
            <a:alphaModFix/>
          </a:blip>
          <a:srcRect/>
          <a:stretch/>
        </p:blipFill>
        <p:spPr>
          <a:xfrm>
            <a:off x="4357686" y="2143116"/>
            <a:ext cx="3762375" cy="2114550"/>
          </a:xfrm>
          <a:prstGeom prst="rect">
            <a:avLst/>
          </a:prstGeom>
          <a:noFill/>
          <a:ln>
            <a:noFill/>
          </a:ln>
        </p:spPr>
      </p:pic>
      <p:sp>
        <p:nvSpPr>
          <p:cNvPr id="127" name="Google Shape;127;p4"/>
          <p:cNvSpPr/>
          <p:nvPr/>
        </p:nvSpPr>
        <p:spPr>
          <a:xfrm>
            <a:off x="4071934" y="4572008"/>
            <a:ext cx="4572000"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i="0" u="none" strike="noStrike" cap="none">
                <a:solidFill>
                  <a:schemeClr val="dk1"/>
                </a:solidFill>
                <a:latin typeface="Times New Roman"/>
                <a:ea typeface="Times New Roman"/>
                <a:cs typeface="Times New Roman"/>
                <a:sym typeface="Times New Roman"/>
              </a:rPr>
              <a:t>Layers of Research Methods </a:t>
            </a:r>
            <a:endParaRPr sz="1200" b="0" i="0"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200" b="0" i="0" u="none" strike="noStrike" cap="none">
                <a:solidFill>
                  <a:schemeClr val="dk1"/>
                </a:solidFill>
                <a:latin typeface="Times New Roman"/>
                <a:ea typeface="Times New Roman"/>
                <a:cs typeface="Times New Roman"/>
                <a:sym typeface="Times New Roman"/>
              </a:rPr>
              <a:t>(Source: Melnikovas </a:t>
            </a:r>
            <a:r>
              <a:rPr lang="en-US" sz="1200" b="0" i="1" u="none" strike="noStrike" cap="none">
                <a:solidFill>
                  <a:schemeClr val="dk1"/>
                </a:solidFill>
                <a:latin typeface="Times New Roman"/>
                <a:ea typeface="Times New Roman"/>
                <a:cs typeface="Times New Roman"/>
                <a:sym typeface="Times New Roman"/>
              </a:rPr>
              <a:t>et al</a:t>
            </a:r>
            <a:r>
              <a:rPr lang="en-US" sz="1200" b="0" i="0" u="none" strike="noStrike" cap="none">
                <a:solidFill>
                  <a:schemeClr val="dk1"/>
                </a:solidFill>
                <a:latin typeface="Times New Roman"/>
                <a:ea typeface="Times New Roman"/>
                <a:cs typeface="Times New Roman"/>
                <a:sym typeface="Times New Roman"/>
              </a:rPr>
              <a:t>., 2018)</a:t>
            </a:r>
            <a:endParaRPr sz="12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5"/>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Methodology</a:t>
            </a:r>
            <a:endParaRPr>
              <a:latin typeface="Times New Roman"/>
              <a:ea typeface="Times New Roman"/>
              <a:cs typeface="Times New Roman"/>
              <a:sym typeface="Times New Roman"/>
            </a:endParaRPr>
          </a:p>
        </p:txBody>
      </p:sp>
      <p:sp>
        <p:nvSpPr>
          <p:cNvPr id="134" name="Google Shape;134;p5"/>
          <p:cNvSpPr txBox="1">
            <a:spLocks noGrp="1"/>
          </p:cNvSpPr>
          <p:nvPr>
            <p:ph type="body" idx="1"/>
          </p:nvPr>
        </p:nvSpPr>
        <p:spPr>
          <a:xfrm>
            <a:off x="428625" y="1196340"/>
            <a:ext cx="8398510" cy="2543175"/>
          </a:xfrm>
          <a:prstGeom prst="rect">
            <a:avLst/>
          </a:prstGeom>
          <a:noFill/>
          <a:ln>
            <a:noFill/>
          </a:ln>
        </p:spPr>
        <p:txBody>
          <a:bodyPr spcFirstLastPara="1" wrap="square" lIns="91425" tIns="45700" rIns="91425" bIns="45700" anchor="t" anchorCtr="0">
            <a:noAutofit/>
          </a:bodyPr>
          <a:lstStyle/>
          <a:p>
            <a:pPr marL="365760" lvl="0" indent="-283210" algn="l" rtl="0">
              <a:lnSpc>
                <a:spcPct val="100000"/>
              </a:lnSpc>
              <a:spcBef>
                <a:spcPts val="0"/>
              </a:spcBef>
              <a:spcAft>
                <a:spcPts val="0"/>
              </a:spcAft>
              <a:buSzPts val="1440"/>
              <a:buChar char="⚫"/>
            </a:pPr>
            <a:r>
              <a:rPr lang="en-US" sz="1800">
                <a:latin typeface="Times New Roman"/>
                <a:ea typeface="Times New Roman"/>
                <a:cs typeface="Times New Roman"/>
                <a:sym typeface="Times New Roman"/>
              </a:rPr>
              <a:t>Mixed Data Collection Method will be followed in this study.</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Both primary and secondary resources will be used in this data collection method (Tashakkori and Teddlie, 2020).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researcher will utilise a survey and an interview to collect primary data.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Different scholarly articles, journals, books and authentic websites will be used as secondary data resources.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By involving 30 participants, this study will use random sampling for the survey.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By maintaining data consistency and authenticity, the researcher will maintain research reliability.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For validity, the study will provide ethical consent forms from responses for the primary research </a:t>
            </a:r>
            <a:endParaRPr sz="1800">
              <a:latin typeface="Times New Roman"/>
              <a:ea typeface="Times New Roman"/>
              <a:cs typeface="Times New Roman"/>
              <a:sym typeface="Times New Roman"/>
            </a:endParaRPr>
          </a:p>
          <a:p>
            <a:pPr marL="365760" lvl="0" indent="-191770" algn="l" rtl="0">
              <a:lnSpc>
                <a:spcPct val="100000"/>
              </a:lnSpc>
              <a:spcBef>
                <a:spcPts val="600"/>
              </a:spcBef>
              <a:spcAft>
                <a:spcPts val="0"/>
              </a:spcAft>
              <a:buSzPts val="1440"/>
              <a:buNone/>
            </a:pPr>
            <a:endParaRPr sz="1800">
              <a:latin typeface="Times New Roman"/>
              <a:ea typeface="Times New Roman"/>
              <a:cs typeface="Times New Roman"/>
              <a:sym typeface="Times New Roman"/>
            </a:endParaRPr>
          </a:p>
        </p:txBody>
      </p:sp>
      <p:pic>
        <p:nvPicPr>
          <p:cNvPr id="135" name="Google Shape;135;p5" descr="https://lh7-rt.googleusercontent.com/docsz/AD_4nXe_n8FS-QzCuVzhkYxZyaINnw6SBhfBL3T--Tdqr8jqhgJ8GyDCNTogyvSll18KmfA_NPDoNJrFMUJCint0z-eYxFdXPGiuyu4PfKBJP9JjV8xpJcm2OCA1R5moN5OfwLrhiyx8tQ?key=PV9Xpg15KOc7X7X22RigSA"/>
          <p:cNvPicPr preferRelativeResize="0"/>
          <p:nvPr/>
        </p:nvPicPr>
        <p:blipFill rotWithShape="1">
          <a:blip r:embed="rId3">
            <a:alphaModFix/>
          </a:blip>
          <a:srcRect/>
          <a:stretch/>
        </p:blipFill>
        <p:spPr>
          <a:xfrm>
            <a:off x="4787900" y="4827270"/>
            <a:ext cx="3801110" cy="1409700"/>
          </a:xfrm>
          <a:prstGeom prst="rect">
            <a:avLst/>
          </a:prstGeom>
          <a:noFill/>
          <a:ln>
            <a:noFill/>
          </a:ln>
        </p:spPr>
      </p:pic>
      <p:sp>
        <p:nvSpPr>
          <p:cNvPr id="136" name="Google Shape;136;p5"/>
          <p:cNvSpPr/>
          <p:nvPr/>
        </p:nvSpPr>
        <p:spPr>
          <a:xfrm>
            <a:off x="4140196" y="6236670"/>
            <a:ext cx="457200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chemeClr val="dk1"/>
                </a:solidFill>
                <a:latin typeface="Times New Roman"/>
                <a:ea typeface="Times New Roman"/>
                <a:cs typeface="Times New Roman"/>
                <a:sym typeface="Times New Roman"/>
              </a:rPr>
              <a:t>Flow Chart of Research Methods</a:t>
            </a:r>
            <a:endParaRPr sz="1400" b="0" i="0"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0" i="0" u="none" strike="noStrike" cap="none">
                <a:solidFill>
                  <a:schemeClr val="dk1"/>
                </a:solidFill>
                <a:latin typeface="Times New Roman"/>
                <a:ea typeface="Times New Roman"/>
                <a:cs typeface="Times New Roman"/>
                <a:sym typeface="Times New Roman"/>
              </a:rPr>
              <a:t>(Source: Mishra and Alok, 2022)</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6"/>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Ethical Considerations</a:t>
            </a:r>
            <a:endParaRPr>
              <a:latin typeface="Times New Roman"/>
              <a:ea typeface="Times New Roman"/>
              <a:cs typeface="Times New Roman"/>
              <a:sym typeface="Times New Roman"/>
            </a:endParaRPr>
          </a:p>
        </p:txBody>
      </p:sp>
      <p:sp>
        <p:nvSpPr>
          <p:cNvPr id="143" name="Google Shape;143;p6"/>
          <p:cNvSpPr txBox="1">
            <a:spLocks noGrp="1"/>
          </p:cNvSpPr>
          <p:nvPr>
            <p:ph type="body" idx="1"/>
          </p:nvPr>
        </p:nvSpPr>
        <p:spPr>
          <a:xfrm>
            <a:off x="457200" y="1600200"/>
            <a:ext cx="4543428" cy="4525963"/>
          </a:xfrm>
          <a:prstGeom prst="rect">
            <a:avLst/>
          </a:prstGeom>
          <a:noFill/>
          <a:ln>
            <a:noFill/>
          </a:ln>
        </p:spPr>
        <p:txBody>
          <a:bodyPr spcFirstLastPara="1" wrap="square" lIns="91425" tIns="45700" rIns="91425" bIns="45700" anchor="t" anchorCtr="0">
            <a:normAutofit/>
          </a:bodyPr>
          <a:lstStyle/>
          <a:p>
            <a:pPr marL="365760" lvl="0" indent="-283210" algn="l" rtl="0">
              <a:lnSpc>
                <a:spcPct val="100000"/>
              </a:lnSpc>
              <a:spcBef>
                <a:spcPts val="0"/>
              </a:spcBef>
              <a:spcAft>
                <a:spcPts val="0"/>
              </a:spcAft>
              <a:buSzPts val="1440"/>
              <a:buChar char="⚫"/>
            </a:pPr>
            <a:r>
              <a:rPr lang="en-US" sz="1800">
                <a:latin typeface="Times New Roman"/>
                <a:ea typeface="Times New Roman"/>
                <a:cs typeface="Times New Roman"/>
                <a:sym typeface="Times New Roman"/>
              </a:rPr>
              <a:t>The study will collect informed consent from participants to ensure their prior permission.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study will protect the confidentiality of responses by considering the Data Protection Act (2018) (Legislation, 2024).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study will take prior permission from participants before utilising their responses. </a:t>
            </a:r>
            <a:endParaRPr sz="1800">
              <a:latin typeface="Times New Roman"/>
              <a:ea typeface="Times New Roman"/>
              <a:cs typeface="Times New Roman"/>
              <a:sym typeface="Times New Roman"/>
            </a:endParaRPr>
          </a:p>
        </p:txBody>
      </p:sp>
      <p:pic>
        <p:nvPicPr>
          <p:cNvPr id="144" name="Google Shape;144;p6" descr="https://lh7-rt.googleusercontent.com/docsz/AD_4nXd7RLcqcbhCYnpDo-pG25bVpJOv_GxVNibsnOn-XEaD0Ljkg-hWg_d-sqMi2q8fg9z519vwttic2L9g4mYHuP8POhr38Okxd2wETz4IJNo0a1CFJEHGvep9jm-wpJYGoW-1gog4nQ?key=PV9Xpg15KOc7X7X22RigSA"/>
          <p:cNvPicPr preferRelativeResize="0"/>
          <p:nvPr/>
        </p:nvPicPr>
        <p:blipFill rotWithShape="1">
          <a:blip r:embed="rId3">
            <a:alphaModFix/>
          </a:blip>
          <a:srcRect/>
          <a:stretch/>
        </p:blipFill>
        <p:spPr>
          <a:xfrm>
            <a:off x="5143504" y="2000240"/>
            <a:ext cx="3409950" cy="2171701"/>
          </a:xfrm>
          <a:prstGeom prst="rect">
            <a:avLst/>
          </a:prstGeom>
          <a:noFill/>
          <a:ln>
            <a:noFill/>
          </a:ln>
        </p:spPr>
      </p:pic>
      <p:sp>
        <p:nvSpPr>
          <p:cNvPr id="145" name="Google Shape;145;p6"/>
          <p:cNvSpPr/>
          <p:nvPr/>
        </p:nvSpPr>
        <p:spPr>
          <a:xfrm>
            <a:off x="4572000" y="4286256"/>
            <a:ext cx="457200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chemeClr val="dk1"/>
                </a:solidFill>
                <a:latin typeface="Times New Roman"/>
                <a:ea typeface="Times New Roman"/>
                <a:cs typeface="Times New Roman"/>
                <a:sym typeface="Times New Roman"/>
              </a:rPr>
              <a:t>Data Protection Act</a:t>
            </a:r>
            <a:endParaRPr sz="1400" b="0" i="0"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0" i="0" u="none" strike="noStrike" cap="none">
                <a:solidFill>
                  <a:schemeClr val="dk1"/>
                </a:solidFill>
                <a:latin typeface="Times New Roman"/>
                <a:ea typeface="Times New Roman"/>
                <a:cs typeface="Times New Roman"/>
                <a:sym typeface="Times New Roman"/>
              </a:rPr>
              <a:t>(Source: Legislation, 2024)</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7"/>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Ethical Considerations</a:t>
            </a:r>
            <a:endParaRPr>
              <a:latin typeface="Times New Roman"/>
              <a:ea typeface="Times New Roman"/>
              <a:cs typeface="Times New Roman"/>
              <a:sym typeface="Times New Roman"/>
            </a:endParaRPr>
          </a:p>
        </p:txBody>
      </p:sp>
      <p:sp>
        <p:nvSpPr>
          <p:cNvPr id="152" name="Google Shape;152;p7"/>
          <p:cNvSpPr txBox="1">
            <a:spLocks noGrp="1"/>
          </p:cNvSpPr>
          <p:nvPr>
            <p:ph type="body" idx="1"/>
          </p:nvPr>
        </p:nvSpPr>
        <p:spPr>
          <a:xfrm>
            <a:off x="457200" y="1600200"/>
            <a:ext cx="4114800" cy="4525963"/>
          </a:xfrm>
          <a:prstGeom prst="rect">
            <a:avLst/>
          </a:prstGeom>
          <a:noFill/>
          <a:ln>
            <a:noFill/>
          </a:ln>
        </p:spPr>
        <p:txBody>
          <a:bodyPr spcFirstLastPara="1" wrap="square" lIns="91425" tIns="45700" rIns="91425" bIns="45700" anchor="t" anchorCtr="0">
            <a:noAutofit/>
          </a:bodyPr>
          <a:lstStyle/>
          <a:p>
            <a:pPr marL="365760" lvl="0" indent="-283210" algn="l" rtl="0">
              <a:lnSpc>
                <a:spcPct val="100000"/>
              </a:lnSpc>
              <a:spcBef>
                <a:spcPts val="0"/>
              </a:spcBef>
              <a:spcAft>
                <a:spcPts val="0"/>
              </a:spcAft>
              <a:buSzPts val="1440"/>
              <a:buChar char="⚫"/>
            </a:pPr>
            <a:r>
              <a:rPr lang="en-US" sz="1800">
                <a:latin typeface="Times New Roman"/>
                <a:ea typeface="Times New Roman"/>
                <a:cs typeface="Times New Roman"/>
                <a:sym typeface="Times New Roman"/>
              </a:rPr>
              <a:t>The researcher will utilise effective measurements to protect participants from unwanted harms, including data leakage and the misuse of their responses.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study will maintain academic integrity by acknowledging previous researchers through a detailed bibliography.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This study will be concerned with academic integrity and will refrain from any kind of academic misconduct. </a:t>
            </a:r>
            <a:endParaRPr sz="1800">
              <a:latin typeface="Times New Roman"/>
              <a:ea typeface="Times New Roman"/>
              <a:cs typeface="Times New Roman"/>
              <a:sym typeface="Times New Roman"/>
            </a:endParaRPr>
          </a:p>
          <a:p>
            <a:pPr marL="365760" lvl="0" indent="-283210" algn="l" rtl="0">
              <a:lnSpc>
                <a:spcPct val="100000"/>
              </a:lnSpc>
              <a:spcBef>
                <a:spcPts val="600"/>
              </a:spcBef>
              <a:spcAft>
                <a:spcPts val="0"/>
              </a:spcAft>
              <a:buSzPts val="1440"/>
              <a:buChar char="⚫"/>
            </a:pPr>
            <a:r>
              <a:rPr lang="en-US" sz="1800">
                <a:latin typeface="Times New Roman"/>
                <a:ea typeface="Times New Roman"/>
                <a:cs typeface="Times New Roman"/>
                <a:sym typeface="Times New Roman"/>
              </a:rPr>
              <a:t>The study will not use plagiarised content or use generative AI throughout the study. </a:t>
            </a:r>
            <a:endParaRPr sz="1800">
              <a:latin typeface="Times New Roman"/>
              <a:ea typeface="Times New Roman"/>
              <a:cs typeface="Times New Roman"/>
              <a:sym typeface="Times New Roman"/>
            </a:endParaRPr>
          </a:p>
        </p:txBody>
      </p:sp>
      <p:pic>
        <p:nvPicPr>
          <p:cNvPr id="153" name="Google Shape;153;p7" descr="https://lh7-rt.googleusercontent.com/docsz/AD_4nXeJb-7n-EbClxw4NMQX6kpwpz6w-ZCv9juWN9qloI-_H8pmlZx7pQMmgD9P_HrPPqEf4imsY-AMLc8qhXDqkQARRj_FSjZr01U4JcgFJVOxd42o20r_uZxDlKq8Korlw9AxjWiclw?key=PV9Xpg15KOc7X7X22RigSA"/>
          <p:cNvPicPr preferRelativeResize="0"/>
          <p:nvPr/>
        </p:nvPicPr>
        <p:blipFill rotWithShape="1">
          <a:blip r:embed="rId3">
            <a:alphaModFix/>
          </a:blip>
          <a:srcRect/>
          <a:stretch/>
        </p:blipFill>
        <p:spPr>
          <a:xfrm>
            <a:off x="4714876" y="1928802"/>
            <a:ext cx="4181475" cy="3248026"/>
          </a:xfrm>
          <a:prstGeom prst="rect">
            <a:avLst/>
          </a:prstGeom>
          <a:noFill/>
          <a:ln>
            <a:noFill/>
          </a:ln>
        </p:spPr>
      </p:pic>
      <p:sp>
        <p:nvSpPr>
          <p:cNvPr id="154" name="Google Shape;154;p7"/>
          <p:cNvSpPr/>
          <p:nvPr/>
        </p:nvSpPr>
        <p:spPr>
          <a:xfrm>
            <a:off x="4357686" y="5214950"/>
            <a:ext cx="457200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chemeClr val="dk1"/>
                </a:solidFill>
                <a:latin typeface="Times New Roman"/>
                <a:ea typeface="Times New Roman"/>
                <a:cs typeface="Times New Roman"/>
                <a:sym typeface="Times New Roman"/>
              </a:rPr>
              <a:t>Ethical Model for Study</a:t>
            </a:r>
            <a:endParaRPr sz="1400" b="0" i="0"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0" i="0" u="none" strike="noStrike" cap="none">
                <a:solidFill>
                  <a:schemeClr val="dk1"/>
                </a:solidFill>
                <a:latin typeface="Times New Roman"/>
                <a:ea typeface="Times New Roman"/>
                <a:cs typeface="Times New Roman"/>
                <a:sym typeface="Times New Roman"/>
              </a:rPr>
              <a:t>(Source: Hasan </a:t>
            </a:r>
            <a:r>
              <a:rPr lang="en-US" sz="1400" b="0" i="1" u="none" strike="noStrike" cap="none">
                <a:solidFill>
                  <a:schemeClr val="dk1"/>
                </a:solidFill>
                <a:latin typeface="Times New Roman"/>
                <a:ea typeface="Times New Roman"/>
                <a:cs typeface="Times New Roman"/>
                <a:sym typeface="Times New Roman"/>
              </a:rPr>
              <a:t>et al.</a:t>
            </a:r>
            <a:r>
              <a:rPr lang="en-US" sz="1400" b="0" i="0" u="none" strike="noStrike" cap="none">
                <a:solidFill>
                  <a:schemeClr val="dk1"/>
                </a:solidFill>
                <a:latin typeface="Times New Roman"/>
                <a:ea typeface="Times New Roman"/>
                <a:cs typeface="Times New Roman"/>
                <a:sym typeface="Times New Roman"/>
              </a:rPr>
              <a:t>, 2021)</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8"/>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562214"/>
              </a:buClr>
              <a:buSzPct val="100000"/>
              <a:buFont typeface="Times New Roman"/>
              <a:buNone/>
            </a:pPr>
            <a:r>
              <a:rPr lang="en-US" b="1">
                <a:latin typeface="Times New Roman"/>
                <a:ea typeface="Times New Roman"/>
                <a:cs typeface="Times New Roman"/>
                <a:sym typeface="Times New Roman"/>
              </a:rPr>
              <a:t>Limitations and Recommendations</a:t>
            </a:r>
            <a:endParaRPr>
              <a:latin typeface="Times New Roman"/>
              <a:ea typeface="Times New Roman"/>
              <a:cs typeface="Times New Roman"/>
              <a:sym typeface="Times New Roman"/>
            </a:endParaRPr>
          </a:p>
        </p:txBody>
      </p:sp>
      <p:sp>
        <p:nvSpPr>
          <p:cNvPr id="161" name="Google Shape;161;p8"/>
          <p:cNvSpPr txBox="1">
            <a:spLocks noGrp="1"/>
          </p:cNvSpPr>
          <p:nvPr>
            <p:ph type="body" idx="1"/>
          </p:nvPr>
        </p:nvSpPr>
        <p:spPr>
          <a:xfrm>
            <a:off x="1435608" y="1447800"/>
            <a:ext cx="7498080" cy="480060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None/>
            </a:pPr>
            <a:r>
              <a:rPr lang="en-US" sz="1700" b="1">
                <a:latin typeface="Times New Roman"/>
                <a:ea typeface="Times New Roman"/>
                <a:cs typeface="Times New Roman"/>
                <a:sym typeface="Times New Roman"/>
              </a:rPr>
              <a:t>Potential Limitations </a:t>
            </a:r>
            <a:endParaRPr sz="1700" b="1">
              <a:latin typeface="Times New Roman"/>
              <a:ea typeface="Times New Roman"/>
              <a:cs typeface="Times New Roman"/>
              <a:sym typeface="Times New Roman"/>
            </a:endParaRPr>
          </a:p>
          <a:p>
            <a:pPr marL="457200" lvl="0" indent="-336550" algn="just" rtl="0">
              <a:lnSpc>
                <a:spcPct val="150000"/>
              </a:lnSpc>
              <a:spcBef>
                <a:spcPts val="2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Generalised data finding patterns and utilisation of responses from limited candidates might create challenges for systematic explanation. </a:t>
            </a:r>
            <a:endParaRPr sz="1700">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The allocated time is short for this study, which might not be sufficient for conducting and analysing large datasets. </a:t>
            </a:r>
            <a:endParaRPr sz="1700">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Strict industrial protocols to reach managers and employees might create challenges for proper data collection techniques. </a:t>
            </a:r>
            <a:endParaRPr sz="1700">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US" sz="1700" b="1">
                <a:latin typeface="Times New Roman"/>
                <a:ea typeface="Times New Roman"/>
                <a:cs typeface="Times New Roman"/>
                <a:sym typeface="Times New Roman"/>
              </a:rPr>
              <a:t>Recommendations </a:t>
            </a:r>
            <a:endParaRPr sz="1700" b="1">
              <a:latin typeface="Times New Roman"/>
              <a:ea typeface="Times New Roman"/>
              <a:cs typeface="Times New Roman"/>
              <a:sym typeface="Times New Roman"/>
            </a:endParaRPr>
          </a:p>
          <a:p>
            <a:pPr marL="457200" lvl="0" indent="-336550" algn="just" rtl="0">
              <a:lnSpc>
                <a:spcPct val="150000"/>
              </a:lnSpc>
              <a:spcBef>
                <a:spcPts val="2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The Study may involve more participants to get wider responses. </a:t>
            </a:r>
            <a:endParaRPr sz="1700">
              <a:latin typeface="Times New Roman"/>
              <a:ea typeface="Times New Roman"/>
              <a:cs typeface="Times New Roman"/>
              <a:sym typeface="Times New Roman"/>
            </a:endParaRPr>
          </a:p>
          <a:p>
            <a:pPr marL="457200" lvl="0" indent="-336550" algn="just" rtl="0">
              <a:lnSpc>
                <a:spcPct val="150000"/>
              </a:lnSpc>
              <a:spcBef>
                <a:spcPts val="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The researcher can visit managers with proper formalities to avail of easy access. </a:t>
            </a:r>
            <a:endParaRPr sz="2300" b="1">
              <a:latin typeface="Times New Roman"/>
              <a:ea typeface="Times New Roman"/>
              <a:cs typeface="Times New Roman"/>
              <a:sym typeface="Times New Roman"/>
            </a:endParaRPr>
          </a:p>
          <a:p>
            <a:pPr marL="365760" lvl="0" indent="-191770" algn="l" rtl="0">
              <a:lnSpc>
                <a:spcPct val="100000"/>
              </a:lnSpc>
              <a:spcBef>
                <a:spcPts val="600"/>
              </a:spcBef>
              <a:spcAft>
                <a:spcPts val="0"/>
              </a:spcAft>
              <a:buSzPts val="1440"/>
              <a:buNone/>
            </a:pPr>
            <a:endParaRPr sz="18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9"/>
          <p:cNvSpPr txBox="1">
            <a:spLocks noGrp="1"/>
          </p:cNvSpPr>
          <p:nvPr>
            <p:ph type="title"/>
          </p:nvPr>
        </p:nvSpPr>
        <p:spPr>
          <a:xfrm>
            <a:off x="1435608" y="274638"/>
            <a:ext cx="749808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562214"/>
              </a:buClr>
              <a:buSzPts val="4300"/>
              <a:buFont typeface="Times New Roman"/>
              <a:buNone/>
            </a:pPr>
            <a:r>
              <a:rPr lang="en-US" b="1">
                <a:latin typeface="Times New Roman"/>
                <a:ea typeface="Times New Roman"/>
                <a:cs typeface="Times New Roman"/>
                <a:sym typeface="Times New Roman"/>
              </a:rPr>
              <a:t>Conclusion</a:t>
            </a:r>
            <a:endParaRPr>
              <a:latin typeface="Times New Roman"/>
              <a:ea typeface="Times New Roman"/>
              <a:cs typeface="Times New Roman"/>
              <a:sym typeface="Times New Roman"/>
            </a:endParaRPr>
          </a:p>
        </p:txBody>
      </p:sp>
      <p:sp>
        <p:nvSpPr>
          <p:cNvPr id="168" name="Google Shape;168;p9"/>
          <p:cNvSpPr txBox="1">
            <a:spLocks noGrp="1"/>
          </p:cNvSpPr>
          <p:nvPr>
            <p:ph type="body" idx="1"/>
          </p:nvPr>
        </p:nvSpPr>
        <p:spPr>
          <a:xfrm>
            <a:off x="457200" y="1600200"/>
            <a:ext cx="6616200" cy="2114700"/>
          </a:xfrm>
          <a:prstGeom prst="rect">
            <a:avLst/>
          </a:prstGeom>
          <a:noFill/>
          <a:ln>
            <a:noFill/>
          </a:ln>
        </p:spPr>
        <p:txBody>
          <a:bodyPr spcFirstLastPara="1" wrap="square" lIns="91425" tIns="45700" rIns="91425" bIns="45700" anchor="t" anchorCtr="0">
            <a:noAutofit/>
          </a:bodyPr>
          <a:lstStyle/>
          <a:p>
            <a:pPr marL="365760" lvl="0" indent="-299719" algn="just" rtl="0">
              <a:lnSpc>
                <a:spcPct val="150000"/>
              </a:lnSpc>
              <a:spcBef>
                <a:spcPts val="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This initial study showed further development stages of the research. </a:t>
            </a:r>
            <a:endParaRPr sz="1700">
              <a:latin typeface="Times New Roman"/>
              <a:ea typeface="Times New Roman"/>
              <a:cs typeface="Times New Roman"/>
              <a:sym typeface="Times New Roman"/>
            </a:endParaRPr>
          </a:p>
          <a:p>
            <a:pPr marL="365760" lvl="0" indent="-299719" algn="just" rtl="0">
              <a:lnSpc>
                <a:spcPct val="150000"/>
              </a:lnSpc>
              <a:spcBef>
                <a:spcPts val="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This study will utilise a mixed data collection method in this study. </a:t>
            </a:r>
            <a:endParaRPr sz="1700">
              <a:latin typeface="Times New Roman"/>
              <a:ea typeface="Times New Roman"/>
              <a:cs typeface="Times New Roman"/>
              <a:sym typeface="Times New Roman"/>
            </a:endParaRPr>
          </a:p>
          <a:p>
            <a:pPr marL="365760" lvl="0" indent="-299719" algn="just" rtl="0">
              <a:lnSpc>
                <a:spcPct val="150000"/>
              </a:lnSpc>
              <a:spcBef>
                <a:spcPts val="0"/>
              </a:spcBef>
              <a:spcAft>
                <a:spcPts val="0"/>
              </a:spcAft>
              <a:buClr>
                <a:schemeClr val="dk1"/>
              </a:buClr>
              <a:buSzPts val="1700"/>
              <a:buFont typeface="Times New Roman"/>
              <a:buChar char="⚫"/>
            </a:pPr>
            <a:r>
              <a:rPr lang="en-US" sz="1700">
                <a:latin typeface="Times New Roman"/>
                <a:ea typeface="Times New Roman"/>
                <a:cs typeface="Times New Roman"/>
                <a:sym typeface="Times New Roman"/>
              </a:rPr>
              <a:t>To maintain academic standards, the research will thoroughly employ ethical considerations.</a:t>
            </a:r>
            <a:endParaRPr sz="2300">
              <a:latin typeface="Times New Roman"/>
              <a:ea typeface="Times New Roman"/>
              <a:cs typeface="Times New Roman"/>
              <a:sym typeface="Times New Roman"/>
            </a:endParaRPr>
          </a:p>
          <a:p>
            <a:pPr marL="365760" lvl="0" indent="-191770" algn="l" rtl="0">
              <a:lnSpc>
                <a:spcPct val="100000"/>
              </a:lnSpc>
              <a:spcBef>
                <a:spcPts val="600"/>
              </a:spcBef>
              <a:spcAft>
                <a:spcPts val="0"/>
              </a:spcAft>
              <a:buSzPts val="1440"/>
              <a:buNone/>
            </a:pPr>
            <a:endParaRPr sz="2300">
              <a:latin typeface="Times New Roman"/>
              <a:ea typeface="Times New Roman"/>
              <a:cs typeface="Times New Roman"/>
              <a:sym typeface="Times New Roman"/>
            </a:endParaRPr>
          </a:p>
        </p:txBody>
      </p:sp>
      <p:pic>
        <p:nvPicPr>
          <p:cNvPr id="169" name="Google Shape;169;p9" descr="Types Of Research Jobs - ICS Career GPS"/>
          <p:cNvPicPr preferRelativeResize="0"/>
          <p:nvPr/>
        </p:nvPicPr>
        <p:blipFill rotWithShape="1">
          <a:blip r:embed="rId3">
            <a:alphaModFix/>
          </a:blip>
          <a:srcRect/>
          <a:stretch/>
        </p:blipFill>
        <p:spPr>
          <a:xfrm>
            <a:off x="4643438" y="3714752"/>
            <a:ext cx="3786177" cy="252411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4" name="Google Shape;174;p10"/>
          <p:cNvPicPr preferRelativeResize="0"/>
          <p:nvPr/>
        </p:nvPicPr>
        <p:blipFill rotWithShape="1">
          <a:blip r:embed="rId3">
            <a:alphaModFix/>
          </a:blip>
          <a:srcRect/>
          <a:stretch/>
        </p:blipFill>
        <p:spPr>
          <a:xfrm>
            <a:off x="2000232" y="1857364"/>
            <a:ext cx="5741331" cy="2805125"/>
          </a:xfrm>
          <a:prstGeom prst="rect">
            <a:avLst/>
          </a:prstGeom>
          <a:noFill/>
          <a:ln>
            <a:noFill/>
          </a:ln>
        </p:spPr>
      </p:pic>
    </p:spTree>
  </p:cSld>
  <p:clrMapOvr>
    <a:masterClrMapping/>
  </p:clrMapOvr>
</p:sld>
</file>

<file path=ppt/theme/theme1.xml><?xml version="1.0" encoding="utf-8"?>
<a:theme xmlns:a="http://schemas.openxmlformats.org/drawingml/2006/main" name="Solstice">
  <a:themeElements>
    <a:clrScheme name="Solstice">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10</Slides>
  <Notes>10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Developing a Research Proposal</vt:lpstr>
      <vt:lpstr>Student Name: Lavinia Neda Module Name: Developing a Research Proposal Research Title: Developing a Research Proposal Student ID:2312753 Research Topic: A Critical Evaluation of how Managers Motivate Employees to Increase Productivity at Work in an Organisation</vt:lpstr>
      <vt:lpstr>Introduction</vt:lpstr>
      <vt:lpstr>Methodology</vt:lpstr>
      <vt:lpstr>Methodology</vt:lpstr>
      <vt:lpstr>Ethical Considerations</vt:lpstr>
      <vt:lpstr>Ethical Considerations</vt:lpstr>
      <vt:lpstr>Limitations and Recommendations</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a Research Proposal</dc:title>
  <dc:creator>SAMIK BANERJEE</dc:creator>
  <cp:lastModifiedBy>Sandra Stanoevici</cp:lastModifiedBy>
  <cp:revision>1</cp:revision>
  <dcterms:created xsi:type="dcterms:W3CDTF">2025-05-31T15:03:00Z</dcterms:created>
  <dcterms:modified xsi:type="dcterms:W3CDTF">2025-07-07T23:05:15Z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76752131FB2044809BA86702E231E527_12</vt:lpwstr>
  </property>
  <property fmtid="{D5CDD505-2E9C-101B-9397-08002B2CF9AE}" pid="3" name="KSOProductBuildVer">
    <vt:lpwstr>1033-12.2.0.21179</vt:lpwstr>
  </property>
</Properties>
</file>