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66" d="100"/>
          <a:sy n="66" d="100"/>
        </p:scale>
        <p:origin x="894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75087BC-63DB-43FC-9814-5354DCE0D3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737" y="866274"/>
            <a:ext cx="9289215" cy="224631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Morgan 1501469</a:t>
            </a:r>
          </a:p>
          <a:p>
            <a:r>
              <a:rPr lang="en-GB" dirty="0">
                <a:solidFill>
                  <a:schemeClr val="tx1"/>
                </a:solidFill>
              </a:rPr>
              <a:t>AHSK6002</a:t>
            </a:r>
          </a:p>
          <a:p>
            <a:r>
              <a:rPr lang="en-GB" dirty="0">
                <a:solidFill>
                  <a:schemeClr val="tx1"/>
                </a:solidFill>
              </a:rPr>
              <a:t>Jonathan Morgan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3D2DE8-CCA8-45C5-B05E-3F387684A66C}"/>
              </a:ext>
            </a:extLst>
          </p:cNvPr>
          <p:cNvSpPr txBox="1"/>
          <p:nvPr/>
        </p:nvSpPr>
        <p:spPr>
          <a:xfrm>
            <a:off x="2851483" y="3112590"/>
            <a:ext cx="63286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Old English Text MT" panose="03040902040508030806" pitchFamily="66" charset="0"/>
              </a:rPr>
              <a:t>   </a:t>
            </a:r>
            <a:r>
              <a:rPr lang="en-GB" sz="5400" dirty="0">
                <a:latin typeface="Old English Text MT" panose="03040902040508030806" pitchFamily="66" charset="0"/>
              </a:rPr>
              <a:t>Graveyard Survey</a:t>
            </a:r>
          </a:p>
        </p:txBody>
      </p:sp>
    </p:spTree>
    <p:extLst>
      <p:ext uri="{BB962C8B-B14F-4D97-AF65-F5344CB8AC3E}">
        <p14:creationId xmlns:p14="http://schemas.microsoft.com/office/powerpoint/2010/main" val="3941048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8F27F9-934A-4FE0-80A4-ED9F3FB20134}"/>
              </a:ext>
            </a:extLst>
          </p:cNvPr>
          <p:cNvSpPr txBox="1"/>
          <p:nvPr/>
        </p:nvSpPr>
        <p:spPr>
          <a:xfrm>
            <a:off x="2262701" y="2207699"/>
            <a:ext cx="77964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Life and death of a coastal village as shown by its cemeteries</a:t>
            </a:r>
          </a:p>
        </p:txBody>
      </p:sp>
    </p:spTree>
    <p:extLst>
      <p:ext uri="{BB962C8B-B14F-4D97-AF65-F5344CB8AC3E}">
        <p14:creationId xmlns:p14="http://schemas.microsoft.com/office/powerpoint/2010/main" val="603264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B72B0A-7D45-4F0C-8D28-69E70A9EB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482" y="935276"/>
            <a:ext cx="4816257" cy="32067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B4827A7-CEFC-4C5C-9336-89604C60CF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4273" y="935276"/>
            <a:ext cx="2377646" cy="29202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B80A1D-C7E2-44FF-853E-D44FCBF238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1715" y="4295005"/>
            <a:ext cx="5517358" cy="22069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823DFB-7F4A-45A8-8CFB-33A5580DC0E4}"/>
              </a:ext>
            </a:extLst>
          </p:cNvPr>
          <p:cNvSpPr txBox="1"/>
          <p:nvPr/>
        </p:nvSpPr>
        <p:spPr>
          <a:xfrm>
            <a:off x="872482" y="4367424"/>
            <a:ext cx="31580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New Quay</a:t>
            </a:r>
          </a:p>
          <a:p>
            <a:r>
              <a:rPr lang="en-GB" sz="3200" dirty="0"/>
              <a:t>Ship Building, Fishing &amp; Tourism</a:t>
            </a:r>
          </a:p>
        </p:txBody>
      </p:sp>
    </p:spTree>
    <p:extLst>
      <p:ext uri="{BB962C8B-B14F-4D97-AF65-F5344CB8AC3E}">
        <p14:creationId xmlns:p14="http://schemas.microsoft.com/office/powerpoint/2010/main" val="386249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101B2CC-0A13-486D-945D-262E8D42A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956" y="1775065"/>
            <a:ext cx="6242845" cy="357256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97CE422-2CC7-49CF-B7C8-D113E2DD6BC3}"/>
              </a:ext>
            </a:extLst>
          </p:cNvPr>
          <p:cNvSpPr/>
          <p:nvPr/>
        </p:nvSpPr>
        <p:spPr>
          <a:xfrm>
            <a:off x="7644063" y="2148643"/>
            <a:ext cx="391026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St Llwchaiarn, New Quay</a:t>
            </a:r>
          </a:p>
          <a:p>
            <a:endParaRPr lang="en-GB" sz="2400" dirty="0"/>
          </a:p>
          <a:p>
            <a:r>
              <a:rPr lang="en-GB" sz="2400" dirty="0"/>
              <a:t>New Quay Cemetery</a:t>
            </a:r>
          </a:p>
          <a:p>
            <a:endParaRPr lang="en-GB" sz="2400" dirty="0"/>
          </a:p>
          <a:p>
            <a:r>
              <a:rPr lang="en-GB" sz="2400" dirty="0"/>
              <a:t>Maen Y Groes Congregational Chapel</a:t>
            </a:r>
          </a:p>
          <a:p>
            <a:endParaRPr lang="en-GB" sz="2400" dirty="0"/>
          </a:p>
          <a:p>
            <a:r>
              <a:rPr lang="en-GB" sz="2400" dirty="0"/>
              <a:t>St Ina’s Church, </a:t>
            </a:r>
            <a:r>
              <a:rPr lang="en-GB" sz="2400" dirty="0" err="1"/>
              <a:t>Llanina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93510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9801F97-02E9-4E18-A9BA-8F8E9B8913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1397" y="2651708"/>
            <a:ext cx="2145978" cy="381033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1625B8A-63FB-4C49-AA3B-B627915FAD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984" y="2651708"/>
            <a:ext cx="2145978" cy="38103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CCF109-B4CF-40F3-A9BD-D141C52901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021" y="3919786"/>
            <a:ext cx="4517528" cy="254225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35F03DD-6C4C-4F81-AF93-70520C33C9A3}"/>
              </a:ext>
            </a:extLst>
          </p:cNvPr>
          <p:cNvSpPr txBox="1"/>
          <p:nvPr/>
        </p:nvSpPr>
        <p:spPr>
          <a:xfrm>
            <a:off x="465528" y="257245"/>
            <a:ext cx="8515869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/>
            <a:r>
              <a:rPr lang="en-GB" sz="4400" dirty="0">
                <a:latin typeface="Calibri" panose="020F0502020204030204"/>
              </a:rPr>
              <a:t>Methods of recording information</a:t>
            </a:r>
          </a:p>
          <a:p>
            <a:pPr lvl="0" defTabSz="914400"/>
            <a:endParaRPr lang="en-GB" sz="4400" dirty="0">
              <a:latin typeface="Calibri" panose="020F0502020204030204"/>
            </a:endParaRPr>
          </a:p>
          <a:p>
            <a:pPr lvl="0" defTabSz="914400"/>
            <a:r>
              <a:rPr lang="en-GB" sz="3600" dirty="0">
                <a:latin typeface="Calibri" panose="020F0502020204030204"/>
              </a:rPr>
              <a:t>Site plan</a:t>
            </a:r>
          </a:p>
          <a:p>
            <a:pPr lvl="0" defTabSz="914400"/>
            <a:r>
              <a:rPr lang="en-GB" sz="3600" dirty="0">
                <a:latin typeface="Calibri" panose="020F0502020204030204"/>
              </a:rPr>
              <a:t>Photographs </a:t>
            </a:r>
          </a:p>
          <a:p>
            <a:pPr lvl="0" defTabSz="914400"/>
            <a:r>
              <a:rPr lang="en-GB" sz="3600" dirty="0">
                <a:latin typeface="Calibri" panose="020F0502020204030204"/>
              </a:rPr>
              <a:t>Limits</a:t>
            </a:r>
          </a:p>
          <a:p>
            <a:pPr lvl="0" defTabSz="914400"/>
            <a:r>
              <a:rPr lang="en-GB" sz="3600" dirty="0">
                <a:latin typeface="Calibri" panose="020F0502020204030204"/>
              </a:rPr>
              <a:t>Safety</a:t>
            </a:r>
          </a:p>
        </p:txBody>
      </p:sp>
    </p:spTree>
    <p:extLst>
      <p:ext uri="{BB962C8B-B14F-4D97-AF65-F5344CB8AC3E}">
        <p14:creationId xmlns:p14="http://schemas.microsoft.com/office/powerpoint/2010/main" val="3911763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B6C3C3-2673-44F5-9E2B-43B974426F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2862" y="982958"/>
            <a:ext cx="2908044" cy="236545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AB98CAC-6547-4151-948D-4AE84174A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399" y="3801376"/>
            <a:ext cx="2334970" cy="281659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41070FD-5753-456B-8332-AFA8CAD586BB}"/>
              </a:ext>
            </a:extLst>
          </p:cNvPr>
          <p:cNvSpPr/>
          <p:nvPr/>
        </p:nvSpPr>
        <p:spPr>
          <a:xfrm>
            <a:off x="409073" y="532255"/>
            <a:ext cx="359744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/>
              <a:t>Sex </a:t>
            </a:r>
          </a:p>
          <a:p>
            <a:r>
              <a:rPr lang="en-GB" sz="3600" dirty="0"/>
              <a:t>Age</a:t>
            </a:r>
          </a:p>
          <a:p>
            <a:r>
              <a:rPr lang="en-GB" sz="3600" dirty="0"/>
              <a:t>Date of Birth</a:t>
            </a:r>
          </a:p>
          <a:p>
            <a:r>
              <a:rPr lang="en-GB" sz="3600" dirty="0"/>
              <a:t>Date of Death</a:t>
            </a:r>
          </a:p>
          <a:p>
            <a:r>
              <a:rPr lang="en-GB" sz="3600" dirty="0"/>
              <a:t>Month Born </a:t>
            </a:r>
          </a:p>
          <a:p>
            <a:r>
              <a:rPr lang="en-GB" sz="3600" dirty="0"/>
              <a:t>Month Died</a:t>
            </a:r>
          </a:p>
          <a:p>
            <a:r>
              <a:rPr lang="en-GB" sz="3600" dirty="0"/>
              <a:t>Year Born </a:t>
            </a:r>
          </a:p>
          <a:p>
            <a:r>
              <a:rPr lang="en-GB" sz="3600" dirty="0"/>
              <a:t>Year Died</a:t>
            </a:r>
          </a:p>
          <a:p>
            <a:r>
              <a:rPr lang="en-GB" sz="3600" dirty="0"/>
              <a:t>Occupation</a:t>
            </a:r>
          </a:p>
          <a:p>
            <a:r>
              <a:rPr lang="en-GB" sz="3600" dirty="0"/>
              <a:t>House Name</a:t>
            </a:r>
          </a:p>
        </p:txBody>
      </p:sp>
    </p:spTree>
    <p:extLst>
      <p:ext uri="{BB962C8B-B14F-4D97-AF65-F5344CB8AC3E}">
        <p14:creationId xmlns:p14="http://schemas.microsoft.com/office/powerpoint/2010/main" val="2220047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73CB65-BA6C-482B-A170-11B601F946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837" y="2497665"/>
            <a:ext cx="4115157" cy="31640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5E51A59-F530-405F-B2C9-1D09D39059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0877" y="1436869"/>
            <a:ext cx="2371550" cy="42248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D7EDCC-EC6A-4F7D-9D2F-C59984A79D39}"/>
              </a:ext>
            </a:extLst>
          </p:cNvPr>
          <p:cNvSpPr txBox="1"/>
          <p:nvPr/>
        </p:nvSpPr>
        <p:spPr>
          <a:xfrm>
            <a:off x="1008851" y="975204"/>
            <a:ext cx="92202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So close yet miles apart!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206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AB6C39-A32C-44A1-BF61-1232FC1FBC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6277" y="1795129"/>
            <a:ext cx="4054191" cy="326773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400CC23-21B4-40C9-BFA9-A83952347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249" y="1057450"/>
            <a:ext cx="3407959" cy="47430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F1E327-0692-4A84-8F3B-E7B3FBCADC82}"/>
              </a:ext>
            </a:extLst>
          </p:cNvPr>
          <p:cNvSpPr txBox="1"/>
          <p:nvPr/>
        </p:nvSpPr>
        <p:spPr>
          <a:xfrm>
            <a:off x="6986277" y="5062868"/>
            <a:ext cx="416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death rate 1841-1974</a:t>
            </a:r>
          </a:p>
        </p:txBody>
      </p:sp>
    </p:spTree>
    <p:extLst>
      <p:ext uri="{BB962C8B-B14F-4D97-AF65-F5344CB8AC3E}">
        <p14:creationId xmlns:p14="http://schemas.microsoft.com/office/powerpoint/2010/main" val="3504512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1655B1-E8B8-4517-8193-6A4CEB40A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434" y="1322623"/>
            <a:ext cx="3182388" cy="482235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81431E-C2E4-49FD-85A4-85859E0631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2136" y="3444215"/>
            <a:ext cx="4663844" cy="270076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19B0282-E6C2-4275-9993-6CCA8567423B}"/>
              </a:ext>
            </a:extLst>
          </p:cNvPr>
          <p:cNvSpPr/>
          <p:nvPr/>
        </p:nvSpPr>
        <p:spPr>
          <a:xfrm>
            <a:off x="4746171" y="1322623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600" dirty="0"/>
              <a:t>Lost to the earth</a:t>
            </a:r>
          </a:p>
          <a:p>
            <a:endParaRPr lang="en-GB" sz="3600" dirty="0"/>
          </a:p>
          <a:p>
            <a:r>
              <a:rPr lang="en-GB" sz="3600" dirty="0"/>
              <a:t>Lost to the sea</a:t>
            </a:r>
          </a:p>
        </p:txBody>
      </p:sp>
    </p:spTree>
    <p:extLst>
      <p:ext uri="{BB962C8B-B14F-4D97-AF65-F5344CB8AC3E}">
        <p14:creationId xmlns:p14="http://schemas.microsoft.com/office/powerpoint/2010/main" val="2229702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2A127F9-7F09-4523-94B1-6C0EF000A1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040" y="1431918"/>
            <a:ext cx="3236702" cy="43996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432F4C2-0540-4AEE-B5F7-F53D2FF58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0907" y="1431918"/>
            <a:ext cx="3859102" cy="439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971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1A8C58-06DD-40CD-A984-B3A6606718D5}"/>
              </a:ext>
            </a:extLst>
          </p:cNvPr>
          <p:cNvSpPr txBox="1"/>
          <p:nvPr/>
        </p:nvSpPr>
        <p:spPr>
          <a:xfrm>
            <a:off x="885371" y="812800"/>
            <a:ext cx="953588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dirty="0"/>
              <a:t>Michael, P. 2008. Public Health in Wales: A Brief History. Welsh Government Assembly</a:t>
            </a:r>
          </a:p>
          <a:p>
            <a:r>
              <a:rPr lang="en-GB" dirty="0"/>
              <a:t>Ceredigion.gov.uk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Images</a:t>
            </a:r>
          </a:p>
          <a:p>
            <a:r>
              <a:rPr lang="en-GB" dirty="0"/>
              <a:t>Slide 3- Coflein, Google Maps, </a:t>
            </a:r>
            <a:r>
              <a:rPr lang="en-GB" dirty="0" err="1"/>
              <a:t>Westwalescottages</a:t>
            </a:r>
            <a:endParaRPr lang="en-GB" dirty="0"/>
          </a:p>
          <a:p>
            <a:r>
              <a:rPr lang="en-GB" dirty="0"/>
              <a:t>Slide 4- Google Maps</a:t>
            </a:r>
          </a:p>
          <a:p>
            <a:r>
              <a:rPr lang="en-GB" dirty="0"/>
              <a:t>Slide 5- J. Morgan</a:t>
            </a:r>
          </a:p>
          <a:p>
            <a:r>
              <a:rPr lang="en-GB" dirty="0"/>
              <a:t>Slide 6- J. Morgan</a:t>
            </a:r>
          </a:p>
          <a:p>
            <a:r>
              <a:rPr lang="en-GB" dirty="0"/>
              <a:t>Slide 7- Google Maps &amp; J. Morgan</a:t>
            </a:r>
          </a:p>
          <a:p>
            <a:r>
              <a:rPr lang="en-GB" dirty="0"/>
              <a:t>Slide 8- Michael, P. 2008</a:t>
            </a:r>
          </a:p>
          <a:p>
            <a:r>
              <a:rPr lang="en-GB" dirty="0"/>
              <a:t>Slide 9. J. Morgan &amp; Coflein</a:t>
            </a:r>
          </a:p>
          <a:p>
            <a:r>
              <a:rPr lang="en-GB" dirty="0"/>
              <a:t>Slide 10- Ceredigion.gov.uk &amp; </a:t>
            </a:r>
            <a:r>
              <a:rPr lang="en-GB" dirty="0" err="1"/>
              <a:t>J.Morgan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15566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32</TotalTime>
  <Words>173</Words>
  <Application>Microsoft Office PowerPoint</Application>
  <PresentationFormat>Widescreen</PresentationFormat>
  <Paragraphs>50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Old English Text MT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4</cp:revision>
  <dcterms:created xsi:type="dcterms:W3CDTF">2018-01-15T22:02:37Z</dcterms:created>
  <dcterms:modified xsi:type="dcterms:W3CDTF">2018-01-15T22:35:26Z</dcterms:modified>
</cp:coreProperties>
</file>