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1" r:id="rId5"/>
    <p:sldId id="262" r:id="rId6"/>
    <p:sldId id="263" r:id="rId7"/>
    <p:sldId id="260"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81" d="100"/>
          <a:sy n="81" d="100"/>
        </p:scale>
        <p:origin x="90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22DBDB-13FF-4A0A-9B2B-3472DB1B8BBA}"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3B4B8E53-EA82-4F30-A9E4-A356D41D153B}">
      <dgm:prSet/>
      <dgm:spPr/>
      <dgm:t>
        <a:bodyPr/>
        <a:lstStyle/>
        <a:p>
          <a:pPr>
            <a:defRPr cap="all"/>
          </a:pPr>
          <a:r>
            <a:rPr lang="en-US" dirty="0"/>
            <a:t>The Most surprising was..</a:t>
          </a:r>
        </a:p>
        <a:p>
          <a:pPr>
            <a:defRPr cap="all"/>
          </a:pPr>
          <a:endParaRPr lang="en-US" dirty="0"/>
        </a:p>
        <a:p>
          <a:pPr>
            <a:defRPr cap="all"/>
          </a:pPr>
          <a:r>
            <a:rPr lang="en-US" dirty="0"/>
            <a:t> -how useful the skills I have learned in my course have been for my placement </a:t>
          </a:r>
        </a:p>
        <a:p>
          <a:pPr>
            <a:defRPr cap="all"/>
          </a:pPr>
          <a:r>
            <a:rPr lang="en-US" dirty="0"/>
            <a:t>-how important my job is.</a:t>
          </a:r>
        </a:p>
        <a:p>
          <a:pPr>
            <a:defRPr cap="all"/>
          </a:pPr>
          <a:endParaRPr lang="en-US" dirty="0"/>
        </a:p>
      </dgm:t>
    </dgm:pt>
    <dgm:pt modelId="{01081A13-60CF-4283-9649-FE61D94F9829}" type="parTrans" cxnId="{4F8D8C1A-606F-440B-A067-11101AC47868}">
      <dgm:prSet/>
      <dgm:spPr/>
      <dgm:t>
        <a:bodyPr/>
        <a:lstStyle/>
        <a:p>
          <a:endParaRPr lang="en-US"/>
        </a:p>
      </dgm:t>
    </dgm:pt>
    <dgm:pt modelId="{C548EE87-2B00-4615-9A31-BF9F0248B9B2}" type="sibTrans" cxnId="{4F8D8C1A-606F-440B-A067-11101AC47868}">
      <dgm:prSet phldrT="1"/>
      <dgm:spPr/>
      <dgm:t>
        <a:bodyPr/>
        <a:lstStyle/>
        <a:p>
          <a:r>
            <a:rPr lang="en-US"/>
            <a:t>1</a:t>
          </a:r>
        </a:p>
      </dgm:t>
    </dgm:pt>
    <dgm:pt modelId="{3813F3AB-51F6-477B-8408-5D5A63E6DD1F}">
      <dgm:prSet/>
      <dgm:spPr/>
      <dgm:t>
        <a:bodyPr/>
        <a:lstStyle/>
        <a:p>
          <a:pPr>
            <a:defRPr cap="all"/>
          </a:pPr>
          <a:r>
            <a:rPr lang="en-US" dirty="0"/>
            <a:t>The Most challenging part was..</a:t>
          </a:r>
        </a:p>
        <a:p>
          <a:pPr>
            <a:defRPr cap="all"/>
          </a:pPr>
          <a:endParaRPr lang="en-US" dirty="0"/>
        </a:p>
        <a:p>
          <a:pPr>
            <a:defRPr cap="all"/>
          </a:pPr>
          <a:r>
            <a:rPr lang="en-US" dirty="0"/>
            <a:t> -moving around to different houses a lot and meeting so many different service users.</a:t>
          </a:r>
        </a:p>
        <a:p>
          <a:pPr>
            <a:defRPr cap="all"/>
          </a:pPr>
          <a:r>
            <a:rPr lang="en-US" dirty="0"/>
            <a:t>-dealing with violent behaviors.</a:t>
          </a:r>
        </a:p>
      </dgm:t>
    </dgm:pt>
    <dgm:pt modelId="{D19B58AA-72AA-4F23-BC56-9565FB68188A}" type="parTrans" cxnId="{CA003DDE-8D18-44B3-88E8-8709A9AB897E}">
      <dgm:prSet/>
      <dgm:spPr/>
      <dgm:t>
        <a:bodyPr/>
        <a:lstStyle/>
        <a:p>
          <a:endParaRPr lang="en-US"/>
        </a:p>
      </dgm:t>
    </dgm:pt>
    <dgm:pt modelId="{6838E6A5-97EA-434E-8ACC-73F6D7FD856C}" type="sibTrans" cxnId="{CA003DDE-8D18-44B3-88E8-8709A9AB897E}">
      <dgm:prSet phldrT="2"/>
      <dgm:spPr/>
      <dgm:t>
        <a:bodyPr/>
        <a:lstStyle/>
        <a:p>
          <a:r>
            <a:rPr lang="en-US"/>
            <a:t>2</a:t>
          </a:r>
        </a:p>
      </dgm:t>
    </dgm:pt>
    <dgm:pt modelId="{410A73CA-1CE9-4F42-9282-839A629BA707}" type="pres">
      <dgm:prSet presAssocID="{8422DBDB-13FF-4A0A-9B2B-3472DB1B8BBA}" presName="Name0" presStyleCnt="0">
        <dgm:presLayoutVars>
          <dgm:animLvl val="lvl"/>
          <dgm:resizeHandles val="exact"/>
        </dgm:presLayoutVars>
      </dgm:prSet>
      <dgm:spPr/>
    </dgm:pt>
    <dgm:pt modelId="{9B4F4232-4AD5-4C02-913D-6DB77D37CBD5}" type="pres">
      <dgm:prSet presAssocID="{3B4B8E53-EA82-4F30-A9E4-A356D41D153B}" presName="compositeNode" presStyleCnt="0">
        <dgm:presLayoutVars>
          <dgm:bulletEnabled val="1"/>
        </dgm:presLayoutVars>
      </dgm:prSet>
      <dgm:spPr/>
    </dgm:pt>
    <dgm:pt modelId="{1975C4D0-3B9F-49D1-9971-AEC8C939400A}" type="pres">
      <dgm:prSet presAssocID="{3B4B8E53-EA82-4F30-A9E4-A356D41D153B}" presName="bgRect" presStyleLbl="bgAccFollowNode1" presStyleIdx="0" presStyleCnt="2"/>
      <dgm:spPr/>
    </dgm:pt>
    <dgm:pt modelId="{0EA96F33-23B9-4DA8-9B0D-AA8C5A9D611C}" type="pres">
      <dgm:prSet presAssocID="{C548EE87-2B00-4615-9A31-BF9F0248B9B2}" presName="sibTransNodeCircle" presStyleLbl="alignNode1" presStyleIdx="0" presStyleCnt="4">
        <dgm:presLayoutVars>
          <dgm:chMax val="0"/>
          <dgm:bulletEnabled/>
        </dgm:presLayoutVars>
      </dgm:prSet>
      <dgm:spPr/>
    </dgm:pt>
    <dgm:pt modelId="{2418C417-FF2D-4082-8929-FEF42A546568}" type="pres">
      <dgm:prSet presAssocID="{3B4B8E53-EA82-4F30-A9E4-A356D41D153B}" presName="bottomLine" presStyleLbl="alignNode1" presStyleIdx="1" presStyleCnt="4">
        <dgm:presLayoutVars/>
      </dgm:prSet>
      <dgm:spPr/>
    </dgm:pt>
    <dgm:pt modelId="{DEDF4B6E-B7E8-4830-B647-9BDCBB6DC6CD}" type="pres">
      <dgm:prSet presAssocID="{3B4B8E53-EA82-4F30-A9E4-A356D41D153B}" presName="nodeText" presStyleLbl="bgAccFollowNode1" presStyleIdx="0" presStyleCnt="2">
        <dgm:presLayoutVars>
          <dgm:bulletEnabled val="1"/>
        </dgm:presLayoutVars>
      </dgm:prSet>
      <dgm:spPr/>
    </dgm:pt>
    <dgm:pt modelId="{FD55D440-281A-4E80-AC7B-14C9D561BA31}" type="pres">
      <dgm:prSet presAssocID="{C548EE87-2B00-4615-9A31-BF9F0248B9B2}" presName="sibTrans" presStyleCnt="0"/>
      <dgm:spPr/>
    </dgm:pt>
    <dgm:pt modelId="{866E5ED6-C23A-4689-BCB0-227C441FABAD}" type="pres">
      <dgm:prSet presAssocID="{3813F3AB-51F6-477B-8408-5D5A63E6DD1F}" presName="compositeNode" presStyleCnt="0">
        <dgm:presLayoutVars>
          <dgm:bulletEnabled val="1"/>
        </dgm:presLayoutVars>
      </dgm:prSet>
      <dgm:spPr/>
    </dgm:pt>
    <dgm:pt modelId="{5A2172E4-3A54-4815-87FA-D8BC71E1A65C}" type="pres">
      <dgm:prSet presAssocID="{3813F3AB-51F6-477B-8408-5D5A63E6DD1F}" presName="bgRect" presStyleLbl="bgAccFollowNode1" presStyleIdx="1" presStyleCnt="2"/>
      <dgm:spPr/>
    </dgm:pt>
    <dgm:pt modelId="{B000748F-01CB-446F-B010-83B0679834AA}" type="pres">
      <dgm:prSet presAssocID="{6838E6A5-97EA-434E-8ACC-73F6D7FD856C}" presName="sibTransNodeCircle" presStyleLbl="alignNode1" presStyleIdx="2" presStyleCnt="4">
        <dgm:presLayoutVars>
          <dgm:chMax val="0"/>
          <dgm:bulletEnabled/>
        </dgm:presLayoutVars>
      </dgm:prSet>
      <dgm:spPr/>
    </dgm:pt>
    <dgm:pt modelId="{0BEEA5F3-D960-4FEE-9654-79154E965C51}" type="pres">
      <dgm:prSet presAssocID="{3813F3AB-51F6-477B-8408-5D5A63E6DD1F}" presName="bottomLine" presStyleLbl="alignNode1" presStyleIdx="3" presStyleCnt="4">
        <dgm:presLayoutVars/>
      </dgm:prSet>
      <dgm:spPr/>
    </dgm:pt>
    <dgm:pt modelId="{A5D4EE93-9914-4405-A14F-CC1216A166B3}" type="pres">
      <dgm:prSet presAssocID="{3813F3AB-51F6-477B-8408-5D5A63E6DD1F}" presName="nodeText" presStyleLbl="bgAccFollowNode1" presStyleIdx="1" presStyleCnt="2">
        <dgm:presLayoutVars>
          <dgm:bulletEnabled val="1"/>
        </dgm:presLayoutVars>
      </dgm:prSet>
      <dgm:spPr/>
    </dgm:pt>
  </dgm:ptLst>
  <dgm:cxnLst>
    <dgm:cxn modelId="{4F8D8C1A-606F-440B-A067-11101AC47868}" srcId="{8422DBDB-13FF-4A0A-9B2B-3472DB1B8BBA}" destId="{3B4B8E53-EA82-4F30-A9E4-A356D41D153B}" srcOrd="0" destOrd="0" parTransId="{01081A13-60CF-4283-9649-FE61D94F9829}" sibTransId="{C548EE87-2B00-4615-9A31-BF9F0248B9B2}"/>
    <dgm:cxn modelId="{56B4F71C-1917-437E-BC92-3C8D12A03C20}" type="presOf" srcId="{C548EE87-2B00-4615-9A31-BF9F0248B9B2}" destId="{0EA96F33-23B9-4DA8-9B0D-AA8C5A9D611C}" srcOrd="0" destOrd="0" presId="urn:microsoft.com/office/officeart/2016/7/layout/BasicLinearProcessNumbered"/>
    <dgm:cxn modelId="{0C0C9728-A680-4D6D-BE2C-1AA0502489BA}" type="presOf" srcId="{3B4B8E53-EA82-4F30-A9E4-A356D41D153B}" destId="{1975C4D0-3B9F-49D1-9971-AEC8C939400A}" srcOrd="0" destOrd="0" presId="urn:microsoft.com/office/officeart/2016/7/layout/BasicLinearProcessNumbered"/>
    <dgm:cxn modelId="{C0F9407F-72B9-4681-A639-83F2CAC23820}" type="presOf" srcId="{3B4B8E53-EA82-4F30-A9E4-A356D41D153B}" destId="{DEDF4B6E-B7E8-4830-B647-9BDCBB6DC6CD}" srcOrd="1" destOrd="0" presId="urn:microsoft.com/office/officeart/2016/7/layout/BasicLinearProcessNumbered"/>
    <dgm:cxn modelId="{0F9EEEB5-BBB9-4552-8F92-F1E139B26E3F}" type="presOf" srcId="{3813F3AB-51F6-477B-8408-5D5A63E6DD1F}" destId="{5A2172E4-3A54-4815-87FA-D8BC71E1A65C}" srcOrd="0" destOrd="0" presId="urn:microsoft.com/office/officeart/2016/7/layout/BasicLinearProcessNumbered"/>
    <dgm:cxn modelId="{83B402D3-2CE3-464D-AB46-35AA8CD0D0B5}" type="presOf" srcId="{3813F3AB-51F6-477B-8408-5D5A63E6DD1F}" destId="{A5D4EE93-9914-4405-A14F-CC1216A166B3}" srcOrd="1" destOrd="0" presId="urn:microsoft.com/office/officeart/2016/7/layout/BasicLinearProcessNumbered"/>
    <dgm:cxn modelId="{B4E79ED4-3F97-4C66-B239-FEC92C039ED3}" type="presOf" srcId="{6838E6A5-97EA-434E-8ACC-73F6D7FD856C}" destId="{B000748F-01CB-446F-B010-83B0679834AA}" srcOrd="0" destOrd="0" presId="urn:microsoft.com/office/officeart/2016/7/layout/BasicLinearProcessNumbered"/>
    <dgm:cxn modelId="{CA003DDE-8D18-44B3-88E8-8709A9AB897E}" srcId="{8422DBDB-13FF-4A0A-9B2B-3472DB1B8BBA}" destId="{3813F3AB-51F6-477B-8408-5D5A63E6DD1F}" srcOrd="1" destOrd="0" parTransId="{D19B58AA-72AA-4F23-BC56-9565FB68188A}" sibTransId="{6838E6A5-97EA-434E-8ACC-73F6D7FD856C}"/>
    <dgm:cxn modelId="{A45680F9-84E4-49E9-B7B3-F0EDEC06113A}" type="presOf" srcId="{8422DBDB-13FF-4A0A-9B2B-3472DB1B8BBA}" destId="{410A73CA-1CE9-4F42-9282-839A629BA707}" srcOrd="0" destOrd="0" presId="urn:microsoft.com/office/officeart/2016/7/layout/BasicLinearProcessNumbered"/>
    <dgm:cxn modelId="{FFBB034D-5706-4A9C-BDEF-1E698BCA0601}" type="presParOf" srcId="{410A73CA-1CE9-4F42-9282-839A629BA707}" destId="{9B4F4232-4AD5-4C02-913D-6DB77D37CBD5}" srcOrd="0" destOrd="0" presId="urn:microsoft.com/office/officeart/2016/7/layout/BasicLinearProcessNumbered"/>
    <dgm:cxn modelId="{AF1181CC-54CF-4857-BBBD-FF254F6F9944}" type="presParOf" srcId="{9B4F4232-4AD5-4C02-913D-6DB77D37CBD5}" destId="{1975C4D0-3B9F-49D1-9971-AEC8C939400A}" srcOrd="0" destOrd="0" presId="urn:microsoft.com/office/officeart/2016/7/layout/BasicLinearProcessNumbered"/>
    <dgm:cxn modelId="{035E4DAE-9773-49E7-ABC5-99A2A56E6DAC}" type="presParOf" srcId="{9B4F4232-4AD5-4C02-913D-6DB77D37CBD5}" destId="{0EA96F33-23B9-4DA8-9B0D-AA8C5A9D611C}" srcOrd="1" destOrd="0" presId="urn:microsoft.com/office/officeart/2016/7/layout/BasicLinearProcessNumbered"/>
    <dgm:cxn modelId="{2FF5E7DF-B859-47CD-9454-0B6E95161ED0}" type="presParOf" srcId="{9B4F4232-4AD5-4C02-913D-6DB77D37CBD5}" destId="{2418C417-FF2D-4082-8929-FEF42A546568}" srcOrd="2" destOrd="0" presId="urn:microsoft.com/office/officeart/2016/7/layout/BasicLinearProcessNumbered"/>
    <dgm:cxn modelId="{4D22F5C5-9B12-494E-B03A-345165C40DD6}" type="presParOf" srcId="{9B4F4232-4AD5-4C02-913D-6DB77D37CBD5}" destId="{DEDF4B6E-B7E8-4830-B647-9BDCBB6DC6CD}" srcOrd="3" destOrd="0" presId="urn:microsoft.com/office/officeart/2016/7/layout/BasicLinearProcessNumbered"/>
    <dgm:cxn modelId="{25900AB2-DD7A-460C-8348-3C4CCCCC835C}" type="presParOf" srcId="{410A73CA-1CE9-4F42-9282-839A629BA707}" destId="{FD55D440-281A-4E80-AC7B-14C9D561BA31}" srcOrd="1" destOrd="0" presId="urn:microsoft.com/office/officeart/2016/7/layout/BasicLinearProcessNumbered"/>
    <dgm:cxn modelId="{07265074-1413-4E83-B662-D23A767600EB}" type="presParOf" srcId="{410A73CA-1CE9-4F42-9282-839A629BA707}" destId="{866E5ED6-C23A-4689-BCB0-227C441FABAD}" srcOrd="2" destOrd="0" presId="urn:microsoft.com/office/officeart/2016/7/layout/BasicLinearProcessNumbered"/>
    <dgm:cxn modelId="{BBAA5119-B714-4E45-BE1A-0986F706BB58}" type="presParOf" srcId="{866E5ED6-C23A-4689-BCB0-227C441FABAD}" destId="{5A2172E4-3A54-4815-87FA-D8BC71E1A65C}" srcOrd="0" destOrd="0" presId="urn:microsoft.com/office/officeart/2016/7/layout/BasicLinearProcessNumbered"/>
    <dgm:cxn modelId="{060C9098-4D5A-455F-8043-35322E68B336}" type="presParOf" srcId="{866E5ED6-C23A-4689-BCB0-227C441FABAD}" destId="{B000748F-01CB-446F-B010-83B0679834AA}" srcOrd="1" destOrd="0" presId="urn:microsoft.com/office/officeart/2016/7/layout/BasicLinearProcessNumbered"/>
    <dgm:cxn modelId="{3FF18E7B-D9FB-428E-A792-84AE209B90D5}" type="presParOf" srcId="{866E5ED6-C23A-4689-BCB0-227C441FABAD}" destId="{0BEEA5F3-D960-4FEE-9654-79154E965C51}" srcOrd="2" destOrd="0" presId="urn:microsoft.com/office/officeart/2016/7/layout/BasicLinearProcessNumbered"/>
    <dgm:cxn modelId="{A2E22251-B72E-40B8-AE84-6CC639A2092E}" type="presParOf" srcId="{866E5ED6-C23A-4689-BCB0-227C441FABAD}" destId="{A5D4EE93-9914-4405-A14F-CC1216A166B3}"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EDE650-957A-4909-97CD-8952DD49295F}"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0CF15A6F-DACB-42FE-865D-457980E4A73B}">
      <dgm:prSet/>
      <dgm:spPr/>
      <dgm:t>
        <a:bodyPr/>
        <a:lstStyle/>
        <a:p>
          <a:r>
            <a:rPr lang="en-US"/>
            <a:t>Finding out more about the characteristics of the individuals learning difficulties and learn about effective strategies on how to support them</a:t>
          </a:r>
        </a:p>
      </dgm:t>
    </dgm:pt>
    <dgm:pt modelId="{DBB61B28-FF68-4EC5-9AE3-1BB83273711A}" type="parTrans" cxnId="{1F63EC14-8A5E-4964-AA51-64841F7D878A}">
      <dgm:prSet/>
      <dgm:spPr/>
      <dgm:t>
        <a:bodyPr/>
        <a:lstStyle/>
        <a:p>
          <a:endParaRPr lang="en-US"/>
        </a:p>
      </dgm:t>
    </dgm:pt>
    <dgm:pt modelId="{92674A5D-79BA-49EF-822D-E9EBDC8C89CE}" type="sibTrans" cxnId="{1F63EC14-8A5E-4964-AA51-64841F7D878A}">
      <dgm:prSet phldrT="1" phldr="0"/>
      <dgm:spPr/>
      <dgm:t>
        <a:bodyPr/>
        <a:lstStyle/>
        <a:p>
          <a:r>
            <a:rPr lang="en-US"/>
            <a:t>1</a:t>
          </a:r>
        </a:p>
      </dgm:t>
    </dgm:pt>
    <dgm:pt modelId="{5070967C-E2F5-4CBA-983F-B160920A54A9}">
      <dgm:prSet/>
      <dgm:spPr/>
      <dgm:t>
        <a:bodyPr/>
        <a:lstStyle/>
        <a:p>
          <a:r>
            <a:rPr lang="en-US" dirty="0"/>
            <a:t>Learning how to handle violent situations properly </a:t>
          </a:r>
        </a:p>
      </dgm:t>
    </dgm:pt>
    <dgm:pt modelId="{9066CCD8-CEE0-4E39-88CF-1F4E1489A12B}" type="parTrans" cxnId="{CC0BD9FF-7FEC-402C-A892-1B185C517AAB}">
      <dgm:prSet/>
      <dgm:spPr/>
      <dgm:t>
        <a:bodyPr/>
        <a:lstStyle/>
        <a:p>
          <a:endParaRPr lang="en-US"/>
        </a:p>
      </dgm:t>
    </dgm:pt>
    <dgm:pt modelId="{0CC520C9-ACE6-4DCE-8921-B5E9FF1BBC2C}" type="sibTrans" cxnId="{CC0BD9FF-7FEC-402C-A892-1B185C517AAB}">
      <dgm:prSet phldrT="2" phldr="0"/>
      <dgm:spPr/>
      <dgm:t>
        <a:bodyPr/>
        <a:lstStyle/>
        <a:p>
          <a:r>
            <a:rPr lang="en-US"/>
            <a:t>2</a:t>
          </a:r>
        </a:p>
      </dgm:t>
    </dgm:pt>
    <dgm:pt modelId="{86869EE5-A4CF-49C1-BB65-A17E6B6956B6}" type="pres">
      <dgm:prSet presAssocID="{6AEDE650-957A-4909-97CD-8952DD49295F}" presName="Name0" presStyleCnt="0">
        <dgm:presLayoutVars>
          <dgm:animLvl val="lvl"/>
          <dgm:resizeHandles val="exact"/>
        </dgm:presLayoutVars>
      </dgm:prSet>
      <dgm:spPr/>
    </dgm:pt>
    <dgm:pt modelId="{732D193D-4777-4FFC-8DEF-AD68D5FBE507}" type="pres">
      <dgm:prSet presAssocID="{0CF15A6F-DACB-42FE-865D-457980E4A73B}" presName="compositeNode" presStyleCnt="0">
        <dgm:presLayoutVars>
          <dgm:bulletEnabled val="1"/>
        </dgm:presLayoutVars>
      </dgm:prSet>
      <dgm:spPr/>
    </dgm:pt>
    <dgm:pt modelId="{76F8CF5B-A2ED-4A3B-B4E8-CDD083233AE6}" type="pres">
      <dgm:prSet presAssocID="{0CF15A6F-DACB-42FE-865D-457980E4A73B}" presName="bgRect" presStyleLbl="bgAccFollowNode1" presStyleIdx="0" presStyleCnt="2"/>
      <dgm:spPr/>
    </dgm:pt>
    <dgm:pt modelId="{DBD9E285-BBE3-4F7D-9FB2-F05FF1F9A94C}" type="pres">
      <dgm:prSet presAssocID="{92674A5D-79BA-49EF-822D-E9EBDC8C89CE}" presName="sibTransNodeCircle" presStyleLbl="alignNode1" presStyleIdx="0" presStyleCnt="4">
        <dgm:presLayoutVars>
          <dgm:chMax val="0"/>
          <dgm:bulletEnabled/>
        </dgm:presLayoutVars>
      </dgm:prSet>
      <dgm:spPr/>
    </dgm:pt>
    <dgm:pt modelId="{E6622C0B-1085-43AC-AA63-5C54975B9E53}" type="pres">
      <dgm:prSet presAssocID="{0CF15A6F-DACB-42FE-865D-457980E4A73B}" presName="bottomLine" presStyleLbl="alignNode1" presStyleIdx="1" presStyleCnt="4">
        <dgm:presLayoutVars/>
      </dgm:prSet>
      <dgm:spPr/>
    </dgm:pt>
    <dgm:pt modelId="{28DEE541-559C-48F0-8FAB-05BCD69C19F2}" type="pres">
      <dgm:prSet presAssocID="{0CF15A6F-DACB-42FE-865D-457980E4A73B}" presName="nodeText" presStyleLbl="bgAccFollowNode1" presStyleIdx="0" presStyleCnt="2">
        <dgm:presLayoutVars>
          <dgm:bulletEnabled val="1"/>
        </dgm:presLayoutVars>
      </dgm:prSet>
      <dgm:spPr/>
    </dgm:pt>
    <dgm:pt modelId="{B108D2E5-BFC7-4F0A-9CD3-A2683998D9A9}" type="pres">
      <dgm:prSet presAssocID="{92674A5D-79BA-49EF-822D-E9EBDC8C89CE}" presName="sibTrans" presStyleCnt="0"/>
      <dgm:spPr/>
    </dgm:pt>
    <dgm:pt modelId="{2175B563-2A8C-4D79-9DDC-EED2F32CB12B}" type="pres">
      <dgm:prSet presAssocID="{5070967C-E2F5-4CBA-983F-B160920A54A9}" presName="compositeNode" presStyleCnt="0">
        <dgm:presLayoutVars>
          <dgm:bulletEnabled val="1"/>
        </dgm:presLayoutVars>
      </dgm:prSet>
      <dgm:spPr/>
    </dgm:pt>
    <dgm:pt modelId="{14BC0172-FC04-4B17-BC1E-C3B5DC12F80E}" type="pres">
      <dgm:prSet presAssocID="{5070967C-E2F5-4CBA-983F-B160920A54A9}" presName="bgRect" presStyleLbl="bgAccFollowNode1" presStyleIdx="1" presStyleCnt="2"/>
      <dgm:spPr/>
    </dgm:pt>
    <dgm:pt modelId="{5CAB405F-BD04-475E-A8E8-8C10157015BD}" type="pres">
      <dgm:prSet presAssocID="{0CC520C9-ACE6-4DCE-8921-B5E9FF1BBC2C}" presName="sibTransNodeCircle" presStyleLbl="alignNode1" presStyleIdx="2" presStyleCnt="4">
        <dgm:presLayoutVars>
          <dgm:chMax val="0"/>
          <dgm:bulletEnabled/>
        </dgm:presLayoutVars>
      </dgm:prSet>
      <dgm:spPr/>
    </dgm:pt>
    <dgm:pt modelId="{3466EF70-F702-41BA-A6AA-F688D9A1F251}" type="pres">
      <dgm:prSet presAssocID="{5070967C-E2F5-4CBA-983F-B160920A54A9}" presName="bottomLine" presStyleLbl="alignNode1" presStyleIdx="3" presStyleCnt="4">
        <dgm:presLayoutVars/>
      </dgm:prSet>
      <dgm:spPr/>
    </dgm:pt>
    <dgm:pt modelId="{07FE0FE9-6BC2-4EB1-B3CA-60B19D0CC47B}" type="pres">
      <dgm:prSet presAssocID="{5070967C-E2F5-4CBA-983F-B160920A54A9}" presName="nodeText" presStyleLbl="bgAccFollowNode1" presStyleIdx="1" presStyleCnt="2">
        <dgm:presLayoutVars>
          <dgm:bulletEnabled val="1"/>
        </dgm:presLayoutVars>
      </dgm:prSet>
      <dgm:spPr/>
    </dgm:pt>
  </dgm:ptLst>
  <dgm:cxnLst>
    <dgm:cxn modelId="{1F63EC14-8A5E-4964-AA51-64841F7D878A}" srcId="{6AEDE650-957A-4909-97CD-8952DD49295F}" destId="{0CF15A6F-DACB-42FE-865D-457980E4A73B}" srcOrd="0" destOrd="0" parTransId="{DBB61B28-FF68-4EC5-9AE3-1BB83273711A}" sibTransId="{92674A5D-79BA-49EF-822D-E9EBDC8C89CE}"/>
    <dgm:cxn modelId="{0DDB581E-A26D-4871-AA1B-E29DE8953964}" type="presOf" srcId="{0CF15A6F-DACB-42FE-865D-457980E4A73B}" destId="{76F8CF5B-A2ED-4A3B-B4E8-CDD083233AE6}" srcOrd="0" destOrd="0" presId="urn:microsoft.com/office/officeart/2016/7/layout/BasicLinearProcessNumbered"/>
    <dgm:cxn modelId="{8EFB1C2D-9DEF-4034-86F8-4F57015C191A}" type="presOf" srcId="{5070967C-E2F5-4CBA-983F-B160920A54A9}" destId="{07FE0FE9-6BC2-4EB1-B3CA-60B19D0CC47B}" srcOrd="1" destOrd="0" presId="urn:microsoft.com/office/officeart/2016/7/layout/BasicLinearProcessNumbered"/>
    <dgm:cxn modelId="{80BF0377-24BC-4FD6-9364-4593751A044B}" type="presOf" srcId="{6AEDE650-957A-4909-97CD-8952DD49295F}" destId="{86869EE5-A4CF-49C1-BB65-A17E6B6956B6}" srcOrd="0" destOrd="0" presId="urn:microsoft.com/office/officeart/2016/7/layout/BasicLinearProcessNumbered"/>
    <dgm:cxn modelId="{AE8648A1-EB52-4E33-B238-CCF9AB95BE22}" type="presOf" srcId="{5070967C-E2F5-4CBA-983F-B160920A54A9}" destId="{14BC0172-FC04-4B17-BC1E-C3B5DC12F80E}" srcOrd="0" destOrd="0" presId="urn:microsoft.com/office/officeart/2016/7/layout/BasicLinearProcessNumbered"/>
    <dgm:cxn modelId="{85877FDA-2799-4A93-90A2-8177D33FE878}" type="presOf" srcId="{0CC520C9-ACE6-4DCE-8921-B5E9FF1BBC2C}" destId="{5CAB405F-BD04-475E-A8E8-8C10157015BD}" srcOrd="0" destOrd="0" presId="urn:microsoft.com/office/officeart/2016/7/layout/BasicLinearProcessNumbered"/>
    <dgm:cxn modelId="{C6D4C3F1-0E51-467F-8598-F6B1CDAC19F9}" type="presOf" srcId="{92674A5D-79BA-49EF-822D-E9EBDC8C89CE}" destId="{DBD9E285-BBE3-4F7D-9FB2-F05FF1F9A94C}" srcOrd="0" destOrd="0" presId="urn:microsoft.com/office/officeart/2016/7/layout/BasicLinearProcessNumbered"/>
    <dgm:cxn modelId="{CC0BD9FF-7FEC-402C-A892-1B185C517AAB}" srcId="{6AEDE650-957A-4909-97CD-8952DD49295F}" destId="{5070967C-E2F5-4CBA-983F-B160920A54A9}" srcOrd="1" destOrd="0" parTransId="{9066CCD8-CEE0-4E39-88CF-1F4E1489A12B}" sibTransId="{0CC520C9-ACE6-4DCE-8921-B5E9FF1BBC2C}"/>
    <dgm:cxn modelId="{B522E7FF-E24E-4283-AF4F-BA0B911AFD40}" type="presOf" srcId="{0CF15A6F-DACB-42FE-865D-457980E4A73B}" destId="{28DEE541-559C-48F0-8FAB-05BCD69C19F2}" srcOrd="1" destOrd="0" presId="urn:microsoft.com/office/officeart/2016/7/layout/BasicLinearProcessNumbered"/>
    <dgm:cxn modelId="{20825561-1C09-4343-A569-AFEE53DD18CF}" type="presParOf" srcId="{86869EE5-A4CF-49C1-BB65-A17E6B6956B6}" destId="{732D193D-4777-4FFC-8DEF-AD68D5FBE507}" srcOrd="0" destOrd="0" presId="urn:microsoft.com/office/officeart/2016/7/layout/BasicLinearProcessNumbered"/>
    <dgm:cxn modelId="{F4BBAEB4-6FD5-4FA5-BDED-A4CA33281F5E}" type="presParOf" srcId="{732D193D-4777-4FFC-8DEF-AD68D5FBE507}" destId="{76F8CF5B-A2ED-4A3B-B4E8-CDD083233AE6}" srcOrd="0" destOrd="0" presId="urn:microsoft.com/office/officeart/2016/7/layout/BasicLinearProcessNumbered"/>
    <dgm:cxn modelId="{63D0E0B1-8F93-41DF-AB20-4A6749944FCC}" type="presParOf" srcId="{732D193D-4777-4FFC-8DEF-AD68D5FBE507}" destId="{DBD9E285-BBE3-4F7D-9FB2-F05FF1F9A94C}" srcOrd="1" destOrd="0" presId="urn:microsoft.com/office/officeart/2016/7/layout/BasicLinearProcessNumbered"/>
    <dgm:cxn modelId="{7051856A-ED3B-40FA-B3AC-890A002F7823}" type="presParOf" srcId="{732D193D-4777-4FFC-8DEF-AD68D5FBE507}" destId="{E6622C0B-1085-43AC-AA63-5C54975B9E53}" srcOrd="2" destOrd="0" presId="urn:microsoft.com/office/officeart/2016/7/layout/BasicLinearProcessNumbered"/>
    <dgm:cxn modelId="{03E97053-4F17-425A-BB7A-FDA66E42E90D}" type="presParOf" srcId="{732D193D-4777-4FFC-8DEF-AD68D5FBE507}" destId="{28DEE541-559C-48F0-8FAB-05BCD69C19F2}" srcOrd="3" destOrd="0" presId="urn:microsoft.com/office/officeart/2016/7/layout/BasicLinearProcessNumbered"/>
    <dgm:cxn modelId="{50534BA1-23DC-4F24-91BD-4AF28BA378BD}" type="presParOf" srcId="{86869EE5-A4CF-49C1-BB65-A17E6B6956B6}" destId="{B108D2E5-BFC7-4F0A-9CD3-A2683998D9A9}" srcOrd="1" destOrd="0" presId="urn:microsoft.com/office/officeart/2016/7/layout/BasicLinearProcessNumbered"/>
    <dgm:cxn modelId="{0A09C106-4621-4052-852C-926B553E9C65}" type="presParOf" srcId="{86869EE5-A4CF-49C1-BB65-A17E6B6956B6}" destId="{2175B563-2A8C-4D79-9DDC-EED2F32CB12B}" srcOrd="2" destOrd="0" presId="urn:microsoft.com/office/officeart/2016/7/layout/BasicLinearProcessNumbered"/>
    <dgm:cxn modelId="{0B450568-5F13-4E44-A06B-5D97B50513EA}" type="presParOf" srcId="{2175B563-2A8C-4D79-9DDC-EED2F32CB12B}" destId="{14BC0172-FC04-4B17-BC1E-C3B5DC12F80E}" srcOrd="0" destOrd="0" presId="urn:microsoft.com/office/officeart/2016/7/layout/BasicLinearProcessNumbered"/>
    <dgm:cxn modelId="{B0F52AA8-330E-432D-BD98-2CF8DA9E1D3E}" type="presParOf" srcId="{2175B563-2A8C-4D79-9DDC-EED2F32CB12B}" destId="{5CAB405F-BD04-475E-A8E8-8C10157015BD}" srcOrd="1" destOrd="0" presId="urn:microsoft.com/office/officeart/2016/7/layout/BasicLinearProcessNumbered"/>
    <dgm:cxn modelId="{BCAF7ADA-2CD1-4D2E-AD68-C469B73BA714}" type="presParOf" srcId="{2175B563-2A8C-4D79-9DDC-EED2F32CB12B}" destId="{3466EF70-F702-41BA-A6AA-F688D9A1F251}" srcOrd="2" destOrd="0" presId="urn:microsoft.com/office/officeart/2016/7/layout/BasicLinearProcessNumbered"/>
    <dgm:cxn modelId="{4FD12040-1828-44F2-80CE-7441C1E4DC2E}" type="presParOf" srcId="{2175B563-2A8C-4D79-9DDC-EED2F32CB12B}" destId="{07FE0FE9-6BC2-4EB1-B3CA-60B19D0CC47B}"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DAEBE0-7059-4FB8-A043-C2A5B2A7A82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BCCD449-6540-471A-A72E-F05B4EADB9C6}">
      <dgm:prSet/>
      <dgm:spPr/>
      <dgm:t>
        <a:bodyPr/>
        <a:lstStyle/>
        <a:p>
          <a:r>
            <a:rPr lang="en-US" dirty="0"/>
            <a:t>Examples of my problem solving are….</a:t>
          </a:r>
        </a:p>
      </dgm:t>
    </dgm:pt>
    <dgm:pt modelId="{E4B43B46-EA4F-4B05-909F-4C047F3C0EBF}" type="parTrans" cxnId="{A7A08539-CFEA-4C8F-8E62-F7D2FF030053}">
      <dgm:prSet/>
      <dgm:spPr/>
      <dgm:t>
        <a:bodyPr/>
        <a:lstStyle/>
        <a:p>
          <a:endParaRPr lang="en-US"/>
        </a:p>
      </dgm:t>
    </dgm:pt>
    <dgm:pt modelId="{EC4C3AA8-FE11-468E-8D80-79C34155058A}" type="sibTrans" cxnId="{A7A08539-CFEA-4C8F-8E62-F7D2FF030053}">
      <dgm:prSet/>
      <dgm:spPr/>
      <dgm:t>
        <a:bodyPr/>
        <a:lstStyle/>
        <a:p>
          <a:endParaRPr lang="en-US"/>
        </a:p>
      </dgm:t>
    </dgm:pt>
    <dgm:pt modelId="{BBBF724D-E3FB-48D7-91B2-2EB97BAB89D5}">
      <dgm:prSet/>
      <dgm:spPr/>
      <dgm:t>
        <a:bodyPr/>
        <a:lstStyle/>
        <a:p>
          <a:r>
            <a:rPr lang="en-US" dirty="0"/>
            <a:t> Examples of when I used my knowledge are...</a:t>
          </a:r>
        </a:p>
      </dgm:t>
    </dgm:pt>
    <dgm:pt modelId="{9EF8B83B-41D9-4B1C-AC73-EEA649E9D03C}" type="parTrans" cxnId="{24617CC4-5158-46AD-9B84-AA99B51D7876}">
      <dgm:prSet/>
      <dgm:spPr/>
      <dgm:t>
        <a:bodyPr/>
        <a:lstStyle/>
        <a:p>
          <a:endParaRPr lang="en-US"/>
        </a:p>
      </dgm:t>
    </dgm:pt>
    <dgm:pt modelId="{07F31B8A-1F6E-482A-B732-ED8ED4608C77}" type="sibTrans" cxnId="{24617CC4-5158-46AD-9B84-AA99B51D7876}">
      <dgm:prSet/>
      <dgm:spPr/>
      <dgm:t>
        <a:bodyPr/>
        <a:lstStyle/>
        <a:p>
          <a:endParaRPr lang="en-US"/>
        </a:p>
      </dgm:t>
    </dgm:pt>
    <dgm:pt modelId="{A319D18F-D758-4CEC-B4EB-618E3252AFBA}">
      <dgm:prSet/>
      <dgm:spPr/>
      <dgm:t>
        <a:bodyPr/>
        <a:lstStyle/>
        <a:p>
          <a:r>
            <a:rPr lang="en-US" dirty="0"/>
            <a:t> Examples of when I was given/took responsibility are... </a:t>
          </a:r>
        </a:p>
      </dgm:t>
    </dgm:pt>
    <dgm:pt modelId="{B911B2FC-1551-4CC9-929E-92E2A1AD23EA}" type="parTrans" cxnId="{4B0CDCD3-E6F0-4E11-8454-A0E0A86605F3}">
      <dgm:prSet/>
      <dgm:spPr/>
      <dgm:t>
        <a:bodyPr/>
        <a:lstStyle/>
        <a:p>
          <a:endParaRPr lang="en-US"/>
        </a:p>
      </dgm:t>
    </dgm:pt>
    <dgm:pt modelId="{1BBCEBC7-572E-4D1F-AF55-C9E351D71422}" type="sibTrans" cxnId="{4B0CDCD3-E6F0-4E11-8454-A0E0A86605F3}">
      <dgm:prSet/>
      <dgm:spPr/>
      <dgm:t>
        <a:bodyPr/>
        <a:lstStyle/>
        <a:p>
          <a:endParaRPr lang="en-US"/>
        </a:p>
      </dgm:t>
    </dgm:pt>
    <dgm:pt modelId="{43E79E7D-3597-4054-914C-0BE6C88126F3}">
      <dgm:prSet/>
      <dgm:spPr/>
      <dgm:t>
        <a:bodyPr/>
        <a:lstStyle/>
        <a:p>
          <a:r>
            <a:rPr lang="en-US" dirty="0"/>
            <a:t> Examples of my proactive approach to the project are…</a:t>
          </a:r>
        </a:p>
      </dgm:t>
    </dgm:pt>
    <dgm:pt modelId="{93FB340A-F4D9-4F15-9688-20DD3772FA64}" type="parTrans" cxnId="{92BD3135-8024-416C-BFB8-2B8FFA753FF3}">
      <dgm:prSet/>
      <dgm:spPr/>
      <dgm:t>
        <a:bodyPr/>
        <a:lstStyle/>
        <a:p>
          <a:endParaRPr lang="en-US"/>
        </a:p>
      </dgm:t>
    </dgm:pt>
    <dgm:pt modelId="{8A0D7EBC-32C9-4052-A627-FF23BE6CAEFF}" type="sibTrans" cxnId="{92BD3135-8024-416C-BFB8-2B8FFA753FF3}">
      <dgm:prSet/>
      <dgm:spPr/>
      <dgm:t>
        <a:bodyPr/>
        <a:lstStyle/>
        <a:p>
          <a:endParaRPr lang="en-US"/>
        </a:p>
      </dgm:t>
    </dgm:pt>
    <dgm:pt modelId="{1BD51E22-19CB-4F9F-9B0D-1D750B5D5AE7}" type="pres">
      <dgm:prSet presAssocID="{68DAEBE0-7059-4FB8-A043-C2A5B2A7A827}" presName="linear" presStyleCnt="0">
        <dgm:presLayoutVars>
          <dgm:animLvl val="lvl"/>
          <dgm:resizeHandles val="exact"/>
        </dgm:presLayoutVars>
      </dgm:prSet>
      <dgm:spPr/>
    </dgm:pt>
    <dgm:pt modelId="{8FCDB92D-0059-4A43-8A58-58EF74982C0E}" type="pres">
      <dgm:prSet presAssocID="{7BCCD449-6540-471A-A72E-F05B4EADB9C6}" presName="parentText" presStyleLbl="node1" presStyleIdx="0" presStyleCnt="4">
        <dgm:presLayoutVars>
          <dgm:chMax val="0"/>
          <dgm:bulletEnabled val="1"/>
        </dgm:presLayoutVars>
      </dgm:prSet>
      <dgm:spPr/>
    </dgm:pt>
    <dgm:pt modelId="{21D1C210-CC71-424B-8086-888688B6FF4F}" type="pres">
      <dgm:prSet presAssocID="{EC4C3AA8-FE11-468E-8D80-79C34155058A}" presName="spacer" presStyleCnt="0"/>
      <dgm:spPr/>
    </dgm:pt>
    <dgm:pt modelId="{C5BFD162-42DD-43B2-AC3D-1F029557FD41}" type="pres">
      <dgm:prSet presAssocID="{BBBF724D-E3FB-48D7-91B2-2EB97BAB89D5}" presName="parentText" presStyleLbl="node1" presStyleIdx="1" presStyleCnt="4">
        <dgm:presLayoutVars>
          <dgm:chMax val="0"/>
          <dgm:bulletEnabled val="1"/>
        </dgm:presLayoutVars>
      </dgm:prSet>
      <dgm:spPr/>
    </dgm:pt>
    <dgm:pt modelId="{09E2F084-E08B-414C-8E6E-208551577A21}" type="pres">
      <dgm:prSet presAssocID="{07F31B8A-1F6E-482A-B732-ED8ED4608C77}" presName="spacer" presStyleCnt="0"/>
      <dgm:spPr/>
    </dgm:pt>
    <dgm:pt modelId="{E551AA0D-5691-485A-8B2F-84A33A4B740B}" type="pres">
      <dgm:prSet presAssocID="{A319D18F-D758-4CEC-B4EB-618E3252AFBA}" presName="parentText" presStyleLbl="node1" presStyleIdx="2" presStyleCnt="4">
        <dgm:presLayoutVars>
          <dgm:chMax val="0"/>
          <dgm:bulletEnabled val="1"/>
        </dgm:presLayoutVars>
      </dgm:prSet>
      <dgm:spPr/>
    </dgm:pt>
    <dgm:pt modelId="{F4D452A2-758B-436A-831A-78DA1B7FA417}" type="pres">
      <dgm:prSet presAssocID="{1BBCEBC7-572E-4D1F-AF55-C9E351D71422}" presName="spacer" presStyleCnt="0"/>
      <dgm:spPr/>
    </dgm:pt>
    <dgm:pt modelId="{250B8500-6E11-4496-9C6E-8A56E5E6978A}" type="pres">
      <dgm:prSet presAssocID="{43E79E7D-3597-4054-914C-0BE6C88126F3}" presName="parentText" presStyleLbl="node1" presStyleIdx="3" presStyleCnt="4">
        <dgm:presLayoutVars>
          <dgm:chMax val="0"/>
          <dgm:bulletEnabled val="1"/>
        </dgm:presLayoutVars>
      </dgm:prSet>
      <dgm:spPr/>
    </dgm:pt>
  </dgm:ptLst>
  <dgm:cxnLst>
    <dgm:cxn modelId="{92BD3135-8024-416C-BFB8-2B8FFA753FF3}" srcId="{68DAEBE0-7059-4FB8-A043-C2A5B2A7A827}" destId="{43E79E7D-3597-4054-914C-0BE6C88126F3}" srcOrd="3" destOrd="0" parTransId="{93FB340A-F4D9-4F15-9688-20DD3772FA64}" sibTransId="{8A0D7EBC-32C9-4052-A627-FF23BE6CAEFF}"/>
    <dgm:cxn modelId="{A7A08539-CFEA-4C8F-8E62-F7D2FF030053}" srcId="{68DAEBE0-7059-4FB8-A043-C2A5B2A7A827}" destId="{7BCCD449-6540-471A-A72E-F05B4EADB9C6}" srcOrd="0" destOrd="0" parTransId="{E4B43B46-EA4F-4B05-909F-4C047F3C0EBF}" sibTransId="{EC4C3AA8-FE11-468E-8D80-79C34155058A}"/>
    <dgm:cxn modelId="{6C07C081-3C57-4ED5-A397-49833510B0C1}" type="presOf" srcId="{43E79E7D-3597-4054-914C-0BE6C88126F3}" destId="{250B8500-6E11-4496-9C6E-8A56E5E6978A}" srcOrd="0" destOrd="0" presId="urn:microsoft.com/office/officeart/2005/8/layout/vList2"/>
    <dgm:cxn modelId="{16D48E8B-3379-42A7-A0AF-9BC21F8A419F}" type="presOf" srcId="{BBBF724D-E3FB-48D7-91B2-2EB97BAB89D5}" destId="{C5BFD162-42DD-43B2-AC3D-1F029557FD41}" srcOrd="0" destOrd="0" presId="urn:microsoft.com/office/officeart/2005/8/layout/vList2"/>
    <dgm:cxn modelId="{E90947A7-AB27-41E9-B55E-583A409512E8}" type="presOf" srcId="{7BCCD449-6540-471A-A72E-F05B4EADB9C6}" destId="{8FCDB92D-0059-4A43-8A58-58EF74982C0E}" srcOrd="0" destOrd="0" presId="urn:microsoft.com/office/officeart/2005/8/layout/vList2"/>
    <dgm:cxn modelId="{A2ED73BC-8926-47C7-97BC-A810E47DBAF6}" type="presOf" srcId="{68DAEBE0-7059-4FB8-A043-C2A5B2A7A827}" destId="{1BD51E22-19CB-4F9F-9B0D-1D750B5D5AE7}" srcOrd="0" destOrd="0" presId="urn:microsoft.com/office/officeart/2005/8/layout/vList2"/>
    <dgm:cxn modelId="{24617CC4-5158-46AD-9B84-AA99B51D7876}" srcId="{68DAEBE0-7059-4FB8-A043-C2A5B2A7A827}" destId="{BBBF724D-E3FB-48D7-91B2-2EB97BAB89D5}" srcOrd="1" destOrd="0" parTransId="{9EF8B83B-41D9-4B1C-AC73-EEA649E9D03C}" sibTransId="{07F31B8A-1F6E-482A-B732-ED8ED4608C77}"/>
    <dgm:cxn modelId="{D7B2D6D0-9AFD-4EDC-B1C3-C17643986637}" type="presOf" srcId="{A319D18F-D758-4CEC-B4EB-618E3252AFBA}" destId="{E551AA0D-5691-485A-8B2F-84A33A4B740B}" srcOrd="0" destOrd="0" presId="urn:microsoft.com/office/officeart/2005/8/layout/vList2"/>
    <dgm:cxn modelId="{4B0CDCD3-E6F0-4E11-8454-A0E0A86605F3}" srcId="{68DAEBE0-7059-4FB8-A043-C2A5B2A7A827}" destId="{A319D18F-D758-4CEC-B4EB-618E3252AFBA}" srcOrd="2" destOrd="0" parTransId="{B911B2FC-1551-4CC9-929E-92E2A1AD23EA}" sibTransId="{1BBCEBC7-572E-4D1F-AF55-C9E351D71422}"/>
    <dgm:cxn modelId="{912728B2-CFDB-4662-9AD1-5B7296AD18C8}" type="presParOf" srcId="{1BD51E22-19CB-4F9F-9B0D-1D750B5D5AE7}" destId="{8FCDB92D-0059-4A43-8A58-58EF74982C0E}" srcOrd="0" destOrd="0" presId="urn:microsoft.com/office/officeart/2005/8/layout/vList2"/>
    <dgm:cxn modelId="{0792041D-CD48-4A1E-B29E-50A6D7434B51}" type="presParOf" srcId="{1BD51E22-19CB-4F9F-9B0D-1D750B5D5AE7}" destId="{21D1C210-CC71-424B-8086-888688B6FF4F}" srcOrd="1" destOrd="0" presId="urn:microsoft.com/office/officeart/2005/8/layout/vList2"/>
    <dgm:cxn modelId="{53CD60A5-C493-43C9-BF53-72B969F3323E}" type="presParOf" srcId="{1BD51E22-19CB-4F9F-9B0D-1D750B5D5AE7}" destId="{C5BFD162-42DD-43B2-AC3D-1F029557FD41}" srcOrd="2" destOrd="0" presId="urn:microsoft.com/office/officeart/2005/8/layout/vList2"/>
    <dgm:cxn modelId="{FC3CD979-1A3A-490F-99BC-9A5BDA321CE0}" type="presParOf" srcId="{1BD51E22-19CB-4F9F-9B0D-1D750B5D5AE7}" destId="{09E2F084-E08B-414C-8E6E-208551577A21}" srcOrd="3" destOrd="0" presId="urn:microsoft.com/office/officeart/2005/8/layout/vList2"/>
    <dgm:cxn modelId="{5EF3D315-BC60-4FEE-B269-0AF8340A8BF8}" type="presParOf" srcId="{1BD51E22-19CB-4F9F-9B0D-1D750B5D5AE7}" destId="{E551AA0D-5691-485A-8B2F-84A33A4B740B}" srcOrd="4" destOrd="0" presId="urn:microsoft.com/office/officeart/2005/8/layout/vList2"/>
    <dgm:cxn modelId="{CAE206CC-EEB9-465D-A0D0-6DAE0E6C0967}" type="presParOf" srcId="{1BD51E22-19CB-4F9F-9B0D-1D750B5D5AE7}" destId="{F4D452A2-758B-436A-831A-78DA1B7FA417}" srcOrd="5" destOrd="0" presId="urn:microsoft.com/office/officeart/2005/8/layout/vList2"/>
    <dgm:cxn modelId="{BB0D2A0E-0DFE-4091-B9FA-18F091CE958C}" type="presParOf" srcId="{1BD51E22-19CB-4F9F-9B0D-1D750B5D5AE7}" destId="{250B8500-6E11-4496-9C6E-8A56E5E6978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43A397-01A8-42FF-86FA-C889C41BD9F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732129CD-98A7-4394-A0DB-C69FA382DF16}">
      <dgm:prSet/>
      <dgm:spPr/>
      <dgm:t>
        <a:bodyPr/>
        <a:lstStyle/>
        <a:p>
          <a:r>
            <a:rPr lang="en-GB" dirty="0"/>
            <a:t>A high level of patience and emotional resilience.</a:t>
          </a:r>
          <a:endParaRPr lang="en-US" dirty="0"/>
        </a:p>
      </dgm:t>
    </dgm:pt>
    <dgm:pt modelId="{10FD35DB-CC9D-43D6-9E80-34F8221C6BB4}" type="parTrans" cxnId="{2C65E77C-D7F8-4C51-BD3C-22B751D9F679}">
      <dgm:prSet/>
      <dgm:spPr/>
      <dgm:t>
        <a:bodyPr/>
        <a:lstStyle/>
        <a:p>
          <a:endParaRPr lang="en-US"/>
        </a:p>
      </dgm:t>
    </dgm:pt>
    <dgm:pt modelId="{3C4EF83F-FA87-49A0-9268-0E87A23428EF}" type="sibTrans" cxnId="{2C65E77C-D7F8-4C51-BD3C-22B751D9F679}">
      <dgm:prSet/>
      <dgm:spPr/>
      <dgm:t>
        <a:bodyPr/>
        <a:lstStyle/>
        <a:p>
          <a:endParaRPr lang="en-US"/>
        </a:p>
      </dgm:t>
    </dgm:pt>
    <dgm:pt modelId="{87C5A5F1-ADA5-4E4F-90B8-15CF7EB30D5E}">
      <dgm:prSet/>
      <dgm:spPr/>
      <dgm:t>
        <a:bodyPr/>
        <a:lstStyle/>
        <a:p>
          <a:r>
            <a:rPr lang="en-GB"/>
            <a:t>Empathy</a:t>
          </a:r>
          <a:endParaRPr lang="en-US"/>
        </a:p>
      </dgm:t>
    </dgm:pt>
    <dgm:pt modelId="{FA6917E6-5CA2-4DD5-B8E6-E5A6E34C2958}" type="parTrans" cxnId="{A2A7F73E-AFDE-49A9-8E2A-416F2863B62F}">
      <dgm:prSet/>
      <dgm:spPr/>
      <dgm:t>
        <a:bodyPr/>
        <a:lstStyle/>
        <a:p>
          <a:endParaRPr lang="en-US"/>
        </a:p>
      </dgm:t>
    </dgm:pt>
    <dgm:pt modelId="{043D64E7-5BBC-4C11-8A87-D29588FD848E}" type="sibTrans" cxnId="{A2A7F73E-AFDE-49A9-8E2A-416F2863B62F}">
      <dgm:prSet/>
      <dgm:spPr/>
      <dgm:t>
        <a:bodyPr/>
        <a:lstStyle/>
        <a:p>
          <a:endParaRPr lang="en-US"/>
        </a:p>
      </dgm:t>
    </dgm:pt>
    <dgm:pt modelId="{13438EB3-0DD0-4DB7-B15C-1732D59E9C08}">
      <dgm:prSet/>
      <dgm:spPr/>
      <dgm:t>
        <a:bodyPr/>
        <a:lstStyle/>
        <a:p>
          <a:r>
            <a:rPr lang="en-GB"/>
            <a:t>A non-judgemental attitude </a:t>
          </a:r>
          <a:endParaRPr lang="en-US"/>
        </a:p>
      </dgm:t>
    </dgm:pt>
    <dgm:pt modelId="{17EF98A5-2A70-4BC2-A9FF-52BFA4A3F24C}" type="parTrans" cxnId="{EE7FF925-E79E-49B6-8B64-31D0F83EE19C}">
      <dgm:prSet/>
      <dgm:spPr/>
      <dgm:t>
        <a:bodyPr/>
        <a:lstStyle/>
        <a:p>
          <a:endParaRPr lang="en-US"/>
        </a:p>
      </dgm:t>
    </dgm:pt>
    <dgm:pt modelId="{30D6F2E6-6A76-461A-98DF-DFAA8EB838E9}" type="sibTrans" cxnId="{EE7FF925-E79E-49B6-8B64-31D0F83EE19C}">
      <dgm:prSet/>
      <dgm:spPr/>
      <dgm:t>
        <a:bodyPr/>
        <a:lstStyle/>
        <a:p>
          <a:endParaRPr lang="en-US"/>
        </a:p>
      </dgm:t>
    </dgm:pt>
    <dgm:pt modelId="{8FA2ADA8-DF42-4DB6-97BE-B51C0A786BFC}">
      <dgm:prSet/>
      <dgm:spPr/>
      <dgm:t>
        <a:bodyPr/>
        <a:lstStyle/>
        <a:p>
          <a:r>
            <a:rPr lang="en-GB"/>
            <a:t>Time management </a:t>
          </a:r>
          <a:endParaRPr lang="en-US"/>
        </a:p>
      </dgm:t>
    </dgm:pt>
    <dgm:pt modelId="{F4DA722A-AA9D-47F7-B87D-D66FE0B3D8CB}" type="parTrans" cxnId="{133D100A-2E03-45D7-903F-D700C8FFEE5B}">
      <dgm:prSet/>
      <dgm:spPr/>
      <dgm:t>
        <a:bodyPr/>
        <a:lstStyle/>
        <a:p>
          <a:endParaRPr lang="en-US"/>
        </a:p>
      </dgm:t>
    </dgm:pt>
    <dgm:pt modelId="{F983B652-2B4E-47F7-91B7-99854A589E71}" type="sibTrans" cxnId="{133D100A-2E03-45D7-903F-D700C8FFEE5B}">
      <dgm:prSet/>
      <dgm:spPr/>
      <dgm:t>
        <a:bodyPr/>
        <a:lstStyle/>
        <a:p>
          <a:endParaRPr lang="en-US"/>
        </a:p>
      </dgm:t>
    </dgm:pt>
    <dgm:pt modelId="{53F7A2EB-F4D3-4C25-B725-BFB515A3D4F8}">
      <dgm:prSet/>
      <dgm:spPr/>
      <dgm:t>
        <a:bodyPr/>
        <a:lstStyle/>
        <a:p>
          <a:r>
            <a:rPr lang="en-GB"/>
            <a:t>An interest in helping other people, </a:t>
          </a:r>
          <a:endParaRPr lang="en-US"/>
        </a:p>
      </dgm:t>
    </dgm:pt>
    <dgm:pt modelId="{286D9858-C732-4433-B5BB-A73744228CE2}" type="parTrans" cxnId="{6F08FF8D-35DF-432D-AE87-B50F7DE18395}">
      <dgm:prSet/>
      <dgm:spPr/>
      <dgm:t>
        <a:bodyPr/>
        <a:lstStyle/>
        <a:p>
          <a:endParaRPr lang="en-US"/>
        </a:p>
      </dgm:t>
    </dgm:pt>
    <dgm:pt modelId="{DEB9B95A-C8F0-484C-BB0A-E1C9A9C96C81}" type="sibTrans" cxnId="{6F08FF8D-35DF-432D-AE87-B50F7DE18395}">
      <dgm:prSet/>
      <dgm:spPr/>
      <dgm:t>
        <a:bodyPr/>
        <a:lstStyle/>
        <a:p>
          <a:endParaRPr lang="en-US"/>
        </a:p>
      </dgm:t>
    </dgm:pt>
    <dgm:pt modelId="{D8DF7AAC-73EC-441A-8128-E9010AC80CBB}">
      <dgm:prSet/>
      <dgm:spPr/>
      <dgm:t>
        <a:bodyPr/>
        <a:lstStyle/>
        <a:p>
          <a:r>
            <a:rPr lang="en-GB"/>
            <a:t>Listening skills</a:t>
          </a:r>
          <a:endParaRPr lang="en-US"/>
        </a:p>
      </dgm:t>
    </dgm:pt>
    <dgm:pt modelId="{F1A265AE-B050-4C41-93A1-F63405D66AA3}" type="parTrans" cxnId="{52DF16FF-83D3-423C-AA1E-0D21ADB7BC04}">
      <dgm:prSet/>
      <dgm:spPr/>
      <dgm:t>
        <a:bodyPr/>
        <a:lstStyle/>
        <a:p>
          <a:endParaRPr lang="en-US"/>
        </a:p>
      </dgm:t>
    </dgm:pt>
    <dgm:pt modelId="{AA48032E-39AB-4BD8-AE02-4B65E5C5D890}" type="sibTrans" cxnId="{52DF16FF-83D3-423C-AA1E-0D21ADB7BC04}">
      <dgm:prSet/>
      <dgm:spPr/>
      <dgm:t>
        <a:bodyPr/>
        <a:lstStyle/>
        <a:p>
          <a:endParaRPr lang="en-US"/>
        </a:p>
      </dgm:t>
    </dgm:pt>
    <dgm:pt modelId="{48FFA9D9-1096-4371-917B-366729444237}">
      <dgm:prSet/>
      <dgm:spPr/>
      <dgm:t>
        <a:bodyPr/>
        <a:lstStyle/>
        <a:p>
          <a:r>
            <a:rPr lang="en-GB"/>
            <a:t>Communication skills</a:t>
          </a:r>
          <a:endParaRPr lang="en-US"/>
        </a:p>
      </dgm:t>
    </dgm:pt>
    <dgm:pt modelId="{88F1A7DE-4193-4697-BC0E-1E78E2344B96}" type="parTrans" cxnId="{77839C14-5067-4882-9AB1-564B02AD8CCD}">
      <dgm:prSet/>
      <dgm:spPr/>
      <dgm:t>
        <a:bodyPr/>
        <a:lstStyle/>
        <a:p>
          <a:endParaRPr lang="en-US"/>
        </a:p>
      </dgm:t>
    </dgm:pt>
    <dgm:pt modelId="{ECB95B51-6F35-4212-A0CF-5DAD37AE9B8B}" type="sibTrans" cxnId="{77839C14-5067-4882-9AB1-564B02AD8CCD}">
      <dgm:prSet/>
      <dgm:spPr/>
      <dgm:t>
        <a:bodyPr/>
        <a:lstStyle/>
        <a:p>
          <a:endParaRPr lang="en-US"/>
        </a:p>
      </dgm:t>
    </dgm:pt>
    <dgm:pt modelId="{C0BBBBAF-CCB2-42C2-94FF-6F80DC949A38}">
      <dgm:prSet/>
      <dgm:spPr/>
      <dgm:t>
        <a:bodyPr/>
        <a:lstStyle/>
        <a:p>
          <a:r>
            <a:rPr lang="en-GB"/>
            <a:t>Have an interest in helping people</a:t>
          </a:r>
          <a:endParaRPr lang="en-US"/>
        </a:p>
      </dgm:t>
    </dgm:pt>
    <dgm:pt modelId="{36AAECBF-CE94-4727-9023-E1F3B755DD2B}" type="parTrans" cxnId="{04446F74-BFD2-4467-8436-790072FDA545}">
      <dgm:prSet/>
      <dgm:spPr/>
      <dgm:t>
        <a:bodyPr/>
        <a:lstStyle/>
        <a:p>
          <a:endParaRPr lang="en-US"/>
        </a:p>
      </dgm:t>
    </dgm:pt>
    <dgm:pt modelId="{20774041-9483-4BE0-ACE7-498E98D372F9}" type="sibTrans" cxnId="{04446F74-BFD2-4467-8436-790072FDA545}">
      <dgm:prSet/>
      <dgm:spPr/>
      <dgm:t>
        <a:bodyPr/>
        <a:lstStyle/>
        <a:p>
          <a:endParaRPr lang="en-US"/>
        </a:p>
      </dgm:t>
    </dgm:pt>
    <dgm:pt modelId="{8EDBD310-CE2F-4DB9-A7E7-DDC26487E98C}">
      <dgm:prSet/>
      <dgm:spPr/>
      <dgm:t>
        <a:bodyPr/>
        <a:lstStyle/>
        <a:p>
          <a:r>
            <a:rPr lang="en-GB"/>
            <a:t>Maintaining confidentiality </a:t>
          </a:r>
          <a:endParaRPr lang="en-US"/>
        </a:p>
      </dgm:t>
    </dgm:pt>
    <dgm:pt modelId="{DCE5E444-C6DA-41CB-8180-8F6C20BC10B2}" type="parTrans" cxnId="{139AA84C-1E32-4C73-94D3-F025E2E6A0E5}">
      <dgm:prSet/>
      <dgm:spPr/>
      <dgm:t>
        <a:bodyPr/>
        <a:lstStyle/>
        <a:p>
          <a:endParaRPr lang="en-US"/>
        </a:p>
      </dgm:t>
    </dgm:pt>
    <dgm:pt modelId="{5435229C-ADA6-47A9-A640-D019345213D7}" type="sibTrans" cxnId="{139AA84C-1E32-4C73-94D3-F025E2E6A0E5}">
      <dgm:prSet/>
      <dgm:spPr/>
      <dgm:t>
        <a:bodyPr/>
        <a:lstStyle/>
        <a:p>
          <a:endParaRPr lang="en-US"/>
        </a:p>
      </dgm:t>
    </dgm:pt>
    <dgm:pt modelId="{140BCC8B-3660-4255-A9A6-217377389242}" type="pres">
      <dgm:prSet presAssocID="{1B43A397-01A8-42FF-86FA-C889C41BD9FA}" presName="diagram" presStyleCnt="0">
        <dgm:presLayoutVars>
          <dgm:dir/>
          <dgm:resizeHandles val="exact"/>
        </dgm:presLayoutVars>
      </dgm:prSet>
      <dgm:spPr/>
    </dgm:pt>
    <dgm:pt modelId="{C318E686-BBD7-429F-9D6D-9E546A86838D}" type="pres">
      <dgm:prSet presAssocID="{732129CD-98A7-4394-A0DB-C69FA382DF16}" presName="node" presStyleLbl="node1" presStyleIdx="0" presStyleCnt="9">
        <dgm:presLayoutVars>
          <dgm:bulletEnabled val="1"/>
        </dgm:presLayoutVars>
      </dgm:prSet>
      <dgm:spPr/>
    </dgm:pt>
    <dgm:pt modelId="{733BA4BA-06EE-4735-A2F1-48719BC51C08}" type="pres">
      <dgm:prSet presAssocID="{3C4EF83F-FA87-49A0-9268-0E87A23428EF}" presName="sibTrans" presStyleCnt="0"/>
      <dgm:spPr/>
    </dgm:pt>
    <dgm:pt modelId="{2EB8AAC0-4FC4-4D3D-96A0-14E15F52754D}" type="pres">
      <dgm:prSet presAssocID="{87C5A5F1-ADA5-4E4F-90B8-15CF7EB30D5E}" presName="node" presStyleLbl="node1" presStyleIdx="1" presStyleCnt="9">
        <dgm:presLayoutVars>
          <dgm:bulletEnabled val="1"/>
        </dgm:presLayoutVars>
      </dgm:prSet>
      <dgm:spPr/>
    </dgm:pt>
    <dgm:pt modelId="{B10E6A9D-970E-4E65-A227-C232E5050A1D}" type="pres">
      <dgm:prSet presAssocID="{043D64E7-5BBC-4C11-8A87-D29588FD848E}" presName="sibTrans" presStyleCnt="0"/>
      <dgm:spPr/>
    </dgm:pt>
    <dgm:pt modelId="{ED793DCA-249E-49C9-B854-AC033DB00DA4}" type="pres">
      <dgm:prSet presAssocID="{13438EB3-0DD0-4DB7-B15C-1732D59E9C08}" presName="node" presStyleLbl="node1" presStyleIdx="2" presStyleCnt="9">
        <dgm:presLayoutVars>
          <dgm:bulletEnabled val="1"/>
        </dgm:presLayoutVars>
      </dgm:prSet>
      <dgm:spPr/>
    </dgm:pt>
    <dgm:pt modelId="{EBCD9ED4-1420-492B-BB0D-93C67C75CCF8}" type="pres">
      <dgm:prSet presAssocID="{30D6F2E6-6A76-461A-98DF-DFAA8EB838E9}" presName="sibTrans" presStyleCnt="0"/>
      <dgm:spPr/>
    </dgm:pt>
    <dgm:pt modelId="{305C3ED4-7474-4BA0-8ADB-616E85D89240}" type="pres">
      <dgm:prSet presAssocID="{8FA2ADA8-DF42-4DB6-97BE-B51C0A786BFC}" presName="node" presStyleLbl="node1" presStyleIdx="3" presStyleCnt="9">
        <dgm:presLayoutVars>
          <dgm:bulletEnabled val="1"/>
        </dgm:presLayoutVars>
      </dgm:prSet>
      <dgm:spPr/>
    </dgm:pt>
    <dgm:pt modelId="{FD8C38B3-B077-44F0-92E8-BD9909766871}" type="pres">
      <dgm:prSet presAssocID="{F983B652-2B4E-47F7-91B7-99854A589E71}" presName="sibTrans" presStyleCnt="0"/>
      <dgm:spPr/>
    </dgm:pt>
    <dgm:pt modelId="{5267F7C3-39FC-4F2A-982B-A77F8C87F1AB}" type="pres">
      <dgm:prSet presAssocID="{53F7A2EB-F4D3-4C25-B725-BFB515A3D4F8}" presName="node" presStyleLbl="node1" presStyleIdx="4" presStyleCnt="9">
        <dgm:presLayoutVars>
          <dgm:bulletEnabled val="1"/>
        </dgm:presLayoutVars>
      </dgm:prSet>
      <dgm:spPr/>
    </dgm:pt>
    <dgm:pt modelId="{30506C30-9C08-48AE-9FBA-AEBE0C021ED5}" type="pres">
      <dgm:prSet presAssocID="{DEB9B95A-C8F0-484C-BB0A-E1C9A9C96C81}" presName="sibTrans" presStyleCnt="0"/>
      <dgm:spPr/>
    </dgm:pt>
    <dgm:pt modelId="{39E0DABC-7C29-47ED-A11C-12D0075A8D96}" type="pres">
      <dgm:prSet presAssocID="{D8DF7AAC-73EC-441A-8128-E9010AC80CBB}" presName="node" presStyleLbl="node1" presStyleIdx="5" presStyleCnt="9">
        <dgm:presLayoutVars>
          <dgm:bulletEnabled val="1"/>
        </dgm:presLayoutVars>
      </dgm:prSet>
      <dgm:spPr/>
    </dgm:pt>
    <dgm:pt modelId="{2DC3AFF5-DC28-40CB-B703-0B8DD14A2B18}" type="pres">
      <dgm:prSet presAssocID="{AA48032E-39AB-4BD8-AE02-4B65E5C5D890}" presName="sibTrans" presStyleCnt="0"/>
      <dgm:spPr/>
    </dgm:pt>
    <dgm:pt modelId="{9B0BCB64-3F33-4099-9A98-369658226176}" type="pres">
      <dgm:prSet presAssocID="{48FFA9D9-1096-4371-917B-366729444237}" presName="node" presStyleLbl="node1" presStyleIdx="6" presStyleCnt="9">
        <dgm:presLayoutVars>
          <dgm:bulletEnabled val="1"/>
        </dgm:presLayoutVars>
      </dgm:prSet>
      <dgm:spPr/>
    </dgm:pt>
    <dgm:pt modelId="{70B7B587-B216-4407-96A5-9EFC809C1257}" type="pres">
      <dgm:prSet presAssocID="{ECB95B51-6F35-4212-A0CF-5DAD37AE9B8B}" presName="sibTrans" presStyleCnt="0"/>
      <dgm:spPr/>
    </dgm:pt>
    <dgm:pt modelId="{75A1CD21-27F0-421A-AC2B-931AE961ED21}" type="pres">
      <dgm:prSet presAssocID="{C0BBBBAF-CCB2-42C2-94FF-6F80DC949A38}" presName="node" presStyleLbl="node1" presStyleIdx="7" presStyleCnt="9">
        <dgm:presLayoutVars>
          <dgm:bulletEnabled val="1"/>
        </dgm:presLayoutVars>
      </dgm:prSet>
      <dgm:spPr/>
    </dgm:pt>
    <dgm:pt modelId="{3BA8C0C9-7AD8-43DC-ACD5-3D7DA2960BBD}" type="pres">
      <dgm:prSet presAssocID="{20774041-9483-4BE0-ACE7-498E98D372F9}" presName="sibTrans" presStyleCnt="0"/>
      <dgm:spPr/>
    </dgm:pt>
    <dgm:pt modelId="{F2F49632-C199-46BF-8171-6EA42DC49B49}" type="pres">
      <dgm:prSet presAssocID="{8EDBD310-CE2F-4DB9-A7E7-DDC26487E98C}" presName="node" presStyleLbl="node1" presStyleIdx="8" presStyleCnt="9">
        <dgm:presLayoutVars>
          <dgm:bulletEnabled val="1"/>
        </dgm:presLayoutVars>
      </dgm:prSet>
      <dgm:spPr/>
    </dgm:pt>
  </dgm:ptLst>
  <dgm:cxnLst>
    <dgm:cxn modelId="{133D100A-2E03-45D7-903F-D700C8FFEE5B}" srcId="{1B43A397-01A8-42FF-86FA-C889C41BD9FA}" destId="{8FA2ADA8-DF42-4DB6-97BE-B51C0A786BFC}" srcOrd="3" destOrd="0" parTransId="{F4DA722A-AA9D-47F7-B87D-D66FE0B3D8CB}" sibTransId="{F983B652-2B4E-47F7-91B7-99854A589E71}"/>
    <dgm:cxn modelId="{77839C14-5067-4882-9AB1-564B02AD8CCD}" srcId="{1B43A397-01A8-42FF-86FA-C889C41BD9FA}" destId="{48FFA9D9-1096-4371-917B-366729444237}" srcOrd="6" destOrd="0" parTransId="{88F1A7DE-4193-4697-BC0E-1E78E2344B96}" sibTransId="{ECB95B51-6F35-4212-A0CF-5DAD37AE9B8B}"/>
    <dgm:cxn modelId="{C1873117-7970-478E-9F42-2D00DEF140A6}" type="presOf" srcId="{1B43A397-01A8-42FF-86FA-C889C41BD9FA}" destId="{140BCC8B-3660-4255-A9A6-217377389242}" srcOrd="0" destOrd="0" presId="urn:microsoft.com/office/officeart/2005/8/layout/default"/>
    <dgm:cxn modelId="{EE7FF925-E79E-49B6-8B64-31D0F83EE19C}" srcId="{1B43A397-01A8-42FF-86FA-C889C41BD9FA}" destId="{13438EB3-0DD0-4DB7-B15C-1732D59E9C08}" srcOrd="2" destOrd="0" parTransId="{17EF98A5-2A70-4BC2-A9FF-52BFA4A3F24C}" sibTransId="{30D6F2E6-6A76-461A-98DF-DFAA8EB838E9}"/>
    <dgm:cxn modelId="{A2A7F73E-AFDE-49A9-8E2A-416F2863B62F}" srcId="{1B43A397-01A8-42FF-86FA-C889C41BD9FA}" destId="{87C5A5F1-ADA5-4E4F-90B8-15CF7EB30D5E}" srcOrd="1" destOrd="0" parTransId="{FA6917E6-5CA2-4DD5-B8E6-E5A6E34C2958}" sibTransId="{043D64E7-5BBC-4C11-8A87-D29588FD848E}"/>
    <dgm:cxn modelId="{0CF7F844-6B5C-4505-BC19-367F776D884A}" type="presOf" srcId="{48FFA9D9-1096-4371-917B-366729444237}" destId="{9B0BCB64-3F33-4099-9A98-369658226176}" srcOrd="0" destOrd="0" presId="urn:microsoft.com/office/officeart/2005/8/layout/default"/>
    <dgm:cxn modelId="{139AA84C-1E32-4C73-94D3-F025E2E6A0E5}" srcId="{1B43A397-01A8-42FF-86FA-C889C41BD9FA}" destId="{8EDBD310-CE2F-4DB9-A7E7-DDC26487E98C}" srcOrd="8" destOrd="0" parTransId="{DCE5E444-C6DA-41CB-8180-8F6C20BC10B2}" sibTransId="{5435229C-ADA6-47A9-A640-D019345213D7}"/>
    <dgm:cxn modelId="{21B3BF4E-02E6-4E7C-986A-F88EC8E8FE63}" type="presOf" srcId="{D8DF7AAC-73EC-441A-8128-E9010AC80CBB}" destId="{39E0DABC-7C29-47ED-A11C-12D0075A8D96}" srcOrd="0" destOrd="0" presId="urn:microsoft.com/office/officeart/2005/8/layout/default"/>
    <dgm:cxn modelId="{04446F74-BFD2-4467-8436-790072FDA545}" srcId="{1B43A397-01A8-42FF-86FA-C889C41BD9FA}" destId="{C0BBBBAF-CCB2-42C2-94FF-6F80DC949A38}" srcOrd="7" destOrd="0" parTransId="{36AAECBF-CE94-4727-9023-E1F3B755DD2B}" sibTransId="{20774041-9483-4BE0-ACE7-498E98D372F9}"/>
    <dgm:cxn modelId="{D501CA75-74C4-4DFD-AB0D-43365B6B2A75}" type="presOf" srcId="{8FA2ADA8-DF42-4DB6-97BE-B51C0A786BFC}" destId="{305C3ED4-7474-4BA0-8ADB-616E85D89240}" srcOrd="0" destOrd="0" presId="urn:microsoft.com/office/officeart/2005/8/layout/default"/>
    <dgm:cxn modelId="{2C65E77C-D7F8-4C51-BD3C-22B751D9F679}" srcId="{1B43A397-01A8-42FF-86FA-C889C41BD9FA}" destId="{732129CD-98A7-4394-A0DB-C69FA382DF16}" srcOrd="0" destOrd="0" parTransId="{10FD35DB-CC9D-43D6-9E80-34F8221C6BB4}" sibTransId="{3C4EF83F-FA87-49A0-9268-0E87A23428EF}"/>
    <dgm:cxn modelId="{4CB4E185-33A4-4C5C-9D36-1991FD3D996A}" type="presOf" srcId="{53F7A2EB-F4D3-4C25-B725-BFB515A3D4F8}" destId="{5267F7C3-39FC-4F2A-982B-A77F8C87F1AB}" srcOrd="0" destOrd="0" presId="urn:microsoft.com/office/officeart/2005/8/layout/default"/>
    <dgm:cxn modelId="{DA841F8B-FD7A-4F64-93F6-063CFC97BBE2}" type="presOf" srcId="{8EDBD310-CE2F-4DB9-A7E7-DDC26487E98C}" destId="{F2F49632-C199-46BF-8171-6EA42DC49B49}" srcOrd="0" destOrd="0" presId="urn:microsoft.com/office/officeart/2005/8/layout/default"/>
    <dgm:cxn modelId="{6F08FF8D-35DF-432D-AE87-B50F7DE18395}" srcId="{1B43A397-01A8-42FF-86FA-C889C41BD9FA}" destId="{53F7A2EB-F4D3-4C25-B725-BFB515A3D4F8}" srcOrd="4" destOrd="0" parTransId="{286D9858-C732-4433-B5BB-A73744228CE2}" sibTransId="{DEB9B95A-C8F0-484C-BB0A-E1C9A9C96C81}"/>
    <dgm:cxn modelId="{D1B64390-C1CB-4964-9D3A-89952036B2B8}" type="presOf" srcId="{87C5A5F1-ADA5-4E4F-90B8-15CF7EB30D5E}" destId="{2EB8AAC0-4FC4-4D3D-96A0-14E15F52754D}" srcOrd="0" destOrd="0" presId="urn:microsoft.com/office/officeart/2005/8/layout/default"/>
    <dgm:cxn modelId="{49BBE89B-63DA-49B1-86A9-1DC98628B91D}" type="presOf" srcId="{732129CD-98A7-4394-A0DB-C69FA382DF16}" destId="{C318E686-BBD7-429F-9D6D-9E546A86838D}" srcOrd="0" destOrd="0" presId="urn:microsoft.com/office/officeart/2005/8/layout/default"/>
    <dgm:cxn modelId="{616810BE-D35E-4A5A-AD2E-6A16B1A37734}" type="presOf" srcId="{C0BBBBAF-CCB2-42C2-94FF-6F80DC949A38}" destId="{75A1CD21-27F0-421A-AC2B-931AE961ED21}" srcOrd="0" destOrd="0" presId="urn:microsoft.com/office/officeart/2005/8/layout/default"/>
    <dgm:cxn modelId="{63F92FBE-E334-4918-A6D6-C49C427293C2}" type="presOf" srcId="{13438EB3-0DD0-4DB7-B15C-1732D59E9C08}" destId="{ED793DCA-249E-49C9-B854-AC033DB00DA4}" srcOrd="0" destOrd="0" presId="urn:microsoft.com/office/officeart/2005/8/layout/default"/>
    <dgm:cxn modelId="{52DF16FF-83D3-423C-AA1E-0D21ADB7BC04}" srcId="{1B43A397-01A8-42FF-86FA-C889C41BD9FA}" destId="{D8DF7AAC-73EC-441A-8128-E9010AC80CBB}" srcOrd="5" destOrd="0" parTransId="{F1A265AE-B050-4C41-93A1-F63405D66AA3}" sibTransId="{AA48032E-39AB-4BD8-AE02-4B65E5C5D890}"/>
    <dgm:cxn modelId="{3552CA4B-7C32-49FA-8A20-F82A06EDB425}" type="presParOf" srcId="{140BCC8B-3660-4255-A9A6-217377389242}" destId="{C318E686-BBD7-429F-9D6D-9E546A86838D}" srcOrd="0" destOrd="0" presId="urn:microsoft.com/office/officeart/2005/8/layout/default"/>
    <dgm:cxn modelId="{1BCDBE21-5F51-4862-ACF5-D7B9F098F5BA}" type="presParOf" srcId="{140BCC8B-3660-4255-A9A6-217377389242}" destId="{733BA4BA-06EE-4735-A2F1-48719BC51C08}" srcOrd="1" destOrd="0" presId="urn:microsoft.com/office/officeart/2005/8/layout/default"/>
    <dgm:cxn modelId="{707919A5-0662-49DB-87AA-A09B5B1C9F9D}" type="presParOf" srcId="{140BCC8B-3660-4255-A9A6-217377389242}" destId="{2EB8AAC0-4FC4-4D3D-96A0-14E15F52754D}" srcOrd="2" destOrd="0" presId="urn:microsoft.com/office/officeart/2005/8/layout/default"/>
    <dgm:cxn modelId="{FA01D177-F89F-468A-A7DC-3775937F0FF0}" type="presParOf" srcId="{140BCC8B-3660-4255-A9A6-217377389242}" destId="{B10E6A9D-970E-4E65-A227-C232E5050A1D}" srcOrd="3" destOrd="0" presId="urn:microsoft.com/office/officeart/2005/8/layout/default"/>
    <dgm:cxn modelId="{E06DC123-DFD6-4276-8091-51841514B9E5}" type="presParOf" srcId="{140BCC8B-3660-4255-A9A6-217377389242}" destId="{ED793DCA-249E-49C9-B854-AC033DB00DA4}" srcOrd="4" destOrd="0" presId="urn:microsoft.com/office/officeart/2005/8/layout/default"/>
    <dgm:cxn modelId="{752E4535-12E5-4A05-97D1-40CDCB1E5686}" type="presParOf" srcId="{140BCC8B-3660-4255-A9A6-217377389242}" destId="{EBCD9ED4-1420-492B-BB0D-93C67C75CCF8}" srcOrd="5" destOrd="0" presId="urn:microsoft.com/office/officeart/2005/8/layout/default"/>
    <dgm:cxn modelId="{EA3872BA-779D-446C-8B26-C286430ED092}" type="presParOf" srcId="{140BCC8B-3660-4255-A9A6-217377389242}" destId="{305C3ED4-7474-4BA0-8ADB-616E85D89240}" srcOrd="6" destOrd="0" presId="urn:microsoft.com/office/officeart/2005/8/layout/default"/>
    <dgm:cxn modelId="{0C026477-EB51-4075-84DE-BC93D7850F5D}" type="presParOf" srcId="{140BCC8B-3660-4255-A9A6-217377389242}" destId="{FD8C38B3-B077-44F0-92E8-BD9909766871}" srcOrd="7" destOrd="0" presId="urn:microsoft.com/office/officeart/2005/8/layout/default"/>
    <dgm:cxn modelId="{5FAC7F60-FF6A-4770-857C-01BE40828D65}" type="presParOf" srcId="{140BCC8B-3660-4255-A9A6-217377389242}" destId="{5267F7C3-39FC-4F2A-982B-A77F8C87F1AB}" srcOrd="8" destOrd="0" presId="urn:microsoft.com/office/officeart/2005/8/layout/default"/>
    <dgm:cxn modelId="{ED27188B-B35D-4B82-A328-7B66DAD5185F}" type="presParOf" srcId="{140BCC8B-3660-4255-A9A6-217377389242}" destId="{30506C30-9C08-48AE-9FBA-AEBE0C021ED5}" srcOrd="9" destOrd="0" presId="urn:microsoft.com/office/officeart/2005/8/layout/default"/>
    <dgm:cxn modelId="{25E7FABE-637C-4126-B9CF-5BB3AC79FA3C}" type="presParOf" srcId="{140BCC8B-3660-4255-A9A6-217377389242}" destId="{39E0DABC-7C29-47ED-A11C-12D0075A8D96}" srcOrd="10" destOrd="0" presId="urn:microsoft.com/office/officeart/2005/8/layout/default"/>
    <dgm:cxn modelId="{B1F90CB6-E588-4394-B4C1-C60BCFFE3A11}" type="presParOf" srcId="{140BCC8B-3660-4255-A9A6-217377389242}" destId="{2DC3AFF5-DC28-40CB-B703-0B8DD14A2B18}" srcOrd="11" destOrd="0" presId="urn:microsoft.com/office/officeart/2005/8/layout/default"/>
    <dgm:cxn modelId="{3931910E-816D-4001-95FE-838FDCAF46A9}" type="presParOf" srcId="{140BCC8B-3660-4255-A9A6-217377389242}" destId="{9B0BCB64-3F33-4099-9A98-369658226176}" srcOrd="12" destOrd="0" presId="urn:microsoft.com/office/officeart/2005/8/layout/default"/>
    <dgm:cxn modelId="{A458E0FF-F0C9-4003-A806-F088B8930420}" type="presParOf" srcId="{140BCC8B-3660-4255-A9A6-217377389242}" destId="{70B7B587-B216-4407-96A5-9EFC809C1257}" srcOrd="13" destOrd="0" presId="urn:microsoft.com/office/officeart/2005/8/layout/default"/>
    <dgm:cxn modelId="{E9A179D1-085F-4582-BCEB-0F4ACB471167}" type="presParOf" srcId="{140BCC8B-3660-4255-A9A6-217377389242}" destId="{75A1CD21-27F0-421A-AC2B-931AE961ED21}" srcOrd="14" destOrd="0" presId="urn:microsoft.com/office/officeart/2005/8/layout/default"/>
    <dgm:cxn modelId="{6B4CFC2B-601A-4448-8526-9DA1C237CDB9}" type="presParOf" srcId="{140BCC8B-3660-4255-A9A6-217377389242}" destId="{3BA8C0C9-7AD8-43DC-ACD5-3D7DA2960BBD}" srcOrd="15" destOrd="0" presId="urn:microsoft.com/office/officeart/2005/8/layout/default"/>
    <dgm:cxn modelId="{94ABCA9C-F694-4530-A3F1-E2D614C91230}" type="presParOf" srcId="{140BCC8B-3660-4255-A9A6-217377389242}" destId="{F2F49632-C199-46BF-8171-6EA42DC49B49}"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5C4D0-3B9F-49D1-9971-AEC8C939400A}">
      <dsp:nvSpPr>
        <dsp:cNvPr id="0" name=""/>
        <dsp:cNvSpPr/>
      </dsp:nvSpPr>
      <dsp:spPr>
        <a:xfrm>
          <a:off x="804" y="0"/>
          <a:ext cx="3135657" cy="378541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468" tIns="330200" rIns="244468" bIns="330200" numCol="1" spcCol="1270" anchor="t" anchorCtr="0">
          <a:noAutofit/>
        </a:bodyPr>
        <a:lstStyle/>
        <a:p>
          <a:pPr marL="0" lvl="0" indent="0" algn="l" defTabSz="577850">
            <a:lnSpc>
              <a:spcPct val="90000"/>
            </a:lnSpc>
            <a:spcBef>
              <a:spcPct val="0"/>
            </a:spcBef>
            <a:spcAft>
              <a:spcPct val="35000"/>
            </a:spcAft>
            <a:buNone/>
            <a:defRPr cap="all"/>
          </a:pPr>
          <a:r>
            <a:rPr lang="en-US" sz="1300" kern="1200" dirty="0"/>
            <a:t>The Most surprising was..</a:t>
          </a:r>
        </a:p>
        <a:p>
          <a:pPr marL="0" lvl="0" indent="0" algn="l" defTabSz="577850">
            <a:lnSpc>
              <a:spcPct val="90000"/>
            </a:lnSpc>
            <a:spcBef>
              <a:spcPct val="0"/>
            </a:spcBef>
            <a:spcAft>
              <a:spcPct val="35000"/>
            </a:spcAft>
            <a:buNone/>
            <a:defRPr cap="all"/>
          </a:pPr>
          <a:endParaRPr lang="en-US" sz="1300" kern="1200" dirty="0"/>
        </a:p>
        <a:p>
          <a:pPr marL="0" lvl="0" indent="0" algn="l" defTabSz="577850">
            <a:lnSpc>
              <a:spcPct val="90000"/>
            </a:lnSpc>
            <a:spcBef>
              <a:spcPct val="0"/>
            </a:spcBef>
            <a:spcAft>
              <a:spcPct val="35000"/>
            </a:spcAft>
            <a:buNone/>
            <a:defRPr cap="all"/>
          </a:pPr>
          <a:r>
            <a:rPr lang="en-US" sz="1300" kern="1200" dirty="0"/>
            <a:t> -how useful the skills I have learned in my course have been for my placement </a:t>
          </a:r>
        </a:p>
        <a:p>
          <a:pPr marL="0" lvl="0" indent="0" algn="l" defTabSz="577850">
            <a:lnSpc>
              <a:spcPct val="90000"/>
            </a:lnSpc>
            <a:spcBef>
              <a:spcPct val="0"/>
            </a:spcBef>
            <a:spcAft>
              <a:spcPct val="35000"/>
            </a:spcAft>
            <a:buNone/>
            <a:defRPr cap="all"/>
          </a:pPr>
          <a:r>
            <a:rPr lang="en-US" sz="1300" kern="1200" dirty="0"/>
            <a:t>-how important my job is.</a:t>
          </a:r>
        </a:p>
        <a:p>
          <a:pPr marL="0" lvl="0" indent="0" algn="l" defTabSz="577850">
            <a:lnSpc>
              <a:spcPct val="90000"/>
            </a:lnSpc>
            <a:spcBef>
              <a:spcPct val="0"/>
            </a:spcBef>
            <a:spcAft>
              <a:spcPct val="35000"/>
            </a:spcAft>
            <a:buNone/>
            <a:defRPr cap="all"/>
          </a:pPr>
          <a:endParaRPr lang="en-US" sz="1300" kern="1200" dirty="0"/>
        </a:p>
      </dsp:txBody>
      <dsp:txXfrm>
        <a:off x="804" y="1438459"/>
        <a:ext cx="3135657" cy="2271251"/>
      </dsp:txXfrm>
    </dsp:sp>
    <dsp:sp modelId="{0EA96F33-23B9-4DA8-9B0D-AA8C5A9D611C}">
      <dsp:nvSpPr>
        <dsp:cNvPr id="0" name=""/>
        <dsp:cNvSpPr/>
      </dsp:nvSpPr>
      <dsp:spPr>
        <a:xfrm>
          <a:off x="1000819" y="378541"/>
          <a:ext cx="1135625" cy="1135625"/>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38" tIns="12700" rIns="8853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67127" y="544849"/>
        <a:ext cx="803009" cy="803009"/>
      </dsp:txXfrm>
    </dsp:sp>
    <dsp:sp modelId="{2418C417-FF2D-4082-8929-FEF42A546568}">
      <dsp:nvSpPr>
        <dsp:cNvPr id="0" name=""/>
        <dsp:cNvSpPr/>
      </dsp:nvSpPr>
      <dsp:spPr>
        <a:xfrm>
          <a:off x="804" y="3785347"/>
          <a:ext cx="3135657"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2172E4-3A54-4815-87FA-D8BC71E1A65C}">
      <dsp:nvSpPr>
        <dsp:cNvPr id="0" name=""/>
        <dsp:cNvSpPr/>
      </dsp:nvSpPr>
      <dsp:spPr>
        <a:xfrm>
          <a:off x="3450027" y="0"/>
          <a:ext cx="3135657" cy="378541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4468" tIns="330200" rIns="244468" bIns="330200" numCol="1" spcCol="1270" anchor="t" anchorCtr="0">
          <a:noAutofit/>
        </a:bodyPr>
        <a:lstStyle/>
        <a:p>
          <a:pPr marL="0" lvl="0" indent="0" algn="l" defTabSz="577850">
            <a:lnSpc>
              <a:spcPct val="90000"/>
            </a:lnSpc>
            <a:spcBef>
              <a:spcPct val="0"/>
            </a:spcBef>
            <a:spcAft>
              <a:spcPct val="35000"/>
            </a:spcAft>
            <a:buNone/>
            <a:defRPr cap="all"/>
          </a:pPr>
          <a:r>
            <a:rPr lang="en-US" sz="1300" kern="1200" dirty="0"/>
            <a:t>The Most challenging part was..</a:t>
          </a:r>
        </a:p>
        <a:p>
          <a:pPr marL="0" lvl="0" indent="0" algn="l" defTabSz="577850">
            <a:lnSpc>
              <a:spcPct val="90000"/>
            </a:lnSpc>
            <a:spcBef>
              <a:spcPct val="0"/>
            </a:spcBef>
            <a:spcAft>
              <a:spcPct val="35000"/>
            </a:spcAft>
            <a:buNone/>
            <a:defRPr cap="all"/>
          </a:pPr>
          <a:endParaRPr lang="en-US" sz="1300" kern="1200" dirty="0"/>
        </a:p>
        <a:p>
          <a:pPr marL="0" lvl="0" indent="0" algn="l" defTabSz="577850">
            <a:lnSpc>
              <a:spcPct val="90000"/>
            </a:lnSpc>
            <a:spcBef>
              <a:spcPct val="0"/>
            </a:spcBef>
            <a:spcAft>
              <a:spcPct val="35000"/>
            </a:spcAft>
            <a:buNone/>
            <a:defRPr cap="all"/>
          </a:pPr>
          <a:r>
            <a:rPr lang="en-US" sz="1300" kern="1200" dirty="0"/>
            <a:t> -moving around to different houses a lot and meeting so many different service users.</a:t>
          </a:r>
        </a:p>
        <a:p>
          <a:pPr marL="0" lvl="0" indent="0" algn="l" defTabSz="577850">
            <a:lnSpc>
              <a:spcPct val="90000"/>
            </a:lnSpc>
            <a:spcBef>
              <a:spcPct val="0"/>
            </a:spcBef>
            <a:spcAft>
              <a:spcPct val="35000"/>
            </a:spcAft>
            <a:buNone/>
            <a:defRPr cap="all"/>
          </a:pPr>
          <a:r>
            <a:rPr lang="en-US" sz="1300" kern="1200" dirty="0"/>
            <a:t>-dealing with violent behaviors.</a:t>
          </a:r>
        </a:p>
      </dsp:txBody>
      <dsp:txXfrm>
        <a:off x="3450027" y="1438459"/>
        <a:ext cx="3135657" cy="2271251"/>
      </dsp:txXfrm>
    </dsp:sp>
    <dsp:sp modelId="{B000748F-01CB-446F-B010-83B0679834AA}">
      <dsp:nvSpPr>
        <dsp:cNvPr id="0" name=""/>
        <dsp:cNvSpPr/>
      </dsp:nvSpPr>
      <dsp:spPr>
        <a:xfrm>
          <a:off x="4450043" y="378541"/>
          <a:ext cx="1135625" cy="1135625"/>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538" tIns="12700" rIns="8853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16351" y="544849"/>
        <a:ext cx="803009" cy="803009"/>
      </dsp:txXfrm>
    </dsp:sp>
    <dsp:sp modelId="{0BEEA5F3-D960-4FEE-9654-79154E965C51}">
      <dsp:nvSpPr>
        <dsp:cNvPr id="0" name=""/>
        <dsp:cNvSpPr/>
      </dsp:nvSpPr>
      <dsp:spPr>
        <a:xfrm>
          <a:off x="3450027" y="3785347"/>
          <a:ext cx="3135657"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8CF5B-A2ED-4A3B-B4E8-CDD083233AE6}">
      <dsp:nvSpPr>
        <dsp:cNvPr id="0" name=""/>
        <dsp:cNvSpPr/>
      </dsp:nvSpPr>
      <dsp:spPr>
        <a:xfrm>
          <a:off x="1333" y="0"/>
          <a:ext cx="5202457" cy="368940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5604" tIns="330200" rIns="405604" bIns="330200" numCol="1" spcCol="1270" anchor="t" anchorCtr="0">
          <a:noAutofit/>
        </a:bodyPr>
        <a:lstStyle/>
        <a:p>
          <a:pPr marL="0" lvl="0" indent="0" algn="l" defTabSz="977900">
            <a:lnSpc>
              <a:spcPct val="90000"/>
            </a:lnSpc>
            <a:spcBef>
              <a:spcPct val="0"/>
            </a:spcBef>
            <a:spcAft>
              <a:spcPct val="35000"/>
            </a:spcAft>
            <a:buNone/>
          </a:pPr>
          <a:r>
            <a:rPr lang="en-US" sz="2200" kern="1200"/>
            <a:t>Finding out more about the characteristics of the individuals learning difficulties and learn about effective strategies on how to support them</a:t>
          </a:r>
        </a:p>
      </dsp:txBody>
      <dsp:txXfrm>
        <a:off x="1333" y="1401973"/>
        <a:ext cx="5202457" cy="2213643"/>
      </dsp:txXfrm>
    </dsp:sp>
    <dsp:sp modelId="{DBD9E285-BBE3-4F7D-9FB2-F05FF1F9A94C}">
      <dsp:nvSpPr>
        <dsp:cNvPr id="0" name=""/>
        <dsp:cNvSpPr/>
      </dsp:nvSpPr>
      <dsp:spPr>
        <a:xfrm>
          <a:off x="2049152" y="368940"/>
          <a:ext cx="1106821" cy="110682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2211242" y="531030"/>
        <a:ext cx="782641" cy="782641"/>
      </dsp:txXfrm>
    </dsp:sp>
    <dsp:sp modelId="{E6622C0B-1085-43AC-AA63-5C54975B9E53}">
      <dsp:nvSpPr>
        <dsp:cNvPr id="0" name=""/>
        <dsp:cNvSpPr/>
      </dsp:nvSpPr>
      <dsp:spPr>
        <a:xfrm>
          <a:off x="1333" y="3689333"/>
          <a:ext cx="5202457"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BC0172-FC04-4B17-BC1E-C3B5DC12F80E}">
      <dsp:nvSpPr>
        <dsp:cNvPr id="0" name=""/>
        <dsp:cNvSpPr/>
      </dsp:nvSpPr>
      <dsp:spPr>
        <a:xfrm>
          <a:off x="5724037" y="0"/>
          <a:ext cx="5202457" cy="3689405"/>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5604" tIns="330200" rIns="405604" bIns="330200" numCol="1" spcCol="1270" anchor="t" anchorCtr="0">
          <a:noAutofit/>
        </a:bodyPr>
        <a:lstStyle/>
        <a:p>
          <a:pPr marL="0" lvl="0" indent="0" algn="l" defTabSz="977900">
            <a:lnSpc>
              <a:spcPct val="90000"/>
            </a:lnSpc>
            <a:spcBef>
              <a:spcPct val="0"/>
            </a:spcBef>
            <a:spcAft>
              <a:spcPct val="35000"/>
            </a:spcAft>
            <a:buNone/>
          </a:pPr>
          <a:r>
            <a:rPr lang="en-US" sz="2200" kern="1200" dirty="0"/>
            <a:t>Learning how to handle violent situations properly </a:t>
          </a:r>
        </a:p>
      </dsp:txBody>
      <dsp:txXfrm>
        <a:off x="5724037" y="1401973"/>
        <a:ext cx="5202457" cy="2213643"/>
      </dsp:txXfrm>
    </dsp:sp>
    <dsp:sp modelId="{5CAB405F-BD04-475E-A8E8-8C10157015BD}">
      <dsp:nvSpPr>
        <dsp:cNvPr id="0" name=""/>
        <dsp:cNvSpPr/>
      </dsp:nvSpPr>
      <dsp:spPr>
        <a:xfrm>
          <a:off x="7771855" y="368940"/>
          <a:ext cx="1106821" cy="1106821"/>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292" tIns="12700" rIns="86292"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7933945" y="531030"/>
        <a:ext cx="782641" cy="782641"/>
      </dsp:txXfrm>
    </dsp:sp>
    <dsp:sp modelId="{3466EF70-F702-41BA-A6AA-F688D9A1F251}">
      <dsp:nvSpPr>
        <dsp:cNvPr id="0" name=""/>
        <dsp:cNvSpPr/>
      </dsp:nvSpPr>
      <dsp:spPr>
        <a:xfrm>
          <a:off x="5724037" y="3689333"/>
          <a:ext cx="5202457"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CDB92D-0059-4A43-8A58-58EF74982C0E}">
      <dsp:nvSpPr>
        <dsp:cNvPr id="0" name=""/>
        <dsp:cNvSpPr/>
      </dsp:nvSpPr>
      <dsp:spPr>
        <a:xfrm>
          <a:off x="0" y="14552"/>
          <a:ext cx="10927829" cy="839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Examples of my problem solving are….</a:t>
          </a:r>
        </a:p>
      </dsp:txBody>
      <dsp:txXfrm>
        <a:off x="40980" y="55532"/>
        <a:ext cx="10845869" cy="757514"/>
      </dsp:txXfrm>
    </dsp:sp>
    <dsp:sp modelId="{C5BFD162-42DD-43B2-AC3D-1F029557FD41}">
      <dsp:nvSpPr>
        <dsp:cNvPr id="0" name=""/>
        <dsp:cNvSpPr/>
      </dsp:nvSpPr>
      <dsp:spPr>
        <a:xfrm>
          <a:off x="0" y="954827"/>
          <a:ext cx="10927829" cy="839474"/>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 Examples of when I used my knowledge are...</a:t>
          </a:r>
        </a:p>
      </dsp:txBody>
      <dsp:txXfrm>
        <a:off x="40980" y="995807"/>
        <a:ext cx="10845869" cy="757514"/>
      </dsp:txXfrm>
    </dsp:sp>
    <dsp:sp modelId="{E551AA0D-5691-485A-8B2F-84A33A4B740B}">
      <dsp:nvSpPr>
        <dsp:cNvPr id="0" name=""/>
        <dsp:cNvSpPr/>
      </dsp:nvSpPr>
      <dsp:spPr>
        <a:xfrm>
          <a:off x="0" y="1895102"/>
          <a:ext cx="10927829" cy="839474"/>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 Examples of when I was given/took responsibility are... </a:t>
          </a:r>
        </a:p>
      </dsp:txBody>
      <dsp:txXfrm>
        <a:off x="40980" y="1936082"/>
        <a:ext cx="10845869" cy="757514"/>
      </dsp:txXfrm>
    </dsp:sp>
    <dsp:sp modelId="{250B8500-6E11-4496-9C6E-8A56E5E6978A}">
      <dsp:nvSpPr>
        <dsp:cNvPr id="0" name=""/>
        <dsp:cNvSpPr/>
      </dsp:nvSpPr>
      <dsp:spPr>
        <a:xfrm>
          <a:off x="0" y="2835377"/>
          <a:ext cx="10927829" cy="8394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t> Examples of my proactive approach to the project are…</a:t>
          </a:r>
        </a:p>
      </dsp:txBody>
      <dsp:txXfrm>
        <a:off x="40980" y="2876357"/>
        <a:ext cx="10845869" cy="7575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8E686-BBD7-429F-9D6D-9E546A86838D}">
      <dsp:nvSpPr>
        <dsp:cNvPr id="0" name=""/>
        <dsp:cNvSpPr/>
      </dsp:nvSpPr>
      <dsp:spPr>
        <a:xfrm>
          <a:off x="3735" y="530214"/>
          <a:ext cx="2022288" cy="1213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 high level of patience and emotional resilience.</a:t>
          </a:r>
          <a:endParaRPr lang="en-US" sz="1900" kern="1200" dirty="0"/>
        </a:p>
      </dsp:txBody>
      <dsp:txXfrm>
        <a:off x="3735" y="530214"/>
        <a:ext cx="2022288" cy="1213373"/>
      </dsp:txXfrm>
    </dsp:sp>
    <dsp:sp modelId="{2EB8AAC0-4FC4-4D3D-96A0-14E15F52754D}">
      <dsp:nvSpPr>
        <dsp:cNvPr id="0" name=""/>
        <dsp:cNvSpPr/>
      </dsp:nvSpPr>
      <dsp:spPr>
        <a:xfrm>
          <a:off x="2228252" y="530214"/>
          <a:ext cx="2022288" cy="12133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Empathy</a:t>
          </a:r>
          <a:endParaRPr lang="en-US" sz="1900" kern="1200"/>
        </a:p>
      </dsp:txBody>
      <dsp:txXfrm>
        <a:off x="2228252" y="530214"/>
        <a:ext cx="2022288" cy="1213373"/>
      </dsp:txXfrm>
    </dsp:sp>
    <dsp:sp modelId="{ED793DCA-249E-49C9-B854-AC033DB00DA4}">
      <dsp:nvSpPr>
        <dsp:cNvPr id="0" name=""/>
        <dsp:cNvSpPr/>
      </dsp:nvSpPr>
      <dsp:spPr>
        <a:xfrm>
          <a:off x="4452770" y="530214"/>
          <a:ext cx="2022288" cy="12133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 non-judgemental attitude </a:t>
          </a:r>
          <a:endParaRPr lang="en-US" sz="1900" kern="1200"/>
        </a:p>
      </dsp:txBody>
      <dsp:txXfrm>
        <a:off x="4452770" y="530214"/>
        <a:ext cx="2022288" cy="1213373"/>
      </dsp:txXfrm>
    </dsp:sp>
    <dsp:sp modelId="{305C3ED4-7474-4BA0-8ADB-616E85D89240}">
      <dsp:nvSpPr>
        <dsp:cNvPr id="0" name=""/>
        <dsp:cNvSpPr/>
      </dsp:nvSpPr>
      <dsp:spPr>
        <a:xfrm>
          <a:off x="6677287" y="530214"/>
          <a:ext cx="2022288" cy="12133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Time management </a:t>
          </a:r>
          <a:endParaRPr lang="en-US" sz="1900" kern="1200"/>
        </a:p>
      </dsp:txBody>
      <dsp:txXfrm>
        <a:off x="6677287" y="530214"/>
        <a:ext cx="2022288" cy="1213373"/>
      </dsp:txXfrm>
    </dsp:sp>
    <dsp:sp modelId="{5267F7C3-39FC-4F2A-982B-A77F8C87F1AB}">
      <dsp:nvSpPr>
        <dsp:cNvPr id="0" name=""/>
        <dsp:cNvSpPr/>
      </dsp:nvSpPr>
      <dsp:spPr>
        <a:xfrm>
          <a:off x="8901805" y="530214"/>
          <a:ext cx="2022288" cy="12133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An interest in helping other people, </a:t>
          </a:r>
          <a:endParaRPr lang="en-US" sz="1900" kern="1200"/>
        </a:p>
      </dsp:txBody>
      <dsp:txXfrm>
        <a:off x="8901805" y="530214"/>
        <a:ext cx="2022288" cy="1213373"/>
      </dsp:txXfrm>
    </dsp:sp>
    <dsp:sp modelId="{39E0DABC-7C29-47ED-A11C-12D0075A8D96}">
      <dsp:nvSpPr>
        <dsp:cNvPr id="0" name=""/>
        <dsp:cNvSpPr/>
      </dsp:nvSpPr>
      <dsp:spPr>
        <a:xfrm>
          <a:off x="1115993" y="1945816"/>
          <a:ext cx="2022288" cy="1213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Listening skills</a:t>
          </a:r>
          <a:endParaRPr lang="en-US" sz="1900" kern="1200"/>
        </a:p>
      </dsp:txBody>
      <dsp:txXfrm>
        <a:off x="1115993" y="1945816"/>
        <a:ext cx="2022288" cy="1213373"/>
      </dsp:txXfrm>
    </dsp:sp>
    <dsp:sp modelId="{9B0BCB64-3F33-4099-9A98-369658226176}">
      <dsp:nvSpPr>
        <dsp:cNvPr id="0" name=""/>
        <dsp:cNvSpPr/>
      </dsp:nvSpPr>
      <dsp:spPr>
        <a:xfrm>
          <a:off x="3340511" y="1945816"/>
          <a:ext cx="2022288" cy="12133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Communication skills</a:t>
          </a:r>
          <a:endParaRPr lang="en-US" sz="1900" kern="1200"/>
        </a:p>
      </dsp:txBody>
      <dsp:txXfrm>
        <a:off x="3340511" y="1945816"/>
        <a:ext cx="2022288" cy="1213373"/>
      </dsp:txXfrm>
    </dsp:sp>
    <dsp:sp modelId="{75A1CD21-27F0-421A-AC2B-931AE961ED21}">
      <dsp:nvSpPr>
        <dsp:cNvPr id="0" name=""/>
        <dsp:cNvSpPr/>
      </dsp:nvSpPr>
      <dsp:spPr>
        <a:xfrm>
          <a:off x="5565028" y="1945816"/>
          <a:ext cx="2022288" cy="12133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Have an interest in helping people</a:t>
          </a:r>
          <a:endParaRPr lang="en-US" sz="1900" kern="1200"/>
        </a:p>
      </dsp:txBody>
      <dsp:txXfrm>
        <a:off x="5565028" y="1945816"/>
        <a:ext cx="2022288" cy="1213373"/>
      </dsp:txXfrm>
    </dsp:sp>
    <dsp:sp modelId="{F2F49632-C199-46BF-8171-6EA42DC49B49}">
      <dsp:nvSpPr>
        <dsp:cNvPr id="0" name=""/>
        <dsp:cNvSpPr/>
      </dsp:nvSpPr>
      <dsp:spPr>
        <a:xfrm>
          <a:off x="7789546" y="1945816"/>
          <a:ext cx="2022288" cy="12133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Maintaining confidentiality </a:t>
          </a:r>
          <a:endParaRPr lang="en-US" sz="1900" kern="1200"/>
        </a:p>
      </dsp:txBody>
      <dsp:txXfrm>
        <a:off x="7789546" y="1945816"/>
        <a:ext cx="2022288" cy="1213373"/>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AB609C-4720-4EE1-8103-B3CA4C771747}" type="datetimeFigureOut">
              <a:rPr lang="en-GB" smtClean="0"/>
              <a:t>07/12/2021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C81F64-DEB7-41DB-B792-A235AE992AF9}" type="slidenum">
              <a:rPr lang="en-GB" smtClean="0"/>
              <a:t>‹#›</a:t>
            </a:fld>
            <a:endParaRPr lang="en-GB"/>
          </a:p>
        </p:txBody>
      </p:sp>
    </p:spTree>
    <p:extLst>
      <p:ext uri="{BB962C8B-B14F-4D97-AF65-F5344CB8AC3E}">
        <p14:creationId xmlns:p14="http://schemas.microsoft.com/office/powerpoint/2010/main" val="329875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my placement I work for a company called Royal </a:t>
            </a:r>
            <a:r>
              <a:rPr lang="en-US" dirty="0" err="1"/>
              <a:t>Educare</a:t>
            </a:r>
            <a:r>
              <a:rPr lang="en-US" dirty="0"/>
              <a:t>. Royal </a:t>
            </a:r>
            <a:r>
              <a:rPr lang="en-US" dirty="0" err="1"/>
              <a:t>Educare</a:t>
            </a:r>
            <a:r>
              <a:rPr lang="en-US" dirty="0"/>
              <a:t> is a requirement agency that is based in Wales. They find and provide staff for health care, social care and nursing sectors. Because I work for an agency I tend to get moved around to wherever needs cover. Over </a:t>
            </a:r>
            <a:r>
              <a:rPr lang="en-US" dirty="0" err="1"/>
              <a:t>xmas</a:t>
            </a:r>
            <a:r>
              <a:rPr lang="en-US" dirty="0"/>
              <a:t> I will be working for one house with 5 service users in all with mild to moderate learning difficulties.</a:t>
            </a:r>
            <a:endParaRPr lang="en-GB" dirty="0"/>
          </a:p>
        </p:txBody>
      </p:sp>
      <p:sp>
        <p:nvSpPr>
          <p:cNvPr id="4" name="Slide Number Placeholder 3"/>
          <p:cNvSpPr>
            <a:spLocks noGrp="1"/>
          </p:cNvSpPr>
          <p:nvPr>
            <p:ph type="sldNum" sz="quarter" idx="5"/>
          </p:nvPr>
        </p:nvSpPr>
        <p:spPr/>
        <p:txBody>
          <a:bodyPr/>
          <a:lstStyle/>
          <a:p>
            <a:fld id="{FAC81F64-DEB7-41DB-B792-A235AE992AF9}" type="slidenum">
              <a:rPr lang="en-GB" smtClean="0"/>
              <a:t>2</a:t>
            </a:fld>
            <a:endParaRPr lang="en-GB"/>
          </a:p>
        </p:txBody>
      </p:sp>
    </p:spTree>
    <p:extLst>
      <p:ext uri="{BB962C8B-B14F-4D97-AF65-F5344CB8AC3E}">
        <p14:creationId xmlns:p14="http://schemas.microsoft.com/office/powerpoint/2010/main" val="2932704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role of support worker is to ensure the wellbeing of individuals daily lives. These individuals live with different physical disabilities and mental health. This involves both physical and emotional support to help them live their lives as independently as possible. The role of a support worker is varies as each person has their own unique needs.</a:t>
            </a:r>
          </a:p>
          <a:p>
            <a:r>
              <a:rPr lang="en-US" dirty="0"/>
              <a:t>The responsibilities of a support worker are: providing help with physical tasks and personal care, providing emotional support, encouraging and </a:t>
            </a:r>
            <a:r>
              <a:rPr lang="en-US" dirty="0" err="1"/>
              <a:t>promting</a:t>
            </a:r>
            <a:r>
              <a:rPr lang="en-US" dirty="0"/>
              <a:t> personal skills through hobbies and interests, teaching life skills such as </a:t>
            </a:r>
            <a:r>
              <a:rPr lang="en-US" dirty="0" err="1"/>
              <a:t>payi</a:t>
            </a:r>
            <a:r>
              <a:rPr lang="en-US" dirty="0"/>
              <a:t>, road safety and how t</a:t>
            </a:r>
          </a:p>
          <a:p>
            <a:r>
              <a:rPr lang="en-US" dirty="0"/>
              <a:t>A support workers day to day shift differs depending on the needs of the client, examples of daily tasks they do are: administer medication, help with person care and </a:t>
            </a:r>
            <a:r>
              <a:rPr lang="en-US" dirty="0" err="1"/>
              <a:t>hygeiene</a:t>
            </a:r>
            <a:r>
              <a:rPr lang="en-US" dirty="0"/>
              <a:t>, understanding and ensuring the individual’s needs are met even if they cannot physically tell the support worker. Take the service user out shopping or to do any actives' they have chosen.</a:t>
            </a:r>
            <a:endParaRPr lang="en-GB" dirty="0"/>
          </a:p>
        </p:txBody>
      </p:sp>
      <p:sp>
        <p:nvSpPr>
          <p:cNvPr id="4" name="Slide Number Placeholder 3"/>
          <p:cNvSpPr>
            <a:spLocks noGrp="1"/>
          </p:cNvSpPr>
          <p:nvPr>
            <p:ph type="sldNum" sz="quarter" idx="5"/>
          </p:nvPr>
        </p:nvSpPr>
        <p:spPr/>
        <p:txBody>
          <a:bodyPr/>
          <a:lstStyle/>
          <a:p>
            <a:fld id="{FAC81F64-DEB7-41DB-B792-A235AE992AF9}" type="slidenum">
              <a:rPr lang="en-GB" smtClean="0"/>
              <a:t>3</a:t>
            </a:fld>
            <a:endParaRPr lang="en-GB"/>
          </a:p>
        </p:txBody>
      </p:sp>
    </p:spTree>
    <p:extLst>
      <p:ext uri="{BB962C8B-B14F-4D97-AF65-F5344CB8AC3E}">
        <p14:creationId xmlns:p14="http://schemas.microsoft.com/office/powerpoint/2010/main" val="2835514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that not only do I use my counselling skills with the service users, I also use them with the other members of staff. I Have used what I have learned in </a:t>
            </a:r>
            <a:r>
              <a:rPr lang="en-US" dirty="0" err="1"/>
              <a:t>uni</a:t>
            </a:r>
            <a:r>
              <a:rPr lang="en-US" dirty="0"/>
              <a:t> to create a comfortable atmosphere where staff members were able to speak to me about their problems and they felt heard and listened to. Another thing I found surprising was how happy my clients are and how normal they live their lives just because they need someone there to prompt them with things. Especially compared to how some of them lived with they were younger </a:t>
            </a:r>
            <a:r>
              <a:rPr lang="en-US" dirty="0" err="1"/>
              <a:t>eg</a:t>
            </a:r>
            <a:r>
              <a:rPr lang="en-US" dirty="0"/>
              <a:t> </a:t>
            </a:r>
            <a:r>
              <a:rPr lang="en-US" dirty="0" err="1"/>
              <a:t>hensal</a:t>
            </a:r>
            <a:r>
              <a:rPr lang="en-US" dirty="0"/>
              <a:t> castle.</a:t>
            </a:r>
          </a:p>
          <a:p>
            <a:r>
              <a:rPr lang="en-US" dirty="0"/>
              <a:t>Because I work for an agency I found it really challenging moving around to different houses as this didn’t give me chance to get to know any of the service users need properly. I also found challenging behavior really hard as I have never experienced that before and was not trained in how to handle it.</a:t>
            </a:r>
            <a:endParaRPr lang="en-GB" dirty="0"/>
          </a:p>
        </p:txBody>
      </p:sp>
      <p:sp>
        <p:nvSpPr>
          <p:cNvPr id="4" name="Slide Number Placeholder 3"/>
          <p:cNvSpPr>
            <a:spLocks noGrp="1"/>
          </p:cNvSpPr>
          <p:nvPr>
            <p:ph type="sldNum" sz="quarter" idx="5"/>
          </p:nvPr>
        </p:nvSpPr>
        <p:spPr/>
        <p:txBody>
          <a:bodyPr/>
          <a:lstStyle/>
          <a:p>
            <a:fld id="{FAC81F64-DEB7-41DB-B792-A235AE992AF9}" type="slidenum">
              <a:rPr lang="en-GB" smtClean="0"/>
              <a:t>4</a:t>
            </a:fld>
            <a:endParaRPr lang="en-GB"/>
          </a:p>
        </p:txBody>
      </p:sp>
    </p:spTree>
    <p:extLst>
      <p:ext uri="{BB962C8B-B14F-4D97-AF65-F5344CB8AC3E}">
        <p14:creationId xmlns:p14="http://schemas.microsoft.com/office/powerpoint/2010/main" val="426301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C81F64-DEB7-41DB-B792-A235AE992AF9}" type="slidenum">
              <a:rPr lang="en-GB" smtClean="0"/>
              <a:t>5</a:t>
            </a:fld>
            <a:endParaRPr lang="en-GB"/>
          </a:p>
        </p:txBody>
      </p:sp>
    </p:spTree>
    <p:extLst>
      <p:ext uri="{BB962C8B-B14F-4D97-AF65-F5344CB8AC3E}">
        <p14:creationId xmlns:p14="http://schemas.microsoft.com/office/powerpoint/2010/main" val="2976743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Examples of my problem solving are</a:t>
            </a:r>
            <a:r>
              <a:rPr lang="en-GB" dirty="0"/>
              <a:t> </a:t>
            </a:r>
            <a:r>
              <a:rPr lang="en-US" dirty="0"/>
              <a:t>A power cut happened so to ensure safety I went out and bought battery powered lights and put them in the hall to avoid any trips in the dark. Examples of when I used my knowledge are... I know what an individual enjoys to stop them being upset.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Examples of when I was given/took responsibility are... I drove the service users to go and do some shopping and I often take them out 1.1 by myself. Examples of my proactive approach are I am gaining knowledge of each of the service users to learn the best ways on how to support them.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FAC81F64-DEB7-41DB-B792-A235AE992AF9}" type="slidenum">
              <a:rPr lang="en-GB" smtClean="0"/>
              <a:t>6</a:t>
            </a:fld>
            <a:endParaRPr lang="en-GB"/>
          </a:p>
        </p:txBody>
      </p:sp>
    </p:spTree>
    <p:extLst>
      <p:ext uri="{BB962C8B-B14F-4D97-AF65-F5344CB8AC3E}">
        <p14:creationId xmlns:p14="http://schemas.microsoft.com/office/powerpoint/2010/main" val="2426188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my reflection I noticed that the skills I have learned so far in the course, I have used on a daily basis.  For example…… </a:t>
            </a:r>
          </a:p>
          <a:p>
            <a:r>
              <a:rPr lang="en-US" dirty="0"/>
              <a:t>These skills have helped me massively in my placement and it has surprised me how often I use these skills without realizing. </a:t>
            </a:r>
            <a:endParaRPr lang="en-GB" dirty="0"/>
          </a:p>
        </p:txBody>
      </p:sp>
      <p:sp>
        <p:nvSpPr>
          <p:cNvPr id="4" name="Slide Number Placeholder 3"/>
          <p:cNvSpPr>
            <a:spLocks noGrp="1"/>
          </p:cNvSpPr>
          <p:nvPr>
            <p:ph type="sldNum" sz="quarter" idx="5"/>
          </p:nvPr>
        </p:nvSpPr>
        <p:spPr/>
        <p:txBody>
          <a:bodyPr/>
          <a:lstStyle/>
          <a:p>
            <a:fld id="{FAC81F64-DEB7-41DB-B792-A235AE992AF9}" type="slidenum">
              <a:rPr lang="en-GB" smtClean="0"/>
              <a:t>7</a:t>
            </a:fld>
            <a:endParaRPr lang="en-GB"/>
          </a:p>
        </p:txBody>
      </p:sp>
    </p:spTree>
    <p:extLst>
      <p:ext uri="{BB962C8B-B14F-4D97-AF65-F5344CB8AC3E}">
        <p14:creationId xmlns:p14="http://schemas.microsoft.com/office/powerpoint/2010/main" val="1006668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D933D-F11C-4ECC-B22E-81FF2058C4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62299F-F350-42EE-94D0-777D2827A0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D43E93-9797-437D-830B-680DB8567450}"/>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5" name="Footer Placeholder 4">
            <a:extLst>
              <a:ext uri="{FF2B5EF4-FFF2-40B4-BE49-F238E27FC236}">
                <a16:creationId xmlns:a16="http://schemas.microsoft.com/office/drawing/2014/main" id="{19D667FD-B42E-44E3-8079-5F52AC665E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8B736F-919B-4EEE-8EE4-36781589DD57}"/>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2898684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F39A4-451A-44B2-A3E3-C1CF3FA288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2E73AE-8517-477D-B4FF-62AE133A3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759F88-A5B5-4CBC-BB8D-F566169C9009}"/>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5" name="Footer Placeholder 4">
            <a:extLst>
              <a:ext uri="{FF2B5EF4-FFF2-40B4-BE49-F238E27FC236}">
                <a16:creationId xmlns:a16="http://schemas.microsoft.com/office/drawing/2014/main" id="{667D7C2D-9769-46B9-8537-CC61B38C9D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49CCE-8868-4E8F-8438-A3C78943AA6E}"/>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3953751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DFF01-8D38-4DE9-87B3-DCF7B4F2D0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4865B4-CF5A-4856-9E64-8F44BCA320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A69855-3A45-410F-9154-640FD91533AF}"/>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5" name="Footer Placeholder 4">
            <a:extLst>
              <a:ext uri="{FF2B5EF4-FFF2-40B4-BE49-F238E27FC236}">
                <a16:creationId xmlns:a16="http://schemas.microsoft.com/office/drawing/2014/main" id="{5CFF950F-9A91-4F72-8119-892BA2D32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1EB8C9-386F-4A50-B08A-A7CB283BC9CD}"/>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752944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C6AA-9CBE-4CAC-B133-7EE0226B67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63B7C-C63D-490F-9715-C6F55265B8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6BF713-6ABE-4E35-9035-4AB8399BFE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82912B-7CFC-46DF-8154-EE7EEE048B7C}"/>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6" name="Footer Placeholder 5">
            <a:extLst>
              <a:ext uri="{FF2B5EF4-FFF2-40B4-BE49-F238E27FC236}">
                <a16:creationId xmlns:a16="http://schemas.microsoft.com/office/drawing/2014/main" id="{CA9110B9-EBB5-40D3-A711-6FDC9E11B7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AF9CCC-2427-4212-A592-807D78AB1022}"/>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3100509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2BDC-04E1-487E-BC90-DB3B21FE1E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EB56DE-3FFA-4682-90B1-20876EA4B7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784EA0-9099-4067-A9C1-270CC026FA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5B7EEA-FBBF-4A6A-B190-EF63E5D588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0D49F9-181A-4025-9DAA-E7E70E2A71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E2450F-B162-419A-B2E1-7D7C60CF65F0}"/>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8" name="Footer Placeholder 7">
            <a:extLst>
              <a:ext uri="{FF2B5EF4-FFF2-40B4-BE49-F238E27FC236}">
                <a16:creationId xmlns:a16="http://schemas.microsoft.com/office/drawing/2014/main" id="{ECC11FAE-452E-49C8-A50A-B296858DB8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9409F5-2E34-4F31-A8DA-AAF85EE41DE8}"/>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2031685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78270-652F-42EF-B7D1-167A300D35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A5DD4D-DEF1-45F8-8677-18DEE880E437}"/>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4" name="Footer Placeholder 3">
            <a:extLst>
              <a:ext uri="{FF2B5EF4-FFF2-40B4-BE49-F238E27FC236}">
                <a16:creationId xmlns:a16="http://schemas.microsoft.com/office/drawing/2014/main" id="{19B96FDA-E4D0-4600-9D6F-F5ECA23F14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2AD690-0CEB-4E29-AE10-F2AC0B3A698F}"/>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29933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0DA160-504F-4B6A-9D8E-8E2F72946043}"/>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3" name="Footer Placeholder 2">
            <a:extLst>
              <a:ext uri="{FF2B5EF4-FFF2-40B4-BE49-F238E27FC236}">
                <a16:creationId xmlns:a16="http://schemas.microsoft.com/office/drawing/2014/main" id="{62501415-83DE-4777-B91A-C9A26C39B8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6BA44D-5C9C-4999-98B0-C5CCE13A0E4F}"/>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4110117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1DD56-3890-4E9A-957E-B708286665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A053AA-D94F-4CFB-9278-6929420DB7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C0DD17-0C99-4F53-AC26-2F782E3858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426DCA-93C5-4751-954B-3C98EE4628BE}"/>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6" name="Footer Placeholder 5">
            <a:extLst>
              <a:ext uri="{FF2B5EF4-FFF2-40B4-BE49-F238E27FC236}">
                <a16:creationId xmlns:a16="http://schemas.microsoft.com/office/drawing/2014/main" id="{F8E47AAE-F583-45CC-BFCA-B714C06E68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300BCD-6B39-411D-AC66-3426A29C03A9}"/>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3916767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30863-37C4-43A9-87F5-BF4F565F28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F46663-1C4E-40D8-9231-E0CB01769E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4E5634-A258-4D3D-92DC-969E15B191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989C29-78BD-4B7C-8EDE-E284E098DA51}"/>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6" name="Footer Placeholder 5">
            <a:extLst>
              <a:ext uri="{FF2B5EF4-FFF2-40B4-BE49-F238E27FC236}">
                <a16:creationId xmlns:a16="http://schemas.microsoft.com/office/drawing/2014/main" id="{A161E1E5-E1B6-4A06-92ED-49A88BEF7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0DBE66-A6FA-4AF1-BE00-A31BE63AB8D1}"/>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120002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EEA11-3FA1-4058-8D81-40074E6CF2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EB10B1-F538-424F-A92E-F3375747DD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B59CF7-FE77-4864-A0BE-8C1F298A995E}"/>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5" name="Footer Placeholder 4">
            <a:extLst>
              <a:ext uri="{FF2B5EF4-FFF2-40B4-BE49-F238E27FC236}">
                <a16:creationId xmlns:a16="http://schemas.microsoft.com/office/drawing/2014/main" id="{941B5A08-45C6-4B63-89D4-95B151B26C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68C1B9-0695-4FE2-86E5-DE2E559C106D}"/>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2384680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AF983A-DB4F-415C-B457-81F723B624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46773E-482C-47CD-82F0-53F85C7BEAF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5EC43C-2F2E-4403-A750-0870FA8F7231}"/>
              </a:ext>
            </a:extLst>
          </p:cNvPr>
          <p:cNvSpPr>
            <a:spLocks noGrp="1"/>
          </p:cNvSpPr>
          <p:nvPr>
            <p:ph type="dt" sz="half" idx="10"/>
          </p:nvPr>
        </p:nvSpPr>
        <p:spPr/>
        <p:txBody>
          <a:bodyPr/>
          <a:lstStyle/>
          <a:p>
            <a:fld id="{CA335D98-AFEB-4C43-A152-20805451A9D7}" type="datetimeFigureOut">
              <a:rPr lang="en-GB" smtClean="0"/>
              <a:t>06/12/2021</a:t>
            </a:fld>
            <a:endParaRPr lang="en-GB"/>
          </a:p>
        </p:txBody>
      </p:sp>
      <p:sp>
        <p:nvSpPr>
          <p:cNvPr id="5" name="Footer Placeholder 4">
            <a:extLst>
              <a:ext uri="{FF2B5EF4-FFF2-40B4-BE49-F238E27FC236}">
                <a16:creationId xmlns:a16="http://schemas.microsoft.com/office/drawing/2014/main" id="{276B1E9E-ED46-4F7C-8CCD-D39402874B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49EED-3836-4AF1-8178-743CDC2C5C80}"/>
              </a:ext>
            </a:extLst>
          </p:cNvPr>
          <p:cNvSpPr>
            <a:spLocks noGrp="1"/>
          </p:cNvSpPr>
          <p:nvPr>
            <p:ph type="sldNum" sz="quarter" idx="12"/>
          </p:nvPr>
        </p:nvSpPr>
        <p:spPr/>
        <p:txBody>
          <a:bodyPr/>
          <a:lstStyle/>
          <a:p>
            <a:fld id="{65F25CCB-DFA5-45BD-8E77-C6E6298DDE67}" type="slidenum">
              <a:rPr lang="en-GB" smtClean="0"/>
              <a:t>‹#›</a:t>
            </a:fld>
            <a:endParaRPr lang="en-GB"/>
          </a:p>
        </p:txBody>
      </p:sp>
    </p:spTree>
    <p:extLst>
      <p:ext uri="{BB962C8B-B14F-4D97-AF65-F5344CB8AC3E}">
        <p14:creationId xmlns:p14="http://schemas.microsoft.com/office/powerpoint/2010/main" val="81243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147E73-AC3D-43B8-9E77-603C27260E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65719-0CBF-4760-ACEF-4967D4D40F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D42B-F67F-4EAA-A303-38A598AED3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335D98-AFEB-4C43-A152-20805451A9D7}" type="datetimeFigureOut">
              <a:rPr lang="en-GB" smtClean="0"/>
              <a:t>06/12/2021</a:t>
            </a:fld>
            <a:endParaRPr lang="en-GB"/>
          </a:p>
        </p:txBody>
      </p:sp>
      <p:sp>
        <p:nvSpPr>
          <p:cNvPr id="5" name="Footer Placeholder 4">
            <a:extLst>
              <a:ext uri="{FF2B5EF4-FFF2-40B4-BE49-F238E27FC236}">
                <a16:creationId xmlns:a16="http://schemas.microsoft.com/office/drawing/2014/main" id="{17BF5118-BCAA-4F66-8DCF-A880F95DA3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BAA339-3908-4692-B355-2CE47F1E41B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F25CCB-DFA5-45BD-8E77-C6E6298DDE67}" type="slidenum">
              <a:rPr lang="en-GB" smtClean="0"/>
              <a:t>‹#›</a:t>
            </a:fld>
            <a:endParaRPr lang="en-GB"/>
          </a:p>
        </p:txBody>
      </p:sp>
    </p:spTree>
    <p:extLst>
      <p:ext uri="{BB962C8B-B14F-4D97-AF65-F5344CB8AC3E}">
        <p14:creationId xmlns:p14="http://schemas.microsoft.com/office/powerpoint/2010/main" val="63704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B94799E-A882-41F7-9494-A3AB00092E62}"/>
              </a:ext>
            </a:extLst>
          </p:cNvPr>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Support work for adults with learning disabilities </a:t>
            </a:r>
            <a:endParaRPr lang="en-GB" sz="4800" dirty="0">
              <a:solidFill>
                <a:srgbClr val="FFFFFF"/>
              </a:solidFill>
            </a:endParaRPr>
          </a:p>
        </p:txBody>
      </p:sp>
      <p:sp>
        <p:nvSpPr>
          <p:cNvPr id="3" name="Subtitle 2">
            <a:extLst>
              <a:ext uri="{FF2B5EF4-FFF2-40B4-BE49-F238E27FC236}">
                <a16:creationId xmlns:a16="http://schemas.microsoft.com/office/drawing/2014/main" id="{6AC63D36-6FF9-4B4C-B7EE-9017DF49712E}"/>
              </a:ext>
            </a:extLst>
          </p:cNvPr>
          <p:cNvSpPr>
            <a:spLocks noGrp="1"/>
          </p:cNvSpPr>
          <p:nvPr>
            <p:ph type="subTitle" idx="1"/>
          </p:nvPr>
        </p:nvSpPr>
        <p:spPr>
          <a:xfrm>
            <a:off x="1350682" y="4870824"/>
            <a:ext cx="10005951" cy="1458258"/>
          </a:xfrm>
        </p:spPr>
        <p:txBody>
          <a:bodyPr anchor="ctr">
            <a:normAutofit/>
          </a:bodyPr>
          <a:lstStyle/>
          <a:p>
            <a:pPr algn="l"/>
            <a:r>
              <a:rPr lang="en-US" dirty="0"/>
              <a:t>By Rebecca Kelly</a:t>
            </a:r>
            <a:endParaRPr lang="en-GB" dirty="0"/>
          </a:p>
        </p:txBody>
      </p:sp>
    </p:spTree>
    <p:extLst>
      <p:ext uri="{BB962C8B-B14F-4D97-AF65-F5344CB8AC3E}">
        <p14:creationId xmlns:p14="http://schemas.microsoft.com/office/powerpoint/2010/main" val="144946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BD4F1B-792D-4F11-AA82-056F4C6372F1}"/>
              </a:ext>
            </a:extLst>
          </p:cNvPr>
          <p:cNvSpPr>
            <a:spLocks noGrp="1"/>
          </p:cNvSpPr>
          <p:nvPr>
            <p:ph type="title"/>
          </p:nvPr>
        </p:nvSpPr>
        <p:spPr>
          <a:xfrm>
            <a:off x="5596501" y="489508"/>
            <a:ext cx="5754896" cy="1667569"/>
          </a:xfrm>
        </p:spPr>
        <p:txBody>
          <a:bodyPr anchor="b">
            <a:normAutofit/>
          </a:bodyPr>
          <a:lstStyle/>
          <a:p>
            <a:r>
              <a:rPr lang="en-US" sz="4000" dirty="0"/>
              <a:t>My Placement </a:t>
            </a:r>
            <a:endParaRPr lang="en-GB" sz="4000" dirty="0"/>
          </a:p>
        </p:txBody>
      </p:sp>
      <p:pic>
        <p:nvPicPr>
          <p:cNvPr id="4" name="Picture 3">
            <a:extLst>
              <a:ext uri="{FF2B5EF4-FFF2-40B4-BE49-F238E27FC236}">
                <a16:creationId xmlns:a16="http://schemas.microsoft.com/office/drawing/2014/main" id="{89564FE8-52B2-43A5-B380-9FFB65A7C49D}"/>
              </a:ext>
            </a:extLst>
          </p:cNvPr>
          <p:cNvPicPr>
            <a:picLocks noChangeAspect="1"/>
          </p:cNvPicPr>
          <p:nvPr/>
        </p:nvPicPr>
        <p:blipFill>
          <a:blip r:embed="rId3"/>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1D34070D-DDB5-48A4-978B-2E4AFE997E88}"/>
              </a:ext>
            </a:extLst>
          </p:cNvPr>
          <p:cNvSpPr>
            <a:spLocks noGrp="1"/>
          </p:cNvSpPr>
          <p:nvPr>
            <p:ph idx="1"/>
          </p:nvPr>
        </p:nvSpPr>
        <p:spPr>
          <a:xfrm>
            <a:off x="5520302" y="2646585"/>
            <a:ext cx="5754896" cy="3197464"/>
          </a:xfrm>
        </p:spPr>
        <p:txBody>
          <a:bodyPr anchor="t">
            <a:normAutofit/>
          </a:bodyPr>
          <a:lstStyle/>
          <a:p>
            <a:pPr marL="0" indent="0">
              <a:buNone/>
            </a:pPr>
            <a:r>
              <a:rPr lang="en-US" sz="2000" dirty="0"/>
              <a:t>I work for a company called Royal </a:t>
            </a:r>
            <a:r>
              <a:rPr lang="en-US" sz="2000" dirty="0" err="1"/>
              <a:t>Educare</a:t>
            </a:r>
            <a:r>
              <a:rPr lang="en-US" sz="2000" dirty="0"/>
              <a:t>.</a:t>
            </a:r>
          </a:p>
          <a:p>
            <a:pPr marL="0" indent="0">
              <a:buNone/>
            </a:pPr>
            <a:endParaRPr lang="en-US" sz="2000" dirty="0"/>
          </a:p>
          <a:p>
            <a:pPr marL="0" indent="0">
              <a:buNone/>
            </a:pPr>
            <a:r>
              <a:rPr lang="en-US" sz="2000" dirty="0"/>
              <a:t>My job role is support work for adults with learning disabilities.</a:t>
            </a:r>
          </a:p>
          <a:p>
            <a:pPr marL="0" indent="0">
              <a:buNone/>
            </a:pPr>
            <a:endParaRPr lang="en-US" sz="2000" dirty="0"/>
          </a:p>
          <a:p>
            <a:endParaRPr lang="en-US" sz="2000" dirty="0"/>
          </a:p>
          <a:p>
            <a:endParaRPr lang="en-US" sz="2000" dirty="0"/>
          </a:p>
          <a:p>
            <a:endParaRPr lang="en-US" sz="2000" dirty="0"/>
          </a:p>
          <a:p>
            <a:endParaRPr lang="en-US" sz="2000" dirty="0"/>
          </a:p>
          <a:p>
            <a:pPr marL="0" indent="0">
              <a:buNone/>
            </a:pPr>
            <a:endParaRPr lang="en-US" sz="2000" dirty="0"/>
          </a:p>
          <a:p>
            <a:endParaRPr lang="en-US" sz="2000" dirty="0"/>
          </a:p>
          <a:p>
            <a:endParaRPr lang="en-GB" sz="2000" dirty="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3691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6CE51-23EF-41C4-AED3-6DE1931C59B2}"/>
              </a:ext>
            </a:extLst>
          </p:cNvPr>
          <p:cNvSpPr>
            <a:spLocks noGrp="1"/>
          </p:cNvSpPr>
          <p:nvPr>
            <p:ph type="title"/>
          </p:nvPr>
        </p:nvSpPr>
        <p:spPr>
          <a:xfrm>
            <a:off x="1136397" y="502021"/>
            <a:ext cx="4959603" cy="1642969"/>
          </a:xfrm>
        </p:spPr>
        <p:txBody>
          <a:bodyPr anchor="b">
            <a:normAutofit/>
          </a:bodyPr>
          <a:lstStyle/>
          <a:p>
            <a:r>
              <a:rPr lang="en-US" sz="4000"/>
              <a:t>About support work</a:t>
            </a:r>
            <a:endParaRPr lang="en-GB" sz="4000"/>
          </a:p>
        </p:txBody>
      </p:sp>
      <p:sp>
        <p:nvSpPr>
          <p:cNvPr id="3" name="Content Placeholder 2">
            <a:extLst>
              <a:ext uri="{FF2B5EF4-FFF2-40B4-BE49-F238E27FC236}">
                <a16:creationId xmlns:a16="http://schemas.microsoft.com/office/drawing/2014/main" id="{00B90FC3-E73E-4E67-9825-92B916F4EBB0}"/>
              </a:ext>
            </a:extLst>
          </p:cNvPr>
          <p:cNvSpPr>
            <a:spLocks noGrp="1"/>
          </p:cNvSpPr>
          <p:nvPr>
            <p:ph idx="1"/>
          </p:nvPr>
        </p:nvSpPr>
        <p:spPr>
          <a:xfrm>
            <a:off x="1117902" y="2716273"/>
            <a:ext cx="4959603" cy="3522569"/>
          </a:xfrm>
        </p:spPr>
        <p:txBody>
          <a:bodyPr anchor="t">
            <a:normAutofit/>
          </a:bodyPr>
          <a:lstStyle/>
          <a:p>
            <a:r>
              <a:rPr lang="en-US" sz="2000" dirty="0"/>
              <a:t>What is support work?</a:t>
            </a:r>
          </a:p>
          <a:p>
            <a:pPr marL="0" indent="0">
              <a:buNone/>
            </a:pPr>
            <a:endParaRPr lang="en-US" sz="2000" dirty="0"/>
          </a:p>
          <a:p>
            <a:r>
              <a:rPr lang="en-US" sz="2000" dirty="0"/>
              <a:t>What does a support worker do?</a:t>
            </a:r>
          </a:p>
          <a:p>
            <a:pPr marL="0" indent="0">
              <a:buNone/>
            </a:pPr>
            <a:endParaRPr lang="en-US" sz="2000" dirty="0"/>
          </a:p>
          <a:p>
            <a:r>
              <a:rPr lang="en-US" sz="2000" dirty="0"/>
              <a:t>What are the responsibilities of a support worker? </a:t>
            </a:r>
            <a:endParaRPr lang="en-GB" sz="2000" dirty="0"/>
          </a:p>
        </p:txBody>
      </p:sp>
      <p:pic>
        <p:nvPicPr>
          <p:cNvPr id="1026" name="Picture 2" descr="Being a Support Worker">
            <a:extLst>
              <a:ext uri="{FF2B5EF4-FFF2-40B4-BE49-F238E27FC236}">
                <a16:creationId xmlns:a16="http://schemas.microsoft.com/office/drawing/2014/main" id="{44DF7546-A295-4920-A0E1-FCBD07081C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2443" y="800186"/>
            <a:ext cx="4755604" cy="4429039"/>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614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F23B1-B971-4649-893B-0D39F5FD8CE6}"/>
              </a:ext>
            </a:extLst>
          </p:cNvPr>
          <p:cNvSpPr>
            <a:spLocks noGrp="1"/>
          </p:cNvSpPr>
          <p:nvPr>
            <p:ph type="title"/>
          </p:nvPr>
        </p:nvSpPr>
        <p:spPr>
          <a:xfrm>
            <a:off x="4965430" y="629268"/>
            <a:ext cx="6586491" cy="1286160"/>
          </a:xfrm>
        </p:spPr>
        <p:txBody>
          <a:bodyPr anchor="b">
            <a:normAutofit/>
          </a:bodyPr>
          <a:lstStyle/>
          <a:p>
            <a:r>
              <a:rPr lang="en-US" sz="4100" dirty="0"/>
              <a:t>During my placement, the things I found…</a:t>
            </a:r>
            <a:endParaRPr lang="en-GB" sz="4100" dirty="0"/>
          </a:p>
        </p:txBody>
      </p:sp>
      <p:pic>
        <p:nvPicPr>
          <p:cNvPr id="17" name="Picture 16">
            <a:extLst>
              <a:ext uri="{FF2B5EF4-FFF2-40B4-BE49-F238E27FC236}">
                <a16:creationId xmlns:a16="http://schemas.microsoft.com/office/drawing/2014/main" id="{72792C44-8AE6-48E2-BC59-DB7CDA4D5081}"/>
              </a:ext>
            </a:extLst>
          </p:cNvPr>
          <p:cNvPicPr>
            <a:picLocks noChangeAspect="1"/>
          </p:cNvPicPr>
          <p:nvPr/>
        </p:nvPicPr>
        <p:blipFill rotWithShape="1">
          <a:blip r:embed="rId3"/>
          <a:srcRect l="24060" r="30821" b="-1"/>
          <a:stretch/>
        </p:blipFill>
        <p:spPr>
          <a:xfrm>
            <a:off x="20" y="10"/>
            <a:ext cx="4635571" cy="6857990"/>
          </a:xfrm>
          <a:prstGeom prst="rect">
            <a:avLst/>
          </a:prstGeom>
          <a:effectLst/>
        </p:spPr>
      </p:pic>
      <p:cxnSp>
        <p:nvCxnSpPr>
          <p:cNvPr id="21" name="Straight Connector 2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A41B"/>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73BF8A8-B75D-4CF4-AB37-769CD204B88A}"/>
              </a:ext>
            </a:extLst>
          </p:cNvPr>
          <p:cNvGraphicFramePr>
            <a:graphicFrameLocks noGrp="1"/>
          </p:cNvGraphicFramePr>
          <p:nvPr>
            <p:ph idx="1"/>
            <p:extLst>
              <p:ext uri="{D42A27DB-BD31-4B8C-83A1-F6EECF244321}">
                <p14:modId xmlns:p14="http://schemas.microsoft.com/office/powerpoint/2010/main" val="3891633410"/>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9375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7CAD94-969A-409F-B229-0485D30ADFF4}"/>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Areas I would like to improve on are</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BE47BBC-BB6F-4DD8-ABD7-ABD4DCB464B4}"/>
              </a:ext>
            </a:extLst>
          </p:cNvPr>
          <p:cNvGraphicFramePr>
            <a:graphicFrameLocks noGrp="1"/>
          </p:cNvGraphicFramePr>
          <p:nvPr>
            <p:ph idx="1"/>
            <p:extLst>
              <p:ext uri="{D42A27DB-BD31-4B8C-83A1-F6EECF244321}">
                <p14:modId xmlns:p14="http://schemas.microsoft.com/office/powerpoint/2010/main" val="404727779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1929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2E3DBC-45AC-45D4-8967-7B9D6E7F3209}"/>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Examples of my work..</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D0CAEE55-B978-4FAB-80A4-7ECD5F28D2F1}"/>
              </a:ext>
            </a:extLst>
          </p:cNvPr>
          <p:cNvGraphicFramePr>
            <a:graphicFrameLocks noGrp="1"/>
          </p:cNvGraphicFramePr>
          <p:nvPr>
            <p:ph idx="1"/>
            <p:extLst>
              <p:ext uri="{D42A27DB-BD31-4B8C-83A1-F6EECF244321}">
                <p14:modId xmlns:p14="http://schemas.microsoft.com/office/powerpoint/2010/main" val="328104845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4588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F6DB3-891A-4015-9EFA-7BB210990C51}"/>
              </a:ext>
            </a:extLst>
          </p:cNvPr>
          <p:cNvSpPr>
            <a:spLocks noGrp="1"/>
          </p:cNvSpPr>
          <p:nvPr>
            <p:ph type="title"/>
          </p:nvPr>
        </p:nvSpPr>
        <p:spPr>
          <a:xfrm>
            <a:off x="1327003" y="552616"/>
            <a:ext cx="9718111" cy="1576446"/>
          </a:xfrm>
        </p:spPr>
        <p:txBody>
          <a:bodyPr anchor="ctr">
            <a:normAutofit/>
          </a:bodyPr>
          <a:lstStyle/>
          <a:p>
            <a:r>
              <a:rPr lang="en-US" sz="4000" u="sng" dirty="0">
                <a:solidFill>
                  <a:srgbClr val="FFFFFF"/>
                </a:solidFill>
              </a:rPr>
              <a:t>Evaluation </a:t>
            </a:r>
            <a:br>
              <a:rPr lang="en-US" sz="4000" u="sng" dirty="0">
                <a:solidFill>
                  <a:srgbClr val="FFFFFF"/>
                </a:solidFill>
              </a:rPr>
            </a:br>
            <a:endParaRPr lang="en-GB" sz="4000" dirty="0">
              <a:solidFill>
                <a:srgbClr val="FFFFFF"/>
              </a:solidFill>
            </a:endParaRPr>
          </a:p>
        </p:txBody>
      </p:sp>
      <p:graphicFrame>
        <p:nvGraphicFramePr>
          <p:cNvPr id="7" name="Content Placeholder 2">
            <a:extLst>
              <a:ext uri="{FF2B5EF4-FFF2-40B4-BE49-F238E27FC236}">
                <a16:creationId xmlns:a16="http://schemas.microsoft.com/office/drawing/2014/main" id="{693C9B4A-B1A6-48CA-AB2C-ED41F3B0AD76}"/>
              </a:ext>
            </a:extLst>
          </p:cNvPr>
          <p:cNvGraphicFramePr>
            <a:graphicFrameLocks noGrp="1"/>
          </p:cNvGraphicFramePr>
          <p:nvPr>
            <p:ph idx="1"/>
            <p:extLst>
              <p:ext uri="{D42A27DB-BD31-4B8C-83A1-F6EECF244321}">
                <p14:modId xmlns:p14="http://schemas.microsoft.com/office/powerpoint/2010/main" val="343783981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5823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44E96-1664-4698-9841-37E31122D2DC}"/>
              </a:ext>
            </a:extLst>
          </p:cNvPr>
          <p:cNvSpPr>
            <a:spLocks noGrp="1"/>
          </p:cNvSpPr>
          <p:nvPr>
            <p:ph type="title"/>
          </p:nvPr>
        </p:nvSpPr>
        <p:spPr/>
        <p:txBody>
          <a:bodyPr/>
          <a:lstStyle/>
          <a:p>
            <a:r>
              <a:rPr lang="en-US" dirty="0"/>
              <a:t>Discussion</a:t>
            </a:r>
            <a:endParaRPr lang="en-GB" dirty="0"/>
          </a:p>
        </p:txBody>
      </p:sp>
      <p:sp>
        <p:nvSpPr>
          <p:cNvPr id="3" name="Content Placeholder 2">
            <a:extLst>
              <a:ext uri="{FF2B5EF4-FFF2-40B4-BE49-F238E27FC236}">
                <a16:creationId xmlns:a16="http://schemas.microsoft.com/office/drawing/2014/main" id="{7556B2C4-2E54-4753-ACC8-EC83F71C374C}"/>
              </a:ext>
            </a:extLst>
          </p:cNvPr>
          <p:cNvSpPr>
            <a:spLocks noGrp="1"/>
          </p:cNvSpPr>
          <p:nvPr>
            <p:ph idx="1"/>
          </p:nvPr>
        </p:nvSpPr>
        <p:spPr/>
        <p:txBody>
          <a:bodyPr/>
          <a:lstStyle/>
          <a:p>
            <a:pPr marL="0" indent="0">
              <a:buNone/>
            </a:pPr>
            <a:r>
              <a:rPr lang="en-US" dirty="0"/>
              <a:t>Overall I have enjoyed my placement. I have used skills I have learned on the course to my benefit, which has allowed me to build a positive relationship with all the service users. I originally found it difficult to gain an understanding of what some the non-verbal clients needed however after time and building a bond I found other ways of understanding what they need. Not only do if feel I have helped the service user, I feel like I have listened to staff about their problems such as minimum wages and short staffing which have caused massive problems in the health and social care industry.</a:t>
            </a:r>
            <a:endParaRPr lang="en-GB" dirty="0"/>
          </a:p>
        </p:txBody>
      </p:sp>
    </p:spTree>
    <p:extLst>
      <p:ext uri="{BB962C8B-B14F-4D97-AF65-F5344CB8AC3E}">
        <p14:creationId xmlns:p14="http://schemas.microsoft.com/office/powerpoint/2010/main" val="1015714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60958E-2A32-4183-BC5E-F49FD171FB60}"/>
              </a:ext>
            </a:extLst>
          </p:cNvPr>
          <p:cNvSpPr>
            <a:spLocks noGrp="1"/>
          </p:cNvSpPr>
          <p:nvPr>
            <p:ph type="title"/>
          </p:nvPr>
        </p:nvSpPr>
        <p:spPr>
          <a:xfrm>
            <a:off x="839788" y="531845"/>
            <a:ext cx="10515600" cy="1158843"/>
          </a:xfrm>
        </p:spPr>
        <p:txBody>
          <a:bodyPr/>
          <a:lstStyle/>
          <a:p>
            <a:r>
              <a:rPr lang="en-US" dirty="0"/>
              <a:t> To conclude ….</a:t>
            </a:r>
            <a:endParaRPr lang="en-GB" dirty="0"/>
          </a:p>
        </p:txBody>
      </p:sp>
      <p:sp>
        <p:nvSpPr>
          <p:cNvPr id="5" name="Text Placeholder 4">
            <a:extLst>
              <a:ext uri="{FF2B5EF4-FFF2-40B4-BE49-F238E27FC236}">
                <a16:creationId xmlns:a16="http://schemas.microsoft.com/office/drawing/2014/main" id="{967EDBDC-38B9-4E8D-BB8A-5A6440C5E1A3}"/>
              </a:ext>
            </a:extLst>
          </p:cNvPr>
          <p:cNvSpPr>
            <a:spLocks noGrp="1"/>
          </p:cNvSpPr>
          <p:nvPr>
            <p:ph type="body" idx="1"/>
          </p:nvPr>
        </p:nvSpPr>
        <p:spPr>
          <a:xfrm>
            <a:off x="839788" y="1363923"/>
            <a:ext cx="5157787" cy="823912"/>
          </a:xfrm>
        </p:spPr>
        <p:txBody>
          <a:bodyPr>
            <a:normAutofit/>
          </a:bodyPr>
          <a:lstStyle/>
          <a:p>
            <a:r>
              <a:rPr lang="en-US" sz="3200" dirty="0"/>
              <a:t>Future implications </a:t>
            </a:r>
            <a:endParaRPr lang="en-GB" sz="3200" dirty="0"/>
          </a:p>
        </p:txBody>
      </p:sp>
      <p:sp>
        <p:nvSpPr>
          <p:cNvPr id="6" name="Content Placeholder 5">
            <a:extLst>
              <a:ext uri="{FF2B5EF4-FFF2-40B4-BE49-F238E27FC236}">
                <a16:creationId xmlns:a16="http://schemas.microsoft.com/office/drawing/2014/main" id="{64F146A2-EDC0-4E57-964B-FCCA8AF2CB98}"/>
              </a:ext>
            </a:extLst>
          </p:cNvPr>
          <p:cNvSpPr>
            <a:spLocks noGrp="1"/>
          </p:cNvSpPr>
          <p:nvPr>
            <p:ph sz="half" idx="2"/>
          </p:nvPr>
        </p:nvSpPr>
        <p:spPr/>
        <p:txBody>
          <a:bodyPr/>
          <a:lstStyle/>
          <a:p>
            <a:r>
              <a:rPr lang="en-US" dirty="0"/>
              <a:t>Because of the staff shortages and minimum wage paid, requirement to the industry is difficult and causes undue stress on those who are already working. This will only get worse if more money is not provided by the government.</a:t>
            </a:r>
            <a:endParaRPr lang="en-GB" dirty="0"/>
          </a:p>
        </p:txBody>
      </p:sp>
      <p:sp>
        <p:nvSpPr>
          <p:cNvPr id="7" name="Text Placeholder 6">
            <a:extLst>
              <a:ext uri="{FF2B5EF4-FFF2-40B4-BE49-F238E27FC236}">
                <a16:creationId xmlns:a16="http://schemas.microsoft.com/office/drawing/2014/main" id="{F98908CC-4D8A-4F2C-A507-822F9D416B5F}"/>
              </a:ext>
            </a:extLst>
          </p:cNvPr>
          <p:cNvSpPr>
            <a:spLocks noGrp="1"/>
          </p:cNvSpPr>
          <p:nvPr>
            <p:ph type="body" sz="quarter" idx="3"/>
          </p:nvPr>
        </p:nvSpPr>
        <p:spPr>
          <a:xfrm>
            <a:off x="6169024" y="1363923"/>
            <a:ext cx="5183188" cy="823912"/>
          </a:xfrm>
        </p:spPr>
        <p:txBody>
          <a:bodyPr>
            <a:normAutofit/>
          </a:bodyPr>
          <a:lstStyle/>
          <a:p>
            <a:r>
              <a:rPr lang="en-US" sz="3200" dirty="0"/>
              <a:t>Concluding remarks</a:t>
            </a:r>
            <a:endParaRPr lang="en-GB" sz="3200" dirty="0"/>
          </a:p>
        </p:txBody>
      </p:sp>
      <p:sp>
        <p:nvSpPr>
          <p:cNvPr id="8" name="Content Placeholder 7">
            <a:extLst>
              <a:ext uri="{FF2B5EF4-FFF2-40B4-BE49-F238E27FC236}">
                <a16:creationId xmlns:a16="http://schemas.microsoft.com/office/drawing/2014/main" id="{1FE904AC-972F-476E-A381-28270839C971}"/>
              </a:ext>
            </a:extLst>
          </p:cNvPr>
          <p:cNvSpPr>
            <a:spLocks noGrp="1"/>
          </p:cNvSpPr>
          <p:nvPr>
            <p:ph sz="quarter" idx="4"/>
          </p:nvPr>
        </p:nvSpPr>
        <p:spPr/>
        <p:txBody>
          <a:bodyPr/>
          <a:lstStyle/>
          <a:p>
            <a:pPr marL="0" indent="0">
              <a:buNone/>
            </a:pPr>
            <a:r>
              <a:rPr lang="en-US" dirty="0"/>
              <a:t>To conclude I have learned a lot from my placement and has provided me the opportunity to use some counselling skills and observe the characters of the service users.</a:t>
            </a:r>
            <a:endParaRPr lang="en-GB" dirty="0"/>
          </a:p>
        </p:txBody>
      </p:sp>
    </p:spTree>
    <p:extLst>
      <p:ext uri="{BB962C8B-B14F-4D97-AF65-F5344CB8AC3E}">
        <p14:creationId xmlns:p14="http://schemas.microsoft.com/office/powerpoint/2010/main" val="948309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392ED06-C1FA-4058-B617-FD88E6196E03}"/>
              </a:ext>
            </a:extLst>
          </p:cNvPr>
          <p:cNvSpPr>
            <a:spLocks noGrp="1"/>
          </p:cNvSpPr>
          <p:nvPr>
            <p:ph type="title"/>
          </p:nvPr>
        </p:nvSpPr>
        <p:spPr/>
        <p:txBody>
          <a:bodyPr/>
          <a:lstStyle/>
          <a:p>
            <a:r>
              <a:rPr lang="en-US" dirty="0"/>
              <a:t>Reference list</a:t>
            </a:r>
            <a:endParaRPr lang="en-GB" dirty="0"/>
          </a:p>
        </p:txBody>
      </p:sp>
      <p:sp>
        <p:nvSpPr>
          <p:cNvPr id="5" name="Content Placeholder 4">
            <a:extLst>
              <a:ext uri="{FF2B5EF4-FFF2-40B4-BE49-F238E27FC236}">
                <a16:creationId xmlns:a16="http://schemas.microsoft.com/office/drawing/2014/main" id="{1EB4FE4A-F883-4990-88D0-E8D4BFF8B9A8}"/>
              </a:ext>
            </a:extLst>
          </p:cNvPr>
          <p:cNvSpPr>
            <a:spLocks noGrp="1"/>
          </p:cNvSpPr>
          <p:nvPr>
            <p:ph idx="1"/>
          </p:nvPr>
        </p:nvSpPr>
        <p:spPr/>
        <p:txBody>
          <a:bodyPr/>
          <a:lstStyle/>
          <a:p>
            <a:r>
              <a:rPr lang="en-GB" sz="1800" dirty="0" err="1">
                <a:effectLst/>
                <a:latin typeface="Times New Roman" panose="02020603050405020304" pitchFamily="18" charset="0"/>
              </a:rPr>
              <a:t>autismplus</a:t>
            </a:r>
            <a:r>
              <a:rPr lang="en-GB" sz="1800" dirty="0">
                <a:effectLst/>
                <a:latin typeface="Times New Roman" panose="02020603050405020304" pitchFamily="18" charset="0"/>
              </a:rPr>
              <a:t>. (2021). </a:t>
            </a:r>
            <a:r>
              <a:rPr lang="en-GB" sz="1800" i="1" dirty="0" err="1">
                <a:effectLst/>
                <a:latin typeface="Times New Roman" panose="02020603050405020304" pitchFamily="18" charset="0"/>
              </a:rPr>
              <a:t>autismplus</a:t>
            </a:r>
            <a:r>
              <a:rPr lang="en-GB" sz="1800" dirty="0">
                <a:effectLst/>
                <a:latin typeface="Times New Roman" panose="02020603050405020304" pitchFamily="18" charset="0"/>
              </a:rPr>
              <a:t> [Illustration]. Https://Autismplus.Co.Uk/Careers/Being-a-Support-Worker. https://autismplus.co.uk/careers/being-a-support-worker</a:t>
            </a:r>
          </a:p>
          <a:p>
            <a:r>
              <a:rPr lang="en-US" sz="1800" i="1" dirty="0">
                <a:effectLst/>
                <a:latin typeface="Times New Roman" panose="02020603050405020304" pitchFamily="18" charset="0"/>
              </a:rPr>
              <a:t>The Role of a Support Worker | Lifeways</a:t>
            </a:r>
            <a:r>
              <a:rPr lang="en-US" sz="1800" dirty="0">
                <a:effectLst/>
                <a:latin typeface="Times New Roman" panose="02020603050405020304" pitchFamily="18" charset="0"/>
              </a:rPr>
              <a:t>. (2020). Lifeways. Retrieved 5 December 2021, from https://www.lifeways.co.uk/resources/the-role-of-a-support-worker</a:t>
            </a:r>
          </a:p>
          <a:p>
            <a:r>
              <a:rPr lang="en-US" sz="1800" i="1" dirty="0">
                <a:effectLst/>
                <a:latin typeface="Times New Roman" panose="02020603050405020304" pitchFamily="18" charset="0"/>
              </a:rPr>
              <a:t>Royal </a:t>
            </a:r>
            <a:r>
              <a:rPr lang="en-US" sz="1800" i="1" dirty="0" err="1">
                <a:effectLst/>
                <a:latin typeface="Times New Roman" panose="02020603050405020304" pitchFamily="18" charset="0"/>
              </a:rPr>
              <a:t>Educare</a:t>
            </a:r>
            <a:r>
              <a:rPr lang="en-US" sz="1800" i="1" dirty="0">
                <a:effectLst/>
                <a:latin typeface="Times New Roman" panose="02020603050405020304" pitchFamily="18" charset="0"/>
              </a:rPr>
              <a:t> | Nursing | Health Care | Social Care | Recruitment</a:t>
            </a:r>
            <a:r>
              <a:rPr lang="en-US" sz="1800" dirty="0">
                <a:effectLst/>
                <a:latin typeface="Times New Roman" panose="02020603050405020304" pitchFamily="18" charset="0"/>
              </a:rPr>
              <a:t>. (2021). Royal </a:t>
            </a:r>
            <a:r>
              <a:rPr lang="en-US" sz="1800" dirty="0" err="1">
                <a:effectLst/>
                <a:latin typeface="Times New Roman" panose="02020603050405020304" pitchFamily="18" charset="0"/>
              </a:rPr>
              <a:t>Educare</a:t>
            </a:r>
            <a:r>
              <a:rPr lang="en-US" sz="1800" dirty="0">
                <a:effectLst/>
                <a:latin typeface="Times New Roman" panose="02020603050405020304" pitchFamily="18" charset="0"/>
              </a:rPr>
              <a:t>. Retrieved 5 December 2021, from https://www.royaleducare.co.uk/</a:t>
            </a:r>
          </a:p>
          <a:p>
            <a:r>
              <a:rPr lang="en-US" sz="1800" dirty="0" err="1">
                <a:effectLst/>
                <a:latin typeface="Times New Roman" panose="02020603050405020304" pitchFamily="18" charset="0"/>
              </a:rPr>
              <a:t>royaledcuare</a:t>
            </a:r>
            <a:r>
              <a:rPr lang="en-US" sz="1800" dirty="0">
                <a:effectLst/>
                <a:latin typeface="Times New Roman" panose="02020603050405020304" pitchFamily="18" charset="0"/>
              </a:rPr>
              <a:t>. (2021, January 4). </a:t>
            </a:r>
            <a:r>
              <a:rPr lang="en-US" sz="1800" i="1" dirty="0" err="1">
                <a:effectLst/>
                <a:latin typeface="Times New Roman" panose="02020603050405020304" pitchFamily="18" charset="0"/>
              </a:rPr>
              <a:t>royaleducare</a:t>
            </a:r>
            <a:r>
              <a:rPr lang="en-US" sz="1800" dirty="0">
                <a:effectLst/>
                <a:latin typeface="Times New Roman" panose="02020603050405020304" pitchFamily="18" charset="0"/>
              </a:rPr>
              <a:t> [Illustration]. Facebook-</a:t>
            </a:r>
            <a:r>
              <a:rPr lang="en-US" sz="1800" dirty="0" err="1">
                <a:effectLst/>
                <a:latin typeface="Times New Roman" panose="02020603050405020304" pitchFamily="18" charset="0"/>
              </a:rPr>
              <a:t>Royaleducare</a:t>
            </a:r>
            <a:r>
              <a:rPr lang="en-US" sz="1800" dirty="0">
                <a:effectLst/>
                <a:latin typeface="Times New Roman" panose="02020603050405020304" pitchFamily="18" charset="0"/>
              </a:rPr>
              <a:t>. https://www.facebook.com/RoyalEducare17/</a:t>
            </a:r>
          </a:p>
          <a:p>
            <a:endParaRPr lang="en-GB" dirty="0"/>
          </a:p>
        </p:txBody>
      </p:sp>
    </p:spTree>
    <p:extLst>
      <p:ext uri="{BB962C8B-B14F-4D97-AF65-F5344CB8AC3E}">
        <p14:creationId xmlns:p14="http://schemas.microsoft.com/office/powerpoint/2010/main" val="2718623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1151</Words>
  <Application>Microsoft Office PowerPoint</Application>
  <PresentationFormat>Widescreen</PresentationFormat>
  <Paragraphs>77</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Support work for adults with learning disabilities </vt:lpstr>
      <vt:lpstr>My Placement </vt:lpstr>
      <vt:lpstr>About support work</vt:lpstr>
      <vt:lpstr>During my placement, the things I found…</vt:lpstr>
      <vt:lpstr>Areas I would like to improve on are</vt:lpstr>
      <vt:lpstr>Examples of my work..</vt:lpstr>
      <vt:lpstr>Evaluation  </vt:lpstr>
      <vt:lpstr>Discussion</vt:lpstr>
      <vt:lpstr> To conclude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 work for adults with learning disabilities </dc:title>
  <dc:creator>Rebecca Kelly</dc:creator>
  <cp:lastModifiedBy>Rebecca Niamh Kelly (1903628)</cp:lastModifiedBy>
  <cp:revision>5</cp:revision>
  <dcterms:created xsi:type="dcterms:W3CDTF">2021-12-04T12:31:45Z</dcterms:created>
  <dcterms:modified xsi:type="dcterms:W3CDTF">2021-12-07T21:36:46Z</dcterms:modified>
</cp:coreProperties>
</file>