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8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2CEDBB-4644-04A7-ADE0-5FED09461714}" v="69" dt="2025-11-08T15:31:17.333"/>
    <p1510:client id="{6943E507-9675-56B0-90D3-405184A07C5F}" v="84" dt="2025-11-08T08:48:27.207"/>
    <p1510:client id="{BCF7F381-EE20-BC3E-397D-9DBA3F5ACFFF}" v="12" dt="2025-11-08T16:08:28.9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63225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4018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93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505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5509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950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521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5900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4528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566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1662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590114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239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44642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18020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4096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043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37838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hyperlink" Target="http://freebie.photography/nature/slides/cloudy_blue_sky.htm" TargetMode="External"/><Relationship Id="rId7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4FE6E0D-0CF8-8408-41BB-8F60D2E5F782}"/>
              </a:ext>
            </a:extLst>
          </p:cNvPr>
          <p:cNvSpPr/>
          <p:nvPr/>
        </p:nvSpPr>
        <p:spPr>
          <a:xfrm>
            <a:off x="870857" y="789214"/>
            <a:ext cx="10791645" cy="200707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 descr="A blue sky with clouds&#10;&#10;AI-generated content may be incorrect.">
            <a:extLst>
              <a:ext uri="{FF2B5EF4-FFF2-40B4-BE49-F238E27FC236}">
                <a16:creationId xmlns:a16="http://schemas.microsoft.com/office/drawing/2014/main" id="{2AD7BD25-D59B-1796-65F5-62F171F45C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V="1">
            <a:off x="4870" y="-5607"/>
            <a:ext cx="12206369" cy="686523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7864D4E-8D07-7706-C9FA-087366F4F7FE}"/>
              </a:ext>
            </a:extLst>
          </p:cNvPr>
          <p:cNvSpPr/>
          <p:nvPr/>
        </p:nvSpPr>
        <p:spPr>
          <a:xfrm>
            <a:off x="1935808" y="175608"/>
            <a:ext cx="8504723" cy="71784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9D7EDEE-B6CB-A124-264F-3C510AD491B1}"/>
              </a:ext>
            </a:extLst>
          </p:cNvPr>
          <p:cNvSpPr txBox="1"/>
          <p:nvPr/>
        </p:nvSpPr>
        <p:spPr>
          <a:xfrm>
            <a:off x="2029604" y="191399"/>
            <a:ext cx="830723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chemeClr val="bg1"/>
                </a:solidFill>
                <a:latin typeface="Kristen ITC"/>
              </a:rPr>
              <a:t>How to share a file via one drive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EF0F41C-F294-D9C9-FCE0-0A8E2D4CBCC0}"/>
              </a:ext>
            </a:extLst>
          </p:cNvPr>
          <p:cNvSpPr/>
          <p:nvPr/>
        </p:nvSpPr>
        <p:spPr>
          <a:xfrm>
            <a:off x="413650" y="2050872"/>
            <a:ext cx="5041059" cy="1458101"/>
          </a:xfrm>
          <a:prstGeom prst="rect">
            <a:avLst/>
          </a:prstGeom>
          <a:solidFill>
            <a:srgbClr val="00B0F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F98111F-AEDA-6BF3-DA5C-D2298E5D6C3F}"/>
              </a:ext>
            </a:extLst>
          </p:cNvPr>
          <p:cNvSpPr/>
          <p:nvPr/>
        </p:nvSpPr>
        <p:spPr>
          <a:xfrm>
            <a:off x="418144" y="3960666"/>
            <a:ext cx="5028179" cy="148625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211EC8D-60F2-78DB-B44D-363FA8368BDD}"/>
              </a:ext>
            </a:extLst>
          </p:cNvPr>
          <p:cNvSpPr/>
          <p:nvPr/>
        </p:nvSpPr>
        <p:spPr>
          <a:xfrm>
            <a:off x="6998478" y="2056261"/>
            <a:ext cx="4817611" cy="145121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5832203-5F70-A7EF-5DC1-312464D416C1}"/>
              </a:ext>
            </a:extLst>
          </p:cNvPr>
          <p:cNvSpPr/>
          <p:nvPr/>
        </p:nvSpPr>
        <p:spPr>
          <a:xfrm>
            <a:off x="7007466" y="3954674"/>
            <a:ext cx="4810122" cy="153897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DBE0757-378A-9F0F-1E96-BA3230C5BDB9}"/>
              </a:ext>
            </a:extLst>
          </p:cNvPr>
          <p:cNvSpPr txBox="1"/>
          <p:nvPr/>
        </p:nvSpPr>
        <p:spPr>
          <a:xfrm>
            <a:off x="4857449" y="852158"/>
            <a:ext cx="2668499" cy="584775"/>
          </a:xfrm>
          <a:prstGeom prst="rect">
            <a:avLst/>
          </a:prstGeom>
          <a:solidFill>
            <a:srgbClr val="00B0F0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solidFill>
                  <a:schemeClr val="bg1"/>
                </a:solidFill>
              </a:rPr>
              <a:t>4 step guide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996B71D-ACF9-1717-387E-D474CC012B9A}"/>
              </a:ext>
            </a:extLst>
          </p:cNvPr>
          <p:cNvSpPr txBox="1"/>
          <p:nvPr/>
        </p:nvSpPr>
        <p:spPr>
          <a:xfrm>
            <a:off x="2390236" y="1531188"/>
            <a:ext cx="236926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>
                <a:solidFill>
                  <a:srgbClr val="FF0000"/>
                </a:solidFill>
              </a:rPr>
              <a:t>step1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DA60395-2A42-97E4-ED5F-DCBC8F14E576}"/>
              </a:ext>
            </a:extLst>
          </p:cNvPr>
          <p:cNvSpPr txBox="1"/>
          <p:nvPr/>
        </p:nvSpPr>
        <p:spPr>
          <a:xfrm>
            <a:off x="8665353" y="1516812"/>
            <a:ext cx="176991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solidFill>
                  <a:srgbClr val="FF0000"/>
                </a:solidFill>
              </a:rPr>
              <a:t>Step 3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ADEC757-3541-05D0-F972-BE1978B66E1D}"/>
              </a:ext>
            </a:extLst>
          </p:cNvPr>
          <p:cNvSpPr txBox="1"/>
          <p:nvPr/>
        </p:nvSpPr>
        <p:spPr>
          <a:xfrm>
            <a:off x="2393233" y="3437686"/>
            <a:ext cx="193375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solidFill>
                  <a:srgbClr val="FF0000"/>
                </a:solidFill>
              </a:rPr>
              <a:t>Step 2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460B127-EC17-E3E4-4440-3E9B1D4477DE}"/>
              </a:ext>
            </a:extLst>
          </p:cNvPr>
          <p:cNvSpPr txBox="1"/>
          <p:nvPr/>
        </p:nvSpPr>
        <p:spPr>
          <a:xfrm>
            <a:off x="8659364" y="3423309"/>
            <a:ext cx="204098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solidFill>
                  <a:srgbClr val="FF0000"/>
                </a:solidFill>
              </a:rPr>
              <a:t>Step 4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645DAD-9868-29BF-301A-DA2D7BA19EF4}"/>
              </a:ext>
            </a:extLst>
          </p:cNvPr>
          <p:cNvSpPr txBox="1"/>
          <p:nvPr/>
        </p:nvSpPr>
        <p:spPr>
          <a:xfrm>
            <a:off x="1931958" y="2050270"/>
            <a:ext cx="245565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Select the file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CF63A00-CF69-54C9-37AA-8B649CD9ACCB}"/>
              </a:ext>
            </a:extLst>
          </p:cNvPr>
          <p:cNvSpPr txBox="1"/>
          <p:nvPr/>
        </p:nvSpPr>
        <p:spPr>
          <a:xfrm>
            <a:off x="1231960" y="4016974"/>
            <a:ext cx="387901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Open the sharing menu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F9BA24-F6D6-817E-8FD0-3A14ABB1F610}"/>
              </a:ext>
            </a:extLst>
          </p:cNvPr>
          <p:cNvSpPr txBox="1"/>
          <p:nvPr/>
        </p:nvSpPr>
        <p:spPr>
          <a:xfrm>
            <a:off x="7850336" y="2047576"/>
            <a:ext cx="311701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Enter email address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C76B60-C3F0-17F1-57BB-EFAD926BB4B4}"/>
              </a:ext>
            </a:extLst>
          </p:cNvPr>
          <p:cNvSpPr txBox="1"/>
          <p:nvPr/>
        </p:nvSpPr>
        <p:spPr>
          <a:xfrm>
            <a:off x="8484439" y="4023863"/>
            <a:ext cx="185180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Send email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D6FE20A-4B64-BDE9-ED68-C811BFBB8851}"/>
              </a:ext>
            </a:extLst>
          </p:cNvPr>
          <p:cNvSpPr txBox="1"/>
          <p:nvPr/>
        </p:nvSpPr>
        <p:spPr>
          <a:xfrm>
            <a:off x="865037" y="2424082"/>
            <a:ext cx="4123426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/>
              <a:t>Open file, locate the file you wish to share and right click on it</a:t>
            </a:r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BFF911F-5826-D664-9A0F-29E31C3EFC9A}"/>
              </a:ext>
            </a:extLst>
          </p:cNvPr>
          <p:cNvSpPr txBox="1"/>
          <p:nvPr/>
        </p:nvSpPr>
        <p:spPr>
          <a:xfrm>
            <a:off x="793150" y="4498016"/>
            <a:ext cx="426719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/>
              <a:t>Select "share" from the context menu that appears</a:t>
            </a:r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31200F7-F5CE-28A8-F8F7-FCFC07F75AAA}"/>
              </a:ext>
            </a:extLst>
          </p:cNvPr>
          <p:cNvSpPr txBox="1"/>
          <p:nvPr/>
        </p:nvSpPr>
        <p:spPr>
          <a:xfrm>
            <a:off x="7348629" y="2515737"/>
            <a:ext cx="4123425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/>
              <a:t>Enter email </a:t>
            </a:r>
            <a:r>
              <a:rPr lang="en-GB" sz="2000" b="1" err="1"/>
              <a:t>address,or</a:t>
            </a:r>
            <a:r>
              <a:rPr lang="en-GB" sz="2000" b="1"/>
              <a:t> name of person you want to share with</a:t>
            </a:r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8DBDDE5-5BFB-FEA4-4EC6-27C0FC9EA496}"/>
              </a:ext>
            </a:extLst>
          </p:cNvPr>
          <p:cNvSpPr txBox="1"/>
          <p:nvPr/>
        </p:nvSpPr>
        <p:spPr>
          <a:xfrm>
            <a:off x="7276142" y="4479147"/>
            <a:ext cx="426719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/>
              <a:t>Add title (optional) then email the link to the recipients</a:t>
            </a:r>
            <a:endParaRPr lang="en-US"/>
          </a:p>
        </p:txBody>
      </p:sp>
      <p:pic>
        <p:nvPicPr>
          <p:cNvPr id="35" name="Picture 34" descr="A person in a black suit&#10;&#10;AI-generated content may be incorrect.">
            <a:extLst>
              <a:ext uri="{FF2B5EF4-FFF2-40B4-BE49-F238E27FC236}">
                <a16:creationId xmlns:a16="http://schemas.microsoft.com/office/drawing/2014/main" id="{4FEA780D-FA0B-E52A-0E3C-0BAF990ECA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2126" y="1574570"/>
            <a:ext cx="2638995" cy="4579932"/>
          </a:xfrm>
          <a:prstGeom prst="rect">
            <a:avLst/>
          </a:prstGeom>
        </p:spPr>
      </p:pic>
      <p:pic>
        <p:nvPicPr>
          <p:cNvPr id="11" name="Picture 10" descr="Screenshot_20251101_231951_Google.jpg">
            <a:extLst>
              <a:ext uri="{FF2B5EF4-FFF2-40B4-BE49-F238E27FC236}">
                <a16:creationId xmlns:a16="http://schemas.microsoft.com/office/drawing/2014/main" id="{C79BAC6E-B7E4-A269-C369-6D7775B4FF9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8345" y="5594172"/>
            <a:ext cx="1877913" cy="1089918"/>
          </a:xfrm>
          <a:prstGeom prst="rect">
            <a:avLst/>
          </a:prstGeom>
        </p:spPr>
      </p:pic>
      <p:pic>
        <p:nvPicPr>
          <p:cNvPr id="27" name="Picture 26" descr="Screenshot_20251102_084351_Google.jpg">
            <a:extLst>
              <a:ext uri="{FF2B5EF4-FFF2-40B4-BE49-F238E27FC236}">
                <a16:creationId xmlns:a16="http://schemas.microsoft.com/office/drawing/2014/main" id="{922DE37B-E51A-6457-B0D6-0E18EE7577E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08009" y="5582025"/>
            <a:ext cx="1838882" cy="1083706"/>
          </a:xfrm>
          <a:prstGeom prst="rect">
            <a:avLst/>
          </a:prstGeom>
        </p:spPr>
      </p:pic>
      <p:pic>
        <p:nvPicPr>
          <p:cNvPr id="29" name="Picture 28" descr="Screenshot_20251101_232140_Google.jpg">
            <a:extLst>
              <a:ext uri="{FF2B5EF4-FFF2-40B4-BE49-F238E27FC236}">
                <a16:creationId xmlns:a16="http://schemas.microsoft.com/office/drawing/2014/main" id="{406DE101-F936-152B-50B2-C9392374D1B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23390" y="5590636"/>
            <a:ext cx="1792429" cy="1096992"/>
          </a:xfrm>
          <a:prstGeom prst="rect">
            <a:avLst/>
          </a:prstGeom>
        </p:spPr>
      </p:pic>
      <p:pic>
        <p:nvPicPr>
          <p:cNvPr id="30" name="Picture 29" descr="Screenshot_20251101_232023_Google.jpg">
            <a:extLst>
              <a:ext uri="{FF2B5EF4-FFF2-40B4-BE49-F238E27FC236}">
                <a16:creationId xmlns:a16="http://schemas.microsoft.com/office/drawing/2014/main" id="{CC5900D3-8064-9909-98E1-F76E0448B3E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9426" y="5580020"/>
            <a:ext cx="1844402" cy="1096993"/>
          </a:xfrm>
          <a:prstGeom prst="rect">
            <a:avLst/>
          </a:prstGeom>
        </p:spPr>
      </p:pic>
      <p:sp>
        <p:nvSpPr>
          <p:cNvPr id="33" name="Arrow: Right 32">
            <a:extLst>
              <a:ext uri="{FF2B5EF4-FFF2-40B4-BE49-F238E27FC236}">
                <a16:creationId xmlns:a16="http://schemas.microsoft.com/office/drawing/2014/main" id="{04F386F0-83F0-FF1E-9DD0-331D2FE927F0}"/>
              </a:ext>
            </a:extLst>
          </p:cNvPr>
          <p:cNvSpPr/>
          <p:nvPr/>
        </p:nvSpPr>
        <p:spPr>
          <a:xfrm>
            <a:off x="2446761" y="5830717"/>
            <a:ext cx="966330" cy="628406"/>
          </a:xfrm>
          <a:prstGeom prst="rightArrow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Arrow: Right 33">
            <a:extLst>
              <a:ext uri="{FF2B5EF4-FFF2-40B4-BE49-F238E27FC236}">
                <a16:creationId xmlns:a16="http://schemas.microsoft.com/office/drawing/2014/main" id="{D9ACF258-D881-0307-849F-971911AD5ACB}"/>
              </a:ext>
            </a:extLst>
          </p:cNvPr>
          <p:cNvSpPr/>
          <p:nvPr/>
        </p:nvSpPr>
        <p:spPr>
          <a:xfrm>
            <a:off x="8995317" y="5839665"/>
            <a:ext cx="920899" cy="614027"/>
          </a:xfrm>
          <a:prstGeom prst="rightArrow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Arrow: Right 35">
            <a:extLst>
              <a:ext uri="{FF2B5EF4-FFF2-40B4-BE49-F238E27FC236}">
                <a16:creationId xmlns:a16="http://schemas.microsoft.com/office/drawing/2014/main" id="{6E17430A-980A-4B68-3E13-CF1FF69DAA4C}"/>
              </a:ext>
            </a:extLst>
          </p:cNvPr>
          <p:cNvSpPr/>
          <p:nvPr/>
        </p:nvSpPr>
        <p:spPr>
          <a:xfrm>
            <a:off x="5806700" y="6154912"/>
            <a:ext cx="918027" cy="513386"/>
          </a:xfrm>
          <a:prstGeom prst="rightArrow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142931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73</cp:revision>
  <dcterms:created xsi:type="dcterms:W3CDTF">2025-10-26T23:13:18Z</dcterms:created>
  <dcterms:modified xsi:type="dcterms:W3CDTF">2025-11-08T16:40:53Z</dcterms:modified>
</cp:coreProperties>
</file>