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EA7764-632F-3574-A01C-CC85FE89FD5C}" v="1371" dt="2024-11-11T07:54:31.819"/>
    <p1510:client id="{FDE50EFB-5837-78C7-7D74-8F6BC6E07DC6}" v="299" dt="2024-11-11T21:07:14.4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ja Szczesniak (2306259)" userId="S::2306259@student.uwtsd.ac.uk::4458a049-a097-4966-83b9-75667ff62e07" providerId="AD" clId="Web-{50EA7764-632F-3574-A01C-CC85FE89FD5C}"/>
    <pc:docChg chg="addSld modSld addMainMaster delMainMaster">
      <pc:chgData name="Maja Szczesniak (2306259)" userId="S::2306259@student.uwtsd.ac.uk::4458a049-a097-4966-83b9-75667ff62e07" providerId="AD" clId="Web-{50EA7764-632F-3574-A01C-CC85FE89FD5C}" dt="2024-11-11T07:54:31.819" v="1362" actId="20577"/>
      <pc:docMkLst>
        <pc:docMk/>
      </pc:docMkLst>
      <pc:sldChg chg="addSp modSp mod modTransition setBg modClrScheme chgLayout">
        <pc:chgData name="Maja Szczesniak (2306259)" userId="S::2306259@student.uwtsd.ac.uk::4458a049-a097-4966-83b9-75667ff62e07" providerId="AD" clId="Web-{50EA7764-632F-3574-A01C-CC85FE89FD5C}" dt="2024-11-10T22:58:49.560" v="897"/>
        <pc:sldMkLst>
          <pc:docMk/>
          <pc:sldMk cId="109857222" sldId="256"/>
        </pc:sldMkLst>
        <pc:spChg chg="mod">
          <ac:chgData name="Maja Szczesniak (2306259)" userId="S::2306259@student.uwtsd.ac.uk::4458a049-a097-4966-83b9-75667ff62e07" providerId="AD" clId="Web-{50EA7764-632F-3574-A01C-CC85FE89FD5C}" dt="2024-11-10T19:44:37.790" v="82" actId="1410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aja Szczesniak (2306259)" userId="S::2306259@student.uwtsd.ac.uk::4458a049-a097-4966-83b9-75667ff62e07" providerId="AD" clId="Web-{50EA7764-632F-3574-A01C-CC85FE89FD5C}" dt="2024-11-10T19:40:50.860" v="31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Maja Szczesniak (2306259)" userId="S::2306259@student.uwtsd.ac.uk::4458a049-a097-4966-83b9-75667ff62e07" providerId="AD" clId="Web-{50EA7764-632F-3574-A01C-CC85FE89FD5C}" dt="2024-11-10T19:40:50.860" v="31"/>
          <ac:spMkLst>
            <pc:docMk/>
            <pc:sldMk cId="109857222" sldId="256"/>
            <ac:spMk id="9" creationId="{E91DC736-0EF8-4F87-9146-EBF1D2EE4D3D}"/>
          </ac:spMkLst>
        </pc:spChg>
        <pc:spChg chg="add">
          <ac:chgData name="Maja Szczesniak (2306259)" userId="S::2306259@student.uwtsd.ac.uk::4458a049-a097-4966-83b9-75667ff62e07" providerId="AD" clId="Web-{50EA7764-632F-3574-A01C-CC85FE89FD5C}" dt="2024-11-10T19:40:50.860" v="31"/>
          <ac:spMkLst>
            <pc:docMk/>
            <pc:sldMk cId="109857222" sldId="256"/>
            <ac:spMk id="11" creationId="{097CD68E-23E3-4007-8847-CD0944C4F7BE}"/>
          </ac:spMkLst>
        </pc:spChg>
        <pc:spChg chg="add">
          <ac:chgData name="Maja Szczesniak (2306259)" userId="S::2306259@student.uwtsd.ac.uk::4458a049-a097-4966-83b9-75667ff62e07" providerId="AD" clId="Web-{50EA7764-632F-3574-A01C-CC85FE89FD5C}" dt="2024-11-10T19:40:50.860" v="31"/>
          <ac:spMkLst>
            <pc:docMk/>
            <pc:sldMk cId="109857222" sldId="256"/>
            <ac:spMk id="13" creationId="{AF2F604E-43BE-4DC3-B983-E071523364F8}"/>
          </ac:spMkLst>
        </pc:spChg>
        <pc:spChg chg="add">
          <ac:chgData name="Maja Szczesniak (2306259)" userId="S::2306259@student.uwtsd.ac.uk::4458a049-a097-4966-83b9-75667ff62e07" providerId="AD" clId="Web-{50EA7764-632F-3574-A01C-CC85FE89FD5C}" dt="2024-11-10T19:40:50.860" v="31"/>
          <ac:spMkLst>
            <pc:docMk/>
            <pc:sldMk cId="109857222" sldId="256"/>
            <ac:spMk id="15" creationId="{08C9B587-E65E-4B52-B37C-ABEBB6E87928}"/>
          </ac:spMkLst>
        </pc:spChg>
        <pc:picChg chg="add">
          <ac:chgData name="Maja Szczesniak (2306259)" userId="S::2306259@student.uwtsd.ac.uk::4458a049-a097-4966-83b9-75667ff62e07" providerId="AD" clId="Web-{50EA7764-632F-3574-A01C-CC85FE89FD5C}" dt="2024-11-10T19:40:50.860" v="31"/>
          <ac:picMkLst>
            <pc:docMk/>
            <pc:sldMk cId="109857222" sldId="256"/>
            <ac:picMk id="4" creationId="{6E28AF23-4CF3-A5F7-4402-AB3064E0E191}"/>
          </ac:picMkLst>
        </pc:picChg>
      </pc:sldChg>
      <pc:sldChg chg="addSp modSp new mod modTransition setBg">
        <pc:chgData name="Maja Szczesniak (2306259)" userId="S::2306259@student.uwtsd.ac.uk::4458a049-a097-4966-83b9-75667ff62e07" providerId="AD" clId="Web-{50EA7764-632F-3574-A01C-CC85FE89FD5C}" dt="2024-11-10T23:15:25.352" v="935" actId="20577"/>
        <pc:sldMkLst>
          <pc:docMk/>
          <pc:sldMk cId="4116283904" sldId="257"/>
        </pc:sldMkLst>
        <pc:spChg chg="mod">
          <ac:chgData name="Maja Szczesniak (2306259)" userId="S::2306259@student.uwtsd.ac.uk::4458a049-a097-4966-83b9-75667ff62e07" providerId="AD" clId="Web-{50EA7764-632F-3574-A01C-CC85FE89FD5C}" dt="2024-11-10T22:56:00.525" v="894"/>
          <ac:spMkLst>
            <pc:docMk/>
            <pc:sldMk cId="4116283904" sldId="257"/>
            <ac:spMk id="2" creationId="{1814EDBF-7DBA-257F-3EA6-19AA7067A6E0}"/>
          </ac:spMkLst>
        </pc:spChg>
        <pc:spChg chg="mod">
          <ac:chgData name="Maja Szczesniak (2306259)" userId="S::2306259@student.uwtsd.ac.uk::4458a049-a097-4966-83b9-75667ff62e07" providerId="AD" clId="Web-{50EA7764-632F-3574-A01C-CC85FE89FD5C}" dt="2024-11-10T23:15:25.352" v="935" actId="20577"/>
          <ac:spMkLst>
            <pc:docMk/>
            <pc:sldMk cId="4116283904" sldId="257"/>
            <ac:spMk id="3" creationId="{D4CF7DFA-0DFE-002C-C574-465FD260F318}"/>
          </ac:spMkLst>
        </pc:spChg>
        <pc:spChg chg="add">
          <ac:chgData name="Maja Szczesniak (2306259)" userId="S::2306259@student.uwtsd.ac.uk::4458a049-a097-4966-83b9-75667ff62e07" providerId="AD" clId="Web-{50EA7764-632F-3574-A01C-CC85FE89FD5C}" dt="2024-11-10T22:56:00.525" v="894"/>
          <ac:spMkLst>
            <pc:docMk/>
            <pc:sldMk cId="4116283904" sldId="257"/>
            <ac:spMk id="9" creationId="{8FC9BE17-9A7B-462D-AE50-3D8777387304}"/>
          </ac:spMkLst>
        </pc:spChg>
        <pc:spChg chg="add">
          <ac:chgData name="Maja Szczesniak (2306259)" userId="S::2306259@student.uwtsd.ac.uk::4458a049-a097-4966-83b9-75667ff62e07" providerId="AD" clId="Web-{50EA7764-632F-3574-A01C-CC85FE89FD5C}" dt="2024-11-10T22:56:00.525" v="894"/>
          <ac:spMkLst>
            <pc:docMk/>
            <pc:sldMk cId="4116283904" sldId="257"/>
            <ac:spMk id="11" creationId="{3EBE8569-6AEC-4B8C-8D53-2DE337CDBA65}"/>
          </ac:spMkLst>
        </pc:spChg>
        <pc:spChg chg="add">
          <ac:chgData name="Maja Szczesniak (2306259)" userId="S::2306259@student.uwtsd.ac.uk::4458a049-a097-4966-83b9-75667ff62e07" providerId="AD" clId="Web-{50EA7764-632F-3574-A01C-CC85FE89FD5C}" dt="2024-11-10T22:56:00.525" v="894"/>
          <ac:spMkLst>
            <pc:docMk/>
            <pc:sldMk cId="4116283904" sldId="257"/>
            <ac:spMk id="13" creationId="{55D4142C-5077-457F-A6AD-3FECFDB39685}"/>
          </ac:spMkLst>
        </pc:spChg>
        <pc:spChg chg="add">
          <ac:chgData name="Maja Szczesniak (2306259)" userId="S::2306259@student.uwtsd.ac.uk::4458a049-a097-4966-83b9-75667ff62e07" providerId="AD" clId="Web-{50EA7764-632F-3574-A01C-CC85FE89FD5C}" dt="2024-11-10T22:56:00.525" v="894"/>
          <ac:spMkLst>
            <pc:docMk/>
            <pc:sldMk cId="4116283904" sldId="257"/>
            <ac:spMk id="15" creationId="{7A5F0580-5EE9-419F-96EE-B6529EF6E7D0}"/>
          </ac:spMkLst>
        </pc:spChg>
        <pc:picChg chg="add">
          <ac:chgData name="Maja Szczesniak (2306259)" userId="S::2306259@student.uwtsd.ac.uk::4458a049-a097-4966-83b9-75667ff62e07" providerId="AD" clId="Web-{50EA7764-632F-3574-A01C-CC85FE89FD5C}" dt="2024-11-10T22:56:00.525" v="894"/>
          <ac:picMkLst>
            <pc:docMk/>
            <pc:sldMk cId="4116283904" sldId="257"/>
            <ac:picMk id="5" creationId="{2276485F-ECE2-2F2E-DEB0-0D1A02A9B273}"/>
          </ac:picMkLst>
        </pc:picChg>
      </pc:sldChg>
      <pc:sldChg chg="addSp delSp modSp new mod modTransition setBg">
        <pc:chgData name="Maja Szczesniak (2306259)" userId="S::2306259@student.uwtsd.ac.uk::4458a049-a097-4966-83b9-75667ff62e07" providerId="AD" clId="Web-{50EA7764-632F-3574-A01C-CC85FE89FD5C}" dt="2024-11-10T22:59:03.889" v="899"/>
        <pc:sldMkLst>
          <pc:docMk/>
          <pc:sldMk cId="1212030547" sldId="258"/>
        </pc:sldMkLst>
        <pc:spChg chg="mod">
          <ac:chgData name="Maja Szczesniak (2306259)" userId="S::2306259@student.uwtsd.ac.uk::4458a049-a097-4966-83b9-75667ff62e07" providerId="AD" clId="Web-{50EA7764-632F-3574-A01C-CC85FE89FD5C}" dt="2024-11-10T22:56:08.587" v="895"/>
          <ac:spMkLst>
            <pc:docMk/>
            <pc:sldMk cId="1212030547" sldId="258"/>
            <ac:spMk id="2" creationId="{E2193836-ECB9-946A-A396-EDFF36A7C485}"/>
          </ac:spMkLst>
        </pc:spChg>
        <pc:spChg chg="del mod">
          <ac:chgData name="Maja Szczesniak (2306259)" userId="S::2306259@student.uwtsd.ac.uk::4458a049-a097-4966-83b9-75667ff62e07" providerId="AD" clId="Web-{50EA7764-632F-3574-A01C-CC85FE89FD5C}" dt="2024-11-10T22:56:08.587" v="895"/>
          <ac:spMkLst>
            <pc:docMk/>
            <pc:sldMk cId="1212030547" sldId="258"/>
            <ac:spMk id="3" creationId="{6895EF19-E9EE-E131-6B75-E8F686802591}"/>
          </ac:spMkLst>
        </pc:spChg>
        <pc:spChg chg="add">
          <ac:chgData name="Maja Szczesniak (2306259)" userId="S::2306259@student.uwtsd.ac.uk::4458a049-a097-4966-83b9-75667ff62e07" providerId="AD" clId="Web-{50EA7764-632F-3574-A01C-CC85FE89FD5C}" dt="2024-11-10T22:56:08.587" v="895"/>
          <ac:spMkLst>
            <pc:docMk/>
            <pc:sldMk cId="1212030547" sldId="258"/>
            <ac:spMk id="9" creationId="{53B021B3-DE93-4AB7-8A18-CF5F1CED88B8}"/>
          </ac:spMkLst>
        </pc:spChg>
        <pc:spChg chg="add">
          <ac:chgData name="Maja Szczesniak (2306259)" userId="S::2306259@student.uwtsd.ac.uk::4458a049-a097-4966-83b9-75667ff62e07" providerId="AD" clId="Web-{50EA7764-632F-3574-A01C-CC85FE89FD5C}" dt="2024-11-10T22:56:08.587" v="895"/>
          <ac:spMkLst>
            <pc:docMk/>
            <pc:sldMk cId="1212030547" sldId="258"/>
            <ac:spMk id="11" creationId="{52D502E5-F6B4-4D58-B4AE-FC466FF15EE8}"/>
          </ac:spMkLst>
        </pc:spChg>
        <pc:spChg chg="add">
          <ac:chgData name="Maja Szczesniak (2306259)" userId="S::2306259@student.uwtsd.ac.uk::4458a049-a097-4966-83b9-75667ff62e07" providerId="AD" clId="Web-{50EA7764-632F-3574-A01C-CC85FE89FD5C}" dt="2024-11-10T22:56:08.587" v="895"/>
          <ac:spMkLst>
            <pc:docMk/>
            <pc:sldMk cId="1212030547" sldId="258"/>
            <ac:spMk id="13" creationId="{9DECDBF4-02B6-4BB4-B65B-B8107AD6A9E8}"/>
          </ac:spMkLst>
        </pc:spChg>
        <pc:graphicFrameChg chg="add">
          <ac:chgData name="Maja Szczesniak (2306259)" userId="S::2306259@student.uwtsd.ac.uk::4458a049-a097-4966-83b9-75667ff62e07" providerId="AD" clId="Web-{50EA7764-632F-3574-A01C-CC85FE89FD5C}" dt="2024-11-10T22:56:08.587" v="895"/>
          <ac:graphicFrameMkLst>
            <pc:docMk/>
            <pc:sldMk cId="1212030547" sldId="258"/>
            <ac:graphicFrameMk id="5" creationId="{52FBB8C5-CE47-11A5-388F-A4A3EA37DFE6}"/>
          </ac:graphicFrameMkLst>
        </pc:graphicFrameChg>
      </pc:sldChg>
      <pc:sldChg chg="modSp new modTransition">
        <pc:chgData name="Maja Szczesniak (2306259)" userId="S::2306259@student.uwtsd.ac.uk::4458a049-a097-4966-83b9-75667ff62e07" providerId="AD" clId="Web-{50EA7764-632F-3574-A01C-CC85FE89FD5C}" dt="2024-11-11T07:54:31.819" v="1362" actId="20577"/>
        <pc:sldMkLst>
          <pc:docMk/>
          <pc:sldMk cId="970382280" sldId="259"/>
        </pc:sldMkLst>
        <pc:spChg chg="mod">
          <ac:chgData name="Maja Szczesniak (2306259)" userId="S::2306259@student.uwtsd.ac.uk::4458a049-a097-4966-83b9-75667ff62e07" providerId="AD" clId="Web-{50EA7764-632F-3574-A01C-CC85FE89FD5C}" dt="2024-11-10T20:17:16.829" v="462" actId="20577"/>
          <ac:spMkLst>
            <pc:docMk/>
            <pc:sldMk cId="970382280" sldId="259"/>
            <ac:spMk id="2" creationId="{85FD30F7-A3A6-9BF9-37EC-FCFCDBEE5F7E}"/>
          </ac:spMkLst>
        </pc:spChg>
        <pc:spChg chg="mod">
          <ac:chgData name="Maja Szczesniak (2306259)" userId="S::2306259@student.uwtsd.ac.uk::4458a049-a097-4966-83b9-75667ff62e07" providerId="AD" clId="Web-{50EA7764-632F-3574-A01C-CC85FE89FD5C}" dt="2024-11-11T07:54:31.819" v="1362" actId="20577"/>
          <ac:spMkLst>
            <pc:docMk/>
            <pc:sldMk cId="970382280" sldId="259"/>
            <ac:spMk id="3" creationId="{851A415F-60A7-533F-2D88-50DBC6EE5D53}"/>
          </ac:spMkLst>
        </pc:spChg>
      </pc:sldChg>
      <pc:sldChg chg="addSp modSp new mod modTransition setBg">
        <pc:chgData name="Maja Szczesniak (2306259)" userId="S::2306259@student.uwtsd.ac.uk::4458a049-a097-4966-83b9-75667ff62e07" providerId="AD" clId="Web-{50EA7764-632F-3574-A01C-CC85FE89FD5C}" dt="2024-11-10T23:46:11.723" v="1056" actId="20577"/>
        <pc:sldMkLst>
          <pc:docMk/>
          <pc:sldMk cId="3134255097" sldId="260"/>
        </pc:sldMkLst>
        <pc:spChg chg="mod">
          <ac:chgData name="Maja Szczesniak (2306259)" userId="S::2306259@student.uwtsd.ac.uk::4458a049-a097-4966-83b9-75667ff62e07" providerId="AD" clId="Web-{50EA7764-632F-3574-A01C-CC85FE89FD5C}" dt="2024-11-10T22:58:35.513" v="896"/>
          <ac:spMkLst>
            <pc:docMk/>
            <pc:sldMk cId="3134255097" sldId="260"/>
            <ac:spMk id="2" creationId="{FC447DF1-5655-7786-A9F0-52A87E2AE9AD}"/>
          </ac:spMkLst>
        </pc:spChg>
        <pc:spChg chg="mod">
          <ac:chgData name="Maja Szczesniak (2306259)" userId="S::2306259@student.uwtsd.ac.uk::4458a049-a097-4966-83b9-75667ff62e07" providerId="AD" clId="Web-{50EA7764-632F-3574-A01C-CC85FE89FD5C}" dt="2024-11-10T23:46:11.723" v="1056" actId="20577"/>
          <ac:spMkLst>
            <pc:docMk/>
            <pc:sldMk cId="3134255097" sldId="260"/>
            <ac:spMk id="3" creationId="{577AC115-FBCD-2D17-32D5-161A5BEF6108}"/>
          </ac:spMkLst>
        </pc:spChg>
        <pc:spChg chg="add">
          <ac:chgData name="Maja Szczesniak (2306259)" userId="S::2306259@student.uwtsd.ac.uk::4458a049-a097-4966-83b9-75667ff62e07" providerId="AD" clId="Web-{50EA7764-632F-3574-A01C-CC85FE89FD5C}" dt="2024-11-10T22:58:35.513" v="896"/>
          <ac:spMkLst>
            <pc:docMk/>
            <pc:sldMk cId="3134255097" sldId="260"/>
            <ac:spMk id="9" creationId="{8380AD67-C5CA-4918-B4BB-C359BB03EEDD}"/>
          </ac:spMkLst>
        </pc:spChg>
        <pc:spChg chg="add">
          <ac:chgData name="Maja Szczesniak (2306259)" userId="S::2306259@student.uwtsd.ac.uk::4458a049-a097-4966-83b9-75667ff62e07" providerId="AD" clId="Web-{50EA7764-632F-3574-A01C-CC85FE89FD5C}" dt="2024-11-10T22:58:35.513" v="896"/>
          <ac:spMkLst>
            <pc:docMk/>
            <pc:sldMk cId="3134255097" sldId="260"/>
            <ac:spMk id="11" creationId="{EABAD4DA-87BA-4F70-9EF0-45C6BCF17823}"/>
          </ac:spMkLst>
        </pc:spChg>
        <pc:spChg chg="add">
          <ac:chgData name="Maja Szczesniak (2306259)" userId="S::2306259@student.uwtsd.ac.uk::4458a049-a097-4966-83b9-75667ff62e07" providerId="AD" clId="Web-{50EA7764-632F-3574-A01C-CC85FE89FD5C}" dt="2024-11-10T22:58:35.513" v="896"/>
          <ac:spMkLst>
            <pc:docMk/>
            <pc:sldMk cId="3134255097" sldId="260"/>
            <ac:spMk id="13" creationId="{915128D9-2797-47FA-B6FE-EC24E6B8437A}"/>
          </ac:spMkLst>
        </pc:spChg>
        <pc:picChg chg="add">
          <ac:chgData name="Maja Szczesniak (2306259)" userId="S::2306259@student.uwtsd.ac.uk::4458a049-a097-4966-83b9-75667ff62e07" providerId="AD" clId="Web-{50EA7764-632F-3574-A01C-CC85FE89FD5C}" dt="2024-11-10T22:58:35.513" v="896"/>
          <ac:picMkLst>
            <pc:docMk/>
            <pc:sldMk cId="3134255097" sldId="260"/>
            <ac:picMk id="5" creationId="{72193677-5CD3-BDC3-2783-0C0C89A6293F}"/>
          </ac:picMkLst>
        </pc:picChg>
      </pc:sldChg>
      <pc:sldChg chg="modSp new modTransition">
        <pc:chgData name="Maja Szczesniak (2306259)" userId="S::2306259@student.uwtsd.ac.uk::4458a049-a097-4966-83b9-75667ff62e07" providerId="AD" clId="Web-{50EA7764-632F-3574-A01C-CC85FE89FD5C}" dt="2024-11-11T07:10:28.739" v="1099" actId="20577"/>
        <pc:sldMkLst>
          <pc:docMk/>
          <pc:sldMk cId="730800999" sldId="261"/>
        </pc:sldMkLst>
        <pc:spChg chg="mod">
          <ac:chgData name="Maja Szczesniak (2306259)" userId="S::2306259@student.uwtsd.ac.uk::4458a049-a097-4966-83b9-75667ff62e07" providerId="AD" clId="Web-{50EA7764-632F-3574-A01C-CC85FE89FD5C}" dt="2024-11-10T23:15:56.353" v="961" actId="20577"/>
          <ac:spMkLst>
            <pc:docMk/>
            <pc:sldMk cId="730800999" sldId="261"/>
            <ac:spMk id="2" creationId="{80CA71C0-BBD6-1AF0-FCB4-5929A9140099}"/>
          </ac:spMkLst>
        </pc:spChg>
        <pc:spChg chg="mod">
          <ac:chgData name="Maja Szczesniak (2306259)" userId="S::2306259@student.uwtsd.ac.uk::4458a049-a097-4966-83b9-75667ff62e07" providerId="AD" clId="Web-{50EA7764-632F-3574-A01C-CC85FE89FD5C}" dt="2024-11-11T07:10:28.739" v="1099" actId="20577"/>
          <ac:spMkLst>
            <pc:docMk/>
            <pc:sldMk cId="730800999" sldId="261"/>
            <ac:spMk id="3" creationId="{660CC79F-D139-57E2-69BB-8377AF5B82F1}"/>
          </ac:spMkLst>
        </pc:spChg>
      </pc:sldChg>
      <pc:sldChg chg="modSp new modTransition">
        <pc:chgData name="Maja Szczesniak (2306259)" userId="S::2306259@student.uwtsd.ac.uk::4458a049-a097-4966-83b9-75667ff62e07" providerId="AD" clId="Web-{50EA7764-632F-3574-A01C-CC85FE89FD5C}" dt="2024-11-11T07:42:56.691" v="1186"/>
        <pc:sldMkLst>
          <pc:docMk/>
          <pc:sldMk cId="2673948740" sldId="262"/>
        </pc:sldMkLst>
        <pc:spChg chg="mod">
          <ac:chgData name="Maja Szczesniak (2306259)" userId="S::2306259@student.uwtsd.ac.uk::4458a049-a097-4966-83b9-75667ff62e07" providerId="AD" clId="Web-{50EA7764-632F-3574-A01C-CC85FE89FD5C}" dt="2024-11-11T07:41:56.142" v="1107" actId="20577"/>
          <ac:spMkLst>
            <pc:docMk/>
            <pc:sldMk cId="2673948740" sldId="262"/>
            <ac:spMk id="2" creationId="{462E797A-0BB9-B1A7-1276-F3946ECB71C4}"/>
          </ac:spMkLst>
        </pc:spChg>
        <pc:spChg chg="mod">
          <ac:chgData name="Maja Szczesniak (2306259)" userId="S::2306259@student.uwtsd.ac.uk::4458a049-a097-4966-83b9-75667ff62e07" providerId="AD" clId="Web-{50EA7764-632F-3574-A01C-CC85FE89FD5C}" dt="2024-11-11T07:42:51.785" v="1185" actId="20577"/>
          <ac:spMkLst>
            <pc:docMk/>
            <pc:sldMk cId="2673948740" sldId="262"/>
            <ac:spMk id="3" creationId="{FF3B7646-415A-DB5A-832C-128AFBC19EFD}"/>
          </ac:spMkLst>
        </pc:spChg>
      </pc:sldChg>
      <pc:sldMasterChg chg="del delSldLayout">
        <pc:chgData name="Maja Szczesniak (2306259)" userId="S::2306259@student.uwtsd.ac.uk::4458a049-a097-4966-83b9-75667ff62e07" providerId="AD" clId="Web-{50EA7764-632F-3574-A01C-CC85FE89FD5C}" dt="2024-11-10T19:40:50.860" v="31"/>
        <pc:sldMasterMkLst>
          <pc:docMk/>
          <pc:sldMasterMk cId="2460954070" sldId="2147483660"/>
        </pc:sldMasterMkLst>
        <pc:sldLayoutChg chg="del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Maja Szczesniak (2306259)" userId="S::2306259@student.uwtsd.ac.uk::4458a049-a097-4966-83b9-75667ff62e07" providerId="AD" clId="Web-{50EA7764-632F-3574-A01C-CC85FE89FD5C}" dt="2024-11-10T19:40:50.860" v="31"/>
        <pc:sldMasterMkLst>
          <pc:docMk/>
          <pc:sldMasterMk cId="3863035344" sldId="2147483737"/>
        </pc:sldMasterMkLst>
        <pc:sldLayoutChg chg="add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3863035344" sldId="2147483737"/>
            <pc:sldLayoutMk cId="3042967342" sldId="2147483726"/>
          </pc:sldLayoutMkLst>
        </pc:sldLayoutChg>
        <pc:sldLayoutChg chg="add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3863035344" sldId="2147483737"/>
            <pc:sldLayoutMk cId="3276940185" sldId="2147483727"/>
          </pc:sldLayoutMkLst>
        </pc:sldLayoutChg>
        <pc:sldLayoutChg chg="add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3863035344" sldId="2147483737"/>
            <pc:sldLayoutMk cId="2863389972" sldId="2147483728"/>
          </pc:sldLayoutMkLst>
        </pc:sldLayoutChg>
        <pc:sldLayoutChg chg="add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3863035344" sldId="2147483737"/>
            <pc:sldLayoutMk cId="2261484314" sldId="2147483729"/>
          </pc:sldLayoutMkLst>
        </pc:sldLayoutChg>
        <pc:sldLayoutChg chg="add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3863035344" sldId="2147483737"/>
            <pc:sldLayoutMk cId="2602477482" sldId="2147483730"/>
          </pc:sldLayoutMkLst>
        </pc:sldLayoutChg>
        <pc:sldLayoutChg chg="add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3863035344" sldId="2147483737"/>
            <pc:sldLayoutMk cId="1623949522" sldId="2147483731"/>
          </pc:sldLayoutMkLst>
        </pc:sldLayoutChg>
        <pc:sldLayoutChg chg="add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3863035344" sldId="2147483737"/>
            <pc:sldLayoutMk cId="2984374490" sldId="2147483732"/>
          </pc:sldLayoutMkLst>
        </pc:sldLayoutChg>
        <pc:sldLayoutChg chg="add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3863035344" sldId="2147483737"/>
            <pc:sldLayoutMk cId="4193769223" sldId="2147483733"/>
          </pc:sldLayoutMkLst>
        </pc:sldLayoutChg>
        <pc:sldLayoutChg chg="add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3863035344" sldId="2147483737"/>
            <pc:sldLayoutMk cId="1078688620" sldId="2147483734"/>
          </pc:sldLayoutMkLst>
        </pc:sldLayoutChg>
        <pc:sldLayoutChg chg="add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3863035344" sldId="2147483737"/>
            <pc:sldLayoutMk cId="1321074834" sldId="2147483735"/>
          </pc:sldLayoutMkLst>
        </pc:sldLayoutChg>
        <pc:sldLayoutChg chg="add">
          <pc:chgData name="Maja Szczesniak (2306259)" userId="S::2306259@student.uwtsd.ac.uk::4458a049-a097-4966-83b9-75667ff62e07" providerId="AD" clId="Web-{50EA7764-632F-3574-A01C-CC85FE89FD5C}" dt="2024-11-10T19:40:50.860" v="31"/>
          <pc:sldLayoutMkLst>
            <pc:docMk/>
            <pc:sldMasterMk cId="3863035344" sldId="2147483737"/>
            <pc:sldLayoutMk cId="85411506" sldId="2147483736"/>
          </pc:sldLayoutMkLst>
        </pc:sldLayoutChg>
      </pc:sldMasterChg>
    </pc:docChg>
  </pc:docChgLst>
  <pc:docChgLst>
    <pc:chgData name="Maja Szczesniak (2306259)" userId="S::2306259@student.uwtsd.ac.uk::4458a049-a097-4966-83b9-75667ff62e07" providerId="AD" clId="Web-{FDE50EFB-5837-78C7-7D74-8F6BC6E07DC6}"/>
    <pc:docChg chg="modSld">
      <pc:chgData name="Maja Szczesniak (2306259)" userId="S::2306259@student.uwtsd.ac.uk::4458a049-a097-4966-83b9-75667ff62e07" providerId="AD" clId="Web-{FDE50EFB-5837-78C7-7D74-8F6BC6E07DC6}" dt="2024-11-11T21:07:14.407" v="282" actId="20577"/>
      <pc:docMkLst>
        <pc:docMk/>
      </pc:docMkLst>
      <pc:sldChg chg="addSp modSp">
        <pc:chgData name="Maja Szczesniak (2306259)" userId="S::2306259@student.uwtsd.ac.uk::4458a049-a097-4966-83b9-75667ff62e07" providerId="AD" clId="Web-{FDE50EFB-5837-78C7-7D74-8F6BC6E07DC6}" dt="2024-11-11T20:49:36.261" v="2" actId="20577"/>
        <pc:sldMkLst>
          <pc:docMk/>
          <pc:sldMk cId="1212030547" sldId="258"/>
        </pc:sldMkLst>
        <pc:spChg chg="add mod">
          <ac:chgData name="Maja Szczesniak (2306259)" userId="S::2306259@student.uwtsd.ac.uk::4458a049-a097-4966-83b9-75667ff62e07" providerId="AD" clId="Web-{FDE50EFB-5837-78C7-7D74-8F6BC6E07DC6}" dt="2024-11-11T20:49:36.261" v="2" actId="20577"/>
          <ac:spMkLst>
            <pc:docMk/>
            <pc:sldMk cId="1212030547" sldId="258"/>
            <ac:spMk id="14" creationId="{31F8A221-DE78-6F3F-A7B0-82AAB2755B2A}"/>
          </ac:spMkLst>
        </pc:spChg>
      </pc:sldChg>
      <pc:sldChg chg="modSp">
        <pc:chgData name="Maja Szczesniak (2306259)" userId="S::2306259@student.uwtsd.ac.uk::4458a049-a097-4966-83b9-75667ff62e07" providerId="AD" clId="Web-{FDE50EFB-5837-78C7-7D74-8F6BC6E07DC6}" dt="2024-11-11T21:07:14.407" v="282" actId="20577"/>
        <pc:sldMkLst>
          <pc:docMk/>
          <pc:sldMk cId="970382280" sldId="259"/>
        </pc:sldMkLst>
        <pc:spChg chg="mod">
          <ac:chgData name="Maja Szczesniak (2306259)" userId="S::2306259@student.uwtsd.ac.uk::4458a049-a097-4966-83b9-75667ff62e07" providerId="AD" clId="Web-{FDE50EFB-5837-78C7-7D74-8F6BC6E07DC6}" dt="2024-11-11T21:07:14.407" v="282" actId="20577"/>
          <ac:spMkLst>
            <pc:docMk/>
            <pc:sldMk cId="970382280" sldId="259"/>
            <ac:spMk id="3" creationId="{851A415F-60A7-533F-2D88-50DBC6EE5D53}"/>
          </ac:spMkLst>
        </pc:spChg>
      </pc:sldChg>
      <pc:sldChg chg="addSp modSp">
        <pc:chgData name="Maja Szczesniak (2306259)" userId="S::2306259@student.uwtsd.ac.uk::4458a049-a097-4966-83b9-75667ff62e07" providerId="AD" clId="Web-{FDE50EFB-5837-78C7-7D74-8F6BC6E07DC6}" dt="2024-11-11T21:03:53.862" v="229" actId="20577"/>
        <pc:sldMkLst>
          <pc:docMk/>
          <pc:sldMk cId="3134255097" sldId="260"/>
        </pc:sldMkLst>
        <pc:spChg chg="add mod">
          <ac:chgData name="Maja Szczesniak (2306259)" userId="S::2306259@student.uwtsd.ac.uk::4458a049-a097-4966-83b9-75667ff62e07" providerId="AD" clId="Web-{FDE50EFB-5837-78C7-7D74-8F6BC6E07DC6}" dt="2024-11-11T21:03:53.862" v="229" actId="20577"/>
          <ac:spMkLst>
            <pc:docMk/>
            <pc:sldMk cId="3134255097" sldId="260"/>
            <ac:spMk id="4" creationId="{6A8ACEC0-65FF-D8B4-4324-BF39D92A6BAE}"/>
          </ac:spMkLst>
        </pc:spChg>
      </pc:sldChg>
      <pc:sldChg chg="addSp modSp">
        <pc:chgData name="Maja Szczesniak (2306259)" userId="S::2306259@student.uwtsd.ac.uk::4458a049-a097-4966-83b9-75667ff62e07" providerId="AD" clId="Web-{FDE50EFB-5837-78C7-7D74-8F6BC6E07DC6}" dt="2024-11-11T20:53:39.240" v="71" actId="20577"/>
        <pc:sldMkLst>
          <pc:docMk/>
          <pc:sldMk cId="730800999" sldId="261"/>
        </pc:sldMkLst>
        <pc:spChg chg="mod">
          <ac:chgData name="Maja Szczesniak (2306259)" userId="S::2306259@student.uwtsd.ac.uk::4458a049-a097-4966-83b9-75667ff62e07" providerId="AD" clId="Web-{FDE50EFB-5837-78C7-7D74-8F6BC6E07DC6}" dt="2024-11-11T20:53:39.240" v="71" actId="20577"/>
          <ac:spMkLst>
            <pc:docMk/>
            <pc:sldMk cId="730800999" sldId="261"/>
            <ac:spMk id="3" creationId="{660CC79F-D139-57E2-69BB-8377AF5B82F1}"/>
          </ac:spMkLst>
        </pc:spChg>
        <pc:spChg chg="add mod">
          <ac:chgData name="Maja Szczesniak (2306259)" userId="S::2306259@student.uwtsd.ac.uk::4458a049-a097-4966-83b9-75667ff62e07" providerId="AD" clId="Web-{FDE50EFB-5837-78C7-7D74-8F6BC6E07DC6}" dt="2024-11-11T20:52:53.676" v="21" actId="14100"/>
          <ac:spMkLst>
            <pc:docMk/>
            <pc:sldMk cId="730800999" sldId="261"/>
            <ac:spMk id="4" creationId="{C16D1202-46CD-5405-F2F7-931E6D0E792F}"/>
          </ac:spMkLst>
        </pc:spChg>
      </pc:sldChg>
      <pc:sldChg chg="modSp">
        <pc:chgData name="Maja Szczesniak (2306259)" userId="S::2306259@student.uwtsd.ac.uk::4458a049-a097-4966-83b9-75667ff62e07" providerId="AD" clId="Web-{FDE50EFB-5837-78C7-7D74-8F6BC6E07DC6}" dt="2024-11-11T20:54:16.086" v="77" actId="20577"/>
        <pc:sldMkLst>
          <pc:docMk/>
          <pc:sldMk cId="2673948740" sldId="262"/>
        </pc:sldMkLst>
        <pc:spChg chg="mod">
          <ac:chgData name="Maja Szczesniak (2306259)" userId="S::2306259@student.uwtsd.ac.uk::4458a049-a097-4966-83b9-75667ff62e07" providerId="AD" clId="Web-{FDE50EFB-5837-78C7-7D74-8F6BC6E07DC6}" dt="2024-11-11T20:54:16.086" v="77" actId="20577"/>
          <ac:spMkLst>
            <pc:docMk/>
            <pc:sldMk cId="2673948740" sldId="262"/>
            <ac:spMk id="3" creationId="{FF3B7646-415A-DB5A-832C-128AFBC19EFD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62B729-1E40-4904-8F3C-2B4389054FDB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705C6A6-20C2-47C0-9CB0-86AF69473EC7}">
      <dgm:prSet/>
      <dgm:spPr/>
      <dgm:t>
        <a:bodyPr/>
        <a:lstStyle/>
        <a:p>
          <a:r>
            <a:rPr lang="en-US"/>
            <a:t>Every police force in England and Wales would have received at least 1 million to ramp up patrols to tackle violence and anti-social behaviour disorder. </a:t>
          </a:r>
        </a:p>
      </dgm:t>
    </dgm:pt>
    <dgm:pt modelId="{80805397-2721-4465-80BF-A9EC689EA132}" type="parTrans" cxnId="{C3E73158-93DB-4066-8F64-A59E3BFF2D89}">
      <dgm:prSet/>
      <dgm:spPr/>
      <dgm:t>
        <a:bodyPr/>
        <a:lstStyle/>
        <a:p>
          <a:endParaRPr lang="en-US"/>
        </a:p>
      </dgm:t>
    </dgm:pt>
    <dgm:pt modelId="{AC5D354A-E335-47FC-9825-F2DE3FA5BE9D}" type="sibTrans" cxnId="{C3E73158-93DB-4066-8F64-A59E3BFF2D89}">
      <dgm:prSet/>
      <dgm:spPr/>
      <dgm:t>
        <a:bodyPr/>
        <a:lstStyle/>
        <a:p>
          <a:endParaRPr lang="en-US"/>
        </a:p>
      </dgm:t>
    </dgm:pt>
    <dgm:pt modelId="{3608087A-7C95-4FFF-8F2E-94676C0DEC54}">
      <dgm:prSet/>
      <dgm:spPr/>
      <dgm:t>
        <a:bodyPr/>
        <a:lstStyle/>
        <a:p>
          <a:r>
            <a:rPr lang="en-US"/>
            <a:t>It is estimated that the funding hitting 66 million for England and Wales would have helped to put out more uniformed officers in areas known to be frequent anti-social behaviour spots for up to 20,000 hours.</a:t>
          </a:r>
        </a:p>
      </dgm:t>
    </dgm:pt>
    <dgm:pt modelId="{70DDD554-4318-4F64-A7E2-8A81ACB57FE4}" type="parTrans" cxnId="{C82ECA0D-B242-4CA3-BBD6-EEC9F7DFC829}">
      <dgm:prSet/>
      <dgm:spPr/>
      <dgm:t>
        <a:bodyPr/>
        <a:lstStyle/>
        <a:p>
          <a:endParaRPr lang="en-US"/>
        </a:p>
      </dgm:t>
    </dgm:pt>
    <dgm:pt modelId="{F8B0858F-B67E-4638-A735-6B12E5388DD5}" type="sibTrans" cxnId="{C82ECA0D-B242-4CA3-BBD6-EEC9F7DFC829}">
      <dgm:prSet/>
      <dgm:spPr/>
      <dgm:t>
        <a:bodyPr/>
        <a:lstStyle/>
        <a:p>
          <a:endParaRPr lang="en-US"/>
        </a:p>
      </dgm:t>
    </dgm:pt>
    <dgm:pt modelId="{39D17319-42F8-4B4B-A73F-9913D1EA9FEE}">
      <dgm:prSet/>
      <dgm:spPr/>
      <dgm:t>
        <a:bodyPr/>
        <a:lstStyle/>
        <a:p>
          <a:r>
            <a:rPr lang="en-US"/>
            <a:t>Published under the previous government known as Rishi Sunak from the year 2022 to 2024.</a:t>
          </a:r>
        </a:p>
      </dgm:t>
    </dgm:pt>
    <dgm:pt modelId="{19CBEE45-3D08-49FB-A650-ECD47350CA37}" type="parTrans" cxnId="{9098D52A-76AD-4F1F-A62A-FD42516CB81C}">
      <dgm:prSet/>
      <dgm:spPr/>
      <dgm:t>
        <a:bodyPr/>
        <a:lstStyle/>
        <a:p>
          <a:endParaRPr lang="en-US"/>
        </a:p>
      </dgm:t>
    </dgm:pt>
    <dgm:pt modelId="{8980D8B6-217B-4AAB-966A-92FCDE9D48A9}" type="sibTrans" cxnId="{9098D52A-76AD-4F1F-A62A-FD42516CB81C}">
      <dgm:prSet/>
      <dgm:spPr/>
      <dgm:t>
        <a:bodyPr/>
        <a:lstStyle/>
        <a:p>
          <a:endParaRPr lang="en-US"/>
        </a:p>
      </dgm:t>
    </dgm:pt>
    <dgm:pt modelId="{1BA97EC0-B865-45CE-94B7-DE2B58AF64EB}" type="pres">
      <dgm:prSet presAssocID="{7662B729-1E40-4904-8F3C-2B4389054FD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28C8B4B-8910-4174-A8F5-3D520D5344B8}" type="pres">
      <dgm:prSet presAssocID="{F705C6A6-20C2-47C0-9CB0-86AF69473EC7}" presName="hierRoot1" presStyleCnt="0"/>
      <dgm:spPr/>
    </dgm:pt>
    <dgm:pt modelId="{2C90F9C7-E3FD-4453-AFA3-AE6D1AAAF2B3}" type="pres">
      <dgm:prSet presAssocID="{F705C6A6-20C2-47C0-9CB0-86AF69473EC7}" presName="composite" presStyleCnt="0"/>
      <dgm:spPr/>
    </dgm:pt>
    <dgm:pt modelId="{EF245556-AB04-46B5-A1F0-4FD6F9AF4065}" type="pres">
      <dgm:prSet presAssocID="{F705C6A6-20C2-47C0-9CB0-86AF69473EC7}" presName="background" presStyleLbl="node0" presStyleIdx="0" presStyleCnt="3"/>
      <dgm:spPr/>
    </dgm:pt>
    <dgm:pt modelId="{505BFABF-EF7D-4CC6-9432-48500274A3B2}" type="pres">
      <dgm:prSet presAssocID="{F705C6A6-20C2-47C0-9CB0-86AF69473EC7}" presName="text" presStyleLbl="fgAcc0" presStyleIdx="0" presStyleCnt="3">
        <dgm:presLayoutVars>
          <dgm:chPref val="3"/>
        </dgm:presLayoutVars>
      </dgm:prSet>
      <dgm:spPr/>
    </dgm:pt>
    <dgm:pt modelId="{B3BEBF7A-522F-4DF8-A567-4211936CCAC5}" type="pres">
      <dgm:prSet presAssocID="{F705C6A6-20C2-47C0-9CB0-86AF69473EC7}" presName="hierChild2" presStyleCnt="0"/>
      <dgm:spPr/>
    </dgm:pt>
    <dgm:pt modelId="{06193908-01B3-4BDF-80D1-DD18B462FAC5}" type="pres">
      <dgm:prSet presAssocID="{3608087A-7C95-4FFF-8F2E-94676C0DEC54}" presName="hierRoot1" presStyleCnt="0"/>
      <dgm:spPr/>
    </dgm:pt>
    <dgm:pt modelId="{5879F8D7-F516-428C-B970-98CB4C7D1279}" type="pres">
      <dgm:prSet presAssocID="{3608087A-7C95-4FFF-8F2E-94676C0DEC54}" presName="composite" presStyleCnt="0"/>
      <dgm:spPr/>
    </dgm:pt>
    <dgm:pt modelId="{717D095F-8F0C-4061-90A3-9393CC6FDB16}" type="pres">
      <dgm:prSet presAssocID="{3608087A-7C95-4FFF-8F2E-94676C0DEC54}" presName="background" presStyleLbl="node0" presStyleIdx="1" presStyleCnt="3"/>
      <dgm:spPr/>
    </dgm:pt>
    <dgm:pt modelId="{87C6DD89-39C3-4517-863C-6D20FE4F2C48}" type="pres">
      <dgm:prSet presAssocID="{3608087A-7C95-4FFF-8F2E-94676C0DEC54}" presName="text" presStyleLbl="fgAcc0" presStyleIdx="1" presStyleCnt="3">
        <dgm:presLayoutVars>
          <dgm:chPref val="3"/>
        </dgm:presLayoutVars>
      </dgm:prSet>
      <dgm:spPr/>
    </dgm:pt>
    <dgm:pt modelId="{EF4F76FA-DD5F-410E-883D-271CCBF4D365}" type="pres">
      <dgm:prSet presAssocID="{3608087A-7C95-4FFF-8F2E-94676C0DEC54}" presName="hierChild2" presStyleCnt="0"/>
      <dgm:spPr/>
    </dgm:pt>
    <dgm:pt modelId="{EAF2AD4C-1E5A-4F79-8B57-B1F53C22351E}" type="pres">
      <dgm:prSet presAssocID="{39D17319-42F8-4B4B-A73F-9913D1EA9FEE}" presName="hierRoot1" presStyleCnt="0"/>
      <dgm:spPr/>
    </dgm:pt>
    <dgm:pt modelId="{18F3136D-77A7-44AE-A4E9-DF66DC260017}" type="pres">
      <dgm:prSet presAssocID="{39D17319-42F8-4B4B-A73F-9913D1EA9FEE}" presName="composite" presStyleCnt="0"/>
      <dgm:spPr/>
    </dgm:pt>
    <dgm:pt modelId="{6629B80C-F603-40DF-9A94-A9D6DC90320C}" type="pres">
      <dgm:prSet presAssocID="{39D17319-42F8-4B4B-A73F-9913D1EA9FEE}" presName="background" presStyleLbl="node0" presStyleIdx="2" presStyleCnt="3"/>
      <dgm:spPr/>
    </dgm:pt>
    <dgm:pt modelId="{6E94A071-5765-450C-8D59-92F98EA33100}" type="pres">
      <dgm:prSet presAssocID="{39D17319-42F8-4B4B-A73F-9913D1EA9FEE}" presName="text" presStyleLbl="fgAcc0" presStyleIdx="2" presStyleCnt="3">
        <dgm:presLayoutVars>
          <dgm:chPref val="3"/>
        </dgm:presLayoutVars>
      </dgm:prSet>
      <dgm:spPr/>
    </dgm:pt>
    <dgm:pt modelId="{B4D30962-464B-4FD9-BD64-205C7E1C9575}" type="pres">
      <dgm:prSet presAssocID="{39D17319-42F8-4B4B-A73F-9913D1EA9FEE}" presName="hierChild2" presStyleCnt="0"/>
      <dgm:spPr/>
    </dgm:pt>
  </dgm:ptLst>
  <dgm:cxnLst>
    <dgm:cxn modelId="{C82ECA0D-B242-4CA3-BBD6-EEC9F7DFC829}" srcId="{7662B729-1E40-4904-8F3C-2B4389054FDB}" destId="{3608087A-7C95-4FFF-8F2E-94676C0DEC54}" srcOrd="1" destOrd="0" parTransId="{70DDD554-4318-4F64-A7E2-8A81ACB57FE4}" sibTransId="{F8B0858F-B67E-4638-A735-6B12E5388DD5}"/>
    <dgm:cxn modelId="{9098D52A-76AD-4F1F-A62A-FD42516CB81C}" srcId="{7662B729-1E40-4904-8F3C-2B4389054FDB}" destId="{39D17319-42F8-4B4B-A73F-9913D1EA9FEE}" srcOrd="2" destOrd="0" parTransId="{19CBEE45-3D08-49FB-A650-ECD47350CA37}" sibTransId="{8980D8B6-217B-4AAB-966A-92FCDE9D48A9}"/>
    <dgm:cxn modelId="{2D3EE33C-D2B4-404C-B1EE-5AE1554FCC16}" type="presOf" srcId="{7662B729-1E40-4904-8F3C-2B4389054FDB}" destId="{1BA97EC0-B865-45CE-94B7-DE2B58AF64EB}" srcOrd="0" destOrd="0" presId="urn:microsoft.com/office/officeart/2005/8/layout/hierarchy1"/>
    <dgm:cxn modelId="{3509C169-659B-4016-8E09-FBEF9120EBDB}" type="presOf" srcId="{F705C6A6-20C2-47C0-9CB0-86AF69473EC7}" destId="{505BFABF-EF7D-4CC6-9432-48500274A3B2}" srcOrd="0" destOrd="0" presId="urn:microsoft.com/office/officeart/2005/8/layout/hierarchy1"/>
    <dgm:cxn modelId="{AF075F4E-AABD-4454-B42A-ACBC40E443CC}" type="presOf" srcId="{39D17319-42F8-4B4B-A73F-9913D1EA9FEE}" destId="{6E94A071-5765-450C-8D59-92F98EA33100}" srcOrd="0" destOrd="0" presId="urn:microsoft.com/office/officeart/2005/8/layout/hierarchy1"/>
    <dgm:cxn modelId="{C3E73158-93DB-4066-8F64-A59E3BFF2D89}" srcId="{7662B729-1E40-4904-8F3C-2B4389054FDB}" destId="{F705C6A6-20C2-47C0-9CB0-86AF69473EC7}" srcOrd="0" destOrd="0" parTransId="{80805397-2721-4465-80BF-A9EC689EA132}" sibTransId="{AC5D354A-E335-47FC-9825-F2DE3FA5BE9D}"/>
    <dgm:cxn modelId="{124F03B0-F1F4-41A7-AE19-7BCCB14F6C6F}" type="presOf" srcId="{3608087A-7C95-4FFF-8F2E-94676C0DEC54}" destId="{87C6DD89-39C3-4517-863C-6D20FE4F2C48}" srcOrd="0" destOrd="0" presId="urn:microsoft.com/office/officeart/2005/8/layout/hierarchy1"/>
    <dgm:cxn modelId="{27B9DFF1-D486-4108-8C08-E90D7B83AD32}" type="presParOf" srcId="{1BA97EC0-B865-45CE-94B7-DE2B58AF64EB}" destId="{E28C8B4B-8910-4174-A8F5-3D520D5344B8}" srcOrd="0" destOrd="0" presId="urn:microsoft.com/office/officeart/2005/8/layout/hierarchy1"/>
    <dgm:cxn modelId="{F55590DC-BA81-4927-A76C-7B846EE94947}" type="presParOf" srcId="{E28C8B4B-8910-4174-A8F5-3D520D5344B8}" destId="{2C90F9C7-E3FD-4453-AFA3-AE6D1AAAF2B3}" srcOrd="0" destOrd="0" presId="urn:microsoft.com/office/officeart/2005/8/layout/hierarchy1"/>
    <dgm:cxn modelId="{3CBAD99B-337E-42E6-A2C1-0D27883790BE}" type="presParOf" srcId="{2C90F9C7-E3FD-4453-AFA3-AE6D1AAAF2B3}" destId="{EF245556-AB04-46B5-A1F0-4FD6F9AF4065}" srcOrd="0" destOrd="0" presId="urn:microsoft.com/office/officeart/2005/8/layout/hierarchy1"/>
    <dgm:cxn modelId="{B7E32C6A-42D4-4F2C-9BBE-1F23B0DC2737}" type="presParOf" srcId="{2C90F9C7-E3FD-4453-AFA3-AE6D1AAAF2B3}" destId="{505BFABF-EF7D-4CC6-9432-48500274A3B2}" srcOrd="1" destOrd="0" presId="urn:microsoft.com/office/officeart/2005/8/layout/hierarchy1"/>
    <dgm:cxn modelId="{CEAA1004-98DA-484F-8E3C-2345CDC508A4}" type="presParOf" srcId="{E28C8B4B-8910-4174-A8F5-3D520D5344B8}" destId="{B3BEBF7A-522F-4DF8-A567-4211936CCAC5}" srcOrd="1" destOrd="0" presId="urn:microsoft.com/office/officeart/2005/8/layout/hierarchy1"/>
    <dgm:cxn modelId="{F2C4434B-4B2C-442A-997D-AD7B8CE38A60}" type="presParOf" srcId="{1BA97EC0-B865-45CE-94B7-DE2B58AF64EB}" destId="{06193908-01B3-4BDF-80D1-DD18B462FAC5}" srcOrd="1" destOrd="0" presId="urn:microsoft.com/office/officeart/2005/8/layout/hierarchy1"/>
    <dgm:cxn modelId="{AAA6F807-10B2-48E6-A9F2-23F3C2E0F824}" type="presParOf" srcId="{06193908-01B3-4BDF-80D1-DD18B462FAC5}" destId="{5879F8D7-F516-428C-B970-98CB4C7D1279}" srcOrd="0" destOrd="0" presId="urn:microsoft.com/office/officeart/2005/8/layout/hierarchy1"/>
    <dgm:cxn modelId="{E58877F3-CF8D-4C22-AE36-00B5F9A6E733}" type="presParOf" srcId="{5879F8D7-F516-428C-B970-98CB4C7D1279}" destId="{717D095F-8F0C-4061-90A3-9393CC6FDB16}" srcOrd="0" destOrd="0" presId="urn:microsoft.com/office/officeart/2005/8/layout/hierarchy1"/>
    <dgm:cxn modelId="{05952472-9E90-4F88-8248-FAB5956B5B64}" type="presParOf" srcId="{5879F8D7-F516-428C-B970-98CB4C7D1279}" destId="{87C6DD89-39C3-4517-863C-6D20FE4F2C48}" srcOrd="1" destOrd="0" presId="urn:microsoft.com/office/officeart/2005/8/layout/hierarchy1"/>
    <dgm:cxn modelId="{45A66C72-F4AB-41E5-AB06-DED9E37EB209}" type="presParOf" srcId="{06193908-01B3-4BDF-80D1-DD18B462FAC5}" destId="{EF4F76FA-DD5F-410E-883D-271CCBF4D365}" srcOrd="1" destOrd="0" presId="urn:microsoft.com/office/officeart/2005/8/layout/hierarchy1"/>
    <dgm:cxn modelId="{DBA60A30-562C-4F30-AACA-382442FBD7C9}" type="presParOf" srcId="{1BA97EC0-B865-45CE-94B7-DE2B58AF64EB}" destId="{EAF2AD4C-1E5A-4F79-8B57-B1F53C22351E}" srcOrd="2" destOrd="0" presId="urn:microsoft.com/office/officeart/2005/8/layout/hierarchy1"/>
    <dgm:cxn modelId="{7062B24C-A01B-4699-958A-DDC773CD65D2}" type="presParOf" srcId="{EAF2AD4C-1E5A-4F79-8B57-B1F53C22351E}" destId="{18F3136D-77A7-44AE-A4E9-DF66DC260017}" srcOrd="0" destOrd="0" presId="urn:microsoft.com/office/officeart/2005/8/layout/hierarchy1"/>
    <dgm:cxn modelId="{A989A941-9EE2-468F-8AEA-016CAE28F3C3}" type="presParOf" srcId="{18F3136D-77A7-44AE-A4E9-DF66DC260017}" destId="{6629B80C-F603-40DF-9A94-A9D6DC90320C}" srcOrd="0" destOrd="0" presId="urn:microsoft.com/office/officeart/2005/8/layout/hierarchy1"/>
    <dgm:cxn modelId="{C6E3D7D1-A123-47FA-9744-7AFAF1004C8A}" type="presParOf" srcId="{18F3136D-77A7-44AE-A4E9-DF66DC260017}" destId="{6E94A071-5765-450C-8D59-92F98EA33100}" srcOrd="1" destOrd="0" presId="urn:microsoft.com/office/officeart/2005/8/layout/hierarchy1"/>
    <dgm:cxn modelId="{956540BE-7F4B-42C2-AEEA-D344854E5AA7}" type="presParOf" srcId="{EAF2AD4C-1E5A-4F79-8B57-B1F53C22351E}" destId="{B4D30962-464B-4FD9-BD64-205C7E1C957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245556-AB04-46B5-A1F0-4FD6F9AF4065}">
      <dsp:nvSpPr>
        <dsp:cNvPr id="0" name=""/>
        <dsp:cNvSpPr/>
      </dsp:nvSpPr>
      <dsp:spPr>
        <a:xfrm>
          <a:off x="0" y="1083660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5BFABF-EF7D-4CC6-9432-48500274A3B2}">
      <dsp:nvSpPr>
        <dsp:cNvPr id="0" name=""/>
        <dsp:cNvSpPr/>
      </dsp:nvSpPr>
      <dsp:spPr>
        <a:xfrm>
          <a:off x="328612" y="1395842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Every police force in England and Wales would have received at least 1 million to ramp up patrols to tackle violence and anti-social behaviour disorder. </a:t>
          </a:r>
        </a:p>
      </dsp:txBody>
      <dsp:txXfrm>
        <a:off x="383617" y="1450847"/>
        <a:ext cx="2847502" cy="1768010"/>
      </dsp:txXfrm>
    </dsp:sp>
    <dsp:sp modelId="{717D095F-8F0C-4061-90A3-9393CC6FDB16}">
      <dsp:nvSpPr>
        <dsp:cNvPr id="0" name=""/>
        <dsp:cNvSpPr/>
      </dsp:nvSpPr>
      <dsp:spPr>
        <a:xfrm>
          <a:off x="3614737" y="1083660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C6DD89-39C3-4517-863C-6D20FE4F2C48}">
      <dsp:nvSpPr>
        <dsp:cNvPr id="0" name=""/>
        <dsp:cNvSpPr/>
      </dsp:nvSpPr>
      <dsp:spPr>
        <a:xfrm>
          <a:off x="3943350" y="1395842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It is estimated that the funding hitting 66 million for England and Wales would have helped to put out more uniformed officers in areas known to be frequent anti-social behaviour spots for up to 20,000 hours.</a:t>
          </a:r>
        </a:p>
      </dsp:txBody>
      <dsp:txXfrm>
        <a:off x="3998355" y="1450847"/>
        <a:ext cx="2847502" cy="1768010"/>
      </dsp:txXfrm>
    </dsp:sp>
    <dsp:sp modelId="{6629B80C-F603-40DF-9A94-A9D6DC90320C}">
      <dsp:nvSpPr>
        <dsp:cNvPr id="0" name=""/>
        <dsp:cNvSpPr/>
      </dsp:nvSpPr>
      <dsp:spPr>
        <a:xfrm>
          <a:off x="7229475" y="1083660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94A071-5765-450C-8D59-92F98EA33100}">
      <dsp:nvSpPr>
        <dsp:cNvPr id="0" name=""/>
        <dsp:cNvSpPr/>
      </dsp:nvSpPr>
      <dsp:spPr>
        <a:xfrm>
          <a:off x="7558087" y="1395842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Published under the previous government known as Rishi Sunak from the year 2022 to 2024.</a:t>
          </a:r>
        </a:p>
      </dsp:txBody>
      <dsp:txXfrm>
        <a:off x="7613092" y="1450847"/>
        <a:ext cx="2847502" cy="17680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11/11/2024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4374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769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688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074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11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477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11/11/2024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967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11/11/2024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940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389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484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949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11/11/2024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035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0" r:id="rId6"/>
    <p:sldLayoutId id="2147483726" r:id="rId7"/>
    <p:sldLayoutId id="2147483727" r:id="rId8"/>
    <p:sldLayoutId id="2147483728" r:id="rId9"/>
    <p:sldLayoutId id="2147483729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westyorkshire.police.uk" TargetMode="External"/><Relationship Id="rId3" Type="http://schemas.openxmlformats.org/officeDocument/2006/relationships/hyperlink" Target="https://www.met.police.uk/advice/advice-and-information/asb/asb/antisocial-behaviour/what-is-antisocial-behaviour/" TargetMode="External"/><Relationship Id="rId7" Type="http://schemas.openxmlformats.org/officeDocument/2006/relationships/hyperlink" Target="https://jacksonfire.co.uk/anti-social-behaviour/" TargetMode="External"/><Relationship Id="rId2" Type="http://schemas.openxmlformats.org/officeDocument/2006/relationships/hyperlink" Target="https://www.gov.uk/government/news/plan-proven-to-slash-anti-social-behaviour-rolled-out-nationwide#:~:text=Through%20the%20Criminal%20Justice%20Bill,to%20commit%20nuisance%20or%20disorder.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library.parliament.uk/research-briefings/sn06404/" TargetMode="External"/><Relationship Id="rId11" Type="http://schemas.openxmlformats.org/officeDocument/2006/relationships/hyperlink" Target="https://safercornwall.co.uk/anti-social-behaviour/" TargetMode="External"/><Relationship Id="rId5" Type="http://schemas.openxmlformats.org/officeDocument/2006/relationships/hyperlink" Target="https://www.college.police.uk/anti-social-behaviour" TargetMode="External"/><Relationship Id="rId10" Type="http://schemas.openxmlformats.org/officeDocument/2006/relationships/hyperlink" Target="https://crimestoppers-uk.org/keeping-safe/community-family/antisocial-behaviour" TargetMode="External"/><Relationship Id="rId4" Type="http://schemas.openxmlformats.org/officeDocument/2006/relationships/hyperlink" Target="https://www.legislation.gov.uk/ukpga/2014/12/contents" TargetMode="External"/><Relationship Id="rId9" Type="http://schemas.openxmlformats.org/officeDocument/2006/relationships/hyperlink" Target="https://www.westyorkshire.police.uk/advice/abuse-anti-social-behaviour/anti-social-behaviour/anti-social-behaviour/how-we-can-tackle-anti-social-behaviou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28AF23-4CF3-A5F7-4402-AB3064E0E19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8899" b="-2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5949926" cy="3204134"/>
          </a:xfrm>
        </p:spPr>
        <p:txBody>
          <a:bodyPr anchor="b">
            <a:normAutofit fontScale="90000"/>
          </a:bodyPr>
          <a:lstStyle/>
          <a:p>
            <a:r>
              <a:rPr lang="en-US" sz="4800" dirty="0"/>
              <a:t>What aspects of community policing offer the potential to reduce anti-social </a:t>
            </a:r>
            <a:r>
              <a:rPr lang="en-US" sz="4800" dirty="0" err="1"/>
              <a:t>behaviour</a:t>
            </a:r>
            <a:r>
              <a:rPr lang="en-US" sz="4800" dirty="0"/>
              <a:t> and crime?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Maja Szczesniak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solidFill>
              <a:schemeClr val="tx2">
                <a:lumMod val="25000"/>
                <a:lumOff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loseup of a key and a keyhole">
            <a:extLst>
              <a:ext uri="{FF2B5EF4-FFF2-40B4-BE49-F238E27FC236}">
                <a16:creationId xmlns:a16="http://schemas.microsoft.com/office/drawing/2014/main" id="{2276485F-ECE2-2F2E-DEB0-0D1A02A9B2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876" r="9" b="9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14EDBF-7DBA-257F-3EA6-19AA7067A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US" sz="2800"/>
              <a:t>Contents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solidFill>
              <a:schemeClr val="tx2">
                <a:lumMod val="25000"/>
                <a:lumOff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CF7DFA-0DFE-002C-C574-465FD260F3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716" y="2718054"/>
            <a:ext cx="4157773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 dirty="0"/>
              <a:t>Key point 1 – Past solutions that were put in place to reduce anti- social </a:t>
            </a:r>
            <a:r>
              <a:rPr lang="en-US" sz="1700" dirty="0" err="1"/>
              <a:t>behaviour</a:t>
            </a:r>
            <a:r>
              <a:rPr lang="en-US" sz="1700" dirty="0"/>
              <a:t> and crime.</a:t>
            </a:r>
          </a:p>
          <a:p>
            <a:r>
              <a:rPr lang="en-US" sz="1700" dirty="0"/>
              <a:t>Key point 2- Solutions that are in place to reduce anti- social </a:t>
            </a:r>
            <a:r>
              <a:rPr lang="en-US" sz="1700" dirty="0" err="1"/>
              <a:t>behaviour</a:t>
            </a:r>
            <a:r>
              <a:rPr lang="en-US" sz="1700" dirty="0"/>
              <a:t> and crime at this time.</a:t>
            </a:r>
          </a:p>
          <a:p>
            <a:r>
              <a:rPr lang="en-US" sz="1700" dirty="0"/>
              <a:t>Key point 3 – Comparing past solutions to present aspects.</a:t>
            </a:r>
          </a:p>
        </p:txBody>
      </p:sp>
    </p:spTree>
    <p:extLst>
      <p:ext uri="{BB962C8B-B14F-4D97-AF65-F5344CB8AC3E}">
        <p14:creationId xmlns:p14="http://schemas.microsoft.com/office/powerpoint/2010/main" val="4116283904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193836-ECB9-946A-A396-EDFF36A7C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US" sz="3100"/>
              <a:t>Past solutions that were put in place to reduce anti- social </a:t>
            </a:r>
            <a:r>
              <a:rPr lang="en-US" sz="3100" err="1"/>
              <a:t>behaviour</a:t>
            </a:r>
            <a:r>
              <a:rPr lang="en-US" sz="3100"/>
              <a:t> and crime.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9144"/>
          </a:xfrm>
          <a:prstGeom prst="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 w="9525">
            <a:solidFill>
              <a:schemeClr val="tx1">
                <a:lumMod val="65000"/>
                <a:lumOff val="3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2FBB8C5-CE47-11A5-388F-A4A3EA37DF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5968241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31F8A221-DE78-6F3F-A7B0-82AAB2755B2A}"/>
              </a:ext>
            </a:extLst>
          </p:cNvPr>
          <p:cNvSpPr txBox="1"/>
          <p:nvPr/>
        </p:nvSpPr>
        <p:spPr>
          <a:xfrm>
            <a:off x="158150" y="5909094"/>
            <a:ext cx="2170981" cy="3231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500"/>
              <a:t>GOV.UK. (2024)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030547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380AD67-C5CA-4918-B4BB-C359BB03EE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447DF1-5655-7786-A9F0-52A87E2AE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216" y="1076324"/>
            <a:ext cx="6272784" cy="1535051"/>
          </a:xfrm>
        </p:spPr>
        <p:txBody>
          <a:bodyPr anchor="b">
            <a:normAutofit/>
          </a:bodyPr>
          <a:lstStyle/>
          <a:p>
            <a:r>
              <a:rPr lang="en-US" sz="3300"/>
              <a:t>Solutions that are in place to reduce anti- social behaviour and crime at this time.</a:t>
            </a:r>
            <a:endParaRPr lang="en-US" sz="3300" b="0"/>
          </a:p>
          <a:p>
            <a:endParaRPr lang="en-US" sz="3300"/>
          </a:p>
        </p:txBody>
      </p:sp>
      <p:pic>
        <p:nvPicPr>
          <p:cNvPr id="5" name="Picture 4" descr="Sticky notes on a wall">
            <a:extLst>
              <a:ext uri="{FF2B5EF4-FFF2-40B4-BE49-F238E27FC236}">
                <a16:creationId xmlns:a16="http://schemas.microsoft.com/office/drawing/2014/main" id="{72193677-5CD3-BDC3-2783-0C0C89A6293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202" r="27996" b="10"/>
          <a:stretch/>
        </p:blipFill>
        <p:spPr>
          <a:xfrm>
            <a:off x="20" y="10"/>
            <a:ext cx="4505305" cy="6857990"/>
          </a:xfrm>
          <a:prstGeom prst="rect">
            <a:avLst/>
          </a:prstGeom>
        </p:spPr>
      </p:pic>
      <p:sp>
        <p:nvSpPr>
          <p:cNvPr id="11" name="!!accent">
            <a:extLst>
              <a:ext uri="{FF2B5EF4-FFF2-40B4-BE49-F238E27FC236}">
                <a16:creationId xmlns:a16="http://schemas.microsoft.com/office/drawing/2014/main" id="{EABAD4DA-87BA-4F70-9EF0-45C6BCF17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17960" y="363389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15128D9-2797-47FA-B6FE-EC24E6B843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9266" y="2935541"/>
            <a:ext cx="621792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7AC115-FBCD-2D17-32D5-161A5BEF61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216" y="3351276"/>
            <a:ext cx="6272784" cy="282568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/>
              <a:t>Building trust and cooperation</a:t>
            </a:r>
          </a:p>
          <a:p>
            <a:r>
              <a:rPr lang="en-US" sz="1800"/>
              <a:t>Local knowledge and engagement</a:t>
            </a:r>
          </a:p>
          <a:p>
            <a:r>
              <a:rPr lang="en-US" sz="1800"/>
              <a:t>Collaboration and partnerships</a:t>
            </a:r>
          </a:p>
          <a:p>
            <a:r>
              <a:rPr lang="en-US" sz="1800"/>
              <a:t>Problem solving approach</a:t>
            </a:r>
            <a:endParaRPr lang="en-US" sz="1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8ACEC0-65FF-D8B4-4324-BF39D92A6BAE}"/>
              </a:ext>
            </a:extLst>
          </p:cNvPr>
          <p:cNvSpPr txBox="1"/>
          <p:nvPr/>
        </p:nvSpPr>
        <p:spPr>
          <a:xfrm>
            <a:off x="4830792" y="5923471"/>
            <a:ext cx="2947357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err="1"/>
              <a:t>Firre</a:t>
            </a:r>
            <a:r>
              <a:rPr lang="en-US" sz="1400" dirty="0"/>
              <a:t>, J (2022).</a:t>
            </a:r>
          </a:p>
          <a:p>
            <a:r>
              <a:rPr lang="en-US" sz="1400" dirty="0"/>
              <a:t>West Yorkshire Police (</a:t>
            </a:r>
            <a:r>
              <a:rPr lang="en-US" sz="1400" err="1"/>
              <a:t>n.d</a:t>
            </a:r>
            <a:r>
              <a:rPr lang="en-US" sz="1400" dirty="0"/>
              <a:t>)</a:t>
            </a:r>
          </a:p>
          <a:p>
            <a:r>
              <a:rPr lang="en-US" sz="1400"/>
              <a:t>Crimestoppers (2020).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134255097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A71C0-BBD6-1AF0-FCB4-5929A9140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Comparing past solutions to present </a:t>
            </a:r>
            <a:r>
              <a:rPr lang="en-US"/>
              <a:t>aspects.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0CC79F-D139-57E2-69BB-8377AF5B82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2010 – 2015 Conservative and Liberal Democrat Government </a:t>
            </a:r>
          </a:p>
          <a:p>
            <a:r>
              <a:rPr lang="en-US" dirty="0"/>
              <a:t>2022 – 2024 Sunak Conservative Government.</a:t>
            </a:r>
          </a:p>
          <a:p>
            <a:endParaRPr lang="en-US" dirty="0"/>
          </a:p>
          <a:p>
            <a:r>
              <a:rPr lang="en-US" dirty="0"/>
              <a:t>Sunak Conservative Government proven to be more successful.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6D1202-46CD-5405-F2F7-931E6D0E792F}"/>
              </a:ext>
            </a:extLst>
          </p:cNvPr>
          <p:cNvSpPr txBox="1"/>
          <p:nvPr/>
        </p:nvSpPr>
        <p:spPr>
          <a:xfrm>
            <a:off x="115019" y="5894716"/>
            <a:ext cx="2932980" cy="5539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500" dirty="0"/>
              <a:t>GOV.UK. (2024)</a:t>
            </a:r>
          </a:p>
          <a:p>
            <a:r>
              <a:rPr lang="en-US" sz="1500" dirty="0"/>
              <a:t>Maer L. and Gay, O. (2015)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800999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2E797A-0BB9-B1A7-1276-F3946ECB7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3B7646-415A-DB5A-832C-128AFBC19E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418" y="2478024"/>
            <a:ext cx="11088278" cy="36941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Summary of effective community policing to help reduce antisocial </a:t>
            </a:r>
            <a:r>
              <a:rPr lang="en-US" dirty="0" err="1"/>
              <a:t>behaviour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7394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D30F7-A3A6-9BF9-37EC-FCFCDBEE5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A415F-60A7-533F-2D88-50DBC6EE5D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5865" y="1960440"/>
            <a:ext cx="12195334" cy="468621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200" dirty="0"/>
              <a:t>GOV.UK. (2024). </a:t>
            </a:r>
            <a:r>
              <a:rPr lang="en-US" sz="1200" i="1" dirty="0"/>
              <a:t>Plan proven to slash anti-social </a:t>
            </a:r>
            <a:r>
              <a:rPr lang="en-US" sz="1200" i="1" err="1"/>
              <a:t>behaviour</a:t>
            </a:r>
            <a:r>
              <a:rPr lang="en-US" sz="1200" i="1" dirty="0"/>
              <a:t> rolled out nationwide.</a:t>
            </a:r>
            <a:r>
              <a:rPr lang="en-US" sz="1200" dirty="0"/>
              <a:t> [online] Available at: </a:t>
            </a:r>
            <a:r>
              <a:rPr lang="en-US" sz="1200" dirty="0">
                <a:ea typeface="+mn-lt"/>
                <a:cs typeface="+mn-lt"/>
                <a:hlinkClick r:id="rId2"/>
              </a:rPr>
              <a:t>https://www.gov.uk/government/news/plan-proven-to-slash-anti-social-behaviour-rolled-out-nationwide#:~:text=Through%20the%20Criminal%20Justice%20Bill,to%20commit%20nuisance%20or%20disorder.</a:t>
            </a:r>
            <a:r>
              <a:rPr lang="en-US" sz="1200" dirty="0">
                <a:ea typeface="+mn-lt"/>
                <a:cs typeface="+mn-lt"/>
              </a:rPr>
              <a:t> Access date: 29/10/2024</a:t>
            </a:r>
          </a:p>
          <a:p>
            <a:r>
              <a:rPr lang="en-US" sz="1200" dirty="0"/>
              <a:t>Metropolitan Police (2021). </a:t>
            </a:r>
            <a:r>
              <a:rPr lang="en-US" sz="1200" i="1" dirty="0"/>
              <a:t>What is antisocial </a:t>
            </a:r>
            <a:r>
              <a:rPr lang="en-US" sz="1200" i="1" err="1"/>
              <a:t>behaviour</a:t>
            </a:r>
            <a:r>
              <a:rPr lang="en-US" sz="1200" i="1" dirty="0"/>
              <a:t>? </a:t>
            </a:r>
            <a:r>
              <a:rPr lang="en-US" sz="1200" dirty="0"/>
              <a:t>[online] Available at: </a:t>
            </a:r>
            <a:r>
              <a:rPr lang="en-US" sz="1200" dirty="0">
                <a:ea typeface="+mn-lt"/>
                <a:cs typeface="+mn-lt"/>
                <a:hlinkClick r:id="rId3"/>
              </a:rPr>
              <a:t>https://www.met.police.uk/advice/advice-and-information/asb/asb/antisocial-behaviour/what-is-antisocial-behaviour/</a:t>
            </a:r>
            <a:r>
              <a:rPr lang="en-US" sz="1200" dirty="0">
                <a:ea typeface="+mn-lt"/>
                <a:cs typeface="+mn-lt"/>
              </a:rPr>
              <a:t> Access date: 29/10/2024</a:t>
            </a:r>
          </a:p>
          <a:p>
            <a:r>
              <a:rPr lang="en-US" sz="1200" dirty="0"/>
              <a:t>Legislation.gov.uk (2014). </a:t>
            </a:r>
            <a:r>
              <a:rPr lang="en-US" sz="1200" i="1" dirty="0"/>
              <a:t>Anti-social, Crime and Policing Act 2014.</a:t>
            </a:r>
            <a:r>
              <a:rPr lang="en-US" sz="1200" dirty="0"/>
              <a:t> [online] Available at: </a:t>
            </a:r>
            <a:r>
              <a:rPr lang="en-US" sz="1200" dirty="0">
                <a:ea typeface="+mn-lt"/>
                <a:cs typeface="+mn-lt"/>
                <a:hlinkClick r:id="rId4"/>
              </a:rPr>
              <a:t>https://www.legislation.gov.uk/ukpga/2014/12/contents</a:t>
            </a:r>
            <a:r>
              <a:rPr lang="en-US" sz="1200" dirty="0">
                <a:ea typeface="+mn-lt"/>
                <a:cs typeface="+mn-lt"/>
              </a:rPr>
              <a:t> Access date: 03/11/2024</a:t>
            </a:r>
          </a:p>
          <a:p>
            <a:r>
              <a:rPr lang="en-US" sz="1200" dirty="0">
                <a:ea typeface="+mn-lt"/>
                <a:cs typeface="+mn-lt"/>
              </a:rPr>
              <a:t>College of policing (2023). </a:t>
            </a:r>
            <a:r>
              <a:rPr lang="en-US" sz="1200" i="1" dirty="0">
                <a:ea typeface="+mn-lt"/>
                <a:cs typeface="+mn-lt"/>
              </a:rPr>
              <a:t>Anti-social </a:t>
            </a:r>
            <a:r>
              <a:rPr lang="en-US" sz="1200" i="1" err="1">
                <a:ea typeface="+mn-lt"/>
                <a:cs typeface="+mn-lt"/>
              </a:rPr>
              <a:t>behaviour</a:t>
            </a:r>
            <a:r>
              <a:rPr lang="en-US" sz="1200" i="1" dirty="0">
                <a:ea typeface="+mn-lt"/>
                <a:cs typeface="+mn-lt"/>
              </a:rPr>
              <a:t>.</a:t>
            </a:r>
            <a:r>
              <a:rPr lang="en-US" sz="1200" dirty="0">
                <a:ea typeface="+mn-lt"/>
                <a:cs typeface="+mn-lt"/>
              </a:rPr>
              <a:t> [online] Available at: </a:t>
            </a:r>
            <a:r>
              <a:rPr lang="en-US" sz="1200" dirty="0">
                <a:ea typeface="+mn-lt"/>
                <a:cs typeface="+mn-lt"/>
                <a:hlinkClick r:id="rId5"/>
              </a:rPr>
              <a:t>https://www.college.police.uk/anti-social-behaviour</a:t>
            </a:r>
            <a:r>
              <a:rPr lang="en-US" sz="1200" dirty="0">
                <a:ea typeface="+mn-lt"/>
                <a:cs typeface="+mn-lt"/>
              </a:rPr>
              <a:t> Access date: 03/11/2024</a:t>
            </a:r>
          </a:p>
          <a:p>
            <a:r>
              <a:rPr lang="en-US" sz="1200" dirty="0">
                <a:ea typeface="+mn-lt"/>
                <a:cs typeface="+mn-lt"/>
              </a:rPr>
              <a:t>Maer L. and Gay, O. (2015). </a:t>
            </a:r>
            <a:r>
              <a:rPr lang="en-US" sz="1200" i="1" dirty="0">
                <a:ea typeface="+mn-lt"/>
                <a:cs typeface="+mn-lt"/>
              </a:rPr>
              <a:t>The 2010 Coalition Government at </a:t>
            </a:r>
            <a:r>
              <a:rPr lang="en-US" sz="1200" i="1" err="1">
                <a:ea typeface="+mn-lt"/>
                <a:cs typeface="+mn-lt"/>
              </a:rPr>
              <a:t>Westminister</a:t>
            </a:r>
            <a:r>
              <a:rPr lang="en-US" sz="1200" i="1" dirty="0">
                <a:ea typeface="+mn-lt"/>
                <a:cs typeface="+mn-lt"/>
              </a:rPr>
              <a:t>. Commonslibrary.parliament.uk</a:t>
            </a:r>
            <a:r>
              <a:rPr lang="en-US" sz="1200" dirty="0">
                <a:ea typeface="+mn-lt"/>
                <a:cs typeface="+mn-lt"/>
              </a:rPr>
              <a:t> [online] Available at: </a:t>
            </a:r>
            <a:r>
              <a:rPr lang="en-US" sz="1200" dirty="0">
                <a:ea typeface="+mn-lt"/>
                <a:cs typeface="+mn-lt"/>
                <a:hlinkClick r:id="rId6"/>
              </a:rPr>
              <a:t>https://commonslibrary.parliament.uk/research-briefings/sn06404/</a:t>
            </a:r>
            <a:r>
              <a:rPr lang="en-US" sz="1200" dirty="0">
                <a:ea typeface="+mn-lt"/>
                <a:cs typeface="+mn-lt"/>
              </a:rPr>
              <a:t> Access date: 03/11/2024</a:t>
            </a:r>
          </a:p>
          <a:p>
            <a:r>
              <a:rPr lang="en-US" sz="1200" err="1">
                <a:ea typeface="+mn-lt"/>
                <a:cs typeface="+mn-lt"/>
              </a:rPr>
              <a:t>Firre</a:t>
            </a:r>
            <a:r>
              <a:rPr lang="en-US" sz="1200" dirty="0">
                <a:ea typeface="+mn-lt"/>
                <a:cs typeface="+mn-lt"/>
              </a:rPr>
              <a:t>, J (2022). </a:t>
            </a:r>
            <a:r>
              <a:rPr lang="en-US" sz="1200" i="1" dirty="0">
                <a:ea typeface="+mn-lt"/>
                <a:cs typeface="+mn-lt"/>
              </a:rPr>
              <a:t>Anti-social: </a:t>
            </a:r>
            <a:r>
              <a:rPr lang="en-US" sz="1200" i="1" err="1">
                <a:ea typeface="+mn-lt"/>
                <a:cs typeface="+mn-lt"/>
              </a:rPr>
              <a:t>behaviour</a:t>
            </a:r>
            <a:r>
              <a:rPr lang="en-US" sz="1200" i="1" dirty="0">
                <a:ea typeface="+mn-lt"/>
                <a:cs typeface="+mn-lt"/>
              </a:rPr>
              <a:t>  what can you do to discourage this near your premises? </a:t>
            </a:r>
            <a:r>
              <a:rPr lang="en-US" sz="1200" dirty="0">
                <a:ea typeface="+mn-lt"/>
                <a:cs typeface="+mn-lt"/>
              </a:rPr>
              <a:t>[online] Jackson Fire and security solutions. Available at: </a:t>
            </a:r>
            <a:r>
              <a:rPr lang="en-US" sz="1200" dirty="0">
                <a:ea typeface="+mn-lt"/>
                <a:cs typeface="+mn-lt"/>
                <a:hlinkClick r:id="rId7"/>
              </a:rPr>
              <a:t>https</a:t>
            </a:r>
            <a:r>
              <a:rPr lang="en-US" sz="1200" dirty="0">
                <a:ea typeface="+mn-lt"/>
                <a:cs typeface="+mn-lt"/>
                <a:hlinkClick r:id="rId7"/>
              </a:rPr>
              <a:t>://jacksonfire.co.uk/anti-social-behaviour/</a:t>
            </a:r>
            <a:r>
              <a:rPr lang="en-US" sz="1200" dirty="0">
                <a:ea typeface="+mn-lt"/>
                <a:cs typeface="+mn-lt"/>
              </a:rPr>
              <a:t> Access date: 03/11/2024</a:t>
            </a:r>
          </a:p>
          <a:p>
            <a:r>
              <a:rPr lang="en-US" sz="1200" dirty="0">
                <a:ea typeface="+mn-lt"/>
                <a:cs typeface="+mn-lt"/>
                <a:hlinkClick r:id="rId8"/>
              </a:rPr>
              <a:t>www.westyorkshire.police.uk</a:t>
            </a:r>
            <a:r>
              <a:rPr lang="en-US" sz="1200" dirty="0">
                <a:ea typeface="+mn-lt"/>
                <a:cs typeface="+mn-lt"/>
              </a:rPr>
              <a:t>. (n.d.) </a:t>
            </a:r>
            <a:r>
              <a:rPr lang="en-US" sz="1200" i="1" dirty="0">
                <a:ea typeface="+mn-lt"/>
                <a:cs typeface="+mn-lt"/>
              </a:rPr>
              <a:t>How can we tackle anti-social </a:t>
            </a:r>
            <a:r>
              <a:rPr lang="en-US" sz="1200" i="1" err="1">
                <a:ea typeface="+mn-lt"/>
                <a:cs typeface="+mn-lt"/>
              </a:rPr>
              <a:t>behaviour</a:t>
            </a:r>
            <a:r>
              <a:rPr lang="en-US" sz="1200" dirty="0">
                <a:ea typeface="+mn-lt"/>
                <a:cs typeface="+mn-lt"/>
              </a:rPr>
              <a:t> | </a:t>
            </a:r>
            <a:r>
              <a:rPr lang="en-US" sz="1200" i="1" dirty="0">
                <a:ea typeface="+mn-lt"/>
                <a:cs typeface="+mn-lt"/>
              </a:rPr>
              <a:t>West Yorkshire Police.</a:t>
            </a:r>
            <a:r>
              <a:rPr lang="en-US" sz="1200" dirty="0">
                <a:ea typeface="+mn-lt"/>
                <a:cs typeface="+mn-lt"/>
              </a:rPr>
              <a:t> [online] Available at: </a:t>
            </a:r>
            <a:r>
              <a:rPr lang="en-US" sz="1200" dirty="0">
                <a:ea typeface="+mn-lt"/>
                <a:cs typeface="+mn-lt"/>
                <a:hlinkClick r:id="rId9"/>
              </a:rPr>
              <a:t>https://www.westyorkshire.police.uk/advice/abuse-anti-social-behaviour/anti-social-behaviour/anti-social-behaviour/how-we-can-tackle-anti-social-behaviour</a:t>
            </a:r>
            <a:r>
              <a:rPr lang="en-US" sz="1200" dirty="0">
                <a:ea typeface="+mn-lt"/>
                <a:cs typeface="+mn-lt"/>
              </a:rPr>
              <a:t> Access date: 04/11/2024</a:t>
            </a:r>
          </a:p>
          <a:p>
            <a:r>
              <a:rPr lang="en-US" sz="1200">
                <a:ea typeface="+mn-lt"/>
                <a:cs typeface="+mn-lt"/>
              </a:rPr>
              <a:t>Crimestoppers (2020). </a:t>
            </a:r>
            <a:r>
              <a:rPr lang="en-US" sz="1200" i="1">
                <a:ea typeface="+mn-lt"/>
                <a:cs typeface="+mn-lt"/>
              </a:rPr>
              <a:t>Anti-social behaviour.</a:t>
            </a:r>
            <a:r>
              <a:rPr lang="en-US" sz="1200" dirty="0">
                <a:ea typeface="+mn-lt"/>
                <a:cs typeface="+mn-lt"/>
              </a:rPr>
              <a:t> </a:t>
            </a:r>
            <a:r>
              <a:rPr lang="en-US" sz="1200">
                <a:ea typeface="+mn-lt"/>
                <a:cs typeface="+mn-lt"/>
              </a:rPr>
              <a:t>[online] Crimestoppers-uk.org. Available at: </a:t>
            </a:r>
            <a:r>
              <a:rPr lang="en-US" sz="1200" dirty="0">
                <a:ea typeface="+mn-lt"/>
                <a:cs typeface="+mn-lt"/>
                <a:hlinkClick r:id="rId10"/>
              </a:rPr>
              <a:t>https://crimestoppers-uk.org/keeping-safe/community-family/antisocial-behaviour</a:t>
            </a:r>
            <a:r>
              <a:rPr lang="en-US" sz="1200">
                <a:ea typeface="+mn-lt"/>
                <a:cs typeface="+mn-lt"/>
              </a:rPr>
              <a:t> Access date: 04/11/2024</a:t>
            </a:r>
            <a:endParaRPr lang="en-US" sz="1200" dirty="0">
              <a:ea typeface="+mn-lt"/>
              <a:cs typeface="+mn-lt"/>
            </a:endParaRPr>
          </a:p>
          <a:p>
            <a:r>
              <a:rPr lang="en-US" sz="1200">
                <a:ea typeface="+mn-lt"/>
                <a:cs typeface="+mn-lt"/>
              </a:rPr>
              <a:t>Salwa, K. (2024). </a:t>
            </a:r>
            <a:r>
              <a:rPr lang="en-US" sz="1200" i="1">
                <a:ea typeface="+mn-lt"/>
                <a:cs typeface="+mn-lt"/>
              </a:rPr>
              <a:t>ASB</a:t>
            </a:r>
            <a:r>
              <a:rPr lang="en-US" sz="1200">
                <a:ea typeface="+mn-lt"/>
                <a:cs typeface="+mn-lt"/>
              </a:rPr>
              <a:t>. [online]  Safer Cornwall. Available at: </a:t>
            </a:r>
            <a:r>
              <a:rPr lang="en-US" sz="1200" dirty="0">
                <a:ea typeface="+mn-lt"/>
                <a:cs typeface="+mn-lt"/>
                <a:hlinkClick r:id="rId11"/>
              </a:rPr>
              <a:t>https://safercornwall.co.uk/anti-social-behaviour/</a:t>
            </a:r>
            <a:r>
              <a:rPr lang="en-US" sz="1200">
                <a:ea typeface="+mn-lt"/>
                <a:cs typeface="+mn-lt"/>
              </a:rPr>
              <a:t> Access date: 06/11/2024</a:t>
            </a:r>
          </a:p>
          <a:p>
            <a:endParaRPr lang="en-US" sz="1200" dirty="0">
              <a:ea typeface="+mn-lt"/>
              <a:cs typeface="+mn-lt"/>
            </a:endParaRPr>
          </a:p>
          <a:p>
            <a:endParaRPr lang="en-US" sz="1600" dirty="0">
              <a:ea typeface="+mn-lt"/>
              <a:cs typeface="+mn-lt"/>
            </a:endParaRPr>
          </a:p>
          <a:p>
            <a:endParaRPr lang="en-US" sz="1600" dirty="0">
              <a:ea typeface="+mn-lt"/>
              <a:cs typeface="+mn-lt"/>
            </a:endParaRPr>
          </a:p>
          <a:p>
            <a:endParaRPr lang="en-US" sz="1600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70382280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AccentBoxVTI">
  <a:themeElements>
    <a:clrScheme name="AnalogousFromDarkSeedLeftStep">
      <a:dk1>
        <a:srgbClr val="000000"/>
      </a:dk1>
      <a:lt1>
        <a:srgbClr val="FFFFFF"/>
      </a:lt1>
      <a:dk2>
        <a:srgbClr val="2C1C31"/>
      </a:dk2>
      <a:lt2>
        <a:srgbClr val="F0F3F2"/>
      </a:lt2>
      <a:accent1>
        <a:srgbClr val="E72962"/>
      </a:accent1>
      <a:accent2>
        <a:srgbClr val="D5179F"/>
      </a:accent2>
      <a:accent3>
        <a:srgbClr val="CD29E7"/>
      </a:accent3>
      <a:accent4>
        <a:srgbClr val="6C17D5"/>
      </a:accent4>
      <a:accent5>
        <a:srgbClr val="312BE7"/>
      </a:accent5>
      <a:accent6>
        <a:srgbClr val="1760D5"/>
      </a:accent6>
      <a:hlink>
        <a:srgbClr val="593FBF"/>
      </a:hlink>
      <a:folHlink>
        <a:srgbClr val="7F7F7F"/>
      </a:folHlink>
    </a:clrScheme>
    <a:fontScheme name="Avenir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AccentBoxVTI</vt:lpstr>
      <vt:lpstr>What aspects of community policing offer the potential to reduce anti-social behaviour and crime?</vt:lpstr>
      <vt:lpstr>Contents</vt:lpstr>
      <vt:lpstr>Past solutions that were put in place to reduce anti- social behaviour and crime.</vt:lpstr>
      <vt:lpstr>Solutions that are in place to reduce anti- social behaviour and crime at this time. </vt:lpstr>
      <vt:lpstr>Comparing past solutions to present aspects. </vt:lpstr>
      <vt:lpstr>Conclusion</vt:lpstr>
      <vt:lpstr>Reference list: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400</cp:revision>
  <dcterms:created xsi:type="dcterms:W3CDTF">2024-11-10T19:38:47Z</dcterms:created>
  <dcterms:modified xsi:type="dcterms:W3CDTF">2024-11-11T21:07:15Z</dcterms:modified>
</cp:coreProperties>
</file>