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364" r:id="rId2"/>
    <p:sldId id="404" r:id="rId3"/>
    <p:sldId id="408" r:id="rId4"/>
    <p:sldId id="403" r:id="rId5"/>
    <p:sldId id="394" r:id="rId6"/>
    <p:sldId id="395" r:id="rId7"/>
    <p:sldId id="396" r:id="rId8"/>
    <p:sldId id="406" r:id="rId9"/>
    <p:sldId id="402" r:id="rId10"/>
    <p:sldId id="398" r:id="rId11"/>
    <p:sldId id="407" r:id="rId12"/>
    <p:sldId id="399" r:id="rId13"/>
    <p:sldId id="40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9BDB936-478B-94A6-B8C8-300B3EDA6587}" v="1015" dt="2026-07-19T11:03:29.3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alde Bargas Barreras (2508291)" userId="S::2508291@student.uwtsd.ac.uk::27e4c8f8-ce39-445a-b0c5-d23d8db1d3a7" providerId="AD" clId="Web-{2A85E14A-70C1-0BB1-5F11-CEC522DDDB6F}"/>
    <pc:docChg chg="modSld">
      <pc:chgData name="Walde Bargas Barreras (2508291)" userId="S::2508291@student.uwtsd.ac.uk::27e4c8f8-ce39-445a-b0c5-d23d8db1d3a7" providerId="AD" clId="Web-{2A85E14A-70C1-0BB1-5F11-CEC522DDDB6F}" dt="2026-07-12T00:49:44.433" v="3" actId="20577"/>
      <pc:docMkLst>
        <pc:docMk/>
      </pc:docMkLst>
      <pc:sldChg chg="modSp">
        <pc:chgData name="Walde Bargas Barreras (2508291)" userId="S::2508291@student.uwtsd.ac.uk::27e4c8f8-ce39-445a-b0c5-d23d8db1d3a7" providerId="AD" clId="Web-{2A85E14A-70C1-0BB1-5F11-CEC522DDDB6F}" dt="2026-07-12T00:49:44.433" v="3" actId="20577"/>
        <pc:sldMkLst>
          <pc:docMk/>
          <pc:sldMk cId="1663974967" sldId="396"/>
        </pc:sldMkLst>
        <pc:spChg chg="mod">
          <ac:chgData name="Walde Bargas Barreras (2508291)" userId="S::2508291@student.uwtsd.ac.uk::27e4c8f8-ce39-445a-b0c5-d23d8db1d3a7" providerId="AD" clId="Web-{2A85E14A-70C1-0BB1-5F11-CEC522DDDB6F}" dt="2026-07-12T00:49:44.433" v="3" actId="20577"/>
          <ac:spMkLst>
            <pc:docMk/>
            <pc:sldMk cId="1663974967" sldId="396"/>
            <ac:spMk id="3" creationId="{857BFAFA-1A27-74B0-A7A9-13BBFEBEE86C}"/>
          </ac:spMkLst>
        </pc:spChg>
      </pc:sldChg>
    </pc:docChg>
  </pc:docChgLst>
  <pc:docChgLst>
    <pc:chgData name="Walde Bargas Barreras (2508291)" userId="S::2508291@student.uwtsd.ac.uk::27e4c8f8-ce39-445a-b0c5-d23d8db1d3a7" providerId="AD" clId="Web-{96009D62-F0B7-F6C1-E7BC-5EE9CC978C42}"/>
    <pc:docChg chg="modSld">
      <pc:chgData name="Walde Bargas Barreras (2508291)" userId="S::2508291@student.uwtsd.ac.uk::27e4c8f8-ce39-445a-b0c5-d23d8db1d3a7" providerId="AD" clId="Web-{96009D62-F0B7-F6C1-E7BC-5EE9CC978C42}" dt="2026-07-05T10:35:21.733" v="43" actId="20577"/>
      <pc:docMkLst>
        <pc:docMk/>
      </pc:docMkLst>
      <pc:sldChg chg="addSp delSp modSp">
        <pc:chgData name="Walde Bargas Barreras (2508291)" userId="S::2508291@student.uwtsd.ac.uk::27e4c8f8-ce39-445a-b0c5-d23d8db1d3a7" providerId="AD" clId="Web-{96009D62-F0B7-F6C1-E7BC-5EE9CC978C42}" dt="2026-07-05T10:34:56.292" v="41" actId="1076"/>
        <pc:sldMkLst>
          <pc:docMk/>
          <pc:sldMk cId="0" sldId="364"/>
        </pc:sldMkLst>
        <pc:spChg chg="mod">
          <ac:chgData name="Walde Bargas Barreras (2508291)" userId="S::2508291@student.uwtsd.ac.uk::27e4c8f8-ce39-445a-b0c5-d23d8db1d3a7" providerId="AD" clId="Web-{96009D62-F0B7-F6C1-E7BC-5EE9CC978C42}" dt="2026-07-05T10:34:56.292" v="41" actId="1076"/>
          <ac:spMkLst>
            <pc:docMk/>
            <pc:sldMk cId="0" sldId="364"/>
            <ac:spMk id="6148" creationId="{CE5AE962-C88D-3F0C-B15E-30348E09C8AE}"/>
          </ac:spMkLst>
        </pc:spChg>
      </pc:sldChg>
      <pc:sldChg chg="modSp">
        <pc:chgData name="Walde Bargas Barreras (2508291)" userId="S::2508291@student.uwtsd.ac.uk::27e4c8f8-ce39-445a-b0c5-d23d8db1d3a7" providerId="AD" clId="Web-{96009D62-F0B7-F6C1-E7BC-5EE9CC978C42}" dt="2026-07-05T10:21:24.183" v="2" actId="20577"/>
        <pc:sldMkLst>
          <pc:docMk/>
          <pc:sldMk cId="2799943789" sldId="403"/>
        </pc:sldMkLst>
        <pc:spChg chg="mod">
          <ac:chgData name="Walde Bargas Barreras (2508291)" userId="S::2508291@student.uwtsd.ac.uk::27e4c8f8-ce39-445a-b0c5-d23d8db1d3a7" providerId="AD" clId="Web-{96009D62-F0B7-F6C1-E7BC-5EE9CC978C42}" dt="2026-07-05T10:21:24.183" v="2" actId="20577"/>
          <ac:spMkLst>
            <pc:docMk/>
            <pc:sldMk cId="2799943789" sldId="403"/>
            <ac:spMk id="3" creationId="{24D73FC6-8493-5415-FFE1-90F3B594B2ED}"/>
          </ac:spMkLst>
        </pc:spChg>
      </pc:sldChg>
    </pc:docChg>
  </pc:docChgLst>
  <pc:docChgLst>
    <pc:chgData name="Walde Bargas Barreras (2508291)" userId="S::2508291@student.uwtsd.ac.uk::27e4c8f8-ce39-445a-b0c5-d23d8db1d3a7" providerId="AD" clId="Web-{B98CFF2B-D106-4625-D4CF-770193B518BA}"/>
    <pc:docChg chg="modSld">
      <pc:chgData name="Walde Bargas Barreras (2508291)" userId="S::2508291@student.uwtsd.ac.uk::27e4c8f8-ce39-445a-b0c5-d23d8db1d3a7" providerId="AD" clId="Web-{B98CFF2B-D106-4625-D4CF-770193B518BA}" dt="2026-07-05T10:59:23.638" v="20"/>
      <pc:docMkLst>
        <pc:docMk/>
      </pc:docMkLst>
      <pc:sldChg chg="modSp">
        <pc:chgData name="Walde Bargas Barreras (2508291)" userId="S::2508291@student.uwtsd.ac.uk::27e4c8f8-ce39-445a-b0c5-d23d8db1d3a7" providerId="AD" clId="Web-{B98CFF2B-D106-4625-D4CF-770193B518BA}" dt="2026-07-05T10:56:13.803" v="1" actId="1076"/>
        <pc:sldMkLst>
          <pc:docMk/>
          <pc:sldMk cId="0" sldId="394"/>
        </pc:sldMkLst>
        <pc:spChg chg="mod">
          <ac:chgData name="Walde Bargas Barreras (2508291)" userId="S::2508291@student.uwtsd.ac.uk::27e4c8f8-ce39-445a-b0c5-d23d8db1d3a7" providerId="AD" clId="Web-{B98CFF2B-D106-4625-D4CF-770193B518BA}" dt="2026-07-05T10:55:36.349" v="0" actId="1076"/>
          <ac:spMkLst>
            <pc:docMk/>
            <pc:sldMk cId="0" sldId="394"/>
            <ac:spMk id="9218" creationId="{1C5FB738-49DC-34AE-A0B2-E0926CAB7A9B}"/>
          </ac:spMkLst>
        </pc:spChg>
        <pc:picChg chg="mod">
          <ac:chgData name="Walde Bargas Barreras (2508291)" userId="S::2508291@student.uwtsd.ac.uk::27e4c8f8-ce39-445a-b0c5-d23d8db1d3a7" providerId="AD" clId="Web-{B98CFF2B-D106-4625-D4CF-770193B518BA}" dt="2026-07-05T10:56:13.803" v="1" actId="1076"/>
          <ac:picMkLst>
            <pc:docMk/>
            <pc:sldMk cId="0" sldId="394"/>
            <ac:picMk id="10" creationId="{CD5489AB-2205-E163-33F5-4CDADA73AD65}"/>
          </ac:picMkLst>
        </pc:picChg>
      </pc:sldChg>
      <pc:sldChg chg="addSp delSp modSp mod modClrScheme chgLayout">
        <pc:chgData name="Walde Bargas Barreras (2508291)" userId="S::2508291@student.uwtsd.ac.uk::27e4c8f8-ce39-445a-b0c5-d23d8db1d3a7" providerId="AD" clId="Web-{B98CFF2B-D106-4625-D4CF-770193B518BA}" dt="2026-07-05T10:59:23.638" v="20"/>
        <pc:sldMkLst>
          <pc:docMk/>
          <pc:sldMk cId="0" sldId="395"/>
        </pc:sldMkLst>
        <pc:spChg chg="mod ord">
          <ac:chgData name="Walde Bargas Barreras (2508291)" userId="S::2508291@student.uwtsd.ac.uk::27e4c8f8-ce39-445a-b0c5-d23d8db1d3a7" providerId="AD" clId="Web-{B98CFF2B-D106-4625-D4CF-770193B518BA}" dt="2026-07-05T10:58:13.917" v="10"/>
          <ac:spMkLst>
            <pc:docMk/>
            <pc:sldMk cId="0" sldId="395"/>
            <ac:spMk id="4" creationId="{EE708A69-4880-E756-CF1A-621EA0BA900A}"/>
          </ac:spMkLst>
        </pc:spChg>
        <pc:spChg chg="mod ord">
          <ac:chgData name="Walde Bargas Barreras (2508291)" userId="S::2508291@student.uwtsd.ac.uk::27e4c8f8-ce39-445a-b0c5-d23d8db1d3a7" providerId="AD" clId="Web-{B98CFF2B-D106-4625-D4CF-770193B518BA}" dt="2026-07-05T10:58:13.917" v="10"/>
          <ac:spMkLst>
            <pc:docMk/>
            <pc:sldMk cId="0" sldId="395"/>
            <ac:spMk id="11269" creationId="{7A954980-4467-DBA0-058E-E82D5CD11E0E}"/>
          </ac:spMkLst>
        </pc:spChg>
      </pc:sldChg>
    </pc:docChg>
  </pc:docChgLst>
  <pc:docChgLst>
    <pc:chgData name="Walde Bargas Barreras (2508291)" userId="S::2508291@student.uwtsd.ac.uk::27e4c8f8-ce39-445a-b0c5-d23d8db1d3a7" providerId="AD" clId="Web-{CDE3D3D5-35AC-CEBC-60B7-87D16F952698}"/>
    <pc:docChg chg="modSld">
      <pc:chgData name="Walde Bargas Barreras (2508291)" userId="S::2508291@student.uwtsd.ac.uk::27e4c8f8-ce39-445a-b0c5-d23d8db1d3a7" providerId="AD" clId="Web-{CDE3D3D5-35AC-CEBC-60B7-87D16F952698}" dt="2026-07-12T01:24:58.412" v="0" actId="1076"/>
      <pc:docMkLst>
        <pc:docMk/>
      </pc:docMkLst>
      <pc:sldChg chg="modSp">
        <pc:chgData name="Walde Bargas Barreras (2508291)" userId="S::2508291@student.uwtsd.ac.uk::27e4c8f8-ce39-445a-b0c5-d23d8db1d3a7" providerId="AD" clId="Web-{CDE3D3D5-35AC-CEBC-60B7-87D16F952698}" dt="2026-07-12T01:24:58.412" v="0" actId="1076"/>
        <pc:sldMkLst>
          <pc:docMk/>
          <pc:sldMk cId="0" sldId="394"/>
        </pc:sldMkLst>
        <pc:picChg chg="mod">
          <ac:chgData name="Walde Bargas Barreras (2508291)" userId="S::2508291@student.uwtsd.ac.uk::27e4c8f8-ce39-445a-b0c5-d23d8db1d3a7" providerId="AD" clId="Web-{CDE3D3D5-35AC-CEBC-60B7-87D16F952698}" dt="2026-07-12T01:24:58.412" v="0" actId="1076"/>
          <ac:picMkLst>
            <pc:docMk/>
            <pc:sldMk cId="0" sldId="394"/>
            <ac:picMk id="10" creationId="{CD5489AB-2205-E163-33F5-4CDADA73AD65}"/>
          </ac:picMkLst>
        </pc:picChg>
      </pc:sldChg>
    </pc:docChg>
  </pc:docChgLst>
  <pc:docChgLst>
    <pc:chgData name="Walde Bargas Barreras (2508291)" userId="S::2508291@student.uwtsd.ac.uk::27e4c8f8-ce39-445a-b0c5-d23d8db1d3a7" providerId="AD" clId="Web-{44136B94-547C-4377-2D7E-64B48BC0E7DB}"/>
    <pc:docChg chg="addSld modSld">
      <pc:chgData name="Walde Bargas Barreras (2508291)" userId="S::2508291@student.uwtsd.ac.uk::27e4c8f8-ce39-445a-b0c5-d23d8db1d3a7" providerId="AD" clId="Web-{44136B94-547C-4377-2D7E-64B48BC0E7DB}" dt="2026-07-12T01:14:10.445" v="88" actId="1076"/>
      <pc:docMkLst>
        <pc:docMk/>
      </pc:docMkLst>
      <pc:sldChg chg="modSp">
        <pc:chgData name="Walde Bargas Barreras (2508291)" userId="S::2508291@student.uwtsd.ac.uk::27e4c8f8-ce39-445a-b0c5-d23d8db1d3a7" providerId="AD" clId="Web-{44136B94-547C-4377-2D7E-64B48BC0E7DB}" dt="2026-07-12T01:09:29.421" v="49" actId="20577"/>
        <pc:sldMkLst>
          <pc:docMk/>
          <pc:sldMk cId="1663974967" sldId="396"/>
        </pc:sldMkLst>
        <pc:spChg chg="mod">
          <ac:chgData name="Walde Bargas Barreras (2508291)" userId="S::2508291@student.uwtsd.ac.uk::27e4c8f8-ce39-445a-b0c5-d23d8db1d3a7" providerId="AD" clId="Web-{44136B94-547C-4377-2D7E-64B48BC0E7DB}" dt="2026-07-12T01:09:29.421" v="49" actId="20577"/>
          <ac:spMkLst>
            <pc:docMk/>
            <pc:sldMk cId="1663974967" sldId="396"/>
            <ac:spMk id="3" creationId="{857BFAFA-1A27-74B0-A7A9-13BBFEBEE86C}"/>
          </ac:spMkLst>
        </pc:spChg>
      </pc:sldChg>
      <pc:sldChg chg="addSp delSp modSp add replId">
        <pc:chgData name="Walde Bargas Barreras (2508291)" userId="S::2508291@student.uwtsd.ac.uk::27e4c8f8-ce39-445a-b0c5-d23d8db1d3a7" providerId="AD" clId="Web-{44136B94-547C-4377-2D7E-64B48BC0E7DB}" dt="2026-07-12T01:14:10.445" v="88" actId="1076"/>
        <pc:sldMkLst>
          <pc:docMk/>
          <pc:sldMk cId="3499848069" sldId="406"/>
        </pc:sldMkLst>
        <pc:spChg chg="add mod">
          <ac:chgData name="Walde Bargas Barreras (2508291)" userId="S::2508291@student.uwtsd.ac.uk::27e4c8f8-ce39-445a-b0c5-d23d8db1d3a7" providerId="AD" clId="Web-{44136B94-547C-4377-2D7E-64B48BC0E7DB}" dt="2026-07-12T01:13:58.241" v="87" actId="1076"/>
          <ac:spMkLst>
            <pc:docMk/>
            <pc:sldMk cId="3499848069" sldId="406"/>
            <ac:spMk id="9" creationId="{F483B4E6-FF51-3560-0BA0-C014BFCBF55F}"/>
          </ac:spMkLst>
        </pc:spChg>
      </pc:sldChg>
    </pc:docChg>
  </pc:docChgLst>
  <pc:docChgLst>
    <pc:chgData name="Walde Bargas Barreras (2508291)" userId="27e4c8f8-ce39-445a-b0c5-d23d8db1d3a7" providerId="ADAL" clId="{3E67E28C-2A77-54A6-ABDE-9EE48E394703}"/>
    <pc:docChg chg="custSel addSld modSld">
      <pc:chgData name="Walde Bargas Barreras (2508291)" userId="27e4c8f8-ce39-445a-b0c5-d23d8db1d3a7" providerId="ADAL" clId="{3E67E28C-2A77-54A6-ABDE-9EE48E394703}" dt="2026-07-07T22:53:33.954" v="414" actId="1076"/>
      <pc:docMkLst>
        <pc:docMk/>
      </pc:docMkLst>
      <pc:sldChg chg="delSp modSp mod">
        <pc:chgData name="Walde Bargas Barreras (2508291)" userId="27e4c8f8-ce39-445a-b0c5-d23d8db1d3a7" providerId="ADAL" clId="{3E67E28C-2A77-54A6-ABDE-9EE48E394703}" dt="2026-07-07T22:24:32.700" v="332" actId="1076"/>
        <pc:sldMkLst>
          <pc:docMk/>
          <pc:sldMk cId="0" sldId="364"/>
        </pc:sldMkLst>
        <pc:spChg chg="mod">
          <ac:chgData name="Walde Bargas Barreras (2508291)" userId="27e4c8f8-ce39-445a-b0c5-d23d8db1d3a7" providerId="ADAL" clId="{3E67E28C-2A77-54A6-ABDE-9EE48E394703}" dt="2026-07-07T22:24:32.700" v="332" actId="1076"/>
          <ac:spMkLst>
            <pc:docMk/>
            <pc:sldMk cId="0" sldId="364"/>
            <ac:spMk id="6148" creationId="{CE5AE962-C88D-3F0C-B15E-30348E09C8AE}"/>
          </ac:spMkLst>
        </pc:spChg>
      </pc:sldChg>
      <pc:sldChg chg="addSp delSp modSp mod">
        <pc:chgData name="Walde Bargas Barreras (2508291)" userId="27e4c8f8-ce39-445a-b0c5-d23d8db1d3a7" providerId="ADAL" clId="{3E67E28C-2A77-54A6-ABDE-9EE48E394703}" dt="2026-07-06T21:29:33.337" v="329" actId="20577"/>
        <pc:sldMkLst>
          <pc:docMk/>
          <pc:sldMk cId="0" sldId="395"/>
        </pc:sldMkLst>
        <pc:spChg chg="add mod">
          <ac:chgData name="Walde Bargas Barreras (2508291)" userId="27e4c8f8-ce39-445a-b0c5-d23d8db1d3a7" providerId="ADAL" clId="{3E67E28C-2A77-54A6-ABDE-9EE48E394703}" dt="2026-07-06T21:29:33.337" v="329" actId="20577"/>
          <ac:spMkLst>
            <pc:docMk/>
            <pc:sldMk cId="0" sldId="395"/>
            <ac:spMk id="10" creationId="{49825B7D-D5B0-BB95-2E9F-0A034E4A1099}"/>
          </ac:spMkLst>
        </pc:spChg>
      </pc:sldChg>
      <pc:sldChg chg="modSp mod">
        <pc:chgData name="Walde Bargas Barreras (2508291)" userId="27e4c8f8-ce39-445a-b0c5-d23d8db1d3a7" providerId="ADAL" clId="{3E67E28C-2A77-54A6-ABDE-9EE48E394703}" dt="2026-07-06T21:00:29.676" v="278" actId="20577"/>
        <pc:sldMkLst>
          <pc:docMk/>
          <pc:sldMk cId="2799943789" sldId="403"/>
        </pc:sldMkLst>
        <pc:spChg chg="mod">
          <ac:chgData name="Walde Bargas Barreras (2508291)" userId="27e4c8f8-ce39-445a-b0c5-d23d8db1d3a7" providerId="ADAL" clId="{3E67E28C-2A77-54A6-ABDE-9EE48E394703}" dt="2026-07-06T21:00:29.676" v="278" actId="20577"/>
          <ac:spMkLst>
            <pc:docMk/>
            <pc:sldMk cId="2799943789" sldId="403"/>
            <ac:spMk id="3" creationId="{24D73FC6-8493-5415-FFE1-90F3B594B2ED}"/>
          </ac:spMkLst>
        </pc:spChg>
      </pc:sldChg>
      <pc:sldChg chg="addSp delSp modSp mod">
        <pc:chgData name="Walde Bargas Barreras (2508291)" userId="27e4c8f8-ce39-445a-b0c5-d23d8db1d3a7" providerId="ADAL" clId="{3E67E28C-2A77-54A6-ABDE-9EE48E394703}" dt="2026-07-07T22:30:31.465" v="382" actId="20577"/>
        <pc:sldMkLst>
          <pc:docMk/>
          <pc:sldMk cId="3383104359" sldId="404"/>
        </pc:sldMkLst>
        <pc:spChg chg="add mod">
          <ac:chgData name="Walde Bargas Barreras (2508291)" userId="27e4c8f8-ce39-445a-b0c5-d23d8db1d3a7" providerId="ADAL" clId="{3E67E28C-2A77-54A6-ABDE-9EE48E394703}" dt="2026-07-07T22:30:31.465" v="382" actId="20577"/>
          <ac:spMkLst>
            <pc:docMk/>
            <pc:sldMk cId="3383104359" sldId="404"/>
            <ac:spMk id="2" creationId="{77D2BD2B-87A6-F982-11EF-53122EF77560}"/>
          </ac:spMkLst>
        </pc:spChg>
        <pc:spChg chg="mod">
          <ac:chgData name="Walde Bargas Barreras (2508291)" userId="27e4c8f8-ce39-445a-b0c5-d23d8db1d3a7" providerId="ADAL" clId="{3E67E28C-2A77-54A6-ABDE-9EE48E394703}" dt="2026-07-07T22:27:42.428" v="348" actId="1076"/>
          <ac:spMkLst>
            <pc:docMk/>
            <pc:sldMk cId="3383104359" sldId="404"/>
            <ac:spMk id="8" creationId="{39F6517C-8330-49F3-EFA6-536E511C39F6}"/>
          </ac:spMkLst>
        </pc:spChg>
      </pc:sldChg>
    </pc:docChg>
  </pc:docChgLst>
  <pc:docChgLst>
    <pc:chgData name="Walde Bargas Barreras (2508291)" userId="S::2508291@student.uwtsd.ac.uk::27e4c8f8-ce39-445a-b0c5-d23d8db1d3a7" providerId="AD" clId="Web-{B9E5C192-F792-455D-88BB-EED6983F0817}"/>
    <pc:docChg chg="addSld delSld modSld sldOrd">
      <pc:chgData name="Walde Bargas Barreras (2508291)" userId="S::2508291@student.uwtsd.ac.uk::27e4c8f8-ce39-445a-b0c5-d23d8db1d3a7" providerId="AD" clId="Web-{B9E5C192-F792-455D-88BB-EED6983F0817}" dt="2026-07-07T22:23:03.479" v="32" actId="1076"/>
      <pc:docMkLst>
        <pc:docMk/>
      </pc:docMkLst>
      <pc:sldChg chg="addSp modSp">
        <pc:chgData name="Walde Bargas Barreras (2508291)" userId="S::2508291@student.uwtsd.ac.uk::27e4c8f8-ce39-445a-b0c5-d23d8db1d3a7" providerId="AD" clId="Web-{B9E5C192-F792-455D-88BB-EED6983F0817}" dt="2026-07-07T22:22:21.462" v="29" actId="14100"/>
        <pc:sldMkLst>
          <pc:docMk/>
          <pc:sldMk cId="0" sldId="364"/>
        </pc:sldMkLst>
        <pc:spChg chg="mod">
          <ac:chgData name="Walde Bargas Barreras (2508291)" userId="S::2508291@student.uwtsd.ac.uk::27e4c8f8-ce39-445a-b0c5-d23d8db1d3a7" providerId="AD" clId="Web-{B9E5C192-F792-455D-88BB-EED6983F0817}" dt="2026-07-07T22:22:21.462" v="29" actId="14100"/>
          <ac:spMkLst>
            <pc:docMk/>
            <pc:sldMk cId="0" sldId="364"/>
            <ac:spMk id="6148" creationId="{CE5AE962-C88D-3F0C-B15E-30348E09C8AE}"/>
          </ac:spMkLst>
        </pc:spChg>
      </pc:sldChg>
      <pc:sldChg chg="modSp">
        <pc:chgData name="Walde Bargas Barreras (2508291)" userId="S::2508291@student.uwtsd.ac.uk::27e4c8f8-ce39-445a-b0c5-d23d8db1d3a7" providerId="AD" clId="Web-{B9E5C192-F792-455D-88BB-EED6983F0817}" dt="2026-07-07T22:17:17.820" v="19"/>
        <pc:sldMkLst>
          <pc:docMk/>
          <pc:sldMk cId="0" sldId="395"/>
        </pc:sldMkLst>
        <pc:spChg chg="mod">
          <ac:chgData name="Walde Bargas Barreras (2508291)" userId="S::2508291@student.uwtsd.ac.uk::27e4c8f8-ce39-445a-b0c5-d23d8db1d3a7" providerId="AD" clId="Web-{B9E5C192-F792-455D-88BB-EED6983F0817}" dt="2026-07-07T22:17:17.820" v="19"/>
          <ac:spMkLst>
            <pc:docMk/>
            <pc:sldMk cId="0" sldId="395"/>
            <ac:spMk id="10" creationId="{49825B7D-D5B0-BB95-2E9F-0A034E4A1099}"/>
          </ac:spMkLst>
        </pc:spChg>
      </pc:sldChg>
      <pc:sldChg chg="modSp ord">
        <pc:chgData name="Walde Bargas Barreras (2508291)" userId="S::2508291@student.uwtsd.ac.uk::27e4c8f8-ce39-445a-b0c5-d23d8db1d3a7" providerId="AD" clId="Web-{B9E5C192-F792-455D-88BB-EED6983F0817}" dt="2026-07-07T22:21:59.164" v="27"/>
        <pc:sldMkLst>
          <pc:docMk/>
          <pc:sldMk cId="2799943789" sldId="403"/>
        </pc:sldMkLst>
        <pc:spChg chg="mod">
          <ac:chgData name="Walde Bargas Barreras (2508291)" userId="S::2508291@student.uwtsd.ac.uk::27e4c8f8-ce39-445a-b0c5-d23d8db1d3a7" providerId="AD" clId="Web-{B9E5C192-F792-455D-88BB-EED6983F0817}" dt="2026-07-07T22:15:57.942" v="18" actId="20577"/>
          <ac:spMkLst>
            <pc:docMk/>
            <pc:sldMk cId="2799943789" sldId="403"/>
            <ac:spMk id="3" creationId="{24D73FC6-8493-5415-FFE1-90F3B594B2ED}"/>
          </ac:spMkLst>
        </pc:spChg>
      </pc:sldChg>
      <pc:sldChg chg="addSp delSp modSp add replId">
        <pc:chgData name="Walde Bargas Barreras (2508291)" userId="S::2508291@student.uwtsd.ac.uk::27e4c8f8-ce39-445a-b0c5-d23d8db1d3a7" providerId="AD" clId="Web-{B9E5C192-F792-455D-88BB-EED6983F0817}" dt="2026-07-07T22:23:03.479" v="32" actId="1076"/>
        <pc:sldMkLst>
          <pc:docMk/>
          <pc:sldMk cId="3383104359" sldId="404"/>
        </pc:sldMkLst>
        <pc:spChg chg="add mod">
          <ac:chgData name="Walde Bargas Barreras (2508291)" userId="S::2508291@student.uwtsd.ac.uk::27e4c8f8-ce39-445a-b0c5-d23d8db1d3a7" providerId="AD" clId="Web-{B9E5C192-F792-455D-88BB-EED6983F0817}" dt="2026-07-07T22:23:03.479" v="32" actId="1076"/>
          <ac:spMkLst>
            <pc:docMk/>
            <pc:sldMk cId="3383104359" sldId="404"/>
            <ac:spMk id="8" creationId="{39F6517C-8330-49F3-EFA6-536E511C39F6}"/>
          </ac:spMkLst>
        </pc:spChg>
      </pc:sldChg>
    </pc:docChg>
  </pc:docChgLst>
  <pc:docChgLst>
    <pc:chgData name="Walde Bargas Barreras (2508291)" userId="S::2508291@student.uwtsd.ac.uk::27e4c8f8-ce39-445a-b0c5-d23d8db1d3a7" providerId="AD" clId="Web-{589067AA-23E0-BBC9-775C-3CEFCADF7847}"/>
    <pc:docChg chg="modSld">
      <pc:chgData name="Walde Bargas Barreras (2508291)" userId="S::2508291@student.uwtsd.ac.uk::27e4c8f8-ce39-445a-b0c5-d23d8db1d3a7" providerId="AD" clId="Web-{589067AA-23E0-BBC9-775C-3CEFCADF7847}" dt="2026-07-05T08:08:26.369" v="5" actId="20577"/>
      <pc:docMkLst>
        <pc:docMk/>
      </pc:docMkLst>
      <pc:sldChg chg="delSp modSp">
        <pc:chgData name="Walde Bargas Barreras (2508291)" userId="S::2508291@student.uwtsd.ac.uk::27e4c8f8-ce39-445a-b0c5-d23d8db1d3a7" providerId="AD" clId="Web-{589067AA-23E0-BBC9-775C-3CEFCADF7847}" dt="2026-07-05T08:08:26.369" v="5" actId="20577"/>
        <pc:sldMkLst>
          <pc:docMk/>
          <pc:sldMk cId="2799943789" sldId="403"/>
        </pc:sldMkLst>
        <pc:spChg chg="mod">
          <ac:chgData name="Walde Bargas Barreras (2508291)" userId="S::2508291@student.uwtsd.ac.uk::27e4c8f8-ce39-445a-b0c5-d23d8db1d3a7" providerId="AD" clId="Web-{589067AA-23E0-BBC9-775C-3CEFCADF7847}" dt="2026-07-05T08:08:26.369" v="5" actId="20577"/>
          <ac:spMkLst>
            <pc:docMk/>
            <pc:sldMk cId="2799943789" sldId="403"/>
            <ac:spMk id="3" creationId="{24D73FC6-8493-5415-FFE1-90F3B594B2ED}"/>
          </ac:spMkLst>
        </pc:spChg>
      </pc:sldChg>
    </pc:docChg>
  </pc:docChgLst>
  <pc:docChgLst>
    <pc:chgData name="Walde Bargas Barreras (2508291)" userId="S::2508291@student.uwtsd.ac.uk::27e4c8f8-ce39-445a-b0c5-d23d8db1d3a7" providerId="AD" clId="Web-{D6B19101-623B-0256-6490-7508BFB2F977}"/>
    <pc:docChg chg="modSld">
      <pc:chgData name="Walde Bargas Barreras (2508291)" userId="S::2508291@student.uwtsd.ac.uk::27e4c8f8-ce39-445a-b0c5-d23d8db1d3a7" providerId="AD" clId="Web-{D6B19101-623B-0256-6490-7508BFB2F977}" dt="2026-07-13T20:15:18.698" v="1"/>
      <pc:docMkLst>
        <pc:docMk/>
      </pc:docMkLst>
      <pc:sldChg chg="addSp delSp modSp">
        <pc:chgData name="Walde Bargas Barreras (2508291)" userId="S::2508291@student.uwtsd.ac.uk::27e4c8f8-ce39-445a-b0c5-d23d8db1d3a7" providerId="AD" clId="Web-{D6B19101-623B-0256-6490-7508BFB2F977}" dt="2026-07-13T20:15:18.698" v="1"/>
        <pc:sldMkLst>
          <pc:docMk/>
          <pc:sldMk cId="0" sldId="398"/>
        </pc:sldMkLst>
        <pc:spChg chg="add mod">
          <ac:chgData name="Walde Bargas Barreras (2508291)" userId="S::2508291@student.uwtsd.ac.uk::27e4c8f8-ce39-445a-b0c5-d23d8db1d3a7" providerId="AD" clId="Web-{D6B19101-623B-0256-6490-7508BFB2F977}" dt="2026-07-13T20:15:18.698" v="1"/>
          <ac:spMkLst>
            <pc:docMk/>
            <pc:sldMk cId="0" sldId="398"/>
            <ac:spMk id="3" creationId="{452540EB-E83E-D61A-0584-0B8166F750C7}"/>
          </ac:spMkLst>
        </pc:spChg>
      </pc:sldChg>
    </pc:docChg>
  </pc:docChgLst>
  <pc:docChgLst>
    <pc:chgData name="Walde Bargas Barreras (2508291)" userId="S::2508291@student.uwtsd.ac.uk::27e4c8f8-ce39-445a-b0c5-d23d8db1d3a7" providerId="AD" clId="Web-{155E104C-2131-0690-CAA8-E0F6B1659ADD}"/>
    <pc:docChg chg="modSld">
      <pc:chgData name="Walde Bargas Barreras (2508291)" userId="S::2508291@student.uwtsd.ac.uk::27e4c8f8-ce39-445a-b0c5-d23d8db1d3a7" providerId="AD" clId="Web-{155E104C-2131-0690-CAA8-E0F6B1659ADD}" dt="2026-07-05T08:33:22.106" v="0" actId="1076"/>
      <pc:docMkLst>
        <pc:docMk/>
      </pc:docMkLst>
      <pc:sldChg chg="modSp">
        <pc:chgData name="Walde Bargas Barreras (2508291)" userId="S::2508291@student.uwtsd.ac.uk::27e4c8f8-ce39-445a-b0c5-d23d8db1d3a7" providerId="AD" clId="Web-{155E104C-2131-0690-CAA8-E0F6B1659ADD}" dt="2026-07-05T08:33:22.106" v="0" actId="1076"/>
        <pc:sldMkLst>
          <pc:docMk/>
          <pc:sldMk cId="2799943789" sldId="403"/>
        </pc:sldMkLst>
        <pc:spChg chg="mod">
          <ac:chgData name="Walde Bargas Barreras (2508291)" userId="S::2508291@student.uwtsd.ac.uk::27e4c8f8-ce39-445a-b0c5-d23d8db1d3a7" providerId="AD" clId="Web-{155E104C-2131-0690-CAA8-E0F6B1659ADD}" dt="2026-07-05T08:33:22.106" v="0" actId="1076"/>
          <ac:spMkLst>
            <pc:docMk/>
            <pc:sldMk cId="2799943789" sldId="403"/>
            <ac:spMk id="3" creationId="{24D73FC6-8493-5415-FFE1-90F3B594B2ED}"/>
          </ac:spMkLst>
        </pc:spChg>
      </pc:sldChg>
    </pc:docChg>
  </pc:docChgLst>
  <pc:docChgLst>
    <pc:chgData name="Walde Bargas Barreras (2508291)" userId="S::2508291@student.uwtsd.ac.uk::27e4c8f8-ce39-445a-b0c5-d23d8db1d3a7" providerId="AD" clId="Web-{E1794F1C-8F23-29F4-7DC5-1E3B663B54E1}"/>
    <pc:docChg chg="modSld">
      <pc:chgData name="Walde Bargas Barreras (2508291)" userId="S::2508291@student.uwtsd.ac.uk::27e4c8f8-ce39-445a-b0c5-d23d8db1d3a7" providerId="AD" clId="Web-{E1794F1C-8F23-29F4-7DC5-1E3B663B54E1}" dt="2026-07-12T00:44:24.300" v="17" actId="20577"/>
      <pc:docMkLst>
        <pc:docMk/>
      </pc:docMkLst>
      <pc:sldChg chg="modSp">
        <pc:chgData name="Walde Bargas Barreras (2508291)" userId="S::2508291@student.uwtsd.ac.uk::27e4c8f8-ce39-445a-b0c5-d23d8db1d3a7" providerId="AD" clId="Web-{E1794F1C-8F23-29F4-7DC5-1E3B663B54E1}" dt="2026-07-12T00:26:37.641" v="9" actId="1076"/>
        <pc:sldMkLst>
          <pc:docMk/>
          <pc:sldMk cId="0" sldId="395"/>
        </pc:sldMkLst>
        <pc:spChg chg="mod">
          <ac:chgData name="Walde Bargas Barreras (2508291)" userId="S::2508291@student.uwtsd.ac.uk::27e4c8f8-ce39-445a-b0c5-d23d8db1d3a7" providerId="AD" clId="Web-{E1794F1C-8F23-29F4-7DC5-1E3B663B54E1}" dt="2026-07-12T00:26:37.641" v="9" actId="1076"/>
          <ac:spMkLst>
            <pc:docMk/>
            <pc:sldMk cId="0" sldId="395"/>
            <ac:spMk id="10" creationId="{49825B7D-D5B0-BB95-2E9F-0A034E4A1099}"/>
          </ac:spMkLst>
        </pc:spChg>
      </pc:sldChg>
      <pc:sldChg chg="modSp">
        <pc:chgData name="Walde Bargas Barreras (2508291)" userId="S::2508291@student.uwtsd.ac.uk::27e4c8f8-ce39-445a-b0c5-d23d8db1d3a7" providerId="AD" clId="Web-{E1794F1C-8F23-29F4-7DC5-1E3B663B54E1}" dt="2026-07-12T00:44:24.300" v="17" actId="20577"/>
        <pc:sldMkLst>
          <pc:docMk/>
          <pc:sldMk cId="1663974967" sldId="396"/>
        </pc:sldMkLst>
        <pc:spChg chg="mod">
          <ac:chgData name="Walde Bargas Barreras (2508291)" userId="S::2508291@student.uwtsd.ac.uk::27e4c8f8-ce39-445a-b0c5-d23d8db1d3a7" providerId="AD" clId="Web-{E1794F1C-8F23-29F4-7DC5-1E3B663B54E1}" dt="2026-07-12T00:44:24.300" v="17" actId="20577"/>
          <ac:spMkLst>
            <pc:docMk/>
            <pc:sldMk cId="1663974967" sldId="396"/>
            <ac:spMk id="3" creationId="{857BFAFA-1A27-74B0-A7A9-13BBFEBEE86C}"/>
          </ac:spMkLst>
        </pc:spChg>
      </pc:sldChg>
      <pc:sldChg chg="modSp">
        <pc:chgData name="Walde Bargas Barreras (2508291)" userId="S::2508291@student.uwtsd.ac.uk::27e4c8f8-ce39-445a-b0c5-d23d8db1d3a7" providerId="AD" clId="Web-{E1794F1C-8F23-29F4-7DC5-1E3B663B54E1}" dt="2026-07-12T00:23:49.537" v="5" actId="1076"/>
        <pc:sldMkLst>
          <pc:docMk/>
          <pc:sldMk cId="2799943789" sldId="403"/>
        </pc:sldMkLst>
        <pc:spChg chg="mod">
          <ac:chgData name="Walde Bargas Barreras (2508291)" userId="S::2508291@student.uwtsd.ac.uk::27e4c8f8-ce39-445a-b0c5-d23d8db1d3a7" providerId="AD" clId="Web-{E1794F1C-8F23-29F4-7DC5-1E3B663B54E1}" dt="2026-07-12T00:23:49.537" v="5" actId="1076"/>
          <ac:spMkLst>
            <pc:docMk/>
            <pc:sldMk cId="2799943789" sldId="403"/>
            <ac:spMk id="3" creationId="{24D73FC6-8493-5415-FFE1-90F3B594B2ED}"/>
          </ac:spMkLst>
        </pc:spChg>
      </pc:sldChg>
      <pc:sldChg chg="modSp">
        <pc:chgData name="Walde Bargas Barreras (2508291)" userId="S::2508291@student.uwtsd.ac.uk::27e4c8f8-ce39-445a-b0c5-d23d8db1d3a7" providerId="AD" clId="Web-{E1794F1C-8F23-29F4-7DC5-1E3B663B54E1}" dt="2026-07-12T00:28:09.881" v="11"/>
        <pc:sldMkLst>
          <pc:docMk/>
          <pc:sldMk cId="3383104359" sldId="404"/>
        </pc:sldMkLst>
        <pc:spChg chg="mod">
          <ac:chgData name="Walde Bargas Barreras (2508291)" userId="S::2508291@student.uwtsd.ac.uk::27e4c8f8-ce39-445a-b0c5-d23d8db1d3a7" providerId="AD" clId="Web-{E1794F1C-8F23-29F4-7DC5-1E3B663B54E1}" dt="2026-07-12T00:28:09.881" v="11"/>
          <ac:spMkLst>
            <pc:docMk/>
            <pc:sldMk cId="3383104359" sldId="404"/>
            <ac:spMk id="8" creationId="{39F6517C-8330-49F3-EFA6-536E511C39F6}"/>
          </ac:spMkLst>
        </pc:spChg>
      </pc:sldChg>
    </pc:docChg>
  </pc:docChgLst>
  <pc:docChgLst>
    <pc:chgData name="Walde Bargas Barreras (2508291)" userId="S::2508291@student.uwtsd.ac.uk::27e4c8f8-ce39-445a-b0c5-d23d8db1d3a7" providerId="AD" clId="Web-{890DEC87-DBFB-7AA7-2388-35DCD5E40249}"/>
    <pc:docChg chg="modSld">
      <pc:chgData name="Walde Bargas Barreras (2508291)" userId="S::2508291@student.uwtsd.ac.uk::27e4c8f8-ce39-445a-b0c5-d23d8db1d3a7" providerId="AD" clId="Web-{890DEC87-DBFB-7AA7-2388-35DCD5E40249}" dt="2026-07-14T01:43:09.660" v="1457" actId="20577"/>
      <pc:docMkLst>
        <pc:docMk/>
      </pc:docMkLst>
      <pc:sldChg chg="modSp">
        <pc:chgData name="Walde Bargas Barreras (2508291)" userId="S::2508291@student.uwtsd.ac.uk::27e4c8f8-ce39-445a-b0c5-d23d8db1d3a7" providerId="AD" clId="Web-{890DEC87-DBFB-7AA7-2388-35DCD5E40249}" dt="2026-07-14T01:25:45.411" v="1038" actId="1076"/>
        <pc:sldMkLst>
          <pc:docMk/>
          <pc:sldMk cId="0" sldId="394"/>
        </pc:sldMkLst>
        <pc:picChg chg="mod">
          <ac:chgData name="Walde Bargas Barreras (2508291)" userId="S::2508291@student.uwtsd.ac.uk::27e4c8f8-ce39-445a-b0c5-d23d8db1d3a7" providerId="AD" clId="Web-{890DEC87-DBFB-7AA7-2388-35DCD5E40249}" dt="2026-07-14T01:25:45.411" v="1038" actId="1076"/>
          <ac:picMkLst>
            <pc:docMk/>
            <pc:sldMk cId="0" sldId="394"/>
            <ac:picMk id="10" creationId="{CD5489AB-2205-E163-33F5-4CDADA73AD65}"/>
          </ac:picMkLst>
        </pc:picChg>
      </pc:sldChg>
      <pc:sldChg chg="modSp">
        <pc:chgData name="Walde Bargas Barreras (2508291)" userId="S::2508291@student.uwtsd.ac.uk::27e4c8f8-ce39-445a-b0c5-d23d8db1d3a7" providerId="AD" clId="Web-{890DEC87-DBFB-7AA7-2388-35DCD5E40249}" dt="2026-07-14T00:43:33.228" v="464" actId="20577"/>
        <pc:sldMkLst>
          <pc:docMk/>
          <pc:sldMk cId="1663974967" sldId="396"/>
        </pc:sldMkLst>
        <pc:spChg chg="mod">
          <ac:chgData name="Walde Bargas Barreras (2508291)" userId="S::2508291@student.uwtsd.ac.uk::27e4c8f8-ce39-445a-b0c5-d23d8db1d3a7" providerId="AD" clId="Web-{890DEC87-DBFB-7AA7-2388-35DCD5E40249}" dt="2026-07-14T00:43:33.228" v="464" actId="20577"/>
          <ac:spMkLst>
            <pc:docMk/>
            <pc:sldMk cId="1663974967" sldId="396"/>
            <ac:spMk id="3" creationId="{857BFAFA-1A27-74B0-A7A9-13BBFEBEE86C}"/>
          </ac:spMkLst>
        </pc:spChg>
      </pc:sldChg>
      <pc:sldChg chg="modSp">
        <pc:chgData name="Walde Bargas Barreras (2508291)" userId="S::2508291@student.uwtsd.ac.uk::27e4c8f8-ce39-445a-b0c5-d23d8db1d3a7" providerId="AD" clId="Web-{890DEC87-DBFB-7AA7-2388-35DCD5E40249}" dt="2026-07-14T00:38:51.129" v="452" actId="20577"/>
        <pc:sldMkLst>
          <pc:docMk/>
          <pc:sldMk cId="0" sldId="398"/>
        </pc:sldMkLst>
        <pc:spChg chg="mod">
          <ac:chgData name="Walde Bargas Barreras (2508291)" userId="S::2508291@student.uwtsd.ac.uk::27e4c8f8-ce39-445a-b0c5-d23d8db1d3a7" providerId="AD" clId="Web-{890DEC87-DBFB-7AA7-2388-35DCD5E40249}" dt="2026-07-14T00:38:51.129" v="452" actId="20577"/>
          <ac:spMkLst>
            <pc:docMk/>
            <pc:sldMk cId="0" sldId="398"/>
            <ac:spMk id="3" creationId="{452540EB-E83E-D61A-0584-0B8166F750C7}"/>
          </ac:spMkLst>
        </pc:spChg>
      </pc:sldChg>
      <pc:sldChg chg="addSp delSp modSp">
        <pc:chgData name="Walde Bargas Barreras (2508291)" userId="S::2508291@student.uwtsd.ac.uk::27e4c8f8-ce39-445a-b0c5-d23d8db1d3a7" providerId="AD" clId="Web-{890DEC87-DBFB-7AA7-2388-35DCD5E40249}" dt="2026-07-14T00:26:10.901" v="417" actId="1076"/>
        <pc:sldMkLst>
          <pc:docMk/>
          <pc:sldMk cId="0" sldId="399"/>
        </pc:sldMkLst>
        <pc:spChg chg="add mod">
          <ac:chgData name="Walde Bargas Barreras (2508291)" userId="S::2508291@student.uwtsd.ac.uk::27e4c8f8-ce39-445a-b0c5-d23d8db1d3a7" providerId="AD" clId="Web-{890DEC87-DBFB-7AA7-2388-35DCD5E40249}" dt="2026-07-14T00:26:10.901" v="417" actId="1076"/>
          <ac:spMkLst>
            <pc:docMk/>
            <pc:sldMk cId="0" sldId="399"/>
            <ac:spMk id="3" creationId="{739891D8-C836-7A90-86F3-E98C2BD38908}"/>
          </ac:spMkLst>
        </pc:spChg>
        <pc:spChg chg="mod">
          <ac:chgData name="Walde Bargas Barreras (2508291)" userId="S::2508291@student.uwtsd.ac.uk::27e4c8f8-ce39-445a-b0c5-d23d8db1d3a7" providerId="AD" clId="Web-{890DEC87-DBFB-7AA7-2388-35DCD5E40249}" dt="2026-07-14T00:26:10.901" v="416" actId="1076"/>
          <ac:spMkLst>
            <pc:docMk/>
            <pc:sldMk cId="0" sldId="399"/>
            <ac:spMk id="12290" creationId="{0BAAAF84-50A1-E0F8-EF89-8F44E2FA1ACC}"/>
          </ac:spMkLst>
        </pc:spChg>
      </pc:sldChg>
      <pc:sldChg chg="addSp delSp modSp">
        <pc:chgData name="Walde Bargas Barreras (2508291)" userId="S::2508291@student.uwtsd.ac.uk::27e4c8f8-ce39-445a-b0c5-d23d8db1d3a7" providerId="AD" clId="Web-{890DEC87-DBFB-7AA7-2388-35DCD5E40249}" dt="2026-07-14T01:19:33.868" v="1034" actId="1076"/>
        <pc:sldMkLst>
          <pc:docMk/>
          <pc:sldMk cId="0" sldId="400"/>
        </pc:sldMkLst>
        <pc:spChg chg="add mod">
          <ac:chgData name="Walde Bargas Barreras (2508291)" userId="S::2508291@student.uwtsd.ac.uk::27e4c8f8-ce39-445a-b0c5-d23d8db1d3a7" providerId="AD" clId="Web-{890DEC87-DBFB-7AA7-2388-35DCD5E40249}" dt="2026-07-14T01:18:39.521" v="1033" actId="20577"/>
          <ac:spMkLst>
            <pc:docMk/>
            <pc:sldMk cId="0" sldId="400"/>
            <ac:spMk id="3" creationId="{F1B07E3F-D3DF-C796-807D-B92F56CCF2ED}"/>
          </ac:spMkLst>
        </pc:spChg>
        <pc:spChg chg="mod">
          <ac:chgData name="Walde Bargas Barreras (2508291)" userId="S::2508291@student.uwtsd.ac.uk::27e4c8f8-ce39-445a-b0c5-d23d8db1d3a7" providerId="AD" clId="Web-{890DEC87-DBFB-7AA7-2388-35DCD5E40249}" dt="2026-07-14T01:19:33.868" v="1034" actId="1076"/>
          <ac:spMkLst>
            <pc:docMk/>
            <pc:sldMk cId="0" sldId="400"/>
            <ac:spMk id="13314" creationId="{3D80977B-0105-4BDE-DF54-D9B0E773C891}"/>
          </ac:spMkLst>
        </pc:spChg>
      </pc:sldChg>
      <pc:sldChg chg="modSp">
        <pc:chgData name="Walde Bargas Barreras (2508291)" userId="S::2508291@student.uwtsd.ac.uk::27e4c8f8-ce39-445a-b0c5-d23d8db1d3a7" providerId="AD" clId="Web-{890DEC87-DBFB-7AA7-2388-35DCD5E40249}" dt="2026-07-14T00:32:52.415" v="440" actId="1076"/>
        <pc:sldMkLst>
          <pc:docMk/>
          <pc:sldMk cId="1557286457" sldId="402"/>
        </pc:sldMkLst>
        <pc:spChg chg="mod">
          <ac:chgData name="Walde Bargas Barreras (2508291)" userId="S::2508291@student.uwtsd.ac.uk::27e4c8f8-ce39-445a-b0c5-d23d8db1d3a7" providerId="AD" clId="Web-{890DEC87-DBFB-7AA7-2388-35DCD5E40249}" dt="2026-07-14T00:32:52.415" v="440" actId="1076"/>
          <ac:spMkLst>
            <pc:docMk/>
            <pc:sldMk cId="1557286457" sldId="402"/>
            <ac:spMk id="7" creationId="{BAF469B1-7AAB-AD39-1CC0-3768520C5F57}"/>
          </ac:spMkLst>
        </pc:spChg>
      </pc:sldChg>
    </pc:docChg>
  </pc:docChgLst>
  <pc:docChgLst>
    <pc:chgData name="Walde Bargas Barreras (2508291)" userId="S::2508291@student.uwtsd.ac.uk::27e4c8f8-ce39-445a-b0c5-d23d8db1d3a7" providerId="AD" clId="Web-{E9BDB936-478B-94A6-B8C8-300B3EDA6587}"/>
    <pc:docChg chg="addSld delSld modSld">
      <pc:chgData name="Walde Bargas Barreras (2508291)" userId="S::2508291@student.uwtsd.ac.uk::27e4c8f8-ce39-445a-b0c5-d23d8db1d3a7" providerId="AD" clId="Web-{E9BDB936-478B-94A6-B8C8-300B3EDA6587}" dt="2026-07-19T11:03:29.341" v="735" actId="20577"/>
      <pc:docMkLst>
        <pc:docMk/>
      </pc:docMkLst>
      <pc:sldChg chg="modSp">
        <pc:chgData name="Walde Bargas Barreras (2508291)" userId="S::2508291@student.uwtsd.ac.uk::27e4c8f8-ce39-445a-b0c5-d23d8db1d3a7" providerId="AD" clId="Web-{E9BDB936-478B-94A6-B8C8-300B3EDA6587}" dt="2026-07-19T08:17:20.899" v="15" actId="20577"/>
        <pc:sldMkLst>
          <pc:docMk/>
          <pc:sldMk cId="0" sldId="364"/>
        </pc:sldMkLst>
        <pc:spChg chg="mod">
          <ac:chgData name="Walde Bargas Barreras (2508291)" userId="S::2508291@student.uwtsd.ac.uk::27e4c8f8-ce39-445a-b0c5-d23d8db1d3a7" providerId="AD" clId="Web-{E9BDB936-478B-94A6-B8C8-300B3EDA6587}" dt="2026-07-19T08:17:20.899" v="15" actId="20577"/>
          <ac:spMkLst>
            <pc:docMk/>
            <pc:sldMk cId="0" sldId="364"/>
            <ac:spMk id="6148" creationId="{CE5AE962-C88D-3F0C-B15E-30348E09C8AE}"/>
          </ac:spMkLst>
        </pc:spChg>
      </pc:sldChg>
      <pc:sldChg chg="modSp">
        <pc:chgData name="Walde Bargas Barreras (2508291)" userId="S::2508291@student.uwtsd.ac.uk::27e4c8f8-ce39-445a-b0c5-d23d8db1d3a7" providerId="AD" clId="Web-{E9BDB936-478B-94A6-B8C8-300B3EDA6587}" dt="2026-07-19T09:40:18.540" v="189" actId="20577"/>
        <pc:sldMkLst>
          <pc:docMk/>
          <pc:sldMk cId="0" sldId="395"/>
        </pc:sldMkLst>
        <pc:spChg chg="mod">
          <ac:chgData name="Walde Bargas Barreras (2508291)" userId="S::2508291@student.uwtsd.ac.uk::27e4c8f8-ce39-445a-b0c5-d23d8db1d3a7" providerId="AD" clId="Web-{E9BDB936-478B-94A6-B8C8-300B3EDA6587}" dt="2026-07-19T09:40:18.540" v="189" actId="20577"/>
          <ac:spMkLst>
            <pc:docMk/>
            <pc:sldMk cId="0" sldId="395"/>
            <ac:spMk id="10" creationId="{49825B7D-D5B0-BB95-2E9F-0A034E4A1099}"/>
          </ac:spMkLst>
        </pc:spChg>
      </pc:sldChg>
      <pc:sldChg chg="modSp">
        <pc:chgData name="Walde Bargas Barreras (2508291)" userId="S::2508291@student.uwtsd.ac.uk::27e4c8f8-ce39-445a-b0c5-d23d8db1d3a7" providerId="AD" clId="Web-{E9BDB936-478B-94A6-B8C8-300B3EDA6587}" dt="2026-07-19T09:41:46.700" v="199" actId="14100"/>
        <pc:sldMkLst>
          <pc:docMk/>
          <pc:sldMk cId="1663974967" sldId="396"/>
        </pc:sldMkLst>
        <pc:spChg chg="mod">
          <ac:chgData name="Walde Bargas Barreras (2508291)" userId="S::2508291@student.uwtsd.ac.uk::27e4c8f8-ce39-445a-b0c5-d23d8db1d3a7" providerId="AD" clId="Web-{E9BDB936-478B-94A6-B8C8-300B3EDA6587}" dt="2026-07-19T09:41:46.700" v="199" actId="14100"/>
          <ac:spMkLst>
            <pc:docMk/>
            <pc:sldMk cId="1663974967" sldId="396"/>
            <ac:spMk id="2" creationId="{F7A33847-0493-6DAA-A30C-328C54DCD8B6}"/>
          </ac:spMkLst>
        </pc:spChg>
        <pc:spChg chg="mod">
          <ac:chgData name="Walde Bargas Barreras (2508291)" userId="S::2508291@student.uwtsd.ac.uk::27e4c8f8-ce39-445a-b0c5-d23d8db1d3a7" providerId="AD" clId="Web-{E9BDB936-478B-94A6-B8C8-300B3EDA6587}" dt="2026-07-19T09:41:17.433" v="192" actId="20577"/>
          <ac:spMkLst>
            <pc:docMk/>
            <pc:sldMk cId="1663974967" sldId="396"/>
            <ac:spMk id="3" creationId="{857BFAFA-1A27-74B0-A7A9-13BBFEBEE86C}"/>
          </ac:spMkLst>
        </pc:spChg>
      </pc:sldChg>
      <pc:sldChg chg="modSp">
        <pc:chgData name="Walde Bargas Barreras (2508291)" userId="S::2508291@student.uwtsd.ac.uk::27e4c8f8-ce39-445a-b0c5-d23d8db1d3a7" providerId="AD" clId="Web-{E9BDB936-478B-94A6-B8C8-300B3EDA6587}" dt="2026-07-19T10:18:28.202" v="428" actId="20577"/>
        <pc:sldMkLst>
          <pc:docMk/>
          <pc:sldMk cId="0" sldId="398"/>
        </pc:sldMkLst>
        <pc:spChg chg="mod">
          <ac:chgData name="Walde Bargas Barreras (2508291)" userId="S::2508291@student.uwtsd.ac.uk::27e4c8f8-ce39-445a-b0c5-d23d8db1d3a7" providerId="AD" clId="Web-{E9BDB936-478B-94A6-B8C8-300B3EDA6587}" dt="2026-07-19T10:18:28.202" v="428" actId="20577"/>
          <ac:spMkLst>
            <pc:docMk/>
            <pc:sldMk cId="0" sldId="398"/>
            <ac:spMk id="3" creationId="{452540EB-E83E-D61A-0584-0B8166F750C7}"/>
          </ac:spMkLst>
        </pc:spChg>
      </pc:sldChg>
      <pc:sldChg chg="modSp">
        <pc:chgData name="Walde Bargas Barreras (2508291)" userId="S::2508291@student.uwtsd.ac.uk::27e4c8f8-ce39-445a-b0c5-d23d8db1d3a7" providerId="AD" clId="Web-{E9BDB936-478B-94A6-B8C8-300B3EDA6587}" dt="2026-07-19T11:03:29.341" v="735" actId="20577"/>
        <pc:sldMkLst>
          <pc:docMk/>
          <pc:sldMk cId="0" sldId="399"/>
        </pc:sldMkLst>
        <pc:spChg chg="mod">
          <ac:chgData name="Walde Bargas Barreras (2508291)" userId="S::2508291@student.uwtsd.ac.uk::27e4c8f8-ce39-445a-b0c5-d23d8db1d3a7" providerId="AD" clId="Web-{E9BDB936-478B-94A6-B8C8-300B3EDA6587}" dt="2026-07-19T11:03:29.341" v="735" actId="20577"/>
          <ac:spMkLst>
            <pc:docMk/>
            <pc:sldMk cId="0" sldId="399"/>
            <ac:spMk id="3" creationId="{739891D8-C836-7A90-86F3-E98C2BD38908}"/>
          </ac:spMkLst>
        </pc:spChg>
      </pc:sldChg>
      <pc:sldChg chg="addSp delSp modSp del">
        <pc:chgData name="Walde Bargas Barreras (2508291)" userId="S::2508291@student.uwtsd.ac.uk::27e4c8f8-ce39-445a-b0c5-d23d8db1d3a7" providerId="AD" clId="Web-{E9BDB936-478B-94A6-B8C8-300B3EDA6587}" dt="2026-07-19T09:44:40.487" v="203"/>
        <pc:sldMkLst>
          <pc:docMk/>
          <pc:sldMk cId="0" sldId="401"/>
        </pc:sldMkLst>
        <pc:spChg chg="add mod">
          <ac:chgData name="Walde Bargas Barreras (2508291)" userId="S::2508291@student.uwtsd.ac.uk::27e4c8f8-ce39-445a-b0c5-d23d8db1d3a7" providerId="AD" clId="Web-{E9BDB936-478B-94A6-B8C8-300B3EDA6587}" dt="2026-07-19T09:44:18.611" v="202"/>
          <ac:spMkLst>
            <pc:docMk/>
            <pc:sldMk cId="0" sldId="401"/>
            <ac:spMk id="3" creationId="{DD1873B1-AE69-52D2-443C-8269866CF9BF}"/>
          </ac:spMkLst>
        </pc:spChg>
        <pc:spChg chg="del mod">
          <ac:chgData name="Walde Bargas Barreras (2508291)" userId="S::2508291@student.uwtsd.ac.uk::27e4c8f8-ce39-445a-b0c5-d23d8db1d3a7" providerId="AD" clId="Web-{E9BDB936-478B-94A6-B8C8-300B3EDA6587}" dt="2026-07-19T09:44:18.611" v="202"/>
          <ac:spMkLst>
            <pc:docMk/>
            <pc:sldMk cId="0" sldId="401"/>
            <ac:spMk id="24579" creationId="{9DA94A0E-9E48-D7D8-5E7E-B16D6C64C35A}"/>
          </ac:spMkLst>
        </pc:spChg>
      </pc:sldChg>
      <pc:sldChg chg="modSp">
        <pc:chgData name="Walde Bargas Barreras (2508291)" userId="S::2508291@student.uwtsd.ac.uk::27e4c8f8-ce39-445a-b0c5-d23d8db1d3a7" providerId="AD" clId="Web-{E9BDB936-478B-94A6-B8C8-300B3EDA6587}" dt="2026-07-19T09:56:19.190" v="223" actId="20577"/>
        <pc:sldMkLst>
          <pc:docMk/>
          <pc:sldMk cId="2799943789" sldId="403"/>
        </pc:sldMkLst>
        <pc:spChg chg="mod">
          <ac:chgData name="Walde Bargas Barreras (2508291)" userId="S::2508291@student.uwtsd.ac.uk::27e4c8f8-ce39-445a-b0c5-d23d8db1d3a7" providerId="AD" clId="Web-{E9BDB936-478B-94A6-B8C8-300B3EDA6587}" dt="2026-07-19T09:56:19.190" v="223" actId="20577"/>
          <ac:spMkLst>
            <pc:docMk/>
            <pc:sldMk cId="2799943789" sldId="403"/>
            <ac:spMk id="3" creationId="{24D73FC6-8493-5415-FFE1-90F3B594B2ED}"/>
          </ac:spMkLst>
        </pc:spChg>
      </pc:sldChg>
      <pc:sldChg chg="modSp">
        <pc:chgData name="Walde Bargas Barreras (2508291)" userId="S::2508291@student.uwtsd.ac.uk::27e4c8f8-ce39-445a-b0c5-d23d8db1d3a7" providerId="AD" clId="Web-{E9BDB936-478B-94A6-B8C8-300B3EDA6587}" dt="2026-07-19T09:38:00.597" v="178" actId="20577"/>
        <pc:sldMkLst>
          <pc:docMk/>
          <pc:sldMk cId="3383104359" sldId="404"/>
        </pc:sldMkLst>
        <pc:spChg chg="mod">
          <ac:chgData name="Walde Bargas Barreras (2508291)" userId="S::2508291@student.uwtsd.ac.uk::27e4c8f8-ce39-445a-b0c5-d23d8db1d3a7" providerId="AD" clId="Web-{E9BDB936-478B-94A6-B8C8-300B3EDA6587}" dt="2026-07-19T09:38:00.597" v="178" actId="20577"/>
          <ac:spMkLst>
            <pc:docMk/>
            <pc:sldMk cId="3383104359" sldId="404"/>
            <ac:spMk id="8" creationId="{39F6517C-8330-49F3-EFA6-536E511C39F6}"/>
          </ac:spMkLst>
        </pc:spChg>
      </pc:sldChg>
      <pc:sldChg chg="del">
        <pc:chgData name="Walde Bargas Barreras (2508291)" userId="S::2508291@student.uwtsd.ac.uk::27e4c8f8-ce39-445a-b0c5-d23d8db1d3a7" providerId="AD" clId="Web-{E9BDB936-478B-94A6-B8C8-300B3EDA6587}" dt="2026-07-19T09:51:29.257" v="204"/>
        <pc:sldMkLst>
          <pc:docMk/>
          <pc:sldMk cId="679429015" sldId="405"/>
        </pc:sldMkLst>
      </pc:sldChg>
      <pc:sldChg chg="modSp add replId">
        <pc:chgData name="Walde Bargas Barreras (2508291)" userId="S::2508291@student.uwtsd.ac.uk::27e4c8f8-ce39-445a-b0c5-d23d8db1d3a7" providerId="AD" clId="Web-{E9BDB936-478B-94A6-B8C8-300B3EDA6587}" dt="2026-07-19T10:14:13.615" v="405" actId="14100"/>
        <pc:sldMkLst>
          <pc:docMk/>
          <pc:sldMk cId="2898991639" sldId="407"/>
        </pc:sldMkLst>
        <pc:spChg chg="mod">
          <ac:chgData name="Walde Bargas Barreras (2508291)" userId="S::2508291@student.uwtsd.ac.uk::27e4c8f8-ce39-445a-b0c5-d23d8db1d3a7" providerId="AD" clId="Web-{E9BDB936-478B-94A6-B8C8-300B3EDA6587}" dt="2026-07-19T10:12:17.188" v="392" actId="1076"/>
          <ac:spMkLst>
            <pc:docMk/>
            <pc:sldMk cId="2898991639" sldId="407"/>
            <ac:spMk id="3" creationId="{1A109990-E6DB-F9AC-711F-DABA1B4AA4C0}"/>
          </ac:spMkLst>
        </pc:spChg>
        <pc:spChg chg="mod">
          <ac:chgData name="Walde Bargas Barreras (2508291)" userId="S::2508291@student.uwtsd.ac.uk::27e4c8f8-ce39-445a-b0c5-d23d8db1d3a7" providerId="AD" clId="Web-{E9BDB936-478B-94A6-B8C8-300B3EDA6587}" dt="2026-07-19T10:14:13.615" v="405" actId="14100"/>
          <ac:spMkLst>
            <pc:docMk/>
            <pc:sldMk cId="2898991639" sldId="407"/>
            <ac:spMk id="12290" creationId="{16391EA8-179D-DD23-B936-7BBA13DB7E16}"/>
          </ac:spMkLst>
        </pc:spChg>
      </pc:sldChg>
      <pc:sldChg chg="addSp delSp modSp add replId">
        <pc:chgData name="Walde Bargas Barreras (2508291)" userId="S::2508291@student.uwtsd.ac.uk::27e4c8f8-ce39-445a-b0c5-d23d8db1d3a7" providerId="AD" clId="Web-{E9BDB936-478B-94A6-B8C8-300B3EDA6587}" dt="2026-07-19T10:59:06.535" v="734" actId="20577"/>
        <pc:sldMkLst>
          <pc:docMk/>
          <pc:sldMk cId="2216445053" sldId="408"/>
        </pc:sldMkLst>
        <pc:spChg chg="del mod">
          <ac:chgData name="Walde Bargas Barreras (2508291)" userId="S::2508291@student.uwtsd.ac.uk::27e4c8f8-ce39-445a-b0c5-d23d8db1d3a7" providerId="AD" clId="Web-{E9BDB936-478B-94A6-B8C8-300B3EDA6587}" dt="2026-07-19T10:32:29.412" v="432"/>
          <ac:spMkLst>
            <pc:docMk/>
            <pc:sldMk cId="2216445053" sldId="408"/>
            <ac:spMk id="2" creationId="{B98055D7-B76B-62EB-8E3A-7C7281D99D7B}"/>
          </ac:spMkLst>
        </pc:spChg>
        <pc:spChg chg="add del">
          <ac:chgData name="Walde Bargas Barreras (2508291)" userId="S::2508291@student.uwtsd.ac.uk::27e4c8f8-ce39-445a-b0c5-d23d8db1d3a7" providerId="AD" clId="Web-{E9BDB936-478B-94A6-B8C8-300B3EDA6587}" dt="2026-07-19T10:42:52.361" v="437"/>
          <ac:spMkLst>
            <pc:docMk/>
            <pc:sldMk cId="2216445053" sldId="408"/>
            <ac:spMk id="3" creationId="{C1057B1C-1E6C-7844-AB4A-F8D858E0AE5D}"/>
          </ac:spMkLst>
        </pc:spChg>
        <pc:spChg chg="add del mod">
          <ac:chgData name="Walde Bargas Barreras (2508291)" userId="S::2508291@student.uwtsd.ac.uk::27e4c8f8-ce39-445a-b0c5-d23d8db1d3a7" providerId="AD" clId="Web-{E9BDB936-478B-94A6-B8C8-300B3EDA6587}" dt="2026-07-19T10:43:07.986" v="440"/>
          <ac:spMkLst>
            <pc:docMk/>
            <pc:sldMk cId="2216445053" sldId="408"/>
            <ac:spMk id="6" creationId="{71F311F9-CD6C-2FD1-6CCE-2314E2C14C9C}"/>
          </ac:spMkLst>
        </pc:spChg>
        <pc:spChg chg="add mod">
          <ac:chgData name="Walde Bargas Barreras (2508291)" userId="S::2508291@student.uwtsd.ac.uk::27e4c8f8-ce39-445a-b0c5-d23d8db1d3a7" providerId="AD" clId="Web-{E9BDB936-478B-94A6-B8C8-300B3EDA6587}" dt="2026-07-19T10:54:41.346" v="699" actId="1076"/>
          <ac:spMkLst>
            <pc:docMk/>
            <pc:sldMk cId="2216445053" sldId="408"/>
            <ac:spMk id="7" creationId="{2281244A-439E-5A7E-B831-BAE59EC32270}"/>
          </ac:spMkLst>
        </pc:spChg>
        <pc:spChg chg="del mod">
          <ac:chgData name="Walde Bargas Barreras (2508291)" userId="S::2508291@student.uwtsd.ac.uk::27e4c8f8-ce39-445a-b0c5-d23d8db1d3a7" providerId="AD" clId="Web-{E9BDB936-478B-94A6-B8C8-300B3EDA6587}" dt="2026-07-19T10:32:37.475" v="435"/>
          <ac:spMkLst>
            <pc:docMk/>
            <pc:sldMk cId="2216445053" sldId="408"/>
            <ac:spMk id="8" creationId="{6137ADD2-4A5E-54DE-94BF-13562B43D753}"/>
          </ac:spMkLst>
        </pc:spChg>
        <pc:spChg chg="add mod">
          <ac:chgData name="Walde Bargas Barreras (2508291)" userId="S::2508291@student.uwtsd.ac.uk::27e4c8f8-ce39-445a-b0c5-d23d8db1d3a7" providerId="AD" clId="Web-{E9BDB936-478B-94A6-B8C8-300B3EDA6587}" dt="2026-07-19T10:59:06.535" v="734" actId="20577"/>
          <ac:spMkLst>
            <pc:docMk/>
            <pc:sldMk cId="2216445053" sldId="408"/>
            <ac:spMk id="9" creationId="{AE8236EC-A9F6-AA4B-1003-787744A2B1B6}"/>
          </ac:spMkLst>
        </pc:spChg>
      </pc:sldChg>
    </pc:docChg>
  </pc:docChgLst>
  <pc:docChgLst>
    <pc:chgData name="Walde Bargas Barreras (2508291)" userId="S::2508291@student.uwtsd.ac.uk::27e4c8f8-ce39-445a-b0c5-d23d8db1d3a7" providerId="AD" clId="Web-{4E8590B2-CE81-B2BB-0619-48E53026BB6D}"/>
    <pc:docChg chg="modSld">
      <pc:chgData name="Walde Bargas Barreras (2508291)" userId="S::2508291@student.uwtsd.ac.uk::27e4c8f8-ce39-445a-b0c5-d23d8db1d3a7" providerId="AD" clId="Web-{4E8590B2-CE81-B2BB-0619-48E53026BB6D}" dt="2026-07-12T01:58:24.167" v="96" actId="20577"/>
      <pc:docMkLst>
        <pc:docMk/>
      </pc:docMkLst>
      <pc:sldChg chg="addSp delSp modSp">
        <pc:chgData name="Walde Bargas Barreras (2508291)" userId="S::2508291@student.uwtsd.ac.uk::27e4c8f8-ce39-445a-b0c5-d23d8db1d3a7" providerId="AD" clId="Web-{4E8590B2-CE81-B2BB-0619-48E53026BB6D}" dt="2026-07-12T01:58:24.167" v="96" actId="20577"/>
        <pc:sldMkLst>
          <pc:docMk/>
          <pc:sldMk cId="1557286457" sldId="402"/>
        </pc:sldMkLst>
        <pc:spChg chg="add mod">
          <ac:chgData name="Walde Bargas Barreras (2508291)" userId="S::2508291@student.uwtsd.ac.uk::27e4c8f8-ce39-445a-b0c5-d23d8db1d3a7" providerId="AD" clId="Web-{4E8590B2-CE81-B2BB-0619-48E53026BB6D}" dt="2026-07-12T01:58:24.167" v="96" actId="20577"/>
          <ac:spMkLst>
            <pc:docMk/>
            <pc:sldMk cId="1557286457" sldId="402"/>
            <ac:spMk id="7" creationId="{BAF469B1-7AAB-AD39-1CC0-3768520C5F57}"/>
          </ac:spMkLst>
        </pc:spChg>
      </pc:sldChg>
      <pc:sldChg chg="addSp delSp modSp">
        <pc:chgData name="Walde Bargas Barreras (2508291)" userId="S::2508291@student.uwtsd.ac.uk::27e4c8f8-ce39-445a-b0c5-d23d8db1d3a7" providerId="AD" clId="Web-{4E8590B2-CE81-B2BB-0619-48E53026BB6D}" dt="2026-07-12T01:35:28.567" v="5" actId="1076"/>
        <pc:sldMkLst>
          <pc:docMk/>
          <pc:sldMk cId="3499848069" sldId="406"/>
        </pc:sldMkLst>
        <pc:picChg chg="add mod ord">
          <ac:chgData name="Walde Bargas Barreras (2508291)" userId="S::2508291@student.uwtsd.ac.uk::27e4c8f8-ce39-445a-b0c5-d23d8db1d3a7" providerId="AD" clId="Web-{4E8590B2-CE81-B2BB-0619-48E53026BB6D}" dt="2026-07-12T01:35:28.567" v="5" actId="1076"/>
          <ac:picMkLst>
            <pc:docMk/>
            <pc:sldMk cId="3499848069" sldId="406"/>
            <ac:picMk id="2" creationId="{550D563F-809F-4B91-100F-02E8CB56F9A5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19/07/2026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1543" y="885599"/>
            <a:ext cx="8548914" cy="3694793"/>
          </a:xfrm>
        </p:spPr>
        <p:txBody>
          <a:bodyPr/>
          <a:lstStyle/>
          <a:p>
            <a:r>
              <a:rPr lang="en-GB" altLang="en-US" sz="2800" b="1"/>
              <a:t>Module Title:</a:t>
            </a:r>
            <a:r>
              <a:rPr lang="en-GB" altLang="en-US" sz="2800" dirty="0"/>
              <a:t> </a:t>
            </a:r>
            <a:r>
              <a:rPr lang="en-GB" altLang="en-US" sz="2800" i="1"/>
              <a:t>Professional Career Development</a:t>
            </a:r>
            <a:r>
              <a:rPr lang="en-GB" altLang="en-US" sz="2800" b="1" i="1" dirty="0"/>
              <a:t> </a:t>
            </a:r>
            <a:r>
              <a:rPr lang="en-GB" altLang="en-US" sz="2800" i="1"/>
              <a:t>within H&amp;SC</a:t>
            </a:r>
          </a:p>
          <a:p>
            <a:r>
              <a:rPr lang="en-GB" altLang="en-US" sz="2800" b="1" u="sng"/>
              <a:t>Module Number</a:t>
            </a:r>
            <a:r>
              <a:rPr lang="en-GB" altLang="en-US" sz="2800" b="1"/>
              <a:t>: </a:t>
            </a:r>
            <a:r>
              <a:rPr lang="en-GB" altLang="en-US" sz="2800" i="1"/>
              <a:t>LCHS 4009 (LON)</a:t>
            </a:r>
          </a:p>
          <a:p>
            <a:r>
              <a:rPr lang="en-GB" altLang="en-US" sz="2800" b="1" u="sng"/>
              <a:t>Assignment No</a:t>
            </a:r>
            <a:r>
              <a:rPr lang="en-GB" altLang="en-US" sz="2800" b="1" i="1"/>
              <a:t>: </a:t>
            </a:r>
            <a:r>
              <a:rPr lang="en-GB" altLang="en-US" sz="2800" i="1"/>
              <a:t>ASSIGNMENT 1</a:t>
            </a:r>
          </a:p>
          <a:p>
            <a:r>
              <a:rPr lang="en-GB" altLang="en-US" sz="2800" b="1" u="sng"/>
              <a:t>Student Name</a:t>
            </a:r>
            <a:r>
              <a:rPr lang="en-GB" altLang="en-US" sz="2800" b="1" i="1"/>
              <a:t>: </a:t>
            </a:r>
            <a:r>
              <a:rPr lang="en-GB" altLang="en-US" sz="2800" i="1"/>
              <a:t>Walde B. Barreras</a:t>
            </a:r>
          </a:p>
          <a:p>
            <a:r>
              <a:rPr lang="en-GB" altLang="en-US" sz="2800" b="1" u="sng"/>
              <a:t>Student ID</a:t>
            </a:r>
            <a:r>
              <a:rPr lang="en-GB" altLang="en-US" sz="2800" b="1" i="1"/>
              <a:t>:  </a:t>
            </a:r>
            <a:r>
              <a:rPr lang="en-GB" altLang="en-US" sz="2800" i="1"/>
              <a:t>2508291</a:t>
            </a:r>
          </a:p>
          <a:p>
            <a:r>
              <a:rPr lang="en-GB" altLang="en-US" sz="2800" b="1" u="sng"/>
              <a:t>Lecturer’s Name</a:t>
            </a:r>
            <a:r>
              <a:rPr lang="en-GB" altLang="en-US" sz="2800" b="1" i="1"/>
              <a:t>: </a:t>
            </a:r>
            <a:r>
              <a:rPr lang="en-GB" altLang="en-US" sz="2800" i="1"/>
              <a:t>Natalia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01BD0D-1E90-E336-D37E-28E1086035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230C1A-9DBF-44D7-763B-CFDC285BF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4A3B5D-AF80-63FF-8A9D-21E55B46E1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9F6517C-8330-49F3-EFA6-536E511C39F6}"/>
              </a:ext>
            </a:extLst>
          </p:cNvPr>
          <p:cNvSpPr txBox="1"/>
          <p:nvPr/>
        </p:nvSpPr>
        <p:spPr>
          <a:xfrm>
            <a:off x="834571" y="1611086"/>
            <a:ext cx="10522857" cy="21236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aseline="0" dirty="0">
                <a:latin typeface="Myriad Pro"/>
              </a:rPr>
              <a:t>I used ChatGPT to </a:t>
            </a:r>
            <a:r>
              <a:rPr lang="en-GB" sz="2400" dirty="0">
                <a:latin typeface="Myriad Pro"/>
              </a:rPr>
              <a:t>brainsto</a:t>
            </a:r>
            <a:r>
              <a:rPr lang="en-GB" sz="2400">
                <a:latin typeface="Myriad Pro"/>
              </a:rPr>
              <a:t>rm</a:t>
            </a:r>
            <a:r>
              <a:rPr lang="en-GB" sz="2400" baseline="0">
                <a:latin typeface="Myriad Pro"/>
              </a:rPr>
              <a:t> </a:t>
            </a:r>
            <a:r>
              <a:rPr lang="en-GB" sz="2400">
                <a:latin typeface="Myriad Pro"/>
              </a:rPr>
              <a:t>some</a:t>
            </a:r>
            <a:r>
              <a:rPr lang="en-GB" sz="2400" dirty="0">
                <a:latin typeface="Myriad Pro"/>
              </a:rPr>
              <a:t> </a:t>
            </a:r>
            <a:r>
              <a:rPr lang="en-GB" sz="2400" baseline="0" dirty="0">
                <a:latin typeface="Myriad Pro"/>
              </a:rPr>
              <a:t>ideas, polish my writing, and make sure my work was clear. I take responsibility for the final text that was submitted after reviewing and editing it.</a:t>
            </a:r>
            <a:r>
              <a:rPr sz="2400" dirty="0">
                <a:latin typeface="Myriad Pro"/>
                <a:ea typeface="Myriad Pro"/>
                <a:cs typeface="Myriad Pro"/>
              </a:rPr>
              <a:t>​</a:t>
            </a:r>
            <a:endParaRPr lang="en-GB" sz="2400" dirty="0"/>
          </a:p>
          <a:p>
            <a:endParaRPr lang="en-GB" sz="240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7D2BD2B-87A6-F982-11EF-53122EF77560}"/>
              </a:ext>
            </a:extLst>
          </p:cNvPr>
          <p:cNvSpPr txBox="1"/>
          <p:nvPr/>
        </p:nvSpPr>
        <p:spPr>
          <a:xfrm>
            <a:off x="3570514" y="566057"/>
            <a:ext cx="4060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/>
              <a:t>Acknowledge use of AI</a:t>
            </a:r>
          </a:p>
        </p:txBody>
      </p:sp>
    </p:spTree>
    <p:extLst>
      <p:ext uri="{BB962C8B-B14F-4D97-AF65-F5344CB8AC3E}">
        <p14:creationId xmlns:p14="http://schemas.microsoft.com/office/powerpoint/2010/main" val="33831043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F25248-7A7C-0B62-50BB-BD0D7BDD08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229DD5-FFD5-905C-DE9C-CC2027C3B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81F558-6D5F-E2B0-8BE1-609B63A70A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281244A-439E-5A7E-B831-BAE59EC32270}"/>
              </a:ext>
            </a:extLst>
          </p:cNvPr>
          <p:cNvSpPr txBox="1"/>
          <p:nvPr/>
        </p:nvSpPr>
        <p:spPr>
          <a:xfrm>
            <a:off x="4518846" y="407772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/>
              <a:t>Introduction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E8236EC-A9F6-AA4B-1003-787744A2B1B6}"/>
              </a:ext>
            </a:extLst>
          </p:cNvPr>
          <p:cNvSpPr txBox="1"/>
          <p:nvPr/>
        </p:nvSpPr>
        <p:spPr>
          <a:xfrm>
            <a:off x="639020" y="869486"/>
            <a:ext cx="10907484" cy="517064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400" dirty="0"/>
          </a:p>
          <a:p>
            <a:pPr algn="just"/>
            <a:r>
              <a:rPr lang="en-GB" sz="2400" dirty="0"/>
              <a:t>I will be presenting about Critical Thinking. I will explain what Critical Thinking is, discuss its key principles, provide some everyday examples, and explain why it is important in education, daily life, and my future career and I will continue </a:t>
            </a:r>
            <a:r>
              <a:rPr lang="en-GB" sz="2400"/>
              <a:t>to develop through study. </a:t>
            </a:r>
            <a:endParaRPr lang="en-GB"/>
          </a:p>
          <a:p>
            <a:pPr algn="just"/>
            <a:r>
              <a:rPr lang="en-GB" sz="2400"/>
              <a:t>By the </a:t>
            </a:r>
            <a:r>
              <a:rPr lang="en-GB" sz="2400" dirty="0"/>
              <a:t>end of this presentation, I hope you will have a better understanding of how critical thinking help us make informed decisions and solve problems effectively.</a:t>
            </a:r>
            <a:endParaRPr lang="en-GB"/>
          </a:p>
          <a:p>
            <a:endParaRPr lang="en-GB" sz="2400" dirty="0"/>
          </a:p>
          <a:p>
            <a:endParaRPr lang="en-GB" sz="24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64450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D73FC6-8493-5415-FFE1-90F3B594B2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229" y="-624113"/>
            <a:ext cx="11582400" cy="5747657"/>
          </a:xfrm>
        </p:spPr>
        <p:txBody>
          <a:bodyPr/>
          <a:lstStyle/>
          <a:p>
            <a:pPr marL="0" indent="0">
              <a:buNone/>
            </a:pPr>
            <a:endParaRPr lang="en-GB" sz="2800"/>
          </a:p>
          <a:p>
            <a:pPr marL="0" indent="0">
              <a:buNone/>
            </a:pPr>
            <a:endParaRPr lang="en-GB"/>
          </a:p>
          <a:p>
            <a:pPr marL="0" indent="0">
              <a:lnSpc>
                <a:spcPct val="150000"/>
              </a:lnSpc>
              <a:buNone/>
            </a:pPr>
            <a:r>
              <a:rPr lang="en-GB" sz="2800" b="1" dirty="0"/>
              <a:t>Goals of the Presentation </a:t>
            </a:r>
            <a:r>
              <a:rPr lang="en-GB" sz="2800"/>
              <a:t>(Cottrell, 2023).</a:t>
            </a:r>
            <a:endParaRPr lang="en-GB" sz="2800" dirty="0"/>
          </a:p>
          <a:p>
            <a:r>
              <a:rPr lang="en-GB" sz="2800"/>
              <a:t>I will talk about the idea of critical thinking.</a:t>
            </a:r>
          </a:p>
          <a:p>
            <a:r>
              <a:rPr lang="en-GB" sz="2800"/>
              <a:t>I will outline its basic ideas and offer pertinent instances.</a:t>
            </a:r>
          </a:p>
          <a:p>
            <a:r>
              <a:rPr lang="en-GB" sz="2800"/>
              <a:t> I will discuss the value of critical thinking in both school and daily life.</a:t>
            </a:r>
          </a:p>
          <a:p>
            <a:r>
              <a:rPr lang="en-GB" sz="2800"/>
              <a:t>Lastly, I'll summarise the main ideas and offer my opinions.</a:t>
            </a:r>
            <a:endParaRPr lang="en-US" sz="28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F436FC-2DE9-07F2-B359-624343AFD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F845C2-31BC-3E79-3575-96C0B744BB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999437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338338" y="-1815"/>
            <a:ext cx="8412497" cy="1068480"/>
          </a:xfrm>
        </p:spPr>
        <p:txBody>
          <a:bodyPr/>
          <a:lstStyle/>
          <a:p>
            <a:r>
              <a:rPr lang="en-GB" sz="2800" b="1"/>
              <a:t>What is your chosen skill? </a:t>
            </a:r>
            <a:endParaRPr lang="en-GB" altLang="en-US" sz="2800" i="1">
              <a:solidFill>
                <a:srgbClr val="FF0000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4786" y="2376653"/>
            <a:ext cx="6656990" cy="1507577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19/07/2026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0D735C0-6F14-9760-5569-DA77B83BF072}"/>
              </a:ext>
            </a:extLst>
          </p:cNvPr>
          <p:cNvSpPr txBox="1"/>
          <p:nvPr/>
        </p:nvSpPr>
        <p:spPr>
          <a:xfrm>
            <a:off x="2723589" y="5413867"/>
            <a:ext cx="622498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Figure 1 Mind map diagram (OpenAI, 2025 &amp; University of Wales Trinity Saint David, 2025)</a:t>
            </a:r>
          </a:p>
          <a:p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D5489AB-2205-E163-33F5-4CDADA73AD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5215" y="882879"/>
            <a:ext cx="5937160" cy="452801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19/07/2026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6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9825B7D-D5B0-BB95-2E9F-0A034E4A1099}"/>
              </a:ext>
            </a:extLst>
          </p:cNvPr>
          <p:cNvSpPr txBox="1"/>
          <p:nvPr/>
        </p:nvSpPr>
        <p:spPr>
          <a:xfrm>
            <a:off x="878114" y="457199"/>
            <a:ext cx="8665029" cy="391062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i="0" u="none" strike="noStrike">
                <a:solidFill>
                  <a:srgbClr val="000000"/>
                </a:solidFill>
                <a:effectLst/>
                <a:latin typeface="-webkit-standard"/>
              </a:rPr>
              <a:t>What Makes Critical Thinking Vital?</a:t>
            </a:r>
            <a:r>
              <a:rPr lang="en-GB" sz="2400" b="1">
                <a:solidFill>
                  <a:srgbClr val="000000"/>
                </a:solidFill>
                <a:latin typeface="-webkit-standard"/>
              </a:rPr>
              <a:t> (</a:t>
            </a:r>
            <a:r>
              <a:rPr lang="en-GB" sz="2400">
                <a:solidFill>
                  <a:srgbClr val="000000"/>
                </a:solidFill>
                <a:latin typeface="-webkit-standard"/>
              </a:rPr>
              <a:t>Papathanasiou et al. 2014)</a:t>
            </a:r>
            <a:br>
              <a:rPr lang="en-GB" sz="2400" dirty="0"/>
            </a:br>
            <a:r>
              <a:rPr lang="en-GB" sz="2400" b="0" i="0" u="none" strike="noStrike">
                <a:solidFill>
                  <a:srgbClr val="000000"/>
                </a:solidFill>
                <a:effectLst/>
                <a:latin typeface="-webkit-standard"/>
              </a:rPr>
              <a:t>The following are some reasons why critical thinking is crucial for 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health and social care professionals:</a:t>
            </a:r>
            <a:endParaRPr lang="en-GB" sz="2400" dirty="0">
              <a:solidFill>
                <a:srgbClr val="000000"/>
              </a:solidFill>
              <a:latin typeface="-webkit-standard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u="none" strike="noStrike">
                <a:solidFill>
                  <a:srgbClr val="000000"/>
                </a:solidFill>
                <a:effectLst/>
                <a:latin typeface="-webkit-standard"/>
              </a:rPr>
              <a:t>Make choices that are safe for patients. Effectively solve issues.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u="none" strike="noStrike">
                <a:solidFill>
                  <a:srgbClr val="000000"/>
                </a:solidFill>
                <a:effectLst/>
                <a:latin typeface="-webkit-standard"/>
              </a:rPr>
              <a:t>Minimise errors.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u="none" strike="noStrike">
                <a:solidFill>
                  <a:srgbClr val="000000"/>
                </a:solidFill>
                <a:effectLst/>
                <a:latin typeface="-webkit-standard"/>
              </a:rPr>
              <a:t>Cooperate effectively with coworkers.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u="none" strike="noStrike">
                <a:solidFill>
                  <a:srgbClr val="000000"/>
                </a:solidFill>
                <a:effectLst/>
                <a:latin typeface="-webkit-standard"/>
              </a:rPr>
              <a:t>Raise the standard of care. </a:t>
            </a:r>
            <a:endParaRPr lang="en-GB" sz="2400">
              <a:latin typeface="-webkit-standard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8" y="0"/>
            <a:ext cx="10711542" cy="1143000"/>
          </a:xfrm>
        </p:spPr>
        <p:txBody>
          <a:bodyPr/>
          <a:lstStyle/>
          <a:p>
            <a:r>
              <a:rPr lang="en-GB" sz="2800" b="1" dirty="0"/>
              <a:t>Model or framework linked to your chosen skill </a:t>
            </a:r>
            <a:r>
              <a:rPr lang="en-GB" sz="2400">
                <a:ea typeface="+mj-lt"/>
                <a:cs typeface="+mj-lt"/>
              </a:rPr>
              <a:t>(Paul </a:t>
            </a:r>
            <a:r>
              <a:rPr lang="en-GB" sz="2400" dirty="0">
                <a:ea typeface="+mj-lt"/>
                <a:cs typeface="+mj-lt"/>
              </a:rPr>
              <a:t>and Elder, 2013).</a:t>
            </a:r>
            <a:endParaRPr lang="en-US" dirty="0">
              <a:ea typeface="+mj-lt"/>
              <a:cs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615" y="958628"/>
            <a:ext cx="11332028" cy="4692419"/>
          </a:xfrm>
        </p:spPr>
        <p:txBody>
          <a:bodyPr/>
          <a:lstStyle/>
          <a:p>
            <a:pPr marL="0" indent="0">
              <a:buNone/>
            </a:pPr>
            <a:r>
              <a:rPr lang="en-GB" sz="2400">
                <a:ea typeface="+mn-lt"/>
                <a:cs typeface="+mn-lt"/>
              </a:rPr>
              <a:t>Model: The Critical Thinking Framework of Paul and Elder</a:t>
            </a:r>
            <a:endParaRPr lang="en-GB" sz="2400"/>
          </a:p>
          <a:p>
            <a:pPr marL="0" indent="0">
              <a:buNone/>
            </a:pPr>
            <a:r>
              <a:rPr lang="en-GB" sz="2400">
                <a:ea typeface="+mn-lt"/>
                <a:cs typeface="+mn-lt"/>
              </a:rPr>
              <a:t> What is it?</a:t>
            </a:r>
            <a:endParaRPr lang="en-GB"/>
          </a:p>
          <a:p>
            <a:r>
              <a:rPr lang="en-GB" sz="2400">
                <a:ea typeface="+mn-lt"/>
                <a:cs typeface="+mn-lt"/>
              </a:rPr>
              <a:t>a framework that facilitates clear thinking, information analysis, and sound decision-making.</a:t>
            </a:r>
          </a:p>
          <a:p>
            <a:r>
              <a:rPr lang="en-GB" sz="2400">
                <a:ea typeface="+mn-lt"/>
                <a:cs typeface="+mn-lt"/>
              </a:rPr>
              <a:t>Important elements:</a:t>
            </a:r>
            <a:endParaRPr lang="en-GB" sz="2400"/>
          </a:p>
          <a:p>
            <a:pPr marL="0" indent="0">
              <a:buNone/>
            </a:pPr>
            <a:r>
              <a:rPr lang="en-GB" sz="2400">
                <a:ea typeface="+mn-lt"/>
                <a:cs typeface="+mn-lt"/>
              </a:rPr>
              <a:t> Thought Components</a:t>
            </a:r>
            <a:endParaRPr lang="en-GB"/>
          </a:p>
          <a:p>
            <a:r>
              <a:rPr lang="en-GB" sz="2400">
                <a:ea typeface="+mn-lt"/>
                <a:cs typeface="+mn-lt"/>
              </a:rPr>
              <a:t> Intellectual standards (fairness, logic, correctness, and clarity)</a:t>
            </a:r>
          </a:p>
          <a:p>
            <a:pPr marL="0" indent="0">
              <a:buNone/>
            </a:pPr>
            <a:r>
              <a:rPr lang="en-GB" sz="2400">
                <a:ea typeface="+mn-lt"/>
                <a:cs typeface="+mn-lt"/>
              </a:rPr>
              <a:t>How is it beneficial?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It aids in problem-solving, evidence-based decision-making, and raising the standard of care.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39749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907DA3-6CB9-6E4D-2F91-AF7BE4D812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3EBB6F-18C2-46CD-43A7-02529A40DF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AA85CB-03E1-BE35-4B03-0AEDB9AB7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pic>
        <p:nvPicPr>
          <p:cNvPr id="2" name="Content Placeholder 1" descr="Woman presenting Critical Thinking Skills">
            <a:extLst>
              <a:ext uri="{FF2B5EF4-FFF2-40B4-BE49-F238E27FC236}">
                <a16:creationId xmlns:a16="http://schemas.microsoft.com/office/drawing/2014/main" id="{550D563F-809F-4B91-100F-02E8CB56F9A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3762714" y="787402"/>
            <a:ext cx="3955373" cy="48749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F483B4E6-FF51-3560-0BA0-C014BFCBF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1133"/>
            <a:ext cx="10972800" cy="1143000"/>
          </a:xfrm>
        </p:spPr>
        <p:txBody>
          <a:bodyPr/>
          <a:lstStyle/>
          <a:p>
            <a:r>
              <a:rPr lang="en-GB" sz="3200" b="1"/>
              <a:t>How To Think Critically</a:t>
            </a:r>
          </a:p>
        </p:txBody>
      </p:sp>
    </p:spTree>
    <p:extLst>
      <p:ext uri="{BB962C8B-B14F-4D97-AF65-F5344CB8AC3E}">
        <p14:creationId xmlns:p14="http://schemas.microsoft.com/office/powerpoint/2010/main" val="34998480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3369" y="255476"/>
            <a:ext cx="8229600" cy="797260"/>
          </a:xfrm>
        </p:spPr>
        <p:txBody>
          <a:bodyPr/>
          <a:lstStyle/>
          <a:p>
            <a:r>
              <a:rPr lang="en-GB" sz="2800" b="1"/>
              <a:t>Applying this skill in practice</a:t>
            </a:r>
            <a:br>
              <a:rPr lang="en-GB" sz="2800"/>
            </a:br>
            <a:endParaRPr lang="en-GB" sz="2800" b="1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AF469B1-7AAB-AD39-1CC0-3768520C5F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8114" y="1055916"/>
            <a:ext cx="10704286" cy="4831432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     </a:t>
            </a:r>
            <a:r>
              <a:rPr lang="en-GB" sz="2000" b="1">
                <a:ea typeface="+mn-lt"/>
                <a:cs typeface="+mn-lt"/>
              </a:rPr>
              <a:t>Using Critical Thinking in the Nursing Field:</a:t>
            </a:r>
            <a:endParaRPr lang="en-GB" sz="2000" b="1"/>
          </a:p>
          <a:p>
            <a:r>
              <a:rPr lang="en-GB" sz="2000">
                <a:ea typeface="+mn-lt"/>
                <a:cs typeface="+mn-lt"/>
              </a:rPr>
              <a:t>Workplace role and environment: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Hospital ward nurse</a:t>
            </a:r>
            <a:endParaRPr lang="en-GB" sz="2000"/>
          </a:p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    </a:t>
            </a:r>
            <a:r>
              <a:rPr lang="en-GB" sz="2000" b="1">
                <a:ea typeface="+mn-lt"/>
                <a:cs typeface="+mn-lt"/>
              </a:rPr>
              <a:t> Situation:</a:t>
            </a:r>
            <a:endParaRPr lang="en-GB" sz="2000" b="1"/>
          </a:p>
          <a:p>
            <a:r>
              <a:rPr lang="en-GB" sz="2000" dirty="0">
                <a:ea typeface="+mn-lt"/>
                <a:cs typeface="+mn-lt"/>
              </a:rPr>
              <a:t>A patient starts having breathing problems all of a sudden.</a:t>
            </a:r>
          </a:p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     </a:t>
            </a:r>
            <a:r>
              <a:rPr lang="en-GB" sz="2000" b="1">
                <a:ea typeface="+mn-lt"/>
                <a:cs typeface="+mn-lt"/>
              </a:rPr>
              <a:t>How I apply critical thinking:</a:t>
            </a:r>
            <a:endParaRPr lang="en-GB" sz="2000" b="1"/>
          </a:p>
          <a:p>
            <a:r>
              <a:rPr lang="en-GB" sz="2000">
                <a:ea typeface="+mn-lt"/>
                <a:cs typeface="+mn-lt"/>
              </a:rPr>
              <a:t>Evaluate the patient's health.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Determine the issue and check vital signs.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Notify the physician and administer the necessary treatment.</a:t>
            </a:r>
          </a:p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b="1">
                <a:ea typeface="+mn-lt"/>
                <a:cs typeface="+mn-lt"/>
              </a:rPr>
              <a:t>    Effect on medical care:</a:t>
            </a:r>
            <a:endParaRPr lang="en-GB" sz="2000" b="1"/>
          </a:p>
          <a:p>
            <a:r>
              <a:rPr lang="en-GB" sz="2000">
                <a:ea typeface="+mn-lt"/>
                <a:cs typeface="+mn-lt"/>
              </a:rPr>
              <a:t>Enhances patient security. Encourages prompt, fact-based decision-making.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 Improves patient outcomes.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3756" y="339726"/>
            <a:ext cx="8964488" cy="1217067"/>
          </a:xfrm>
        </p:spPr>
        <p:txBody>
          <a:bodyPr/>
          <a:lstStyle/>
          <a:p>
            <a:r>
              <a:rPr lang="en-GB" sz="2800" b="1"/>
              <a:t>How does this skill support my future career?</a:t>
            </a:r>
            <a:br>
              <a:rPr lang="en-GB" sz="2800"/>
            </a:br>
            <a:endParaRPr lang="en-GB" altLang="en-US" sz="2800" b="1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19/07/2026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540EB-E83E-D61A-0584-0B8166F750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99458"/>
            <a:ext cx="11277600" cy="4562917"/>
          </a:xfrm>
        </p:spPr>
        <p:txBody>
          <a:bodyPr/>
          <a:lstStyle/>
          <a:p>
            <a:pPr marL="0" indent="0">
              <a:buNone/>
            </a:pPr>
            <a:r>
              <a:rPr lang="en-GB" sz="2400" b="1"/>
              <a:t>   Employability: </a:t>
            </a:r>
            <a:endParaRPr lang="en-US" sz="2400"/>
          </a:p>
          <a:p>
            <a:r>
              <a:rPr lang="en-GB" sz="2400"/>
              <a:t>Helps me solve problems and make good decisions.</a:t>
            </a:r>
            <a:endParaRPr lang="en-GB" sz="2400" dirty="0"/>
          </a:p>
          <a:p>
            <a:pPr marL="0" indent="0">
              <a:buNone/>
            </a:pPr>
            <a:r>
              <a:rPr lang="en-GB" sz="2400" dirty="0"/>
              <a:t>Critical thinking helps me analyse situations, solve problems, and make informed deci</a:t>
            </a:r>
            <a:r>
              <a:rPr lang="en-GB" sz="2400"/>
              <a:t>sions in the workplace.</a:t>
            </a:r>
            <a:endParaRPr lang="en-GB" sz="2400" dirty="0"/>
          </a:p>
          <a:p>
            <a:pPr marL="0" indent="0">
              <a:buNone/>
            </a:pPr>
            <a:r>
              <a:rPr lang="en-GB" sz="2400" dirty="0"/>
              <a:t>   </a:t>
            </a:r>
            <a:r>
              <a:rPr lang="en-GB" sz="2400" b="1"/>
              <a:t>Nursing:</a:t>
            </a:r>
            <a:endParaRPr lang="en-GB"/>
          </a:p>
          <a:p>
            <a:r>
              <a:rPr lang="en-GB" sz="2400" dirty="0"/>
              <a:t>Supports safe patient care </a:t>
            </a:r>
            <a:r>
              <a:rPr lang="en-GB" sz="2400"/>
              <a:t>and effective</a:t>
            </a:r>
            <a:r>
              <a:rPr lang="en-GB" sz="2400" dirty="0"/>
              <a:t> decision making.</a:t>
            </a:r>
          </a:p>
          <a:p>
            <a:pPr marL="0" indent="0">
              <a:buNone/>
            </a:pPr>
            <a:r>
              <a:rPr lang="en-GB" sz="2400" dirty="0"/>
              <a:t>Critical thinking helps healthcare professionals assess patients, identify     problems, and make safe decisions </a:t>
            </a:r>
            <a:r>
              <a:rPr lang="en-GB" sz="2400" dirty="0" err="1"/>
              <a:t>tp</a:t>
            </a:r>
            <a:r>
              <a:rPr lang="en-GB" sz="2400" dirty="0"/>
              <a:t> provide high quality care.</a:t>
            </a:r>
          </a:p>
          <a:p>
            <a:pPr marL="0" indent="0">
              <a:buNone/>
            </a:pPr>
            <a:r>
              <a:rPr lang="en-GB" sz="2400" b="1"/>
              <a:t>   Reflection: </a:t>
            </a:r>
            <a:endParaRPr lang="en-GB" sz="2400"/>
          </a:p>
          <a:p>
            <a:r>
              <a:rPr lang="en-GB" sz="2400" dirty="0"/>
              <a:t>It is one of my strengths, and I will continue to improve it through learning </a:t>
            </a:r>
            <a:r>
              <a:rPr lang="en-GB" sz="2400"/>
              <a:t>and practice. </a:t>
            </a:r>
            <a:endParaRPr lang="en-GB"/>
          </a:p>
          <a:p>
            <a:pPr marL="0" indent="0">
              <a:buNone/>
            </a:pPr>
            <a:r>
              <a:rPr lang="en-GB" sz="2400" dirty="0"/>
              <a:t>    </a:t>
            </a:r>
          </a:p>
          <a:p>
            <a:pPr marL="0" indent="0">
              <a:buNone/>
            </a:pPr>
            <a:r>
              <a:rPr lang="en-GB" sz="2400" dirty="0"/>
              <a:t>   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0C88A2-AD0D-C74D-7B8A-1807E5E7E0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16391EA8-179D-DD23-B936-7BBA13DB7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3756" y="339726"/>
            <a:ext cx="8979002" cy="643753"/>
          </a:xfrm>
        </p:spPr>
        <p:txBody>
          <a:bodyPr/>
          <a:lstStyle/>
          <a:p>
            <a:r>
              <a:rPr lang="en-GB" sz="2800" b="1"/>
              <a:t>How does this skill support my future career?</a:t>
            </a:r>
            <a:br>
              <a:rPr lang="en-GB" sz="2800"/>
            </a:br>
            <a:endParaRPr lang="en-GB" altLang="en-US" sz="2800" b="1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C99857-D507-1EDC-74B9-A0F62BA0F79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19/07/2026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6E18C18C-7B63-983D-19C6-767513E4527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11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109990-E6DB-F9AC-711F-DABA1B4AA4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914" y="947058"/>
            <a:ext cx="11277600" cy="4330689"/>
          </a:xfrm>
        </p:spPr>
        <p:txBody>
          <a:bodyPr/>
          <a:lstStyle/>
          <a:p>
            <a:pPr marL="0" indent="0">
              <a:buNone/>
            </a:pPr>
            <a:r>
              <a:rPr lang="en-GB" sz="2400" b="1"/>
              <a:t>   Employability: </a:t>
            </a:r>
            <a:endParaRPr lang="en-US" sz="2400"/>
          </a:p>
          <a:p>
            <a:r>
              <a:rPr lang="en-GB" sz="2400"/>
              <a:t>Helps me solve problems and make good decisions.</a:t>
            </a:r>
            <a:endParaRPr lang="en-GB" sz="2400" dirty="0"/>
          </a:p>
          <a:p>
            <a:pPr marL="0" indent="0">
              <a:buNone/>
            </a:pPr>
            <a:r>
              <a:rPr lang="en-GB" sz="2400" dirty="0"/>
              <a:t>Critical thinking helps me analyse situations, solve problems, and make informed deci</a:t>
            </a:r>
            <a:r>
              <a:rPr lang="en-GB" sz="2400"/>
              <a:t>sions in the workplace.</a:t>
            </a:r>
            <a:endParaRPr lang="en-GB" sz="2400" dirty="0"/>
          </a:p>
          <a:p>
            <a:pPr marL="0" indent="0">
              <a:buNone/>
            </a:pPr>
            <a:r>
              <a:rPr lang="en-GB" sz="2400" dirty="0"/>
              <a:t>   </a:t>
            </a:r>
            <a:r>
              <a:rPr lang="en-GB" sz="2400" b="1"/>
              <a:t>Nursing:</a:t>
            </a:r>
            <a:endParaRPr lang="en-GB"/>
          </a:p>
          <a:p>
            <a:r>
              <a:rPr lang="en-GB" sz="2400" dirty="0"/>
              <a:t>Supports safe patient care </a:t>
            </a:r>
            <a:r>
              <a:rPr lang="en-GB" sz="2400"/>
              <a:t>and effective</a:t>
            </a:r>
            <a:r>
              <a:rPr lang="en-GB" sz="2400" dirty="0"/>
              <a:t> decision making.</a:t>
            </a:r>
          </a:p>
          <a:p>
            <a:pPr marL="0" indent="0">
              <a:buNone/>
            </a:pPr>
            <a:r>
              <a:rPr lang="en-GB" sz="2400" dirty="0"/>
              <a:t>Critical thinking helps healthcare professionals assess patients, identify problems, and make safe decisions </a:t>
            </a:r>
            <a:r>
              <a:rPr lang="en-GB" sz="2400" dirty="0" err="1"/>
              <a:t>tp</a:t>
            </a:r>
            <a:r>
              <a:rPr lang="en-GB" sz="2400" dirty="0"/>
              <a:t> provide high quality care.</a:t>
            </a:r>
          </a:p>
          <a:p>
            <a:pPr marL="0" indent="0">
              <a:buNone/>
            </a:pPr>
            <a:r>
              <a:rPr lang="en-GB" sz="2400" b="1"/>
              <a:t>   Reflection: </a:t>
            </a:r>
            <a:endParaRPr lang="en-GB" sz="2400"/>
          </a:p>
          <a:p>
            <a:r>
              <a:rPr lang="en-GB" sz="2400"/>
              <a:t>It is one of my strengths, and I will continue to improve it through learning and practice. </a:t>
            </a:r>
            <a:endParaRPr lang="en-GB" sz="2400" dirty="0"/>
          </a:p>
          <a:p>
            <a:pPr marL="0" indent="0">
              <a:buNone/>
            </a:pPr>
            <a:r>
              <a:rPr lang="en-GB" sz="2400" dirty="0"/>
              <a:t>    </a:t>
            </a:r>
          </a:p>
          <a:p>
            <a:pPr marL="0" indent="0">
              <a:buNone/>
            </a:pPr>
            <a:r>
              <a:rPr lang="en-GB" sz="2400" dirty="0"/>
              <a:t>    </a:t>
            </a:r>
          </a:p>
        </p:txBody>
      </p:sp>
    </p:spTree>
    <p:extLst>
      <p:ext uri="{BB962C8B-B14F-4D97-AF65-F5344CB8AC3E}">
        <p14:creationId xmlns:p14="http://schemas.microsoft.com/office/powerpoint/2010/main" val="28989916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63158" y="789214"/>
            <a:ext cx="6172200" cy="857250"/>
          </a:xfrm>
        </p:spPr>
        <p:txBody>
          <a:bodyPr/>
          <a:lstStyle/>
          <a:p>
            <a:r>
              <a:rPr lang="en-GB" altLang="en-US" sz="2800" b="1"/>
              <a:t>Conclusion</a:t>
            </a:r>
            <a:endParaRPr lang="en-GB" altLang="en-US" sz="2800" b="1" i="1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19/07/2026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12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9891D8-C836-7A90-86F3-E98C2BD389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3371" y="1672773"/>
            <a:ext cx="9579430" cy="3888003"/>
          </a:xfrm>
        </p:spPr>
        <p:txBody>
          <a:bodyPr/>
          <a:lstStyle/>
          <a:p>
            <a:pPr marL="0" indent="0">
              <a:buNone/>
            </a:pPr>
            <a:r>
              <a:rPr lang="en-GB" sz="2800"/>
              <a:t>Critical thinking is an essential skill in health and social</a:t>
            </a:r>
            <a:r>
              <a:rPr lang="en-GB" sz="2800" dirty="0"/>
              <a:t> care. It helps me make safe decisions, solve problems, and provide quality patient care. I will continue to develop this skill to become a confident and effective nurse.</a:t>
            </a:r>
            <a:endParaRPr lang="en-US" sz="2800"/>
          </a:p>
          <a:p>
            <a:pPr marL="0" indent="0">
              <a:buNone/>
            </a:pPr>
            <a:endParaRPr lang="en-GB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571" y="49667"/>
            <a:ext cx="10972800" cy="1143000"/>
          </a:xfrm>
        </p:spPr>
        <p:txBody>
          <a:bodyPr/>
          <a:lstStyle/>
          <a:p>
            <a:r>
              <a:rPr lang="en-GB" altLang="en-US" sz="2800" b="1">
                <a:solidFill>
                  <a:srgbClr val="000000"/>
                </a:solidFill>
              </a:rPr>
              <a:t>References List</a:t>
            </a:r>
            <a:endParaRPr lang="en-GB" altLang="en-US" sz="2800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19/07/2026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13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B07E3F-D3DF-C796-807D-B92F56CCF2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8914" y="1186544"/>
            <a:ext cx="10798628" cy="4490346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 err="1"/>
              <a:t>Cottrell,S</a:t>
            </a:r>
            <a:r>
              <a:rPr lang="en-GB" sz="2400" dirty="0"/>
              <a:t>. (2023) </a:t>
            </a:r>
            <a:r>
              <a:rPr lang="en-GB" sz="2400" i="1" dirty="0"/>
              <a:t>Critical thinking Skills: Effective Analysis, Argument and reflection. </a:t>
            </a:r>
            <a:r>
              <a:rPr lang="en-GB" sz="2400" dirty="0"/>
              <a:t>4th ed. London: Bloomsbury Academic.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Papathanasiou, I.V., </a:t>
            </a:r>
            <a:r>
              <a:rPr lang="en-GB" sz="2400" dirty="0" err="1"/>
              <a:t>Kleisiaris</a:t>
            </a:r>
            <a:r>
              <a:rPr lang="en-GB" sz="2400" dirty="0"/>
              <a:t>, C.F., Fradelos, E,C., Kakou, K. and </a:t>
            </a:r>
            <a:r>
              <a:rPr lang="en-GB" sz="2400" dirty="0" err="1"/>
              <a:t>Kourkouta</a:t>
            </a:r>
            <a:r>
              <a:rPr lang="en-GB" sz="2400" dirty="0"/>
              <a:t>, L. (2014) 'Critical Thinking: The </a:t>
            </a:r>
            <a:r>
              <a:rPr lang="en-GB" sz="2400" dirty="0" err="1"/>
              <a:t>Developmen</a:t>
            </a:r>
            <a:r>
              <a:rPr lang="en-GB" sz="2400" dirty="0"/>
              <a:t>t of an Essential Skill for nursing </a:t>
            </a:r>
            <a:r>
              <a:rPr lang="en-GB" sz="2400" dirty="0" err="1"/>
              <a:t>Students',</a:t>
            </a:r>
            <a:r>
              <a:rPr lang="en-GB" sz="2400" i="1" dirty="0" err="1"/>
              <a:t>Acta</a:t>
            </a:r>
            <a:r>
              <a:rPr lang="en-GB" sz="2400" i="1" dirty="0"/>
              <a:t> Informatica Medica,</a:t>
            </a:r>
            <a:r>
              <a:rPr lang="en-GB" sz="2400" dirty="0"/>
              <a:t> 22(I 4),pp.283-286.Available at :https://doi.org/10.5455/aim.2014.22.283-286.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/>
              <a:t>Paul, R. and Elder, L. (2013) </a:t>
            </a:r>
            <a:r>
              <a:rPr lang="en-GB" sz="2400" i="1"/>
              <a:t>Critical Thinking: Tools for taking charge of your</a:t>
            </a:r>
            <a:r>
              <a:rPr lang="en-GB" sz="2400" dirty="0"/>
              <a:t> </a:t>
            </a:r>
            <a:r>
              <a:rPr lang="en-GB" sz="2400" i="1"/>
              <a:t>Learning and Your Life.</a:t>
            </a:r>
            <a:r>
              <a:rPr lang="en-GB" sz="2400"/>
              <a:t> 3rd ed. Boston, MA: Pearson.</a:t>
            </a:r>
            <a:endParaRPr lang="en-GB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20140311PresentationUWTSDTemplate</vt:lpstr>
      <vt:lpstr>PowerPoint Presentation</vt:lpstr>
      <vt:lpstr>PowerPoint Presentation</vt:lpstr>
      <vt:lpstr>PowerPoint Presentation</vt:lpstr>
      <vt:lpstr>PowerPoint Presentation</vt:lpstr>
      <vt:lpstr>What is your chosen skill? </vt:lpstr>
      <vt:lpstr>PowerPoint Presentation</vt:lpstr>
      <vt:lpstr>Model or framework linked to your chosen skill (Paul and Elder, 2013).</vt:lpstr>
      <vt:lpstr>How To Think Critically</vt:lpstr>
      <vt:lpstr>Applying this skill in practice </vt:lpstr>
      <vt:lpstr>How does this skill support my future career? </vt:lpstr>
      <vt:lpstr>How does this skill support my future career? 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revision>615</cp:revision>
  <dcterms:created xsi:type="dcterms:W3CDTF">2025-02-21T18:28:54Z</dcterms:created>
  <dcterms:modified xsi:type="dcterms:W3CDTF">2026-07-19T11:03:40Z</dcterms:modified>
</cp:coreProperties>
</file>