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6"/>
  </p:notesMasterIdLst>
  <p:sldIdLst>
    <p:sldId id="274" r:id="rId5"/>
    <p:sldId id="266" r:id="rId6"/>
    <p:sldId id="268" r:id="rId7"/>
    <p:sldId id="269" r:id="rId8"/>
    <p:sldId id="270" r:id="rId9"/>
    <p:sldId id="264" r:id="rId10"/>
    <p:sldId id="262" r:id="rId11"/>
    <p:sldId id="271" r:id="rId12"/>
    <p:sldId id="272" r:id="rId13"/>
    <p:sldId id="265" r:id="rId14"/>
    <p:sldId id="273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29A25-E874-4C65-AAEB-0E83446DC1D4}" v="1" dt="2021-10-24T19:24:11.7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 snapToGrid="0">
      <p:cViewPr varScale="1">
        <p:scale>
          <a:sx n="64" d="100"/>
          <a:sy n="64" d="100"/>
        </p:scale>
        <p:origin x="8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Rupet (2109475)" userId="7f3c7756-f531-4ee6-b4a9-226ca739aa74" providerId="ADAL" clId="{24F29A25-E874-4C65-AAEB-0E83446DC1D4}"/>
    <pc:docChg chg="custSel modSld">
      <pc:chgData name="Natalia Rupet (2109475)" userId="7f3c7756-f531-4ee6-b4a9-226ca739aa74" providerId="ADAL" clId="{24F29A25-E874-4C65-AAEB-0E83446DC1D4}" dt="2021-10-24T19:24:29.165" v="8" actId="1076"/>
      <pc:docMkLst>
        <pc:docMk/>
      </pc:docMkLst>
      <pc:sldChg chg="addSp delSp modSp mod">
        <pc:chgData name="Natalia Rupet (2109475)" userId="7f3c7756-f531-4ee6-b4a9-226ca739aa74" providerId="ADAL" clId="{24F29A25-E874-4C65-AAEB-0E83446DC1D4}" dt="2021-10-24T19:24:29.165" v="8" actId="1076"/>
        <pc:sldMkLst>
          <pc:docMk/>
          <pc:sldMk cId="1162520960" sldId="271"/>
        </pc:sldMkLst>
        <pc:picChg chg="del">
          <ac:chgData name="Natalia Rupet (2109475)" userId="7f3c7756-f531-4ee6-b4a9-226ca739aa74" providerId="ADAL" clId="{24F29A25-E874-4C65-AAEB-0E83446DC1D4}" dt="2021-10-24T19:23:49.385" v="0" actId="21"/>
          <ac:picMkLst>
            <pc:docMk/>
            <pc:sldMk cId="1162520960" sldId="271"/>
            <ac:picMk id="3" creationId="{9FC732A4-E512-4953-ABC6-4D92991664EE}"/>
          </ac:picMkLst>
        </pc:picChg>
        <pc:picChg chg="add mod">
          <ac:chgData name="Natalia Rupet (2109475)" userId="7f3c7756-f531-4ee6-b4a9-226ca739aa74" providerId="ADAL" clId="{24F29A25-E874-4C65-AAEB-0E83446DC1D4}" dt="2021-10-24T19:24:29.165" v="8" actId="1076"/>
          <ac:picMkLst>
            <pc:docMk/>
            <pc:sldMk cId="1162520960" sldId="271"/>
            <ac:picMk id="4" creationId="{A2D58C74-2BA5-4D00-A4DE-CF7867526F7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EF515-3353-48FC-B4FA-2C2041A1356D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C8CE2-D4FD-4F33-9AB9-5761ECEE2FD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73112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o-MD" dirty="0"/>
              <a:t>test1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4C8CE2-D4FD-4F33-9AB9-5761ECEE2FD8}" type="slidenum">
              <a:rPr lang="ro-RO" smtClean="0"/>
              <a:t>6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52769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FABEF6-EEE8-48D4-BFD8-4167F28ACA1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663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60609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17650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32866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49571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1269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21186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9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5970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7435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1190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0030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508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29485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64876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3716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5435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91289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7FC9B165-644F-4AEF-8B4C-8C6F9EA7E8AA}" type="datetimeFigureOut">
              <a:rPr lang="ro-RO" smtClean="0"/>
              <a:t>24.10.2021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941136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2112158@student.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mailto:2109475@student.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2109914@student.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g"/><Relationship Id="rId4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Substituent conținut 2"/>
          <p:cNvSpPr txBox="1">
            <a:spLocks/>
          </p:cNvSpPr>
          <p:nvPr/>
        </p:nvSpPr>
        <p:spPr>
          <a:xfrm>
            <a:off x="591774" y="1798702"/>
            <a:ext cx="11023962" cy="3586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8000" dirty="0"/>
              <a:t>“</a:t>
            </a:r>
            <a:r>
              <a:rPr lang="en-US" sz="80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Death</a:t>
            </a:r>
            <a:r>
              <a:rPr lang="en-US" sz="80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 by PowerPoint</a:t>
            </a:r>
            <a:r>
              <a:rPr lang="en-US" sz="8000" dirty="0"/>
              <a:t>”</a:t>
            </a:r>
            <a:endParaRPr lang="ro-RO" sz="8000" dirty="0">
              <a:solidFill>
                <a:schemeClr val="tx1"/>
              </a:solidFill>
              <a:latin typeface="Arial Black" panose="020B0A0402010202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694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2" t="24585" r="518" b="28998"/>
          <a:stretch/>
        </p:blipFill>
        <p:spPr>
          <a:xfrm>
            <a:off x="877605" y="1123484"/>
            <a:ext cx="4008720" cy="4677707"/>
          </a:xfrm>
          <a:prstGeom prst="rect">
            <a:avLst/>
          </a:prstGeom>
        </p:spPr>
      </p:pic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886325" y="854214"/>
            <a:ext cx="672941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Haleema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Qureshi</a:t>
            </a: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2112158</a:t>
            </a:r>
            <a:r>
              <a:rPr lang="ro-MD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@student.uwtsd.ac.uk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am currently studying full time in university.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43550" y="5543550"/>
            <a:ext cx="5957890" cy="14289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8" name="Imagine 6"/>
          <p:cNvPicPr preferRelativeResize="0"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97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293813" y="5073817"/>
            <a:ext cx="9905998" cy="860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16" b="29140"/>
          <a:stretch/>
        </p:blipFill>
        <p:spPr>
          <a:xfrm>
            <a:off x="544861" y="1420369"/>
            <a:ext cx="4984402" cy="4730114"/>
          </a:xfrm>
          <a:prstGeom prst="rect">
            <a:avLst/>
          </a:prstGeom>
        </p:spPr>
      </p:pic>
      <p:sp>
        <p:nvSpPr>
          <p:cNvPr id="11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message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1"/>
          <p:cNvSpPr txBox="1"/>
          <p:nvPr/>
        </p:nvSpPr>
        <p:spPr>
          <a:xfrm>
            <a:off x="5529263" y="1493302"/>
            <a:ext cx="6200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Texts should be condensed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1"/>
          <p:cNvSpPr txBox="1"/>
          <p:nvPr/>
        </p:nvSpPr>
        <p:spPr>
          <a:xfrm>
            <a:off x="7658101" y="3338955"/>
            <a:ext cx="4071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Not complicated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CasetăText 11"/>
          <p:cNvSpPr txBox="1"/>
          <p:nvPr/>
        </p:nvSpPr>
        <p:spPr>
          <a:xfrm>
            <a:off x="6278215" y="5317517"/>
            <a:ext cx="6200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One message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9442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5354406" y="4108092"/>
            <a:ext cx="62613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r"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Visual aid : colours, graphs </a:t>
            </a:r>
            <a:endParaRPr lang="ro-RO" sz="32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774" y="1420369"/>
            <a:ext cx="4762632" cy="4708969"/>
          </a:xfrm>
          <a:prstGeom prst="rect">
            <a:avLst/>
          </a:prstGeom>
        </p:spPr>
      </p:pic>
      <p:sp>
        <p:nvSpPr>
          <p:cNvPr id="8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contrast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5725998" y="1977310"/>
            <a:ext cx="5518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Contrast Control Focus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4628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347147" y="854214"/>
            <a:ext cx="7268591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Rupet</a:t>
            </a:r>
            <a:r>
              <a:rPr lang="ro-MD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Natalia</a:t>
            </a: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2109475@student.uwtsd.ac.uk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work as a Team Leader in a tissue factory. 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a curious person.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31738" y="5534178"/>
            <a:ext cx="6084000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7" name="Imagine 6"/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  <p:pic>
        <p:nvPicPr>
          <p:cNvPr id="2" name="Imagin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765" y="1003840"/>
            <a:ext cx="3795259" cy="4916996"/>
          </a:xfrm>
          <a:prstGeom prst="rect">
            <a:avLst/>
          </a:prstGeom>
          <a:ln w="228600" cap="sq" cmpd="thickThin">
            <a:solidFill>
              <a:schemeClr val="tx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8027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" name="CasetăText 1"/>
          <p:cNvSpPr txBox="1"/>
          <p:nvPr/>
        </p:nvSpPr>
        <p:spPr>
          <a:xfrm>
            <a:off x="591774" y="157017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Font </a:t>
            </a:r>
            <a:r>
              <a:rPr lang="en-US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size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4"/>
          <p:cNvSpPr txBox="1"/>
          <p:nvPr/>
        </p:nvSpPr>
        <p:spPr>
          <a:xfrm>
            <a:off x="591774" y="2571073"/>
            <a:ext cx="32944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ro-MD" sz="40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itles</a:t>
            </a:r>
            <a:r>
              <a:rPr lang="en-GB" sz="40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size</a:t>
            </a:r>
            <a:endParaRPr lang="ro-RO" sz="4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CasetăText 10"/>
          <p:cNvSpPr txBox="1"/>
          <p:nvPr/>
        </p:nvSpPr>
        <p:spPr>
          <a:xfrm>
            <a:off x="591774" y="3523053"/>
            <a:ext cx="3423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32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Subtitles</a:t>
            </a:r>
            <a:r>
              <a:rPr lang="en-US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size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CasetăText 7"/>
          <p:cNvSpPr txBox="1"/>
          <p:nvPr/>
        </p:nvSpPr>
        <p:spPr>
          <a:xfrm>
            <a:off x="591774" y="4293517"/>
            <a:ext cx="3294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Content text size</a:t>
            </a:r>
            <a:endParaRPr lang="ro-RO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CasetăText 8"/>
          <p:cNvSpPr txBox="1"/>
          <p:nvPr/>
        </p:nvSpPr>
        <p:spPr>
          <a:xfrm>
            <a:off x="591774" y="5042704"/>
            <a:ext cx="20799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ro-MD" sz="1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Incorrect</a:t>
            </a:r>
            <a:r>
              <a:rPr lang="en-US" sz="1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font </a:t>
            </a:r>
            <a:r>
              <a:rPr lang="en-US" sz="1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sise</a:t>
            </a:r>
            <a:endParaRPr lang="ro-RO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591774" y="1492988"/>
            <a:ext cx="59233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Recommended</a:t>
            </a:r>
            <a:r>
              <a:rPr lang="ro-MD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style</a:t>
            </a:r>
            <a:r>
              <a:rPr lang="ro-MD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fonts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3" name="Picture 2" descr="BIG TEXT Letters Font Generator (𝗛𝗜𝗧 𝗳𝗼𝗻𝘁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426" y="4313638"/>
            <a:ext cx="2553312" cy="15794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CasetăText 14"/>
          <p:cNvSpPr txBox="1"/>
          <p:nvPr/>
        </p:nvSpPr>
        <p:spPr>
          <a:xfrm>
            <a:off x="3786187" y="2654733"/>
            <a:ext cx="7825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ro-MD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</a:t>
            </a:r>
            <a:r>
              <a:rPr lang="ro-RO" sz="4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Verdana</a:t>
            </a:r>
            <a:r>
              <a:rPr lang="ro-RO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40 </a:t>
            </a:r>
            <a:r>
              <a:rPr lang="ro-RO" sz="4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points</a:t>
            </a:r>
            <a:endParaRPr lang="ro-RO" sz="4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CasetăText 15"/>
          <p:cNvSpPr txBox="1"/>
          <p:nvPr/>
        </p:nvSpPr>
        <p:spPr>
          <a:xfrm>
            <a:off x="4014786" y="3524473"/>
            <a:ext cx="7600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Verdana 32 points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CasetăText 16"/>
          <p:cNvSpPr txBox="1"/>
          <p:nvPr/>
        </p:nvSpPr>
        <p:spPr>
          <a:xfrm>
            <a:off x="3886199" y="4313638"/>
            <a:ext cx="780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Verdana 24 </a:t>
            </a:r>
            <a:r>
              <a:rPr lang="en-US" sz="24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</a:t>
            </a:r>
            <a:r>
              <a:rPr lang="ro-MD" sz="24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</a:t>
            </a:r>
            <a:endParaRPr lang="ro-RO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CasetăText 17"/>
          <p:cNvSpPr txBox="1"/>
          <p:nvPr/>
        </p:nvSpPr>
        <p:spPr>
          <a:xfrm>
            <a:off x="2671764" y="5045442"/>
            <a:ext cx="3300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not recommended V</a:t>
            </a:r>
            <a:r>
              <a:rPr lang="ro-MD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erdana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12 </a:t>
            </a:r>
            <a:r>
              <a:rPr lang="ro-MD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points</a:t>
            </a:r>
            <a:endParaRPr lang="ro-RO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9" name="CasetăText 18"/>
          <p:cNvSpPr txBox="1"/>
          <p:nvPr/>
        </p:nvSpPr>
        <p:spPr>
          <a:xfrm>
            <a:off x="6512107" y="1495277"/>
            <a:ext cx="51006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Arial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Tahoma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and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Verdana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46842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8" grpId="0"/>
      <p:bldP spid="9" grpId="0"/>
      <p:bldP spid="12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1" name="CasetăText 10"/>
          <p:cNvSpPr txBox="1"/>
          <p:nvPr/>
        </p:nvSpPr>
        <p:spPr>
          <a:xfrm>
            <a:off x="591774" y="157017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senteces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6"/>
          <p:cNvSpPr txBox="1"/>
          <p:nvPr/>
        </p:nvSpPr>
        <p:spPr>
          <a:xfrm>
            <a:off x="3977837" y="1812622"/>
            <a:ext cx="2722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Key words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6"/>
          <p:cNvSpPr txBox="1"/>
          <p:nvPr/>
        </p:nvSpPr>
        <p:spPr>
          <a:xfrm>
            <a:off x="2612495" y="3270923"/>
            <a:ext cx="6445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Maximum 30 words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6"/>
          <p:cNvSpPr txBox="1"/>
          <p:nvPr/>
        </p:nvSpPr>
        <p:spPr>
          <a:xfrm>
            <a:off x="3977837" y="5138838"/>
            <a:ext cx="4560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6 – 8 lines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6641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914900" y="1001554"/>
            <a:ext cx="672941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Jahangir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Khalaj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Savojbolagh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2109914</a:t>
            </a:r>
            <a:r>
              <a:rPr lang="ro-MD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@student.uwtsd.ac.uk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 am a full time student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working as take away 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86413" y="5388864"/>
            <a:ext cx="5886451" cy="14288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8" name="Imagine 6"/>
          <p:cNvPicPr preferRelativeResize="0"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  <p:pic>
        <p:nvPicPr>
          <p:cNvPr id="4" name="Picture 3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A2D58C74-2BA5-4D00-A4DE-CF7867526F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36" y="814546"/>
            <a:ext cx="3934372" cy="522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52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background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CasetăText 11"/>
          <p:cNvSpPr txBox="1"/>
          <p:nvPr/>
        </p:nvSpPr>
        <p:spPr>
          <a:xfrm>
            <a:off x="2081824" y="1732299"/>
            <a:ext cx="4357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Dark background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1709371" y="2784192"/>
            <a:ext cx="7420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Same background for each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1"/>
          <p:cNvSpPr txBox="1"/>
          <p:nvPr/>
        </p:nvSpPr>
        <p:spPr>
          <a:xfrm>
            <a:off x="2081824" y="3852055"/>
            <a:ext cx="7591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 not use multiple backgrounds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1"/>
          <p:cNvSpPr txBox="1"/>
          <p:nvPr/>
        </p:nvSpPr>
        <p:spPr>
          <a:xfrm>
            <a:off x="1709371" y="4964630"/>
            <a:ext cx="7337789" cy="597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Changing the style is distracting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13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Rectangle 2"/>
          <p:cNvSpPr txBox="1">
            <a:spLocks/>
          </p:cNvSpPr>
          <p:nvPr/>
        </p:nvSpPr>
        <p:spPr>
          <a:xfrm>
            <a:off x="591774" y="1614488"/>
            <a:ext cx="7986713" cy="40386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Thank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you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for </a:t>
            </a:r>
          </a:p>
          <a:p>
            <a:pPr>
              <a:defRPr/>
            </a:pP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your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attention</a:t>
            </a:r>
            <a:endParaRPr lang="ru-RU" sz="8800" b="1" cap="none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0613" y="2543175"/>
            <a:ext cx="2832100" cy="33099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009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Substituent conținut 2"/>
          <p:cNvSpPr txBox="1">
            <a:spLocks/>
          </p:cNvSpPr>
          <p:nvPr/>
        </p:nvSpPr>
        <p:spPr>
          <a:xfrm>
            <a:off x="591776" y="1752978"/>
            <a:ext cx="11023962" cy="38881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8000" dirty="0">
                <a:solidFill>
                  <a:schemeClr val="tx1"/>
                </a:solidFill>
                <a:latin typeface="Arial Black" panose="020B0A04020102020204" pitchFamily="34" charset="0"/>
              </a:rPr>
              <a:t>Do you have any questions  ?</a:t>
            </a:r>
            <a:endParaRPr lang="ro-RO" sz="8000" dirty="0">
              <a:solidFill>
                <a:schemeClr val="tx1"/>
              </a:solidFill>
              <a:latin typeface="Arial Black" panose="020B0A0402010202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173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ețea">
  <a:themeElements>
    <a:clrScheme name="Rețea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Rețea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ețe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0" ma:contentTypeDescription="Create a new document." ma:contentTypeScope="" ma:versionID="3d4b58e556131aa4c2a0b3b788c17dd5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f18dd13599e7e7cc41327d4bef9d3e12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67548FC-3527-4E30-A73D-7C296A8E10C6}">
  <ds:schemaRefs>
    <ds:schemaRef ds:uri="http://schemas.microsoft.com/office/2006/metadata/properties"/>
    <ds:schemaRef ds:uri="http://purl.org/dc/terms/"/>
    <ds:schemaRef ds:uri="http://schemas.microsoft.com/office/2006/documentManagement/types"/>
    <ds:schemaRef ds:uri="be49ff73-cec0-4379-9da8-63ff3cc411bb"/>
    <ds:schemaRef ds:uri="http://www.w3.org/XML/1998/namespace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2AC52912-311B-41E1-B79B-6CC9AECDE1E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9C0418-0C23-46A3-9AEC-20ACA71485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TM03457485[[fn=Plasă]]</Template>
  <TotalTime>1270</TotalTime>
  <Words>220</Words>
  <Application>Microsoft Office PowerPoint</Application>
  <PresentationFormat>Widescreen</PresentationFormat>
  <Paragraphs>76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Arial Black</vt:lpstr>
      <vt:lpstr>Calibri</vt:lpstr>
      <vt:lpstr>Century Gothic</vt:lpstr>
      <vt:lpstr>Tahoma</vt:lpstr>
      <vt:lpstr>Times New Roman</vt:lpstr>
      <vt:lpstr>Verdana</vt:lpstr>
      <vt:lpstr>Wingdings</vt:lpstr>
      <vt:lpstr>Rețea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Petru</dc:creator>
  <cp:lastModifiedBy>Natalia Rupet (2109475)</cp:lastModifiedBy>
  <cp:revision>77</cp:revision>
  <dcterms:created xsi:type="dcterms:W3CDTF">2021-10-08T21:59:40Z</dcterms:created>
  <dcterms:modified xsi:type="dcterms:W3CDTF">2021-10-24T19:24:41Z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