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7" r:id="rId6"/>
    <p:sldId id="258" r:id="rId7"/>
    <p:sldId id="259" r:id="rId8"/>
    <p:sldId id="261" r:id="rId9"/>
    <p:sldId id="260" r:id="rId10"/>
    <p:sldId id="273" r:id="rId11"/>
    <p:sldId id="270" r:id="rId12"/>
    <p:sldId id="266" r:id="rId13"/>
    <p:sldId id="267" r:id="rId14"/>
    <p:sldId id="276" r:id="rId15"/>
    <p:sldId id="275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43" autoAdjust="0"/>
    <p:restoredTop sz="94718"/>
  </p:normalViewPr>
  <p:slideViewPr>
    <p:cSldViewPr snapToGrid="0">
      <p:cViewPr varScale="1">
        <p:scale>
          <a:sx n="78" d="100"/>
          <a:sy n="78" d="100"/>
        </p:scale>
        <p:origin x="88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1111705064"/>
        <c:axId val="1111706704"/>
      </c:barChart>
      <c:catAx>
        <c:axId val="1111705064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111706704"/>
        <c:crosses val="autoZero"/>
        <c:auto val="1"/>
        <c:lblAlgn val="ctr"/>
        <c:lblOffset val="100"/>
        <c:noMultiLvlLbl val="0"/>
      </c:catAx>
      <c:valAx>
        <c:axId val="1111706704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11170506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A24E01-5535-46B9-A9A1-A9A07E639A88}" type="doc">
      <dgm:prSet loTypeId="urn:microsoft.com/office/officeart/2017/3/layout/DropPinTimeline" loCatId="timeline" qsTypeId="urn:microsoft.com/office/officeart/2005/8/quickstyle/simple1" qsCatId="simple" csTypeId="urn:microsoft.com/office/officeart/2005/8/colors/accent2_5" csCatId="accent2" phldr="1"/>
      <dgm:spPr/>
      <dgm:t>
        <a:bodyPr rtlCol="0"/>
        <a:lstStyle/>
        <a:p>
          <a:pPr rtl="0"/>
          <a:endParaRPr lang="en-US"/>
        </a:p>
      </dgm:t>
    </dgm:pt>
    <dgm:pt modelId="{DF1ABFB3-B399-406F-91BD-DCDF9A38526B}">
      <dgm:prSet phldrT="[Text]" phldr="0"/>
      <dgm:spPr/>
      <dgm:t>
        <a:bodyPr rtlCol="0"/>
        <a:lstStyle/>
        <a:p>
          <a:endParaRPr lang="en-GB" b="1" noProof="0" dirty="0">
            <a:solidFill>
              <a:schemeClr val="bg1"/>
            </a:solidFill>
            <a:latin typeface="Tenorite" pitchFamily="2" charset="0"/>
          </a:endParaRPr>
        </a:p>
      </dgm:t>
    </dgm:pt>
    <dgm:pt modelId="{78CB0E27-958C-4066-A189-8B36505E8204}" type="parTrans" cxnId="{15319551-A9EA-462E-845B-E5251E84291F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70E4A1D3-514E-4327-991D-5CC9C6B41885}" type="sibTrans" cxnId="{15319551-A9EA-462E-845B-E5251E84291F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58FF46FB-368D-4E9C-A650-0513B8879DA8}">
      <dgm:prSet phldr="0"/>
      <dgm:spPr/>
      <dgm:t>
        <a:bodyPr rtlCol="0"/>
        <a:lstStyle/>
        <a:p>
          <a:pPr>
            <a:defRPr b="1"/>
          </a:pPr>
          <a:endParaRPr lang="en-GB" b="1" noProof="0">
            <a:solidFill>
              <a:schemeClr val="bg1"/>
            </a:solidFill>
            <a:latin typeface="Tenorite" pitchFamily="2" charset="0"/>
          </a:endParaRPr>
        </a:p>
        <a:p>
          <a:pPr>
            <a:defRPr b="1"/>
          </a:pPr>
          <a:endParaRPr lang="en-GB" b="1" noProof="0">
            <a:solidFill>
              <a:schemeClr val="bg1"/>
            </a:solidFill>
            <a:latin typeface="Tenorite" pitchFamily="2" charset="0"/>
          </a:endParaRPr>
        </a:p>
        <a:p>
          <a:pPr>
            <a:defRPr b="1"/>
          </a:pPr>
          <a:r>
            <a:rPr lang="en-GB" b="1" noProof="0">
              <a:solidFill>
                <a:schemeClr val="bg1"/>
              </a:solidFill>
              <a:latin typeface="Tenorite" pitchFamily="2" charset="0"/>
            </a:rPr>
            <a:t>Age Verification Algorithms
Develop robust algorithms to accurately verify the age and identity of underage users.</a:t>
          </a:r>
          <a:endParaRPr lang="en-GB" b="1" noProof="0" dirty="0">
            <a:solidFill>
              <a:schemeClr val="bg1"/>
            </a:solidFill>
            <a:latin typeface="Tenorite" pitchFamily="2" charset="0"/>
          </a:endParaRPr>
        </a:p>
      </dgm:t>
    </dgm:pt>
    <dgm:pt modelId="{11DFA284-5E99-474D-BF05-364A45269DC7}" type="parTrans" cxnId="{C5645B39-CB65-4A0A-B369-E455C3B827C3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CFA40740-0682-470C-AD5A-CFF53CD12BD2}" type="sibTrans" cxnId="{C5645B39-CB65-4A0A-B369-E455C3B827C3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9A875394-CA1E-4432-AEEB-9054FCFF5E0E}">
      <dgm:prSet phldr="0"/>
      <dgm:spPr/>
      <dgm:t>
        <a:bodyPr rtlCol="0"/>
        <a:lstStyle/>
        <a:p>
          <a:endParaRPr lang="en-GB" b="0" noProof="0" dirty="0">
            <a:solidFill>
              <a:schemeClr val="bg1"/>
            </a:solidFill>
            <a:latin typeface="Tenorite" pitchFamily="2" charset="0"/>
          </a:endParaRPr>
        </a:p>
      </dgm:t>
    </dgm:pt>
    <dgm:pt modelId="{FCC92BDD-6EA3-421D-9DA8-7D3A12D003B6}" type="parTrans" cxnId="{B659504B-18E4-4D89-A17C-34ABB280AE52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0314452B-82A0-42F4-9551-DF00CFFC3580}" type="sibTrans" cxnId="{B659504B-18E4-4D89-A17C-34ABB280AE52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D05E1923-5021-40F7-B4EF-E582E23A699D}">
      <dgm:prSet phldr="0"/>
      <dgm:spPr/>
      <dgm:t>
        <a:bodyPr rtlCol="0"/>
        <a:lstStyle/>
        <a:p>
          <a:pPr>
            <a:defRPr b="1"/>
          </a:pPr>
          <a:endParaRPr lang="en-GB" b="1" noProof="0" dirty="0">
            <a:solidFill>
              <a:schemeClr val="bg1"/>
            </a:solidFill>
            <a:latin typeface="Tenorite" pitchFamily="2" charset="0"/>
          </a:endParaRPr>
        </a:p>
      </dgm:t>
    </dgm:pt>
    <dgm:pt modelId="{FD6C5CD2-9CED-4BE6-89CD-A5A5CCE63B3E}" type="parTrans" cxnId="{72C4D6D9-419A-42C1-A76D-84599F65BB08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F020958C-EF86-4274-85F9-318F2792F7B6}" type="sibTrans" cxnId="{72C4D6D9-419A-42C1-A76D-84599F65BB08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579089A8-5362-4BA4-9163-D19228C1808F}">
      <dgm:prSet phldr="0" custT="1"/>
      <dgm:spPr/>
      <dgm:t>
        <a:bodyPr rtlCol="0"/>
        <a:lstStyle/>
        <a:p>
          <a:r>
            <a:rPr lang="en-GB" sz="2400" b="0" noProof="0">
              <a:solidFill>
                <a:schemeClr val="bg1"/>
              </a:solidFill>
              <a:latin typeface="Tenorite" pitchFamily="2" charset="0"/>
            </a:rPr>
            <a:t>Passport verification</a:t>
          </a:r>
          <a:endParaRPr lang="en-GB" sz="2400" b="0" noProof="0" dirty="0">
            <a:solidFill>
              <a:schemeClr val="bg1"/>
            </a:solidFill>
            <a:latin typeface="Tenorite" pitchFamily="2" charset="0"/>
          </a:endParaRPr>
        </a:p>
      </dgm:t>
    </dgm:pt>
    <dgm:pt modelId="{FB2DEB6E-B29F-4E51-960A-23ECC62EBF38}" type="parTrans" cxnId="{4876CF51-F110-4E25-8FD4-08D25B4B0AB8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1C5328B1-AC18-4CF7-A034-BB0592F4A2A1}" type="sibTrans" cxnId="{4876CF51-F110-4E25-8FD4-08D25B4B0AB8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FA8F44BD-C8C7-462C-9756-1EC498E86842}">
      <dgm:prSet phldr="0"/>
      <dgm:spPr/>
      <dgm:t>
        <a:bodyPr rtlCol="0"/>
        <a:lstStyle/>
        <a:p>
          <a:pPr>
            <a:defRPr b="1"/>
          </a:pPr>
          <a:endParaRPr lang="en-GB" b="1" noProof="0" dirty="0">
            <a:solidFill>
              <a:schemeClr val="bg1"/>
            </a:solidFill>
            <a:latin typeface="Tenorite" pitchFamily="2" charset="0"/>
          </a:endParaRPr>
        </a:p>
      </dgm:t>
    </dgm:pt>
    <dgm:pt modelId="{F47063EE-4B58-4EDE-A4F2-A4BD81B82F21}" type="parTrans" cxnId="{0D51BD2E-4619-469B-B233-EBAC3D4D0BA6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8C8A9736-03DA-4B1C-A590-10B4AD89452B}" type="sibTrans" cxnId="{0D51BD2E-4619-469B-B233-EBAC3D4D0BA6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EFEB4D61-3A9C-4140-977F-3C3F5C9EE9D1}">
      <dgm:prSet phldr="0"/>
      <dgm:spPr/>
      <dgm:t>
        <a:bodyPr rtlCol="0"/>
        <a:lstStyle/>
        <a:p>
          <a:endParaRPr lang="en-GB" b="0" noProof="0" dirty="0">
            <a:solidFill>
              <a:schemeClr val="bg1"/>
            </a:solidFill>
            <a:latin typeface="Tenorite" pitchFamily="2" charset="0"/>
          </a:endParaRPr>
        </a:p>
      </dgm:t>
    </dgm:pt>
    <dgm:pt modelId="{57D352E4-0431-4F68-B8F1-61BFA34799AA}" type="parTrans" cxnId="{1B32EF2C-9DB5-4504-A9DA-B4956CC00208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0ECC32B6-1E7C-4AA4-9DBF-D69B7C5E64A9}" type="sibTrans" cxnId="{1B32EF2C-9DB5-4504-A9DA-B4956CC00208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8BAB5E6F-A65E-41DB-A296-0818B0E49F7C}">
      <dgm:prSet phldr="0"/>
      <dgm:spPr/>
      <dgm:t>
        <a:bodyPr rtlCol="0"/>
        <a:lstStyle/>
        <a:p>
          <a:pPr>
            <a:defRPr b="1"/>
          </a:pPr>
          <a:endParaRPr lang="en-GB" b="1" noProof="0" dirty="0">
            <a:solidFill>
              <a:schemeClr val="bg1"/>
            </a:solidFill>
            <a:latin typeface="Tenorite" pitchFamily="2" charset="0"/>
          </a:endParaRPr>
        </a:p>
      </dgm:t>
    </dgm:pt>
    <dgm:pt modelId="{886842C6-3EFC-4BE7-B417-415595758830}" type="parTrans" cxnId="{66B49C6C-FAFD-47B4-BF22-05A295C23D4E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B407F4C3-8FC9-4E91-A0EC-6B33713CC9A5}" type="sibTrans" cxnId="{66B49C6C-FAFD-47B4-BF22-05A295C23D4E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332BC85C-1CF3-4F8F-ACB7-5B6D53744AE1}">
      <dgm:prSet phldr="0"/>
      <dgm:spPr/>
      <dgm:t>
        <a:bodyPr rtlCol="0"/>
        <a:lstStyle/>
        <a:p>
          <a:endParaRPr lang="en-GB" b="0" noProof="0" dirty="0">
            <a:solidFill>
              <a:schemeClr val="bg1"/>
            </a:solidFill>
            <a:latin typeface="Tenorite" pitchFamily="2" charset="0"/>
          </a:endParaRPr>
        </a:p>
      </dgm:t>
    </dgm:pt>
    <dgm:pt modelId="{99F218FD-90FE-450E-A368-B3E3677E74E8}" type="parTrans" cxnId="{2617C475-F537-46A6-ADE1-4EB764853601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8D1CC686-B05C-4470-A959-236CC9C8BB70}" type="sibTrans" cxnId="{2617C475-F537-46A6-ADE1-4EB764853601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8B9AF88A-E1F7-4D3A-905F-87228D6A8655}">
      <dgm:prSet phldr="0"/>
      <dgm:spPr/>
      <dgm:t>
        <a:bodyPr rtlCol="0"/>
        <a:lstStyle/>
        <a:p>
          <a:pPr>
            <a:defRPr b="1"/>
          </a:pPr>
          <a:r>
            <a:rPr lang="en-GB" b="1" noProof="0" dirty="0">
              <a:solidFill>
                <a:schemeClr val="bg1"/>
              </a:solidFill>
              <a:latin typeface="Tenorite" pitchFamily="2" charset="0"/>
            </a:rPr>
            <a:t>User Testing
Conduct extensive user testing to ensure the effectiveness and user-friendliness of the verification system.</a:t>
          </a:r>
        </a:p>
      </dgm:t>
    </dgm:pt>
    <dgm:pt modelId="{933A8FED-7B84-4ED0-B6AA-2EE26A89B8EA}" type="parTrans" cxnId="{E1474FF3-8E3C-4B30-985C-CE88BA0FE324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F11DD6EC-352C-4A0E-84AA-FEBE2F06BCF9}" type="sibTrans" cxnId="{E1474FF3-8E3C-4B30-985C-CE88BA0FE324}">
      <dgm:prSet/>
      <dgm:spPr/>
      <dgm:t>
        <a:bodyPr rtlCol="0"/>
        <a:lstStyle/>
        <a:p>
          <a:pPr rtl="0"/>
          <a:endParaRPr lang="en-GB" noProof="0" dirty="0">
            <a:solidFill>
              <a:schemeClr val="bg1"/>
            </a:solidFill>
          </a:endParaRPr>
        </a:p>
      </dgm:t>
    </dgm:pt>
    <dgm:pt modelId="{D4B50DF0-705B-4D05-978A-6E027B68BC00}">
      <dgm:prSet/>
      <dgm:spPr/>
      <dgm:t>
        <a:bodyPr/>
        <a:lstStyle/>
        <a:p>
          <a:pPr>
            <a:defRPr b="1"/>
          </a:pPr>
          <a:r>
            <a:rPr lang="en-GB"/>
            <a:t>Secure Database Management
Effective management of a secure database for storing children's digital identity information.</a:t>
          </a:r>
        </a:p>
      </dgm:t>
    </dgm:pt>
    <dgm:pt modelId="{9887FE94-6AB2-4599-86CC-5357667F37F0}" type="parTrans" cxnId="{9BEB08D5-474D-48B0-AA4D-FA2CB06B064A}">
      <dgm:prSet/>
      <dgm:spPr/>
      <dgm:t>
        <a:bodyPr/>
        <a:lstStyle/>
        <a:p>
          <a:endParaRPr lang="en-GB"/>
        </a:p>
      </dgm:t>
    </dgm:pt>
    <dgm:pt modelId="{B1CE5788-10E0-4687-A0AD-C41DE480F3D2}" type="sibTrans" cxnId="{9BEB08D5-474D-48B0-AA4D-FA2CB06B064A}">
      <dgm:prSet/>
      <dgm:spPr/>
      <dgm:t>
        <a:bodyPr/>
        <a:lstStyle/>
        <a:p>
          <a:endParaRPr lang="en-GB"/>
        </a:p>
      </dgm:t>
    </dgm:pt>
    <dgm:pt modelId="{6471A690-6303-4BB5-9D26-24B580592B99}">
      <dgm:prSet/>
      <dgm:spPr/>
      <dgm:t>
        <a:bodyPr/>
        <a:lstStyle/>
        <a:p>
          <a:pPr>
            <a:defRPr b="1"/>
          </a:pPr>
          <a:r>
            <a:rPr lang="en-GB"/>
            <a:t>User-Friendly Interface
Developing an intuitive interface for both children and parents to navigate the verification process.</a:t>
          </a:r>
          <a:endParaRPr lang="en-GB" dirty="0"/>
        </a:p>
      </dgm:t>
    </dgm:pt>
    <dgm:pt modelId="{7DDD2DA8-84ED-4F29-8CFF-5A4120CD59C6}" type="parTrans" cxnId="{91736BE5-DC24-40F8-81F1-E83F6A2C4F3B}">
      <dgm:prSet/>
      <dgm:spPr/>
      <dgm:t>
        <a:bodyPr/>
        <a:lstStyle/>
        <a:p>
          <a:endParaRPr lang="en-GB"/>
        </a:p>
      </dgm:t>
    </dgm:pt>
    <dgm:pt modelId="{E12612E8-13D1-40E0-8329-893CF470A92C}" type="sibTrans" cxnId="{91736BE5-DC24-40F8-81F1-E83F6A2C4F3B}">
      <dgm:prSet/>
      <dgm:spPr/>
      <dgm:t>
        <a:bodyPr/>
        <a:lstStyle/>
        <a:p>
          <a:endParaRPr lang="en-GB"/>
        </a:p>
      </dgm:t>
    </dgm:pt>
    <dgm:pt modelId="{5DE5871A-93DF-40B1-B834-CAF2BBDE943B}">
      <dgm:prSet phldr="0"/>
      <dgm:spPr/>
      <dgm:t>
        <a:bodyPr rtlCol="0"/>
        <a:lstStyle/>
        <a:p>
          <a:endParaRPr lang="en-GB" sz="1000" b="0" noProof="0" dirty="0">
            <a:solidFill>
              <a:schemeClr val="bg1"/>
            </a:solidFill>
            <a:latin typeface="Tenorite" pitchFamily="2" charset="0"/>
          </a:endParaRPr>
        </a:p>
      </dgm:t>
    </dgm:pt>
    <dgm:pt modelId="{7181E129-D544-4C87-AA97-1604DB2C39C3}" type="parTrans" cxnId="{794D820E-F7E5-4AC1-AB5D-CB20AFA63B66}">
      <dgm:prSet/>
      <dgm:spPr/>
      <dgm:t>
        <a:bodyPr/>
        <a:lstStyle/>
        <a:p>
          <a:endParaRPr lang="en-GB"/>
        </a:p>
      </dgm:t>
    </dgm:pt>
    <dgm:pt modelId="{006AD697-26CB-4126-A5BF-543C21F5F7B3}" type="sibTrans" cxnId="{794D820E-F7E5-4AC1-AB5D-CB20AFA63B66}">
      <dgm:prSet/>
      <dgm:spPr/>
      <dgm:t>
        <a:bodyPr/>
        <a:lstStyle/>
        <a:p>
          <a:endParaRPr lang="en-GB"/>
        </a:p>
      </dgm:t>
    </dgm:pt>
    <dgm:pt modelId="{37E02933-99D1-47A4-A892-551DC77EBABC}">
      <dgm:prSet/>
      <dgm:spPr/>
      <dgm:t>
        <a:bodyPr/>
        <a:lstStyle/>
        <a:p>
          <a:pPr>
            <a:defRPr b="1"/>
          </a:pPr>
          <a:r>
            <a:rPr lang="en-GB"/>
            <a:t>Integration with Platforms
Ensure smooth integration with various social media platforms to expand the reach of the digital identity solution.</a:t>
          </a:r>
        </a:p>
      </dgm:t>
    </dgm:pt>
    <dgm:pt modelId="{EDF75D30-377E-4D0D-AA47-CDC6BB0CEBA0}" type="parTrans" cxnId="{7E4A51A8-087D-494F-BB23-BA5D31E75DBE}">
      <dgm:prSet/>
      <dgm:spPr/>
      <dgm:t>
        <a:bodyPr/>
        <a:lstStyle/>
        <a:p>
          <a:endParaRPr lang="en-GB"/>
        </a:p>
      </dgm:t>
    </dgm:pt>
    <dgm:pt modelId="{E69BDFFD-F424-4CA7-ABCC-6FBD3182041B}" type="sibTrans" cxnId="{7E4A51A8-087D-494F-BB23-BA5D31E75DBE}">
      <dgm:prSet/>
      <dgm:spPr/>
      <dgm:t>
        <a:bodyPr/>
        <a:lstStyle/>
        <a:p>
          <a:endParaRPr lang="en-GB"/>
        </a:p>
      </dgm:t>
    </dgm:pt>
    <dgm:pt modelId="{6E9F3C9B-13CA-43A8-8836-0B2B41D07DEF}" type="pres">
      <dgm:prSet presAssocID="{05A24E01-5535-46B9-A9A1-A9A07E639A88}" presName="root" presStyleCnt="0">
        <dgm:presLayoutVars>
          <dgm:chMax/>
          <dgm:chPref/>
          <dgm:animLvl val="lvl"/>
        </dgm:presLayoutVars>
      </dgm:prSet>
      <dgm:spPr/>
    </dgm:pt>
    <dgm:pt modelId="{E8AACCBB-6709-4071-B389-3BB226B3A586}" type="pres">
      <dgm:prSet presAssocID="{05A24E01-5535-46B9-A9A1-A9A07E639A88}" presName="divider" presStyleLbl="fgAcc1" presStyleIdx="0" presStyleCnt="9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E6F74CED-5217-4282-85F1-1C12DC84731C}" type="pres">
      <dgm:prSet presAssocID="{05A24E01-5535-46B9-A9A1-A9A07E639A88}" presName="nodes" presStyleCnt="0">
        <dgm:presLayoutVars>
          <dgm:chMax/>
          <dgm:chPref/>
          <dgm:animLvl val="lvl"/>
        </dgm:presLayoutVars>
      </dgm:prSet>
      <dgm:spPr/>
    </dgm:pt>
    <dgm:pt modelId="{AC377099-4DAE-451C-ADE9-98036E2679B5}" type="pres">
      <dgm:prSet presAssocID="{58FF46FB-368D-4E9C-A650-0513B8879DA8}" presName="composite" presStyleCnt="0"/>
      <dgm:spPr/>
    </dgm:pt>
    <dgm:pt modelId="{B6C94ECD-6415-4250-B4AD-F67BF5BECFB8}" type="pres">
      <dgm:prSet presAssocID="{58FF46FB-368D-4E9C-A650-0513B8879DA8}" presName="ConnectorPoint" presStyleLbl="lnNode1" presStyleIdx="0" presStyleCnt="8"/>
      <dgm:spPr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gm:spPr>
    </dgm:pt>
    <dgm:pt modelId="{0E99BB09-1B86-4308-A570-3981E6DD3A06}" type="pres">
      <dgm:prSet presAssocID="{58FF46FB-368D-4E9C-A650-0513B8879DA8}" presName="DropPinPlaceHolder" presStyleCnt="0"/>
      <dgm:spPr/>
    </dgm:pt>
    <dgm:pt modelId="{0ED6E8D6-BD44-4400-BC14-1BC75CB979A3}" type="pres">
      <dgm:prSet presAssocID="{58FF46FB-368D-4E9C-A650-0513B8879DA8}" presName="DropPin" presStyleLbl="alignNode1" presStyleIdx="0" presStyleCnt="8"/>
      <dgm:spPr>
        <a:solidFill>
          <a:schemeClr val="accent2"/>
        </a:solidFill>
      </dgm:spPr>
    </dgm:pt>
    <dgm:pt modelId="{5B7FC7CF-F58D-48D5-8BCC-38D6EE87890B}" type="pres">
      <dgm:prSet presAssocID="{58FF46FB-368D-4E9C-A650-0513B8879DA8}" presName="Ellipse" presStyleLbl="fgAcc1" presStyleIdx="1" presStyleCnt="9"/>
      <dgm:spPr>
        <a:solidFill>
          <a:schemeClr val="accent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D2143A46-815A-49BF-9455-C0385022444F}" type="pres">
      <dgm:prSet presAssocID="{58FF46FB-368D-4E9C-A650-0513B8879DA8}" presName="L2TextContainer" presStyleLbl="revTx" presStyleIdx="0" presStyleCnt="16">
        <dgm:presLayoutVars>
          <dgm:bulletEnabled val="1"/>
        </dgm:presLayoutVars>
      </dgm:prSet>
      <dgm:spPr/>
    </dgm:pt>
    <dgm:pt modelId="{8E3FB235-DF38-476B-9A0E-B1E583D50944}" type="pres">
      <dgm:prSet presAssocID="{58FF46FB-368D-4E9C-A650-0513B8879DA8}" presName="L1TextContainer" presStyleLbl="revTx" presStyleIdx="1" presStyleCnt="16" custAng="10800000" custFlipVert="1" custScaleX="63184" custScaleY="159621">
        <dgm:presLayoutVars>
          <dgm:chMax val="1"/>
          <dgm:chPref val="1"/>
          <dgm:bulletEnabled val="1"/>
        </dgm:presLayoutVars>
      </dgm:prSet>
      <dgm:spPr/>
    </dgm:pt>
    <dgm:pt modelId="{9AA05CE5-209F-4AD9-BE2C-2A69F76DA8F4}" type="pres">
      <dgm:prSet presAssocID="{58FF46FB-368D-4E9C-A650-0513B8879DA8}" presName="ConnectLine" presStyleLbl="sibTrans1D1" presStyleIdx="0" presStyleCnt="8"/>
      <dgm:spPr>
        <a:noFill/>
        <a:ln w="12700" cap="flat" cmpd="sng" algn="ctr">
          <a:solidFill>
            <a:schemeClr val="accent2"/>
          </a:solidFill>
          <a:prstDash val="dash"/>
          <a:miter lim="800000"/>
        </a:ln>
        <a:effectLst/>
      </dgm:spPr>
    </dgm:pt>
    <dgm:pt modelId="{17350C28-DA10-4F3B-9FA2-0FE7C12A4ABE}" type="pres">
      <dgm:prSet presAssocID="{58FF46FB-368D-4E9C-A650-0513B8879DA8}" presName="EmptyPlaceHolder" presStyleCnt="0"/>
      <dgm:spPr/>
    </dgm:pt>
    <dgm:pt modelId="{6DA7B85E-9DC6-4F3B-A2BF-09CDEEDB43BC}" type="pres">
      <dgm:prSet presAssocID="{CFA40740-0682-470C-AD5A-CFF53CD12BD2}" presName="spaceBetweenRectangles" presStyleCnt="0"/>
      <dgm:spPr/>
    </dgm:pt>
    <dgm:pt modelId="{CF519A69-9940-494F-8406-D0D876E3CD26}" type="pres">
      <dgm:prSet presAssocID="{D05E1923-5021-40F7-B4EF-E582E23A699D}" presName="composite" presStyleCnt="0"/>
      <dgm:spPr/>
    </dgm:pt>
    <dgm:pt modelId="{714429FF-AAA3-4358-8C5F-1A7F29AA2B7B}" type="pres">
      <dgm:prSet presAssocID="{D05E1923-5021-40F7-B4EF-E582E23A699D}" presName="ConnectorPoint" presStyleLbl="lnNode1" presStyleIdx="1" presStyleCnt="8"/>
      <dgm:spPr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gm:spPr>
    </dgm:pt>
    <dgm:pt modelId="{AB8B1E8E-162B-4E3E-9E31-BA5CFBD3ED9D}" type="pres">
      <dgm:prSet presAssocID="{D05E1923-5021-40F7-B4EF-E582E23A699D}" presName="DropPinPlaceHolder" presStyleCnt="0"/>
      <dgm:spPr/>
    </dgm:pt>
    <dgm:pt modelId="{358CAA11-0A87-4861-8B4E-913B1EAD1334}" type="pres">
      <dgm:prSet presAssocID="{D05E1923-5021-40F7-B4EF-E582E23A699D}" presName="DropPin" presStyleLbl="alignNode1" presStyleIdx="1" presStyleCnt="8"/>
      <dgm:spPr>
        <a:solidFill>
          <a:schemeClr val="accent2"/>
        </a:solidFill>
      </dgm:spPr>
    </dgm:pt>
    <dgm:pt modelId="{B1A1A837-F261-404B-A808-B2F4154CE8A2}" type="pres">
      <dgm:prSet presAssocID="{D05E1923-5021-40F7-B4EF-E582E23A699D}" presName="Ellipse" presStyleLbl="fgAcc1" presStyleIdx="2" presStyleCnt="9"/>
      <dgm:spPr>
        <a:solidFill>
          <a:schemeClr val="accent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B5F3F650-2E42-488A-AD4F-C4BD47D19A84}" type="pres">
      <dgm:prSet presAssocID="{D05E1923-5021-40F7-B4EF-E582E23A699D}" presName="L2TextContainer" presStyleLbl="revTx" presStyleIdx="2" presStyleCnt="16">
        <dgm:presLayoutVars>
          <dgm:bulletEnabled val="1"/>
        </dgm:presLayoutVars>
      </dgm:prSet>
      <dgm:spPr/>
    </dgm:pt>
    <dgm:pt modelId="{223C5207-4FA2-4A6C-8F43-20BD55767C99}" type="pres">
      <dgm:prSet presAssocID="{D05E1923-5021-40F7-B4EF-E582E23A699D}" presName="L1TextContainer" presStyleLbl="revTx" presStyleIdx="3" presStyleCnt="16" custScaleX="91046" custScaleY="299799" custLinFactY="100000" custLinFactNeighborX="-12274" custLinFactNeighborY="139072">
        <dgm:presLayoutVars>
          <dgm:chMax val="1"/>
          <dgm:chPref val="1"/>
          <dgm:bulletEnabled val="1"/>
        </dgm:presLayoutVars>
      </dgm:prSet>
      <dgm:spPr/>
    </dgm:pt>
    <dgm:pt modelId="{4FE5EB5D-4CEF-4D0D-9394-0534E61844BE}" type="pres">
      <dgm:prSet presAssocID="{D05E1923-5021-40F7-B4EF-E582E23A699D}" presName="ConnectLine" presStyleLbl="sibTrans1D1" presStyleIdx="1" presStyleCnt="8"/>
      <dgm:spPr>
        <a:noFill/>
        <a:ln w="12700" cap="flat" cmpd="sng" algn="ctr">
          <a:solidFill>
            <a:schemeClr val="accent2"/>
          </a:solidFill>
          <a:prstDash val="dash"/>
          <a:miter lim="800000"/>
        </a:ln>
        <a:effectLst/>
      </dgm:spPr>
    </dgm:pt>
    <dgm:pt modelId="{EC869059-0AEC-4D98-8C46-CB603A342C72}" type="pres">
      <dgm:prSet presAssocID="{D05E1923-5021-40F7-B4EF-E582E23A699D}" presName="EmptyPlaceHolder" presStyleCnt="0"/>
      <dgm:spPr/>
    </dgm:pt>
    <dgm:pt modelId="{408BA715-9739-461D-BFDE-88EDAE355E60}" type="pres">
      <dgm:prSet presAssocID="{F020958C-EF86-4274-85F9-318F2792F7B6}" presName="spaceBetweenRectangles" presStyleCnt="0"/>
      <dgm:spPr/>
    </dgm:pt>
    <dgm:pt modelId="{D512C7F9-87A6-4BA9-AFAC-03FF1578D945}" type="pres">
      <dgm:prSet presAssocID="{FA8F44BD-C8C7-462C-9756-1EC498E86842}" presName="composite" presStyleCnt="0"/>
      <dgm:spPr/>
    </dgm:pt>
    <dgm:pt modelId="{152AD014-AFD0-4700-A468-4D562874339A}" type="pres">
      <dgm:prSet presAssocID="{FA8F44BD-C8C7-462C-9756-1EC498E86842}" presName="ConnectorPoint" presStyleLbl="lnNode1" presStyleIdx="2" presStyleCnt="8"/>
      <dgm:spPr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gm:spPr>
    </dgm:pt>
    <dgm:pt modelId="{6CE2C4D8-4380-442D-A6C2-0B468BF3C74C}" type="pres">
      <dgm:prSet presAssocID="{FA8F44BD-C8C7-462C-9756-1EC498E86842}" presName="DropPinPlaceHolder" presStyleCnt="0"/>
      <dgm:spPr/>
    </dgm:pt>
    <dgm:pt modelId="{72C82E90-F103-439C-8371-CFFB0927B9DE}" type="pres">
      <dgm:prSet presAssocID="{FA8F44BD-C8C7-462C-9756-1EC498E86842}" presName="DropPin" presStyleLbl="alignNode1" presStyleIdx="2" presStyleCnt="8"/>
      <dgm:spPr>
        <a:solidFill>
          <a:schemeClr val="accent2"/>
        </a:solidFill>
      </dgm:spPr>
    </dgm:pt>
    <dgm:pt modelId="{5D519322-C1DD-47AE-92C0-13575134BC76}" type="pres">
      <dgm:prSet presAssocID="{FA8F44BD-C8C7-462C-9756-1EC498E86842}" presName="Ellipse" presStyleLbl="fgAcc1" presStyleIdx="3" presStyleCnt="9"/>
      <dgm:spPr>
        <a:solidFill>
          <a:schemeClr val="accent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6DDA0FE-83E2-423C-9F13-58A61EB68487}" type="pres">
      <dgm:prSet presAssocID="{FA8F44BD-C8C7-462C-9756-1EC498E86842}" presName="L2TextContainer" presStyleLbl="revTx" presStyleIdx="4" presStyleCnt="16">
        <dgm:presLayoutVars>
          <dgm:bulletEnabled val="1"/>
        </dgm:presLayoutVars>
      </dgm:prSet>
      <dgm:spPr/>
    </dgm:pt>
    <dgm:pt modelId="{2D6C7916-1130-46A8-833B-A6278CBD2192}" type="pres">
      <dgm:prSet presAssocID="{FA8F44BD-C8C7-462C-9756-1EC498E86842}" presName="L1TextContainer" presStyleLbl="revTx" presStyleIdx="5" presStyleCnt="16" custScaleX="85387" custLinFactNeighborX="0">
        <dgm:presLayoutVars>
          <dgm:chMax val="1"/>
          <dgm:chPref val="1"/>
          <dgm:bulletEnabled val="1"/>
        </dgm:presLayoutVars>
      </dgm:prSet>
      <dgm:spPr/>
    </dgm:pt>
    <dgm:pt modelId="{4D953791-5C2F-4A75-A8F4-6ED7EAB5E015}" type="pres">
      <dgm:prSet presAssocID="{FA8F44BD-C8C7-462C-9756-1EC498E86842}" presName="ConnectLine" presStyleLbl="sibTrans1D1" presStyleIdx="2" presStyleCnt="8"/>
      <dgm:spPr>
        <a:noFill/>
        <a:ln w="12700" cap="flat" cmpd="sng" algn="ctr">
          <a:solidFill>
            <a:schemeClr val="accent2"/>
          </a:solidFill>
          <a:prstDash val="dash"/>
          <a:miter lim="800000"/>
        </a:ln>
        <a:effectLst/>
      </dgm:spPr>
    </dgm:pt>
    <dgm:pt modelId="{22A72E40-4DCC-4F48-AADD-29738FD37A2C}" type="pres">
      <dgm:prSet presAssocID="{FA8F44BD-C8C7-462C-9756-1EC498E86842}" presName="EmptyPlaceHolder" presStyleCnt="0"/>
      <dgm:spPr/>
    </dgm:pt>
    <dgm:pt modelId="{E168BB9F-20D9-474F-9E39-4872B40634C6}" type="pres">
      <dgm:prSet presAssocID="{8C8A9736-03DA-4B1C-A590-10B4AD89452B}" presName="spaceBetweenRectangles" presStyleCnt="0"/>
      <dgm:spPr/>
    </dgm:pt>
    <dgm:pt modelId="{A62622B1-7EF4-49B6-9AC7-B54F0E2A0C74}" type="pres">
      <dgm:prSet presAssocID="{8BAB5E6F-A65E-41DB-A296-0818B0E49F7C}" presName="composite" presStyleCnt="0"/>
      <dgm:spPr/>
    </dgm:pt>
    <dgm:pt modelId="{14282312-87CB-41BB-A02D-C594BBEF33C7}" type="pres">
      <dgm:prSet presAssocID="{8BAB5E6F-A65E-41DB-A296-0818B0E49F7C}" presName="ConnectorPoint" presStyleLbl="lnNode1" presStyleIdx="3" presStyleCnt="8"/>
      <dgm:spPr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gm:spPr>
    </dgm:pt>
    <dgm:pt modelId="{D554C1A5-AF8E-41FC-A779-25BD6B11F91F}" type="pres">
      <dgm:prSet presAssocID="{8BAB5E6F-A65E-41DB-A296-0818B0E49F7C}" presName="DropPinPlaceHolder" presStyleCnt="0"/>
      <dgm:spPr/>
    </dgm:pt>
    <dgm:pt modelId="{17331DD9-74CF-4A3A-86BA-F4B9DBEAB944}" type="pres">
      <dgm:prSet presAssocID="{8BAB5E6F-A65E-41DB-A296-0818B0E49F7C}" presName="DropPin" presStyleLbl="alignNode1" presStyleIdx="3" presStyleCnt="8"/>
      <dgm:spPr>
        <a:solidFill>
          <a:schemeClr val="accent2"/>
        </a:solidFill>
      </dgm:spPr>
    </dgm:pt>
    <dgm:pt modelId="{515AAB83-BD07-4B9E-9A3B-858C0B126F9C}" type="pres">
      <dgm:prSet presAssocID="{8BAB5E6F-A65E-41DB-A296-0818B0E49F7C}" presName="Ellipse" presStyleLbl="fgAcc1" presStyleIdx="4" presStyleCnt="9"/>
      <dgm:spPr>
        <a:solidFill>
          <a:schemeClr val="accent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08CB2D5A-F46A-4E0E-9575-15F31D04AAC6}" type="pres">
      <dgm:prSet presAssocID="{8BAB5E6F-A65E-41DB-A296-0818B0E49F7C}" presName="L2TextContainer" presStyleLbl="revTx" presStyleIdx="6" presStyleCnt="16">
        <dgm:presLayoutVars>
          <dgm:bulletEnabled val="1"/>
        </dgm:presLayoutVars>
      </dgm:prSet>
      <dgm:spPr/>
    </dgm:pt>
    <dgm:pt modelId="{7C1E6B4A-59F7-4018-A403-E1CCAEE78BA1}" type="pres">
      <dgm:prSet presAssocID="{8BAB5E6F-A65E-41DB-A296-0818B0E49F7C}" presName="L1TextContainer" presStyleLbl="revTx" presStyleIdx="7" presStyleCnt="16" custScaleX="85387">
        <dgm:presLayoutVars>
          <dgm:chMax val="1"/>
          <dgm:chPref val="1"/>
          <dgm:bulletEnabled val="1"/>
        </dgm:presLayoutVars>
      </dgm:prSet>
      <dgm:spPr/>
    </dgm:pt>
    <dgm:pt modelId="{A03C5372-D306-43AC-B406-6F8183849431}" type="pres">
      <dgm:prSet presAssocID="{8BAB5E6F-A65E-41DB-A296-0818B0E49F7C}" presName="ConnectLine" presStyleLbl="sibTrans1D1" presStyleIdx="3" presStyleCnt="8"/>
      <dgm:spPr>
        <a:noFill/>
        <a:ln w="12700" cap="flat" cmpd="sng" algn="ctr">
          <a:solidFill>
            <a:schemeClr val="accent2"/>
          </a:solidFill>
          <a:prstDash val="dash"/>
          <a:miter lim="800000"/>
        </a:ln>
        <a:effectLst/>
      </dgm:spPr>
    </dgm:pt>
    <dgm:pt modelId="{90926F0B-05E0-48AF-9C69-5C494731F877}" type="pres">
      <dgm:prSet presAssocID="{8BAB5E6F-A65E-41DB-A296-0818B0E49F7C}" presName="EmptyPlaceHolder" presStyleCnt="0"/>
      <dgm:spPr/>
    </dgm:pt>
    <dgm:pt modelId="{9EA695E3-93D5-405B-8AF6-0B8537A964FD}" type="pres">
      <dgm:prSet presAssocID="{B407F4C3-8FC9-4E91-A0EC-6B33713CC9A5}" presName="spaceBetweenRectangles" presStyleCnt="0"/>
      <dgm:spPr/>
    </dgm:pt>
    <dgm:pt modelId="{05956D37-804F-419D-9E8C-30D41D06DC3E}" type="pres">
      <dgm:prSet presAssocID="{8B9AF88A-E1F7-4D3A-905F-87228D6A8655}" presName="composite" presStyleCnt="0"/>
      <dgm:spPr/>
    </dgm:pt>
    <dgm:pt modelId="{58B7B786-A0AD-4662-8D54-C5C572D2C32C}" type="pres">
      <dgm:prSet presAssocID="{8B9AF88A-E1F7-4D3A-905F-87228D6A8655}" presName="ConnectorPoint" presStyleLbl="lnNode1" presStyleIdx="4" presStyleCnt="8"/>
      <dgm:spPr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gm:spPr>
    </dgm:pt>
    <dgm:pt modelId="{E4704426-333D-4092-A035-BBC55DB8579D}" type="pres">
      <dgm:prSet presAssocID="{8B9AF88A-E1F7-4D3A-905F-87228D6A8655}" presName="DropPinPlaceHolder" presStyleCnt="0"/>
      <dgm:spPr/>
    </dgm:pt>
    <dgm:pt modelId="{A55439AF-6893-479D-8B57-31FBC13C553F}" type="pres">
      <dgm:prSet presAssocID="{8B9AF88A-E1F7-4D3A-905F-87228D6A8655}" presName="DropPin" presStyleLbl="alignNode1" presStyleIdx="4" presStyleCnt="8"/>
      <dgm:spPr>
        <a:solidFill>
          <a:schemeClr val="accent2"/>
        </a:solidFill>
      </dgm:spPr>
    </dgm:pt>
    <dgm:pt modelId="{A22B1C16-7FF0-4DBE-B32E-E43FEB1E2EAC}" type="pres">
      <dgm:prSet presAssocID="{8B9AF88A-E1F7-4D3A-905F-87228D6A8655}" presName="Ellipse" presStyleLbl="fgAcc1" presStyleIdx="5" presStyleCnt="9"/>
      <dgm:spPr>
        <a:solidFill>
          <a:schemeClr val="accent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1B55AA6D-649D-4145-93EB-08B866A4D4E5}" type="pres">
      <dgm:prSet presAssocID="{8B9AF88A-E1F7-4D3A-905F-87228D6A8655}" presName="L2TextContainer" presStyleLbl="revTx" presStyleIdx="8" presStyleCnt="16">
        <dgm:presLayoutVars>
          <dgm:bulletEnabled val="1"/>
        </dgm:presLayoutVars>
      </dgm:prSet>
      <dgm:spPr/>
    </dgm:pt>
    <dgm:pt modelId="{3FA5D5AE-9CAE-4D19-9765-BCEE62095312}" type="pres">
      <dgm:prSet presAssocID="{8B9AF88A-E1F7-4D3A-905F-87228D6A8655}" presName="L1TextContainer" presStyleLbl="revTx" presStyleIdx="9" presStyleCnt="16" custScaleX="85387">
        <dgm:presLayoutVars>
          <dgm:chMax val="1"/>
          <dgm:chPref val="1"/>
          <dgm:bulletEnabled val="1"/>
        </dgm:presLayoutVars>
      </dgm:prSet>
      <dgm:spPr/>
    </dgm:pt>
    <dgm:pt modelId="{FE6CA7EB-68EC-4E76-9051-08C4CF370101}" type="pres">
      <dgm:prSet presAssocID="{8B9AF88A-E1F7-4D3A-905F-87228D6A8655}" presName="ConnectLine" presStyleLbl="sibTrans1D1" presStyleIdx="4" presStyleCnt="8"/>
      <dgm:spPr>
        <a:noFill/>
        <a:ln w="12700" cap="flat" cmpd="sng" algn="ctr">
          <a:solidFill>
            <a:schemeClr val="accent2"/>
          </a:solidFill>
          <a:prstDash val="dash"/>
          <a:miter lim="800000"/>
        </a:ln>
        <a:effectLst/>
      </dgm:spPr>
    </dgm:pt>
    <dgm:pt modelId="{070CED43-982E-487C-9CC2-CFAEABD4D2D8}" type="pres">
      <dgm:prSet presAssocID="{8B9AF88A-E1F7-4D3A-905F-87228D6A8655}" presName="EmptyPlaceHolder" presStyleCnt="0"/>
      <dgm:spPr/>
    </dgm:pt>
    <dgm:pt modelId="{FDBD1F38-1347-42A6-A599-07E23E721301}" type="pres">
      <dgm:prSet presAssocID="{F11DD6EC-352C-4A0E-84AA-FEBE2F06BCF9}" presName="spaceBetweenRectangles" presStyleCnt="0"/>
      <dgm:spPr/>
    </dgm:pt>
    <dgm:pt modelId="{90A0035B-5D26-4F50-89DC-6601432CC023}" type="pres">
      <dgm:prSet presAssocID="{D4B50DF0-705B-4D05-978A-6E027B68BC00}" presName="composite" presStyleCnt="0"/>
      <dgm:spPr/>
    </dgm:pt>
    <dgm:pt modelId="{AC4AA757-1807-4042-A776-8B3EA9B12500}" type="pres">
      <dgm:prSet presAssocID="{D4B50DF0-705B-4D05-978A-6E027B68BC00}" presName="ConnectorPoint" presStyleLbl="lnNode1" presStyleIdx="5" presStyleCnt="8"/>
      <dgm:spPr>
        <a:solidFill>
          <a:schemeClr val="accent2">
            <a:shade val="90000"/>
            <a:hueOff val="30721"/>
            <a:satOff val="11078"/>
            <a:lumOff val="9502"/>
            <a:alphaOff val="-5000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F084C51C-20BD-49D7-9D1A-29C1EE2F1B6A}" type="pres">
      <dgm:prSet presAssocID="{D4B50DF0-705B-4D05-978A-6E027B68BC00}" presName="DropPinPlaceHolder" presStyleCnt="0"/>
      <dgm:spPr/>
    </dgm:pt>
    <dgm:pt modelId="{30524575-4BA6-43E4-8D65-77F8F0649ED5}" type="pres">
      <dgm:prSet presAssocID="{D4B50DF0-705B-4D05-978A-6E027B68BC00}" presName="DropPin" presStyleLbl="alignNode1" presStyleIdx="5" presStyleCnt="8"/>
      <dgm:spPr/>
    </dgm:pt>
    <dgm:pt modelId="{B1655C82-7858-433C-B9CB-25E96F6DB7B2}" type="pres">
      <dgm:prSet presAssocID="{D4B50DF0-705B-4D05-978A-6E027B68BC00}" presName="Ellipse" presStyleLbl="fgAcc1" presStyleIdx="6" presStyleCnt="9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42A814CA-FB75-45A7-B05F-EDE79E095401}" type="pres">
      <dgm:prSet presAssocID="{D4B50DF0-705B-4D05-978A-6E027B68BC00}" presName="L2TextContainer" presStyleLbl="revTx" presStyleIdx="10" presStyleCnt="16">
        <dgm:presLayoutVars>
          <dgm:bulletEnabled val="1"/>
        </dgm:presLayoutVars>
      </dgm:prSet>
      <dgm:spPr/>
    </dgm:pt>
    <dgm:pt modelId="{DD557D44-9CC8-41E9-899F-803F4BD74D63}" type="pres">
      <dgm:prSet presAssocID="{D4B50DF0-705B-4D05-978A-6E027B68BC00}" presName="L1TextContainer" presStyleLbl="revTx" presStyleIdx="11" presStyleCnt="16">
        <dgm:presLayoutVars>
          <dgm:chMax val="1"/>
          <dgm:chPref val="1"/>
          <dgm:bulletEnabled val="1"/>
        </dgm:presLayoutVars>
      </dgm:prSet>
      <dgm:spPr/>
    </dgm:pt>
    <dgm:pt modelId="{6F3FBF7E-B623-446A-A1B8-1CFEA6826E3A}" type="pres">
      <dgm:prSet presAssocID="{D4B50DF0-705B-4D05-978A-6E027B68BC00}" presName="ConnectLine" presStyleLbl="sibTrans1D1" presStyleIdx="5" presStyleCnt="8"/>
      <dgm:spPr>
        <a:noFill/>
        <a:ln w="12700" cap="flat" cmpd="sng" algn="ctr">
          <a:solidFill>
            <a:schemeClr val="accent2">
              <a:shade val="90000"/>
              <a:hueOff val="30721"/>
              <a:satOff val="11078"/>
              <a:lumOff val="9502"/>
              <a:alphaOff val="0"/>
            </a:schemeClr>
          </a:solidFill>
          <a:prstDash val="dash"/>
          <a:miter lim="800000"/>
        </a:ln>
        <a:effectLst/>
      </dgm:spPr>
    </dgm:pt>
    <dgm:pt modelId="{E6597C82-FC26-41DD-82D9-0A50F4172C10}" type="pres">
      <dgm:prSet presAssocID="{D4B50DF0-705B-4D05-978A-6E027B68BC00}" presName="EmptyPlaceHolder" presStyleCnt="0"/>
      <dgm:spPr/>
    </dgm:pt>
    <dgm:pt modelId="{02E78AC1-2214-4063-9CAA-23E6DD54D25B}" type="pres">
      <dgm:prSet presAssocID="{B1CE5788-10E0-4687-A0AD-C41DE480F3D2}" presName="spaceBetweenRectangles" presStyleCnt="0"/>
      <dgm:spPr/>
    </dgm:pt>
    <dgm:pt modelId="{22C9D204-06A3-47FC-9CB6-C94EF9011142}" type="pres">
      <dgm:prSet presAssocID="{6471A690-6303-4BB5-9D26-24B580592B99}" presName="composite" presStyleCnt="0"/>
      <dgm:spPr/>
    </dgm:pt>
    <dgm:pt modelId="{97B47521-C8C0-446E-8B22-A919DC47A006}" type="pres">
      <dgm:prSet presAssocID="{6471A690-6303-4BB5-9D26-24B580592B99}" presName="ConnectorPoint" presStyleLbl="lnNode1" presStyleIdx="6" presStyleCnt="8"/>
      <dgm:spPr>
        <a:solidFill>
          <a:schemeClr val="accent2">
            <a:shade val="90000"/>
            <a:hueOff val="30721"/>
            <a:satOff val="11078"/>
            <a:lumOff val="9502"/>
            <a:alphaOff val="-5000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81FF60D2-5081-4D65-B0FD-8ACF23ED3131}" type="pres">
      <dgm:prSet presAssocID="{6471A690-6303-4BB5-9D26-24B580592B99}" presName="DropPinPlaceHolder" presStyleCnt="0"/>
      <dgm:spPr/>
    </dgm:pt>
    <dgm:pt modelId="{5AEEEBC9-B36C-45C7-98C0-23902475DD56}" type="pres">
      <dgm:prSet presAssocID="{6471A690-6303-4BB5-9D26-24B580592B99}" presName="DropPin" presStyleLbl="alignNode1" presStyleIdx="6" presStyleCnt="8"/>
      <dgm:spPr/>
    </dgm:pt>
    <dgm:pt modelId="{8932082E-EE00-4190-8D0F-17BBD5BF93AE}" type="pres">
      <dgm:prSet presAssocID="{6471A690-6303-4BB5-9D26-24B580592B99}" presName="Ellipse" presStyleLbl="fgAcc1" presStyleIdx="7" presStyleCnt="9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D3A2E1F5-50B8-4D92-AEC4-3A8D255D6D55}" type="pres">
      <dgm:prSet presAssocID="{6471A690-6303-4BB5-9D26-24B580592B99}" presName="L2TextContainer" presStyleLbl="revTx" presStyleIdx="12" presStyleCnt="16">
        <dgm:presLayoutVars>
          <dgm:bulletEnabled val="1"/>
        </dgm:presLayoutVars>
      </dgm:prSet>
      <dgm:spPr/>
    </dgm:pt>
    <dgm:pt modelId="{390D822D-D5D2-4C27-AE85-8A5D0F90F7F1}" type="pres">
      <dgm:prSet presAssocID="{6471A690-6303-4BB5-9D26-24B580592B99}" presName="L1TextContainer" presStyleLbl="revTx" presStyleIdx="13" presStyleCnt="16">
        <dgm:presLayoutVars>
          <dgm:chMax val="1"/>
          <dgm:chPref val="1"/>
          <dgm:bulletEnabled val="1"/>
        </dgm:presLayoutVars>
      </dgm:prSet>
      <dgm:spPr/>
    </dgm:pt>
    <dgm:pt modelId="{C3244A67-23C3-4DAB-B489-C651619768A8}" type="pres">
      <dgm:prSet presAssocID="{6471A690-6303-4BB5-9D26-24B580592B99}" presName="ConnectLine" presStyleLbl="sibTrans1D1" presStyleIdx="6" presStyleCnt="8"/>
      <dgm:spPr>
        <a:noFill/>
        <a:ln w="12700" cap="flat" cmpd="sng" algn="ctr">
          <a:solidFill>
            <a:schemeClr val="accent2">
              <a:shade val="90000"/>
              <a:hueOff val="30721"/>
              <a:satOff val="11078"/>
              <a:lumOff val="9502"/>
              <a:alphaOff val="0"/>
            </a:schemeClr>
          </a:solidFill>
          <a:prstDash val="dash"/>
          <a:miter lim="800000"/>
        </a:ln>
        <a:effectLst/>
      </dgm:spPr>
    </dgm:pt>
    <dgm:pt modelId="{12CA1C6B-A4AB-4B6B-BFE1-55460E828A65}" type="pres">
      <dgm:prSet presAssocID="{6471A690-6303-4BB5-9D26-24B580592B99}" presName="EmptyPlaceHolder" presStyleCnt="0"/>
      <dgm:spPr/>
    </dgm:pt>
    <dgm:pt modelId="{DD71A134-261B-4727-B9FD-3BC9BC69AD15}" type="pres">
      <dgm:prSet presAssocID="{E12612E8-13D1-40E0-8329-893CF470A92C}" presName="spaceBetweenRectangles" presStyleCnt="0"/>
      <dgm:spPr/>
    </dgm:pt>
    <dgm:pt modelId="{B7852314-ADE2-4704-8DF3-C00F0C9308A2}" type="pres">
      <dgm:prSet presAssocID="{37E02933-99D1-47A4-A892-551DC77EBABC}" presName="composite" presStyleCnt="0"/>
      <dgm:spPr/>
    </dgm:pt>
    <dgm:pt modelId="{02F80301-C9FE-41DB-AF12-6B0CF703917A}" type="pres">
      <dgm:prSet presAssocID="{37E02933-99D1-47A4-A892-551DC77EBABC}" presName="ConnectorPoint" presStyleLbl="lnNode1" presStyleIdx="7" presStyleCnt="8"/>
      <dgm:spPr>
        <a:solidFill>
          <a:schemeClr val="accent2">
            <a:shade val="90000"/>
            <a:hueOff val="30721"/>
            <a:satOff val="11078"/>
            <a:lumOff val="9502"/>
            <a:alphaOff val="-5000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52292FE8-853C-4F2F-A68A-76BA1D0781C2}" type="pres">
      <dgm:prSet presAssocID="{37E02933-99D1-47A4-A892-551DC77EBABC}" presName="DropPinPlaceHolder" presStyleCnt="0"/>
      <dgm:spPr/>
    </dgm:pt>
    <dgm:pt modelId="{8BE0D9DF-0EF4-43AB-BD7F-514371CC9C41}" type="pres">
      <dgm:prSet presAssocID="{37E02933-99D1-47A4-A892-551DC77EBABC}" presName="DropPin" presStyleLbl="alignNode1" presStyleIdx="7" presStyleCnt="8"/>
      <dgm:spPr/>
    </dgm:pt>
    <dgm:pt modelId="{7A26C8CD-4B4C-4B8D-B61C-5970A3C419AB}" type="pres">
      <dgm:prSet presAssocID="{37E02933-99D1-47A4-A892-551DC77EBABC}" presName="Ellipse" presStyleLbl="fgAcc1" presStyleIdx="8" presStyleCnt="9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74FAA00F-E7AD-4966-A7ED-B4190CC923A2}" type="pres">
      <dgm:prSet presAssocID="{37E02933-99D1-47A4-A892-551DC77EBABC}" presName="L2TextContainer" presStyleLbl="revTx" presStyleIdx="14" presStyleCnt="16">
        <dgm:presLayoutVars>
          <dgm:bulletEnabled val="1"/>
        </dgm:presLayoutVars>
      </dgm:prSet>
      <dgm:spPr/>
    </dgm:pt>
    <dgm:pt modelId="{A8AC7BAE-6F64-49AE-A545-2920A460E1A7}" type="pres">
      <dgm:prSet presAssocID="{37E02933-99D1-47A4-A892-551DC77EBABC}" presName="L1TextContainer" presStyleLbl="revTx" presStyleIdx="15" presStyleCnt="16">
        <dgm:presLayoutVars>
          <dgm:chMax val="1"/>
          <dgm:chPref val="1"/>
          <dgm:bulletEnabled val="1"/>
        </dgm:presLayoutVars>
      </dgm:prSet>
      <dgm:spPr/>
    </dgm:pt>
    <dgm:pt modelId="{02056A19-85D8-4372-B0ED-D1810FEFFCB9}" type="pres">
      <dgm:prSet presAssocID="{37E02933-99D1-47A4-A892-551DC77EBABC}" presName="ConnectLine" presStyleLbl="sibTrans1D1" presStyleIdx="7" presStyleCnt="8"/>
      <dgm:spPr>
        <a:noFill/>
        <a:ln w="12700" cap="flat" cmpd="sng" algn="ctr">
          <a:solidFill>
            <a:schemeClr val="accent2">
              <a:shade val="90000"/>
              <a:hueOff val="30721"/>
              <a:satOff val="11078"/>
              <a:lumOff val="9502"/>
              <a:alphaOff val="0"/>
            </a:schemeClr>
          </a:solidFill>
          <a:prstDash val="dash"/>
          <a:miter lim="800000"/>
        </a:ln>
        <a:effectLst/>
      </dgm:spPr>
    </dgm:pt>
    <dgm:pt modelId="{73C17F6B-46AC-4CA1-AF01-20977AA3F39C}" type="pres">
      <dgm:prSet presAssocID="{37E02933-99D1-47A4-A892-551DC77EBABC}" presName="EmptyPlaceHolder" presStyleCnt="0"/>
      <dgm:spPr/>
    </dgm:pt>
  </dgm:ptLst>
  <dgm:cxnLst>
    <dgm:cxn modelId="{ACDE5C05-41A2-43DA-88D6-15BD99FC3972}" type="presOf" srcId="{DF1ABFB3-B399-406F-91BD-DCDF9A38526B}" destId="{1B55AA6D-649D-4145-93EB-08B866A4D4E5}" srcOrd="0" destOrd="0" presId="urn:microsoft.com/office/officeart/2017/3/layout/DropPinTimeline"/>
    <dgm:cxn modelId="{794D820E-F7E5-4AC1-AB5D-CB20AFA63B66}" srcId="{D05E1923-5021-40F7-B4EF-E582E23A699D}" destId="{5DE5871A-93DF-40B1-B834-CAF2BBDE943B}" srcOrd="1" destOrd="0" parTransId="{7181E129-D544-4C87-AA97-1604DB2C39C3}" sibTransId="{006AD697-26CB-4126-A5BF-543C21F5F7B3}"/>
    <dgm:cxn modelId="{7398E218-A5A7-44C5-BEAD-240A9EFB1C1E}" type="presOf" srcId="{EFEB4D61-3A9C-4140-977F-3C3F5C9EE9D1}" destId="{96DDA0FE-83E2-423C-9F13-58A61EB68487}" srcOrd="0" destOrd="0" presId="urn:microsoft.com/office/officeart/2017/3/layout/DropPinTimeline"/>
    <dgm:cxn modelId="{1B32EF2C-9DB5-4504-A9DA-B4956CC00208}" srcId="{FA8F44BD-C8C7-462C-9756-1EC498E86842}" destId="{EFEB4D61-3A9C-4140-977F-3C3F5C9EE9D1}" srcOrd="0" destOrd="0" parTransId="{57D352E4-0431-4F68-B8F1-61BFA34799AA}" sibTransId="{0ECC32B6-1E7C-4AA4-9DBF-D69B7C5E64A9}"/>
    <dgm:cxn modelId="{0D51BD2E-4619-469B-B233-EBAC3D4D0BA6}" srcId="{05A24E01-5535-46B9-A9A1-A9A07E639A88}" destId="{FA8F44BD-C8C7-462C-9756-1EC498E86842}" srcOrd="2" destOrd="0" parTransId="{F47063EE-4B58-4EDE-A4F2-A4BD81B82F21}" sibTransId="{8C8A9736-03DA-4B1C-A590-10B4AD89452B}"/>
    <dgm:cxn modelId="{C5645B39-CB65-4A0A-B369-E455C3B827C3}" srcId="{05A24E01-5535-46B9-A9A1-A9A07E639A88}" destId="{58FF46FB-368D-4E9C-A650-0513B8879DA8}" srcOrd="0" destOrd="0" parTransId="{11DFA284-5E99-474D-BF05-364A45269DC7}" sibTransId="{CFA40740-0682-470C-AD5A-CFF53CD12BD2}"/>
    <dgm:cxn modelId="{5FBC7341-FD08-4A0F-AD20-43D6D2A06CD9}" type="presOf" srcId="{58FF46FB-368D-4E9C-A650-0513B8879DA8}" destId="{8E3FB235-DF38-476B-9A0E-B1E583D50944}" srcOrd="0" destOrd="0" presId="urn:microsoft.com/office/officeart/2017/3/layout/DropPinTimeline"/>
    <dgm:cxn modelId="{E4A7AC43-FF54-42A8-B41B-96FBA20F2738}" type="presOf" srcId="{37E02933-99D1-47A4-A892-551DC77EBABC}" destId="{A8AC7BAE-6F64-49AE-A545-2920A460E1A7}" srcOrd="0" destOrd="0" presId="urn:microsoft.com/office/officeart/2017/3/layout/DropPinTimeline"/>
    <dgm:cxn modelId="{B659504B-18E4-4D89-A17C-34ABB280AE52}" srcId="{58FF46FB-368D-4E9C-A650-0513B8879DA8}" destId="{9A875394-CA1E-4432-AEEB-9054FCFF5E0E}" srcOrd="0" destOrd="0" parTransId="{FCC92BDD-6EA3-421D-9DA8-7D3A12D003B6}" sibTransId="{0314452B-82A0-42F4-9551-DF00CFFC3580}"/>
    <dgm:cxn modelId="{66B49C6C-FAFD-47B4-BF22-05A295C23D4E}" srcId="{05A24E01-5535-46B9-A9A1-A9A07E639A88}" destId="{8BAB5E6F-A65E-41DB-A296-0818B0E49F7C}" srcOrd="3" destOrd="0" parTransId="{886842C6-3EFC-4BE7-B417-415595758830}" sibTransId="{B407F4C3-8FC9-4E91-A0EC-6B33713CC9A5}"/>
    <dgm:cxn modelId="{15319551-A9EA-462E-845B-E5251E84291F}" srcId="{8B9AF88A-E1F7-4D3A-905F-87228D6A8655}" destId="{DF1ABFB3-B399-406F-91BD-DCDF9A38526B}" srcOrd="0" destOrd="0" parTransId="{78CB0E27-958C-4066-A189-8B36505E8204}" sibTransId="{70E4A1D3-514E-4327-991D-5CC9C6B41885}"/>
    <dgm:cxn modelId="{4876CF51-F110-4E25-8FD4-08D25B4B0AB8}" srcId="{D05E1923-5021-40F7-B4EF-E582E23A699D}" destId="{579089A8-5362-4BA4-9163-D19228C1808F}" srcOrd="0" destOrd="0" parTransId="{FB2DEB6E-B29F-4E51-960A-23ECC62EBF38}" sibTransId="{1C5328B1-AC18-4CF7-A034-BB0592F4A2A1}"/>
    <dgm:cxn modelId="{4B253D73-EBBC-49B6-A333-811EE897889E}" type="presOf" srcId="{5DE5871A-93DF-40B1-B834-CAF2BBDE943B}" destId="{B5F3F650-2E42-488A-AD4F-C4BD47D19A84}" srcOrd="0" destOrd="1" presId="urn:microsoft.com/office/officeart/2017/3/layout/DropPinTimeline"/>
    <dgm:cxn modelId="{2617C475-F537-46A6-ADE1-4EB764853601}" srcId="{8BAB5E6F-A65E-41DB-A296-0818B0E49F7C}" destId="{332BC85C-1CF3-4F8F-ACB7-5B6D53744AE1}" srcOrd="0" destOrd="0" parTransId="{99F218FD-90FE-450E-A368-B3E3677E74E8}" sibTransId="{8D1CC686-B05C-4470-A959-236CC9C8BB70}"/>
    <dgm:cxn modelId="{79A14277-910B-41FE-BE47-0DEFCF1A4322}" type="presOf" srcId="{D05E1923-5021-40F7-B4EF-E582E23A699D}" destId="{223C5207-4FA2-4A6C-8F43-20BD55767C99}" srcOrd="0" destOrd="0" presId="urn:microsoft.com/office/officeart/2017/3/layout/DropPinTimeline"/>
    <dgm:cxn modelId="{188F4658-3140-4143-ACBD-C5781A47762A}" type="presOf" srcId="{05A24E01-5535-46B9-A9A1-A9A07E639A88}" destId="{6E9F3C9B-13CA-43A8-8836-0B2B41D07DEF}" srcOrd="0" destOrd="0" presId="urn:microsoft.com/office/officeart/2017/3/layout/DropPinTimeline"/>
    <dgm:cxn modelId="{9DF5BB8E-87FC-4266-85E7-5BF52CAF0745}" type="presOf" srcId="{8B9AF88A-E1F7-4D3A-905F-87228D6A8655}" destId="{3FA5D5AE-9CAE-4D19-9765-BCEE62095312}" srcOrd="0" destOrd="0" presId="urn:microsoft.com/office/officeart/2017/3/layout/DropPinTimeline"/>
    <dgm:cxn modelId="{AD7D29A6-D29B-4ACC-B611-538C1BC6ACEE}" type="presOf" srcId="{9A875394-CA1E-4432-AEEB-9054FCFF5E0E}" destId="{D2143A46-815A-49BF-9455-C0385022444F}" srcOrd="0" destOrd="0" presId="urn:microsoft.com/office/officeart/2017/3/layout/DropPinTimeline"/>
    <dgm:cxn modelId="{A824B9A6-D203-42B7-965E-FA1C251074A2}" type="presOf" srcId="{FA8F44BD-C8C7-462C-9756-1EC498E86842}" destId="{2D6C7916-1130-46A8-833B-A6278CBD2192}" srcOrd="0" destOrd="0" presId="urn:microsoft.com/office/officeart/2017/3/layout/DropPinTimeline"/>
    <dgm:cxn modelId="{7E4A51A8-087D-494F-BB23-BA5D31E75DBE}" srcId="{05A24E01-5535-46B9-A9A1-A9A07E639A88}" destId="{37E02933-99D1-47A4-A892-551DC77EBABC}" srcOrd="7" destOrd="0" parTransId="{EDF75D30-377E-4D0D-AA47-CDC6BB0CEBA0}" sibTransId="{E69BDFFD-F424-4CA7-ABCC-6FBD3182041B}"/>
    <dgm:cxn modelId="{B7A6E6BE-0E67-4189-8C70-EB5E22574685}" type="presOf" srcId="{D4B50DF0-705B-4D05-978A-6E027B68BC00}" destId="{DD557D44-9CC8-41E9-899F-803F4BD74D63}" srcOrd="0" destOrd="0" presId="urn:microsoft.com/office/officeart/2017/3/layout/DropPinTimeline"/>
    <dgm:cxn modelId="{06AADAC6-06C6-4DA8-92E9-8B6BCCBAEC92}" type="presOf" srcId="{6471A690-6303-4BB5-9D26-24B580592B99}" destId="{390D822D-D5D2-4C27-AE85-8A5D0F90F7F1}" srcOrd="0" destOrd="0" presId="urn:microsoft.com/office/officeart/2017/3/layout/DropPinTimeline"/>
    <dgm:cxn modelId="{1F40B4CE-3A0A-4C31-AC5B-DC1F2263EB05}" type="presOf" srcId="{579089A8-5362-4BA4-9163-D19228C1808F}" destId="{B5F3F650-2E42-488A-AD4F-C4BD47D19A84}" srcOrd="0" destOrd="0" presId="urn:microsoft.com/office/officeart/2017/3/layout/DropPinTimeline"/>
    <dgm:cxn modelId="{7B405FCF-59DE-40B4-A6B8-4E7B5CBAF8C1}" type="presOf" srcId="{8BAB5E6F-A65E-41DB-A296-0818B0E49F7C}" destId="{7C1E6B4A-59F7-4018-A403-E1CCAEE78BA1}" srcOrd="0" destOrd="0" presId="urn:microsoft.com/office/officeart/2017/3/layout/DropPinTimeline"/>
    <dgm:cxn modelId="{9BEB08D5-474D-48B0-AA4D-FA2CB06B064A}" srcId="{05A24E01-5535-46B9-A9A1-A9A07E639A88}" destId="{D4B50DF0-705B-4D05-978A-6E027B68BC00}" srcOrd="5" destOrd="0" parTransId="{9887FE94-6AB2-4599-86CC-5357667F37F0}" sibTransId="{B1CE5788-10E0-4687-A0AD-C41DE480F3D2}"/>
    <dgm:cxn modelId="{72C4D6D9-419A-42C1-A76D-84599F65BB08}" srcId="{05A24E01-5535-46B9-A9A1-A9A07E639A88}" destId="{D05E1923-5021-40F7-B4EF-E582E23A699D}" srcOrd="1" destOrd="0" parTransId="{FD6C5CD2-9CED-4BE6-89CD-A5A5CCE63B3E}" sibTransId="{F020958C-EF86-4274-85F9-318F2792F7B6}"/>
    <dgm:cxn modelId="{91736BE5-DC24-40F8-81F1-E83F6A2C4F3B}" srcId="{05A24E01-5535-46B9-A9A1-A9A07E639A88}" destId="{6471A690-6303-4BB5-9D26-24B580592B99}" srcOrd="6" destOrd="0" parTransId="{7DDD2DA8-84ED-4F29-8CFF-5A4120CD59C6}" sibTransId="{E12612E8-13D1-40E0-8329-893CF470A92C}"/>
    <dgm:cxn modelId="{0E631DE6-69B4-44E4-BE67-64F36D5B557D}" type="presOf" srcId="{332BC85C-1CF3-4F8F-ACB7-5B6D53744AE1}" destId="{08CB2D5A-F46A-4E0E-9575-15F31D04AAC6}" srcOrd="0" destOrd="0" presId="urn:microsoft.com/office/officeart/2017/3/layout/DropPinTimeline"/>
    <dgm:cxn modelId="{E1474FF3-8E3C-4B30-985C-CE88BA0FE324}" srcId="{05A24E01-5535-46B9-A9A1-A9A07E639A88}" destId="{8B9AF88A-E1F7-4D3A-905F-87228D6A8655}" srcOrd="4" destOrd="0" parTransId="{933A8FED-7B84-4ED0-B6AA-2EE26A89B8EA}" sibTransId="{F11DD6EC-352C-4A0E-84AA-FEBE2F06BCF9}"/>
    <dgm:cxn modelId="{52A0B663-5587-47DF-96F2-0B9B7F36E680}" type="presParOf" srcId="{6E9F3C9B-13CA-43A8-8836-0B2B41D07DEF}" destId="{E8AACCBB-6709-4071-B389-3BB226B3A586}" srcOrd="0" destOrd="0" presId="urn:microsoft.com/office/officeart/2017/3/layout/DropPinTimeline"/>
    <dgm:cxn modelId="{ACBEA1D3-C1D8-4D63-B9A2-FD272DFDF5C9}" type="presParOf" srcId="{6E9F3C9B-13CA-43A8-8836-0B2B41D07DEF}" destId="{E6F74CED-5217-4282-85F1-1C12DC84731C}" srcOrd="1" destOrd="0" presId="urn:microsoft.com/office/officeart/2017/3/layout/DropPinTimeline"/>
    <dgm:cxn modelId="{B0494057-72C1-499E-BC47-86B7F8849E09}" type="presParOf" srcId="{E6F74CED-5217-4282-85F1-1C12DC84731C}" destId="{AC377099-4DAE-451C-ADE9-98036E2679B5}" srcOrd="0" destOrd="0" presId="urn:microsoft.com/office/officeart/2017/3/layout/DropPinTimeline"/>
    <dgm:cxn modelId="{6BD3B918-8D4A-495B-A687-D778B3A50D62}" type="presParOf" srcId="{AC377099-4DAE-451C-ADE9-98036E2679B5}" destId="{B6C94ECD-6415-4250-B4AD-F67BF5BECFB8}" srcOrd="0" destOrd="0" presId="urn:microsoft.com/office/officeart/2017/3/layout/DropPinTimeline"/>
    <dgm:cxn modelId="{E140F138-A9C7-44E7-A2A8-70735EC173C0}" type="presParOf" srcId="{AC377099-4DAE-451C-ADE9-98036E2679B5}" destId="{0E99BB09-1B86-4308-A570-3981E6DD3A06}" srcOrd="1" destOrd="0" presId="urn:microsoft.com/office/officeart/2017/3/layout/DropPinTimeline"/>
    <dgm:cxn modelId="{E45A9DD3-C08D-47BC-BF25-ED80EC17E02A}" type="presParOf" srcId="{0E99BB09-1B86-4308-A570-3981E6DD3A06}" destId="{0ED6E8D6-BD44-4400-BC14-1BC75CB979A3}" srcOrd="0" destOrd="0" presId="urn:microsoft.com/office/officeart/2017/3/layout/DropPinTimeline"/>
    <dgm:cxn modelId="{5D6F5566-2CED-44AF-965E-695191261D8C}" type="presParOf" srcId="{0E99BB09-1B86-4308-A570-3981E6DD3A06}" destId="{5B7FC7CF-F58D-48D5-8BCC-38D6EE87890B}" srcOrd="1" destOrd="0" presId="urn:microsoft.com/office/officeart/2017/3/layout/DropPinTimeline"/>
    <dgm:cxn modelId="{BDACE678-7E23-40DA-A166-8D1E593A6D1F}" type="presParOf" srcId="{AC377099-4DAE-451C-ADE9-98036E2679B5}" destId="{D2143A46-815A-49BF-9455-C0385022444F}" srcOrd="2" destOrd="0" presId="urn:microsoft.com/office/officeart/2017/3/layout/DropPinTimeline"/>
    <dgm:cxn modelId="{134F8339-EB55-44F5-88F9-18C7E27BF101}" type="presParOf" srcId="{AC377099-4DAE-451C-ADE9-98036E2679B5}" destId="{8E3FB235-DF38-476B-9A0E-B1E583D50944}" srcOrd="3" destOrd="0" presId="urn:microsoft.com/office/officeart/2017/3/layout/DropPinTimeline"/>
    <dgm:cxn modelId="{D8F564D1-AC6F-4B03-85E4-F0C70BC87EA9}" type="presParOf" srcId="{AC377099-4DAE-451C-ADE9-98036E2679B5}" destId="{9AA05CE5-209F-4AD9-BE2C-2A69F76DA8F4}" srcOrd="4" destOrd="0" presId="urn:microsoft.com/office/officeart/2017/3/layout/DropPinTimeline"/>
    <dgm:cxn modelId="{05CEBDE0-1D78-449C-BD59-4D02039D6B82}" type="presParOf" srcId="{AC377099-4DAE-451C-ADE9-98036E2679B5}" destId="{17350C28-DA10-4F3B-9FA2-0FE7C12A4ABE}" srcOrd="5" destOrd="0" presId="urn:microsoft.com/office/officeart/2017/3/layout/DropPinTimeline"/>
    <dgm:cxn modelId="{2401CD77-3A31-465B-943A-8367664C43BF}" type="presParOf" srcId="{E6F74CED-5217-4282-85F1-1C12DC84731C}" destId="{6DA7B85E-9DC6-4F3B-A2BF-09CDEEDB43BC}" srcOrd="1" destOrd="0" presId="urn:microsoft.com/office/officeart/2017/3/layout/DropPinTimeline"/>
    <dgm:cxn modelId="{192E7FEF-0B92-4869-A750-8D0208FD784D}" type="presParOf" srcId="{E6F74CED-5217-4282-85F1-1C12DC84731C}" destId="{CF519A69-9940-494F-8406-D0D876E3CD26}" srcOrd="2" destOrd="0" presId="urn:microsoft.com/office/officeart/2017/3/layout/DropPinTimeline"/>
    <dgm:cxn modelId="{5819DF87-782C-4EC5-BDD2-54F783E05A6B}" type="presParOf" srcId="{CF519A69-9940-494F-8406-D0D876E3CD26}" destId="{714429FF-AAA3-4358-8C5F-1A7F29AA2B7B}" srcOrd="0" destOrd="0" presId="urn:microsoft.com/office/officeart/2017/3/layout/DropPinTimeline"/>
    <dgm:cxn modelId="{A0E159BB-73E2-4A2D-B451-CC6515A0338A}" type="presParOf" srcId="{CF519A69-9940-494F-8406-D0D876E3CD26}" destId="{AB8B1E8E-162B-4E3E-9E31-BA5CFBD3ED9D}" srcOrd="1" destOrd="0" presId="urn:microsoft.com/office/officeart/2017/3/layout/DropPinTimeline"/>
    <dgm:cxn modelId="{53AF22B6-9834-414A-B8DF-0297C5E43D54}" type="presParOf" srcId="{AB8B1E8E-162B-4E3E-9E31-BA5CFBD3ED9D}" destId="{358CAA11-0A87-4861-8B4E-913B1EAD1334}" srcOrd="0" destOrd="0" presId="urn:microsoft.com/office/officeart/2017/3/layout/DropPinTimeline"/>
    <dgm:cxn modelId="{6CFB66F0-5BFF-4C95-997E-365164785C33}" type="presParOf" srcId="{AB8B1E8E-162B-4E3E-9E31-BA5CFBD3ED9D}" destId="{B1A1A837-F261-404B-A808-B2F4154CE8A2}" srcOrd="1" destOrd="0" presId="urn:microsoft.com/office/officeart/2017/3/layout/DropPinTimeline"/>
    <dgm:cxn modelId="{39CECBF0-8849-4EBF-AEDA-5C23C4C725A9}" type="presParOf" srcId="{CF519A69-9940-494F-8406-D0D876E3CD26}" destId="{B5F3F650-2E42-488A-AD4F-C4BD47D19A84}" srcOrd="2" destOrd="0" presId="urn:microsoft.com/office/officeart/2017/3/layout/DropPinTimeline"/>
    <dgm:cxn modelId="{CE214A9C-23E2-4AD7-918D-60FFCB310574}" type="presParOf" srcId="{CF519A69-9940-494F-8406-D0D876E3CD26}" destId="{223C5207-4FA2-4A6C-8F43-20BD55767C99}" srcOrd="3" destOrd="0" presId="urn:microsoft.com/office/officeart/2017/3/layout/DropPinTimeline"/>
    <dgm:cxn modelId="{E56C2ECC-3167-4B3E-BD15-A54537250000}" type="presParOf" srcId="{CF519A69-9940-494F-8406-D0D876E3CD26}" destId="{4FE5EB5D-4CEF-4D0D-9394-0534E61844BE}" srcOrd="4" destOrd="0" presId="urn:microsoft.com/office/officeart/2017/3/layout/DropPinTimeline"/>
    <dgm:cxn modelId="{A979BCDE-6E9E-42B9-820C-5A43D4E65EE3}" type="presParOf" srcId="{CF519A69-9940-494F-8406-D0D876E3CD26}" destId="{EC869059-0AEC-4D98-8C46-CB603A342C72}" srcOrd="5" destOrd="0" presId="urn:microsoft.com/office/officeart/2017/3/layout/DropPinTimeline"/>
    <dgm:cxn modelId="{F5585F6E-AAC1-4B30-AB0D-48FD2CF38822}" type="presParOf" srcId="{E6F74CED-5217-4282-85F1-1C12DC84731C}" destId="{408BA715-9739-461D-BFDE-88EDAE355E60}" srcOrd="3" destOrd="0" presId="urn:microsoft.com/office/officeart/2017/3/layout/DropPinTimeline"/>
    <dgm:cxn modelId="{CDE6E3EA-DA81-4715-8034-E0DDF9DF4BAC}" type="presParOf" srcId="{E6F74CED-5217-4282-85F1-1C12DC84731C}" destId="{D512C7F9-87A6-4BA9-AFAC-03FF1578D945}" srcOrd="4" destOrd="0" presId="urn:microsoft.com/office/officeart/2017/3/layout/DropPinTimeline"/>
    <dgm:cxn modelId="{738036A7-6669-4539-8753-DD968B2CEF5D}" type="presParOf" srcId="{D512C7F9-87A6-4BA9-AFAC-03FF1578D945}" destId="{152AD014-AFD0-4700-A468-4D562874339A}" srcOrd="0" destOrd="0" presId="urn:microsoft.com/office/officeart/2017/3/layout/DropPinTimeline"/>
    <dgm:cxn modelId="{2D7D257A-4762-459C-B6B4-9790B4EB5876}" type="presParOf" srcId="{D512C7F9-87A6-4BA9-AFAC-03FF1578D945}" destId="{6CE2C4D8-4380-442D-A6C2-0B468BF3C74C}" srcOrd="1" destOrd="0" presId="urn:microsoft.com/office/officeart/2017/3/layout/DropPinTimeline"/>
    <dgm:cxn modelId="{0BE10D7C-B28D-49D5-B23A-EE768EE1D68B}" type="presParOf" srcId="{6CE2C4D8-4380-442D-A6C2-0B468BF3C74C}" destId="{72C82E90-F103-439C-8371-CFFB0927B9DE}" srcOrd="0" destOrd="0" presId="urn:microsoft.com/office/officeart/2017/3/layout/DropPinTimeline"/>
    <dgm:cxn modelId="{E21ACDBB-95E1-410A-9321-D52B4E665D7B}" type="presParOf" srcId="{6CE2C4D8-4380-442D-A6C2-0B468BF3C74C}" destId="{5D519322-C1DD-47AE-92C0-13575134BC76}" srcOrd="1" destOrd="0" presId="urn:microsoft.com/office/officeart/2017/3/layout/DropPinTimeline"/>
    <dgm:cxn modelId="{5859F11A-9802-48E3-A663-279E5868EBF2}" type="presParOf" srcId="{D512C7F9-87A6-4BA9-AFAC-03FF1578D945}" destId="{96DDA0FE-83E2-423C-9F13-58A61EB68487}" srcOrd="2" destOrd="0" presId="urn:microsoft.com/office/officeart/2017/3/layout/DropPinTimeline"/>
    <dgm:cxn modelId="{D80DCF6E-E21A-43E6-B4C2-D36DA02CBC54}" type="presParOf" srcId="{D512C7F9-87A6-4BA9-AFAC-03FF1578D945}" destId="{2D6C7916-1130-46A8-833B-A6278CBD2192}" srcOrd="3" destOrd="0" presId="urn:microsoft.com/office/officeart/2017/3/layout/DropPinTimeline"/>
    <dgm:cxn modelId="{275FF415-27A9-44D8-9080-F9F142C51F7D}" type="presParOf" srcId="{D512C7F9-87A6-4BA9-AFAC-03FF1578D945}" destId="{4D953791-5C2F-4A75-A8F4-6ED7EAB5E015}" srcOrd="4" destOrd="0" presId="urn:microsoft.com/office/officeart/2017/3/layout/DropPinTimeline"/>
    <dgm:cxn modelId="{1014DAE6-3FC3-48D9-A629-0820AE98E35D}" type="presParOf" srcId="{D512C7F9-87A6-4BA9-AFAC-03FF1578D945}" destId="{22A72E40-4DCC-4F48-AADD-29738FD37A2C}" srcOrd="5" destOrd="0" presId="urn:microsoft.com/office/officeart/2017/3/layout/DropPinTimeline"/>
    <dgm:cxn modelId="{9D037D40-8FB9-49B0-9BFE-414A3FCAA3C6}" type="presParOf" srcId="{E6F74CED-5217-4282-85F1-1C12DC84731C}" destId="{E168BB9F-20D9-474F-9E39-4872B40634C6}" srcOrd="5" destOrd="0" presId="urn:microsoft.com/office/officeart/2017/3/layout/DropPinTimeline"/>
    <dgm:cxn modelId="{C20AC21F-F14C-473D-913B-4F369E10BD44}" type="presParOf" srcId="{E6F74CED-5217-4282-85F1-1C12DC84731C}" destId="{A62622B1-7EF4-49B6-9AC7-B54F0E2A0C74}" srcOrd="6" destOrd="0" presId="urn:microsoft.com/office/officeart/2017/3/layout/DropPinTimeline"/>
    <dgm:cxn modelId="{1EA6BD88-910E-43FE-A9EA-E0AD6868AB46}" type="presParOf" srcId="{A62622B1-7EF4-49B6-9AC7-B54F0E2A0C74}" destId="{14282312-87CB-41BB-A02D-C594BBEF33C7}" srcOrd="0" destOrd="0" presId="urn:microsoft.com/office/officeart/2017/3/layout/DropPinTimeline"/>
    <dgm:cxn modelId="{8B228C3D-5012-454A-B5ED-9D91CC635FC5}" type="presParOf" srcId="{A62622B1-7EF4-49B6-9AC7-B54F0E2A0C74}" destId="{D554C1A5-AF8E-41FC-A779-25BD6B11F91F}" srcOrd="1" destOrd="0" presId="urn:microsoft.com/office/officeart/2017/3/layout/DropPinTimeline"/>
    <dgm:cxn modelId="{A74633AE-6743-40D3-85E3-610D579B9A1E}" type="presParOf" srcId="{D554C1A5-AF8E-41FC-A779-25BD6B11F91F}" destId="{17331DD9-74CF-4A3A-86BA-F4B9DBEAB944}" srcOrd="0" destOrd="0" presId="urn:microsoft.com/office/officeart/2017/3/layout/DropPinTimeline"/>
    <dgm:cxn modelId="{7CD81A56-C62F-467B-880F-9069FFE0601D}" type="presParOf" srcId="{D554C1A5-AF8E-41FC-A779-25BD6B11F91F}" destId="{515AAB83-BD07-4B9E-9A3B-858C0B126F9C}" srcOrd="1" destOrd="0" presId="urn:microsoft.com/office/officeart/2017/3/layout/DropPinTimeline"/>
    <dgm:cxn modelId="{12D2183A-B693-4F67-8AE7-ECC562CDBD19}" type="presParOf" srcId="{A62622B1-7EF4-49B6-9AC7-B54F0E2A0C74}" destId="{08CB2D5A-F46A-4E0E-9575-15F31D04AAC6}" srcOrd="2" destOrd="0" presId="urn:microsoft.com/office/officeart/2017/3/layout/DropPinTimeline"/>
    <dgm:cxn modelId="{6DEEC8C7-DFC9-4F36-895C-6849DD240C0C}" type="presParOf" srcId="{A62622B1-7EF4-49B6-9AC7-B54F0E2A0C74}" destId="{7C1E6B4A-59F7-4018-A403-E1CCAEE78BA1}" srcOrd="3" destOrd="0" presId="urn:microsoft.com/office/officeart/2017/3/layout/DropPinTimeline"/>
    <dgm:cxn modelId="{767B8D3D-6505-460A-815A-F8A756C98F42}" type="presParOf" srcId="{A62622B1-7EF4-49B6-9AC7-B54F0E2A0C74}" destId="{A03C5372-D306-43AC-B406-6F8183849431}" srcOrd="4" destOrd="0" presId="urn:microsoft.com/office/officeart/2017/3/layout/DropPinTimeline"/>
    <dgm:cxn modelId="{365361E4-C230-4B6B-968B-D9FB5A26E97A}" type="presParOf" srcId="{A62622B1-7EF4-49B6-9AC7-B54F0E2A0C74}" destId="{90926F0B-05E0-48AF-9C69-5C494731F877}" srcOrd="5" destOrd="0" presId="urn:microsoft.com/office/officeart/2017/3/layout/DropPinTimeline"/>
    <dgm:cxn modelId="{36585D1E-A89B-466D-A8E2-107467FCCF1B}" type="presParOf" srcId="{E6F74CED-5217-4282-85F1-1C12DC84731C}" destId="{9EA695E3-93D5-405B-8AF6-0B8537A964FD}" srcOrd="7" destOrd="0" presId="urn:microsoft.com/office/officeart/2017/3/layout/DropPinTimeline"/>
    <dgm:cxn modelId="{CE600EEF-CD79-4491-AA10-AC8E59C03893}" type="presParOf" srcId="{E6F74CED-5217-4282-85F1-1C12DC84731C}" destId="{05956D37-804F-419D-9E8C-30D41D06DC3E}" srcOrd="8" destOrd="0" presId="urn:microsoft.com/office/officeart/2017/3/layout/DropPinTimeline"/>
    <dgm:cxn modelId="{2E73FC87-5524-4C4A-B687-690BAA965733}" type="presParOf" srcId="{05956D37-804F-419D-9E8C-30D41D06DC3E}" destId="{58B7B786-A0AD-4662-8D54-C5C572D2C32C}" srcOrd="0" destOrd="0" presId="urn:microsoft.com/office/officeart/2017/3/layout/DropPinTimeline"/>
    <dgm:cxn modelId="{39E2136E-46C3-40A8-B785-4DE0BE636D3C}" type="presParOf" srcId="{05956D37-804F-419D-9E8C-30D41D06DC3E}" destId="{E4704426-333D-4092-A035-BBC55DB8579D}" srcOrd="1" destOrd="0" presId="urn:microsoft.com/office/officeart/2017/3/layout/DropPinTimeline"/>
    <dgm:cxn modelId="{DB43B1FB-B837-408A-82B5-DB5CE5F0DA27}" type="presParOf" srcId="{E4704426-333D-4092-A035-BBC55DB8579D}" destId="{A55439AF-6893-479D-8B57-31FBC13C553F}" srcOrd="0" destOrd="0" presId="urn:microsoft.com/office/officeart/2017/3/layout/DropPinTimeline"/>
    <dgm:cxn modelId="{F5F700B5-2E6D-4312-8794-34C883CA825E}" type="presParOf" srcId="{E4704426-333D-4092-A035-BBC55DB8579D}" destId="{A22B1C16-7FF0-4DBE-B32E-E43FEB1E2EAC}" srcOrd="1" destOrd="0" presId="urn:microsoft.com/office/officeart/2017/3/layout/DropPinTimeline"/>
    <dgm:cxn modelId="{68D6DE28-A2E5-47CC-82E8-AD606374E3FC}" type="presParOf" srcId="{05956D37-804F-419D-9E8C-30D41D06DC3E}" destId="{1B55AA6D-649D-4145-93EB-08B866A4D4E5}" srcOrd="2" destOrd="0" presId="urn:microsoft.com/office/officeart/2017/3/layout/DropPinTimeline"/>
    <dgm:cxn modelId="{BDF0986E-4291-4DFD-BB42-FF8042D2BFBA}" type="presParOf" srcId="{05956D37-804F-419D-9E8C-30D41D06DC3E}" destId="{3FA5D5AE-9CAE-4D19-9765-BCEE62095312}" srcOrd="3" destOrd="0" presId="urn:microsoft.com/office/officeart/2017/3/layout/DropPinTimeline"/>
    <dgm:cxn modelId="{CAE429F1-8BCA-4D1E-9CE1-02A757CD421E}" type="presParOf" srcId="{05956D37-804F-419D-9E8C-30D41D06DC3E}" destId="{FE6CA7EB-68EC-4E76-9051-08C4CF370101}" srcOrd="4" destOrd="0" presId="urn:microsoft.com/office/officeart/2017/3/layout/DropPinTimeline"/>
    <dgm:cxn modelId="{B5F228D1-3B29-4AB6-9324-60674254F3A5}" type="presParOf" srcId="{05956D37-804F-419D-9E8C-30D41D06DC3E}" destId="{070CED43-982E-487C-9CC2-CFAEABD4D2D8}" srcOrd="5" destOrd="0" presId="urn:microsoft.com/office/officeart/2017/3/layout/DropPinTimeline"/>
    <dgm:cxn modelId="{10EAAE25-EB6D-4972-8DC2-77EE3ABB52AE}" type="presParOf" srcId="{E6F74CED-5217-4282-85F1-1C12DC84731C}" destId="{FDBD1F38-1347-42A6-A599-07E23E721301}" srcOrd="9" destOrd="0" presId="urn:microsoft.com/office/officeart/2017/3/layout/DropPinTimeline"/>
    <dgm:cxn modelId="{25E42F5A-716B-40C7-880B-C440F0D0AFCB}" type="presParOf" srcId="{E6F74CED-5217-4282-85F1-1C12DC84731C}" destId="{90A0035B-5D26-4F50-89DC-6601432CC023}" srcOrd="10" destOrd="0" presId="urn:microsoft.com/office/officeart/2017/3/layout/DropPinTimeline"/>
    <dgm:cxn modelId="{AC568B51-13D0-41F6-97BA-574465597157}" type="presParOf" srcId="{90A0035B-5D26-4F50-89DC-6601432CC023}" destId="{AC4AA757-1807-4042-A776-8B3EA9B12500}" srcOrd="0" destOrd="0" presId="urn:microsoft.com/office/officeart/2017/3/layout/DropPinTimeline"/>
    <dgm:cxn modelId="{79C5B111-F02C-4D7B-855A-973E2A37149E}" type="presParOf" srcId="{90A0035B-5D26-4F50-89DC-6601432CC023}" destId="{F084C51C-20BD-49D7-9D1A-29C1EE2F1B6A}" srcOrd="1" destOrd="0" presId="urn:microsoft.com/office/officeart/2017/3/layout/DropPinTimeline"/>
    <dgm:cxn modelId="{84B3F20E-99F0-4D3A-AE9E-5E66266AA5E6}" type="presParOf" srcId="{F084C51C-20BD-49D7-9D1A-29C1EE2F1B6A}" destId="{30524575-4BA6-43E4-8D65-77F8F0649ED5}" srcOrd="0" destOrd="0" presId="urn:microsoft.com/office/officeart/2017/3/layout/DropPinTimeline"/>
    <dgm:cxn modelId="{30BEA1B1-BEAC-4978-A4CE-96F59DD3748D}" type="presParOf" srcId="{F084C51C-20BD-49D7-9D1A-29C1EE2F1B6A}" destId="{B1655C82-7858-433C-B9CB-25E96F6DB7B2}" srcOrd="1" destOrd="0" presId="urn:microsoft.com/office/officeart/2017/3/layout/DropPinTimeline"/>
    <dgm:cxn modelId="{2AEB50AE-78D7-4671-9DB8-0E5476D8BF43}" type="presParOf" srcId="{90A0035B-5D26-4F50-89DC-6601432CC023}" destId="{42A814CA-FB75-45A7-B05F-EDE79E095401}" srcOrd="2" destOrd="0" presId="urn:microsoft.com/office/officeart/2017/3/layout/DropPinTimeline"/>
    <dgm:cxn modelId="{8DF4B135-2758-488E-84E0-B7E9DE071819}" type="presParOf" srcId="{90A0035B-5D26-4F50-89DC-6601432CC023}" destId="{DD557D44-9CC8-41E9-899F-803F4BD74D63}" srcOrd="3" destOrd="0" presId="urn:microsoft.com/office/officeart/2017/3/layout/DropPinTimeline"/>
    <dgm:cxn modelId="{DE9D5694-A0DF-48DA-87B1-B7BB104E0B71}" type="presParOf" srcId="{90A0035B-5D26-4F50-89DC-6601432CC023}" destId="{6F3FBF7E-B623-446A-A1B8-1CFEA6826E3A}" srcOrd="4" destOrd="0" presId="urn:microsoft.com/office/officeart/2017/3/layout/DropPinTimeline"/>
    <dgm:cxn modelId="{4EA85DB6-F10A-4B1B-B449-FEB73A6897CA}" type="presParOf" srcId="{90A0035B-5D26-4F50-89DC-6601432CC023}" destId="{E6597C82-FC26-41DD-82D9-0A50F4172C10}" srcOrd="5" destOrd="0" presId="urn:microsoft.com/office/officeart/2017/3/layout/DropPinTimeline"/>
    <dgm:cxn modelId="{7B963293-AB24-4D9B-831D-5F00A148A6B8}" type="presParOf" srcId="{E6F74CED-5217-4282-85F1-1C12DC84731C}" destId="{02E78AC1-2214-4063-9CAA-23E6DD54D25B}" srcOrd="11" destOrd="0" presId="urn:microsoft.com/office/officeart/2017/3/layout/DropPinTimeline"/>
    <dgm:cxn modelId="{70E75E66-E88E-42F9-9F0C-3FF367D89E9D}" type="presParOf" srcId="{E6F74CED-5217-4282-85F1-1C12DC84731C}" destId="{22C9D204-06A3-47FC-9CB6-C94EF9011142}" srcOrd="12" destOrd="0" presId="urn:microsoft.com/office/officeart/2017/3/layout/DropPinTimeline"/>
    <dgm:cxn modelId="{036B9C24-9A9F-4811-BFA1-18A0FA924109}" type="presParOf" srcId="{22C9D204-06A3-47FC-9CB6-C94EF9011142}" destId="{97B47521-C8C0-446E-8B22-A919DC47A006}" srcOrd="0" destOrd="0" presId="urn:microsoft.com/office/officeart/2017/3/layout/DropPinTimeline"/>
    <dgm:cxn modelId="{6F47A3EA-69F9-4635-863B-8720FA879C76}" type="presParOf" srcId="{22C9D204-06A3-47FC-9CB6-C94EF9011142}" destId="{81FF60D2-5081-4D65-B0FD-8ACF23ED3131}" srcOrd="1" destOrd="0" presId="urn:microsoft.com/office/officeart/2017/3/layout/DropPinTimeline"/>
    <dgm:cxn modelId="{3955A45F-C880-433C-80B1-686015C36835}" type="presParOf" srcId="{81FF60D2-5081-4D65-B0FD-8ACF23ED3131}" destId="{5AEEEBC9-B36C-45C7-98C0-23902475DD56}" srcOrd="0" destOrd="0" presId="urn:microsoft.com/office/officeart/2017/3/layout/DropPinTimeline"/>
    <dgm:cxn modelId="{FC88071D-A2E5-4619-87E3-FE0C4DA09CAC}" type="presParOf" srcId="{81FF60D2-5081-4D65-B0FD-8ACF23ED3131}" destId="{8932082E-EE00-4190-8D0F-17BBD5BF93AE}" srcOrd="1" destOrd="0" presId="urn:microsoft.com/office/officeart/2017/3/layout/DropPinTimeline"/>
    <dgm:cxn modelId="{1E46ACC7-433B-4DD4-80B5-A812FB23A9C2}" type="presParOf" srcId="{22C9D204-06A3-47FC-9CB6-C94EF9011142}" destId="{D3A2E1F5-50B8-4D92-AEC4-3A8D255D6D55}" srcOrd="2" destOrd="0" presId="urn:microsoft.com/office/officeart/2017/3/layout/DropPinTimeline"/>
    <dgm:cxn modelId="{A92A57F8-0FD8-416C-8FD5-3AAA07708DDA}" type="presParOf" srcId="{22C9D204-06A3-47FC-9CB6-C94EF9011142}" destId="{390D822D-D5D2-4C27-AE85-8A5D0F90F7F1}" srcOrd="3" destOrd="0" presId="urn:microsoft.com/office/officeart/2017/3/layout/DropPinTimeline"/>
    <dgm:cxn modelId="{8A909F51-2C42-402E-A0E8-CA096E21F884}" type="presParOf" srcId="{22C9D204-06A3-47FC-9CB6-C94EF9011142}" destId="{C3244A67-23C3-4DAB-B489-C651619768A8}" srcOrd="4" destOrd="0" presId="urn:microsoft.com/office/officeart/2017/3/layout/DropPinTimeline"/>
    <dgm:cxn modelId="{B8D5B502-50EF-4758-AD15-9E27513A3BA2}" type="presParOf" srcId="{22C9D204-06A3-47FC-9CB6-C94EF9011142}" destId="{12CA1C6B-A4AB-4B6B-BFE1-55460E828A65}" srcOrd="5" destOrd="0" presId="urn:microsoft.com/office/officeart/2017/3/layout/DropPinTimeline"/>
    <dgm:cxn modelId="{2E92A1E5-C5A4-47E2-8F6A-117274205D21}" type="presParOf" srcId="{E6F74CED-5217-4282-85F1-1C12DC84731C}" destId="{DD71A134-261B-4727-B9FD-3BC9BC69AD15}" srcOrd="13" destOrd="0" presId="urn:microsoft.com/office/officeart/2017/3/layout/DropPinTimeline"/>
    <dgm:cxn modelId="{82DB2F54-9BEE-4221-911A-9C5FE00EF8F0}" type="presParOf" srcId="{E6F74CED-5217-4282-85F1-1C12DC84731C}" destId="{B7852314-ADE2-4704-8DF3-C00F0C9308A2}" srcOrd="14" destOrd="0" presId="urn:microsoft.com/office/officeart/2017/3/layout/DropPinTimeline"/>
    <dgm:cxn modelId="{40E1A9DC-2014-4501-A2C8-049FC821D606}" type="presParOf" srcId="{B7852314-ADE2-4704-8DF3-C00F0C9308A2}" destId="{02F80301-C9FE-41DB-AF12-6B0CF703917A}" srcOrd="0" destOrd="0" presId="urn:microsoft.com/office/officeart/2017/3/layout/DropPinTimeline"/>
    <dgm:cxn modelId="{24B3391B-E7AE-4E5E-BFC5-7F0F73E56241}" type="presParOf" srcId="{B7852314-ADE2-4704-8DF3-C00F0C9308A2}" destId="{52292FE8-853C-4F2F-A68A-76BA1D0781C2}" srcOrd="1" destOrd="0" presId="urn:microsoft.com/office/officeart/2017/3/layout/DropPinTimeline"/>
    <dgm:cxn modelId="{A9645696-9420-400F-B989-E956451BB3BE}" type="presParOf" srcId="{52292FE8-853C-4F2F-A68A-76BA1D0781C2}" destId="{8BE0D9DF-0EF4-43AB-BD7F-514371CC9C41}" srcOrd="0" destOrd="0" presId="urn:microsoft.com/office/officeart/2017/3/layout/DropPinTimeline"/>
    <dgm:cxn modelId="{1E6D5D43-DBF6-4C5F-B7EA-3D89F2AFB106}" type="presParOf" srcId="{52292FE8-853C-4F2F-A68A-76BA1D0781C2}" destId="{7A26C8CD-4B4C-4B8D-B61C-5970A3C419AB}" srcOrd="1" destOrd="0" presId="urn:microsoft.com/office/officeart/2017/3/layout/DropPinTimeline"/>
    <dgm:cxn modelId="{ED9E17BE-7611-4F7B-BE3B-70AC4C107AD4}" type="presParOf" srcId="{B7852314-ADE2-4704-8DF3-C00F0C9308A2}" destId="{74FAA00F-E7AD-4966-A7ED-B4190CC923A2}" srcOrd="2" destOrd="0" presId="urn:microsoft.com/office/officeart/2017/3/layout/DropPinTimeline"/>
    <dgm:cxn modelId="{C8FF2AF6-9EB5-4A1D-AB83-C730A0E599CB}" type="presParOf" srcId="{B7852314-ADE2-4704-8DF3-C00F0C9308A2}" destId="{A8AC7BAE-6F64-49AE-A545-2920A460E1A7}" srcOrd="3" destOrd="0" presId="urn:microsoft.com/office/officeart/2017/3/layout/DropPinTimeline"/>
    <dgm:cxn modelId="{F2F1D79E-E201-487A-95B5-F129A6147BB1}" type="presParOf" srcId="{B7852314-ADE2-4704-8DF3-C00F0C9308A2}" destId="{02056A19-85D8-4372-B0ED-D1810FEFFCB9}" srcOrd="4" destOrd="0" presId="urn:microsoft.com/office/officeart/2017/3/layout/DropPinTimeline"/>
    <dgm:cxn modelId="{E3FCA58E-A650-4851-AF59-8B0411408982}" type="presParOf" srcId="{B7852314-ADE2-4704-8DF3-C00F0C9308A2}" destId="{73C17F6B-46AC-4CA1-AF01-20977AA3F39C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AACCBB-6709-4071-B389-3BB226B3A586}">
      <dsp:nvSpPr>
        <dsp:cNvPr id="0" name=""/>
        <dsp:cNvSpPr/>
      </dsp:nvSpPr>
      <dsp:spPr>
        <a:xfrm>
          <a:off x="0" y="2181504"/>
          <a:ext cx="9779182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D6E8D6-BD44-4400-BC14-1BC75CB979A3}">
      <dsp:nvSpPr>
        <dsp:cNvPr id="0" name=""/>
        <dsp:cNvSpPr/>
      </dsp:nvSpPr>
      <dsp:spPr>
        <a:xfrm rot="8100000">
          <a:off x="263163" y="576275"/>
          <a:ext cx="309069" cy="309069"/>
        </a:xfrm>
        <a:prstGeom prst="teardrop">
          <a:avLst>
            <a:gd name="adj" fmla="val 115000"/>
          </a:avLst>
        </a:prstGeom>
        <a:solidFill>
          <a:schemeClr val="accent2"/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7FC7CF-F58D-48D5-8BCC-38D6EE87890B}">
      <dsp:nvSpPr>
        <dsp:cNvPr id="0" name=""/>
        <dsp:cNvSpPr/>
      </dsp:nvSpPr>
      <dsp:spPr>
        <a:xfrm>
          <a:off x="297498" y="610610"/>
          <a:ext cx="240399" cy="240399"/>
        </a:xfrm>
        <a:prstGeom prst="ellipse">
          <a:avLst/>
        </a:prstGeom>
        <a:solidFill>
          <a:schemeClr val="accent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143A46-815A-49BF-9455-C0385022444F}">
      <dsp:nvSpPr>
        <dsp:cNvPr id="0" name=""/>
        <dsp:cNvSpPr/>
      </dsp:nvSpPr>
      <dsp:spPr>
        <a:xfrm rot="10800000" flipV="1">
          <a:off x="957120" y="572698"/>
          <a:ext cx="1101384" cy="20614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3500" rIns="63500" bIns="95250" numCol="1" spcCol="1270" rtlCol="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b="0" kern="1200" noProof="0" dirty="0">
            <a:solidFill>
              <a:schemeClr val="bg1"/>
            </a:solidFill>
            <a:latin typeface="Tenorite" pitchFamily="2" charset="0"/>
          </a:endParaRPr>
        </a:p>
      </dsp:txBody>
      <dsp:txXfrm rot="-10800000">
        <a:off x="957120" y="572698"/>
        <a:ext cx="1101384" cy="2061425"/>
      </dsp:txXfrm>
    </dsp:sp>
    <dsp:sp modelId="{8E3FB235-DF38-476B-9A0E-B1E583D50944}">
      <dsp:nvSpPr>
        <dsp:cNvPr id="0" name=""/>
        <dsp:cNvSpPr/>
      </dsp:nvSpPr>
      <dsp:spPr>
        <a:xfrm rot="10800000" flipV="1">
          <a:off x="957120" y="368667"/>
          <a:ext cx="1101384" cy="724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2550" bIns="0" numCol="1" spcCol="1270" rtlCol="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GB" sz="1300" b="1" kern="1200" noProof="0">
            <a:solidFill>
              <a:schemeClr val="bg1"/>
            </a:solidFill>
            <a:latin typeface="Tenorite" pitchFamily="2" charset="0"/>
          </a:endParaRP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GB" sz="1300" b="1" kern="1200" noProof="0">
            <a:solidFill>
              <a:schemeClr val="bg1"/>
            </a:solidFill>
            <a:latin typeface="Tenorite" pitchFamily="2" charset="0"/>
          </a:endParaRP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300" b="1" kern="1200" noProof="0">
              <a:solidFill>
                <a:schemeClr val="bg1"/>
              </a:solidFill>
              <a:latin typeface="Tenorite" pitchFamily="2" charset="0"/>
            </a:rPr>
            <a:t>Age Verification Algorithms
Develop robust algorithms to accurately verify the age and identity of underage users.</a:t>
          </a:r>
          <a:endParaRPr lang="en-GB" sz="1300" b="1" kern="1200" noProof="0" dirty="0">
            <a:solidFill>
              <a:schemeClr val="bg1"/>
            </a:solidFill>
            <a:latin typeface="Tenorite" pitchFamily="2" charset="0"/>
          </a:endParaRPr>
        </a:p>
      </dsp:txBody>
      <dsp:txXfrm rot="-10800000">
        <a:off x="957120" y="368667"/>
        <a:ext cx="1101384" cy="724284"/>
      </dsp:txXfrm>
    </dsp:sp>
    <dsp:sp modelId="{9AA05CE5-209F-4AD9-BE2C-2A69F76DA8F4}">
      <dsp:nvSpPr>
        <dsp:cNvPr id="0" name=""/>
        <dsp:cNvSpPr/>
      </dsp:nvSpPr>
      <dsp:spPr>
        <a:xfrm>
          <a:off x="417698" y="957686"/>
          <a:ext cx="0" cy="1291450"/>
        </a:xfrm>
        <a:prstGeom prst="line">
          <a:avLst/>
        </a:prstGeom>
        <a:noFill/>
        <a:ln w="12700" cap="flat" cmpd="sng" algn="ctr">
          <a:solidFill>
            <a:schemeClr val="accent2"/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C94ECD-6415-4250-B4AD-F67BF5BECFB8}">
      <dsp:nvSpPr>
        <dsp:cNvPr id="0" name=""/>
        <dsp:cNvSpPr/>
      </dsp:nvSpPr>
      <dsp:spPr>
        <a:xfrm>
          <a:off x="386691" y="2208299"/>
          <a:ext cx="78676" cy="81675"/>
        </a:xfrm>
        <a:prstGeom prst="ellipse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8CAA11-0A87-4861-8B4E-913B1EAD1334}">
      <dsp:nvSpPr>
        <dsp:cNvPr id="0" name=""/>
        <dsp:cNvSpPr/>
      </dsp:nvSpPr>
      <dsp:spPr>
        <a:xfrm rot="18900000">
          <a:off x="1337409" y="2684017"/>
          <a:ext cx="171578" cy="171578"/>
        </a:xfrm>
        <a:prstGeom prst="teardrop">
          <a:avLst>
            <a:gd name="adj" fmla="val 115000"/>
          </a:avLst>
        </a:prstGeom>
        <a:solidFill>
          <a:schemeClr val="accent2"/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-5714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1A837-F261-404B-A808-B2F4154CE8A2}">
      <dsp:nvSpPr>
        <dsp:cNvPr id="0" name=""/>
        <dsp:cNvSpPr/>
      </dsp:nvSpPr>
      <dsp:spPr>
        <a:xfrm>
          <a:off x="1302998" y="2649607"/>
          <a:ext cx="240399" cy="240399"/>
        </a:xfrm>
        <a:prstGeom prst="ellipse">
          <a:avLst/>
        </a:prstGeom>
        <a:solidFill>
          <a:schemeClr val="accent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F3F650-2E42-488A-AD4F-C4BD47D19A84}">
      <dsp:nvSpPr>
        <dsp:cNvPr id="0" name=""/>
        <dsp:cNvSpPr/>
      </dsp:nvSpPr>
      <dsp:spPr>
        <a:xfrm>
          <a:off x="1505830" y="1848051"/>
          <a:ext cx="1587057" cy="2070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0" rIns="0" bIns="152400" numCol="1" spcCol="1270" rtlCol="0" anchor="b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noProof="0">
              <a:solidFill>
                <a:schemeClr val="bg1"/>
              </a:solidFill>
              <a:latin typeface="Tenorite" pitchFamily="2" charset="0"/>
            </a:rPr>
            <a:t>Passport verification</a:t>
          </a:r>
          <a:endParaRPr lang="en-GB" sz="2400" b="0" kern="1200" noProof="0" dirty="0">
            <a:solidFill>
              <a:schemeClr val="bg1"/>
            </a:solidFill>
            <a:latin typeface="Tenorite" pitchFamily="2" charset="0"/>
          </a:endParaRPr>
        </a:p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b="0" kern="1200" noProof="0" dirty="0">
            <a:solidFill>
              <a:schemeClr val="bg1"/>
            </a:solidFill>
            <a:latin typeface="Tenorite" pitchFamily="2" charset="0"/>
          </a:endParaRPr>
        </a:p>
      </dsp:txBody>
      <dsp:txXfrm>
        <a:off x="1505830" y="1848051"/>
        <a:ext cx="1587057" cy="2070457"/>
      </dsp:txXfrm>
    </dsp:sp>
    <dsp:sp modelId="{223C5207-4FA2-4A6C-8F43-20BD55767C99}">
      <dsp:nvSpPr>
        <dsp:cNvPr id="0" name=""/>
        <dsp:cNvSpPr/>
      </dsp:nvSpPr>
      <dsp:spPr>
        <a:xfrm>
          <a:off x="1505830" y="2986182"/>
          <a:ext cx="1587057" cy="72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2550" bIns="0" numCol="1" spcCol="1270" rtlCol="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GB" sz="1300" b="1" kern="1200" noProof="0" dirty="0">
            <a:solidFill>
              <a:schemeClr val="bg1"/>
            </a:solidFill>
            <a:latin typeface="Tenorite" pitchFamily="2" charset="0"/>
          </a:endParaRPr>
        </a:p>
      </dsp:txBody>
      <dsp:txXfrm>
        <a:off x="1505830" y="2986182"/>
        <a:ext cx="1587057" cy="727457"/>
      </dsp:txXfrm>
    </dsp:sp>
    <dsp:sp modelId="{4FE5EB5D-4CEF-4D0D-9394-0534E61844BE}">
      <dsp:nvSpPr>
        <dsp:cNvPr id="0" name=""/>
        <dsp:cNvSpPr/>
      </dsp:nvSpPr>
      <dsp:spPr>
        <a:xfrm>
          <a:off x="1423198" y="1957867"/>
          <a:ext cx="0" cy="690615"/>
        </a:xfrm>
        <a:prstGeom prst="line">
          <a:avLst/>
        </a:prstGeom>
        <a:noFill/>
        <a:ln w="12700" cap="flat" cmpd="sng" algn="ctr">
          <a:solidFill>
            <a:schemeClr val="accent2"/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4429FF-AAA3-4358-8C5F-1A7F29AA2B7B}">
      <dsp:nvSpPr>
        <dsp:cNvPr id="0" name=""/>
        <dsp:cNvSpPr/>
      </dsp:nvSpPr>
      <dsp:spPr>
        <a:xfrm>
          <a:off x="1357967" y="1936029"/>
          <a:ext cx="147124" cy="43676"/>
        </a:xfrm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82E90-F103-439C-8371-CFFB0927B9DE}">
      <dsp:nvSpPr>
        <dsp:cNvPr id="0" name=""/>
        <dsp:cNvSpPr/>
      </dsp:nvSpPr>
      <dsp:spPr>
        <a:xfrm rot="8100000">
          <a:off x="2276185" y="508642"/>
          <a:ext cx="309069" cy="309069"/>
        </a:xfrm>
        <a:prstGeom prst="teardrop">
          <a:avLst>
            <a:gd name="adj" fmla="val 115000"/>
          </a:avLst>
        </a:prstGeom>
        <a:solidFill>
          <a:schemeClr val="accent2"/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-11429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519322-C1DD-47AE-92C0-13575134BC76}">
      <dsp:nvSpPr>
        <dsp:cNvPr id="0" name=""/>
        <dsp:cNvSpPr/>
      </dsp:nvSpPr>
      <dsp:spPr>
        <a:xfrm>
          <a:off x="2310520" y="542977"/>
          <a:ext cx="240399" cy="240399"/>
        </a:xfrm>
        <a:prstGeom prst="ellipse">
          <a:avLst/>
        </a:prstGeom>
        <a:solidFill>
          <a:schemeClr val="accent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DDA0FE-83E2-423C-9F13-58A61EB68487}">
      <dsp:nvSpPr>
        <dsp:cNvPr id="0" name=""/>
        <dsp:cNvSpPr/>
      </dsp:nvSpPr>
      <dsp:spPr>
        <a:xfrm>
          <a:off x="2776627" y="890053"/>
          <a:ext cx="1488413" cy="1291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3500" rIns="63500" bIns="95250" numCol="1" spcCol="1270" rtlCol="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b="0" kern="1200" noProof="0" dirty="0">
            <a:solidFill>
              <a:schemeClr val="bg1"/>
            </a:solidFill>
            <a:latin typeface="Tenorite" pitchFamily="2" charset="0"/>
          </a:endParaRPr>
        </a:p>
      </dsp:txBody>
      <dsp:txXfrm>
        <a:off x="2776627" y="890053"/>
        <a:ext cx="1488413" cy="1291450"/>
      </dsp:txXfrm>
    </dsp:sp>
    <dsp:sp modelId="{2D6C7916-1130-46A8-833B-A6278CBD2192}">
      <dsp:nvSpPr>
        <dsp:cNvPr id="0" name=""/>
        <dsp:cNvSpPr/>
      </dsp:nvSpPr>
      <dsp:spPr>
        <a:xfrm>
          <a:off x="2776627" y="436300"/>
          <a:ext cx="1488413" cy="453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2550" bIns="0" numCol="1" spcCol="1270" rtlCol="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GB" sz="1300" b="1" kern="1200" noProof="0" dirty="0">
            <a:solidFill>
              <a:schemeClr val="bg1"/>
            </a:solidFill>
            <a:latin typeface="Tenorite" pitchFamily="2" charset="0"/>
          </a:endParaRPr>
        </a:p>
      </dsp:txBody>
      <dsp:txXfrm>
        <a:off x="2776627" y="436300"/>
        <a:ext cx="1488413" cy="453752"/>
      </dsp:txXfrm>
    </dsp:sp>
    <dsp:sp modelId="{4D953791-5C2F-4A75-A8F4-6ED7EAB5E015}">
      <dsp:nvSpPr>
        <dsp:cNvPr id="0" name=""/>
        <dsp:cNvSpPr/>
      </dsp:nvSpPr>
      <dsp:spPr>
        <a:xfrm>
          <a:off x="2430720" y="890053"/>
          <a:ext cx="0" cy="1291450"/>
        </a:xfrm>
        <a:prstGeom prst="line">
          <a:avLst/>
        </a:prstGeom>
        <a:noFill/>
        <a:ln w="12700" cap="flat" cmpd="sng" algn="ctr">
          <a:solidFill>
            <a:schemeClr val="accent2"/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2AD014-AFD0-4700-A468-4D562874339A}">
      <dsp:nvSpPr>
        <dsp:cNvPr id="0" name=""/>
        <dsp:cNvSpPr/>
      </dsp:nvSpPr>
      <dsp:spPr>
        <a:xfrm>
          <a:off x="2399713" y="2140666"/>
          <a:ext cx="78676" cy="81675"/>
        </a:xfrm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331DD9-74CF-4A3A-86BA-F4B9DBEAB944}">
      <dsp:nvSpPr>
        <dsp:cNvPr id="0" name=""/>
        <dsp:cNvSpPr/>
      </dsp:nvSpPr>
      <dsp:spPr>
        <a:xfrm rot="18900000">
          <a:off x="3350431" y="2907654"/>
          <a:ext cx="171578" cy="171578"/>
        </a:xfrm>
        <a:prstGeom prst="teardrop">
          <a:avLst>
            <a:gd name="adj" fmla="val 115000"/>
          </a:avLst>
        </a:prstGeom>
        <a:solidFill>
          <a:schemeClr val="accent2"/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-17143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AAB83-BD07-4B9E-9A3B-858C0B126F9C}">
      <dsp:nvSpPr>
        <dsp:cNvPr id="0" name=""/>
        <dsp:cNvSpPr/>
      </dsp:nvSpPr>
      <dsp:spPr>
        <a:xfrm>
          <a:off x="3316020" y="2873243"/>
          <a:ext cx="240399" cy="240399"/>
        </a:xfrm>
        <a:prstGeom prst="ellipse">
          <a:avLst/>
        </a:prstGeom>
        <a:solidFill>
          <a:schemeClr val="accent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B2D5A-F46A-4E0E-9575-15F31D04AAC6}">
      <dsp:nvSpPr>
        <dsp:cNvPr id="0" name=""/>
        <dsp:cNvSpPr/>
      </dsp:nvSpPr>
      <dsp:spPr>
        <a:xfrm>
          <a:off x="3782128" y="2181504"/>
          <a:ext cx="1488413" cy="690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0" bIns="63500" numCol="1" spcCol="1270" rtlCol="0" anchor="b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b="0" kern="1200" noProof="0" dirty="0">
            <a:solidFill>
              <a:schemeClr val="bg1"/>
            </a:solidFill>
            <a:latin typeface="Tenorite" pitchFamily="2" charset="0"/>
          </a:endParaRPr>
        </a:p>
      </dsp:txBody>
      <dsp:txXfrm>
        <a:off x="3782128" y="2181504"/>
        <a:ext cx="1488413" cy="690615"/>
      </dsp:txXfrm>
    </dsp:sp>
    <dsp:sp modelId="{7C1E6B4A-59F7-4018-A403-E1CCAEE78BA1}">
      <dsp:nvSpPr>
        <dsp:cNvPr id="0" name=""/>
        <dsp:cNvSpPr/>
      </dsp:nvSpPr>
      <dsp:spPr>
        <a:xfrm>
          <a:off x="3782128" y="2872119"/>
          <a:ext cx="1488413" cy="242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2550" bIns="0" numCol="1" spcCol="1270" rtlCol="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endParaRPr lang="en-GB" sz="1300" b="1" kern="1200" noProof="0" dirty="0">
            <a:solidFill>
              <a:schemeClr val="bg1"/>
            </a:solidFill>
            <a:latin typeface="Tenorite" pitchFamily="2" charset="0"/>
          </a:endParaRPr>
        </a:p>
      </dsp:txBody>
      <dsp:txXfrm>
        <a:off x="3782128" y="2872119"/>
        <a:ext cx="1488413" cy="242648"/>
      </dsp:txXfrm>
    </dsp:sp>
    <dsp:sp modelId="{A03C5372-D306-43AC-B406-6F8183849431}">
      <dsp:nvSpPr>
        <dsp:cNvPr id="0" name=""/>
        <dsp:cNvSpPr/>
      </dsp:nvSpPr>
      <dsp:spPr>
        <a:xfrm>
          <a:off x="3436220" y="2181504"/>
          <a:ext cx="0" cy="690615"/>
        </a:xfrm>
        <a:prstGeom prst="line">
          <a:avLst/>
        </a:prstGeom>
        <a:noFill/>
        <a:ln w="12700" cap="flat" cmpd="sng" algn="ctr">
          <a:solidFill>
            <a:schemeClr val="accent2"/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282312-87CB-41BB-A02D-C594BBEF33C7}">
      <dsp:nvSpPr>
        <dsp:cNvPr id="0" name=""/>
        <dsp:cNvSpPr/>
      </dsp:nvSpPr>
      <dsp:spPr>
        <a:xfrm>
          <a:off x="3370989" y="2159665"/>
          <a:ext cx="147124" cy="43676"/>
        </a:xfrm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5439AF-6893-479D-8B57-31FBC13C553F}">
      <dsp:nvSpPr>
        <dsp:cNvPr id="0" name=""/>
        <dsp:cNvSpPr/>
      </dsp:nvSpPr>
      <dsp:spPr>
        <a:xfrm rot="8100000">
          <a:off x="4287186" y="508642"/>
          <a:ext cx="309069" cy="309069"/>
        </a:xfrm>
        <a:prstGeom prst="teardrop">
          <a:avLst>
            <a:gd name="adj" fmla="val 115000"/>
          </a:avLst>
        </a:prstGeom>
        <a:solidFill>
          <a:schemeClr val="accent2"/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-22857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2B1C16-7FF0-4DBE-B32E-E43FEB1E2EAC}">
      <dsp:nvSpPr>
        <dsp:cNvPr id="0" name=""/>
        <dsp:cNvSpPr/>
      </dsp:nvSpPr>
      <dsp:spPr>
        <a:xfrm>
          <a:off x="4321520" y="542977"/>
          <a:ext cx="240399" cy="240399"/>
        </a:xfrm>
        <a:prstGeom prst="ellipse">
          <a:avLst/>
        </a:prstGeom>
        <a:solidFill>
          <a:schemeClr val="accent1"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5AA6D-649D-4145-93EB-08B866A4D4E5}">
      <dsp:nvSpPr>
        <dsp:cNvPr id="0" name=""/>
        <dsp:cNvSpPr/>
      </dsp:nvSpPr>
      <dsp:spPr>
        <a:xfrm>
          <a:off x="4787628" y="890053"/>
          <a:ext cx="1488413" cy="1291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3500" rIns="63500" bIns="95250" numCol="1" spcCol="1270" rtlCol="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b="1" kern="1200" noProof="0" dirty="0">
            <a:solidFill>
              <a:schemeClr val="bg1"/>
            </a:solidFill>
            <a:latin typeface="Tenorite" pitchFamily="2" charset="0"/>
          </a:endParaRPr>
        </a:p>
      </dsp:txBody>
      <dsp:txXfrm>
        <a:off x="4787628" y="890053"/>
        <a:ext cx="1488413" cy="1291450"/>
      </dsp:txXfrm>
    </dsp:sp>
    <dsp:sp modelId="{3FA5D5AE-9CAE-4D19-9765-BCEE62095312}">
      <dsp:nvSpPr>
        <dsp:cNvPr id="0" name=""/>
        <dsp:cNvSpPr/>
      </dsp:nvSpPr>
      <dsp:spPr>
        <a:xfrm>
          <a:off x="4787628" y="436300"/>
          <a:ext cx="1488413" cy="453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2550" bIns="0" numCol="1" spcCol="1270" rtlCol="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300" b="1" kern="1200" noProof="0" dirty="0">
              <a:solidFill>
                <a:schemeClr val="bg1"/>
              </a:solidFill>
              <a:latin typeface="Tenorite" pitchFamily="2" charset="0"/>
            </a:rPr>
            <a:t>User Testing
Conduct extensive user testing to ensure the effectiveness and user-friendliness of the verification system.</a:t>
          </a:r>
        </a:p>
      </dsp:txBody>
      <dsp:txXfrm>
        <a:off x="4787628" y="436300"/>
        <a:ext cx="1488413" cy="453752"/>
      </dsp:txXfrm>
    </dsp:sp>
    <dsp:sp modelId="{FE6CA7EB-68EC-4E76-9051-08C4CF370101}">
      <dsp:nvSpPr>
        <dsp:cNvPr id="0" name=""/>
        <dsp:cNvSpPr/>
      </dsp:nvSpPr>
      <dsp:spPr>
        <a:xfrm>
          <a:off x="4441720" y="890053"/>
          <a:ext cx="0" cy="1291450"/>
        </a:xfrm>
        <a:prstGeom prst="line">
          <a:avLst/>
        </a:prstGeom>
        <a:noFill/>
        <a:ln w="12700" cap="flat" cmpd="sng" algn="ctr">
          <a:solidFill>
            <a:schemeClr val="accent2"/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B7B786-A0AD-4662-8D54-C5C572D2C32C}">
      <dsp:nvSpPr>
        <dsp:cNvPr id="0" name=""/>
        <dsp:cNvSpPr/>
      </dsp:nvSpPr>
      <dsp:spPr>
        <a:xfrm>
          <a:off x="4410713" y="2140666"/>
          <a:ext cx="78676" cy="81675"/>
        </a:xfrm>
        <a:prstGeom prst="ellipse">
          <a:avLst/>
        </a:prstGeom>
        <a:solidFill>
          <a:schemeClr val="accent2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24575-4BA6-43E4-8D65-77F8F0649ED5}">
      <dsp:nvSpPr>
        <dsp:cNvPr id="0" name=""/>
        <dsp:cNvSpPr/>
      </dsp:nvSpPr>
      <dsp:spPr>
        <a:xfrm rot="18900000">
          <a:off x="5292686" y="3545296"/>
          <a:ext cx="309069" cy="309069"/>
        </a:xfrm>
        <a:prstGeom prst="teardrop">
          <a:avLst>
            <a:gd name="adj" fmla="val 115000"/>
          </a:avLst>
        </a:prstGeom>
        <a:solidFill>
          <a:schemeClr val="accent2">
            <a:alpha val="90000"/>
            <a:hueOff val="0"/>
            <a:satOff val="0"/>
            <a:lumOff val="0"/>
            <a:alphaOff val="-28571"/>
          </a:schemeClr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-28571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55C82-7858-433C-B9CB-25E96F6DB7B2}">
      <dsp:nvSpPr>
        <dsp:cNvPr id="0" name=""/>
        <dsp:cNvSpPr/>
      </dsp:nvSpPr>
      <dsp:spPr>
        <a:xfrm>
          <a:off x="5327021" y="3579630"/>
          <a:ext cx="240399" cy="24039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A814CA-FB75-45A7-B05F-EDE79E095401}">
      <dsp:nvSpPr>
        <dsp:cNvPr id="0" name=""/>
        <dsp:cNvSpPr/>
      </dsp:nvSpPr>
      <dsp:spPr>
        <a:xfrm>
          <a:off x="5665766" y="2181504"/>
          <a:ext cx="1743138" cy="1291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557D44-9CC8-41E9-899F-803F4BD74D63}">
      <dsp:nvSpPr>
        <dsp:cNvPr id="0" name=""/>
        <dsp:cNvSpPr/>
      </dsp:nvSpPr>
      <dsp:spPr>
        <a:xfrm>
          <a:off x="5665766" y="3472954"/>
          <a:ext cx="1743138" cy="453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255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300" kern="1200"/>
            <a:t>Secure Database Management
Effective management of a secure database for storing children's digital identity information.</a:t>
          </a:r>
        </a:p>
      </dsp:txBody>
      <dsp:txXfrm>
        <a:off x="5665766" y="3472954"/>
        <a:ext cx="1743138" cy="453752"/>
      </dsp:txXfrm>
    </dsp:sp>
    <dsp:sp modelId="{6F3FBF7E-B623-446A-A1B8-1CFEA6826E3A}">
      <dsp:nvSpPr>
        <dsp:cNvPr id="0" name=""/>
        <dsp:cNvSpPr/>
      </dsp:nvSpPr>
      <dsp:spPr>
        <a:xfrm>
          <a:off x="5447221" y="2181504"/>
          <a:ext cx="0" cy="1291450"/>
        </a:xfrm>
        <a:prstGeom prst="line">
          <a:avLst/>
        </a:prstGeom>
        <a:noFill/>
        <a:ln w="12700" cap="flat" cmpd="sng" algn="ctr">
          <a:solidFill>
            <a:schemeClr val="accent2">
              <a:shade val="90000"/>
              <a:hueOff val="30721"/>
              <a:satOff val="11078"/>
              <a:lumOff val="950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4AA757-1807-4042-A776-8B3EA9B12500}">
      <dsp:nvSpPr>
        <dsp:cNvPr id="0" name=""/>
        <dsp:cNvSpPr/>
      </dsp:nvSpPr>
      <dsp:spPr>
        <a:xfrm>
          <a:off x="5416214" y="2140666"/>
          <a:ext cx="78676" cy="81675"/>
        </a:xfrm>
        <a:prstGeom prst="ellipse">
          <a:avLst/>
        </a:prstGeom>
        <a:solidFill>
          <a:schemeClr val="accent2">
            <a:shade val="90000"/>
            <a:hueOff val="30721"/>
            <a:satOff val="11078"/>
            <a:lumOff val="9502"/>
            <a:alphaOff val="-5000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EEBC9-B36C-45C7-98C0-23902475DD56}">
      <dsp:nvSpPr>
        <dsp:cNvPr id="0" name=""/>
        <dsp:cNvSpPr/>
      </dsp:nvSpPr>
      <dsp:spPr>
        <a:xfrm rot="8100000">
          <a:off x="6378248" y="508642"/>
          <a:ext cx="309069" cy="309069"/>
        </a:xfrm>
        <a:prstGeom prst="teardrop">
          <a:avLst>
            <a:gd name="adj" fmla="val 115000"/>
          </a:avLst>
        </a:prstGeom>
        <a:solidFill>
          <a:schemeClr val="accent2">
            <a:alpha val="90000"/>
            <a:hueOff val="0"/>
            <a:satOff val="0"/>
            <a:lumOff val="0"/>
            <a:alphaOff val="-34286"/>
          </a:schemeClr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-34286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2082E-EE00-4190-8D0F-17BBD5BF93AE}">
      <dsp:nvSpPr>
        <dsp:cNvPr id="0" name=""/>
        <dsp:cNvSpPr/>
      </dsp:nvSpPr>
      <dsp:spPr>
        <a:xfrm>
          <a:off x="6412583" y="542977"/>
          <a:ext cx="240399" cy="24039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A2E1F5-50B8-4D92-AEC4-3A8D255D6D55}">
      <dsp:nvSpPr>
        <dsp:cNvPr id="0" name=""/>
        <dsp:cNvSpPr/>
      </dsp:nvSpPr>
      <dsp:spPr>
        <a:xfrm>
          <a:off x="6751328" y="890053"/>
          <a:ext cx="1743138" cy="1291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0D822D-D5D2-4C27-AE85-8A5D0F90F7F1}">
      <dsp:nvSpPr>
        <dsp:cNvPr id="0" name=""/>
        <dsp:cNvSpPr/>
      </dsp:nvSpPr>
      <dsp:spPr>
        <a:xfrm>
          <a:off x="6751328" y="436300"/>
          <a:ext cx="1743138" cy="453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255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300" kern="1200"/>
            <a:t>User-Friendly Interface
Developing an intuitive interface for both children and parents to navigate the verification process.</a:t>
          </a:r>
          <a:endParaRPr lang="en-GB" sz="1300" kern="1200" dirty="0"/>
        </a:p>
      </dsp:txBody>
      <dsp:txXfrm>
        <a:off x="6751328" y="436300"/>
        <a:ext cx="1743138" cy="453752"/>
      </dsp:txXfrm>
    </dsp:sp>
    <dsp:sp modelId="{C3244A67-23C3-4DAB-B489-C651619768A8}">
      <dsp:nvSpPr>
        <dsp:cNvPr id="0" name=""/>
        <dsp:cNvSpPr/>
      </dsp:nvSpPr>
      <dsp:spPr>
        <a:xfrm>
          <a:off x="6532783" y="890053"/>
          <a:ext cx="0" cy="1291450"/>
        </a:xfrm>
        <a:prstGeom prst="line">
          <a:avLst/>
        </a:prstGeom>
        <a:noFill/>
        <a:ln w="12700" cap="flat" cmpd="sng" algn="ctr">
          <a:solidFill>
            <a:schemeClr val="accent2">
              <a:shade val="90000"/>
              <a:hueOff val="30721"/>
              <a:satOff val="11078"/>
              <a:lumOff val="950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B47521-C8C0-446E-8B22-A919DC47A006}">
      <dsp:nvSpPr>
        <dsp:cNvPr id="0" name=""/>
        <dsp:cNvSpPr/>
      </dsp:nvSpPr>
      <dsp:spPr>
        <a:xfrm>
          <a:off x="6501776" y="2140666"/>
          <a:ext cx="78676" cy="81675"/>
        </a:xfrm>
        <a:prstGeom prst="ellipse">
          <a:avLst/>
        </a:prstGeom>
        <a:solidFill>
          <a:schemeClr val="accent2">
            <a:shade val="90000"/>
            <a:hueOff val="30721"/>
            <a:satOff val="11078"/>
            <a:lumOff val="9502"/>
            <a:alphaOff val="-5000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0D9DF-0EF4-43AB-BD7F-514371CC9C41}">
      <dsp:nvSpPr>
        <dsp:cNvPr id="0" name=""/>
        <dsp:cNvSpPr/>
      </dsp:nvSpPr>
      <dsp:spPr>
        <a:xfrm rot="18900000">
          <a:off x="7463810" y="3545296"/>
          <a:ext cx="309069" cy="309069"/>
        </a:xfrm>
        <a:prstGeom prst="teardrop">
          <a:avLst>
            <a:gd name="adj" fmla="val 115000"/>
          </a:avLst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6C8CD-4B4C-4B8D-B61C-5970A3C419AB}">
      <dsp:nvSpPr>
        <dsp:cNvPr id="0" name=""/>
        <dsp:cNvSpPr/>
      </dsp:nvSpPr>
      <dsp:spPr>
        <a:xfrm>
          <a:off x="7498145" y="3579630"/>
          <a:ext cx="240399" cy="24039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FAA00F-E7AD-4966-A7ED-B4190CC923A2}">
      <dsp:nvSpPr>
        <dsp:cNvPr id="0" name=""/>
        <dsp:cNvSpPr/>
      </dsp:nvSpPr>
      <dsp:spPr>
        <a:xfrm>
          <a:off x="7836890" y="2181504"/>
          <a:ext cx="1743138" cy="1291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AC7BAE-6F64-49AE-A545-2920A460E1A7}">
      <dsp:nvSpPr>
        <dsp:cNvPr id="0" name=""/>
        <dsp:cNvSpPr/>
      </dsp:nvSpPr>
      <dsp:spPr>
        <a:xfrm>
          <a:off x="7836890" y="3472954"/>
          <a:ext cx="1743138" cy="453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255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300" kern="1200"/>
            <a:t>Integration with Platforms
Ensure smooth integration with various social media platforms to expand the reach of the digital identity solution.</a:t>
          </a:r>
        </a:p>
      </dsp:txBody>
      <dsp:txXfrm>
        <a:off x="7836890" y="3472954"/>
        <a:ext cx="1743138" cy="453752"/>
      </dsp:txXfrm>
    </dsp:sp>
    <dsp:sp modelId="{02056A19-85D8-4372-B0ED-D1810FEFFCB9}">
      <dsp:nvSpPr>
        <dsp:cNvPr id="0" name=""/>
        <dsp:cNvSpPr/>
      </dsp:nvSpPr>
      <dsp:spPr>
        <a:xfrm>
          <a:off x="7618345" y="2181504"/>
          <a:ext cx="0" cy="1291450"/>
        </a:xfrm>
        <a:prstGeom prst="line">
          <a:avLst/>
        </a:prstGeom>
        <a:noFill/>
        <a:ln w="12700" cap="flat" cmpd="sng" algn="ctr">
          <a:solidFill>
            <a:schemeClr val="accent2">
              <a:shade val="90000"/>
              <a:hueOff val="30721"/>
              <a:satOff val="11078"/>
              <a:lumOff val="950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F80301-C9FE-41DB-AF12-6B0CF703917A}">
      <dsp:nvSpPr>
        <dsp:cNvPr id="0" name=""/>
        <dsp:cNvSpPr/>
      </dsp:nvSpPr>
      <dsp:spPr>
        <a:xfrm>
          <a:off x="7587338" y="2140666"/>
          <a:ext cx="78676" cy="81675"/>
        </a:xfrm>
        <a:prstGeom prst="ellipse">
          <a:avLst/>
        </a:prstGeom>
        <a:solidFill>
          <a:schemeClr val="accent2">
            <a:shade val="90000"/>
            <a:hueOff val="30721"/>
            <a:satOff val="11078"/>
            <a:lumOff val="9502"/>
            <a:alphaOff val="-5000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0.40406</cdr:x>
      <cdr:y>0.33078</cdr:y>
    </cdr:from>
    <cdr:to>
      <cdr:x>0.59594</cdr:x>
      <cdr:y>0.66922</cdr:y>
    </cdr:to>
    <cdr:sp macro="" textlink="">
      <cdr:nvSpPr>
        <cdr:cNvPr id="2" name="TextBox 1">
          <a:extLst xmlns:a="http://schemas.openxmlformats.org/drawingml/2006/main">
            <a:ext uri="{FF2B5EF4-FFF2-40B4-BE49-F238E27FC236}">
              <a16:creationId xmlns:a16="http://schemas.microsoft.com/office/drawing/2014/main" id="{36000271-5756-E70D-F78E-FB74C95C099F}"/>
            </a:ext>
          </a:extLst>
        </cdr:cNvPr>
        <cdr:cNvSpPr txBox="1"/>
      </cdr:nvSpPr>
      <cdr:spPr>
        <a:xfrm xmlns:a="http://schemas.openxmlformats.org/drawingml/2006/main">
          <a:off x="1925617" y="893685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  <cdr:relSizeAnchor xmlns:cdr="http://schemas.openxmlformats.org/drawingml/2006/chartDrawing">
    <cdr:from>
      <cdr:x>0.5</cdr:x>
      <cdr:y>0</cdr:y>
    </cdr:from>
    <cdr:to>
      <cdr:x>1</cdr:x>
      <cdr:y>0.83844</cdr:y>
    </cdr:to>
    <cdr:sp macro="" textlink="">
      <cdr:nvSpPr>
        <cdr:cNvPr id="3" name="TextBox 2">
          <a:extLst xmlns:a="http://schemas.openxmlformats.org/drawingml/2006/main">
            <a:ext uri="{FF2B5EF4-FFF2-40B4-BE49-F238E27FC236}">
              <a16:creationId xmlns:a16="http://schemas.microsoft.com/office/drawing/2014/main" id="{E1B5E217-6885-CC7B-AFD4-52E9E52ACA59}"/>
            </a:ext>
          </a:extLst>
        </cdr:cNvPr>
        <cdr:cNvSpPr txBox="1"/>
      </cdr:nvSpPr>
      <cdr:spPr>
        <a:xfrm xmlns:a="http://schemas.openxmlformats.org/drawingml/2006/main">
          <a:off x="2382816" y="0"/>
          <a:ext cx="2382819" cy="226528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  <cdr:relSizeAnchor xmlns:cdr="http://schemas.openxmlformats.org/drawingml/2006/chartDrawing">
    <cdr:from>
      <cdr:x>0.40406</cdr:x>
      <cdr:y>0.33078</cdr:y>
    </cdr:from>
    <cdr:to>
      <cdr:x>0.59594</cdr:x>
      <cdr:y>0.66922</cdr:y>
    </cdr:to>
    <cdr:sp macro="" textlink="">
      <cdr:nvSpPr>
        <cdr:cNvPr id="4" name="TextBox 3">
          <a:extLst xmlns:a="http://schemas.openxmlformats.org/drawingml/2006/main">
            <a:ext uri="{FF2B5EF4-FFF2-40B4-BE49-F238E27FC236}">
              <a16:creationId xmlns:a16="http://schemas.microsoft.com/office/drawing/2014/main" id="{68DB2FAF-89A9-163F-C7A0-35CC42762D90}"/>
            </a:ext>
          </a:extLst>
        </cdr:cNvPr>
        <cdr:cNvSpPr txBox="1"/>
      </cdr:nvSpPr>
      <cdr:spPr>
        <a:xfrm xmlns:a="http://schemas.openxmlformats.org/drawingml/2006/main">
          <a:off x="1925617" y="893685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  <cdr:relSizeAnchor xmlns:cdr="http://schemas.openxmlformats.org/drawingml/2006/chartDrawing">
    <cdr:from>
      <cdr:x>0.54144</cdr:x>
      <cdr:y>0.05596</cdr:y>
    </cdr:from>
    <cdr:to>
      <cdr:x>1</cdr:x>
      <cdr:y>0.82955</cdr:y>
    </cdr:to>
    <cdr:sp macro="" textlink="">
      <cdr:nvSpPr>
        <cdr:cNvPr id="5" name="TextBox 4">
          <a:extLst xmlns:a="http://schemas.openxmlformats.org/drawingml/2006/main">
            <a:ext uri="{FF2B5EF4-FFF2-40B4-BE49-F238E27FC236}">
              <a16:creationId xmlns:a16="http://schemas.microsoft.com/office/drawing/2014/main" id="{23440400-B1EE-071B-0A60-3BAB06976539}"/>
            </a:ext>
          </a:extLst>
        </cdr:cNvPr>
        <cdr:cNvSpPr txBox="1"/>
      </cdr:nvSpPr>
      <cdr:spPr>
        <a:xfrm xmlns:a="http://schemas.openxmlformats.org/drawingml/2006/main">
          <a:off x="2580294" y="151204"/>
          <a:ext cx="2185341" cy="209005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15/01/2024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15/01/2024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47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268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902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246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008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497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130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www.publicdomainpictures.net/en/view-image.php?image=256683&amp;picture=two-children-walking-holding-hands" TargetMode="External"/><Relationship Id="rId5" Type="http://schemas.openxmlformats.org/officeDocument/2006/relationships/image" Target="../media/image2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manuelgross.blogspot.com/2017/09/7-tipos-de-personas-que-comparten.html" TargetMode="External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www.publicdomainpictures.net/view-image.php?image=112326&amp;picture=teenage-boys" TargetMode="External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6.xml"/><Relationship Id="rId7" Type="http://schemas.openxmlformats.org/officeDocument/2006/relationships/hyperlink" Target="https://askleo.com/the_first_eight_things_to_do_with_your_new_computer/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jpg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hyperlink" Target="https://selnadeem.com/2016/02/27/my-snapchat/" TargetMode="External"/><Relationship Id="rId3" Type="http://schemas.openxmlformats.org/officeDocument/2006/relationships/slideLayout" Target="../slideLayouts/slideLayout11.xml"/><Relationship Id="rId7" Type="http://schemas.openxmlformats.org/officeDocument/2006/relationships/hyperlink" Target="https://pixabay.com/illustrations/facebook-blue-board-human-67361/" TargetMode="External"/><Relationship Id="rId12" Type="http://schemas.openxmlformats.org/officeDocument/2006/relationships/image" Target="../media/image10.jp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jpg"/><Relationship Id="rId11" Type="http://schemas.openxmlformats.org/officeDocument/2006/relationships/hyperlink" Target="https://www.publicdomainpictures.net/en/view-image.php?image=260274&amp;picture=youtube" TargetMode="External"/><Relationship Id="rId5" Type="http://schemas.openxmlformats.org/officeDocument/2006/relationships/image" Target="../media/image6.jpeg"/><Relationship Id="rId10" Type="http://schemas.openxmlformats.org/officeDocument/2006/relationships/image" Target="../media/image9.jpg"/><Relationship Id="rId4" Type="http://schemas.openxmlformats.org/officeDocument/2006/relationships/notesSlide" Target="../notesSlides/notesSlide6.xml"/><Relationship Id="rId9" Type="http://schemas.openxmlformats.org/officeDocument/2006/relationships/hyperlink" Target="https://pixabay.com/pt/instagram-s%C3%ADmbolo-logotipo-foto-1581266/" TargetMode="External"/><Relationship Id="rId1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0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pixabay.com/en/girls-whispering-best-friends-young-914823/" TargetMode="External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rawpixel.com/search/ideas" TargetMode="External"/><Relationship Id="rId5" Type="http://schemas.openxmlformats.org/officeDocument/2006/relationships/image" Target="../media/image12.1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hyperlink" Target="https://www.publicdomainpictures.net/en/view-image.php?image=263814&amp;picture=child-protection-servicescps" TargetMode="External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pPr rtl="0"/>
            <a:r>
              <a:rPr lang="en-GB" sz="4400" dirty="0"/>
              <a:t>A study of the implications of social media to young children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38607" cy="1571942"/>
          </a:xfrm>
        </p:spPr>
        <p:txBody>
          <a:bodyPr rtlCol="0"/>
          <a:lstStyle/>
          <a:p>
            <a:pPr rtl="0"/>
            <a:r>
              <a:rPr lang="en-GB" sz="1800" dirty="0"/>
              <a:t>Name : Taiba Rashid student number 2229734</a:t>
            </a:r>
          </a:p>
          <a:p>
            <a:pPr rtl="0"/>
            <a:r>
              <a:rPr lang="en-GB" sz="1800" dirty="0"/>
              <a:t>Course: Course Title: CERTHE Digital/Electronics Skills </a:t>
            </a:r>
          </a:p>
          <a:p>
            <a:pPr rtl="0"/>
            <a:r>
              <a:rPr lang="en-GB" sz="1800" dirty="0"/>
              <a:t>Module: Integrating project (ACHA4008)</a:t>
            </a:r>
          </a:p>
          <a:p>
            <a:pPr rtl="0"/>
            <a:r>
              <a:rPr lang="en-GB" sz="1800" dirty="0"/>
              <a:t>Tutor: Irina </a:t>
            </a:r>
            <a:r>
              <a:rPr lang="en-GB" sz="1800" dirty="0" err="1"/>
              <a:t>Neaga</a:t>
            </a:r>
            <a:r>
              <a:rPr lang="en-GB" sz="1800" dirty="0"/>
              <a:t> </a:t>
            </a:r>
          </a:p>
          <a:p>
            <a:pPr rtl="0"/>
            <a:endParaRPr lang="en-GB" sz="1800" dirty="0"/>
          </a:p>
          <a:p>
            <a:pPr rtl="0"/>
            <a:endParaRPr lang="en-GB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78ECCE8D-08AA-9796-5E3F-E1C6459815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53"/>
    </mc:Choice>
    <mc:Fallback xmlns="">
      <p:transition spd="slow" advTm="390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 fontScale="90000"/>
          </a:bodyPr>
          <a:lstStyle/>
          <a:p>
            <a:pPr rtl="0"/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                                 INTRODUCTION</a:t>
            </a:r>
          </a:p>
        </p:txBody>
      </p:sp>
      <p:pic>
        <p:nvPicPr>
          <p:cNvPr id="8" name="Picture 7" descr="A child and child holding hands walking on a street&#10;&#10;Description automatically generated">
            <a:extLst>
              <a:ext uri="{FF2B5EF4-FFF2-40B4-BE49-F238E27FC236}">
                <a16:creationId xmlns:a16="http://schemas.microsoft.com/office/drawing/2014/main" id="{E7E66BFF-9CD4-CAEF-99DC-53441FD38FE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4120" r="3" b="17870"/>
          <a:stretch/>
        </p:blipFill>
        <p:spPr>
          <a:xfrm>
            <a:off x="1167493" y="2528203"/>
            <a:ext cx="4663440" cy="2828613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1706563"/>
            <a:ext cx="4741272" cy="3828147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rtl="0"/>
            <a:endParaRPr lang="en-GB" b="1" dirty="0"/>
          </a:p>
          <a:p>
            <a:pPr rtl="0"/>
            <a:r>
              <a:rPr lang="en-GB" b="1" dirty="0"/>
              <a:t>Introduction to the problem</a:t>
            </a:r>
          </a:p>
          <a:p>
            <a:pPr rtl="0"/>
            <a:br>
              <a:rPr lang="en-GB" b="1" dirty="0"/>
            </a:br>
            <a:r>
              <a:rPr lang="en-GB" b="1" dirty="0"/>
              <a:t>current methods of age verification</a:t>
            </a:r>
          </a:p>
          <a:p>
            <a:pPr rtl="0"/>
            <a:br>
              <a:rPr lang="en-GB" b="1" dirty="0"/>
            </a:br>
            <a:r>
              <a:rPr lang="en-GB" b="1" dirty="0"/>
              <a:t>Limitations and drawbacks of existing solutions</a:t>
            </a:r>
          </a:p>
          <a:p>
            <a:pPr rtl="0"/>
            <a:br>
              <a:rPr lang="en-GB" b="1" dirty="0"/>
            </a:br>
            <a:r>
              <a:rPr lang="en-GB" b="1" dirty="0"/>
              <a:t>Proposed idea: Digital identity verification for</a:t>
            </a:r>
          </a:p>
          <a:p>
            <a:pPr rtl="0"/>
            <a:r>
              <a:rPr lang="en-GB" b="1" dirty="0"/>
              <a:t> underage users</a:t>
            </a:r>
          </a:p>
          <a:p>
            <a:pPr rtl="0"/>
            <a:br>
              <a:rPr lang="en-GB" b="1" dirty="0"/>
            </a:br>
            <a:r>
              <a:rPr lang="en-GB" b="1" dirty="0"/>
              <a:t>Benefits of the proposed solution</a:t>
            </a:r>
          </a:p>
          <a:p>
            <a:pPr rtl="0"/>
            <a:br>
              <a:rPr lang="en-GB" b="1" dirty="0"/>
            </a:br>
            <a:r>
              <a:rPr lang="en-GB" b="1" dirty="0"/>
              <a:t>Implementation and technical considerations</a:t>
            </a:r>
          </a:p>
          <a:p>
            <a:pPr rtl="0"/>
            <a:br>
              <a:rPr lang="en-GB" b="1" dirty="0"/>
            </a:br>
            <a:r>
              <a:rPr lang="en-GB" b="1" dirty="0"/>
              <a:t>Potential challenges and concerns</a:t>
            </a:r>
          </a:p>
          <a:p>
            <a:pPr rtl="0"/>
            <a:br>
              <a:rPr lang="en-GB" b="1" dirty="0"/>
            </a:br>
            <a:r>
              <a:rPr lang="en-GB" b="1" dirty="0"/>
              <a:t>Conclusion and call to action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4F005E8F-393A-B63C-4198-4E0ED5050000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15" name="Content Placeholder 8">
            <a:extLst>
              <a:ext uri="{FF2B5EF4-FFF2-40B4-BE49-F238E27FC236}">
                <a16:creationId xmlns:a16="http://schemas.microsoft.com/office/drawing/2014/main" id="{075463A0-9B65-5553-E0D2-D559682E6EB8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B1DE84B9-6FC8-8D02-753C-4E150DA078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88"/>
    </mc:Choice>
    <mc:Fallback xmlns="">
      <p:transition spd="slow" advTm="427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4400"/>
              <a:t>Digital Identity Verification for Underage Users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4794341" cy="3366815"/>
          </a:xfrm>
        </p:spPr>
        <p:txBody>
          <a:bodyPr vert="horz" lIns="91440" tIns="45720" rIns="91440" bIns="45720" rtlCol="0">
            <a:normAutofit/>
          </a:bodyPr>
          <a:lstStyle/>
          <a:p>
            <a:pPr rtl="0"/>
            <a:r>
              <a:rPr lang="en-GB" sz="2400"/>
              <a:t>As social media platforms continue to raise concerns about underage users, there's a need for a secure and reliable method for children to prove their identity online. The risks of underage users accessing inappropriate content or being targeted by predators make it imperative to find a solution.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9" name="Picture 8" descr="A group of people standing in front of a wall with drawings&#10;&#10;Description automatically generated">
            <a:extLst>
              <a:ext uri="{FF2B5EF4-FFF2-40B4-BE49-F238E27FC236}">
                <a16:creationId xmlns:a16="http://schemas.microsoft.com/office/drawing/2014/main" id="{9A20DDB3-9AD9-99DF-5A74-1C7C60E1BF2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4399" r="1" b="3505"/>
          <a:stretch/>
        </p:blipFill>
        <p:spPr>
          <a:xfrm>
            <a:off x="6152334" y="2017467"/>
            <a:ext cx="4794341" cy="3366815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430DB68-222F-3176-C520-76E06B56C6DC}"/>
              </a:ext>
            </a:extLst>
          </p:cNvPr>
          <p:cNvSpPr txBox="1"/>
          <p:nvPr/>
        </p:nvSpPr>
        <p:spPr>
          <a:xfrm>
            <a:off x="8347887" y="5184227"/>
            <a:ext cx="259878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manuelgross.blogspot.com/2017/09/7-tipos-de-personas-que-comparte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82F8C7E-74D8-F10C-61FD-CB734A595F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289"/>
    </mc:Choice>
    <mc:Fallback xmlns="">
      <p:transition spd="slow" advTm="74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5600" dirty="0"/>
              <a:t>Current Methods of Age Verification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1A6D85-3837-435F-A342-5A3F98172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500" dirty="0"/>
              <a:t>ID Card Verification Platforms often use government-issued ID cards to verify a user's age. However, this process may not be viable for underage users who don't have official IDs.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500" dirty="0"/>
              <a:t>Parental Permission Sites may rely on parental consent forms for underage users, but this method has limitations, especially if the parent's identity can't be verified.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500" dirty="0"/>
              <a:t>Self-Declaration Some platforms simply ask users to declare their age, which lacks reliability and exposes them to harmful content.</a:t>
            </a:r>
          </a:p>
        </p:txBody>
      </p:sp>
      <p:pic>
        <p:nvPicPr>
          <p:cNvPr id="5" name="Picture 4" descr="A group of cartoon men&#10;&#10;Description automatically generated">
            <a:extLst>
              <a:ext uri="{FF2B5EF4-FFF2-40B4-BE49-F238E27FC236}">
                <a16:creationId xmlns:a16="http://schemas.microsoft.com/office/drawing/2014/main" id="{E4CE06BA-6B81-4E70-5AFB-277B13299F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606220" y="0"/>
            <a:ext cx="3047817" cy="2039815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762F7D6-D34F-381C-8A26-FF7B551620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751"/>
    </mc:Choice>
    <mc:Fallback xmlns="">
      <p:transition spd="slow" advTm="567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400" dirty="0"/>
              <a:t>Limitations and Drawbacks of Existing Solutions</a:t>
            </a:r>
          </a:p>
        </p:txBody>
      </p:sp>
      <p:sp>
        <p:nvSpPr>
          <p:cNvPr id="48" name="Slide Number Placeholder 5">
            <a:extLst>
              <a:ext uri="{FF2B5EF4-FFF2-40B4-BE49-F238E27FC236}">
                <a16:creationId xmlns:a16="http://schemas.microsoft.com/office/drawing/2014/main" id="{74CB341D-974C-307C-89B5-ED6C00F1F9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 dirty="0"/>
          </a:p>
        </p:txBody>
      </p:sp>
      <p:sp>
        <p:nvSpPr>
          <p:cNvPr id="39" name="Slide Number Placeholder 5">
            <a:extLst>
              <a:ext uri="{FF2B5EF4-FFF2-40B4-BE49-F238E27FC236}">
                <a16:creationId xmlns:a16="http://schemas.microsoft.com/office/drawing/2014/main" id="{1AAD7215-D034-AADA-542B-708AAC7E96F9}"/>
              </a:ext>
            </a:extLst>
          </p:cNvPr>
          <p:cNvSpPr>
            <a:spLocks/>
          </p:cNvSpPr>
          <p:nvPr/>
        </p:nvSpPr>
        <p:spPr>
          <a:xfrm>
            <a:off x="8961010" y="5193044"/>
            <a:ext cx="1186487" cy="261332"/>
          </a:xfrm>
          <a:prstGeom prst="rect">
            <a:avLst/>
          </a:prstGeom>
        </p:spPr>
        <p:txBody>
          <a:bodyPr/>
          <a:lstStyle/>
          <a:p>
            <a:pPr defTabSz="649224">
              <a:spcAft>
                <a:spcPts val="426"/>
              </a:spcAft>
            </a:pPr>
            <a:fld id="{294A09A9-5501-47C1-A89A-A340965A2BE2}" type="slidenum">
              <a:rPr lang="en-GB" sz="127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649224">
                <a:spcAft>
                  <a:spcPts val="426"/>
                </a:spcAft>
              </a:pPr>
              <a:t>5</a:t>
            </a:fld>
            <a:endParaRPr lang="en-GB" noProof="0"/>
          </a:p>
        </p:txBody>
      </p:sp>
      <p:sp>
        <p:nvSpPr>
          <p:cNvPr id="30" name="Slide Number Placeholder 5">
            <a:extLst>
              <a:ext uri="{FF2B5EF4-FFF2-40B4-BE49-F238E27FC236}">
                <a16:creationId xmlns:a16="http://schemas.microsoft.com/office/drawing/2014/main" id="{460361BA-D07A-610D-0C6D-F5A91FB39128}"/>
              </a:ext>
            </a:extLst>
          </p:cNvPr>
          <p:cNvSpPr>
            <a:spLocks/>
          </p:cNvSpPr>
          <p:nvPr/>
        </p:nvSpPr>
        <p:spPr>
          <a:xfrm>
            <a:off x="7376526" y="4302501"/>
            <a:ext cx="884433" cy="194802"/>
          </a:xfrm>
          <a:prstGeom prst="rect">
            <a:avLst/>
          </a:prstGeom>
        </p:spPr>
        <p:txBody>
          <a:bodyPr/>
          <a:lstStyle/>
          <a:p>
            <a:pPr defTabSz="480426">
              <a:spcAft>
                <a:spcPts val="315"/>
              </a:spcAft>
            </a:pPr>
            <a:fld id="{294A09A9-5501-47C1-A89A-A340965A2BE2}" type="slidenum">
              <a:rPr lang="en-GB" sz="94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480426">
                <a:spcAft>
                  <a:spcPts val="315"/>
                </a:spcAft>
              </a:pPr>
              <a:t>5</a:t>
            </a:fld>
            <a:endParaRPr lang="en-GB" noProof="0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638E82D3-F8A3-1445-F4B4-459771B56153}"/>
              </a:ext>
            </a:extLst>
          </p:cNvPr>
          <p:cNvSpPr>
            <a:spLocks/>
          </p:cNvSpPr>
          <p:nvPr/>
        </p:nvSpPr>
        <p:spPr>
          <a:xfrm>
            <a:off x="6763861" y="3679741"/>
            <a:ext cx="642594" cy="141535"/>
          </a:xfrm>
          <a:prstGeom prst="rect">
            <a:avLst/>
          </a:prstGeom>
        </p:spPr>
        <p:txBody>
          <a:bodyPr/>
          <a:lstStyle/>
          <a:p>
            <a:pPr defTabSz="345906">
              <a:spcAft>
                <a:spcPts val="227"/>
              </a:spcAft>
            </a:pPr>
            <a:fld id="{294A09A9-5501-47C1-A89A-A340965A2BE2}" type="slidenum">
              <a:rPr lang="en-GB" sz="68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345906">
                <a:spcAft>
                  <a:spcPts val="227"/>
                </a:spcAft>
              </a:pPr>
              <a:t>5</a:t>
            </a:fld>
            <a:endParaRPr lang="en-GB" noProof="0"/>
          </a:p>
        </p:txBody>
      </p:sp>
      <p:graphicFrame>
        <p:nvGraphicFramePr>
          <p:cNvPr id="6" name="Content Placeholder 5" descr="Chart">
            <a:extLst>
              <a:ext uri="{FF2B5EF4-FFF2-40B4-BE49-F238E27FC236}">
                <a16:creationId xmlns:a16="http://schemas.microsoft.com/office/drawing/2014/main" id="{DB23E567-BDB1-4E6F-9EA8-3E4297461AE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48821284"/>
              </p:ext>
            </p:extLst>
          </p:nvPr>
        </p:nvGraphicFramePr>
        <p:xfrm>
          <a:off x="3797502" y="2087563"/>
          <a:ext cx="1357956" cy="7698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/>
          </p:cNvSpPr>
          <p:nvPr/>
        </p:nvSpPr>
        <p:spPr>
          <a:xfrm>
            <a:off x="6332140" y="3226061"/>
            <a:ext cx="472364" cy="104042"/>
          </a:xfrm>
          <a:prstGeom prst="rect">
            <a:avLst/>
          </a:prstGeom>
        </p:spPr>
        <p:txBody>
          <a:bodyPr rtlCol="0"/>
          <a:lstStyle/>
          <a:p>
            <a:pPr defTabSz="252512">
              <a:spcAft>
                <a:spcPts val="227"/>
              </a:spcAft>
            </a:pPr>
            <a:fld id="{294A09A9-5501-47C1-A89A-A340965A2BE2}" type="slidenum">
              <a:rPr lang="en-GB" sz="497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defTabSz="252512">
                <a:spcAft>
                  <a:spcPts val="227"/>
                </a:spcAft>
              </a:pPr>
              <a:t>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593943-5DC9-9989-56ED-3C7569288C05}"/>
              </a:ext>
            </a:extLst>
          </p:cNvPr>
          <p:cNvSpPr txBox="1"/>
          <p:nvPr/>
        </p:nvSpPr>
        <p:spPr>
          <a:xfrm>
            <a:off x="663192" y="1929284"/>
            <a:ext cx="10283484" cy="3518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52512">
              <a:spcAft>
                <a:spcPts val="227"/>
              </a:spcAft>
            </a:pPr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 Lack of Authenticity Existing methods don't guarantee the authenticity of the user's age, leading to potential risks for underage users.</a:t>
            </a:r>
          </a:p>
          <a:p>
            <a:pPr defTabSz="252512">
              <a:spcAft>
                <a:spcPts val="227"/>
              </a:spcAft>
            </a:pPr>
            <a:endParaRPr lang="en-GB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52512">
              <a:spcAft>
                <a:spcPts val="227"/>
              </a:spcAft>
            </a:pPr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 Increased Vulnerability Underage users might circumvent the current systems, leading to their exposure to inappropriate content or risky interactions. </a:t>
            </a:r>
          </a:p>
          <a:p>
            <a:pPr defTabSz="252512">
              <a:spcAft>
                <a:spcPts val="227"/>
              </a:spcAft>
            </a:pPr>
            <a:endParaRPr lang="en-GB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52512">
              <a:spcAft>
                <a:spcPts val="227"/>
              </a:spcAft>
            </a:pPr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 Complex Coordination Coordinating the verification process with parents or legal guardians can be complex and time-consuming.</a:t>
            </a:r>
            <a:endParaRPr lang="en-GB" sz="2400" dirty="0"/>
          </a:p>
        </p:txBody>
      </p:sp>
      <p:pic>
        <p:nvPicPr>
          <p:cNvPr id="16" name="Picture 15" descr="A computer monitor with a keyboard and mouse&#10;&#10;Description automatically generated">
            <a:extLst>
              <a:ext uri="{FF2B5EF4-FFF2-40B4-BE49-F238E27FC236}">
                <a16:creationId xmlns:a16="http://schemas.microsoft.com/office/drawing/2014/main" id="{F1FC31A2-2487-1559-72F6-35F816CE957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345231" y="5095472"/>
            <a:ext cx="2418043" cy="1613603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399959B-5C0F-7C26-C30A-FD11421A2E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907"/>
    </mc:Choice>
    <mc:Fallback>
      <p:transition spd="slow" advTm="519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400" dirty="0"/>
              <a:t>Proposed Idea: Digital Identity Verification for Underage Users</a:t>
            </a:r>
          </a:p>
        </p:txBody>
      </p:sp>
      <p:pic>
        <p:nvPicPr>
          <p:cNvPr id="19" name="Picture 18" descr="Graph on document with pen">
            <a:extLst>
              <a:ext uri="{FF2B5EF4-FFF2-40B4-BE49-F238E27FC236}">
                <a16:creationId xmlns:a16="http://schemas.microsoft.com/office/drawing/2014/main" id="{1A5F0665-0922-179C-EBE5-5960382FB2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" b="9134"/>
          <a:stretch/>
        </p:blipFill>
        <p:spPr>
          <a:xfrm>
            <a:off x="1167493" y="2528203"/>
            <a:ext cx="3651169" cy="2214619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6C709-8794-DF4E-A15C-6E648F09DD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23" name="Content Placeholder 7">
            <a:extLst>
              <a:ext uri="{FF2B5EF4-FFF2-40B4-BE49-F238E27FC236}">
                <a16:creationId xmlns:a16="http://schemas.microsoft.com/office/drawing/2014/main" id="{A6675AF7-A249-AE02-82A3-BB9C417C3A6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>
            <a:normAutofit/>
          </a:bodyPr>
          <a:lstStyle/>
          <a:p>
            <a:r>
              <a:rPr lang="en-GB" sz="1600" b="1"/>
              <a:t>Biometric Verification</a:t>
            </a:r>
          </a:p>
          <a:p>
            <a:r>
              <a:rPr lang="en-GB" sz="1600"/>
              <a:t>Implementing biometric measures like facial recognition to establish a child's identity securely.</a:t>
            </a:r>
          </a:p>
          <a:p>
            <a:r>
              <a:rPr lang="en-GB" sz="1600" b="1"/>
              <a:t>Guardian Confirmation </a:t>
            </a:r>
          </a:p>
          <a:p>
            <a:r>
              <a:rPr lang="en-GB" sz="1600"/>
              <a:t>Allowing parents or guardians to digitally confirm their child's identity on social media platforms. </a:t>
            </a:r>
          </a:p>
          <a:p>
            <a:r>
              <a:rPr lang="en-GB" sz="1600" b="1"/>
              <a:t>Real-time Monitoring </a:t>
            </a:r>
          </a:p>
          <a:p>
            <a:r>
              <a:rPr lang="en-GB" sz="1600"/>
              <a:t>Using real-time monitoring to detect and prevent underage users from accessing harmful content.</a:t>
            </a:r>
          </a:p>
        </p:txBody>
      </p:sp>
      <p:pic>
        <p:nvPicPr>
          <p:cNvPr id="11" name="Content Placeholder 10" descr="A group of people standing in front of a large screen&#10;&#10;Description automatically generated">
            <a:extLst>
              <a:ext uri="{FF2B5EF4-FFF2-40B4-BE49-F238E27FC236}">
                <a16:creationId xmlns:a16="http://schemas.microsoft.com/office/drawing/2014/main" id="{0F219ED8-C9FA-515D-8225-3A0E3DD38003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167492" y="2528203"/>
            <a:ext cx="3776297" cy="2667013"/>
          </a:xfrm>
        </p:spPr>
      </p:pic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8259BAFD-EDB6-CE96-E4A0-E9590AAD9BAB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/>
          <a:lstStyle/>
          <a:p>
            <a:r>
              <a:rPr lang="en-US" dirty="0"/>
              <a:t>My proposal</a:t>
            </a:r>
          </a:p>
        </p:txBody>
      </p:sp>
      <p:pic>
        <p:nvPicPr>
          <p:cNvPr id="13" name="Picture 12" descr="A logo of a camera&#10;&#10;Description automatically generated">
            <a:extLst>
              <a:ext uri="{FF2B5EF4-FFF2-40B4-BE49-F238E27FC236}">
                <a16:creationId xmlns:a16="http://schemas.microsoft.com/office/drawing/2014/main" id="{9122B134-B0C2-DC54-2A35-4707CB75578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70882" y="5195216"/>
            <a:ext cx="1200045" cy="1190127"/>
          </a:xfrm>
          <a:prstGeom prst="rect">
            <a:avLst/>
          </a:prstGeom>
        </p:spPr>
      </p:pic>
      <p:pic>
        <p:nvPicPr>
          <p:cNvPr id="17" name="Picture 16" descr="A person holding a tablet&#10;&#10;Description automatically generated">
            <a:extLst>
              <a:ext uri="{FF2B5EF4-FFF2-40B4-BE49-F238E27FC236}">
                <a16:creationId xmlns:a16="http://schemas.microsoft.com/office/drawing/2014/main" id="{2B6D3751-05CC-F520-ED31-A2146925067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369681" y="5183462"/>
            <a:ext cx="1702257" cy="1293538"/>
          </a:xfrm>
          <a:prstGeom prst="rect">
            <a:avLst/>
          </a:prstGeom>
        </p:spPr>
      </p:pic>
      <p:pic>
        <p:nvPicPr>
          <p:cNvPr id="25" name="Picture 24" descr="A person smiling for a picture&#10;&#10;Description automatically generated">
            <a:extLst>
              <a:ext uri="{FF2B5EF4-FFF2-40B4-BE49-F238E27FC236}">
                <a16:creationId xmlns:a16="http://schemas.microsoft.com/office/drawing/2014/main" id="{ACAE80EE-74E4-B333-E2F8-F3EAEC0C92D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4254362" y="5356816"/>
            <a:ext cx="1033871" cy="913355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BE7043EC-37AC-5AEC-F097-98F02877C9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678"/>
    </mc:Choice>
    <mc:Fallback xmlns="">
      <p:transition spd="slow" advTm="1186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F65A7-995A-9F45-891C-82D9B9D40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Benefits of the Proposed Solution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9B795A1-EBB0-7230-4EF1-35909BC85119}"/>
              </a:ext>
            </a:extLst>
          </p:cNvPr>
          <p:cNvSpPr>
            <a:spLocks/>
          </p:cNvSpPr>
          <p:nvPr/>
        </p:nvSpPr>
        <p:spPr>
          <a:xfrm>
            <a:off x="5181604" y="1676400"/>
            <a:ext cx="5638796" cy="3505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85166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55000"/>
                  </a:schemeClr>
                </a:solidFill>
              </a:rPr>
              <a:t>Enhanced Safety Provides a safer online environment for underage users, protecting them from potentially harmful interactions and content.</a:t>
            </a:r>
          </a:p>
          <a:p>
            <a:pPr marL="185166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55000"/>
                  </a:schemeClr>
                </a:solidFill>
              </a:rPr>
              <a:t> Reduced Risks Minimizes the risks of underage users encountering inappropriate material or being targeted by malicious individuals. </a:t>
            </a:r>
          </a:p>
          <a:p>
            <a:pPr marL="185166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55000"/>
                  </a:schemeClr>
                </a:solidFill>
              </a:rPr>
              <a:t>Parental Peace of Mind Offers parents peace of mind by knowing that their child's digital identity is safeguarded on social media platforms.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118A1B7-08BA-6B43-BBA8-952377DF944D}"/>
              </a:ext>
            </a:extLst>
          </p:cNvPr>
          <p:cNvSpPr>
            <a:spLocks/>
          </p:cNvSpPr>
          <p:nvPr/>
        </p:nvSpPr>
        <p:spPr>
          <a:xfrm flipH="1" flipV="1">
            <a:off x="-703384" y="-392398"/>
            <a:ext cx="61361" cy="2140810"/>
          </a:xfrm>
          <a:prstGeom prst="rect">
            <a:avLst/>
          </a:prstGeo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A1F17760-D90A-AB46-A4E0-31B2684E3F5E}"/>
              </a:ext>
            </a:extLst>
          </p:cNvPr>
          <p:cNvSpPr>
            <a:spLocks/>
          </p:cNvSpPr>
          <p:nvPr/>
        </p:nvSpPr>
        <p:spPr>
          <a:xfrm>
            <a:off x="12620729" y="5838092"/>
            <a:ext cx="161205" cy="71094"/>
          </a:xfrm>
          <a:prstGeom prst="rect">
            <a:avLst/>
          </a:prstGeom>
        </p:spPr>
        <p:txBody>
          <a:bodyPr rtlCol="0"/>
          <a:lstStyle/>
          <a:p>
            <a:pPr rtl="0"/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82B92F1-672E-5F69-D9A5-54518534F2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39983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956"/>
    </mc:Choice>
    <mc:Fallback xmlns="">
      <p:transition spd="slow" advTm="82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55E2E3E-148D-4BE4-88A4-447C4BC35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 Implementation and Technical Considerations</a:t>
            </a:r>
            <a:endParaRPr lang="en-GB" dirty="0"/>
          </a:p>
        </p:txBody>
      </p:sp>
      <p:graphicFrame>
        <p:nvGraphicFramePr>
          <p:cNvPr id="2" name="Diagram 2" descr="SmartArt graphic">
            <a:extLst>
              <a:ext uri="{FF2B5EF4-FFF2-40B4-BE49-F238E27FC236}">
                <a16:creationId xmlns:a16="http://schemas.microsoft.com/office/drawing/2014/main" id="{364D30CB-C02F-4FE1-9E72-11B75FF748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0710838"/>
              </p:ext>
            </p:extLst>
          </p:nvPr>
        </p:nvGraphicFramePr>
        <p:xfrm>
          <a:off x="1167492" y="1865367"/>
          <a:ext cx="9779182" cy="4363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037C3-0E79-CD4B-92A9-5B5F9E74A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t>8</a:t>
            </a:fld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9572671-F36B-AFE9-C59B-F70CDC0E1C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32498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91"/>
    </mc:Choice>
    <mc:Fallback xmlns="">
      <p:transition spd="slow" advTm="34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191A4-7839-4F63-B17C-7C366C594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Potential Challenges and Concerns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72FA7B1-CD7F-3646-B44C-91A107A0CBEE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/>
          <a:lstStyle/>
          <a:p>
            <a:pPr rtl="0"/>
            <a:r>
              <a:rPr lang="en-GB" dirty="0"/>
              <a:t>User Acceptance</a:t>
            </a:r>
          </a:p>
          <a:p>
            <a:pPr rtl="0"/>
            <a:r>
              <a:rPr lang="en-GB" b="0" dirty="0"/>
              <a:t> Ensuring that both parents and children trust and adopt the new digital identity verification system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9ED227-95A7-4B08-91FE-5E0EF0D41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85697B7-EBBB-0E4B-AA02-0D3F94821C6E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/>
          <a:lstStyle/>
          <a:p>
            <a:pPr rtl="0"/>
            <a:r>
              <a:rPr lang="en-GB" dirty="0"/>
              <a:t> Regulatory compliance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2ECAAA-1E9C-4845-8EA9-E11A76F0815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dirty="0"/>
              <a:t> </a:t>
            </a:r>
          </a:p>
          <a:p>
            <a:pPr rtl="0"/>
            <a:r>
              <a:rPr lang="en-GB" sz="2400" dirty="0"/>
              <a:t>Complying with stringent regulations surrounding the protection of minors' data on the internet.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B1FFBC5-1733-5E4A-BF11-2C157D9917C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/>
          <a:lstStyle/>
          <a:p>
            <a:pPr rtl="0"/>
            <a:r>
              <a:rPr lang="en-GB" dirty="0"/>
              <a:t> Data Security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8A12450-9474-8A49-BAEB-20C6F51540D5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/>
          <a:lstStyle/>
          <a:p>
            <a:pPr rtl="0"/>
            <a:r>
              <a:rPr lang="en-GB" sz="2400" dirty="0"/>
              <a:t>Addressing potential security vulnerabilities to prevent unauthorized access to children's personal data.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609FC03-B5BE-D846-993A-8E351C9509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9</a:t>
            </a:fld>
            <a:endParaRPr lang="en-GB"/>
          </a:p>
        </p:txBody>
      </p:sp>
      <p:pic>
        <p:nvPicPr>
          <p:cNvPr id="15" name="Picture 14" descr="Two girls whispering into each other&#10;&#10;Description automatically generated">
            <a:extLst>
              <a:ext uri="{FF2B5EF4-FFF2-40B4-BE49-F238E27FC236}">
                <a16:creationId xmlns:a16="http://schemas.microsoft.com/office/drawing/2014/main" id="{5F690977-2C95-C479-23B4-74732F7244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154674" y="4750107"/>
            <a:ext cx="2957052" cy="1971368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58D4814-2B7D-0265-737F-BC5296AE51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21508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687"/>
    </mc:Choice>
    <mc:Fallback xmlns="">
      <p:transition spd="slow" advTm="39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717" y="531473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Conclusion and Call to 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43E7C-A74D-4CB3-844B-51917C88C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rtl="0"/>
            <a:r>
              <a:rPr lang="en-GB" b="1" dirty="0"/>
              <a:t>Advocating for Safety </a:t>
            </a:r>
          </a:p>
          <a:p>
            <a:pPr rtl="0"/>
            <a:r>
              <a:rPr lang="en-GB" dirty="0"/>
              <a:t>It's essential to advocate for safer online experiences for young users, encouraging the implementation of secure digital identity verification</a:t>
            </a:r>
          </a:p>
          <a:p>
            <a:pPr rtl="0"/>
            <a:r>
              <a:rPr lang="en-GB" dirty="0"/>
              <a:t>Collaborative Efforts </a:t>
            </a:r>
          </a:p>
          <a:p>
            <a:pPr rtl="0"/>
            <a:r>
              <a:rPr lang="en-GB" dirty="0"/>
              <a:t>Platforms, policymakers, and parents must collaborate to ensure the effective implementation of the proposed solution</a:t>
            </a:r>
          </a:p>
          <a:p>
            <a:pPr rtl="0"/>
            <a:r>
              <a:rPr lang="en-GB" dirty="0"/>
              <a:t>Creating Digital Guardianship </a:t>
            </a:r>
          </a:p>
          <a:p>
            <a:pPr rtl="0"/>
            <a:r>
              <a:rPr lang="en-GB" dirty="0"/>
              <a:t>By creating a system that safeguards digital identity, we promote responsible usage and digital citizenship among the younger generation.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B7362-01DC-0E4C-9B34-0DF3FD449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10</a:t>
            </a:fld>
            <a:endParaRPr lang="en-GB"/>
          </a:p>
        </p:txBody>
      </p:sp>
      <p:pic>
        <p:nvPicPr>
          <p:cNvPr id="8" name="Picture 7" descr="A group of hands holding a light bulb&#10;&#10;Description automatically generated">
            <a:extLst>
              <a:ext uri="{FF2B5EF4-FFF2-40B4-BE49-F238E27FC236}">
                <a16:creationId xmlns:a16="http://schemas.microsoft.com/office/drawing/2014/main" id="{88DA51EC-6EE3-EF02-FC73-95F6DF6106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562370" y="531473"/>
            <a:ext cx="1992981" cy="1571964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65AF869-140A-F3CA-3107-F868F7A1FE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433"/>
    </mc:Choice>
    <mc:Fallback>
      <p:transition spd="slow" advTm="54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0D707-CCC6-02E7-AF08-DED069F1A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5400" dirty="0"/>
            </a:br>
            <a:br>
              <a:rPr lang="en-GB" sz="5400" dirty="0"/>
            </a:br>
            <a:r>
              <a:rPr lang="en-GB" sz="5400" dirty="0"/>
              <a:t>Conclusion</a:t>
            </a:r>
            <a:br>
              <a:rPr lang="en-GB" sz="5400" dirty="0"/>
            </a:br>
            <a:endParaRPr lang="en-GB" sz="5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82299-EFA7-E472-FD39-2964BE5086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need for digital identity verification for underage users is crucial to ensure a safer digital environment. Collaborative efforts between technology companies, regulatory bodies, and parents are essential in making this a reality. It's time to prioritize the safety and well-being of young users on social media platforms.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34922-5621-275A-A284-44E914E28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11</a:t>
            </a:fld>
            <a:endParaRPr lang="en-GB" noProof="0"/>
          </a:p>
        </p:txBody>
      </p:sp>
      <p:pic>
        <p:nvPicPr>
          <p:cNvPr id="8" name="Picture 7" descr="Hands holding up a group of people&#10;&#10;Description automatically generated">
            <a:extLst>
              <a:ext uri="{FF2B5EF4-FFF2-40B4-BE49-F238E27FC236}">
                <a16:creationId xmlns:a16="http://schemas.microsoft.com/office/drawing/2014/main" id="{18192C53-E0A7-9592-7849-861D5E76B0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82315" y="4948315"/>
            <a:ext cx="1909685" cy="1909685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D402434D-52B4-6680-A54D-B92A43B172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69048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886"/>
    </mc:Choice>
    <mc:Fallback xmlns="">
      <p:transition spd="slow" advTm="548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rmAutofit fontScale="85000" lnSpcReduction="10000"/>
          </a:bodyPr>
          <a:lstStyle/>
          <a:p>
            <a:pPr rtl="0"/>
            <a:r>
              <a:rPr lang="en-GB" dirty="0"/>
              <a:t>Taiba Rashid</a:t>
            </a:r>
          </a:p>
          <a:p>
            <a:pPr rtl="0"/>
            <a:r>
              <a:rPr lang="en-GB" dirty="0"/>
              <a:t>Student 2229734</a:t>
            </a:r>
          </a:p>
          <a:p>
            <a:pPr rtl="0"/>
            <a:r>
              <a:rPr lang="en-GB" dirty="0"/>
              <a:t>Course Title: CERTHE Digital/Electronics Skills </a:t>
            </a:r>
          </a:p>
          <a:p>
            <a:pPr rtl="0"/>
            <a:r>
              <a:rPr lang="en-GB" dirty="0"/>
              <a:t>Module: Integrating project (ACHA4008)</a:t>
            </a:r>
          </a:p>
          <a:p>
            <a:pPr rtl="0"/>
            <a:r>
              <a:rPr lang="en-GB" dirty="0"/>
              <a:t>Tutor: Irina </a:t>
            </a:r>
            <a:r>
              <a:rPr lang="en-GB" dirty="0" err="1"/>
              <a:t>Neaga</a:t>
            </a:r>
            <a:r>
              <a:rPr lang="en-GB" dirty="0"/>
              <a:t> 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8" ma:contentTypeDescription="Create a new document." ma:contentTypeScope="" ma:versionID="9726eb44febf20e53a7f96203ae50cbb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f19c459f5fb53d0c6b7bdfdc8c207f1e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5BAB77-79E1-4739-AA51-10C9079186D6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purl.org/dc/elements/1.1/"/>
    <ds:schemaRef ds:uri="http://www.w3.org/XML/1998/namespace"/>
    <ds:schemaRef ds:uri="http://schemas.microsoft.com/office/infopath/2007/PartnerControls"/>
    <ds:schemaRef ds:uri="04c7059f-bde8-4ce9-bb0f-e52888740953"/>
    <ds:schemaRef ds:uri="d8e79d84-78fb-44a9-92e9-d04bdd8f0359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D5A828-1716-419F-A8C1-92B87BFE95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1451</TotalTime>
  <Words>793</Words>
  <Application>Microsoft Office PowerPoint</Application>
  <PresentationFormat>Widescreen</PresentationFormat>
  <Paragraphs>98</Paragraphs>
  <Slides>12</Slides>
  <Notes>11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Tenorite</vt:lpstr>
      <vt:lpstr>Office Theme</vt:lpstr>
      <vt:lpstr>A study of the implications of social media to young children</vt:lpstr>
      <vt:lpstr>                                                  INTRODUCTION</vt:lpstr>
      <vt:lpstr>Digital Identity Verification for Underage Users</vt:lpstr>
      <vt:lpstr>Current Methods of Age Verification</vt:lpstr>
      <vt:lpstr>Limitations and Drawbacks of Existing Solutions</vt:lpstr>
      <vt:lpstr>Proposed Idea: Digital Identity Verification for Underage Users</vt:lpstr>
      <vt:lpstr>Benefits of the Proposed Solution</vt:lpstr>
      <vt:lpstr> Implementation and Technical Considerations</vt:lpstr>
      <vt:lpstr>Potential Challenges and Concerns</vt:lpstr>
      <vt:lpstr>Conclusion and Call to Action </vt:lpstr>
      <vt:lpstr>  Conclusion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study of the implications of social media to young children</dc:title>
  <dc:creator>Taiba Rashid (2229734)</dc:creator>
  <cp:lastModifiedBy>Taiba Rashid (2229734)</cp:lastModifiedBy>
  <cp:revision>5</cp:revision>
  <dcterms:created xsi:type="dcterms:W3CDTF">2024-01-14T01:07:28Z</dcterms:created>
  <dcterms:modified xsi:type="dcterms:W3CDTF">2024-01-15T01:37:45Z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