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Master+xml" PartName="/ppt/slideMasters/slideMaster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1.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11" Type="http://schemas.openxmlformats.org/officeDocument/2006/relationships/slide" Target="slides/slide7.xml"/><Relationship Id="rId22" Type="http://schemas.openxmlformats.org/officeDocument/2006/relationships/slide" Target="slides/slide18.xml"/><Relationship Id="rId10" Type="http://schemas.openxmlformats.org/officeDocument/2006/relationships/slide" Target="slides/slide6.xml"/><Relationship Id="rId21" Type="http://schemas.openxmlformats.org/officeDocument/2006/relationships/slide" Target="slides/slide17.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1.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19" Type="http://schemas.openxmlformats.org/officeDocument/2006/relationships/slide" Target="slides/slide15.xml"/><Relationship Id="rId6" Type="http://schemas.openxmlformats.org/officeDocument/2006/relationships/slide" Target="slides/slide2.xml"/><Relationship Id="rId18" Type="http://schemas.openxmlformats.org/officeDocument/2006/relationships/slide" Target="slides/slide14.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53427438"/>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sciencedirect.com/science/article/pii/S0969698918307744"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www.statista.com/forecasts/1304375/tesco-online-grocery-delivery-brand-profile-in-the-united-kingdom"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g9a0f900027_1_8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7" name="Google Shape;247;g9a0f900027_1_8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75471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2"/>
        <p:cNvGrpSpPr/>
        <p:nvPr/>
      </p:nvGrpSpPr>
      <p:grpSpPr>
        <a:xfrm>
          <a:off x="0" y="0"/>
          <a:ext cx="0" cy="0"/>
          <a:chOff x="0" y="0"/>
          <a:chExt cx="0" cy="0"/>
        </a:xfrm>
      </p:grpSpPr>
      <p:sp>
        <p:nvSpPr>
          <p:cNvPr id="513" name="Google Shape;513;g93969108f1_2_1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4" name="Google Shape;514;g93969108f1_2_1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Bef>
                <a:spcPts val="600"/>
              </a:spcBef>
              <a:spcAft>
                <a:spcPts val="600"/>
              </a:spcAft>
              <a:buNone/>
            </a:pPr>
            <a:r>
              <a:rPr lang="en-GB" sz="1100" dirty="0">
                <a:effectLst/>
                <a:latin typeface="Arial" panose="020B0604020202020204" pitchFamily="34" charset="0"/>
                <a:ea typeface="Arial" panose="020B0604020202020204" pitchFamily="34" charset="0"/>
              </a:rPr>
              <a:t>The fast-paced technological growth in all the corporate sectors including marketing, resulted in retail giants like Tesco </a:t>
            </a:r>
            <a:r>
              <a:rPr lang="en-GB" sz="1100" dirty="0" err="1">
                <a:effectLst/>
                <a:latin typeface="Arial" panose="020B0604020202020204" pitchFamily="34" charset="0"/>
                <a:ea typeface="Arial" panose="020B0604020202020204" pitchFamily="34" charset="0"/>
              </a:rPr>
              <a:t>Plc</a:t>
            </a:r>
            <a:r>
              <a:rPr lang="en-GB" sz="1100" dirty="0">
                <a:effectLst/>
                <a:latin typeface="Arial" panose="020B0604020202020204" pitchFamily="34" charset="0"/>
                <a:ea typeface="Arial" panose="020B0604020202020204" pitchFamily="34" charset="0"/>
              </a:rPr>
              <a:t> initiating seamless digital tools and social media platforms like Facebook, </a:t>
            </a:r>
            <a:r>
              <a:rPr lang="en-GB" sz="1100" dirty="0" err="1">
                <a:effectLst/>
                <a:latin typeface="Arial" panose="020B0604020202020204" pitchFamily="34" charset="0"/>
                <a:ea typeface="Arial" panose="020B0604020202020204" pitchFamily="34" charset="0"/>
              </a:rPr>
              <a:t>Instagram</a:t>
            </a:r>
            <a:r>
              <a:rPr lang="en-GB" sz="1100" dirty="0">
                <a:effectLst/>
                <a:latin typeface="Arial" panose="020B0604020202020204" pitchFamily="34" charset="0"/>
                <a:ea typeface="Arial" panose="020B0604020202020204" pitchFamily="34" charset="0"/>
              </a:rPr>
              <a:t> as well as </a:t>
            </a:r>
            <a:r>
              <a:rPr lang="en-GB" sz="1100" dirty="0" err="1">
                <a:effectLst/>
                <a:latin typeface="Arial" panose="020B0604020202020204" pitchFamily="34" charset="0"/>
                <a:ea typeface="Arial" panose="020B0604020202020204" pitchFamily="34" charset="0"/>
              </a:rPr>
              <a:t>Youtube</a:t>
            </a:r>
            <a:r>
              <a:rPr lang="en-GB" sz="1100" dirty="0">
                <a:effectLst/>
                <a:latin typeface="Arial" panose="020B0604020202020204" pitchFamily="34" charset="0"/>
                <a:ea typeface="Arial" panose="020B0604020202020204" pitchFamily="34" charset="0"/>
              </a:rPr>
              <a:t> to promote its sustainable initiatives. The sustainable initiatives taken by the firm along with major considerations in ‘Customer Relationship Management or CRM’, will be presented in this elaboration.</a:t>
            </a:r>
            <a:endParaRPr lang="en-IN" sz="11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795537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lnSpc>
                <a:spcPct val="150000"/>
              </a:lnSpc>
              <a:spcBef>
                <a:spcPts val="600"/>
              </a:spcBef>
              <a:spcAft>
                <a:spcPts val="600"/>
              </a:spcAft>
              <a:buNone/>
            </a:pPr>
            <a:r>
              <a:rPr lang="en-GB" sz="1100" dirty="0">
                <a:effectLst/>
                <a:latin typeface="Arial" panose="020B0604020202020204" pitchFamily="34" charset="0"/>
                <a:ea typeface="Arial" panose="020B0604020202020204" pitchFamily="34" charset="0"/>
              </a:rPr>
              <a:t>The core purpose of ‘Digital Media’ is to promote entertainment and to deliver information of raw data in the form of digitalised messages. They are able to store an immense amount of information in the memory, which makes them suitable for corporate usage.</a:t>
            </a:r>
            <a:endParaRPr lang="en-IN" sz="11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8958496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sz="1100" b="0" i="0" u="none" strike="noStrike" cap="none" dirty="0">
                <a:solidFill>
                  <a:srgbClr val="000000"/>
                </a:solidFill>
                <a:effectLst/>
                <a:latin typeface="Arial"/>
                <a:ea typeface="Arial"/>
                <a:cs typeface="Arial"/>
                <a:sym typeface="Arial"/>
              </a:rPr>
              <a:t>The most widely used social media tools across the corporate dimension involve ‘Facebook, </a:t>
            </a:r>
            <a:r>
              <a:rPr lang="en-GB" sz="1100" b="0" i="0" u="none" strike="noStrike" cap="none" dirty="0" err="1">
                <a:solidFill>
                  <a:srgbClr val="000000"/>
                </a:solidFill>
                <a:effectLst/>
                <a:latin typeface="Arial"/>
                <a:ea typeface="Arial"/>
                <a:cs typeface="Arial"/>
                <a:sym typeface="Arial"/>
              </a:rPr>
              <a:t>Instagram</a:t>
            </a:r>
            <a:r>
              <a:rPr lang="en-GB" sz="1100" b="0" i="0" u="none" strike="noStrike" cap="none" dirty="0">
                <a:solidFill>
                  <a:srgbClr val="000000"/>
                </a:solidFill>
                <a:effectLst/>
                <a:latin typeface="Arial"/>
                <a:ea typeface="Arial"/>
                <a:cs typeface="Arial"/>
                <a:sym typeface="Arial"/>
              </a:rPr>
              <a:t>, ‘Twitter’ as well as ‘YouTube’ and </a:t>
            </a:r>
            <a:r>
              <a:rPr lang="en-GB" sz="1100" b="0" i="0" u="none" strike="noStrike" cap="none" dirty="0" err="1">
                <a:solidFill>
                  <a:srgbClr val="000000"/>
                </a:solidFill>
                <a:effectLst/>
                <a:latin typeface="Arial"/>
                <a:ea typeface="Arial"/>
                <a:cs typeface="Arial"/>
                <a:sym typeface="Arial"/>
              </a:rPr>
              <a:t>Tik-Tok</a:t>
            </a:r>
            <a:r>
              <a:rPr lang="en-GB" sz="1100" b="0" i="0" u="none" strike="noStrike" cap="none" dirty="0">
                <a:solidFill>
                  <a:srgbClr val="000000"/>
                </a:solidFill>
                <a:effectLst/>
                <a:latin typeface="Arial"/>
                <a:ea typeface="Arial"/>
                <a:cs typeface="Arial"/>
                <a:sym typeface="Arial"/>
              </a:rPr>
              <a:t>. Therefore, corporate usage of social media for marketing has also witnessed a major surge.</a:t>
            </a:r>
            <a:endParaRPr lang="en-IN"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8398026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lnSpc>
                <a:spcPct val="150000"/>
              </a:lnSpc>
              <a:spcBef>
                <a:spcPts val="600"/>
              </a:spcBef>
              <a:spcAft>
                <a:spcPts val="600"/>
              </a:spcAft>
              <a:buNone/>
            </a:pPr>
            <a:r>
              <a:rPr lang="en-GB" sz="1100" dirty="0">
                <a:effectLst/>
                <a:latin typeface="Arial" panose="020B0604020202020204" pitchFamily="34" charset="0"/>
                <a:ea typeface="Arial" panose="020B0604020202020204" pitchFamily="34" charset="0"/>
              </a:rPr>
              <a:t>With the application of suitable CRM strategies organisations are able to facilitate a seamless consumer experience in a collective way. Regardless of corporate or industrial specifications, there are different components related to CRM approaches that involve ‘E-mail integration, Sales Calls, Follow-ups’ as well as taking active feedback (Dunnhumby, 2024).</a:t>
            </a:r>
            <a:endParaRPr lang="en-IN" sz="11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2278816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5"/>
        <p:cNvGrpSpPr/>
        <p:nvPr/>
      </p:nvGrpSpPr>
      <p:grpSpPr>
        <a:xfrm>
          <a:off x="0" y="0"/>
          <a:ext cx="0" cy="0"/>
          <a:chOff x="0" y="0"/>
          <a:chExt cx="0" cy="0"/>
        </a:xfrm>
      </p:grpSpPr>
      <p:sp>
        <p:nvSpPr>
          <p:cNvPr id="826" name="Google Shape;826;g9a0f900027_1_1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7" name="Google Shape;827;g9a0f900027_1_1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Bef>
                <a:spcPts val="600"/>
              </a:spcBef>
              <a:spcAft>
                <a:spcPts val="600"/>
              </a:spcAft>
              <a:buNone/>
            </a:pPr>
            <a:r>
              <a:rPr lang="en-GB" sz="1100" dirty="0">
                <a:effectLst/>
                <a:latin typeface="Arial" panose="020B0604020202020204" pitchFamily="34" charset="0"/>
                <a:ea typeface="Arial" panose="020B0604020202020204" pitchFamily="34" charset="0"/>
              </a:rPr>
              <a:t>CRM systems enable businesses to determine ‘Cross-selling’ and ‘B2B’ sales prospects for an enhanced rate of product or service sales. As a result, a greater rate of customer satisfaction and a positive reputation of the brand is fostered.</a:t>
            </a:r>
            <a:endParaRPr lang="en-IN" sz="11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886389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6"/>
        <p:cNvGrpSpPr/>
        <p:nvPr/>
      </p:nvGrpSpPr>
      <p:grpSpPr>
        <a:xfrm>
          <a:off x="0" y="0"/>
          <a:ext cx="0" cy="0"/>
          <a:chOff x="0" y="0"/>
          <a:chExt cx="0" cy="0"/>
        </a:xfrm>
      </p:grpSpPr>
      <p:sp>
        <p:nvSpPr>
          <p:cNvPr id="837" name="Google Shape;837;g9925c4eece_1_3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8" name="Google Shape;838;g9925c4eece_1_3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Bef>
                <a:spcPts val="600"/>
              </a:spcBef>
              <a:spcAft>
                <a:spcPts val="600"/>
              </a:spcAft>
              <a:buNone/>
            </a:pPr>
            <a:r>
              <a:rPr lang="en-GB" sz="1100" dirty="0">
                <a:effectLst/>
                <a:latin typeface="Arial" panose="020B0604020202020204" pitchFamily="34" charset="0"/>
                <a:ea typeface="Arial" panose="020B0604020202020204" pitchFamily="34" charset="0"/>
              </a:rPr>
              <a:t>Some of the key applications of Digital Media and ‘Customer Relationship Management’ involve social media posts in audio-visual format, visually attractive posters or commercial leaflets on digital media </a:t>
            </a:r>
            <a:r>
              <a:rPr lang="en-GB" sz="1100" b="0" i="0" u="none" strike="noStrike" cap="none" dirty="0">
                <a:solidFill>
                  <a:srgbClr val="000000"/>
                </a:solidFill>
                <a:effectLst/>
                <a:latin typeface="Arial"/>
                <a:ea typeface="Arial"/>
                <a:cs typeface="Arial"/>
                <a:sym typeface="Arial"/>
              </a:rPr>
              <a:t>dimensions </a:t>
            </a:r>
            <a:r>
              <a:rPr lang="en-GB" sz="1100" dirty="0">
                <a:effectLst/>
                <a:latin typeface="Arial" panose="020B0604020202020204" pitchFamily="34" charset="0"/>
                <a:ea typeface="Arial" panose="020B0604020202020204" pitchFamily="34" charset="0"/>
              </a:rPr>
              <a:t>like Twitter and Facebook and so on.</a:t>
            </a:r>
            <a:endParaRPr lang="en-IN" sz="11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1727077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6"/>
        <p:cNvGrpSpPr/>
        <p:nvPr/>
      </p:nvGrpSpPr>
      <p:grpSpPr>
        <a:xfrm>
          <a:off x="0" y="0"/>
          <a:ext cx="0" cy="0"/>
          <a:chOff x="0" y="0"/>
          <a:chExt cx="0" cy="0"/>
        </a:xfrm>
      </p:grpSpPr>
      <p:sp>
        <p:nvSpPr>
          <p:cNvPr id="847" name="Google Shape;847;g9b620b1780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8" name="Google Shape;848;g9b620b1780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Bef>
                <a:spcPts val="600"/>
              </a:spcBef>
              <a:spcAft>
                <a:spcPts val="600"/>
              </a:spcAft>
              <a:buNone/>
            </a:pPr>
            <a:r>
              <a:rPr lang="en-GB" sz="1100" dirty="0">
                <a:effectLst/>
                <a:latin typeface="Arial" panose="020B0604020202020204" pitchFamily="34" charset="0"/>
                <a:ea typeface="Arial" panose="020B0604020202020204" pitchFamily="34" charset="0"/>
              </a:rPr>
              <a:t>Social media platforms and ‘Customer Relationship Management’ tools are two of the most integral parts of a business operation in the current business climate. As a result, retail organisations also foster the usage of social media platforms to interact and communicate with the customer base.</a:t>
            </a:r>
            <a:endParaRPr lang="en-IN" sz="11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4183350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9"/>
        <p:cNvGrpSpPr/>
        <p:nvPr/>
      </p:nvGrpSpPr>
      <p:grpSpPr>
        <a:xfrm>
          <a:off x="0" y="0"/>
          <a:ext cx="0" cy="0"/>
          <a:chOff x="0" y="0"/>
          <a:chExt cx="0" cy="0"/>
        </a:xfrm>
      </p:grpSpPr>
      <p:sp>
        <p:nvSpPr>
          <p:cNvPr id="860" name="Google Shape;860;g9925c4eece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1" name="Google Shape;861;g9925c4eece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With the help of depicting the brand offerings and content showcasing the specific seasonal offers, the firm was able to generate a remarkable traffic of customers in this dynamic and fast-paced corporate landscape.</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4180317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These platforms are beneficial for the firm Tesco </a:t>
            </a:r>
            <a:r>
              <a:rPr lang="en-GB" sz="1100" b="0" i="0" u="none" strike="noStrike" cap="none" dirty="0" err="1">
                <a:solidFill>
                  <a:srgbClr val="000000"/>
                </a:solidFill>
                <a:effectLst/>
                <a:latin typeface="Arial"/>
                <a:ea typeface="Arial"/>
                <a:cs typeface="Arial"/>
                <a:sym typeface="Arial"/>
              </a:rPr>
              <a:t>Plc</a:t>
            </a:r>
            <a:r>
              <a:rPr lang="en-GB" sz="1100" b="0" i="0" u="none" strike="noStrike" cap="none" dirty="0">
                <a:solidFill>
                  <a:srgbClr val="000000"/>
                </a:solidFill>
                <a:effectLst/>
                <a:latin typeface="Arial"/>
                <a:ea typeface="Arial"/>
                <a:cs typeface="Arial"/>
                <a:sym typeface="Arial"/>
              </a:rPr>
              <a:t> to get a deeper clarification of the most appropriate marketing and commercial content while at the same time enabling them to communicate and interact with their customer base.</a:t>
            </a:r>
            <a:endParaRPr lang="en-IN" sz="1100" b="0" i="0" u="none" strike="noStrike" cap="none" dirty="0">
              <a:solidFill>
                <a:srgbClr val="000000"/>
              </a:solidFill>
              <a:effectLst/>
              <a:latin typeface="Arial"/>
              <a:ea typeface="Arial"/>
              <a:cs typeface="Arial"/>
              <a:sym typeface="Arial"/>
            </a:endParaRPr>
          </a:p>
          <a:p>
            <a:pPr marL="158750" indent="0">
              <a:buNone/>
            </a:pPr>
            <a:endParaRPr lang="en-IN" dirty="0"/>
          </a:p>
        </p:txBody>
      </p:sp>
    </p:spTree>
    <p:extLst>
      <p:ext uri="{BB962C8B-B14F-4D97-AF65-F5344CB8AC3E}">
        <p14:creationId xmlns:p14="http://schemas.microsoft.com/office/powerpoint/2010/main" val="39481130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9"/>
        <p:cNvGrpSpPr/>
        <p:nvPr/>
      </p:nvGrpSpPr>
      <p:grpSpPr>
        <a:xfrm>
          <a:off x="0" y="0"/>
          <a:ext cx="0" cy="0"/>
          <a:chOff x="0" y="0"/>
          <a:chExt cx="0" cy="0"/>
        </a:xfrm>
      </p:grpSpPr>
      <p:sp>
        <p:nvSpPr>
          <p:cNvPr id="930" name="Google Shape;930;g99d093752d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1" name="Google Shape;931;g99d093752d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Bef>
                <a:spcPts val="600"/>
              </a:spcBef>
              <a:spcAft>
                <a:spcPts val="600"/>
              </a:spcAft>
              <a:buNone/>
            </a:pPr>
            <a:r>
              <a:rPr lang="en-GB" sz="1100" dirty="0">
                <a:effectLst/>
                <a:latin typeface="Arial" panose="020B0604020202020204" pitchFamily="34" charset="0"/>
                <a:ea typeface="Arial" panose="020B0604020202020204" pitchFamily="34" charset="0"/>
              </a:rPr>
              <a:t>Using Facebook, Tesco spreads healthy living habits and essential goods required for the same whereas on </a:t>
            </a:r>
            <a:r>
              <a:rPr lang="en-GB" sz="1100" dirty="0" err="1">
                <a:effectLst/>
                <a:latin typeface="Arial" panose="020B0604020202020204" pitchFamily="34" charset="0"/>
                <a:ea typeface="Arial" panose="020B0604020202020204" pitchFamily="34" charset="0"/>
              </a:rPr>
              <a:t>Pinterest</a:t>
            </a:r>
            <a:r>
              <a:rPr lang="en-GB" sz="1100" dirty="0">
                <a:effectLst/>
                <a:latin typeface="Arial" panose="020B0604020202020204" pitchFamily="34" charset="0"/>
                <a:ea typeface="Arial" panose="020B0604020202020204" pitchFamily="34" charset="0"/>
              </a:rPr>
              <a:t>, the firm posts content related to Third-party items and Content in different shapes and sizes (Stroud, 2023).</a:t>
            </a:r>
            <a:endParaRPr lang="en-IN" sz="11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481073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0"/>
        <p:cNvGrpSpPr/>
        <p:nvPr/>
      </p:nvGrpSpPr>
      <p:grpSpPr>
        <a:xfrm>
          <a:off x="0" y="0"/>
          <a:ext cx="0" cy="0"/>
          <a:chOff x="0" y="0"/>
          <a:chExt cx="0" cy="0"/>
        </a:xfrm>
      </p:grpSpPr>
      <p:sp>
        <p:nvSpPr>
          <p:cNvPr id="941" name="Google Shape;941;g9a557fbe40_2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2" name="Google Shape;942;g9a557fbe40_2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None/>
              <a:tabLst/>
              <a:defRPr/>
            </a:pPr>
            <a:r>
              <a:rPr lang="en-GB" sz="1100" b="0" i="0" u="none" strike="noStrike" cap="none" dirty="0">
                <a:solidFill>
                  <a:srgbClr val="000000"/>
                </a:solidFill>
                <a:effectLst/>
                <a:latin typeface="Arial"/>
                <a:ea typeface="Arial"/>
                <a:cs typeface="Arial"/>
                <a:sym typeface="Arial"/>
              </a:rPr>
              <a:t>This makes social media marketing a key tool for the firm to uplift its brand reach and enable it to witness remarkable customer engagement.</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9436781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7"/>
        <p:cNvGrpSpPr/>
        <p:nvPr/>
      </p:nvGrpSpPr>
      <p:grpSpPr>
        <a:xfrm>
          <a:off x="0" y="0"/>
          <a:ext cx="0" cy="0"/>
          <a:chOff x="0" y="0"/>
          <a:chExt cx="0" cy="0"/>
        </a:xfrm>
      </p:grpSpPr>
      <p:sp>
        <p:nvSpPr>
          <p:cNvPr id="958" name="Google Shape;958;g9a557fbe40_2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9" name="Google Shape;959;g9a557fbe40_2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Using social media trends as key tools and with a planned strategic approach to subconsciously spread the sustainable initiatives in the customer's mind the firm performed better in the competitive market.</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6944332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This depicts the firm’s remarkable ability to depict its social and sustainable initiatives through its digital tools and platforms. </a:t>
            </a:r>
            <a:endParaRPr lang="en-IN"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057689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These potential improvisations can enable the firm to uplift the corporate performance and overall profitability of the firm resulting in a more sustainable and ethical brand image.</a:t>
            </a:r>
            <a:endParaRPr lang="en-IN" sz="1100" b="0" i="0" u="none" strike="noStrike" cap="none" dirty="0">
              <a:solidFill>
                <a:srgbClr val="000000"/>
              </a:solidFill>
              <a:effectLst/>
              <a:latin typeface="Arial"/>
              <a:ea typeface="Arial"/>
              <a:cs typeface="Arial"/>
              <a:sym typeface="Arial"/>
            </a:endParaRPr>
          </a:p>
          <a:p>
            <a:pPr marL="158750" indent="0">
              <a:buNone/>
            </a:pPr>
            <a:endParaRPr lang="en-IN" dirty="0"/>
          </a:p>
        </p:txBody>
      </p:sp>
    </p:spTree>
    <p:extLst>
      <p:ext uri="{BB962C8B-B14F-4D97-AF65-F5344CB8AC3E}">
        <p14:creationId xmlns:p14="http://schemas.microsoft.com/office/powerpoint/2010/main" val="403518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lgn="just">
              <a:buNone/>
            </a:pPr>
            <a:r>
              <a:rPr lang="en-GB" sz="1100" b="0" i="0" u="none" strike="noStrike" cap="none" dirty="0">
                <a:solidFill>
                  <a:srgbClr val="000000"/>
                </a:solidFill>
                <a:effectLst/>
                <a:latin typeface="Arial"/>
                <a:ea typeface="Arial"/>
                <a:cs typeface="Arial"/>
                <a:sym typeface="Arial"/>
              </a:rPr>
              <a:t>Overall, the relationship between digital platforms and social media and its influence on performance leveraging can be noted in the research.</a:t>
            </a:r>
            <a:endParaRPr lang="en-IN" dirty="0"/>
          </a:p>
        </p:txBody>
      </p:sp>
    </p:spTree>
    <p:extLst>
      <p:ext uri="{BB962C8B-B14F-4D97-AF65-F5344CB8AC3E}">
        <p14:creationId xmlns:p14="http://schemas.microsoft.com/office/powerpoint/2010/main" val="34493212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4"/>
        <p:cNvGrpSpPr/>
        <p:nvPr/>
      </p:nvGrpSpPr>
      <p:grpSpPr>
        <a:xfrm>
          <a:off x="0" y="0"/>
          <a:ext cx="0" cy="0"/>
          <a:chOff x="0" y="0"/>
          <a:chExt cx="0" cy="0"/>
        </a:xfrm>
      </p:grpSpPr>
      <p:sp>
        <p:nvSpPr>
          <p:cNvPr id="895" name="Google Shape;895;g8d83cf88e8_1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6" name="Google Shape;896;g8d83cf88e8_1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Jacobson, J., </a:t>
            </a:r>
            <a:r>
              <a:rPr lang="en-GB" sz="1100" b="0" i="0" u="none" strike="noStrike" cap="none" dirty="0" err="1">
                <a:solidFill>
                  <a:srgbClr val="000000"/>
                </a:solidFill>
                <a:effectLst/>
                <a:latin typeface="Arial"/>
                <a:ea typeface="Arial"/>
                <a:cs typeface="Arial"/>
                <a:sym typeface="Arial"/>
              </a:rPr>
              <a:t>Gruzd</a:t>
            </a:r>
            <a:r>
              <a:rPr lang="en-GB" sz="1100" b="0" i="0" u="none" strike="noStrike" cap="none" dirty="0">
                <a:solidFill>
                  <a:srgbClr val="000000"/>
                </a:solidFill>
                <a:effectLst/>
                <a:latin typeface="Arial"/>
                <a:ea typeface="Arial"/>
                <a:cs typeface="Arial"/>
                <a:sym typeface="Arial"/>
              </a:rPr>
              <a:t>, A. and Hernández-</a:t>
            </a:r>
            <a:r>
              <a:rPr lang="en-GB" sz="1100" b="0" i="0" u="none" strike="noStrike" cap="none" dirty="0" err="1">
                <a:solidFill>
                  <a:srgbClr val="000000"/>
                </a:solidFill>
                <a:effectLst/>
                <a:latin typeface="Arial"/>
                <a:ea typeface="Arial"/>
                <a:cs typeface="Arial"/>
                <a:sym typeface="Arial"/>
              </a:rPr>
              <a:t>García</a:t>
            </a:r>
            <a:r>
              <a:rPr lang="en-GB" sz="1100" b="0" i="0" u="none" strike="noStrike" cap="none" dirty="0">
                <a:solidFill>
                  <a:srgbClr val="000000"/>
                </a:solidFill>
                <a:effectLst/>
                <a:latin typeface="Arial"/>
                <a:ea typeface="Arial"/>
                <a:cs typeface="Arial"/>
                <a:sym typeface="Arial"/>
              </a:rPr>
              <a:t>, Á., 2020. Social media marketing: Who is watching the watchers?. Journal of retailing and consumer services, 53, p.101774. Available at: </a:t>
            </a:r>
            <a:r>
              <a:rPr lang="en-GB" sz="1100" b="0" i="0" u="none" strike="noStrike" cap="none" dirty="0">
                <a:solidFill>
                  <a:srgbClr val="000000"/>
                </a:solidFill>
                <a:effectLst/>
                <a:latin typeface="Arial"/>
                <a:ea typeface="Arial"/>
                <a:cs typeface="Arial"/>
                <a:sym typeface="Arial"/>
                <a:hlinkClick r:id="rId3"/>
              </a:rPr>
              <a:t>https://www.sciencedirect.com/science/article/pii/S0969698918307744</a:t>
            </a:r>
            <a:endParaRPr lang="en-IN"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err="1">
                <a:solidFill>
                  <a:srgbClr val="000000"/>
                </a:solidFill>
                <a:effectLst/>
                <a:latin typeface="Arial"/>
                <a:ea typeface="Arial"/>
                <a:cs typeface="Arial"/>
                <a:sym typeface="Arial"/>
              </a:rPr>
              <a:t>Kunst</a:t>
            </a:r>
            <a:r>
              <a:rPr lang="en-GB" sz="1100" b="0" i="0" u="none" strike="noStrike" cap="none" dirty="0">
                <a:solidFill>
                  <a:srgbClr val="000000"/>
                </a:solidFill>
                <a:effectLst/>
                <a:latin typeface="Arial"/>
                <a:ea typeface="Arial"/>
                <a:cs typeface="Arial"/>
                <a:sym typeface="Arial"/>
              </a:rPr>
              <a:t>, A., 2024. Tesco brand profile UK 2022. Available at: </a:t>
            </a:r>
            <a:r>
              <a:rPr lang="en-GB" sz="1100" b="0" i="0" u="none" strike="noStrike" cap="none" dirty="0">
                <a:solidFill>
                  <a:srgbClr val="000000"/>
                </a:solidFill>
                <a:effectLst/>
                <a:latin typeface="Arial"/>
                <a:ea typeface="Arial"/>
                <a:cs typeface="Arial"/>
                <a:sym typeface="Arial"/>
                <a:hlinkClick r:id="rId4"/>
              </a:rPr>
              <a:t>https://www.statista.com/forecasts/1304375/tesco-online-grocery-delivery-brand-profile-in-the-united-kingdom</a:t>
            </a:r>
            <a:r>
              <a:rPr lang="en-GB" sz="1100" b="0" i="0" u="none" strike="noStrike" cap="none" dirty="0">
                <a:solidFill>
                  <a:srgbClr val="000000"/>
                </a:solidFill>
                <a:effectLst/>
                <a:latin typeface="Arial"/>
                <a:ea typeface="Arial"/>
                <a:cs typeface="Arial"/>
                <a:sym typeface="Arial"/>
              </a:rPr>
              <a:t>.</a:t>
            </a:r>
            <a:endParaRPr lang="en-IN"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err="1">
                <a:solidFill>
                  <a:srgbClr val="000000"/>
                </a:solidFill>
                <a:effectLst/>
                <a:latin typeface="Arial"/>
                <a:ea typeface="Arial"/>
                <a:cs typeface="Arial"/>
                <a:sym typeface="Arial"/>
              </a:rPr>
              <a:t>Marketingweek</a:t>
            </a:r>
            <a:r>
              <a:rPr lang="en-GB" sz="1100" b="0" i="0" u="none" strike="noStrike" cap="none" dirty="0">
                <a:solidFill>
                  <a:srgbClr val="000000"/>
                </a:solidFill>
                <a:effectLst/>
                <a:latin typeface="Arial"/>
                <a:ea typeface="Arial"/>
                <a:cs typeface="Arial"/>
                <a:sym typeface="Arial"/>
              </a:rPr>
              <a:t>, 2023. How Tesco reached 42 million people on </a:t>
            </a:r>
            <a:r>
              <a:rPr lang="en-GB" sz="1100" b="0" i="0" u="none" strike="noStrike" cap="none" dirty="0" err="1">
                <a:solidFill>
                  <a:srgbClr val="000000"/>
                </a:solidFill>
                <a:effectLst/>
                <a:latin typeface="Arial"/>
                <a:ea typeface="Arial"/>
                <a:cs typeface="Arial"/>
                <a:sym typeface="Arial"/>
              </a:rPr>
              <a:t>TikTok</a:t>
            </a:r>
            <a:r>
              <a:rPr lang="en-GB" sz="1100" b="0" i="0" u="none" strike="noStrike" cap="none" dirty="0">
                <a:solidFill>
                  <a:srgbClr val="000000"/>
                </a:solidFill>
                <a:effectLst/>
                <a:latin typeface="Arial"/>
                <a:ea typeface="Arial"/>
                <a:cs typeface="Arial"/>
                <a:sym typeface="Arial"/>
              </a:rPr>
              <a:t>. Available at: https://www.marketingweek.com/tesco-tiktok-social-media/.</a:t>
            </a:r>
            <a:endParaRPr lang="en-IN"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err="1">
                <a:solidFill>
                  <a:srgbClr val="000000"/>
                </a:solidFill>
                <a:effectLst/>
                <a:latin typeface="Arial"/>
                <a:ea typeface="Arial"/>
                <a:cs typeface="Arial"/>
                <a:sym typeface="Arial"/>
              </a:rPr>
              <a:t>Statista</a:t>
            </a:r>
            <a:r>
              <a:rPr lang="en-GB" sz="1100" b="0" i="0" u="none" strike="noStrike" cap="none" dirty="0">
                <a:solidFill>
                  <a:srgbClr val="000000"/>
                </a:solidFill>
                <a:effectLst/>
                <a:latin typeface="Arial"/>
                <a:ea typeface="Arial"/>
                <a:cs typeface="Arial"/>
                <a:sym typeface="Arial"/>
              </a:rPr>
              <a:t>, 2024. Tesco’s UK ad spending 2012-2017 | </a:t>
            </a:r>
            <a:r>
              <a:rPr lang="en-GB" sz="1100" b="0" i="0" u="none" strike="noStrike" cap="none" dirty="0" err="1">
                <a:solidFill>
                  <a:srgbClr val="000000"/>
                </a:solidFill>
                <a:effectLst/>
                <a:latin typeface="Arial"/>
                <a:ea typeface="Arial"/>
                <a:cs typeface="Arial"/>
                <a:sym typeface="Arial"/>
              </a:rPr>
              <a:t>Statista</a:t>
            </a:r>
            <a:r>
              <a:rPr lang="en-GB" sz="1100" b="0" i="0" u="none" strike="noStrike" cap="none" dirty="0">
                <a:solidFill>
                  <a:srgbClr val="000000"/>
                </a:solidFill>
                <a:effectLst/>
                <a:latin typeface="Arial"/>
                <a:ea typeface="Arial"/>
                <a:cs typeface="Arial"/>
                <a:sym typeface="Arial"/>
              </a:rPr>
              <a:t>. Available at: https://www.statista.com/statistics/549738/tesco-uk-ad-spending/.</a:t>
            </a:r>
            <a:endParaRPr lang="en-IN"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err="1">
                <a:solidFill>
                  <a:srgbClr val="000000"/>
                </a:solidFill>
                <a:effectLst/>
                <a:latin typeface="Arial"/>
                <a:ea typeface="Arial"/>
                <a:cs typeface="Arial"/>
                <a:sym typeface="Arial"/>
              </a:rPr>
              <a:t>Statista</a:t>
            </a:r>
            <a:r>
              <a:rPr lang="en-GB" sz="1100" b="0" i="0" u="none" strike="noStrike" cap="none" dirty="0">
                <a:solidFill>
                  <a:srgbClr val="000000"/>
                </a:solidFill>
                <a:effectLst/>
                <a:latin typeface="Arial"/>
                <a:ea typeface="Arial"/>
                <a:cs typeface="Arial"/>
                <a:sym typeface="Arial"/>
              </a:rPr>
              <a:t>, 2024. UK: social media ad reach by platform 2024. Available at: https://www.statista.com/statistics/1458126/social-media-advertising-reach-united-kingdom/.</a:t>
            </a:r>
            <a:endParaRPr lang="en-IN"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Stroud, S., 2023. How does TESCO use social media? - Giraffe Social Media. Available at: https://www.giraffesocialmedia.co.uk/how-does-tesco-use-social-media/.</a:t>
            </a:r>
            <a:endParaRPr lang="en-IN"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err="1">
                <a:solidFill>
                  <a:srgbClr val="000000"/>
                </a:solidFill>
                <a:effectLst/>
                <a:latin typeface="Arial"/>
                <a:ea typeface="Arial"/>
                <a:cs typeface="Arial"/>
                <a:sym typeface="Arial"/>
              </a:rPr>
              <a:t>Tescoplc</a:t>
            </a:r>
            <a:r>
              <a:rPr lang="en-GB" sz="1100" b="0" i="0" u="none" strike="noStrike" cap="none" dirty="0">
                <a:solidFill>
                  <a:srgbClr val="000000"/>
                </a:solidFill>
                <a:effectLst/>
                <a:latin typeface="Arial"/>
                <a:ea typeface="Arial"/>
                <a:cs typeface="Arial"/>
                <a:sym typeface="Arial"/>
              </a:rPr>
              <a:t>, 2024. Climate Change. Available at: https://www.tescoplc.com/sustainability/planet/protecting-nature/climate-change.</a:t>
            </a:r>
            <a:endParaRPr dirty="0"/>
          </a:p>
        </p:txBody>
      </p:sp>
    </p:spTree>
    <p:extLst>
      <p:ext uri="{BB962C8B-B14F-4D97-AF65-F5344CB8AC3E}">
        <p14:creationId xmlns:p14="http://schemas.microsoft.com/office/powerpoint/2010/main" val="8225413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3"/>
        <p:cNvGrpSpPr/>
        <p:nvPr/>
      </p:nvGrpSpPr>
      <p:grpSpPr>
        <a:xfrm>
          <a:off x="0" y="0"/>
          <a:ext cx="0" cy="0"/>
          <a:chOff x="0" y="0"/>
          <a:chExt cx="0" cy="0"/>
        </a:xfrm>
      </p:grpSpPr>
      <p:sp>
        <p:nvSpPr>
          <p:cNvPr id="884" name="Google Shape;884;g9b3a69c5e7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5" name="Google Shape;885;g9b3a69c5e7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773626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rot="10800000" flipH="1">
            <a:off x="0" y="-75"/>
            <a:ext cx="6420300" cy="36753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rot="10800000">
            <a:off x="6420400" y="0"/>
            <a:ext cx="2732700" cy="1564200"/>
          </a:xfrm>
          <a:prstGeom prst="rtTriangle">
            <a:avLst/>
          </a:pr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subTitle" idx="1"/>
          </p:nvPr>
        </p:nvSpPr>
        <p:spPr>
          <a:xfrm>
            <a:off x="616200" y="3913200"/>
            <a:ext cx="2122200" cy="6492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SzPts val="2800"/>
              <a:buNone/>
              <a:defRPr sz="1600">
                <a:solidFill>
                  <a:schemeClr val="dk1"/>
                </a:solidFill>
                <a:latin typeface="Libre Franklin Medium"/>
                <a:ea typeface="Libre Franklin Medium"/>
                <a:cs typeface="Libre Franklin Medium"/>
                <a:sym typeface="Libre Franklin Medium"/>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ctrTitle"/>
          </p:nvPr>
        </p:nvSpPr>
        <p:spPr>
          <a:xfrm>
            <a:off x="590600" y="491400"/>
            <a:ext cx="3666900" cy="3064200"/>
          </a:xfrm>
          <a:prstGeom prst="rect">
            <a:avLst/>
          </a:prstGeom>
        </p:spPr>
        <p:txBody>
          <a:bodyPr spcFirstLastPara="1" wrap="square" lIns="91425" tIns="91425" rIns="91425" bIns="91425" anchor="t" anchorCtr="0">
            <a:noAutofit/>
          </a:bodyPr>
          <a:lstStyle>
            <a:lvl1pPr lvl="0" algn="l">
              <a:spcBef>
                <a:spcPts val="0"/>
              </a:spcBef>
              <a:spcAft>
                <a:spcPts val="0"/>
              </a:spcAft>
              <a:buSzPts val="5200"/>
              <a:buNone/>
              <a:defRPr sz="60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rot="10800000">
            <a:off x="2334300" y="-8250"/>
            <a:ext cx="6809700" cy="38979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p:nvPr/>
        </p:nvSpPr>
        <p:spPr>
          <a:xfrm flipH="1">
            <a:off x="6953400" y="3889650"/>
            <a:ext cx="2190600" cy="12540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4"/>
          <p:cNvSpPr txBox="1">
            <a:spLocks noGrp="1"/>
          </p:cNvSpPr>
          <p:nvPr>
            <p:ph type="title"/>
          </p:nvPr>
        </p:nvSpPr>
        <p:spPr>
          <a:xfrm>
            <a:off x="540000" y="491400"/>
            <a:ext cx="8100000" cy="572700"/>
          </a:xfrm>
          <a:prstGeom prst="rect">
            <a:avLst/>
          </a:prstGeom>
        </p:spPr>
        <p:txBody>
          <a:bodyPr spcFirstLastPara="1" wrap="square" lIns="91425" tIns="91425" rIns="91425" bIns="91425" anchor="t" anchorCtr="0">
            <a:noAutofit/>
          </a:bodyPr>
          <a:lstStyle>
            <a:lvl1pPr lvl="0">
              <a:spcBef>
                <a:spcPts val="0"/>
              </a:spcBef>
              <a:spcAft>
                <a:spcPts val="0"/>
              </a:spcAft>
              <a:buSzPts val="4100"/>
              <a:buNone/>
              <a:defRPr/>
            </a:lvl1pPr>
            <a:lvl2pPr lvl="1">
              <a:spcBef>
                <a:spcPts val="0"/>
              </a:spcBef>
              <a:spcAft>
                <a:spcPts val="0"/>
              </a:spcAft>
              <a:buSzPts val="4100"/>
              <a:buNone/>
              <a:defRPr/>
            </a:lvl2pPr>
            <a:lvl3pPr lvl="2">
              <a:spcBef>
                <a:spcPts val="0"/>
              </a:spcBef>
              <a:spcAft>
                <a:spcPts val="0"/>
              </a:spcAft>
              <a:buSzPts val="4100"/>
              <a:buNone/>
              <a:defRPr/>
            </a:lvl3pPr>
            <a:lvl4pPr lvl="3">
              <a:spcBef>
                <a:spcPts val="0"/>
              </a:spcBef>
              <a:spcAft>
                <a:spcPts val="0"/>
              </a:spcAft>
              <a:buSzPts val="4100"/>
              <a:buNone/>
              <a:defRPr/>
            </a:lvl4pPr>
            <a:lvl5pPr lvl="4">
              <a:spcBef>
                <a:spcPts val="0"/>
              </a:spcBef>
              <a:spcAft>
                <a:spcPts val="0"/>
              </a:spcAft>
              <a:buSzPts val="4100"/>
              <a:buNone/>
              <a:defRPr/>
            </a:lvl5pPr>
            <a:lvl6pPr lvl="5">
              <a:spcBef>
                <a:spcPts val="0"/>
              </a:spcBef>
              <a:spcAft>
                <a:spcPts val="0"/>
              </a:spcAft>
              <a:buSzPts val="4100"/>
              <a:buNone/>
              <a:defRPr/>
            </a:lvl6pPr>
            <a:lvl7pPr lvl="6">
              <a:spcBef>
                <a:spcPts val="0"/>
              </a:spcBef>
              <a:spcAft>
                <a:spcPts val="0"/>
              </a:spcAft>
              <a:buSzPts val="4100"/>
              <a:buNone/>
              <a:defRPr/>
            </a:lvl7pPr>
            <a:lvl8pPr lvl="7">
              <a:spcBef>
                <a:spcPts val="0"/>
              </a:spcBef>
              <a:spcAft>
                <a:spcPts val="0"/>
              </a:spcAft>
              <a:buSzPts val="4100"/>
              <a:buNone/>
              <a:defRPr/>
            </a:lvl8pPr>
            <a:lvl9pPr lvl="8">
              <a:spcBef>
                <a:spcPts val="0"/>
              </a:spcBef>
              <a:spcAft>
                <a:spcPts val="0"/>
              </a:spcAft>
              <a:buSzPts val="4100"/>
              <a:buNone/>
              <a:defRPr/>
            </a:lvl9pPr>
          </a:lstStyle>
          <a:p>
            <a:endParaRPr/>
          </a:p>
        </p:txBody>
      </p:sp>
      <p:sp>
        <p:nvSpPr>
          <p:cNvPr id="23" name="Google Shape;23;p4"/>
          <p:cNvSpPr txBox="1">
            <a:spLocks noGrp="1"/>
          </p:cNvSpPr>
          <p:nvPr>
            <p:ph type="body" idx="1"/>
          </p:nvPr>
        </p:nvSpPr>
        <p:spPr>
          <a:xfrm>
            <a:off x="622000" y="1357200"/>
            <a:ext cx="7784700" cy="34953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AutoNum type="arabicPeriod"/>
              <a:defRPr sz="1100"/>
            </a:lvl1pPr>
            <a:lvl2pPr marL="914400" lvl="1" indent="-317500" rtl="0">
              <a:spcBef>
                <a:spcPts val="1600"/>
              </a:spcBef>
              <a:spcAft>
                <a:spcPts val="0"/>
              </a:spcAft>
              <a:buSzPts val="1400"/>
              <a:buAutoNum type="alphaLcPeriod"/>
              <a:defRPr/>
            </a:lvl2pPr>
            <a:lvl3pPr marL="1371600" lvl="2" indent="-317500" rtl="0">
              <a:spcBef>
                <a:spcPts val="1600"/>
              </a:spcBef>
              <a:spcAft>
                <a:spcPts val="0"/>
              </a:spcAft>
              <a:buSzPts val="1400"/>
              <a:buAutoNum type="romanLcPeriod"/>
              <a:defRPr/>
            </a:lvl3pPr>
            <a:lvl4pPr marL="1828800" lvl="3" indent="-317500" rtl="0">
              <a:spcBef>
                <a:spcPts val="1600"/>
              </a:spcBef>
              <a:spcAft>
                <a:spcPts val="0"/>
              </a:spcAft>
              <a:buSzPts val="1400"/>
              <a:buAutoNum type="arabicPeriod"/>
              <a:defRPr/>
            </a:lvl4pPr>
            <a:lvl5pPr marL="2286000" lvl="4" indent="-317500" rtl="0">
              <a:spcBef>
                <a:spcPts val="1600"/>
              </a:spcBef>
              <a:spcAft>
                <a:spcPts val="0"/>
              </a:spcAft>
              <a:buSzPts val="1400"/>
              <a:buAutoNum type="alphaLcPeriod"/>
              <a:defRPr/>
            </a:lvl5pPr>
            <a:lvl6pPr marL="2743200" lvl="5" indent="-317500" rtl="0">
              <a:spcBef>
                <a:spcPts val="1600"/>
              </a:spcBef>
              <a:spcAft>
                <a:spcPts val="0"/>
              </a:spcAft>
              <a:buSzPts val="1400"/>
              <a:buAutoNum type="romanLcPeriod"/>
              <a:defRPr/>
            </a:lvl6pPr>
            <a:lvl7pPr marL="3200400" lvl="6" indent="-317500" rtl="0">
              <a:spcBef>
                <a:spcPts val="1600"/>
              </a:spcBef>
              <a:spcAft>
                <a:spcPts val="0"/>
              </a:spcAft>
              <a:buSzPts val="1400"/>
              <a:buAutoNum type="arabicPeriod"/>
              <a:defRPr/>
            </a:lvl7pPr>
            <a:lvl8pPr marL="3657600" lvl="7" indent="-317500" rtl="0">
              <a:spcBef>
                <a:spcPts val="1600"/>
              </a:spcBef>
              <a:spcAft>
                <a:spcPts val="0"/>
              </a:spcAft>
              <a:buSzPts val="1400"/>
              <a:buAutoNum type="alphaLcPeriod"/>
              <a:defRPr/>
            </a:lvl8pPr>
            <a:lvl9pPr marL="4114800" lvl="8" indent="-317500" rtl="0">
              <a:spcBef>
                <a:spcPts val="1600"/>
              </a:spcBef>
              <a:spcAft>
                <a:spcPts val="1600"/>
              </a:spcAft>
              <a:buSzPts val="1400"/>
              <a:buAutoNum type="romanLcPeriod"/>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5"/>
          <p:cNvSpPr/>
          <p:nvPr/>
        </p:nvSpPr>
        <p:spPr>
          <a:xfrm rot="10800000">
            <a:off x="4362600" y="-8325"/>
            <a:ext cx="4781400" cy="27369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5"/>
          <p:cNvSpPr/>
          <p:nvPr/>
        </p:nvSpPr>
        <p:spPr>
          <a:xfrm>
            <a:off x="0" y="3933000"/>
            <a:ext cx="2115000" cy="12105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5"/>
          <p:cNvSpPr txBox="1">
            <a:spLocks noGrp="1"/>
          </p:cNvSpPr>
          <p:nvPr>
            <p:ph type="subTitle" idx="1"/>
          </p:nvPr>
        </p:nvSpPr>
        <p:spPr>
          <a:xfrm>
            <a:off x="1543480" y="1998800"/>
            <a:ext cx="1866600" cy="4950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sz="2200">
                <a:latin typeface="Be Vietnam"/>
                <a:ea typeface="Be Vietnam"/>
                <a:cs typeface="Be Vietnam"/>
                <a:sym typeface="Be Vietnam"/>
              </a:defRPr>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28" name="Google Shape;28;p5"/>
          <p:cNvSpPr txBox="1">
            <a:spLocks noGrp="1"/>
          </p:cNvSpPr>
          <p:nvPr>
            <p:ph type="title"/>
          </p:nvPr>
        </p:nvSpPr>
        <p:spPr>
          <a:xfrm>
            <a:off x="540000" y="491400"/>
            <a:ext cx="8100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4100"/>
              <a:buNone/>
              <a:defRPr/>
            </a:lvl1pPr>
            <a:lvl2pPr lvl="1" rtl="0">
              <a:spcBef>
                <a:spcPts val="0"/>
              </a:spcBef>
              <a:spcAft>
                <a:spcPts val="0"/>
              </a:spcAft>
              <a:buSzPts val="4100"/>
              <a:buNone/>
              <a:defRPr/>
            </a:lvl2pPr>
            <a:lvl3pPr lvl="2" rtl="0">
              <a:spcBef>
                <a:spcPts val="0"/>
              </a:spcBef>
              <a:spcAft>
                <a:spcPts val="0"/>
              </a:spcAft>
              <a:buSzPts val="4100"/>
              <a:buNone/>
              <a:defRPr/>
            </a:lvl3pPr>
            <a:lvl4pPr lvl="3" rtl="0">
              <a:spcBef>
                <a:spcPts val="0"/>
              </a:spcBef>
              <a:spcAft>
                <a:spcPts val="0"/>
              </a:spcAft>
              <a:buSzPts val="4100"/>
              <a:buNone/>
              <a:defRPr/>
            </a:lvl4pPr>
            <a:lvl5pPr lvl="4" rtl="0">
              <a:spcBef>
                <a:spcPts val="0"/>
              </a:spcBef>
              <a:spcAft>
                <a:spcPts val="0"/>
              </a:spcAft>
              <a:buSzPts val="4100"/>
              <a:buNone/>
              <a:defRPr/>
            </a:lvl5pPr>
            <a:lvl6pPr lvl="5" rtl="0">
              <a:spcBef>
                <a:spcPts val="0"/>
              </a:spcBef>
              <a:spcAft>
                <a:spcPts val="0"/>
              </a:spcAft>
              <a:buSzPts val="4100"/>
              <a:buNone/>
              <a:defRPr/>
            </a:lvl6pPr>
            <a:lvl7pPr lvl="6" rtl="0">
              <a:spcBef>
                <a:spcPts val="0"/>
              </a:spcBef>
              <a:spcAft>
                <a:spcPts val="0"/>
              </a:spcAft>
              <a:buSzPts val="4100"/>
              <a:buNone/>
              <a:defRPr/>
            </a:lvl7pPr>
            <a:lvl8pPr lvl="7" rtl="0">
              <a:spcBef>
                <a:spcPts val="0"/>
              </a:spcBef>
              <a:spcAft>
                <a:spcPts val="0"/>
              </a:spcAft>
              <a:buSzPts val="4100"/>
              <a:buNone/>
              <a:defRPr/>
            </a:lvl8pPr>
            <a:lvl9pPr lvl="8" rtl="0">
              <a:spcBef>
                <a:spcPts val="0"/>
              </a:spcBef>
              <a:spcAft>
                <a:spcPts val="0"/>
              </a:spcAft>
              <a:buSzPts val="4100"/>
              <a:buNone/>
              <a:defRPr/>
            </a:lvl9pPr>
          </a:lstStyle>
          <a:p>
            <a:endParaRPr/>
          </a:p>
        </p:txBody>
      </p:sp>
      <p:sp>
        <p:nvSpPr>
          <p:cNvPr id="29" name="Google Shape;29;p5"/>
          <p:cNvSpPr txBox="1">
            <a:spLocks noGrp="1"/>
          </p:cNvSpPr>
          <p:nvPr>
            <p:ph type="subTitle" idx="2"/>
          </p:nvPr>
        </p:nvSpPr>
        <p:spPr>
          <a:xfrm>
            <a:off x="1543467" y="2959350"/>
            <a:ext cx="2439300" cy="992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600"/>
              <a:buNone/>
              <a:defRPr sz="1600"/>
            </a:lvl1pPr>
            <a:lvl2pPr lvl="1" algn="ctr">
              <a:spcBef>
                <a:spcPts val="1600"/>
              </a:spcBef>
              <a:spcAft>
                <a:spcPts val="0"/>
              </a:spcAft>
              <a:buSzPts val="1600"/>
              <a:buNone/>
              <a:defRPr sz="1600"/>
            </a:lvl2pPr>
            <a:lvl3pPr lvl="2" algn="ctr">
              <a:spcBef>
                <a:spcPts val="1600"/>
              </a:spcBef>
              <a:spcAft>
                <a:spcPts val="0"/>
              </a:spcAft>
              <a:buSzPts val="1600"/>
              <a:buNone/>
              <a:defRPr sz="1600"/>
            </a:lvl3pPr>
            <a:lvl4pPr lvl="3" algn="ctr">
              <a:spcBef>
                <a:spcPts val="1600"/>
              </a:spcBef>
              <a:spcAft>
                <a:spcPts val="0"/>
              </a:spcAft>
              <a:buSzPts val="1600"/>
              <a:buNone/>
              <a:defRPr sz="1600"/>
            </a:lvl4pPr>
            <a:lvl5pPr lvl="4" algn="ctr">
              <a:spcBef>
                <a:spcPts val="1600"/>
              </a:spcBef>
              <a:spcAft>
                <a:spcPts val="0"/>
              </a:spcAft>
              <a:buSzPts val="1600"/>
              <a:buNone/>
              <a:defRPr sz="1600"/>
            </a:lvl5pPr>
            <a:lvl6pPr lvl="5" algn="ctr">
              <a:spcBef>
                <a:spcPts val="1600"/>
              </a:spcBef>
              <a:spcAft>
                <a:spcPts val="0"/>
              </a:spcAft>
              <a:buSzPts val="1600"/>
              <a:buNone/>
              <a:defRPr sz="1600"/>
            </a:lvl6pPr>
            <a:lvl7pPr lvl="6" algn="ctr">
              <a:spcBef>
                <a:spcPts val="1600"/>
              </a:spcBef>
              <a:spcAft>
                <a:spcPts val="0"/>
              </a:spcAft>
              <a:buSzPts val="1600"/>
              <a:buNone/>
              <a:defRPr sz="1600"/>
            </a:lvl7pPr>
            <a:lvl8pPr lvl="7" algn="ctr">
              <a:spcBef>
                <a:spcPts val="1600"/>
              </a:spcBef>
              <a:spcAft>
                <a:spcPts val="0"/>
              </a:spcAft>
              <a:buSzPts val="1600"/>
              <a:buNone/>
              <a:defRPr sz="1600"/>
            </a:lvl8pPr>
            <a:lvl9pPr lvl="8" algn="ctr">
              <a:spcBef>
                <a:spcPts val="1600"/>
              </a:spcBef>
              <a:spcAft>
                <a:spcPts val="1600"/>
              </a:spcAft>
              <a:buSzPts val="1600"/>
              <a:buNone/>
              <a:defRPr sz="1600"/>
            </a:lvl9pPr>
          </a:lstStyle>
          <a:p>
            <a:endParaRPr/>
          </a:p>
        </p:txBody>
      </p:sp>
      <p:sp>
        <p:nvSpPr>
          <p:cNvPr id="30" name="Google Shape;30;p5"/>
          <p:cNvSpPr txBox="1">
            <a:spLocks noGrp="1"/>
          </p:cNvSpPr>
          <p:nvPr>
            <p:ph type="subTitle" idx="3"/>
          </p:nvPr>
        </p:nvSpPr>
        <p:spPr>
          <a:xfrm>
            <a:off x="5694620" y="1998800"/>
            <a:ext cx="1866600" cy="4950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2200">
                <a:latin typeface="Be Vietnam"/>
                <a:ea typeface="Be Vietnam"/>
                <a:cs typeface="Be Vietnam"/>
                <a:sym typeface="Be Vietnam"/>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31" name="Google Shape;31;p5"/>
          <p:cNvSpPr txBox="1">
            <a:spLocks noGrp="1"/>
          </p:cNvSpPr>
          <p:nvPr>
            <p:ph type="subTitle" idx="4"/>
          </p:nvPr>
        </p:nvSpPr>
        <p:spPr>
          <a:xfrm>
            <a:off x="5694633" y="2959350"/>
            <a:ext cx="2439300" cy="99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600"/>
            </a:lvl1pPr>
            <a:lvl2pPr lvl="1" algn="ctr" rtl="0">
              <a:spcBef>
                <a:spcPts val="0"/>
              </a:spcBef>
              <a:spcAft>
                <a:spcPts val="0"/>
              </a:spcAft>
              <a:buSzPts val="1600"/>
              <a:buNone/>
              <a:defRPr sz="1600"/>
            </a:lvl2pPr>
            <a:lvl3pPr lvl="2" algn="ctr" rtl="0">
              <a:spcBef>
                <a:spcPts val="1600"/>
              </a:spcBef>
              <a:spcAft>
                <a:spcPts val="0"/>
              </a:spcAft>
              <a:buSzPts val="1600"/>
              <a:buNone/>
              <a:defRPr sz="1600"/>
            </a:lvl3pPr>
            <a:lvl4pPr lvl="3" algn="ctr" rtl="0">
              <a:spcBef>
                <a:spcPts val="1600"/>
              </a:spcBef>
              <a:spcAft>
                <a:spcPts val="0"/>
              </a:spcAft>
              <a:buSzPts val="1600"/>
              <a:buNone/>
              <a:defRPr sz="1600"/>
            </a:lvl4pPr>
            <a:lvl5pPr lvl="4" algn="ctr" rtl="0">
              <a:spcBef>
                <a:spcPts val="1600"/>
              </a:spcBef>
              <a:spcAft>
                <a:spcPts val="0"/>
              </a:spcAft>
              <a:buSzPts val="1600"/>
              <a:buNone/>
              <a:defRPr sz="1600"/>
            </a:lvl5pPr>
            <a:lvl6pPr lvl="5" algn="ctr" rtl="0">
              <a:spcBef>
                <a:spcPts val="1600"/>
              </a:spcBef>
              <a:spcAft>
                <a:spcPts val="0"/>
              </a:spcAft>
              <a:buSzPts val="1600"/>
              <a:buNone/>
              <a:defRPr sz="1600"/>
            </a:lvl6pPr>
            <a:lvl7pPr lvl="6" algn="ctr" rtl="0">
              <a:spcBef>
                <a:spcPts val="1600"/>
              </a:spcBef>
              <a:spcAft>
                <a:spcPts val="0"/>
              </a:spcAft>
              <a:buSzPts val="1600"/>
              <a:buNone/>
              <a:defRPr sz="1600"/>
            </a:lvl7pPr>
            <a:lvl8pPr lvl="7" algn="ctr" rtl="0">
              <a:spcBef>
                <a:spcPts val="1600"/>
              </a:spcBef>
              <a:spcAft>
                <a:spcPts val="0"/>
              </a:spcAft>
              <a:buSzPts val="1600"/>
              <a:buNone/>
              <a:defRPr sz="1600"/>
            </a:lvl8pPr>
            <a:lvl9pPr lvl="8" algn="ctr" rtl="0">
              <a:spcBef>
                <a:spcPts val="1600"/>
              </a:spcBef>
              <a:spcAft>
                <a:spcPts val="1600"/>
              </a:spcAft>
              <a:buSzPts val="1600"/>
              <a:buNone/>
              <a:defRPr sz="16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7"/>
        <p:cNvGrpSpPr/>
        <p:nvPr/>
      </p:nvGrpSpPr>
      <p:grpSpPr>
        <a:xfrm>
          <a:off x="0" y="0"/>
          <a:ext cx="0" cy="0"/>
          <a:chOff x="0" y="0"/>
          <a:chExt cx="0" cy="0"/>
        </a:xfrm>
      </p:grpSpPr>
      <p:sp>
        <p:nvSpPr>
          <p:cNvPr id="38" name="Google Shape;38;p7"/>
          <p:cNvSpPr/>
          <p:nvPr/>
        </p:nvSpPr>
        <p:spPr>
          <a:xfrm rot="10800000" flipH="1">
            <a:off x="0" y="0"/>
            <a:ext cx="2190300" cy="12537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7"/>
          <p:cNvSpPr/>
          <p:nvPr/>
        </p:nvSpPr>
        <p:spPr>
          <a:xfrm>
            <a:off x="0" y="3889800"/>
            <a:ext cx="2190300" cy="12537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7"/>
          <p:cNvSpPr txBox="1">
            <a:spLocks noGrp="1"/>
          </p:cNvSpPr>
          <p:nvPr>
            <p:ph type="body" idx="1"/>
          </p:nvPr>
        </p:nvSpPr>
        <p:spPr>
          <a:xfrm>
            <a:off x="616200" y="1973475"/>
            <a:ext cx="3264000" cy="19353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SzPts val="1200"/>
              <a:buChar char="●"/>
              <a:defRPr sz="1600"/>
            </a:lvl1pPr>
            <a:lvl2pPr marL="914400" lvl="1" indent="-304800">
              <a:spcBef>
                <a:spcPts val="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41" name="Google Shape;41;p7"/>
          <p:cNvSpPr txBox="1">
            <a:spLocks noGrp="1"/>
          </p:cNvSpPr>
          <p:nvPr>
            <p:ph type="title"/>
          </p:nvPr>
        </p:nvSpPr>
        <p:spPr>
          <a:xfrm>
            <a:off x="540000" y="491400"/>
            <a:ext cx="8100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4100"/>
              <a:buNone/>
              <a:defRPr/>
            </a:lvl1pPr>
            <a:lvl2pPr lvl="1" rtl="0">
              <a:spcBef>
                <a:spcPts val="0"/>
              </a:spcBef>
              <a:spcAft>
                <a:spcPts val="0"/>
              </a:spcAft>
              <a:buSzPts val="4100"/>
              <a:buNone/>
              <a:defRPr/>
            </a:lvl2pPr>
            <a:lvl3pPr lvl="2" rtl="0">
              <a:spcBef>
                <a:spcPts val="0"/>
              </a:spcBef>
              <a:spcAft>
                <a:spcPts val="0"/>
              </a:spcAft>
              <a:buSzPts val="4100"/>
              <a:buNone/>
              <a:defRPr/>
            </a:lvl3pPr>
            <a:lvl4pPr lvl="3" rtl="0">
              <a:spcBef>
                <a:spcPts val="0"/>
              </a:spcBef>
              <a:spcAft>
                <a:spcPts val="0"/>
              </a:spcAft>
              <a:buSzPts val="4100"/>
              <a:buNone/>
              <a:defRPr/>
            </a:lvl4pPr>
            <a:lvl5pPr lvl="4" rtl="0">
              <a:spcBef>
                <a:spcPts val="0"/>
              </a:spcBef>
              <a:spcAft>
                <a:spcPts val="0"/>
              </a:spcAft>
              <a:buSzPts val="4100"/>
              <a:buNone/>
              <a:defRPr/>
            </a:lvl5pPr>
            <a:lvl6pPr lvl="5" rtl="0">
              <a:spcBef>
                <a:spcPts val="0"/>
              </a:spcBef>
              <a:spcAft>
                <a:spcPts val="0"/>
              </a:spcAft>
              <a:buSzPts val="4100"/>
              <a:buNone/>
              <a:defRPr/>
            </a:lvl6pPr>
            <a:lvl7pPr lvl="6" rtl="0">
              <a:spcBef>
                <a:spcPts val="0"/>
              </a:spcBef>
              <a:spcAft>
                <a:spcPts val="0"/>
              </a:spcAft>
              <a:buSzPts val="4100"/>
              <a:buNone/>
              <a:defRPr/>
            </a:lvl7pPr>
            <a:lvl8pPr lvl="7" rtl="0">
              <a:spcBef>
                <a:spcPts val="0"/>
              </a:spcBef>
              <a:spcAft>
                <a:spcPts val="0"/>
              </a:spcAft>
              <a:buSzPts val="4100"/>
              <a:buNone/>
              <a:defRPr/>
            </a:lvl8pPr>
            <a:lvl9pPr lvl="8" rtl="0">
              <a:spcBef>
                <a:spcPts val="0"/>
              </a:spcBef>
              <a:spcAft>
                <a:spcPts val="0"/>
              </a:spcAft>
              <a:buSzPts val="41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lt1"/>
        </a:solidFill>
        <a:effectLst/>
      </p:bgPr>
    </p:bg>
    <p:spTree>
      <p:nvGrpSpPr>
        <p:cNvPr id="1" name="Shape 54"/>
        <p:cNvGrpSpPr/>
        <p:nvPr/>
      </p:nvGrpSpPr>
      <p:grpSpPr>
        <a:xfrm>
          <a:off x="0" y="0"/>
          <a:ext cx="0" cy="0"/>
          <a:chOff x="0" y="0"/>
          <a:chExt cx="0" cy="0"/>
        </a:xfrm>
      </p:grpSpPr>
      <p:sp>
        <p:nvSpPr>
          <p:cNvPr id="55" name="Google Shape;55;p11"/>
          <p:cNvSpPr/>
          <p:nvPr/>
        </p:nvSpPr>
        <p:spPr>
          <a:xfrm rot="9395685">
            <a:off x="5208650" y="2137922"/>
            <a:ext cx="1255941" cy="690506"/>
          </a:xfrm>
          <a:prstGeom prst="triangle">
            <a:avLst>
              <a:gd name="adj" fmla="val 67248"/>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11"/>
          <p:cNvSpPr/>
          <p:nvPr/>
        </p:nvSpPr>
        <p:spPr>
          <a:xfrm rot="7057689" flipH="1">
            <a:off x="4749232" y="3482137"/>
            <a:ext cx="976212" cy="462278"/>
          </a:xfrm>
          <a:prstGeom prst="triangle">
            <a:avLst>
              <a:gd name="adj" fmla="val 67248"/>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11"/>
          <p:cNvSpPr/>
          <p:nvPr/>
        </p:nvSpPr>
        <p:spPr>
          <a:xfrm rot="593356" flipH="1">
            <a:off x="4530915" y="1856236"/>
            <a:ext cx="2415795" cy="1849932"/>
          </a:xfrm>
          <a:prstGeom prst="triangle">
            <a:avLst>
              <a:gd name="adj" fmla="val 67868"/>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11"/>
          <p:cNvSpPr/>
          <p:nvPr/>
        </p:nvSpPr>
        <p:spPr>
          <a:xfrm rot="-1404315">
            <a:off x="2679409" y="3087050"/>
            <a:ext cx="1255941" cy="690506"/>
          </a:xfrm>
          <a:prstGeom prst="triangle">
            <a:avLst>
              <a:gd name="adj" fmla="val 67248"/>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1"/>
          <p:cNvSpPr/>
          <p:nvPr/>
        </p:nvSpPr>
        <p:spPr>
          <a:xfrm rot="-3742311" flipH="1">
            <a:off x="3418556" y="1971064"/>
            <a:ext cx="976212" cy="462278"/>
          </a:xfrm>
          <a:prstGeom prst="triangle">
            <a:avLst>
              <a:gd name="adj" fmla="val 67248"/>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11"/>
          <p:cNvSpPr/>
          <p:nvPr/>
        </p:nvSpPr>
        <p:spPr>
          <a:xfrm rot="-10206644" flipH="1">
            <a:off x="2197290" y="2209309"/>
            <a:ext cx="2415795" cy="1849932"/>
          </a:xfrm>
          <a:prstGeom prst="triangle">
            <a:avLst>
              <a:gd name="adj" fmla="val 67868"/>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11"/>
          <p:cNvSpPr/>
          <p:nvPr/>
        </p:nvSpPr>
        <p:spPr>
          <a:xfrm rot="10800000">
            <a:off x="6953700" y="0"/>
            <a:ext cx="2190300" cy="12537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11"/>
          <p:cNvSpPr txBox="1">
            <a:spLocks noGrp="1"/>
          </p:cNvSpPr>
          <p:nvPr>
            <p:ph type="title" hasCustomPrompt="1"/>
          </p:nvPr>
        </p:nvSpPr>
        <p:spPr>
          <a:xfrm>
            <a:off x="2799913" y="2161475"/>
            <a:ext cx="1834500" cy="145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71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63" name="Google Shape;63;p11"/>
          <p:cNvSpPr txBox="1">
            <a:spLocks noGrp="1"/>
          </p:cNvSpPr>
          <p:nvPr>
            <p:ph type="subTitle" idx="1"/>
          </p:nvPr>
        </p:nvSpPr>
        <p:spPr>
          <a:xfrm>
            <a:off x="616200" y="1887275"/>
            <a:ext cx="1834500" cy="936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400"/>
              <a:buNone/>
              <a:defRPr sz="2200">
                <a:latin typeface="Be Vietnam"/>
                <a:ea typeface="Be Vietnam"/>
                <a:cs typeface="Be Vietnam"/>
                <a:sym typeface="Be Vietnam"/>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64" name="Google Shape;64;p11"/>
          <p:cNvSpPr txBox="1">
            <a:spLocks noGrp="1"/>
          </p:cNvSpPr>
          <p:nvPr>
            <p:ph type="subTitle" idx="2"/>
          </p:nvPr>
        </p:nvSpPr>
        <p:spPr>
          <a:xfrm>
            <a:off x="6793250" y="1887275"/>
            <a:ext cx="1834500" cy="936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400"/>
              <a:buNone/>
              <a:defRPr sz="2200">
                <a:latin typeface="Be Vietnam"/>
                <a:ea typeface="Be Vietnam"/>
                <a:cs typeface="Be Vietnam"/>
                <a:sym typeface="Be Vietnam"/>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65" name="Google Shape;65;p11"/>
          <p:cNvSpPr txBox="1">
            <a:spLocks noGrp="1"/>
          </p:cNvSpPr>
          <p:nvPr>
            <p:ph type="title" idx="3"/>
          </p:nvPr>
        </p:nvSpPr>
        <p:spPr>
          <a:xfrm>
            <a:off x="540000" y="491400"/>
            <a:ext cx="8100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4100"/>
              <a:buNone/>
              <a:defRPr/>
            </a:lvl1pPr>
            <a:lvl2pPr lvl="1" rtl="0">
              <a:spcBef>
                <a:spcPts val="0"/>
              </a:spcBef>
              <a:spcAft>
                <a:spcPts val="0"/>
              </a:spcAft>
              <a:buSzPts val="4100"/>
              <a:buNone/>
              <a:defRPr/>
            </a:lvl2pPr>
            <a:lvl3pPr lvl="2" rtl="0">
              <a:spcBef>
                <a:spcPts val="0"/>
              </a:spcBef>
              <a:spcAft>
                <a:spcPts val="0"/>
              </a:spcAft>
              <a:buSzPts val="4100"/>
              <a:buNone/>
              <a:defRPr/>
            </a:lvl3pPr>
            <a:lvl4pPr lvl="3" rtl="0">
              <a:spcBef>
                <a:spcPts val="0"/>
              </a:spcBef>
              <a:spcAft>
                <a:spcPts val="0"/>
              </a:spcAft>
              <a:buSzPts val="4100"/>
              <a:buNone/>
              <a:defRPr/>
            </a:lvl4pPr>
            <a:lvl5pPr lvl="4" rtl="0">
              <a:spcBef>
                <a:spcPts val="0"/>
              </a:spcBef>
              <a:spcAft>
                <a:spcPts val="0"/>
              </a:spcAft>
              <a:buSzPts val="4100"/>
              <a:buNone/>
              <a:defRPr/>
            </a:lvl5pPr>
            <a:lvl6pPr lvl="5" rtl="0">
              <a:spcBef>
                <a:spcPts val="0"/>
              </a:spcBef>
              <a:spcAft>
                <a:spcPts val="0"/>
              </a:spcAft>
              <a:buSzPts val="4100"/>
              <a:buNone/>
              <a:defRPr/>
            </a:lvl6pPr>
            <a:lvl7pPr lvl="6" rtl="0">
              <a:spcBef>
                <a:spcPts val="0"/>
              </a:spcBef>
              <a:spcAft>
                <a:spcPts val="0"/>
              </a:spcAft>
              <a:buSzPts val="4100"/>
              <a:buNone/>
              <a:defRPr/>
            </a:lvl7pPr>
            <a:lvl8pPr lvl="7" rtl="0">
              <a:spcBef>
                <a:spcPts val="0"/>
              </a:spcBef>
              <a:spcAft>
                <a:spcPts val="0"/>
              </a:spcAft>
              <a:buSzPts val="4100"/>
              <a:buNone/>
              <a:defRPr/>
            </a:lvl8pPr>
            <a:lvl9pPr lvl="8" rtl="0">
              <a:spcBef>
                <a:spcPts val="0"/>
              </a:spcBef>
              <a:spcAft>
                <a:spcPts val="0"/>
              </a:spcAft>
              <a:buSzPts val="4100"/>
              <a:buNone/>
              <a:defRPr/>
            </a:lvl9pPr>
          </a:lstStyle>
          <a:p>
            <a:endParaRPr/>
          </a:p>
        </p:txBody>
      </p:sp>
      <p:sp>
        <p:nvSpPr>
          <p:cNvPr id="66" name="Google Shape;66;p11"/>
          <p:cNvSpPr txBox="1">
            <a:spLocks noGrp="1"/>
          </p:cNvSpPr>
          <p:nvPr>
            <p:ph type="subTitle" idx="4"/>
          </p:nvPr>
        </p:nvSpPr>
        <p:spPr>
          <a:xfrm>
            <a:off x="616200" y="2734800"/>
            <a:ext cx="1884300" cy="99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600"/>
            </a:lvl1pPr>
            <a:lvl2pPr lvl="1" algn="ctr" rtl="0">
              <a:spcBef>
                <a:spcPts val="1600"/>
              </a:spcBef>
              <a:spcAft>
                <a:spcPts val="0"/>
              </a:spcAft>
              <a:buSzPts val="1600"/>
              <a:buNone/>
              <a:defRPr sz="1600"/>
            </a:lvl2pPr>
            <a:lvl3pPr lvl="2" algn="ctr" rtl="0">
              <a:spcBef>
                <a:spcPts val="1600"/>
              </a:spcBef>
              <a:spcAft>
                <a:spcPts val="0"/>
              </a:spcAft>
              <a:buSzPts val="1600"/>
              <a:buNone/>
              <a:defRPr sz="1600"/>
            </a:lvl3pPr>
            <a:lvl4pPr lvl="3" algn="ctr" rtl="0">
              <a:spcBef>
                <a:spcPts val="1600"/>
              </a:spcBef>
              <a:spcAft>
                <a:spcPts val="0"/>
              </a:spcAft>
              <a:buSzPts val="1600"/>
              <a:buNone/>
              <a:defRPr sz="1600"/>
            </a:lvl4pPr>
            <a:lvl5pPr lvl="4" algn="ctr" rtl="0">
              <a:spcBef>
                <a:spcPts val="1600"/>
              </a:spcBef>
              <a:spcAft>
                <a:spcPts val="0"/>
              </a:spcAft>
              <a:buSzPts val="1600"/>
              <a:buNone/>
              <a:defRPr sz="1600"/>
            </a:lvl5pPr>
            <a:lvl6pPr lvl="5" algn="ctr" rtl="0">
              <a:spcBef>
                <a:spcPts val="1600"/>
              </a:spcBef>
              <a:spcAft>
                <a:spcPts val="0"/>
              </a:spcAft>
              <a:buSzPts val="1600"/>
              <a:buNone/>
              <a:defRPr sz="1600"/>
            </a:lvl6pPr>
            <a:lvl7pPr lvl="6" algn="ctr" rtl="0">
              <a:spcBef>
                <a:spcPts val="1600"/>
              </a:spcBef>
              <a:spcAft>
                <a:spcPts val="0"/>
              </a:spcAft>
              <a:buSzPts val="1600"/>
              <a:buNone/>
              <a:defRPr sz="1600"/>
            </a:lvl7pPr>
            <a:lvl8pPr lvl="7" algn="ctr" rtl="0">
              <a:spcBef>
                <a:spcPts val="1600"/>
              </a:spcBef>
              <a:spcAft>
                <a:spcPts val="0"/>
              </a:spcAft>
              <a:buSzPts val="1600"/>
              <a:buNone/>
              <a:defRPr sz="1600"/>
            </a:lvl8pPr>
            <a:lvl9pPr lvl="8" algn="ctr" rtl="0">
              <a:spcBef>
                <a:spcPts val="1600"/>
              </a:spcBef>
              <a:spcAft>
                <a:spcPts val="1600"/>
              </a:spcAft>
              <a:buSzPts val="1600"/>
              <a:buNone/>
              <a:defRPr sz="1600"/>
            </a:lvl9pPr>
          </a:lstStyle>
          <a:p>
            <a:endParaRPr/>
          </a:p>
        </p:txBody>
      </p:sp>
      <p:sp>
        <p:nvSpPr>
          <p:cNvPr id="67" name="Google Shape;67;p11"/>
          <p:cNvSpPr txBox="1">
            <a:spLocks noGrp="1"/>
          </p:cNvSpPr>
          <p:nvPr>
            <p:ph type="subTitle" idx="5"/>
          </p:nvPr>
        </p:nvSpPr>
        <p:spPr>
          <a:xfrm>
            <a:off x="6793252" y="2734800"/>
            <a:ext cx="1884300" cy="99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600"/>
            </a:lvl1pPr>
            <a:lvl2pPr lvl="1" algn="ctr" rtl="0">
              <a:spcBef>
                <a:spcPts val="0"/>
              </a:spcBef>
              <a:spcAft>
                <a:spcPts val="0"/>
              </a:spcAft>
              <a:buSzPts val="1600"/>
              <a:buNone/>
              <a:defRPr sz="1600"/>
            </a:lvl2pPr>
            <a:lvl3pPr lvl="2" algn="ctr" rtl="0">
              <a:spcBef>
                <a:spcPts val="1600"/>
              </a:spcBef>
              <a:spcAft>
                <a:spcPts val="0"/>
              </a:spcAft>
              <a:buSzPts val="1600"/>
              <a:buNone/>
              <a:defRPr sz="1600"/>
            </a:lvl3pPr>
            <a:lvl4pPr lvl="3" algn="ctr" rtl="0">
              <a:spcBef>
                <a:spcPts val="1600"/>
              </a:spcBef>
              <a:spcAft>
                <a:spcPts val="0"/>
              </a:spcAft>
              <a:buSzPts val="1600"/>
              <a:buNone/>
              <a:defRPr sz="1600"/>
            </a:lvl4pPr>
            <a:lvl5pPr lvl="4" algn="ctr" rtl="0">
              <a:spcBef>
                <a:spcPts val="1600"/>
              </a:spcBef>
              <a:spcAft>
                <a:spcPts val="0"/>
              </a:spcAft>
              <a:buSzPts val="1600"/>
              <a:buNone/>
              <a:defRPr sz="1600"/>
            </a:lvl5pPr>
            <a:lvl6pPr lvl="5" algn="ctr" rtl="0">
              <a:spcBef>
                <a:spcPts val="1600"/>
              </a:spcBef>
              <a:spcAft>
                <a:spcPts val="0"/>
              </a:spcAft>
              <a:buSzPts val="1600"/>
              <a:buNone/>
              <a:defRPr sz="1600"/>
            </a:lvl6pPr>
            <a:lvl7pPr lvl="6" algn="ctr" rtl="0">
              <a:spcBef>
                <a:spcPts val="1600"/>
              </a:spcBef>
              <a:spcAft>
                <a:spcPts val="0"/>
              </a:spcAft>
              <a:buSzPts val="1600"/>
              <a:buNone/>
              <a:defRPr sz="1600"/>
            </a:lvl7pPr>
            <a:lvl8pPr lvl="7" algn="ctr" rtl="0">
              <a:spcBef>
                <a:spcPts val="1600"/>
              </a:spcBef>
              <a:spcAft>
                <a:spcPts val="0"/>
              </a:spcAft>
              <a:buSzPts val="1600"/>
              <a:buNone/>
              <a:defRPr sz="1600"/>
            </a:lvl8pPr>
            <a:lvl9pPr lvl="8" algn="ctr" rtl="0">
              <a:spcBef>
                <a:spcPts val="1600"/>
              </a:spcBef>
              <a:spcAft>
                <a:spcPts val="1600"/>
              </a:spcAft>
              <a:buSzPts val="1600"/>
              <a:buNone/>
              <a:defRPr sz="1600"/>
            </a:lvl9pPr>
          </a:lstStyle>
          <a:p>
            <a:endParaRPr/>
          </a:p>
        </p:txBody>
      </p:sp>
      <p:sp>
        <p:nvSpPr>
          <p:cNvPr id="68" name="Google Shape;68;p11"/>
          <p:cNvSpPr txBox="1">
            <a:spLocks noGrp="1"/>
          </p:cNvSpPr>
          <p:nvPr>
            <p:ph type="title" idx="6" hasCustomPrompt="1"/>
          </p:nvPr>
        </p:nvSpPr>
        <p:spPr>
          <a:xfrm>
            <a:off x="4515713" y="2282900"/>
            <a:ext cx="1834500" cy="145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71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69"/>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1">
  <p:cSld name="CUSTOM_17_1_1">
    <p:spTree>
      <p:nvGrpSpPr>
        <p:cNvPr id="1" name="Shape 73"/>
        <p:cNvGrpSpPr/>
        <p:nvPr/>
      </p:nvGrpSpPr>
      <p:grpSpPr>
        <a:xfrm>
          <a:off x="0" y="0"/>
          <a:ext cx="0" cy="0"/>
          <a:chOff x="0" y="0"/>
          <a:chExt cx="0" cy="0"/>
        </a:xfrm>
      </p:grpSpPr>
      <p:sp>
        <p:nvSpPr>
          <p:cNvPr id="74" name="Google Shape;74;p14"/>
          <p:cNvSpPr/>
          <p:nvPr/>
        </p:nvSpPr>
        <p:spPr>
          <a:xfrm rot="-5400454">
            <a:off x="6015293" y="166500"/>
            <a:ext cx="4545900" cy="1710900"/>
          </a:xfrm>
          <a:prstGeom prst="triangle">
            <a:avLst>
              <a:gd name="adj" fmla="val 52282"/>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4"/>
          <p:cNvSpPr/>
          <p:nvPr/>
        </p:nvSpPr>
        <p:spPr>
          <a:xfrm rot="5400000">
            <a:off x="-468300" y="468300"/>
            <a:ext cx="2190300" cy="12537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14"/>
          <p:cNvSpPr txBox="1">
            <a:spLocks noGrp="1"/>
          </p:cNvSpPr>
          <p:nvPr>
            <p:ph type="title"/>
          </p:nvPr>
        </p:nvSpPr>
        <p:spPr>
          <a:xfrm>
            <a:off x="540000" y="491400"/>
            <a:ext cx="8100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4100"/>
              <a:buNone/>
              <a:defRPr/>
            </a:lvl1pPr>
            <a:lvl2pPr lvl="1" rtl="0">
              <a:spcBef>
                <a:spcPts val="0"/>
              </a:spcBef>
              <a:spcAft>
                <a:spcPts val="0"/>
              </a:spcAft>
              <a:buSzPts val="4100"/>
              <a:buNone/>
              <a:defRPr/>
            </a:lvl2pPr>
            <a:lvl3pPr lvl="2" rtl="0">
              <a:spcBef>
                <a:spcPts val="0"/>
              </a:spcBef>
              <a:spcAft>
                <a:spcPts val="0"/>
              </a:spcAft>
              <a:buSzPts val="4100"/>
              <a:buNone/>
              <a:defRPr/>
            </a:lvl3pPr>
            <a:lvl4pPr lvl="3" rtl="0">
              <a:spcBef>
                <a:spcPts val="0"/>
              </a:spcBef>
              <a:spcAft>
                <a:spcPts val="0"/>
              </a:spcAft>
              <a:buSzPts val="4100"/>
              <a:buNone/>
              <a:defRPr/>
            </a:lvl4pPr>
            <a:lvl5pPr lvl="4" rtl="0">
              <a:spcBef>
                <a:spcPts val="0"/>
              </a:spcBef>
              <a:spcAft>
                <a:spcPts val="0"/>
              </a:spcAft>
              <a:buSzPts val="4100"/>
              <a:buNone/>
              <a:defRPr/>
            </a:lvl5pPr>
            <a:lvl6pPr lvl="5" rtl="0">
              <a:spcBef>
                <a:spcPts val="0"/>
              </a:spcBef>
              <a:spcAft>
                <a:spcPts val="0"/>
              </a:spcAft>
              <a:buSzPts val="4100"/>
              <a:buNone/>
              <a:defRPr/>
            </a:lvl6pPr>
            <a:lvl7pPr lvl="6" rtl="0">
              <a:spcBef>
                <a:spcPts val="0"/>
              </a:spcBef>
              <a:spcAft>
                <a:spcPts val="0"/>
              </a:spcAft>
              <a:buSzPts val="4100"/>
              <a:buNone/>
              <a:defRPr/>
            </a:lvl7pPr>
            <a:lvl8pPr lvl="7" rtl="0">
              <a:spcBef>
                <a:spcPts val="0"/>
              </a:spcBef>
              <a:spcAft>
                <a:spcPts val="0"/>
              </a:spcAft>
              <a:buSzPts val="4100"/>
              <a:buNone/>
              <a:defRPr/>
            </a:lvl8pPr>
            <a:lvl9pPr lvl="8" rtl="0">
              <a:spcBef>
                <a:spcPts val="0"/>
              </a:spcBef>
              <a:spcAft>
                <a:spcPts val="0"/>
              </a:spcAft>
              <a:buSzPts val="41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 Text">
  <p:cSld name="CUSTOM_18">
    <p:spTree>
      <p:nvGrpSpPr>
        <p:cNvPr id="1" name="Shape 102"/>
        <p:cNvGrpSpPr/>
        <p:nvPr/>
      </p:nvGrpSpPr>
      <p:grpSpPr>
        <a:xfrm>
          <a:off x="0" y="0"/>
          <a:ext cx="0" cy="0"/>
          <a:chOff x="0" y="0"/>
          <a:chExt cx="0" cy="0"/>
        </a:xfrm>
      </p:grpSpPr>
      <p:sp>
        <p:nvSpPr>
          <p:cNvPr id="103" name="Google Shape;103;p21"/>
          <p:cNvSpPr/>
          <p:nvPr/>
        </p:nvSpPr>
        <p:spPr>
          <a:xfrm rot="10800000" flipH="1">
            <a:off x="0" y="0"/>
            <a:ext cx="2190300" cy="12537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1"/>
          <p:cNvSpPr/>
          <p:nvPr/>
        </p:nvSpPr>
        <p:spPr>
          <a:xfrm rot="-5400000" flipH="1">
            <a:off x="6596700" y="1293600"/>
            <a:ext cx="3840900" cy="12537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21"/>
          <p:cNvSpPr txBox="1">
            <a:spLocks noGrp="1"/>
          </p:cNvSpPr>
          <p:nvPr>
            <p:ph type="title"/>
          </p:nvPr>
        </p:nvSpPr>
        <p:spPr>
          <a:xfrm>
            <a:off x="540000" y="491400"/>
            <a:ext cx="8100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4100"/>
              <a:buNone/>
              <a:defRPr/>
            </a:lvl1pPr>
            <a:lvl2pPr lvl="1" rtl="0">
              <a:spcBef>
                <a:spcPts val="0"/>
              </a:spcBef>
              <a:spcAft>
                <a:spcPts val="0"/>
              </a:spcAft>
              <a:buSzPts val="4100"/>
              <a:buNone/>
              <a:defRPr/>
            </a:lvl2pPr>
            <a:lvl3pPr lvl="2" rtl="0">
              <a:spcBef>
                <a:spcPts val="0"/>
              </a:spcBef>
              <a:spcAft>
                <a:spcPts val="0"/>
              </a:spcAft>
              <a:buSzPts val="4100"/>
              <a:buNone/>
              <a:defRPr/>
            </a:lvl3pPr>
            <a:lvl4pPr lvl="3" rtl="0">
              <a:spcBef>
                <a:spcPts val="0"/>
              </a:spcBef>
              <a:spcAft>
                <a:spcPts val="0"/>
              </a:spcAft>
              <a:buSzPts val="4100"/>
              <a:buNone/>
              <a:defRPr/>
            </a:lvl4pPr>
            <a:lvl5pPr lvl="4" rtl="0">
              <a:spcBef>
                <a:spcPts val="0"/>
              </a:spcBef>
              <a:spcAft>
                <a:spcPts val="0"/>
              </a:spcAft>
              <a:buSzPts val="4100"/>
              <a:buNone/>
              <a:defRPr/>
            </a:lvl5pPr>
            <a:lvl6pPr lvl="5" rtl="0">
              <a:spcBef>
                <a:spcPts val="0"/>
              </a:spcBef>
              <a:spcAft>
                <a:spcPts val="0"/>
              </a:spcAft>
              <a:buSzPts val="4100"/>
              <a:buNone/>
              <a:defRPr/>
            </a:lvl6pPr>
            <a:lvl7pPr lvl="6" rtl="0">
              <a:spcBef>
                <a:spcPts val="0"/>
              </a:spcBef>
              <a:spcAft>
                <a:spcPts val="0"/>
              </a:spcAft>
              <a:buSzPts val="4100"/>
              <a:buNone/>
              <a:defRPr/>
            </a:lvl7pPr>
            <a:lvl8pPr lvl="7" rtl="0">
              <a:spcBef>
                <a:spcPts val="0"/>
              </a:spcBef>
              <a:spcAft>
                <a:spcPts val="0"/>
              </a:spcAft>
              <a:buSzPts val="4100"/>
              <a:buNone/>
              <a:defRPr/>
            </a:lvl8pPr>
            <a:lvl9pPr lvl="8" rtl="0">
              <a:spcBef>
                <a:spcPts val="0"/>
              </a:spcBef>
              <a:spcAft>
                <a:spcPts val="0"/>
              </a:spcAft>
              <a:buSzPts val="4100"/>
              <a:buNone/>
              <a:defRPr/>
            </a:lvl9pPr>
          </a:lstStyle>
          <a:p>
            <a:endParaRPr/>
          </a:p>
        </p:txBody>
      </p:sp>
      <p:sp>
        <p:nvSpPr>
          <p:cNvPr id="106" name="Google Shape;106;p21"/>
          <p:cNvSpPr txBox="1">
            <a:spLocks noGrp="1"/>
          </p:cNvSpPr>
          <p:nvPr>
            <p:ph type="subTitle" idx="1"/>
          </p:nvPr>
        </p:nvSpPr>
        <p:spPr>
          <a:xfrm>
            <a:off x="6336385" y="2307650"/>
            <a:ext cx="1440000" cy="4968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sz="2200">
                <a:latin typeface="Be Vietnam"/>
                <a:ea typeface="Be Vietnam"/>
                <a:cs typeface="Be Vietnam"/>
                <a:sym typeface="Be Vietnam"/>
              </a:defRPr>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107" name="Google Shape;107;p21"/>
          <p:cNvSpPr txBox="1">
            <a:spLocks noGrp="1"/>
          </p:cNvSpPr>
          <p:nvPr>
            <p:ph type="subTitle" idx="2"/>
          </p:nvPr>
        </p:nvSpPr>
        <p:spPr>
          <a:xfrm>
            <a:off x="6337577" y="2750075"/>
            <a:ext cx="1882800" cy="9936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600"/>
            </a:lvl1pPr>
            <a:lvl2pPr lvl="1">
              <a:spcBef>
                <a:spcPts val="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p:cSld name="BLANK_9">
    <p:spTree>
      <p:nvGrpSpPr>
        <p:cNvPr id="1" name="Shape 140"/>
        <p:cNvGrpSpPr/>
        <p:nvPr/>
      </p:nvGrpSpPr>
      <p:grpSpPr>
        <a:xfrm>
          <a:off x="0" y="0"/>
          <a:ext cx="0" cy="0"/>
          <a:chOff x="0" y="0"/>
          <a:chExt cx="0" cy="0"/>
        </a:xfrm>
      </p:grpSpPr>
      <p:sp>
        <p:nvSpPr>
          <p:cNvPr id="141" name="Google Shape;141;p24"/>
          <p:cNvSpPr/>
          <p:nvPr/>
        </p:nvSpPr>
        <p:spPr>
          <a:xfrm rot="-5400545">
            <a:off x="-414952" y="1101875"/>
            <a:ext cx="15125400" cy="4392600"/>
          </a:xfrm>
          <a:prstGeom prst="triangle">
            <a:avLst>
              <a:gd name="adj" fmla="val 75868"/>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24"/>
          <p:cNvSpPr/>
          <p:nvPr/>
        </p:nvSpPr>
        <p:spPr>
          <a:xfrm rot="5400501" flipH="1">
            <a:off x="-2566725" y="1315675"/>
            <a:ext cx="8231700" cy="3098100"/>
          </a:xfrm>
          <a:prstGeom prst="triangle">
            <a:avLst>
              <a:gd name="adj" fmla="val 3337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24"/>
          <p:cNvSpPr/>
          <p:nvPr/>
        </p:nvSpPr>
        <p:spPr>
          <a:xfrm flipH="1">
            <a:off x="1529425" y="1821047"/>
            <a:ext cx="568200" cy="303900"/>
          </a:xfrm>
          <a:prstGeom prst="triangle">
            <a:avLst>
              <a:gd name="adj" fmla="val 79071"/>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24"/>
          <p:cNvSpPr/>
          <p:nvPr/>
        </p:nvSpPr>
        <p:spPr>
          <a:xfrm rot="1735613" flipH="1">
            <a:off x="2922573" y="374063"/>
            <a:ext cx="862737" cy="359862"/>
          </a:xfrm>
          <a:prstGeom prst="triangle">
            <a:avLst>
              <a:gd name="adj" fmla="val 4077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24"/>
          <p:cNvSpPr/>
          <p:nvPr/>
        </p:nvSpPr>
        <p:spPr>
          <a:xfrm flipH="1">
            <a:off x="6486290" y="455813"/>
            <a:ext cx="862800" cy="360000"/>
          </a:xfrm>
          <a:prstGeom prst="triangle">
            <a:avLst>
              <a:gd name="adj" fmla="val 79071"/>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24"/>
          <p:cNvSpPr/>
          <p:nvPr/>
        </p:nvSpPr>
        <p:spPr>
          <a:xfrm rot="-2872435" flipH="1">
            <a:off x="6482459" y="4144893"/>
            <a:ext cx="579637" cy="241921"/>
          </a:xfrm>
          <a:prstGeom prst="triangle">
            <a:avLst>
              <a:gd name="adj" fmla="val 4077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24"/>
          <p:cNvSpPr/>
          <p:nvPr/>
        </p:nvSpPr>
        <p:spPr>
          <a:xfrm rot="10423910" flipH="1">
            <a:off x="4282111" y="3798039"/>
            <a:ext cx="579766" cy="242044"/>
          </a:xfrm>
          <a:prstGeom prst="triangle">
            <a:avLst>
              <a:gd name="adj" fmla="val 4077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24"/>
          <p:cNvSpPr/>
          <p:nvPr/>
        </p:nvSpPr>
        <p:spPr>
          <a:xfrm rot="9168373">
            <a:off x="8331016" y="3196130"/>
            <a:ext cx="489058" cy="204076"/>
          </a:xfrm>
          <a:prstGeom prst="triangle">
            <a:avLst>
              <a:gd name="adj" fmla="val 48896"/>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4"/>
          <p:cNvSpPr/>
          <p:nvPr/>
        </p:nvSpPr>
        <p:spPr>
          <a:xfrm rot="10800000" flipH="1">
            <a:off x="1418050" y="4633849"/>
            <a:ext cx="321600" cy="171900"/>
          </a:xfrm>
          <a:prstGeom prst="triangle">
            <a:avLst>
              <a:gd name="adj" fmla="val 44091"/>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4"/>
          <p:cNvSpPr txBox="1">
            <a:spLocks noGrp="1"/>
          </p:cNvSpPr>
          <p:nvPr>
            <p:ph type="title"/>
          </p:nvPr>
        </p:nvSpPr>
        <p:spPr>
          <a:xfrm>
            <a:off x="3264900" y="1730575"/>
            <a:ext cx="2478900" cy="572700"/>
          </a:xfrm>
          <a:prstGeom prst="rect">
            <a:avLst/>
          </a:prstGeom>
        </p:spPr>
        <p:txBody>
          <a:bodyPr spcFirstLastPara="1" wrap="square" lIns="91425" tIns="91425" rIns="91425" bIns="91425" anchor="t" anchorCtr="0">
            <a:noAutofit/>
          </a:bodyPr>
          <a:lstStyle>
            <a:lvl1pPr lvl="0" algn="l" rtl="0">
              <a:spcBef>
                <a:spcPts val="0"/>
              </a:spcBef>
              <a:spcAft>
                <a:spcPts val="0"/>
              </a:spcAft>
              <a:buSzPts val="4100"/>
              <a:buNone/>
              <a:defRPr sz="3600"/>
            </a:lvl1pPr>
            <a:lvl2pPr lvl="1" rtl="0">
              <a:spcBef>
                <a:spcPts val="0"/>
              </a:spcBef>
              <a:spcAft>
                <a:spcPts val="0"/>
              </a:spcAft>
              <a:buSzPts val="4100"/>
              <a:buNone/>
              <a:defRPr/>
            </a:lvl2pPr>
            <a:lvl3pPr lvl="2" rtl="0">
              <a:spcBef>
                <a:spcPts val="0"/>
              </a:spcBef>
              <a:spcAft>
                <a:spcPts val="0"/>
              </a:spcAft>
              <a:buSzPts val="4100"/>
              <a:buNone/>
              <a:defRPr/>
            </a:lvl3pPr>
            <a:lvl4pPr lvl="3" rtl="0">
              <a:spcBef>
                <a:spcPts val="0"/>
              </a:spcBef>
              <a:spcAft>
                <a:spcPts val="0"/>
              </a:spcAft>
              <a:buSzPts val="4100"/>
              <a:buNone/>
              <a:defRPr/>
            </a:lvl4pPr>
            <a:lvl5pPr lvl="4" rtl="0">
              <a:spcBef>
                <a:spcPts val="0"/>
              </a:spcBef>
              <a:spcAft>
                <a:spcPts val="0"/>
              </a:spcAft>
              <a:buSzPts val="4100"/>
              <a:buNone/>
              <a:defRPr/>
            </a:lvl5pPr>
            <a:lvl6pPr lvl="5" rtl="0">
              <a:spcBef>
                <a:spcPts val="0"/>
              </a:spcBef>
              <a:spcAft>
                <a:spcPts val="0"/>
              </a:spcAft>
              <a:buSzPts val="4100"/>
              <a:buNone/>
              <a:defRPr/>
            </a:lvl6pPr>
            <a:lvl7pPr lvl="6" rtl="0">
              <a:spcBef>
                <a:spcPts val="0"/>
              </a:spcBef>
              <a:spcAft>
                <a:spcPts val="0"/>
              </a:spcAft>
              <a:buSzPts val="4100"/>
              <a:buNone/>
              <a:defRPr/>
            </a:lvl7pPr>
            <a:lvl8pPr lvl="7" rtl="0">
              <a:spcBef>
                <a:spcPts val="0"/>
              </a:spcBef>
              <a:spcAft>
                <a:spcPts val="0"/>
              </a:spcAft>
              <a:buSzPts val="4100"/>
              <a:buNone/>
              <a:defRPr/>
            </a:lvl8pPr>
            <a:lvl9pPr lvl="8" rtl="0">
              <a:spcBef>
                <a:spcPts val="0"/>
              </a:spcBef>
              <a:spcAft>
                <a:spcPts val="0"/>
              </a:spcAft>
              <a:buSzPts val="4100"/>
              <a:buNone/>
              <a:defRPr/>
            </a:lvl9pPr>
          </a:lstStyle>
          <a:p>
            <a:endParaRPr/>
          </a:p>
        </p:txBody>
      </p:sp>
      <p:sp>
        <p:nvSpPr>
          <p:cNvPr id="151" name="Google Shape;151;p24"/>
          <p:cNvSpPr txBox="1">
            <a:spLocks noGrp="1"/>
          </p:cNvSpPr>
          <p:nvPr>
            <p:ph type="subTitle" idx="1"/>
          </p:nvPr>
        </p:nvSpPr>
        <p:spPr>
          <a:xfrm>
            <a:off x="616200" y="3310875"/>
            <a:ext cx="2051700" cy="79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600"/>
            </a:lvl1pPr>
            <a:lvl2pPr lvl="1" algn="ctr" rtl="0">
              <a:spcBef>
                <a:spcPts val="0"/>
              </a:spcBef>
              <a:spcAft>
                <a:spcPts val="0"/>
              </a:spcAft>
              <a:buSzPts val="1600"/>
              <a:buNone/>
              <a:defRPr sz="1600"/>
            </a:lvl2pPr>
            <a:lvl3pPr lvl="2" algn="ctr" rtl="0">
              <a:spcBef>
                <a:spcPts val="0"/>
              </a:spcBef>
              <a:spcAft>
                <a:spcPts val="0"/>
              </a:spcAft>
              <a:buSzPts val="1600"/>
              <a:buNone/>
              <a:defRPr sz="1600"/>
            </a:lvl3pPr>
            <a:lvl4pPr lvl="3" algn="ctr" rtl="0">
              <a:spcBef>
                <a:spcPts val="0"/>
              </a:spcBef>
              <a:spcAft>
                <a:spcPts val="0"/>
              </a:spcAft>
              <a:buSzPts val="1600"/>
              <a:buNone/>
              <a:defRPr sz="1600"/>
            </a:lvl4pPr>
            <a:lvl5pPr lvl="4" algn="ctr" rtl="0">
              <a:spcBef>
                <a:spcPts val="0"/>
              </a:spcBef>
              <a:spcAft>
                <a:spcPts val="0"/>
              </a:spcAft>
              <a:buSzPts val="1600"/>
              <a:buNone/>
              <a:defRPr sz="1600"/>
            </a:lvl5pPr>
            <a:lvl6pPr lvl="5" algn="ctr" rtl="0">
              <a:spcBef>
                <a:spcPts val="0"/>
              </a:spcBef>
              <a:spcAft>
                <a:spcPts val="0"/>
              </a:spcAft>
              <a:buSzPts val="1600"/>
              <a:buNone/>
              <a:defRPr sz="1600"/>
            </a:lvl6pPr>
            <a:lvl7pPr lvl="6" algn="ctr" rtl="0">
              <a:spcBef>
                <a:spcPts val="0"/>
              </a:spcBef>
              <a:spcAft>
                <a:spcPts val="0"/>
              </a:spcAft>
              <a:buSzPts val="1600"/>
              <a:buNone/>
              <a:defRPr sz="1600"/>
            </a:lvl7pPr>
            <a:lvl8pPr lvl="7" algn="ctr" rtl="0">
              <a:spcBef>
                <a:spcPts val="0"/>
              </a:spcBef>
              <a:spcAft>
                <a:spcPts val="0"/>
              </a:spcAft>
              <a:buSzPts val="1600"/>
              <a:buNone/>
              <a:defRPr sz="1600"/>
            </a:lvl8pPr>
            <a:lvl9pPr lvl="8" algn="ctr" rtl="0">
              <a:spcBef>
                <a:spcPts val="0"/>
              </a:spcBef>
              <a:spcAft>
                <a:spcPts val="0"/>
              </a:spcAft>
              <a:buSzPts val="1600"/>
              <a:buNone/>
              <a:defRPr sz="1600"/>
            </a:lvl9pPr>
          </a:lstStyle>
          <a:p>
            <a:endParaRPr/>
          </a:p>
        </p:txBody>
      </p:sp>
      <p:sp>
        <p:nvSpPr>
          <p:cNvPr id="152" name="Google Shape;152;p24"/>
          <p:cNvSpPr txBox="1">
            <a:spLocks noGrp="1"/>
          </p:cNvSpPr>
          <p:nvPr>
            <p:ph type="subTitle" idx="2"/>
          </p:nvPr>
        </p:nvSpPr>
        <p:spPr>
          <a:xfrm>
            <a:off x="3264900" y="2349588"/>
            <a:ext cx="2051700" cy="79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600"/>
            </a:lvl1pPr>
            <a:lvl2pPr lvl="1" algn="ctr" rtl="0">
              <a:spcBef>
                <a:spcPts val="0"/>
              </a:spcBef>
              <a:spcAft>
                <a:spcPts val="0"/>
              </a:spcAft>
              <a:buSzPts val="1600"/>
              <a:buNone/>
              <a:defRPr sz="1600"/>
            </a:lvl2pPr>
            <a:lvl3pPr lvl="2" algn="ctr" rtl="0">
              <a:spcBef>
                <a:spcPts val="0"/>
              </a:spcBef>
              <a:spcAft>
                <a:spcPts val="0"/>
              </a:spcAft>
              <a:buSzPts val="1600"/>
              <a:buNone/>
              <a:defRPr sz="1600"/>
            </a:lvl3pPr>
            <a:lvl4pPr lvl="3" algn="ctr" rtl="0">
              <a:spcBef>
                <a:spcPts val="0"/>
              </a:spcBef>
              <a:spcAft>
                <a:spcPts val="0"/>
              </a:spcAft>
              <a:buSzPts val="1600"/>
              <a:buNone/>
              <a:defRPr sz="1600"/>
            </a:lvl4pPr>
            <a:lvl5pPr lvl="4" algn="ctr" rtl="0">
              <a:spcBef>
                <a:spcPts val="0"/>
              </a:spcBef>
              <a:spcAft>
                <a:spcPts val="0"/>
              </a:spcAft>
              <a:buSzPts val="1600"/>
              <a:buNone/>
              <a:defRPr sz="1600"/>
            </a:lvl5pPr>
            <a:lvl6pPr lvl="5" algn="ctr" rtl="0">
              <a:spcBef>
                <a:spcPts val="0"/>
              </a:spcBef>
              <a:spcAft>
                <a:spcPts val="0"/>
              </a:spcAft>
              <a:buSzPts val="1600"/>
              <a:buNone/>
              <a:defRPr sz="1600"/>
            </a:lvl6pPr>
            <a:lvl7pPr lvl="6" algn="ctr" rtl="0">
              <a:spcBef>
                <a:spcPts val="0"/>
              </a:spcBef>
              <a:spcAft>
                <a:spcPts val="0"/>
              </a:spcAft>
              <a:buSzPts val="1600"/>
              <a:buNone/>
              <a:defRPr sz="1600"/>
            </a:lvl7pPr>
            <a:lvl8pPr lvl="7" algn="ctr" rtl="0">
              <a:spcBef>
                <a:spcPts val="0"/>
              </a:spcBef>
              <a:spcAft>
                <a:spcPts val="0"/>
              </a:spcAft>
              <a:buSzPts val="1600"/>
              <a:buNone/>
              <a:defRPr sz="1600"/>
            </a:lvl8pPr>
            <a:lvl9pPr lvl="8" algn="ctr" rtl="0">
              <a:spcBef>
                <a:spcPts val="0"/>
              </a:spcBef>
              <a:spcAft>
                <a:spcPts val="0"/>
              </a:spcAft>
              <a:buSzPts val="1600"/>
              <a:buNone/>
              <a:defRPr sz="1600"/>
            </a:lvl9pPr>
          </a:lstStyle>
          <a:p>
            <a:endParaRPr/>
          </a:p>
        </p:txBody>
      </p:sp>
      <p:sp>
        <p:nvSpPr>
          <p:cNvPr id="153" name="Google Shape;153;p24"/>
          <p:cNvSpPr txBox="1">
            <a:spLocks noGrp="1"/>
          </p:cNvSpPr>
          <p:nvPr>
            <p:ph type="subTitle" idx="3"/>
          </p:nvPr>
        </p:nvSpPr>
        <p:spPr>
          <a:xfrm>
            <a:off x="6257690" y="1433325"/>
            <a:ext cx="2051700" cy="79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600"/>
            </a:lvl1pPr>
            <a:lvl2pPr lvl="1" algn="ctr" rtl="0">
              <a:spcBef>
                <a:spcPts val="0"/>
              </a:spcBef>
              <a:spcAft>
                <a:spcPts val="0"/>
              </a:spcAft>
              <a:buSzPts val="1600"/>
              <a:buNone/>
              <a:defRPr sz="1600"/>
            </a:lvl2pPr>
            <a:lvl3pPr lvl="2" algn="ctr" rtl="0">
              <a:spcBef>
                <a:spcPts val="0"/>
              </a:spcBef>
              <a:spcAft>
                <a:spcPts val="0"/>
              </a:spcAft>
              <a:buSzPts val="1600"/>
              <a:buNone/>
              <a:defRPr sz="1600"/>
            </a:lvl3pPr>
            <a:lvl4pPr lvl="3" algn="ctr" rtl="0">
              <a:spcBef>
                <a:spcPts val="0"/>
              </a:spcBef>
              <a:spcAft>
                <a:spcPts val="0"/>
              </a:spcAft>
              <a:buSzPts val="1600"/>
              <a:buNone/>
              <a:defRPr sz="1600"/>
            </a:lvl4pPr>
            <a:lvl5pPr lvl="4" algn="ctr" rtl="0">
              <a:spcBef>
                <a:spcPts val="0"/>
              </a:spcBef>
              <a:spcAft>
                <a:spcPts val="0"/>
              </a:spcAft>
              <a:buSzPts val="1600"/>
              <a:buNone/>
              <a:defRPr sz="1600"/>
            </a:lvl5pPr>
            <a:lvl6pPr lvl="5" algn="ctr" rtl="0">
              <a:spcBef>
                <a:spcPts val="0"/>
              </a:spcBef>
              <a:spcAft>
                <a:spcPts val="0"/>
              </a:spcAft>
              <a:buSzPts val="1600"/>
              <a:buNone/>
              <a:defRPr sz="1600"/>
            </a:lvl6pPr>
            <a:lvl7pPr lvl="6" algn="ctr" rtl="0">
              <a:spcBef>
                <a:spcPts val="0"/>
              </a:spcBef>
              <a:spcAft>
                <a:spcPts val="0"/>
              </a:spcAft>
              <a:buSzPts val="1600"/>
              <a:buNone/>
              <a:defRPr sz="1600"/>
            </a:lvl7pPr>
            <a:lvl8pPr lvl="7" algn="ctr" rtl="0">
              <a:spcBef>
                <a:spcPts val="0"/>
              </a:spcBef>
              <a:spcAft>
                <a:spcPts val="0"/>
              </a:spcAft>
              <a:buSzPts val="1600"/>
              <a:buNone/>
              <a:defRPr sz="1600"/>
            </a:lvl8pPr>
            <a:lvl9pPr lvl="8" algn="ctr" rtl="0">
              <a:spcBef>
                <a:spcPts val="0"/>
              </a:spcBef>
              <a:spcAft>
                <a:spcPts val="0"/>
              </a:spcAft>
              <a:buSzPts val="1600"/>
              <a:buNone/>
              <a:defRPr sz="1600"/>
            </a:lvl9pPr>
          </a:lstStyle>
          <a:p>
            <a:endParaRPr/>
          </a:p>
        </p:txBody>
      </p:sp>
      <p:sp>
        <p:nvSpPr>
          <p:cNvPr id="154" name="Google Shape;154;p24"/>
          <p:cNvSpPr txBox="1">
            <a:spLocks noGrp="1"/>
          </p:cNvSpPr>
          <p:nvPr>
            <p:ph type="title" idx="4"/>
          </p:nvPr>
        </p:nvSpPr>
        <p:spPr>
          <a:xfrm>
            <a:off x="6257700" y="815825"/>
            <a:ext cx="2478900" cy="572700"/>
          </a:xfrm>
          <a:prstGeom prst="rect">
            <a:avLst/>
          </a:prstGeom>
        </p:spPr>
        <p:txBody>
          <a:bodyPr spcFirstLastPara="1" wrap="square" lIns="91425" tIns="91425" rIns="91425" bIns="91425" anchor="t" anchorCtr="0">
            <a:noAutofit/>
          </a:bodyPr>
          <a:lstStyle>
            <a:lvl1pPr lvl="0" algn="l" rtl="0">
              <a:spcBef>
                <a:spcPts val="0"/>
              </a:spcBef>
              <a:spcAft>
                <a:spcPts val="0"/>
              </a:spcAft>
              <a:buSzPts val="4100"/>
              <a:buNone/>
              <a:defRPr sz="3600"/>
            </a:lvl1pPr>
            <a:lvl2pPr lvl="1" rtl="0">
              <a:spcBef>
                <a:spcPts val="0"/>
              </a:spcBef>
              <a:spcAft>
                <a:spcPts val="0"/>
              </a:spcAft>
              <a:buSzPts val="4100"/>
              <a:buNone/>
              <a:defRPr/>
            </a:lvl2pPr>
            <a:lvl3pPr lvl="2" rtl="0">
              <a:spcBef>
                <a:spcPts val="0"/>
              </a:spcBef>
              <a:spcAft>
                <a:spcPts val="0"/>
              </a:spcAft>
              <a:buSzPts val="4100"/>
              <a:buNone/>
              <a:defRPr/>
            </a:lvl3pPr>
            <a:lvl4pPr lvl="3" rtl="0">
              <a:spcBef>
                <a:spcPts val="0"/>
              </a:spcBef>
              <a:spcAft>
                <a:spcPts val="0"/>
              </a:spcAft>
              <a:buSzPts val="4100"/>
              <a:buNone/>
              <a:defRPr/>
            </a:lvl4pPr>
            <a:lvl5pPr lvl="4" rtl="0">
              <a:spcBef>
                <a:spcPts val="0"/>
              </a:spcBef>
              <a:spcAft>
                <a:spcPts val="0"/>
              </a:spcAft>
              <a:buSzPts val="4100"/>
              <a:buNone/>
              <a:defRPr/>
            </a:lvl5pPr>
            <a:lvl6pPr lvl="5" rtl="0">
              <a:spcBef>
                <a:spcPts val="0"/>
              </a:spcBef>
              <a:spcAft>
                <a:spcPts val="0"/>
              </a:spcAft>
              <a:buSzPts val="4100"/>
              <a:buNone/>
              <a:defRPr/>
            </a:lvl6pPr>
            <a:lvl7pPr lvl="6" rtl="0">
              <a:spcBef>
                <a:spcPts val="0"/>
              </a:spcBef>
              <a:spcAft>
                <a:spcPts val="0"/>
              </a:spcAft>
              <a:buSzPts val="4100"/>
              <a:buNone/>
              <a:defRPr/>
            </a:lvl7pPr>
            <a:lvl8pPr lvl="7" rtl="0">
              <a:spcBef>
                <a:spcPts val="0"/>
              </a:spcBef>
              <a:spcAft>
                <a:spcPts val="0"/>
              </a:spcAft>
              <a:buSzPts val="4100"/>
              <a:buNone/>
              <a:defRPr/>
            </a:lvl8pPr>
            <a:lvl9pPr lvl="8" rtl="0">
              <a:spcBef>
                <a:spcPts val="0"/>
              </a:spcBef>
              <a:spcAft>
                <a:spcPts val="0"/>
              </a:spcAft>
              <a:buSzPts val="4100"/>
              <a:buNone/>
              <a:defRPr/>
            </a:lvl9pPr>
          </a:lstStyle>
          <a:p>
            <a:endParaRPr/>
          </a:p>
        </p:txBody>
      </p:sp>
      <p:sp>
        <p:nvSpPr>
          <p:cNvPr id="155" name="Google Shape;155;p24"/>
          <p:cNvSpPr txBox="1">
            <a:spLocks noGrp="1"/>
          </p:cNvSpPr>
          <p:nvPr>
            <p:ph type="title" idx="5"/>
          </p:nvPr>
        </p:nvSpPr>
        <p:spPr>
          <a:xfrm>
            <a:off x="616200" y="2695775"/>
            <a:ext cx="2478900" cy="572700"/>
          </a:xfrm>
          <a:prstGeom prst="rect">
            <a:avLst/>
          </a:prstGeom>
        </p:spPr>
        <p:txBody>
          <a:bodyPr spcFirstLastPara="1" wrap="square" lIns="91425" tIns="91425" rIns="91425" bIns="91425" anchor="t" anchorCtr="0">
            <a:noAutofit/>
          </a:bodyPr>
          <a:lstStyle>
            <a:lvl1pPr lvl="0" algn="l" rtl="0">
              <a:spcBef>
                <a:spcPts val="0"/>
              </a:spcBef>
              <a:spcAft>
                <a:spcPts val="0"/>
              </a:spcAft>
              <a:buSzPts val="4100"/>
              <a:buNone/>
              <a:defRPr sz="3600"/>
            </a:lvl1pPr>
            <a:lvl2pPr lvl="1" rtl="0">
              <a:spcBef>
                <a:spcPts val="0"/>
              </a:spcBef>
              <a:spcAft>
                <a:spcPts val="0"/>
              </a:spcAft>
              <a:buSzPts val="4100"/>
              <a:buNone/>
              <a:defRPr/>
            </a:lvl2pPr>
            <a:lvl3pPr lvl="2" rtl="0">
              <a:spcBef>
                <a:spcPts val="0"/>
              </a:spcBef>
              <a:spcAft>
                <a:spcPts val="0"/>
              </a:spcAft>
              <a:buSzPts val="4100"/>
              <a:buNone/>
              <a:defRPr/>
            </a:lvl3pPr>
            <a:lvl4pPr lvl="3" rtl="0">
              <a:spcBef>
                <a:spcPts val="0"/>
              </a:spcBef>
              <a:spcAft>
                <a:spcPts val="0"/>
              </a:spcAft>
              <a:buSzPts val="4100"/>
              <a:buNone/>
              <a:defRPr/>
            </a:lvl4pPr>
            <a:lvl5pPr lvl="4" rtl="0">
              <a:spcBef>
                <a:spcPts val="0"/>
              </a:spcBef>
              <a:spcAft>
                <a:spcPts val="0"/>
              </a:spcAft>
              <a:buSzPts val="4100"/>
              <a:buNone/>
              <a:defRPr/>
            </a:lvl5pPr>
            <a:lvl6pPr lvl="5" rtl="0">
              <a:spcBef>
                <a:spcPts val="0"/>
              </a:spcBef>
              <a:spcAft>
                <a:spcPts val="0"/>
              </a:spcAft>
              <a:buSzPts val="4100"/>
              <a:buNone/>
              <a:defRPr/>
            </a:lvl6pPr>
            <a:lvl7pPr lvl="6" rtl="0">
              <a:spcBef>
                <a:spcPts val="0"/>
              </a:spcBef>
              <a:spcAft>
                <a:spcPts val="0"/>
              </a:spcAft>
              <a:buSzPts val="4100"/>
              <a:buNone/>
              <a:defRPr/>
            </a:lvl7pPr>
            <a:lvl8pPr lvl="7" rtl="0">
              <a:spcBef>
                <a:spcPts val="0"/>
              </a:spcBef>
              <a:spcAft>
                <a:spcPts val="0"/>
              </a:spcAft>
              <a:buSzPts val="4100"/>
              <a:buNone/>
              <a:defRPr/>
            </a:lvl8pPr>
            <a:lvl9pPr lvl="8" rtl="0">
              <a:spcBef>
                <a:spcPts val="0"/>
              </a:spcBef>
              <a:spcAft>
                <a:spcPts val="0"/>
              </a:spcAft>
              <a:buSzPts val="41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 text 4">
  <p:cSld name="CUSTOM_8">
    <p:spTree>
      <p:nvGrpSpPr>
        <p:cNvPr id="1" name="Shape 203"/>
        <p:cNvGrpSpPr/>
        <p:nvPr/>
      </p:nvGrpSpPr>
      <p:grpSpPr>
        <a:xfrm>
          <a:off x="0" y="0"/>
          <a:ext cx="0" cy="0"/>
          <a:chOff x="0" y="0"/>
          <a:chExt cx="0" cy="0"/>
        </a:xfrm>
      </p:grpSpPr>
      <p:sp>
        <p:nvSpPr>
          <p:cNvPr id="204" name="Google Shape;204;p31"/>
          <p:cNvSpPr/>
          <p:nvPr/>
        </p:nvSpPr>
        <p:spPr>
          <a:xfrm rot="-5400000">
            <a:off x="5379100" y="1380000"/>
            <a:ext cx="5149500" cy="23805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31"/>
          <p:cNvSpPr/>
          <p:nvPr/>
        </p:nvSpPr>
        <p:spPr>
          <a:xfrm rot="5400454" flipH="1">
            <a:off x="-1715103" y="2314500"/>
            <a:ext cx="4545900" cy="1115100"/>
          </a:xfrm>
          <a:prstGeom prst="triangle">
            <a:avLst>
              <a:gd name="adj" fmla="val 20943"/>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31"/>
          <p:cNvSpPr txBox="1">
            <a:spLocks noGrp="1"/>
          </p:cNvSpPr>
          <p:nvPr>
            <p:ph type="subTitle" idx="1"/>
          </p:nvPr>
        </p:nvSpPr>
        <p:spPr>
          <a:xfrm>
            <a:off x="1054050" y="1544250"/>
            <a:ext cx="2967900" cy="9666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600"/>
              <a:buNone/>
              <a:defRPr sz="1600"/>
            </a:lvl1pPr>
            <a:lvl2pPr lvl="1" algn="ctr">
              <a:spcBef>
                <a:spcPts val="1600"/>
              </a:spcBef>
              <a:spcAft>
                <a:spcPts val="0"/>
              </a:spcAft>
              <a:buSzPts val="1600"/>
              <a:buNone/>
              <a:defRPr sz="1600"/>
            </a:lvl2pPr>
            <a:lvl3pPr lvl="2" algn="ctr">
              <a:spcBef>
                <a:spcPts val="1600"/>
              </a:spcBef>
              <a:spcAft>
                <a:spcPts val="0"/>
              </a:spcAft>
              <a:buSzPts val="1600"/>
              <a:buNone/>
              <a:defRPr sz="1600"/>
            </a:lvl3pPr>
            <a:lvl4pPr lvl="3" algn="ctr">
              <a:spcBef>
                <a:spcPts val="1600"/>
              </a:spcBef>
              <a:spcAft>
                <a:spcPts val="0"/>
              </a:spcAft>
              <a:buSzPts val="1600"/>
              <a:buNone/>
              <a:defRPr sz="1600"/>
            </a:lvl4pPr>
            <a:lvl5pPr lvl="4" algn="ctr">
              <a:spcBef>
                <a:spcPts val="1600"/>
              </a:spcBef>
              <a:spcAft>
                <a:spcPts val="0"/>
              </a:spcAft>
              <a:buSzPts val="1600"/>
              <a:buNone/>
              <a:defRPr sz="1600"/>
            </a:lvl5pPr>
            <a:lvl6pPr lvl="5" algn="ctr">
              <a:spcBef>
                <a:spcPts val="1600"/>
              </a:spcBef>
              <a:spcAft>
                <a:spcPts val="0"/>
              </a:spcAft>
              <a:buSzPts val="1600"/>
              <a:buNone/>
              <a:defRPr sz="1600"/>
            </a:lvl6pPr>
            <a:lvl7pPr lvl="6" algn="ctr">
              <a:spcBef>
                <a:spcPts val="1600"/>
              </a:spcBef>
              <a:spcAft>
                <a:spcPts val="0"/>
              </a:spcAft>
              <a:buSzPts val="1600"/>
              <a:buNone/>
              <a:defRPr sz="1600"/>
            </a:lvl7pPr>
            <a:lvl8pPr lvl="7" algn="ctr">
              <a:spcBef>
                <a:spcPts val="1600"/>
              </a:spcBef>
              <a:spcAft>
                <a:spcPts val="0"/>
              </a:spcAft>
              <a:buSzPts val="1600"/>
              <a:buNone/>
              <a:defRPr sz="1600"/>
            </a:lvl8pPr>
            <a:lvl9pPr lvl="8" algn="ctr">
              <a:spcBef>
                <a:spcPts val="1600"/>
              </a:spcBef>
              <a:spcAft>
                <a:spcPts val="1600"/>
              </a:spcAft>
              <a:buSzPts val="1600"/>
              <a:buNone/>
              <a:defRPr sz="1600"/>
            </a:lvl9pPr>
          </a:lstStyle>
          <a:p>
            <a:endParaRPr/>
          </a:p>
        </p:txBody>
      </p:sp>
      <p:sp>
        <p:nvSpPr>
          <p:cNvPr id="207" name="Google Shape;207;p31"/>
          <p:cNvSpPr txBox="1">
            <a:spLocks noGrp="1"/>
          </p:cNvSpPr>
          <p:nvPr>
            <p:ph type="title"/>
          </p:nvPr>
        </p:nvSpPr>
        <p:spPr>
          <a:xfrm>
            <a:off x="823550" y="491400"/>
            <a:ext cx="7533000" cy="572700"/>
          </a:xfrm>
          <a:prstGeom prst="rect">
            <a:avLst/>
          </a:prstGeom>
        </p:spPr>
        <p:txBody>
          <a:bodyPr spcFirstLastPara="1" wrap="square" lIns="91425" tIns="91425" rIns="91425" bIns="91425" anchor="t" anchorCtr="0">
            <a:noAutofit/>
          </a:bodyPr>
          <a:lstStyle>
            <a:lvl1pPr lvl="0" algn="l" rtl="0">
              <a:spcBef>
                <a:spcPts val="0"/>
              </a:spcBef>
              <a:spcAft>
                <a:spcPts val="0"/>
              </a:spcAft>
              <a:buSzPts val="4100"/>
              <a:buNone/>
              <a:defRPr/>
            </a:lvl1pPr>
            <a:lvl2pPr lvl="1" rtl="0">
              <a:spcBef>
                <a:spcPts val="0"/>
              </a:spcBef>
              <a:spcAft>
                <a:spcPts val="0"/>
              </a:spcAft>
              <a:buSzPts val="4100"/>
              <a:buNone/>
              <a:defRPr/>
            </a:lvl2pPr>
            <a:lvl3pPr lvl="2" rtl="0">
              <a:spcBef>
                <a:spcPts val="0"/>
              </a:spcBef>
              <a:spcAft>
                <a:spcPts val="0"/>
              </a:spcAft>
              <a:buSzPts val="4100"/>
              <a:buNone/>
              <a:defRPr/>
            </a:lvl3pPr>
            <a:lvl4pPr lvl="3" rtl="0">
              <a:spcBef>
                <a:spcPts val="0"/>
              </a:spcBef>
              <a:spcAft>
                <a:spcPts val="0"/>
              </a:spcAft>
              <a:buSzPts val="4100"/>
              <a:buNone/>
              <a:defRPr/>
            </a:lvl4pPr>
            <a:lvl5pPr lvl="4" rtl="0">
              <a:spcBef>
                <a:spcPts val="0"/>
              </a:spcBef>
              <a:spcAft>
                <a:spcPts val="0"/>
              </a:spcAft>
              <a:buSzPts val="4100"/>
              <a:buNone/>
              <a:defRPr/>
            </a:lvl5pPr>
            <a:lvl6pPr lvl="5" rtl="0">
              <a:spcBef>
                <a:spcPts val="0"/>
              </a:spcBef>
              <a:spcAft>
                <a:spcPts val="0"/>
              </a:spcAft>
              <a:buSzPts val="4100"/>
              <a:buNone/>
              <a:defRPr/>
            </a:lvl6pPr>
            <a:lvl7pPr lvl="6" rtl="0">
              <a:spcBef>
                <a:spcPts val="0"/>
              </a:spcBef>
              <a:spcAft>
                <a:spcPts val="0"/>
              </a:spcAft>
              <a:buSzPts val="4100"/>
              <a:buNone/>
              <a:defRPr/>
            </a:lvl7pPr>
            <a:lvl8pPr lvl="7" rtl="0">
              <a:spcBef>
                <a:spcPts val="0"/>
              </a:spcBef>
              <a:spcAft>
                <a:spcPts val="0"/>
              </a:spcAft>
              <a:buSzPts val="4100"/>
              <a:buNone/>
              <a:defRPr/>
            </a:lvl8pPr>
            <a:lvl9pPr lvl="8" rtl="0">
              <a:spcBef>
                <a:spcPts val="0"/>
              </a:spcBef>
              <a:spcAft>
                <a:spcPts val="0"/>
              </a:spcAft>
              <a:buSzPts val="41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 text 5">
  <p:cSld name="CUSTOM_8_1">
    <p:spTree>
      <p:nvGrpSpPr>
        <p:cNvPr id="1" name="Shape 208"/>
        <p:cNvGrpSpPr/>
        <p:nvPr/>
      </p:nvGrpSpPr>
      <p:grpSpPr>
        <a:xfrm>
          <a:off x="0" y="0"/>
          <a:ext cx="0" cy="0"/>
          <a:chOff x="0" y="0"/>
          <a:chExt cx="0" cy="0"/>
        </a:xfrm>
      </p:grpSpPr>
      <p:sp>
        <p:nvSpPr>
          <p:cNvPr id="209" name="Google Shape;209;p32"/>
          <p:cNvSpPr/>
          <p:nvPr/>
        </p:nvSpPr>
        <p:spPr>
          <a:xfrm rot="-5400454">
            <a:off x="6313047" y="2314500"/>
            <a:ext cx="4545900" cy="1115100"/>
          </a:xfrm>
          <a:prstGeom prst="triangle">
            <a:avLst>
              <a:gd name="adj" fmla="val 20943"/>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32"/>
          <p:cNvSpPr/>
          <p:nvPr/>
        </p:nvSpPr>
        <p:spPr>
          <a:xfrm rot="5400000" flipH="1">
            <a:off x="-1384500" y="1380000"/>
            <a:ext cx="5149500" cy="23805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32"/>
          <p:cNvSpPr txBox="1">
            <a:spLocks noGrp="1"/>
          </p:cNvSpPr>
          <p:nvPr>
            <p:ph type="subTitle" idx="1"/>
          </p:nvPr>
        </p:nvSpPr>
        <p:spPr>
          <a:xfrm>
            <a:off x="5122050" y="1544250"/>
            <a:ext cx="2967900" cy="966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600"/>
              <a:buNone/>
              <a:defRPr sz="1600"/>
            </a:lvl1pPr>
            <a:lvl2pPr lvl="1" algn="ctr" rtl="0">
              <a:spcBef>
                <a:spcPts val="1600"/>
              </a:spcBef>
              <a:spcAft>
                <a:spcPts val="0"/>
              </a:spcAft>
              <a:buSzPts val="1600"/>
              <a:buNone/>
              <a:defRPr sz="1600"/>
            </a:lvl2pPr>
            <a:lvl3pPr lvl="2" algn="ctr" rtl="0">
              <a:spcBef>
                <a:spcPts val="1600"/>
              </a:spcBef>
              <a:spcAft>
                <a:spcPts val="0"/>
              </a:spcAft>
              <a:buSzPts val="1600"/>
              <a:buNone/>
              <a:defRPr sz="1600"/>
            </a:lvl3pPr>
            <a:lvl4pPr lvl="3" algn="ctr" rtl="0">
              <a:spcBef>
                <a:spcPts val="1600"/>
              </a:spcBef>
              <a:spcAft>
                <a:spcPts val="0"/>
              </a:spcAft>
              <a:buSzPts val="1600"/>
              <a:buNone/>
              <a:defRPr sz="1600"/>
            </a:lvl4pPr>
            <a:lvl5pPr lvl="4" algn="ctr" rtl="0">
              <a:spcBef>
                <a:spcPts val="1600"/>
              </a:spcBef>
              <a:spcAft>
                <a:spcPts val="0"/>
              </a:spcAft>
              <a:buSzPts val="1600"/>
              <a:buNone/>
              <a:defRPr sz="1600"/>
            </a:lvl5pPr>
            <a:lvl6pPr lvl="5" algn="ctr" rtl="0">
              <a:spcBef>
                <a:spcPts val="1600"/>
              </a:spcBef>
              <a:spcAft>
                <a:spcPts val="0"/>
              </a:spcAft>
              <a:buSzPts val="1600"/>
              <a:buNone/>
              <a:defRPr sz="1600"/>
            </a:lvl6pPr>
            <a:lvl7pPr lvl="6" algn="ctr" rtl="0">
              <a:spcBef>
                <a:spcPts val="1600"/>
              </a:spcBef>
              <a:spcAft>
                <a:spcPts val="0"/>
              </a:spcAft>
              <a:buSzPts val="1600"/>
              <a:buNone/>
              <a:defRPr sz="1600"/>
            </a:lvl7pPr>
            <a:lvl8pPr lvl="7" algn="ctr" rtl="0">
              <a:spcBef>
                <a:spcPts val="1600"/>
              </a:spcBef>
              <a:spcAft>
                <a:spcPts val="0"/>
              </a:spcAft>
              <a:buSzPts val="1600"/>
              <a:buNone/>
              <a:defRPr sz="1600"/>
            </a:lvl8pPr>
            <a:lvl9pPr lvl="8" algn="ctr" rtl="0">
              <a:spcBef>
                <a:spcPts val="1600"/>
              </a:spcBef>
              <a:spcAft>
                <a:spcPts val="1600"/>
              </a:spcAft>
              <a:buSzPts val="1600"/>
              <a:buNone/>
              <a:defRPr sz="1600"/>
            </a:lvl9pPr>
          </a:lstStyle>
          <a:p>
            <a:endParaRPr/>
          </a:p>
        </p:txBody>
      </p:sp>
      <p:sp>
        <p:nvSpPr>
          <p:cNvPr id="212" name="Google Shape;212;p32"/>
          <p:cNvSpPr txBox="1">
            <a:spLocks noGrp="1"/>
          </p:cNvSpPr>
          <p:nvPr>
            <p:ph type="title"/>
          </p:nvPr>
        </p:nvSpPr>
        <p:spPr>
          <a:xfrm>
            <a:off x="823450" y="491400"/>
            <a:ext cx="7533000" cy="572700"/>
          </a:xfrm>
          <a:prstGeom prst="rect">
            <a:avLst/>
          </a:prstGeom>
        </p:spPr>
        <p:txBody>
          <a:bodyPr spcFirstLastPara="1" wrap="square" lIns="91425" tIns="91425" rIns="91425" bIns="91425" anchor="t" anchorCtr="0">
            <a:noAutofit/>
          </a:bodyPr>
          <a:lstStyle>
            <a:lvl1pPr lvl="0" algn="r" rtl="0">
              <a:spcBef>
                <a:spcPts val="0"/>
              </a:spcBef>
              <a:spcAft>
                <a:spcPts val="0"/>
              </a:spcAft>
              <a:buSzPts val="4100"/>
              <a:buNone/>
              <a:defRPr/>
            </a:lvl1pPr>
            <a:lvl2pPr lvl="1" rtl="0">
              <a:spcBef>
                <a:spcPts val="0"/>
              </a:spcBef>
              <a:spcAft>
                <a:spcPts val="0"/>
              </a:spcAft>
              <a:buSzPts val="4100"/>
              <a:buNone/>
              <a:defRPr/>
            </a:lvl2pPr>
            <a:lvl3pPr lvl="2" rtl="0">
              <a:spcBef>
                <a:spcPts val="0"/>
              </a:spcBef>
              <a:spcAft>
                <a:spcPts val="0"/>
              </a:spcAft>
              <a:buSzPts val="4100"/>
              <a:buNone/>
              <a:defRPr/>
            </a:lvl3pPr>
            <a:lvl4pPr lvl="3" rtl="0">
              <a:spcBef>
                <a:spcPts val="0"/>
              </a:spcBef>
              <a:spcAft>
                <a:spcPts val="0"/>
              </a:spcAft>
              <a:buSzPts val="4100"/>
              <a:buNone/>
              <a:defRPr/>
            </a:lvl4pPr>
            <a:lvl5pPr lvl="4" rtl="0">
              <a:spcBef>
                <a:spcPts val="0"/>
              </a:spcBef>
              <a:spcAft>
                <a:spcPts val="0"/>
              </a:spcAft>
              <a:buSzPts val="4100"/>
              <a:buNone/>
              <a:defRPr/>
            </a:lvl5pPr>
            <a:lvl6pPr lvl="5" rtl="0">
              <a:spcBef>
                <a:spcPts val="0"/>
              </a:spcBef>
              <a:spcAft>
                <a:spcPts val="0"/>
              </a:spcAft>
              <a:buSzPts val="4100"/>
              <a:buNone/>
              <a:defRPr/>
            </a:lvl6pPr>
            <a:lvl7pPr lvl="6" rtl="0">
              <a:spcBef>
                <a:spcPts val="0"/>
              </a:spcBef>
              <a:spcAft>
                <a:spcPts val="0"/>
              </a:spcAft>
              <a:buSzPts val="4100"/>
              <a:buNone/>
              <a:defRPr/>
            </a:lvl7pPr>
            <a:lvl8pPr lvl="7" rtl="0">
              <a:spcBef>
                <a:spcPts val="0"/>
              </a:spcBef>
              <a:spcAft>
                <a:spcPts val="0"/>
              </a:spcAft>
              <a:buSzPts val="4100"/>
              <a:buNone/>
              <a:defRPr/>
            </a:lvl8pPr>
            <a:lvl9pPr lvl="8" rtl="0">
              <a:spcBef>
                <a:spcPts val="0"/>
              </a:spcBef>
              <a:spcAft>
                <a:spcPts val="0"/>
              </a:spcAft>
              <a:buSzPts val="4100"/>
              <a:buNone/>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noFill/>
        <a:effectLst/>
      </p:bgPr>
    </p:bg>
    <p:spTree>
      <p:nvGrpSpPr>
        <p:cNvPr id="1" name="Shape 5"/>
        <p:cNvGrpSpPr/>
        <p:nvPr/>
      </p:nvGrpSpPr>
      <p:grpSpPr>
        <a:xfrm>
          <a:off x="0" y="0"/>
          <a:ext cx="0" cy="0"/>
          <a:chOff x="0" y="0"/>
          <a:chExt cx="0" cy="0"/>
        </a:xfrm>
      </p:grpSpPr>
      <p:sp>
        <p:nvSpPr>
          <p:cNvPr id="6" name="Google Shape;6;p1"/>
          <p:cNvSpPr txBox="1">
            <a:spLocks noGrp="1"/>
          </p:cNvSpPr>
          <p:nvPr>
            <p:ph type="body" idx="1"/>
          </p:nvPr>
        </p:nvSpPr>
        <p:spPr>
          <a:xfrm>
            <a:off x="540000" y="1544250"/>
            <a:ext cx="8100000" cy="28659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SzPts val="1400"/>
              <a:buFont typeface="Libre Franklin"/>
              <a:buChar char="●"/>
              <a:defRPr>
                <a:latin typeface="Libre Franklin"/>
                <a:ea typeface="Libre Franklin"/>
                <a:cs typeface="Libre Franklin"/>
                <a:sym typeface="Libre Franklin"/>
              </a:defRPr>
            </a:lvl1pPr>
            <a:lvl2pPr marL="914400" lvl="1" indent="-317500">
              <a:lnSpc>
                <a:spcPct val="115000"/>
              </a:lnSpc>
              <a:spcBef>
                <a:spcPts val="1600"/>
              </a:spcBef>
              <a:spcAft>
                <a:spcPts val="0"/>
              </a:spcAft>
              <a:buSzPts val="1400"/>
              <a:buFont typeface="Libre Franklin"/>
              <a:buChar char="○"/>
              <a:defRPr>
                <a:latin typeface="Libre Franklin"/>
                <a:ea typeface="Libre Franklin"/>
                <a:cs typeface="Libre Franklin"/>
                <a:sym typeface="Libre Franklin"/>
              </a:defRPr>
            </a:lvl2pPr>
            <a:lvl3pPr marL="1371600" lvl="2" indent="-317500">
              <a:lnSpc>
                <a:spcPct val="115000"/>
              </a:lnSpc>
              <a:spcBef>
                <a:spcPts val="1600"/>
              </a:spcBef>
              <a:spcAft>
                <a:spcPts val="0"/>
              </a:spcAft>
              <a:buSzPts val="1400"/>
              <a:buFont typeface="Libre Franklin"/>
              <a:buChar char="■"/>
              <a:defRPr>
                <a:latin typeface="Libre Franklin"/>
                <a:ea typeface="Libre Franklin"/>
                <a:cs typeface="Libre Franklin"/>
                <a:sym typeface="Libre Franklin"/>
              </a:defRPr>
            </a:lvl3pPr>
            <a:lvl4pPr marL="1828800" lvl="3" indent="-317500">
              <a:lnSpc>
                <a:spcPct val="115000"/>
              </a:lnSpc>
              <a:spcBef>
                <a:spcPts val="1600"/>
              </a:spcBef>
              <a:spcAft>
                <a:spcPts val="0"/>
              </a:spcAft>
              <a:buSzPts val="1400"/>
              <a:buFont typeface="Libre Franklin"/>
              <a:buChar char="●"/>
              <a:defRPr>
                <a:latin typeface="Libre Franklin"/>
                <a:ea typeface="Libre Franklin"/>
                <a:cs typeface="Libre Franklin"/>
                <a:sym typeface="Libre Franklin"/>
              </a:defRPr>
            </a:lvl4pPr>
            <a:lvl5pPr marL="2286000" lvl="4" indent="-317500">
              <a:lnSpc>
                <a:spcPct val="115000"/>
              </a:lnSpc>
              <a:spcBef>
                <a:spcPts val="1600"/>
              </a:spcBef>
              <a:spcAft>
                <a:spcPts val="0"/>
              </a:spcAft>
              <a:buSzPts val="1400"/>
              <a:buFont typeface="Libre Franklin"/>
              <a:buChar char="○"/>
              <a:defRPr>
                <a:latin typeface="Libre Franklin"/>
                <a:ea typeface="Libre Franklin"/>
                <a:cs typeface="Libre Franklin"/>
                <a:sym typeface="Libre Franklin"/>
              </a:defRPr>
            </a:lvl5pPr>
            <a:lvl6pPr marL="2743200" lvl="5" indent="-317500">
              <a:lnSpc>
                <a:spcPct val="115000"/>
              </a:lnSpc>
              <a:spcBef>
                <a:spcPts val="1600"/>
              </a:spcBef>
              <a:spcAft>
                <a:spcPts val="0"/>
              </a:spcAft>
              <a:buSzPts val="1400"/>
              <a:buFont typeface="Libre Franklin"/>
              <a:buChar char="■"/>
              <a:defRPr>
                <a:latin typeface="Libre Franklin"/>
                <a:ea typeface="Libre Franklin"/>
                <a:cs typeface="Libre Franklin"/>
                <a:sym typeface="Libre Franklin"/>
              </a:defRPr>
            </a:lvl6pPr>
            <a:lvl7pPr marL="3200400" lvl="6" indent="-317500">
              <a:lnSpc>
                <a:spcPct val="115000"/>
              </a:lnSpc>
              <a:spcBef>
                <a:spcPts val="1600"/>
              </a:spcBef>
              <a:spcAft>
                <a:spcPts val="0"/>
              </a:spcAft>
              <a:buSzPts val="1400"/>
              <a:buFont typeface="Libre Franklin"/>
              <a:buChar char="●"/>
              <a:defRPr>
                <a:latin typeface="Libre Franklin"/>
                <a:ea typeface="Libre Franklin"/>
                <a:cs typeface="Libre Franklin"/>
                <a:sym typeface="Libre Franklin"/>
              </a:defRPr>
            </a:lvl7pPr>
            <a:lvl8pPr marL="3657600" lvl="7" indent="-317500">
              <a:lnSpc>
                <a:spcPct val="115000"/>
              </a:lnSpc>
              <a:spcBef>
                <a:spcPts val="1600"/>
              </a:spcBef>
              <a:spcAft>
                <a:spcPts val="0"/>
              </a:spcAft>
              <a:buSzPts val="1400"/>
              <a:buFont typeface="Libre Franklin"/>
              <a:buChar char="○"/>
              <a:defRPr>
                <a:latin typeface="Libre Franklin"/>
                <a:ea typeface="Libre Franklin"/>
                <a:cs typeface="Libre Franklin"/>
                <a:sym typeface="Libre Franklin"/>
              </a:defRPr>
            </a:lvl8pPr>
            <a:lvl9pPr marL="4114800" lvl="8" indent="-317500">
              <a:lnSpc>
                <a:spcPct val="115000"/>
              </a:lnSpc>
              <a:spcBef>
                <a:spcPts val="1600"/>
              </a:spcBef>
              <a:spcAft>
                <a:spcPts val="1600"/>
              </a:spcAft>
              <a:buSzPts val="1400"/>
              <a:buFont typeface="Libre Franklin"/>
              <a:buChar char="■"/>
              <a:defRPr>
                <a:latin typeface="Libre Franklin"/>
                <a:ea typeface="Libre Franklin"/>
                <a:cs typeface="Libre Franklin"/>
                <a:sym typeface="Libre Franklin"/>
              </a:defRPr>
            </a:lvl9pPr>
          </a:lstStyle>
          <a:p>
            <a:endParaRPr/>
          </a:p>
        </p:txBody>
      </p:sp>
      <p:sp>
        <p:nvSpPr>
          <p:cNvPr id="7" name="Google Shape;7;p1"/>
          <p:cNvSpPr txBox="1">
            <a:spLocks noGrp="1"/>
          </p:cNvSpPr>
          <p:nvPr>
            <p:ph type="title"/>
          </p:nvPr>
        </p:nvSpPr>
        <p:spPr>
          <a:xfrm>
            <a:off x="540000" y="491400"/>
            <a:ext cx="8100000" cy="5727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SzPts val="4100"/>
              <a:buFont typeface="Be Vietnam"/>
              <a:buNone/>
              <a:defRPr sz="4100">
                <a:latin typeface="Be Vietnam"/>
                <a:ea typeface="Be Vietnam"/>
                <a:cs typeface="Be Vietnam"/>
                <a:sym typeface="Be Vietnam"/>
              </a:defRPr>
            </a:lvl1pPr>
            <a:lvl2pPr lvl="1" algn="ctr">
              <a:spcBef>
                <a:spcPts val="0"/>
              </a:spcBef>
              <a:spcAft>
                <a:spcPts val="0"/>
              </a:spcAft>
              <a:buSzPts val="4100"/>
              <a:buFont typeface="Be Vietnam"/>
              <a:buNone/>
              <a:defRPr sz="4100">
                <a:latin typeface="Be Vietnam"/>
                <a:ea typeface="Be Vietnam"/>
                <a:cs typeface="Be Vietnam"/>
                <a:sym typeface="Be Vietnam"/>
              </a:defRPr>
            </a:lvl2pPr>
            <a:lvl3pPr lvl="2" algn="ctr">
              <a:spcBef>
                <a:spcPts val="0"/>
              </a:spcBef>
              <a:spcAft>
                <a:spcPts val="0"/>
              </a:spcAft>
              <a:buSzPts val="4100"/>
              <a:buFont typeface="Be Vietnam"/>
              <a:buNone/>
              <a:defRPr sz="4100">
                <a:latin typeface="Be Vietnam"/>
                <a:ea typeface="Be Vietnam"/>
                <a:cs typeface="Be Vietnam"/>
                <a:sym typeface="Be Vietnam"/>
              </a:defRPr>
            </a:lvl3pPr>
            <a:lvl4pPr lvl="3" algn="ctr">
              <a:spcBef>
                <a:spcPts val="0"/>
              </a:spcBef>
              <a:spcAft>
                <a:spcPts val="0"/>
              </a:spcAft>
              <a:buSzPts val="4100"/>
              <a:buFont typeface="Be Vietnam"/>
              <a:buNone/>
              <a:defRPr sz="4100">
                <a:latin typeface="Be Vietnam"/>
                <a:ea typeface="Be Vietnam"/>
                <a:cs typeface="Be Vietnam"/>
                <a:sym typeface="Be Vietnam"/>
              </a:defRPr>
            </a:lvl4pPr>
            <a:lvl5pPr lvl="4" algn="ctr">
              <a:spcBef>
                <a:spcPts val="0"/>
              </a:spcBef>
              <a:spcAft>
                <a:spcPts val="0"/>
              </a:spcAft>
              <a:buSzPts val="4100"/>
              <a:buFont typeface="Be Vietnam"/>
              <a:buNone/>
              <a:defRPr sz="4100">
                <a:latin typeface="Be Vietnam"/>
                <a:ea typeface="Be Vietnam"/>
                <a:cs typeface="Be Vietnam"/>
                <a:sym typeface="Be Vietnam"/>
              </a:defRPr>
            </a:lvl5pPr>
            <a:lvl6pPr lvl="5" algn="ctr">
              <a:spcBef>
                <a:spcPts val="0"/>
              </a:spcBef>
              <a:spcAft>
                <a:spcPts val="0"/>
              </a:spcAft>
              <a:buSzPts val="4100"/>
              <a:buFont typeface="Be Vietnam"/>
              <a:buNone/>
              <a:defRPr sz="4100">
                <a:latin typeface="Be Vietnam"/>
                <a:ea typeface="Be Vietnam"/>
                <a:cs typeface="Be Vietnam"/>
                <a:sym typeface="Be Vietnam"/>
              </a:defRPr>
            </a:lvl6pPr>
            <a:lvl7pPr lvl="6" algn="ctr">
              <a:spcBef>
                <a:spcPts val="0"/>
              </a:spcBef>
              <a:spcAft>
                <a:spcPts val="0"/>
              </a:spcAft>
              <a:buSzPts val="4100"/>
              <a:buFont typeface="Be Vietnam"/>
              <a:buNone/>
              <a:defRPr sz="4100">
                <a:latin typeface="Be Vietnam"/>
                <a:ea typeface="Be Vietnam"/>
                <a:cs typeface="Be Vietnam"/>
                <a:sym typeface="Be Vietnam"/>
              </a:defRPr>
            </a:lvl7pPr>
            <a:lvl8pPr lvl="7" algn="ctr">
              <a:spcBef>
                <a:spcPts val="0"/>
              </a:spcBef>
              <a:spcAft>
                <a:spcPts val="0"/>
              </a:spcAft>
              <a:buSzPts val="4100"/>
              <a:buFont typeface="Be Vietnam"/>
              <a:buNone/>
              <a:defRPr sz="4100">
                <a:latin typeface="Be Vietnam"/>
                <a:ea typeface="Be Vietnam"/>
                <a:cs typeface="Be Vietnam"/>
                <a:sym typeface="Be Vietnam"/>
              </a:defRPr>
            </a:lvl8pPr>
            <a:lvl9pPr lvl="8" algn="ctr">
              <a:spcBef>
                <a:spcPts val="0"/>
              </a:spcBef>
              <a:spcAft>
                <a:spcPts val="0"/>
              </a:spcAft>
              <a:buSzPts val="4100"/>
              <a:buFont typeface="Be Vietnam"/>
              <a:buNone/>
              <a:defRPr sz="4100">
                <a:latin typeface="Be Vietnam"/>
                <a:ea typeface="Be Vietnam"/>
                <a:cs typeface="Be Vietnam"/>
                <a:sym typeface="Be Vietnam"/>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3" r:id="rId4"/>
    <p:sldLayoutId id="2147483657" r:id="rId5"/>
    <p:sldLayoutId id="2147483658" r:id="rId6"/>
    <p:sldLayoutId id="2147483660" r:id="rId7"/>
    <p:sldLayoutId id="2147483667" r:id="rId8"/>
    <p:sldLayoutId id="2147483670" r:id="rId9"/>
    <p:sldLayoutId id="2147483677" r:id="rId10"/>
    <p:sldLayoutId id="214748367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4" name="Shape 964"/>
        <p:cNvGrpSpPr/>
        <p:nvPr/>
      </p:nvGrpSpPr>
      <p:grpSpPr>
        <a:xfrm>
          <a:off x="0" y="0"/>
          <a:ext cx="0" cy="0"/>
          <a:chOff x="0" y="0"/>
          <a:chExt cx="0" cy="0"/>
        </a:xfrm>
      </p:grpSpPr>
      <p:sp>
        <p:nvSpPr>
          <p:cNvPr id="965" name="Google Shape;965;p1"/>
          <p:cNvSpPr txBox="1"/>
          <p:nvPr>
            <p:ph type="ctrTitle"/>
          </p:nvPr>
        </p:nvSpPr>
        <p:spPr>
          <a:xfrm>
            <a:off x="-56487" y="16547"/>
            <a:ext cx="7974300" cy="2555100"/>
          </a:xfrm>
          <a:prstGeom prst="rect">
            <a:avLst/>
          </a:prstGeom>
          <a:noFill/>
          <a:ln>
            <a:noFill/>
          </a:ln>
        </p:spPr>
        <p:txBody>
          <a:bodyPr anchorCtr="0" anchor="t" bIns="91425" lIns="91425" spcFirstLastPara="1" rIns="91425" wrap="square" tIns="91425">
            <a:noAutofit/>
          </a:bodyPr>
          <a:lstStyle/>
          <a:p>
            <a:pPr indent="0" lvl="0" marL="0" rtl="0" algn="ctr">
              <a:lnSpc>
                <a:spcPct val="150000"/>
              </a:lnSpc>
              <a:spcBef>
                <a:spcPts val="600"/>
              </a:spcBef>
              <a:spcAft>
                <a:spcPts val="600"/>
              </a:spcAft>
              <a:buSzPts val="5200"/>
              <a:buNone/>
            </a:pPr>
            <a:r>
              <a:rPr b="1" lang="en-GB" sz="2400">
                <a:latin typeface="Arial"/>
                <a:ea typeface="Arial"/>
                <a:cs typeface="Arial"/>
                <a:sym typeface="Arial"/>
              </a:rPr>
              <a:t>BA (Hons) Developing Leadership and Management</a:t>
            </a:r>
            <a:br>
              <a:rPr lang="en-GB" sz="2400">
                <a:latin typeface="Arial"/>
                <a:ea typeface="Arial"/>
                <a:cs typeface="Arial"/>
                <a:sym typeface="Arial"/>
              </a:rPr>
            </a:br>
            <a:r>
              <a:rPr b="1" lang="en-GB" sz="2400">
                <a:latin typeface="Arial"/>
                <a:ea typeface="Arial"/>
                <a:cs typeface="Arial"/>
                <a:sym typeface="Arial"/>
              </a:rPr>
              <a:t>BMSW5007- Building a Sustainable Marketing Relationship</a:t>
            </a:r>
            <a:endParaRPr sz="2400">
              <a:latin typeface="Arial"/>
              <a:ea typeface="Arial"/>
              <a:cs typeface="Arial"/>
              <a:sym typeface="Arial"/>
            </a:endParaRPr>
          </a:p>
        </p:txBody>
      </p:sp>
      <p:sp>
        <p:nvSpPr>
          <p:cNvPr id="966" name="Google Shape;966;p1"/>
          <p:cNvSpPr txBox="1"/>
          <p:nvPr>
            <p:ph idx="1" type="subTitle"/>
          </p:nvPr>
        </p:nvSpPr>
        <p:spPr>
          <a:xfrm>
            <a:off x="1644850" y="2782450"/>
            <a:ext cx="3624300" cy="1861200"/>
          </a:xfrm>
          <a:prstGeom prst="rect">
            <a:avLst/>
          </a:prstGeom>
          <a:noFill/>
          <a:ln>
            <a:noFill/>
          </a:ln>
        </p:spPr>
        <p:txBody>
          <a:bodyPr anchorCtr="0" anchor="b" bIns="91425" lIns="91425" spcFirstLastPara="1" rIns="91425" wrap="square" tIns="91425">
            <a:noAutofit/>
          </a:bodyPr>
          <a:lstStyle/>
          <a:p>
            <a:pPr indent="-317500" lvl="0" marL="457200" rtl="0" algn="ctr">
              <a:lnSpc>
                <a:spcPct val="150000"/>
              </a:lnSpc>
              <a:spcBef>
                <a:spcPts val="600"/>
              </a:spcBef>
              <a:spcAft>
                <a:spcPts val="0"/>
              </a:spcAft>
              <a:buSzPts val="2800"/>
              <a:buNone/>
            </a:pPr>
            <a:r>
              <a:rPr b="1" lang="en-GB">
                <a:solidFill>
                  <a:schemeClr val="dk1"/>
                </a:solidFill>
                <a:latin typeface="Arial"/>
                <a:ea typeface="Arial"/>
                <a:cs typeface="Arial"/>
                <a:sym typeface="Arial"/>
              </a:rPr>
              <a:t>Student Name:</a:t>
            </a:r>
            <a:endParaRPr b="1">
              <a:solidFill>
                <a:schemeClr val="dk1"/>
              </a:solidFill>
              <a:latin typeface="Arial"/>
              <a:ea typeface="Arial"/>
              <a:cs typeface="Arial"/>
              <a:sym typeface="Arial"/>
            </a:endParaRPr>
          </a:p>
          <a:p>
            <a:pPr indent="-317500" lvl="0" marL="457200" rtl="0" algn="ctr">
              <a:lnSpc>
                <a:spcPct val="150000"/>
              </a:lnSpc>
              <a:spcBef>
                <a:spcPts val="600"/>
              </a:spcBef>
              <a:spcAft>
                <a:spcPts val="0"/>
              </a:spcAft>
              <a:buSzPts val="2800"/>
              <a:buNone/>
            </a:pPr>
            <a:r>
              <a:rPr b="1" lang="en-GB">
                <a:solidFill>
                  <a:schemeClr val="dk1"/>
                </a:solidFill>
                <a:latin typeface="Arial"/>
                <a:ea typeface="Arial"/>
                <a:cs typeface="Arial"/>
                <a:sym typeface="Arial"/>
              </a:rPr>
              <a:t>Samariteanca A</a:t>
            </a:r>
            <a:r>
              <a:rPr b="1" lang="en-GB">
                <a:latin typeface="Arial"/>
                <a:ea typeface="Arial"/>
                <a:cs typeface="Arial"/>
                <a:sym typeface="Arial"/>
              </a:rPr>
              <a:t>lina Drosu</a:t>
            </a:r>
            <a:endParaRPr>
              <a:solidFill>
                <a:schemeClr val="dk1"/>
              </a:solidFill>
              <a:latin typeface="Arial"/>
              <a:ea typeface="Arial"/>
              <a:cs typeface="Arial"/>
              <a:sym typeface="Arial"/>
            </a:endParaRPr>
          </a:p>
          <a:p>
            <a:pPr indent="-317500" lvl="0" marL="457200" rtl="0" algn="ctr">
              <a:lnSpc>
                <a:spcPct val="150000"/>
              </a:lnSpc>
              <a:spcBef>
                <a:spcPts val="1200"/>
              </a:spcBef>
              <a:spcAft>
                <a:spcPts val="0"/>
              </a:spcAft>
              <a:buSzPts val="2800"/>
              <a:buNone/>
            </a:pPr>
            <a:r>
              <a:rPr b="1" lang="en-GB">
                <a:solidFill>
                  <a:schemeClr val="dk1"/>
                </a:solidFill>
                <a:latin typeface="Arial"/>
                <a:ea typeface="Arial"/>
                <a:cs typeface="Arial"/>
                <a:sym typeface="Arial"/>
              </a:rPr>
              <a:t>Student ID:223461</a:t>
            </a:r>
            <a:r>
              <a:rPr b="1" lang="en-GB">
                <a:latin typeface="Arial"/>
                <a:ea typeface="Arial"/>
                <a:cs typeface="Arial"/>
                <a:sym typeface="Arial"/>
              </a:rPr>
              <a:t>5</a:t>
            </a:r>
            <a:endParaRPr>
              <a:solidFill>
                <a:schemeClr val="dk1"/>
              </a:solidFill>
              <a:latin typeface="Arial"/>
              <a:ea typeface="Arial"/>
              <a:cs typeface="Arial"/>
              <a:sym typeface="Arial"/>
            </a:endParaRPr>
          </a:p>
          <a:p>
            <a:pPr indent="-317500" lvl="0" marL="457200" rtl="0" algn="l">
              <a:lnSpc>
                <a:spcPct val="150000"/>
              </a:lnSpc>
              <a:spcBef>
                <a:spcPts val="1200"/>
              </a:spcBef>
              <a:spcAft>
                <a:spcPts val="600"/>
              </a:spcAft>
              <a:buSzPts val="2800"/>
              <a:buNone/>
            </a:pPr>
            <a:r>
              <a:t/>
            </a:r>
            <a:endParaRPr>
              <a:solidFill>
                <a:schemeClr val="dk1"/>
              </a:solidFill>
              <a:latin typeface="Arial"/>
              <a:ea typeface="Arial"/>
              <a:cs typeface="Arial"/>
              <a:sym typeface="Arial"/>
            </a:endParaRPr>
          </a:p>
        </p:txBody>
      </p:sp>
      <p:grpSp>
        <p:nvGrpSpPr>
          <p:cNvPr id="967" name="Google Shape;967;p1"/>
          <p:cNvGrpSpPr/>
          <p:nvPr/>
        </p:nvGrpSpPr>
        <p:grpSpPr>
          <a:xfrm>
            <a:off x="4976011" y="1140363"/>
            <a:ext cx="4344863" cy="4211156"/>
            <a:chOff x="1380325" y="456475"/>
            <a:chExt cx="4827625" cy="4811100"/>
          </a:xfrm>
        </p:grpSpPr>
        <p:sp>
          <p:nvSpPr>
            <p:cNvPr id="968" name="Google Shape;968;p1"/>
            <p:cNvSpPr/>
            <p:nvPr/>
          </p:nvSpPr>
          <p:spPr>
            <a:xfrm>
              <a:off x="1380325" y="2480550"/>
              <a:ext cx="4827625" cy="2787025"/>
            </a:xfrm>
            <a:custGeom>
              <a:rect b="b" l="l" r="r" t="t"/>
              <a:pathLst>
                <a:path extrusionOk="0" h="111481" w="193105">
                  <a:moveTo>
                    <a:pt x="96569" y="1"/>
                  </a:moveTo>
                  <a:cubicBezTo>
                    <a:pt x="43231" y="1"/>
                    <a:pt x="0" y="24985"/>
                    <a:pt x="0" y="55740"/>
                  </a:cubicBezTo>
                  <a:cubicBezTo>
                    <a:pt x="0" y="86529"/>
                    <a:pt x="43231" y="111480"/>
                    <a:pt x="96569" y="111480"/>
                  </a:cubicBezTo>
                  <a:cubicBezTo>
                    <a:pt x="149874" y="111480"/>
                    <a:pt x="193105" y="86529"/>
                    <a:pt x="193105" y="55740"/>
                  </a:cubicBezTo>
                  <a:cubicBezTo>
                    <a:pt x="193105" y="24985"/>
                    <a:pt x="149874" y="1"/>
                    <a:pt x="96569" y="1"/>
                  </a:cubicBezTo>
                  <a:close/>
                </a:path>
              </a:pathLst>
            </a:custGeom>
            <a:solidFill>
              <a:srgbClr val="F0F0F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69" name="Google Shape;969;p1"/>
            <p:cNvSpPr/>
            <p:nvPr/>
          </p:nvSpPr>
          <p:spPr>
            <a:xfrm>
              <a:off x="2849700" y="4121425"/>
              <a:ext cx="1717100" cy="880950"/>
            </a:xfrm>
            <a:custGeom>
              <a:rect b="b" l="l" r="r" t="t"/>
              <a:pathLst>
                <a:path extrusionOk="0" h="35238" w="68684">
                  <a:moveTo>
                    <a:pt x="21349" y="13455"/>
                  </a:moveTo>
                  <a:cubicBezTo>
                    <a:pt x="26353" y="13455"/>
                    <a:pt x="31023" y="14556"/>
                    <a:pt x="34492" y="16558"/>
                  </a:cubicBezTo>
                  <a:cubicBezTo>
                    <a:pt x="37461" y="18292"/>
                    <a:pt x="39095" y="20394"/>
                    <a:pt x="39095" y="22529"/>
                  </a:cubicBezTo>
                  <a:cubicBezTo>
                    <a:pt x="39095" y="24630"/>
                    <a:pt x="37461" y="26765"/>
                    <a:pt x="34459" y="28466"/>
                  </a:cubicBezTo>
                  <a:lnTo>
                    <a:pt x="34492" y="28466"/>
                  </a:lnTo>
                  <a:cubicBezTo>
                    <a:pt x="31023" y="30468"/>
                    <a:pt x="26353" y="31568"/>
                    <a:pt x="21349" y="31568"/>
                  </a:cubicBezTo>
                  <a:cubicBezTo>
                    <a:pt x="16346" y="31568"/>
                    <a:pt x="11676" y="30468"/>
                    <a:pt x="8207" y="28466"/>
                  </a:cubicBezTo>
                  <a:cubicBezTo>
                    <a:pt x="5238" y="26765"/>
                    <a:pt x="3603" y="24630"/>
                    <a:pt x="3603" y="22529"/>
                  </a:cubicBezTo>
                  <a:cubicBezTo>
                    <a:pt x="3603" y="20394"/>
                    <a:pt x="5238" y="18292"/>
                    <a:pt x="8207" y="16558"/>
                  </a:cubicBezTo>
                  <a:cubicBezTo>
                    <a:pt x="11676" y="14556"/>
                    <a:pt x="16346" y="13455"/>
                    <a:pt x="21349" y="13455"/>
                  </a:cubicBezTo>
                  <a:close/>
                  <a:moveTo>
                    <a:pt x="65188" y="1"/>
                  </a:moveTo>
                  <a:cubicBezTo>
                    <a:pt x="64976" y="1"/>
                    <a:pt x="64759" y="44"/>
                    <a:pt x="64580" y="146"/>
                  </a:cubicBezTo>
                  <a:cubicBezTo>
                    <a:pt x="62379" y="1247"/>
                    <a:pt x="49670" y="9353"/>
                    <a:pt x="43799" y="12988"/>
                  </a:cubicBezTo>
                  <a:lnTo>
                    <a:pt x="40897" y="14756"/>
                  </a:lnTo>
                  <a:cubicBezTo>
                    <a:pt x="40830" y="14790"/>
                    <a:pt x="40763" y="14856"/>
                    <a:pt x="40696" y="14957"/>
                  </a:cubicBezTo>
                  <a:cubicBezTo>
                    <a:pt x="40696" y="14957"/>
                    <a:pt x="40696" y="14957"/>
                    <a:pt x="40663" y="14990"/>
                  </a:cubicBezTo>
                  <a:cubicBezTo>
                    <a:pt x="40663" y="15023"/>
                    <a:pt x="40630" y="15057"/>
                    <a:pt x="40596" y="15090"/>
                  </a:cubicBezTo>
                  <a:cubicBezTo>
                    <a:pt x="40596" y="15123"/>
                    <a:pt x="40596" y="15157"/>
                    <a:pt x="40563" y="15190"/>
                  </a:cubicBezTo>
                  <a:cubicBezTo>
                    <a:pt x="40563" y="15223"/>
                    <a:pt x="40563" y="15257"/>
                    <a:pt x="40530" y="15290"/>
                  </a:cubicBezTo>
                  <a:lnTo>
                    <a:pt x="40530" y="15390"/>
                  </a:lnTo>
                  <a:lnTo>
                    <a:pt x="40063" y="15657"/>
                  </a:lnTo>
                  <a:lnTo>
                    <a:pt x="39662" y="15891"/>
                  </a:lnTo>
                  <a:cubicBezTo>
                    <a:pt x="38662" y="14923"/>
                    <a:pt x="37561" y="14089"/>
                    <a:pt x="36360" y="13422"/>
                  </a:cubicBezTo>
                  <a:cubicBezTo>
                    <a:pt x="32324" y="11120"/>
                    <a:pt x="27020" y="9820"/>
                    <a:pt x="21383" y="9820"/>
                  </a:cubicBezTo>
                  <a:cubicBezTo>
                    <a:pt x="15745" y="9820"/>
                    <a:pt x="10442" y="11120"/>
                    <a:pt x="6439" y="13422"/>
                  </a:cubicBezTo>
                  <a:cubicBezTo>
                    <a:pt x="2269" y="15824"/>
                    <a:pt x="1" y="19060"/>
                    <a:pt x="1" y="22529"/>
                  </a:cubicBezTo>
                  <a:cubicBezTo>
                    <a:pt x="1" y="26031"/>
                    <a:pt x="2269" y="29267"/>
                    <a:pt x="6439" y="31669"/>
                  </a:cubicBezTo>
                  <a:cubicBezTo>
                    <a:pt x="10442" y="33970"/>
                    <a:pt x="15745" y="35238"/>
                    <a:pt x="21383" y="35238"/>
                  </a:cubicBezTo>
                  <a:cubicBezTo>
                    <a:pt x="27020" y="35238"/>
                    <a:pt x="32324" y="33970"/>
                    <a:pt x="36360" y="31669"/>
                  </a:cubicBezTo>
                  <a:cubicBezTo>
                    <a:pt x="40530" y="29267"/>
                    <a:pt x="42798" y="26031"/>
                    <a:pt x="42798" y="22529"/>
                  </a:cubicBezTo>
                  <a:cubicBezTo>
                    <a:pt x="42765" y="20928"/>
                    <a:pt x="42298" y="19360"/>
                    <a:pt x="41430" y="18025"/>
                  </a:cubicBezTo>
                  <a:lnTo>
                    <a:pt x="41797" y="17825"/>
                  </a:lnTo>
                  <a:cubicBezTo>
                    <a:pt x="41964" y="17930"/>
                    <a:pt x="42144" y="17982"/>
                    <a:pt x="42320" y="17982"/>
                  </a:cubicBezTo>
                  <a:cubicBezTo>
                    <a:pt x="42426" y="17982"/>
                    <a:pt x="42531" y="17963"/>
                    <a:pt x="42631" y="17925"/>
                  </a:cubicBezTo>
                  <a:cubicBezTo>
                    <a:pt x="44633" y="16825"/>
                    <a:pt x="63980" y="8585"/>
                    <a:pt x="67916" y="6450"/>
                  </a:cubicBezTo>
                  <a:cubicBezTo>
                    <a:pt x="68350" y="6184"/>
                    <a:pt x="68650" y="5617"/>
                    <a:pt x="68683" y="4816"/>
                  </a:cubicBezTo>
                  <a:cubicBezTo>
                    <a:pt x="68683" y="3849"/>
                    <a:pt x="68416" y="2915"/>
                    <a:pt x="67916" y="2114"/>
                  </a:cubicBezTo>
                  <a:cubicBezTo>
                    <a:pt x="67782" y="1914"/>
                    <a:pt x="67682" y="1747"/>
                    <a:pt x="67582" y="1614"/>
                  </a:cubicBezTo>
                  <a:lnTo>
                    <a:pt x="67549" y="1580"/>
                  </a:lnTo>
                  <a:cubicBezTo>
                    <a:pt x="67449" y="1414"/>
                    <a:pt x="67315" y="1280"/>
                    <a:pt x="67182" y="1147"/>
                  </a:cubicBezTo>
                  <a:lnTo>
                    <a:pt x="67149" y="1080"/>
                  </a:lnTo>
                  <a:cubicBezTo>
                    <a:pt x="67049" y="947"/>
                    <a:pt x="66915" y="846"/>
                    <a:pt x="66782" y="713"/>
                  </a:cubicBezTo>
                  <a:lnTo>
                    <a:pt x="66715" y="680"/>
                  </a:lnTo>
                  <a:cubicBezTo>
                    <a:pt x="66615" y="580"/>
                    <a:pt x="66448" y="446"/>
                    <a:pt x="66315" y="379"/>
                  </a:cubicBezTo>
                  <a:lnTo>
                    <a:pt x="66048" y="246"/>
                  </a:lnTo>
                  <a:lnTo>
                    <a:pt x="65948" y="179"/>
                  </a:lnTo>
                  <a:lnTo>
                    <a:pt x="65814" y="113"/>
                  </a:lnTo>
                  <a:cubicBezTo>
                    <a:pt x="65748" y="113"/>
                    <a:pt x="65714" y="79"/>
                    <a:pt x="65648" y="79"/>
                  </a:cubicBezTo>
                  <a:lnTo>
                    <a:pt x="65581" y="79"/>
                  </a:lnTo>
                  <a:cubicBezTo>
                    <a:pt x="65514" y="46"/>
                    <a:pt x="65447" y="13"/>
                    <a:pt x="65381" y="13"/>
                  </a:cubicBezTo>
                  <a:cubicBezTo>
                    <a:pt x="65318" y="5"/>
                    <a:pt x="65253" y="1"/>
                    <a:pt x="65188" y="1"/>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70" name="Google Shape;970;p1"/>
            <p:cNvSpPr/>
            <p:nvPr/>
          </p:nvSpPr>
          <p:spPr>
            <a:xfrm>
              <a:off x="1542100" y="2722600"/>
              <a:ext cx="3123100" cy="1795900"/>
            </a:xfrm>
            <a:custGeom>
              <a:rect b="b" l="l" r="r" t="t"/>
              <a:pathLst>
                <a:path extrusionOk="0" h="71836" w="124924">
                  <a:moveTo>
                    <a:pt x="102507" y="0"/>
                  </a:moveTo>
                  <a:cubicBezTo>
                    <a:pt x="101890" y="0"/>
                    <a:pt x="101273" y="142"/>
                    <a:pt x="100706" y="426"/>
                  </a:cubicBezTo>
                  <a:lnTo>
                    <a:pt x="1001" y="57967"/>
                  </a:lnTo>
                  <a:cubicBezTo>
                    <a:pt x="1" y="58534"/>
                    <a:pt x="1" y="59468"/>
                    <a:pt x="1001" y="60068"/>
                  </a:cubicBezTo>
                  <a:lnTo>
                    <a:pt x="20649" y="71410"/>
                  </a:lnTo>
                  <a:cubicBezTo>
                    <a:pt x="21216" y="71693"/>
                    <a:pt x="21833" y="71835"/>
                    <a:pt x="22450" y="71835"/>
                  </a:cubicBezTo>
                  <a:cubicBezTo>
                    <a:pt x="23067" y="71835"/>
                    <a:pt x="23684" y="71693"/>
                    <a:pt x="24251" y="71410"/>
                  </a:cubicBezTo>
                  <a:lnTo>
                    <a:pt x="61611" y="49828"/>
                  </a:lnTo>
                  <a:lnTo>
                    <a:pt x="67349" y="53164"/>
                  </a:lnTo>
                  <a:cubicBezTo>
                    <a:pt x="68867" y="54048"/>
                    <a:pt x="70860" y="54489"/>
                    <a:pt x="72853" y="54489"/>
                  </a:cubicBezTo>
                  <a:cubicBezTo>
                    <a:pt x="74846" y="54489"/>
                    <a:pt x="76839" y="54048"/>
                    <a:pt x="78357" y="53164"/>
                  </a:cubicBezTo>
                  <a:lnTo>
                    <a:pt x="95469" y="43357"/>
                  </a:lnTo>
                  <a:cubicBezTo>
                    <a:pt x="98538" y="41622"/>
                    <a:pt x="98538" y="38787"/>
                    <a:pt x="95469" y="37019"/>
                  </a:cubicBezTo>
                  <a:lnTo>
                    <a:pt x="89731" y="33683"/>
                  </a:lnTo>
                  <a:lnTo>
                    <a:pt x="123923" y="13835"/>
                  </a:lnTo>
                  <a:cubicBezTo>
                    <a:pt x="124923" y="13302"/>
                    <a:pt x="124923" y="12368"/>
                    <a:pt x="123956" y="11801"/>
                  </a:cubicBezTo>
                  <a:lnTo>
                    <a:pt x="104309" y="426"/>
                  </a:lnTo>
                  <a:cubicBezTo>
                    <a:pt x="103741" y="142"/>
                    <a:pt x="103124" y="0"/>
                    <a:pt x="102507"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71" name="Google Shape;971;p1"/>
            <p:cNvSpPr/>
            <p:nvPr/>
          </p:nvSpPr>
          <p:spPr>
            <a:xfrm>
              <a:off x="4982050" y="3805675"/>
              <a:ext cx="962400" cy="555425"/>
            </a:xfrm>
            <a:custGeom>
              <a:rect b="b" l="l" r="r" t="t"/>
              <a:pathLst>
                <a:path extrusionOk="0" h="22217" w="38496">
                  <a:moveTo>
                    <a:pt x="19248" y="0"/>
                  </a:moveTo>
                  <a:cubicBezTo>
                    <a:pt x="8640" y="0"/>
                    <a:pt x="1" y="4970"/>
                    <a:pt x="1" y="11108"/>
                  </a:cubicBezTo>
                  <a:cubicBezTo>
                    <a:pt x="1" y="17246"/>
                    <a:pt x="8640" y="22216"/>
                    <a:pt x="19248" y="22216"/>
                  </a:cubicBezTo>
                  <a:cubicBezTo>
                    <a:pt x="29889" y="22216"/>
                    <a:pt x="38495" y="17246"/>
                    <a:pt x="38495" y="11108"/>
                  </a:cubicBezTo>
                  <a:cubicBezTo>
                    <a:pt x="38495" y="4970"/>
                    <a:pt x="29889" y="0"/>
                    <a:pt x="19248"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72" name="Google Shape;972;p1"/>
            <p:cNvSpPr/>
            <p:nvPr/>
          </p:nvSpPr>
          <p:spPr>
            <a:xfrm>
              <a:off x="5724250" y="3318150"/>
              <a:ext cx="299425" cy="574275"/>
            </a:xfrm>
            <a:custGeom>
              <a:rect b="b" l="l" r="r" t="t"/>
              <a:pathLst>
                <a:path extrusionOk="0" h="22971" w="11977">
                  <a:moveTo>
                    <a:pt x="8923" y="1"/>
                  </a:moveTo>
                  <a:cubicBezTo>
                    <a:pt x="6388" y="1"/>
                    <a:pt x="3699" y="3034"/>
                    <a:pt x="2169" y="6158"/>
                  </a:cubicBezTo>
                  <a:cubicBezTo>
                    <a:pt x="1" y="10661"/>
                    <a:pt x="501" y="15465"/>
                    <a:pt x="501" y="18067"/>
                  </a:cubicBezTo>
                  <a:lnTo>
                    <a:pt x="1869" y="22970"/>
                  </a:lnTo>
                  <a:lnTo>
                    <a:pt x="3570" y="18701"/>
                  </a:lnTo>
                  <a:cubicBezTo>
                    <a:pt x="4237" y="12930"/>
                    <a:pt x="7239" y="9327"/>
                    <a:pt x="9608" y="6725"/>
                  </a:cubicBezTo>
                  <a:cubicBezTo>
                    <a:pt x="11976" y="4123"/>
                    <a:pt x="11776" y="321"/>
                    <a:pt x="9274" y="21"/>
                  </a:cubicBezTo>
                  <a:cubicBezTo>
                    <a:pt x="9158" y="7"/>
                    <a:pt x="9041" y="1"/>
                    <a:pt x="8923"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73" name="Google Shape;973;p1"/>
            <p:cNvSpPr/>
            <p:nvPr/>
          </p:nvSpPr>
          <p:spPr>
            <a:xfrm>
              <a:off x="5724250" y="3318150"/>
              <a:ext cx="299425" cy="574275"/>
            </a:xfrm>
            <a:custGeom>
              <a:rect b="b" l="l" r="r" t="t"/>
              <a:pathLst>
                <a:path extrusionOk="0" h="22971" w="11977">
                  <a:moveTo>
                    <a:pt x="8923" y="1"/>
                  </a:moveTo>
                  <a:cubicBezTo>
                    <a:pt x="6388" y="1"/>
                    <a:pt x="3699" y="3034"/>
                    <a:pt x="2169" y="6158"/>
                  </a:cubicBezTo>
                  <a:cubicBezTo>
                    <a:pt x="1" y="10661"/>
                    <a:pt x="501" y="15465"/>
                    <a:pt x="501" y="18067"/>
                  </a:cubicBezTo>
                  <a:lnTo>
                    <a:pt x="1869" y="22970"/>
                  </a:lnTo>
                  <a:lnTo>
                    <a:pt x="3570" y="18701"/>
                  </a:lnTo>
                  <a:cubicBezTo>
                    <a:pt x="4237" y="12930"/>
                    <a:pt x="7239" y="9327"/>
                    <a:pt x="9608" y="6725"/>
                  </a:cubicBezTo>
                  <a:cubicBezTo>
                    <a:pt x="11976" y="4123"/>
                    <a:pt x="11776" y="321"/>
                    <a:pt x="9274" y="21"/>
                  </a:cubicBezTo>
                  <a:cubicBezTo>
                    <a:pt x="9158" y="7"/>
                    <a:pt x="9041" y="1"/>
                    <a:pt x="8923" y="1"/>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74" name="Google Shape;974;p1"/>
            <p:cNvSpPr/>
            <p:nvPr/>
          </p:nvSpPr>
          <p:spPr>
            <a:xfrm>
              <a:off x="5745950" y="3358200"/>
              <a:ext cx="194225" cy="457500"/>
            </a:xfrm>
            <a:custGeom>
              <a:rect b="b" l="l" r="r" t="t"/>
              <a:pathLst>
                <a:path extrusionOk="0" h="18300" w="7769">
                  <a:moveTo>
                    <a:pt x="7522" y="0"/>
                  </a:moveTo>
                  <a:cubicBezTo>
                    <a:pt x="7483" y="0"/>
                    <a:pt x="7443" y="16"/>
                    <a:pt x="7405" y="53"/>
                  </a:cubicBezTo>
                  <a:cubicBezTo>
                    <a:pt x="2469" y="4356"/>
                    <a:pt x="0" y="10594"/>
                    <a:pt x="300" y="18099"/>
                  </a:cubicBezTo>
                  <a:cubicBezTo>
                    <a:pt x="334" y="18199"/>
                    <a:pt x="400" y="18299"/>
                    <a:pt x="500" y="18299"/>
                  </a:cubicBezTo>
                  <a:lnTo>
                    <a:pt x="534" y="18299"/>
                  </a:lnTo>
                  <a:cubicBezTo>
                    <a:pt x="601" y="18266"/>
                    <a:pt x="667" y="18199"/>
                    <a:pt x="667" y="18099"/>
                  </a:cubicBezTo>
                  <a:cubicBezTo>
                    <a:pt x="367" y="10694"/>
                    <a:pt x="2769" y="4556"/>
                    <a:pt x="7639" y="320"/>
                  </a:cubicBezTo>
                  <a:cubicBezTo>
                    <a:pt x="7769" y="190"/>
                    <a:pt x="7656" y="0"/>
                    <a:pt x="7522" y="0"/>
                  </a:cubicBezTo>
                  <a:close/>
                </a:path>
              </a:pathLst>
            </a:custGeom>
            <a:solidFill>
              <a:srgbClr val="FFFF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75" name="Google Shape;975;p1"/>
            <p:cNvSpPr/>
            <p:nvPr/>
          </p:nvSpPr>
          <p:spPr>
            <a:xfrm>
              <a:off x="5659200" y="3669025"/>
              <a:ext cx="404500" cy="365225"/>
            </a:xfrm>
            <a:custGeom>
              <a:rect b="b" l="l" r="r" t="t"/>
              <a:pathLst>
                <a:path extrusionOk="0" h="14609" w="16180">
                  <a:moveTo>
                    <a:pt x="13652" y="0"/>
                  </a:moveTo>
                  <a:cubicBezTo>
                    <a:pt x="12007" y="0"/>
                    <a:pt x="8949" y="335"/>
                    <a:pt x="8407" y="963"/>
                  </a:cubicBezTo>
                  <a:cubicBezTo>
                    <a:pt x="7740" y="1730"/>
                    <a:pt x="7673" y="3998"/>
                    <a:pt x="7673" y="3998"/>
                  </a:cubicBezTo>
                  <a:cubicBezTo>
                    <a:pt x="7673" y="3998"/>
                    <a:pt x="6806" y="2831"/>
                    <a:pt x="6806" y="1697"/>
                  </a:cubicBezTo>
                  <a:cubicBezTo>
                    <a:pt x="6589" y="1663"/>
                    <a:pt x="6372" y="1647"/>
                    <a:pt x="6157" y="1647"/>
                  </a:cubicBezTo>
                  <a:cubicBezTo>
                    <a:pt x="5511" y="1647"/>
                    <a:pt x="4879" y="1797"/>
                    <a:pt x="4304" y="2097"/>
                  </a:cubicBezTo>
                  <a:cubicBezTo>
                    <a:pt x="3070" y="2731"/>
                    <a:pt x="2636" y="3265"/>
                    <a:pt x="2569" y="4232"/>
                  </a:cubicBezTo>
                  <a:cubicBezTo>
                    <a:pt x="2503" y="5199"/>
                    <a:pt x="2436" y="6667"/>
                    <a:pt x="2803" y="7801"/>
                  </a:cubicBezTo>
                  <a:cubicBezTo>
                    <a:pt x="2803" y="7801"/>
                    <a:pt x="1669" y="5933"/>
                    <a:pt x="1736" y="4299"/>
                  </a:cubicBezTo>
                  <a:lnTo>
                    <a:pt x="1736" y="4299"/>
                  </a:lnTo>
                  <a:cubicBezTo>
                    <a:pt x="1269" y="5099"/>
                    <a:pt x="868" y="5900"/>
                    <a:pt x="535" y="6734"/>
                  </a:cubicBezTo>
                  <a:cubicBezTo>
                    <a:pt x="1" y="8168"/>
                    <a:pt x="635" y="11604"/>
                    <a:pt x="2636" y="13338"/>
                  </a:cubicBezTo>
                  <a:cubicBezTo>
                    <a:pt x="4004" y="14139"/>
                    <a:pt x="5605" y="14606"/>
                    <a:pt x="7206" y="14606"/>
                  </a:cubicBezTo>
                  <a:cubicBezTo>
                    <a:pt x="7268" y="14608"/>
                    <a:pt x="7330" y="14608"/>
                    <a:pt x="7390" y="14608"/>
                  </a:cubicBezTo>
                  <a:cubicBezTo>
                    <a:pt x="10054" y="14608"/>
                    <a:pt x="11042" y="13205"/>
                    <a:pt x="11042" y="13205"/>
                  </a:cubicBezTo>
                  <a:cubicBezTo>
                    <a:pt x="11042" y="13205"/>
                    <a:pt x="9608" y="10803"/>
                    <a:pt x="7973" y="10303"/>
                  </a:cubicBezTo>
                  <a:lnTo>
                    <a:pt x="7973" y="10303"/>
                  </a:lnTo>
                  <a:cubicBezTo>
                    <a:pt x="9675" y="10436"/>
                    <a:pt x="11376" y="10870"/>
                    <a:pt x="12977" y="11604"/>
                  </a:cubicBezTo>
                  <a:cubicBezTo>
                    <a:pt x="12977" y="11604"/>
                    <a:pt x="14645" y="11404"/>
                    <a:pt x="14945" y="8769"/>
                  </a:cubicBezTo>
                  <a:cubicBezTo>
                    <a:pt x="14945" y="8769"/>
                    <a:pt x="13778" y="7368"/>
                    <a:pt x="10342" y="6967"/>
                  </a:cubicBezTo>
                  <a:cubicBezTo>
                    <a:pt x="11433" y="6626"/>
                    <a:pt x="12572" y="6456"/>
                    <a:pt x="13703" y="6456"/>
                  </a:cubicBezTo>
                  <a:cubicBezTo>
                    <a:pt x="14232" y="6456"/>
                    <a:pt x="14759" y="6493"/>
                    <a:pt x="15279" y="6567"/>
                  </a:cubicBezTo>
                  <a:cubicBezTo>
                    <a:pt x="15281" y="6568"/>
                    <a:pt x="15283" y="6568"/>
                    <a:pt x="15285" y="6568"/>
                  </a:cubicBezTo>
                  <a:cubicBezTo>
                    <a:pt x="15522" y="6568"/>
                    <a:pt x="16013" y="3216"/>
                    <a:pt x="16079" y="1663"/>
                  </a:cubicBezTo>
                  <a:cubicBezTo>
                    <a:pt x="16179" y="62"/>
                    <a:pt x="15545" y="196"/>
                    <a:pt x="14345" y="29"/>
                  </a:cubicBezTo>
                  <a:cubicBezTo>
                    <a:pt x="14166" y="10"/>
                    <a:pt x="13929" y="0"/>
                    <a:pt x="13652"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76" name="Google Shape;976;p1"/>
            <p:cNvSpPr/>
            <p:nvPr/>
          </p:nvSpPr>
          <p:spPr>
            <a:xfrm>
              <a:off x="5720100" y="3689075"/>
              <a:ext cx="310225" cy="317600"/>
            </a:xfrm>
            <a:custGeom>
              <a:rect b="b" l="l" r="r" t="t"/>
              <a:pathLst>
                <a:path extrusionOk="0" h="12704" w="12409">
                  <a:moveTo>
                    <a:pt x="12224" y="1"/>
                  </a:moveTo>
                  <a:cubicBezTo>
                    <a:pt x="12198" y="1"/>
                    <a:pt x="12170" y="9"/>
                    <a:pt x="12142" y="28"/>
                  </a:cubicBezTo>
                  <a:cubicBezTo>
                    <a:pt x="9240" y="995"/>
                    <a:pt x="1635" y="7533"/>
                    <a:pt x="33" y="12470"/>
                  </a:cubicBezTo>
                  <a:cubicBezTo>
                    <a:pt x="0" y="12570"/>
                    <a:pt x="33" y="12670"/>
                    <a:pt x="133" y="12703"/>
                  </a:cubicBezTo>
                  <a:lnTo>
                    <a:pt x="234" y="12703"/>
                  </a:lnTo>
                  <a:cubicBezTo>
                    <a:pt x="300" y="12703"/>
                    <a:pt x="334" y="12637"/>
                    <a:pt x="367" y="12603"/>
                  </a:cubicBezTo>
                  <a:cubicBezTo>
                    <a:pt x="1968" y="7733"/>
                    <a:pt x="9407" y="1328"/>
                    <a:pt x="12276" y="361"/>
                  </a:cubicBezTo>
                  <a:cubicBezTo>
                    <a:pt x="12376" y="328"/>
                    <a:pt x="12409" y="228"/>
                    <a:pt x="12376" y="128"/>
                  </a:cubicBezTo>
                  <a:cubicBezTo>
                    <a:pt x="12352" y="55"/>
                    <a:pt x="12293" y="1"/>
                    <a:pt x="12224" y="1"/>
                  </a:cubicBezTo>
                  <a:close/>
                </a:path>
              </a:pathLst>
            </a:custGeom>
            <a:solidFill>
              <a:srgbClr val="FFFF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77" name="Google Shape;977;p1"/>
            <p:cNvSpPr/>
            <p:nvPr/>
          </p:nvSpPr>
          <p:spPr>
            <a:xfrm>
              <a:off x="2899750" y="2951725"/>
              <a:ext cx="1027425" cy="1092475"/>
            </a:xfrm>
            <a:custGeom>
              <a:rect b="b" l="l" r="r" t="t"/>
              <a:pathLst>
                <a:path extrusionOk="0" h="43699" w="41097">
                  <a:moveTo>
                    <a:pt x="25719" y="0"/>
                  </a:moveTo>
                  <a:lnTo>
                    <a:pt x="0" y="14911"/>
                  </a:lnTo>
                  <a:lnTo>
                    <a:pt x="0" y="33091"/>
                  </a:lnTo>
                  <a:cubicBezTo>
                    <a:pt x="67" y="34125"/>
                    <a:pt x="601" y="35059"/>
                    <a:pt x="1468" y="35626"/>
                  </a:cubicBezTo>
                  <a:lnTo>
                    <a:pt x="13043" y="42397"/>
                  </a:lnTo>
                  <a:cubicBezTo>
                    <a:pt x="14561" y="43265"/>
                    <a:pt x="16554" y="43698"/>
                    <a:pt x="18547" y="43698"/>
                  </a:cubicBezTo>
                  <a:cubicBezTo>
                    <a:pt x="20540" y="43698"/>
                    <a:pt x="22533" y="43265"/>
                    <a:pt x="24051" y="42397"/>
                  </a:cubicBezTo>
                  <a:lnTo>
                    <a:pt x="38795" y="33858"/>
                  </a:lnTo>
                  <a:cubicBezTo>
                    <a:pt x="40329" y="32991"/>
                    <a:pt x="41096" y="31857"/>
                    <a:pt x="41096" y="30689"/>
                  </a:cubicBezTo>
                  <a:lnTo>
                    <a:pt x="41096" y="28654"/>
                  </a:lnTo>
                  <a:lnTo>
                    <a:pt x="27186" y="20749"/>
                  </a:lnTo>
                  <a:cubicBezTo>
                    <a:pt x="26319" y="20181"/>
                    <a:pt x="25785" y="19247"/>
                    <a:pt x="25719" y="18213"/>
                  </a:cubicBezTo>
                  <a:lnTo>
                    <a:pt x="25719" y="0"/>
                  </a:lnTo>
                  <a:close/>
                </a:path>
              </a:pathLst>
            </a:custGeom>
            <a:solidFill>
              <a:srgbClr val="3747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78" name="Google Shape;978;p1"/>
            <p:cNvSpPr/>
            <p:nvPr/>
          </p:nvSpPr>
          <p:spPr>
            <a:xfrm>
              <a:off x="2898900" y="3253600"/>
              <a:ext cx="155150" cy="657175"/>
            </a:xfrm>
            <a:custGeom>
              <a:rect b="b" l="l" r="r" t="t"/>
              <a:pathLst>
                <a:path extrusionOk="0" h="26287" w="6206">
                  <a:moveTo>
                    <a:pt x="4904" y="1"/>
                  </a:moveTo>
                  <a:lnTo>
                    <a:pt x="1" y="2836"/>
                  </a:lnTo>
                  <a:lnTo>
                    <a:pt x="1" y="21016"/>
                  </a:lnTo>
                  <a:cubicBezTo>
                    <a:pt x="68" y="22050"/>
                    <a:pt x="601" y="22984"/>
                    <a:pt x="1469" y="23551"/>
                  </a:cubicBezTo>
                  <a:lnTo>
                    <a:pt x="6205" y="26286"/>
                  </a:lnTo>
                  <a:lnTo>
                    <a:pt x="6205" y="24218"/>
                  </a:lnTo>
                  <a:lnTo>
                    <a:pt x="3270" y="22517"/>
                  </a:lnTo>
                  <a:cubicBezTo>
                    <a:pt x="2403" y="21950"/>
                    <a:pt x="1835" y="21016"/>
                    <a:pt x="1802" y="19982"/>
                  </a:cubicBezTo>
                  <a:lnTo>
                    <a:pt x="1802" y="5771"/>
                  </a:lnTo>
                  <a:lnTo>
                    <a:pt x="5238" y="3770"/>
                  </a:lnTo>
                  <a:cubicBezTo>
                    <a:pt x="5138" y="2536"/>
                    <a:pt x="5004" y="1235"/>
                    <a:pt x="4904" y="1"/>
                  </a:cubicBezTo>
                  <a:close/>
                </a:path>
              </a:pathLst>
            </a:custGeom>
            <a:solidFill>
              <a:srgbClr val="26323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79" name="Google Shape;979;p1"/>
            <p:cNvSpPr/>
            <p:nvPr/>
          </p:nvSpPr>
          <p:spPr>
            <a:xfrm>
              <a:off x="2943950" y="3025950"/>
              <a:ext cx="1002400" cy="966550"/>
            </a:xfrm>
            <a:custGeom>
              <a:rect b="b" l="l" r="r" t="t"/>
              <a:pathLst>
                <a:path extrusionOk="0" h="38662" w="40096">
                  <a:moveTo>
                    <a:pt x="25752" y="0"/>
                  </a:moveTo>
                  <a:lnTo>
                    <a:pt x="0" y="14877"/>
                  </a:lnTo>
                  <a:lnTo>
                    <a:pt x="0" y="29088"/>
                  </a:lnTo>
                  <a:cubicBezTo>
                    <a:pt x="33" y="30122"/>
                    <a:pt x="601" y="31056"/>
                    <a:pt x="1468" y="31623"/>
                  </a:cubicBezTo>
                  <a:lnTo>
                    <a:pt x="11275" y="37360"/>
                  </a:lnTo>
                  <a:cubicBezTo>
                    <a:pt x="12793" y="38228"/>
                    <a:pt x="14786" y="38661"/>
                    <a:pt x="16779" y="38661"/>
                  </a:cubicBezTo>
                  <a:cubicBezTo>
                    <a:pt x="18772" y="38661"/>
                    <a:pt x="20765" y="38228"/>
                    <a:pt x="22283" y="37360"/>
                  </a:cubicBezTo>
                  <a:lnTo>
                    <a:pt x="37027" y="28821"/>
                  </a:lnTo>
                  <a:cubicBezTo>
                    <a:pt x="40095" y="27053"/>
                    <a:pt x="40095" y="24217"/>
                    <a:pt x="37027" y="22450"/>
                  </a:cubicBezTo>
                  <a:lnTo>
                    <a:pt x="27220" y="16745"/>
                  </a:lnTo>
                  <a:cubicBezTo>
                    <a:pt x="26352" y="16178"/>
                    <a:pt x="25819" y="15244"/>
                    <a:pt x="25752" y="14210"/>
                  </a:cubicBezTo>
                  <a:lnTo>
                    <a:pt x="25752" y="0"/>
                  </a:ln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0" name="Google Shape;980;p1"/>
            <p:cNvSpPr/>
            <p:nvPr/>
          </p:nvSpPr>
          <p:spPr>
            <a:xfrm>
              <a:off x="2943950" y="3025950"/>
              <a:ext cx="755550" cy="833125"/>
            </a:xfrm>
            <a:custGeom>
              <a:rect b="b" l="l" r="r" t="t"/>
              <a:pathLst>
                <a:path extrusionOk="0" h="33325" w="30222">
                  <a:moveTo>
                    <a:pt x="25752" y="0"/>
                  </a:moveTo>
                  <a:lnTo>
                    <a:pt x="0" y="14877"/>
                  </a:lnTo>
                  <a:lnTo>
                    <a:pt x="0" y="29088"/>
                  </a:lnTo>
                  <a:cubicBezTo>
                    <a:pt x="33" y="30122"/>
                    <a:pt x="601" y="31056"/>
                    <a:pt x="1468" y="31623"/>
                  </a:cubicBezTo>
                  <a:lnTo>
                    <a:pt x="4403" y="33324"/>
                  </a:lnTo>
                  <a:lnTo>
                    <a:pt x="30222" y="18480"/>
                  </a:lnTo>
                  <a:lnTo>
                    <a:pt x="27220" y="16745"/>
                  </a:lnTo>
                  <a:cubicBezTo>
                    <a:pt x="26352" y="16178"/>
                    <a:pt x="25819" y="15244"/>
                    <a:pt x="25752" y="14210"/>
                  </a:cubicBezTo>
                  <a:lnTo>
                    <a:pt x="25752" y="0"/>
                  </a:ln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1" name="Google Shape;981;p1"/>
            <p:cNvSpPr/>
            <p:nvPr/>
          </p:nvSpPr>
          <p:spPr>
            <a:xfrm>
              <a:off x="3369250" y="3668075"/>
              <a:ext cx="557925" cy="376125"/>
            </a:xfrm>
            <a:custGeom>
              <a:rect b="b" l="l" r="r" t="t"/>
              <a:pathLst>
                <a:path extrusionOk="0" h="15045" w="22317">
                  <a:moveTo>
                    <a:pt x="22316" y="0"/>
                  </a:moveTo>
                  <a:cubicBezTo>
                    <a:pt x="22316" y="1134"/>
                    <a:pt x="21549" y="2269"/>
                    <a:pt x="20015" y="3169"/>
                  </a:cubicBezTo>
                  <a:lnTo>
                    <a:pt x="5271" y="11709"/>
                  </a:lnTo>
                  <a:cubicBezTo>
                    <a:pt x="3670" y="12576"/>
                    <a:pt x="1835" y="13010"/>
                    <a:pt x="0" y="13010"/>
                  </a:cubicBezTo>
                  <a:lnTo>
                    <a:pt x="0" y="15044"/>
                  </a:lnTo>
                  <a:cubicBezTo>
                    <a:pt x="1835" y="15044"/>
                    <a:pt x="3670" y="14611"/>
                    <a:pt x="5271" y="13743"/>
                  </a:cubicBezTo>
                  <a:lnTo>
                    <a:pt x="20015" y="5204"/>
                  </a:lnTo>
                  <a:cubicBezTo>
                    <a:pt x="21549" y="4337"/>
                    <a:pt x="22316" y="3203"/>
                    <a:pt x="22316" y="2035"/>
                  </a:cubicBezTo>
                  <a:lnTo>
                    <a:pt x="22316" y="0"/>
                  </a:lnTo>
                  <a:close/>
                </a:path>
              </a:pathLst>
            </a:custGeom>
            <a:solidFill>
              <a:srgbClr val="3747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2" name="Google Shape;982;p1"/>
            <p:cNvSpPr/>
            <p:nvPr/>
          </p:nvSpPr>
          <p:spPr>
            <a:xfrm>
              <a:off x="1866500" y="456475"/>
              <a:ext cx="2669425" cy="3797150"/>
            </a:xfrm>
            <a:custGeom>
              <a:rect b="b" l="l" r="r" t="t"/>
              <a:pathLst>
                <a:path extrusionOk="0" h="151886" w="106777">
                  <a:moveTo>
                    <a:pt x="103336" y="1"/>
                  </a:moveTo>
                  <a:cubicBezTo>
                    <a:pt x="102701" y="1"/>
                    <a:pt x="102064" y="160"/>
                    <a:pt x="101473" y="473"/>
                  </a:cubicBezTo>
                  <a:lnTo>
                    <a:pt x="1835" y="58014"/>
                  </a:lnTo>
                  <a:cubicBezTo>
                    <a:pt x="735" y="58714"/>
                    <a:pt x="67" y="59882"/>
                    <a:pt x="1" y="61183"/>
                  </a:cubicBezTo>
                  <a:lnTo>
                    <a:pt x="1" y="148378"/>
                  </a:lnTo>
                  <a:cubicBezTo>
                    <a:pt x="34" y="149613"/>
                    <a:pt x="668" y="150780"/>
                    <a:pt x="1735" y="151481"/>
                  </a:cubicBezTo>
                  <a:cubicBezTo>
                    <a:pt x="2262" y="151752"/>
                    <a:pt x="2842" y="151886"/>
                    <a:pt x="3425" y="151886"/>
                  </a:cubicBezTo>
                  <a:cubicBezTo>
                    <a:pt x="4060" y="151886"/>
                    <a:pt x="4697" y="151727"/>
                    <a:pt x="5271" y="151414"/>
                  </a:cubicBezTo>
                  <a:lnTo>
                    <a:pt x="104942" y="93873"/>
                  </a:lnTo>
                  <a:cubicBezTo>
                    <a:pt x="106010" y="93172"/>
                    <a:pt x="106710" y="92005"/>
                    <a:pt x="106777" y="90704"/>
                  </a:cubicBezTo>
                  <a:lnTo>
                    <a:pt x="106777" y="3508"/>
                  </a:lnTo>
                  <a:cubicBezTo>
                    <a:pt x="106710" y="2274"/>
                    <a:pt x="106076" y="1106"/>
                    <a:pt x="105042" y="406"/>
                  </a:cubicBezTo>
                  <a:cubicBezTo>
                    <a:pt x="104500" y="134"/>
                    <a:pt x="103919" y="1"/>
                    <a:pt x="103336"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3" name="Google Shape;983;p1"/>
            <p:cNvSpPr/>
            <p:nvPr/>
          </p:nvSpPr>
          <p:spPr>
            <a:xfrm>
              <a:off x="1952650" y="511475"/>
              <a:ext cx="2583275" cy="3736900"/>
            </a:xfrm>
            <a:custGeom>
              <a:rect b="b" l="l" r="r" t="t"/>
              <a:pathLst>
                <a:path extrusionOk="0" h="149476" w="103331">
                  <a:moveTo>
                    <a:pt x="102302" y="0"/>
                  </a:moveTo>
                  <a:cubicBezTo>
                    <a:pt x="102058" y="0"/>
                    <a:pt x="101784" y="78"/>
                    <a:pt x="101496" y="241"/>
                  </a:cubicBezTo>
                  <a:lnTo>
                    <a:pt x="1858" y="57782"/>
                  </a:lnTo>
                  <a:cubicBezTo>
                    <a:pt x="758" y="58516"/>
                    <a:pt x="91" y="59683"/>
                    <a:pt x="24" y="60984"/>
                  </a:cubicBezTo>
                  <a:lnTo>
                    <a:pt x="24" y="148147"/>
                  </a:lnTo>
                  <a:cubicBezTo>
                    <a:pt x="0" y="148993"/>
                    <a:pt x="408" y="149475"/>
                    <a:pt x="1001" y="149475"/>
                  </a:cubicBezTo>
                  <a:cubicBezTo>
                    <a:pt x="1249" y="149475"/>
                    <a:pt x="1530" y="149391"/>
                    <a:pt x="1825" y="149214"/>
                  </a:cubicBezTo>
                  <a:lnTo>
                    <a:pt x="101496" y="91706"/>
                  </a:lnTo>
                  <a:cubicBezTo>
                    <a:pt x="102564" y="91006"/>
                    <a:pt x="103264" y="89805"/>
                    <a:pt x="103331" y="88537"/>
                  </a:cubicBezTo>
                  <a:lnTo>
                    <a:pt x="103331" y="1308"/>
                  </a:lnTo>
                  <a:cubicBezTo>
                    <a:pt x="103331" y="476"/>
                    <a:pt x="102908" y="0"/>
                    <a:pt x="102302" y="0"/>
                  </a:cubicBezTo>
                  <a:close/>
                </a:path>
              </a:pathLst>
            </a:custGeom>
            <a:solidFill>
              <a:srgbClr val="3747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4" name="Google Shape;984;p1"/>
            <p:cNvSpPr/>
            <p:nvPr/>
          </p:nvSpPr>
          <p:spPr>
            <a:xfrm>
              <a:off x="2038300" y="652500"/>
              <a:ext cx="2410900" cy="3294725"/>
            </a:xfrm>
            <a:custGeom>
              <a:rect b="b" l="l" r="r" t="t"/>
              <a:pathLst>
                <a:path extrusionOk="0" h="131789" w="96436">
                  <a:moveTo>
                    <a:pt x="95803" y="1"/>
                  </a:moveTo>
                  <a:cubicBezTo>
                    <a:pt x="95660" y="1"/>
                    <a:pt x="95501" y="44"/>
                    <a:pt x="95335" y="137"/>
                  </a:cubicBezTo>
                  <a:lnTo>
                    <a:pt x="1101" y="54543"/>
                  </a:lnTo>
                  <a:cubicBezTo>
                    <a:pt x="467" y="54976"/>
                    <a:pt x="67" y="55677"/>
                    <a:pt x="0" y="56444"/>
                  </a:cubicBezTo>
                  <a:lnTo>
                    <a:pt x="0" y="130997"/>
                  </a:lnTo>
                  <a:cubicBezTo>
                    <a:pt x="0" y="131493"/>
                    <a:pt x="251" y="131789"/>
                    <a:pt x="611" y="131789"/>
                  </a:cubicBezTo>
                  <a:cubicBezTo>
                    <a:pt x="759" y="131789"/>
                    <a:pt x="926" y="131738"/>
                    <a:pt x="1101" y="131631"/>
                  </a:cubicBezTo>
                  <a:lnTo>
                    <a:pt x="95335" y="77259"/>
                  </a:lnTo>
                  <a:cubicBezTo>
                    <a:pt x="96002" y="76825"/>
                    <a:pt x="96402" y="76125"/>
                    <a:pt x="96436" y="75324"/>
                  </a:cubicBezTo>
                  <a:lnTo>
                    <a:pt x="96436" y="804"/>
                  </a:lnTo>
                  <a:cubicBezTo>
                    <a:pt x="96436" y="298"/>
                    <a:pt x="96174" y="1"/>
                    <a:pt x="95803"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5" name="Google Shape;985;p1"/>
            <p:cNvSpPr/>
            <p:nvPr/>
          </p:nvSpPr>
          <p:spPr>
            <a:xfrm>
              <a:off x="2038300" y="652500"/>
              <a:ext cx="2410900" cy="3294725"/>
            </a:xfrm>
            <a:custGeom>
              <a:rect b="b" l="l" r="r" t="t"/>
              <a:pathLst>
                <a:path extrusionOk="0" h="131789" w="96436">
                  <a:moveTo>
                    <a:pt x="95803" y="1"/>
                  </a:moveTo>
                  <a:cubicBezTo>
                    <a:pt x="95660" y="1"/>
                    <a:pt x="95501" y="44"/>
                    <a:pt x="95335" y="137"/>
                  </a:cubicBezTo>
                  <a:lnTo>
                    <a:pt x="1101" y="54543"/>
                  </a:lnTo>
                  <a:cubicBezTo>
                    <a:pt x="467" y="54976"/>
                    <a:pt x="67" y="55677"/>
                    <a:pt x="0" y="56444"/>
                  </a:cubicBezTo>
                  <a:lnTo>
                    <a:pt x="0" y="130997"/>
                  </a:lnTo>
                  <a:cubicBezTo>
                    <a:pt x="0" y="131493"/>
                    <a:pt x="251" y="131789"/>
                    <a:pt x="611" y="131789"/>
                  </a:cubicBezTo>
                  <a:cubicBezTo>
                    <a:pt x="759" y="131789"/>
                    <a:pt x="926" y="131738"/>
                    <a:pt x="1101" y="131631"/>
                  </a:cubicBezTo>
                  <a:lnTo>
                    <a:pt x="95335" y="77259"/>
                  </a:lnTo>
                  <a:cubicBezTo>
                    <a:pt x="96002" y="76825"/>
                    <a:pt x="96402" y="76125"/>
                    <a:pt x="96436" y="75324"/>
                  </a:cubicBezTo>
                  <a:lnTo>
                    <a:pt x="96436" y="804"/>
                  </a:lnTo>
                  <a:cubicBezTo>
                    <a:pt x="96436" y="298"/>
                    <a:pt x="96174" y="1"/>
                    <a:pt x="95803" y="1"/>
                  </a:cubicBezTo>
                  <a:close/>
                </a:path>
              </a:pathLst>
            </a:cu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6" name="Google Shape;986;p1"/>
            <p:cNvSpPr/>
            <p:nvPr/>
          </p:nvSpPr>
          <p:spPr>
            <a:xfrm>
              <a:off x="3209125" y="3312275"/>
              <a:ext cx="101250" cy="122325"/>
            </a:xfrm>
            <a:custGeom>
              <a:rect b="b" l="l" r="r" t="t"/>
              <a:pathLst>
                <a:path extrusionOk="0" h="4893" w="4050">
                  <a:moveTo>
                    <a:pt x="2736" y="456"/>
                  </a:moveTo>
                  <a:cubicBezTo>
                    <a:pt x="2836" y="456"/>
                    <a:pt x="2969" y="489"/>
                    <a:pt x="3070" y="556"/>
                  </a:cubicBezTo>
                  <a:cubicBezTo>
                    <a:pt x="3370" y="756"/>
                    <a:pt x="3537" y="1123"/>
                    <a:pt x="3470" y="1490"/>
                  </a:cubicBezTo>
                  <a:cubicBezTo>
                    <a:pt x="3436" y="2624"/>
                    <a:pt x="2836" y="3658"/>
                    <a:pt x="1869" y="4292"/>
                  </a:cubicBezTo>
                  <a:cubicBezTo>
                    <a:pt x="1695" y="4475"/>
                    <a:pt x="1482" y="4555"/>
                    <a:pt x="1273" y="4555"/>
                  </a:cubicBezTo>
                  <a:cubicBezTo>
                    <a:pt x="762" y="4555"/>
                    <a:pt x="278" y="4074"/>
                    <a:pt x="468" y="3458"/>
                  </a:cubicBezTo>
                  <a:cubicBezTo>
                    <a:pt x="534" y="2324"/>
                    <a:pt x="1135" y="1290"/>
                    <a:pt x="2069" y="656"/>
                  </a:cubicBezTo>
                  <a:cubicBezTo>
                    <a:pt x="2269" y="522"/>
                    <a:pt x="2502" y="456"/>
                    <a:pt x="2736" y="456"/>
                  </a:cubicBezTo>
                  <a:close/>
                  <a:moveTo>
                    <a:pt x="2662" y="0"/>
                  </a:moveTo>
                  <a:cubicBezTo>
                    <a:pt x="2392" y="0"/>
                    <a:pt x="2114" y="89"/>
                    <a:pt x="1869" y="289"/>
                  </a:cubicBezTo>
                  <a:cubicBezTo>
                    <a:pt x="768" y="989"/>
                    <a:pt x="101" y="2157"/>
                    <a:pt x="34" y="3458"/>
                  </a:cubicBezTo>
                  <a:cubicBezTo>
                    <a:pt x="1" y="3958"/>
                    <a:pt x="234" y="4459"/>
                    <a:pt x="634" y="4759"/>
                  </a:cubicBezTo>
                  <a:cubicBezTo>
                    <a:pt x="801" y="4859"/>
                    <a:pt x="1001" y="4892"/>
                    <a:pt x="1202" y="4892"/>
                  </a:cubicBezTo>
                  <a:cubicBezTo>
                    <a:pt x="1502" y="4892"/>
                    <a:pt x="1802" y="4792"/>
                    <a:pt x="2069" y="4625"/>
                  </a:cubicBezTo>
                  <a:cubicBezTo>
                    <a:pt x="3170" y="3925"/>
                    <a:pt x="3837" y="2757"/>
                    <a:pt x="3903" y="1456"/>
                  </a:cubicBezTo>
                  <a:cubicBezTo>
                    <a:pt x="4049" y="631"/>
                    <a:pt x="3383" y="0"/>
                    <a:pt x="2662"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7" name="Google Shape;987;p1"/>
            <p:cNvSpPr/>
            <p:nvPr/>
          </p:nvSpPr>
          <p:spPr>
            <a:xfrm>
              <a:off x="2432750" y="1007000"/>
              <a:ext cx="2425075" cy="3217675"/>
            </a:xfrm>
            <a:custGeom>
              <a:rect b="b" l="l" r="r" t="t"/>
              <a:pathLst>
                <a:path extrusionOk="0" h="128707" w="97003">
                  <a:moveTo>
                    <a:pt x="97003" y="0"/>
                  </a:moveTo>
                  <a:lnTo>
                    <a:pt x="0" y="55974"/>
                  </a:lnTo>
                  <a:lnTo>
                    <a:pt x="0" y="127458"/>
                  </a:lnTo>
                  <a:cubicBezTo>
                    <a:pt x="0" y="128200"/>
                    <a:pt x="589" y="128707"/>
                    <a:pt x="1240" y="128707"/>
                  </a:cubicBezTo>
                  <a:cubicBezTo>
                    <a:pt x="1437" y="128707"/>
                    <a:pt x="1641" y="128660"/>
                    <a:pt x="1835" y="128559"/>
                  </a:cubicBezTo>
                  <a:lnTo>
                    <a:pt x="3569" y="127558"/>
                  </a:lnTo>
                  <a:lnTo>
                    <a:pt x="95201" y="74721"/>
                  </a:lnTo>
                  <a:cubicBezTo>
                    <a:pt x="96269" y="74020"/>
                    <a:pt x="96936" y="72853"/>
                    <a:pt x="97003" y="71585"/>
                  </a:cubicBezTo>
                  <a:lnTo>
                    <a:pt x="97003" y="0"/>
                  </a:lnTo>
                  <a:close/>
                </a:path>
              </a:pathLst>
            </a:custGeom>
            <a:solidFill>
              <a:srgbClr val="F0F0F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8" name="Google Shape;988;p1"/>
            <p:cNvSpPr/>
            <p:nvPr/>
          </p:nvSpPr>
          <p:spPr>
            <a:xfrm>
              <a:off x="2432750" y="1007825"/>
              <a:ext cx="2425075" cy="3217325"/>
            </a:xfrm>
            <a:custGeom>
              <a:rect b="b" l="l" r="r" t="t"/>
              <a:pathLst>
                <a:path extrusionOk="0" h="128693" w="97003">
                  <a:moveTo>
                    <a:pt x="96602" y="701"/>
                  </a:moveTo>
                  <a:lnTo>
                    <a:pt x="96602" y="71552"/>
                  </a:lnTo>
                  <a:cubicBezTo>
                    <a:pt x="96536" y="72653"/>
                    <a:pt x="95935" y="73687"/>
                    <a:pt x="95001" y="74321"/>
                  </a:cubicBezTo>
                  <a:lnTo>
                    <a:pt x="3369" y="127158"/>
                  </a:lnTo>
                  <a:lnTo>
                    <a:pt x="1635" y="128159"/>
                  </a:lnTo>
                  <a:cubicBezTo>
                    <a:pt x="1501" y="128226"/>
                    <a:pt x="1368" y="128259"/>
                    <a:pt x="1201" y="128259"/>
                  </a:cubicBezTo>
                  <a:cubicBezTo>
                    <a:pt x="1001" y="128259"/>
                    <a:pt x="801" y="128192"/>
                    <a:pt x="634" y="128026"/>
                  </a:cubicBezTo>
                  <a:cubicBezTo>
                    <a:pt x="467" y="127892"/>
                    <a:pt x="400" y="127659"/>
                    <a:pt x="400" y="127425"/>
                  </a:cubicBezTo>
                  <a:lnTo>
                    <a:pt x="400" y="56174"/>
                  </a:lnTo>
                  <a:lnTo>
                    <a:pt x="96602" y="701"/>
                  </a:lnTo>
                  <a:close/>
                  <a:moveTo>
                    <a:pt x="97003" y="1"/>
                  </a:moveTo>
                  <a:lnTo>
                    <a:pt x="0" y="55941"/>
                  </a:lnTo>
                  <a:lnTo>
                    <a:pt x="0" y="127425"/>
                  </a:lnTo>
                  <a:cubicBezTo>
                    <a:pt x="0" y="128126"/>
                    <a:pt x="534" y="128693"/>
                    <a:pt x="1234" y="128693"/>
                  </a:cubicBezTo>
                  <a:cubicBezTo>
                    <a:pt x="1468" y="128693"/>
                    <a:pt x="1668" y="128626"/>
                    <a:pt x="1868" y="128526"/>
                  </a:cubicBezTo>
                  <a:lnTo>
                    <a:pt x="3569" y="127525"/>
                  </a:lnTo>
                  <a:lnTo>
                    <a:pt x="95201" y="74688"/>
                  </a:lnTo>
                  <a:cubicBezTo>
                    <a:pt x="96269" y="73987"/>
                    <a:pt x="96936" y="72820"/>
                    <a:pt x="97003" y="71552"/>
                  </a:cubicBezTo>
                  <a:lnTo>
                    <a:pt x="97003" y="1"/>
                  </a:ln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89" name="Google Shape;989;p1"/>
            <p:cNvSpPr/>
            <p:nvPr/>
          </p:nvSpPr>
          <p:spPr>
            <a:xfrm>
              <a:off x="2374375" y="973650"/>
              <a:ext cx="2483450" cy="1432700"/>
            </a:xfrm>
            <a:custGeom>
              <a:rect b="b" l="l" r="r" t="t"/>
              <a:pathLst>
                <a:path extrusionOk="0" h="57308" w="99338">
                  <a:moveTo>
                    <a:pt x="97036" y="0"/>
                  </a:moveTo>
                  <a:lnTo>
                    <a:pt x="0" y="55973"/>
                  </a:lnTo>
                  <a:lnTo>
                    <a:pt x="2335" y="57308"/>
                  </a:lnTo>
                  <a:lnTo>
                    <a:pt x="99338" y="1334"/>
                  </a:lnTo>
                  <a:lnTo>
                    <a:pt x="97036" y="0"/>
                  </a:ln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0" name="Google Shape;990;p1"/>
            <p:cNvSpPr/>
            <p:nvPr/>
          </p:nvSpPr>
          <p:spPr>
            <a:xfrm>
              <a:off x="2374375" y="2372975"/>
              <a:ext cx="74225" cy="1848025"/>
            </a:xfrm>
            <a:custGeom>
              <a:rect b="b" l="l" r="r" t="t"/>
              <a:pathLst>
                <a:path extrusionOk="0" h="73921" w="2969">
                  <a:moveTo>
                    <a:pt x="0" y="0"/>
                  </a:moveTo>
                  <a:lnTo>
                    <a:pt x="0" y="71118"/>
                  </a:lnTo>
                  <a:cubicBezTo>
                    <a:pt x="0" y="71185"/>
                    <a:pt x="0" y="71285"/>
                    <a:pt x="0" y="71385"/>
                  </a:cubicBezTo>
                  <a:cubicBezTo>
                    <a:pt x="100" y="71952"/>
                    <a:pt x="434" y="72486"/>
                    <a:pt x="968" y="72786"/>
                  </a:cubicBezTo>
                  <a:lnTo>
                    <a:pt x="2869" y="73887"/>
                  </a:lnTo>
                  <a:lnTo>
                    <a:pt x="2969" y="73920"/>
                  </a:lnTo>
                  <a:cubicBezTo>
                    <a:pt x="2569" y="73720"/>
                    <a:pt x="2335" y="73286"/>
                    <a:pt x="2335" y="72819"/>
                  </a:cubicBezTo>
                  <a:lnTo>
                    <a:pt x="2335" y="1335"/>
                  </a:lnTo>
                  <a:lnTo>
                    <a:pt x="0" y="0"/>
                  </a:lnTo>
                  <a:close/>
                </a:path>
              </a:pathLst>
            </a:custGeom>
            <a:solidFill>
              <a:srgbClr val="EBEBE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1" name="Google Shape;991;p1"/>
            <p:cNvSpPr/>
            <p:nvPr/>
          </p:nvSpPr>
          <p:spPr>
            <a:xfrm>
              <a:off x="2374375" y="835425"/>
              <a:ext cx="2483450" cy="1570925"/>
            </a:xfrm>
            <a:custGeom>
              <a:rect b="b" l="l" r="r" t="t"/>
              <a:pathLst>
                <a:path extrusionOk="0" h="62837" w="99338">
                  <a:moveTo>
                    <a:pt x="97036" y="0"/>
                  </a:moveTo>
                  <a:cubicBezTo>
                    <a:pt x="96728" y="0"/>
                    <a:pt x="96419" y="75"/>
                    <a:pt x="96135" y="225"/>
                  </a:cubicBezTo>
                  <a:lnTo>
                    <a:pt x="901" y="55131"/>
                  </a:lnTo>
                  <a:cubicBezTo>
                    <a:pt x="367" y="55465"/>
                    <a:pt x="34" y="56065"/>
                    <a:pt x="0" y="56699"/>
                  </a:cubicBezTo>
                  <a:lnTo>
                    <a:pt x="0" y="61536"/>
                  </a:lnTo>
                  <a:lnTo>
                    <a:pt x="2335" y="62837"/>
                  </a:lnTo>
                  <a:lnTo>
                    <a:pt x="99338" y="6897"/>
                  </a:lnTo>
                  <a:lnTo>
                    <a:pt x="99338" y="2060"/>
                  </a:lnTo>
                  <a:cubicBezTo>
                    <a:pt x="99304" y="1426"/>
                    <a:pt x="98971" y="859"/>
                    <a:pt x="98437" y="525"/>
                  </a:cubicBezTo>
                  <a:lnTo>
                    <a:pt x="97937" y="225"/>
                  </a:lnTo>
                  <a:cubicBezTo>
                    <a:pt x="97653" y="75"/>
                    <a:pt x="97345" y="0"/>
                    <a:pt x="97036"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2" name="Google Shape;992;p1"/>
            <p:cNvSpPr/>
            <p:nvPr/>
          </p:nvSpPr>
          <p:spPr>
            <a:xfrm>
              <a:off x="2374375" y="835425"/>
              <a:ext cx="2483450" cy="1570925"/>
            </a:xfrm>
            <a:custGeom>
              <a:rect b="b" l="l" r="r" t="t"/>
              <a:pathLst>
                <a:path extrusionOk="0" h="62837" w="99338">
                  <a:moveTo>
                    <a:pt x="97036" y="0"/>
                  </a:moveTo>
                  <a:cubicBezTo>
                    <a:pt x="96728" y="0"/>
                    <a:pt x="96419" y="75"/>
                    <a:pt x="96135" y="225"/>
                  </a:cubicBezTo>
                  <a:lnTo>
                    <a:pt x="901" y="55131"/>
                  </a:lnTo>
                  <a:cubicBezTo>
                    <a:pt x="367" y="55465"/>
                    <a:pt x="34" y="56065"/>
                    <a:pt x="0" y="56699"/>
                  </a:cubicBezTo>
                  <a:lnTo>
                    <a:pt x="0" y="61536"/>
                  </a:lnTo>
                  <a:lnTo>
                    <a:pt x="2335" y="62837"/>
                  </a:lnTo>
                  <a:lnTo>
                    <a:pt x="99338" y="6897"/>
                  </a:lnTo>
                  <a:lnTo>
                    <a:pt x="99338" y="2060"/>
                  </a:lnTo>
                  <a:cubicBezTo>
                    <a:pt x="99304" y="1426"/>
                    <a:pt x="98971" y="859"/>
                    <a:pt x="98437" y="525"/>
                  </a:cubicBezTo>
                  <a:lnTo>
                    <a:pt x="97937" y="225"/>
                  </a:lnTo>
                  <a:cubicBezTo>
                    <a:pt x="97653" y="75"/>
                    <a:pt x="97345" y="0"/>
                    <a:pt x="97036"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3" name="Google Shape;993;p1"/>
            <p:cNvSpPr/>
            <p:nvPr/>
          </p:nvSpPr>
          <p:spPr>
            <a:xfrm>
              <a:off x="2432750" y="871125"/>
              <a:ext cx="2425075" cy="1535225"/>
            </a:xfrm>
            <a:custGeom>
              <a:rect b="b" l="l" r="r" t="t"/>
              <a:pathLst>
                <a:path extrusionOk="0" h="61409" w="97003">
                  <a:moveTo>
                    <a:pt x="96515" y="0"/>
                  </a:moveTo>
                  <a:cubicBezTo>
                    <a:pt x="96391" y="0"/>
                    <a:pt x="96251" y="42"/>
                    <a:pt x="96102" y="132"/>
                  </a:cubicBezTo>
                  <a:lnTo>
                    <a:pt x="901" y="55038"/>
                  </a:lnTo>
                  <a:cubicBezTo>
                    <a:pt x="367" y="55371"/>
                    <a:pt x="34" y="55972"/>
                    <a:pt x="0" y="56605"/>
                  </a:cubicBezTo>
                  <a:lnTo>
                    <a:pt x="0" y="61409"/>
                  </a:lnTo>
                  <a:lnTo>
                    <a:pt x="97003" y="5469"/>
                  </a:lnTo>
                  <a:lnTo>
                    <a:pt x="97003" y="632"/>
                  </a:lnTo>
                  <a:cubicBezTo>
                    <a:pt x="97003" y="234"/>
                    <a:pt x="96805" y="0"/>
                    <a:pt x="96515"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4" name="Google Shape;994;p1"/>
            <p:cNvSpPr/>
            <p:nvPr/>
          </p:nvSpPr>
          <p:spPr>
            <a:xfrm>
              <a:off x="2432750" y="871125"/>
              <a:ext cx="2425075" cy="1535225"/>
            </a:xfrm>
            <a:custGeom>
              <a:rect b="b" l="l" r="r" t="t"/>
              <a:pathLst>
                <a:path extrusionOk="0" h="61409" w="97003">
                  <a:moveTo>
                    <a:pt x="96515" y="0"/>
                  </a:moveTo>
                  <a:cubicBezTo>
                    <a:pt x="96391" y="0"/>
                    <a:pt x="96251" y="42"/>
                    <a:pt x="96102" y="132"/>
                  </a:cubicBezTo>
                  <a:lnTo>
                    <a:pt x="901" y="55038"/>
                  </a:lnTo>
                  <a:cubicBezTo>
                    <a:pt x="367" y="55371"/>
                    <a:pt x="34" y="55972"/>
                    <a:pt x="0" y="56605"/>
                  </a:cubicBezTo>
                  <a:lnTo>
                    <a:pt x="0" y="61409"/>
                  </a:lnTo>
                  <a:lnTo>
                    <a:pt x="97003" y="5469"/>
                  </a:lnTo>
                  <a:lnTo>
                    <a:pt x="97003" y="632"/>
                  </a:lnTo>
                  <a:cubicBezTo>
                    <a:pt x="97003" y="234"/>
                    <a:pt x="96805" y="0"/>
                    <a:pt x="96515"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5" name="Google Shape;995;p1"/>
            <p:cNvSpPr/>
            <p:nvPr/>
          </p:nvSpPr>
          <p:spPr>
            <a:xfrm>
              <a:off x="2374375" y="2230375"/>
              <a:ext cx="64225" cy="175975"/>
            </a:xfrm>
            <a:custGeom>
              <a:rect b="b" l="l" r="r" t="t"/>
              <a:pathLst>
                <a:path extrusionOk="0" h="7039" w="2569">
                  <a:moveTo>
                    <a:pt x="267" y="0"/>
                  </a:moveTo>
                  <a:cubicBezTo>
                    <a:pt x="100" y="267"/>
                    <a:pt x="34" y="567"/>
                    <a:pt x="0" y="901"/>
                  </a:cubicBezTo>
                  <a:lnTo>
                    <a:pt x="0" y="5704"/>
                  </a:lnTo>
                  <a:lnTo>
                    <a:pt x="2335" y="7039"/>
                  </a:lnTo>
                  <a:lnTo>
                    <a:pt x="2335" y="2235"/>
                  </a:lnTo>
                  <a:cubicBezTo>
                    <a:pt x="2335" y="1902"/>
                    <a:pt x="2435" y="1602"/>
                    <a:pt x="2569" y="1335"/>
                  </a:cubicBezTo>
                  <a:lnTo>
                    <a:pt x="267" y="0"/>
                  </a:ln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6" name="Google Shape;996;p1"/>
            <p:cNvSpPr/>
            <p:nvPr/>
          </p:nvSpPr>
          <p:spPr>
            <a:xfrm>
              <a:off x="2374375" y="2230375"/>
              <a:ext cx="64225" cy="175975"/>
            </a:xfrm>
            <a:custGeom>
              <a:rect b="b" l="l" r="r" t="t"/>
              <a:pathLst>
                <a:path extrusionOk="0" h="7039" w="2569">
                  <a:moveTo>
                    <a:pt x="267" y="0"/>
                  </a:moveTo>
                  <a:cubicBezTo>
                    <a:pt x="100" y="267"/>
                    <a:pt x="34" y="567"/>
                    <a:pt x="0" y="901"/>
                  </a:cubicBezTo>
                  <a:lnTo>
                    <a:pt x="0" y="5704"/>
                  </a:lnTo>
                  <a:lnTo>
                    <a:pt x="2335" y="7039"/>
                  </a:lnTo>
                  <a:lnTo>
                    <a:pt x="2335" y="2235"/>
                  </a:lnTo>
                  <a:cubicBezTo>
                    <a:pt x="2335" y="1902"/>
                    <a:pt x="2435" y="1602"/>
                    <a:pt x="2569" y="1335"/>
                  </a:cubicBezTo>
                  <a:lnTo>
                    <a:pt x="267" y="0"/>
                  </a:ln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7" name="Google Shape;997;p1"/>
            <p:cNvSpPr/>
            <p:nvPr/>
          </p:nvSpPr>
          <p:spPr>
            <a:xfrm>
              <a:off x="4751900" y="963200"/>
              <a:ext cx="41725" cy="54275"/>
            </a:xfrm>
            <a:custGeom>
              <a:rect b="b" l="l" r="r" t="t"/>
              <a:pathLst>
                <a:path extrusionOk="0" h="2171" w="1669">
                  <a:moveTo>
                    <a:pt x="1219" y="0"/>
                  </a:moveTo>
                  <a:cubicBezTo>
                    <a:pt x="1104" y="0"/>
                    <a:pt x="974" y="38"/>
                    <a:pt x="834" y="118"/>
                  </a:cubicBezTo>
                  <a:cubicBezTo>
                    <a:pt x="367" y="418"/>
                    <a:pt x="34" y="985"/>
                    <a:pt x="0" y="1586"/>
                  </a:cubicBezTo>
                  <a:cubicBezTo>
                    <a:pt x="0" y="1960"/>
                    <a:pt x="197" y="2170"/>
                    <a:pt x="465" y="2170"/>
                  </a:cubicBezTo>
                  <a:cubicBezTo>
                    <a:pt x="578" y="2170"/>
                    <a:pt x="705" y="2132"/>
                    <a:pt x="834" y="2053"/>
                  </a:cubicBezTo>
                  <a:cubicBezTo>
                    <a:pt x="1335" y="1719"/>
                    <a:pt x="1668" y="1185"/>
                    <a:pt x="1668" y="585"/>
                  </a:cubicBezTo>
                  <a:cubicBezTo>
                    <a:pt x="1668" y="210"/>
                    <a:pt x="1488" y="0"/>
                    <a:pt x="1219" y="0"/>
                  </a:cubicBezTo>
                  <a:close/>
                </a:path>
              </a:pathLst>
            </a:custGeom>
            <a:solidFill>
              <a:srgbClr val="FAFAFA"/>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8" name="Google Shape;998;p1"/>
            <p:cNvSpPr/>
            <p:nvPr/>
          </p:nvSpPr>
          <p:spPr>
            <a:xfrm>
              <a:off x="4667675" y="1011725"/>
              <a:ext cx="41725" cy="54775"/>
            </a:xfrm>
            <a:custGeom>
              <a:rect b="b" l="l" r="r" t="t"/>
              <a:pathLst>
                <a:path extrusionOk="0" h="2191" w="1669">
                  <a:moveTo>
                    <a:pt x="1186" y="1"/>
                  </a:moveTo>
                  <a:cubicBezTo>
                    <a:pt x="1077" y="1"/>
                    <a:pt x="957" y="36"/>
                    <a:pt x="834" y="112"/>
                  </a:cubicBezTo>
                  <a:cubicBezTo>
                    <a:pt x="334" y="445"/>
                    <a:pt x="34" y="979"/>
                    <a:pt x="0" y="1579"/>
                  </a:cubicBezTo>
                  <a:cubicBezTo>
                    <a:pt x="0" y="1962"/>
                    <a:pt x="189" y="2191"/>
                    <a:pt x="468" y="2191"/>
                  </a:cubicBezTo>
                  <a:cubicBezTo>
                    <a:pt x="578" y="2191"/>
                    <a:pt x="702" y="2155"/>
                    <a:pt x="834" y="2080"/>
                  </a:cubicBezTo>
                  <a:cubicBezTo>
                    <a:pt x="1335" y="1746"/>
                    <a:pt x="1635" y="1179"/>
                    <a:pt x="1668" y="612"/>
                  </a:cubicBezTo>
                  <a:cubicBezTo>
                    <a:pt x="1668" y="229"/>
                    <a:pt x="1462" y="1"/>
                    <a:pt x="1186" y="1"/>
                  </a:cubicBezTo>
                  <a:close/>
                </a:path>
              </a:pathLst>
            </a:custGeom>
            <a:solidFill>
              <a:srgbClr val="FAFAFA"/>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9" name="Google Shape;999;p1"/>
            <p:cNvSpPr/>
            <p:nvPr/>
          </p:nvSpPr>
          <p:spPr>
            <a:xfrm>
              <a:off x="4582600" y="1060775"/>
              <a:ext cx="41725" cy="54925"/>
            </a:xfrm>
            <a:custGeom>
              <a:rect b="b" l="l" r="r" t="t"/>
              <a:pathLst>
                <a:path extrusionOk="0" h="2197" w="1669">
                  <a:moveTo>
                    <a:pt x="1215" y="1"/>
                  </a:moveTo>
                  <a:cubicBezTo>
                    <a:pt x="1102" y="1"/>
                    <a:pt x="973" y="39"/>
                    <a:pt x="835" y="118"/>
                  </a:cubicBezTo>
                  <a:cubicBezTo>
                    <a:pt x="334" y="451"/>
                    <a:pt x="34" y="985"/>
                    <a:pt x="1" y="1585"/>
                  </a:cubicBezTo>
                  <a:cubicBezTo>
                    <a:pt x="1" y="1968"/>
                    <a:pt x="207" y="2197"/>
                    <a:pt x="483" y="2197"/>
                  </a:cubicBezTo>
                  <a:cubicBezTo>
                    <a:pt x="592" y="2197"/>
                    <a:pt x="712" y="2161"/>
                    <a:pt x="835" y="2086"/>
                  </a:cubicBezTo>
                  <a:cubicBezTo>
                    <a:pt x="1335" y="1752"/>
                    <a:pt x="1635" y="1185"/>
                    <a:pt x="1669" y="618"/>
                  </a:cubicBezTo>
                  <a:cubicBezTo>
                    <a:pt x="1669" y="218"/>
                    <a:pt x="1486" y="1"/>
                    <a:pt x="1215" y="1"/>
                  </a:cubicBezTo>
                  <a:close/>
                </a:path>
              </a:pathLst>
            </a:custGeom>
            <a:solidFill>
              <a:srgbClr val="FAFAFA"/>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0" name="Google Shape;1000;p1"/>
            <p:cNvSpPr/>
            <p:nvPr/>
          </p:nvSpPr>
          <p:spPr>
            <a:xfrm>
              <a:off x="2432750" y="2049400"/>
              <a:ext cx="619625" cy="2175275"/>
            </a:xfrm>
            <a:custGeom>
              <a:rect b="b" l="l" r="r" t="t"/>
              <a:pathLst>
                <a:path extrusionOk="0" h="87011" w="24785">
                  <a:moveTo>
                    <a:pt x="24785" y="1"/>
                  </a:moveTo>
                  <a:lnTo>
                    <a:pt x="0" y="14278"/>
                  </a:lnTo>
                  <a:lnTo>
                    <a:pt x="0" y="85762"/>
                  </a:lnTo>
                  <a:cubicBezTo>
                    <a:pt x="0" y="86504"/>
                    <a:pt x="589" y="87011"/>
                    <a:pt x="1240" y="87011"/>
                  </a:cubicBezTo>
                  <a:cubicBezTo>
                    <a:pt x="1437" y="87011"/>
                    <a:pt x="1641" y="86964"/>
                    <a:pt x="1835" y="86863"/>
                  </a:cubicBezTo>
                  <a:lnTo>
                    <a:pt x="3569" y="85862"/>
                  </a:lnTo>
                  <a:lnTo>
                    <a:pt x="24785" y="73620"/>
                  </a:lnTo>
                  <a:lnTo>
                    <a:pt x="24785" y="1"/>
                  </a:lnTo>
                  <a:close/>
                </a:path>
              </a:pathLst>
            </a:custGeom>
            <a:solidFill>
              <a:srgbClr val="FAFAFA"/>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1" name="Google Shape;1001;p1"/>
            <p:cNvSpPr/>
            <p:nvPr/>
          </p:nvSpPr>
          <p:spPr>
            <a:xfrm>
              <a:off x="3094050" y="1090400"/>
              <a:ext cx="1712900" cy="2725300"/>
            </a:xfrm>
            <a:custGeom>
              <a:rect b="b" l="l" r="r" t="t"/>
              <a:pathLst>
                <a:path extrusionOk="0" h="109012" w="68516">
                  <a:moveTo>
                    <a:pt x="68516" y="0"/>
                  </a:moveTo>
                  <a:lnTo>
                    <a:pt x="0" y="39562"/>
                  </a:lnTo>
                  <a:lnTo>
                    <a:pt x="0" y="109011"/>
                  </a:lnTo>
                  <a:lnTo>
                    <a:pt x="68516" y="69450"/>
                  </a:lnTo>
                  <a:lnTo>
                    <a:pt x="68516" y="0"/>
                  </a:lnTo>
                  <a:close/>
                </a:path>
              </a:pathLst>
            </a:custGeom>
            <a:solidFill>
              <a:srgbClr val="FAFAFA"/>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2" name="Google Shape;1002;p1"/>
            <p:cNvSpPr/>
            <p:nvPr/>
          </p:nvSpPr>
          <p:spPr>
            <a:xfrm>
              <a:off x="2501950" y="2257100"/>
              <a:ext cx="421175" cy="303650"/>
            </a:xfrm>
            <a:custGeom>
              <a:rect b="b" l="l" r="r" t="t"/>
              <a:pathLst>
                <a:path extrusionOk="0" h="12146" w="16847">
                  <a:moveTo>
                    <a:pt x="16549" y="0"/>
                  </a:moveTo>
                  <a:cubicBezTo>
                    <a:pt x="16486" y="0"/>
                    <a:pt x="16417" y="21"/>
                    <a:pt x="16346" y="66"/>
                  </a:cubicBezTo>
                  <a:lnTo>
                    <a:pt x="501" y="9205"/>
                  </a:lnTo>
                  <a:cubicBezTo>
                    <a:pt x="201" y="9406"/>
                    <a:pt x="1" y="9772"/>
                    <a:pt x="1" y="10139"/>
                  </a:cubicBezTo>
                  <a:lnTo>
                    <a:pt x="1" y="11774"/>
                  </a:lnTo>
                  <a:cubicBezTo>
                    <a:pt x="1" y="12010"/>
                    <a:pt x="118" y="12146"/>
                    <a:pt x="281" y="12146"/>
                  </a:cubicBezTo>
                  <a:cubicBezTo>
                    <a:pt x="348" y="12146"/>
                    <a:pt x="423" y="12123"/>
                    <a:pt x="501" y="12074"/>
                  </a:cubicBezTo>
                  <a:lnTo>
                    <a:pt x="16346" y="2934"/>
                  </a:lnTo>
                  <a:cubicBezTo>
                    <a:pt x="16646" y="2734"/>
                    <a:pt x="16846" y="2401"/>
                    <a:pt x="16846" y="2034"/>
                  </a:cubicBezTo>
                  <a:lnTo>
                    <a:pt x="16846" y="399"/>
                  </a:lnTo>
                  <a:cubicBezTo>
                    <a:pt x="16846" y="155"/>
                    <a:pt x="16721" y="0"/>
                    <a:pt x="16549"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3" name="Google Shape;1003;p1"/>
            <p:cNvSpPr/>
            <p:nvPr/>
          </p:nvSpPr>
          <p:spPr>
            <a:xfrm>
              <a:off x="2501950" y="2257100"/>
              <a:ext cx="421175" cy="303650"/>
            </a:xfrm>
            <a:custGeom>
              <a:rect b="b" l="l" r="r" t="t"/>
              <a:pathLst>
                <a:path extrusionOk="0" h="12146" w="16847">
                  <a:moveTo>
                    <a:pt x="16549" y="0"/>
                  </a:moveTo>
                  <a:cubicBezTo>
                    <a:pt x="16486" y="0"/>
                    <a:pt x="16417" y="21"/>
                    <a:pt x="16346" y="66"/>
                  </a:cubicBezTo>
                  <a:lnTo>
                    <a:pt x="501" y="9205"/>
                  </a:lnTo>
                  <a:cubicBezTo>
                    <a:pt x="201" y="9406"/>
                    <a:pt x="1" y="9772"/>
                    <a:pt x="1" y="10139"/>
                  </a:cubicBezTo>
                  <a:lnTo>
                    <a:pt x="1" y="11774"/>
                  </a:lnTo>
                  <a:cubicBezTo>
                    <a:pt x="1" y="12010"/>
                    <a:pt x="118" y="12146"/>
                    <a:pt x="281" y="12146"/>
                  </a:cubicBezTo>
                  <a:cubicBezTo>
                    <a:pt x="348" y="12146"/>
                    <a:pt x="423" y="12123"/>
                    <a:pt x="501" y="12074"/>
                  </a:cubicBezTo>
                  <a:lnTo>
                    <a:pt x="16346" y="2934"/>
                  </a:lnTo>
                  <a:cubicBezTo>
                    <a:pt x="16646" y="2734"/>
                    <a:pt x="16846" y="2401"/>
                    <a:pt x="16846" y="2034"/>
                  </a:cubicBezTo>
                  <a:lnTo>
                    <a:pt x="16846" y="399"/>
                  </a:lnTo>
                  <a:cubicBezTo>
                    <a:pt x="16846" y="155"/>
                    <a:pt x="16721" y="0"/>
                    <a:pt x="16549" y="0"/>
                  </a:cubicBezTo>
                  <a:close/>
                </a:path>
              </a:pathLst>
            </a:custGeom>
            <a:solidFill>
              <a:srgbClr val="FAFAFA"/>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4" name="Google Shape;1004;p1"/>
            <p:cNvSpPr/>
            <p:nvPr/>
          </p:nvSpPr>
          <p:spPr>
            <a:xfrm>
              <a:off x="2948100" y="2223850"/>
              <a:ext cx="52575" cy="61575"/>
            </a:xfrm>
            <a:custGeom>
              <a:rect b="b" l="l" r="r" t="t"/>
              <a:pathLst>
                <a:path extrusionOk="0" h="2463" w="2103">
                  <a:moveTo>
                    <a:pt x="1168" y="361"/>
                  </a:moveTo>
                  <a:cubicBezTo>
                    <a:pt x="1235" y="428"/>
                    <a:pt x="1335" y="562"/>
                    <a:pt x="1335" y="862"/>
                  </a:cubicBezTo>
                  <a:cubicBezTo>
                    <a:pt x="1335" y="1329"/>
                    <a:pt x="1135" y="1762"/>
                    <a:pt x="768" y="2063"/>
                  </a:cubicBezTo>
                  <a:cubicBezTo>
                    <a:pt x="721" y="2086"/>
                    <a:pt x="674" y="2110"/>
                    <a:pt x="627" y="2110"/>
                  </a:cubicBezTo>
                  <a:cubicBezTo>
                    <a:pt x="607" y="2110"/>
                    <a:pt x="587" y="2106"/>
                    <a:pt x="568" y="2096"/>
                  </a:cubicBezTo>
                  <a:cubicBezTo>
                    <a:pt x="501" y="2029"/>
                    <a:pt x="401" y="1896"/>
                    <a:pt x="401" y="1596"/>
                  </a:cubicBezTo>
                  <a:cubicBezTo>
                    <a:pt x="401" y="1129"/>
                    <a:pt x="601" y="695"/>
                    <a:pt x="968" y="395"/>
                  </a:cubicBezTo>
                  <a:cubicBezTo>
                    <a:pt x="1002" y="395"/>
                    <a:pt x="1035" y="361"/>
                    <a:pt x="1102" y="361"/>
                  </a:cubicBezTo>
                  <a:close/>
                  <a:moveTo>
                    <a:pt x="1100" y="1"/>
                  </a:moveTo>
                  <a:cubicBezTo>
                    <a:pt x="984" y="1"/>
                    <a:pt x="865" y="36"/>
                    <a:pt x="768" y="95"/>
                  </a:cubicBezTo>
                  <a:cubicBezTo>
                    <a:pt x="301" y="462"/>
                    <a:pt x="34" y="1029"/>
                    <a:pt x="34" y="1596"/>
                  </a:cubicBezTo>
                  <a:cubicBezTo>
                    <a:pt x="1" y="1929"/>
                    <a:pt x="134" y="2229"/>
                    <a:pt x="401" y="2396"/>
                  </a:cubicBezTo>
                  <a:cubicBezTo>
                    <a:pt x="468" y="2463"/>
                    <a:pt x="535" y="2463"/>
                    <a:pt x="635" y="2463"/>
                  </a:cubicBezTo>
                  <a:cubicBezTo>
                    <a:pt x="735" y="2463"/>
                    <a:pt x="868" y="2430"/>
                    <a:pt x="968" y="2396"/>
                  </a:cubicBezTo>
                  <a:cubicBezTo>
                    <a:pt x="1135" y="2263"/>
                    <a:pt x="1268" y="2129"/>
                    <a:pt x="1369" y="1963"/>
                  </a:cubicBezTo>
                  <a:lnTo>
                    <a:pt x="1769" y="2330"/>
                  </a:lnTo>
                  <a:cubicBezTo>
                    <a:pt x="1802" y="2363"/>
                    <a:pt x="1836" y="2396"/>
                    <a:pt x="1869" y="2396"/>
                  </a:cubicBezTo>
                  <a:cubicBezTo>
                    <a:pt x="1936" y="2396"/>
                    <a:pt x="1969" y="2363"/>
                    <a:pt x="2002" y="2330"/>
                  </a:cubicBezTo>
                  <a:cubicBezTo>
                    <a:pt x="2102" y="2263"/>
                    <a:pt x="2069" y="2129"/>
                    <a:pt x="2002" y="2063"/>
                  </a:cubicBezTo>
                  <a:lnTo>
                    <a:pt x="1535" y="1629"/>
                  </a:lnTo>
                  <a:cubicBezTo>
                    <a:pt x="1635" y="1362"/>
                    <a:pt x="1669" y="1129"/>
                    <a:pt x="1669" y="862"/>
                  </a:cubicBezTo>
                  <a:cubicBezTo>
                    <a:pt x="1735" y="562"/>
                    <a:pt x="1602" y="261"/>
                    <a:pt x="1335" y="61"/>
                  </a:cubicBezTo>
                  <a:cubicBezTo>
                    <a:pt x="1265" y="19"/>
                    <a:pt x="1184" y="1"/>
                    <a:pt x="1100"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5" name="Google Shape;1005;p1"/>
            <p:cNvSpPr/>
            <p:nvPr/>
          </p:nvSpPr>
          <p:spPr>
            <a:xfrm>
              <a:off x="2501125" y="2653175"/>
              <a:ext cx="10875" cy="31725"/>
            </a:xfrm>
            <a:custGeom>
              <a:rect b="b" l="l" r="r" t="t"/>
              <a:pathLst>
                <a:path extrusionOk="0" h="1269" w="435">
                  <a:moveTo>
                    <a:pt x="401" y="0"/>
                  </a:moveTo>
                  <a:lnTo>
                    <a:pt x="67" y="234"/>
                  </a:lnTo>
                  <a:cubicBezTo>
                    <a:pt x="34" y="234"/>
                    <a:pt x="0" y="267"/>
                    <a:pt x="0" y="301"/>
                  </a:cubicBezTo>
                  <a:lnTo>
                    <a:pt x="0" y="1268"/>
                  </a:lnTo>
                  <a:lnTo>
                    <a:pt x="67" y="1268"/>
                  </a:lnTo>
                  <a:lnTo>
                    <a:pt x="401" y="1068"/>
                  </a:lnTo>
                  <a:cubicBezTo>
                    <a:pt x="434" y="1068"/>
                    <a:pt x="434" y="1035"/>
                    <a:pt x="434" y="1001"/>
                  </a:cubicBezTo>
                  <a:lnTo>
                    <a:pt x="434" y="34"/>
                  </a:lnTo>
                  <a:cubicBezTo>
                    <a:pt x="434" y="0"/>
                    <a:pt x="401" y="0"/>
                    <a:pt x="401" y="0"/>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6" name="Google Shape;1006;p1"/>
            <p:cNvSpPr/>
            <p:nvPr/>
          </p:nvSpPr>
          <p:spPr>
            <a:xfrm>
              <a:off x="2514475" y="2646500"/>
              <a:ext cx="10850" cy="30875"/>
            </a:xfrm>
            <a:custGeom>
              <a:rect b="b" l="l" r="r" t="t"/>
              <a:pathLst>
                <a:path extrusionOk="0" h="1235" w="434">
                  <a:moveTo>
                    <a:pt x="400" y="1"/>
                  </a:moveTo>
                  <a:lnTo>
                    <a:pt x="34" y="167"/>
                  </a:lnTo>
                  <a:cubicBezTo>
                    <a:pt x="34" y="201"/>
                    <a:pt x="0" y="234"/>
                    <a:pt x="0" y="267"/>
                  </a:cubicBezTo>
                  <a:lnTo>
                    <a:pt x="0" y="1201"/>
                  </a:lnTo>
                  <a:cubicBezTo>
                    <a:pt x="0" y="1235"/>
                    <a:pt x="34" y="1235"/>
                    <a:pt x="34" y="1235"/>
                  </a:cubicBezTo>
                  <a:lnTo>
                    <a:pt x="400" y="1035"/>
                  </a:lnTo>
                  <a:cubicBezTo>
                    <a:pt x="434" y="1035"/>
                    <a:pt x="434" y="1001"/>
                    <a:pt x="434" y="968"/>
                  </a:cubicBezTo>
                  <a:lnTo>
                    <a:pt x="434" y="1"/>
                  </a:ln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7" name="Google Shape;1007;p1"/>
            <p:cNvSpPr/>
            <p:nvPr/>
          </p:nvSpPr>
          <p:spPr>
            <a:xfrm>
              <a:off x="2527800" y="2638175"/>
              <a:ext cx="10875" cy="31700"/>
            </a:xfrm>
            <a:custGeom>
              <a:rect b="b" l="l" r="r" t="t"/>
              <a:pathLst>
                <a:path extrusionOk="0" h="1268" w="435">
                  <a:moveTo>
                    <a:pt x="401" y="0"/>
                  </a:moveTo>
                  <a:lnTo>
                    <a:pt x="34" y="200"/>
                  </a:lnTo>
                  <a:cubicBezTo>
                    <a:pt x="34" y="234"/>
                    <a:pt x="1" y="234"/>
                    <a:pt x="1" y="267"/>
                  </a:cubicBezTo>
                  <a:lnTo>
                    <a:pt x="1" y="1234"/>
                  </a:lnTo>
                  <a:cubicBezTo>
                    <a:pt x="1" y="1268"/>
                    <a:pt x="34" y="1268"/>
                    <a:pt x="34" y="1268"/>
                  </a:cubicBezTo>
                  <a:lnTo>
                    <a:pt x="401" y="1067"/>
                  </a:lnTo>
                  <a:cubicBezTo>
                    <a:pt x="435" y="1034"/>
                    <a:pt x="435" y="1001"/>
                    <a:pt x="435" y="1001"/>
                  </a:cubicBezTo>
                  <a:lnTo>
                    <a:pt x="435" y="33"/>
                  </a:lnTo>
                  <a:cubicBezTo>
                    <a:pt x="435" y="0"/>
                    <a:pt x="435" y="0"/>
                    <a:pt x="401" y="0"/>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8" name="Google Shape;1008;p1"/>
            <p:cNvSpPr/>
            <p:nvPr/>
          </p:nvSpPr>
          <p:spPr>
            <a:xfrm>
              <a:off x="2501125" y="2684025"/>
              <a:ext cx="10875" cy="32550"/>
            </a:xfrm>
            <a:custGeom>
              <a:rect b="b" l="l" r="r" t="t"/>
              <a:pathLst>
                <a:path extrusionOk="0" h="1302" w="435">
                  <a:moveTo>
                    <a:pt x="401" y="1"/>
                  </a:moveTo>
                  <a:lnTo>
                    <a:pt x="67" y="234"/>
                  </a:lnTo>
                  <a:cubicBezTo>
                    <a:pt x="34" y="234"/>
                    <a:pt x="0" y="268"/>
                    <a:pt x="0" y="301"/>
                  </a:cubicBezTo>
                  <a:lnTo>
                    <a:pt x="0" y="1268"/>
                  </a:lnTo>
                  <a:cubicBezTo>
                    <a:pt x="0" y="1302"/>
                    <a:pt x="67" y="1302"/>
                    <a:pt x="67" y="1302"/>
                  </a:cubicBezTo>
                  <a:lnTo>
                    <a:pt x="401" y="1068"/>
                  </a:lnTo>
                  <a:cubicBezTo>
                    <a:pt x="434" y="1068"/>
                    <a:pt x="434" y="1035"/>
                    <a:pt x="434" y="1001"/>
                  </a:cubicBezTo>
                  <a:lnTo>
                    <a:pt x="434" y="34"/>
                  </a:lnTo>
                  <a:cubicBezTo>
                    <a:pt x="434" y="1"/>
                    <a:pt x="401" y="1"/>
                    <a:pt x="401"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9" name="Google Shape;1009;p1"/>
            <p:cNvSpPr/>
            <p:nvPr/>
          </p:nvSpPr>
          <p:spPr>
            <a:xfrm>
              <a:off x="2514475" y="2677350"/>
              <a:ext cx="10850" cy="30900"/>
            </a:xfrm>
            <a:custGeom>
              <a:rect b="b" l="l" r="r" t="t"/>
              <a:pathLst>
                <a:path extrusionOk="0" h="1236" w="434">
                  <a:moveTo>
                    <a:pt x="400" y="1"/>
                  </a:moveTo>
                  <a:lnTo>
                    <a:pt x="34" y="201"/>
                  </a:lnTo>
                  <a:cubicBezTo>
                    <a:pt x="34" y="201"/>
                    <a:pt x="0" y="234"/>
                    <a:pt x="0" y="268"/>
                  </a:cubicBezTo>
                  <a:lnTo>
                    <a:pt x="0" y="1202"/>
                  </a:lnTo>
                  <a:cubicBezTo>
                    <a:pt x="0" y="1235"/>
                    <a:pt x="34" y="1235"/>
                    <a:pt x="34" y="1235"/>
                  </a:cubicBezTo>
                  <a:lnTo>
                    <a:pt x="400" y="1035"/>
                  </a:lnTo>
                  <a:cubicBezTo>
                    <a:pt x="434" y="1035"/>
                    <a:pt x="434" y="1002"/>
                    <a:pt x="434" y="1002"/>
                  </a:cubicBezTo>
                  <a:lnTo>
                    <a:pt x="434" y="34"/>
                  </a:lnTo>
                  <a:cubicBezTo>
                    <a:pt x="434" y="1"/>
                    <a:pt x="434" y="1"/>
                    <a:pt x="400"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0" name="Google Shape;1010;p1"/>
            <p:cNvSpPr/>
            <p:nvPr/>
          </p:nvSpPr>
          <p:spPr>
            <a:xfrm>
              <a:off x="2527800" y="2669025"/>
              <a:ext cx="10875" cy="31700"/>
            </a:xfrm>
            <a:custGeom>
              <a:rect b="b" l="l" r="r" t="t"/>
              <a:pathLst>
                <a:path extrusionOk="0" h="1268" w="435">
                  <a:moveTo>
                    <a:pt x="401" y="0"/>
                  </a:moveTo>
                  <a:lnTo>
                    <a:pt x="34" y="200"/>
                  </a:lnTo>
                  <a:cubicBezTo>
                    <a:pt x="34" y="234"/>
                    <a:pt x="1" y="267"/>
                    <a:pt x="1" y="267"/>
                  </a:cubicBezTo>
                  <a:lnTo>
                    <a:pt x="1" y="1234"/>
                  </a:lnTo>
                  <a:cubicBezTo>
                    <a:pt x="1" y="1268"/>
                    <a:pt x="34" y="1268"/>
                    <a:pt x="34" y="1268"/>
                  </a:cubicBezTo>
                  <a:lnTo>
                    <a:pt x="401" y="1068"/>
                  </a:lnTo>
                  <a:cubicBezTo>
                    <a:pt x="435" y="1034"/>
                    <a:pt x="435" y="1034"/>
                    <a:pt x="435" y="1001"/>
                  </a:cubicBezTo>
                  <a:lnTo>
                    <a:pt x="435" y="34"/>
                  </a:lnTo>
                  <a:cubicBezTo>
                    <a:pt x="435" y="0"/>
                    <a:pt x="435" y="0"/>
                    <a:pt x="401" y="0"/>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1" name="Google Shape;1011;p1"/>
            <p:cNvSpPr/>
            <p:nvPr/>
          </p:nvSpPr>
          <p:spPr>
            <a:xfrm>
              <a:off x="2501950" y="2764300"/>
              <a:ext cx="12325" cy="28500"/>
            </a:xfrm>
            <a:custGeom>
              <a:rect b="b" l="l" r="r" t="t"/>
              <a:pathLst>
                <a:path extrusionOk="0" h="1140" w="493">
                  <a:moveTo>
                    <a:pt x="451" y="0"/>
                  </a:moveTo>
                  <a:cubicBezTo>
                    <a:pt x="443" y="0"/>
                    <a:pt x="434" y="9"/>
                    <a:pt x="434" y="25"/>
                  </a:cubicBezTo>
                  <a:lnTo>
                    <a:pt x="1" y="793"/>
                  </a:lnTo>
                  <a:lnTo>
                    <a:pt x="1" y="893"/>
                  </a:lnTo>
                  <a:lnTo>
                    <a:pt x="434" y="1126"/>
                  </a:lnTo>
                  <a:cubicBezTo>
                    <a:pt x="434" y="1135"/>
                    <a:pt x="439" y="1139"/>
                    <a:pt x="446" y="1139"/>
                  </a:cubicBezTo>
                  <a:cubicBezTo>
                    <a:pt x="463" y="1139"/>
                    <a:pt x="492" y="1108"/>
                    <a:pt x="468" y="1059"/>
                  </a:cubicBezTo>
                  <a:lnTo>
                    <a:pt x="468" y="25"/>
                  </a:lnTo>
                  <a:cubicBezTo>
                    <a:pt x="468" y="9"/>
                    <a:pt x="459" y="0"/>
                    <a:pt x="451" y="0"/>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2" name="Google Shape;1012;p1"/>
            <p:cNvSpPr/>
            <p:nvPr/>
          </p:nvSpPr>
          <p:spPr>
            <a:xfrm>
              <a:off x="2506125" y="2769925"/>
              <a:ext cx="16700" cy="15350"/>
            </a:xfrm>
            <a:custGeom>
              <a:rect b="b" l="l" r="r" t="t"/>
              <a:pathLst>
                <a:path extrusionOk="0" h="614" w="668">
                  <a:moveTo>
                    <a:pt x="668" y="0"/>
                  </a:moveTo>
                  <a:lnTo>
                    <a:pt x="67" y="334"/>
                  </a:lnTo>
                  <a:cubicBezTo>
                    <a:pt x="34" y="367"/>
                    <a:pt x="1" y="434"/>
                    <a:pt x="1" y="501"/>
                  </a:cubicBezTo>
                  <a:cubicBezTo>
                    <a:pt x="1" y="576"/>
                    <a:pt x="19" y="613"/>
                    <a:pt x="43" y="613"/>
                  </a:cubicBezTo>
                  <a:cubicBezTo>
                    <a:pt x="51" y="613"/>
                    <a:pt x="59" y="609"/>
                    <a:pt x="67" y="601"/>
                  </a:cubicBezTo>
                  <a:lnTo>
                    <a:pt x="668" y="267"/>
                  </a:lnTo>
                  <a:lnTo>
                    <a:pt x="668" y="0"/>
                  </a:ln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3" name="Google Shape;1013;p1"/>
            <p:cNvSpPr/>
            <p:nvPr/>
          </p:nvSpPr>
          <p:spPr>
            <a:xfrm>
              <a:off x="2525300" y="2765750"/>
              <a:ext cx="5025" cy="9200"/>
            </a:xfrm>
            <a:custGeom>
              <a:rect b="b" l="l" r="r" t="t"/>
              <a:pathLst>
                <a:path extrusionOk="0" h="368" w="201">
                  <a:moveTo>
                    <a:pt x="201" y="1"/>
                  </a:moveTo>
                  <a:lnTo>
                    <a:pt x="1" y="101"/>
                  </a:lnTo>
                  <a:lnTo>
                    <a:pt x="1" y="368"/>
                  </a:lnTo>
                  <a:lnTo>
                    <a:pt x="201" y="268"/>
                  </a:lnTo>
                  <a:lnTo>
                    <a:pt x="201" y="1"/>
                  </a:ln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4" name="Google Shape;1014;p1"/>
            <p:cNvSpPr/>
            <p:nvPr/>
          </p:nvSpPr>
          <p:spPr>
            <a:xfrm>
              <a:off x="2532825" y="2758750"/>
              <a:ext cx="10850" cy="32350"/>
            </a:xfrm>
            <a:custGeom>
              <a:rect b="b" l="l" r="r" t="t"/>
              <a:pathLst>
                <a:path extrusionOk="0" h="1294" w="434">
                  <a:moveTo>
                    <a:pt x="366" y="1"/>
                  </a:moveTo>
                  <a:cubicBezTo>
                    <a:pt x="354" y="1"/>
                    <a:pt x="343" y="5"/>
                    <a:pt x="334" y="14"/>
                  </a:cubicBezTo>
                  <a:lnTo>
                    <a:pt x="0" y="181"/>
                  </a:lnTo>
                  <a:lnTo>
                    <a:pt x="0" y="447"/>
                  </a:lnTo>
                  <a:lnTo>
                    <a:pt x="234" y="314"/>
                  </a:lnTo>
                  <a:lnTo>
                    <a:pt x="234" y="1181"/>
                  </a:lnTo>
                  <a:cubicBezTo>
                    <a:pt x="234" y="1256"/>
                    <a:pt x="252" y="1294"/>
                    <a:pt x="290" y="1294"/>
                  </a:cubicBezTo>
                  <a:cubicBezTo>
                    <a:pt x="302" y="1294"/>
                    <a:pt x="317" y="1290"/>
                    <a:pt x="334" y="1281"/>
                  </a:cubicBezTo>
                  <a:cubicBezTo>
                    <a:pt x="400" y="1215"/>
                    <a:pt x="434" y="1148"/>
                    <a:pt x="434" y="1081"/>
                  </a:cubicBezTo>
                  <a:lnTo>
                    <a:pt x="434" y="81"/>
                  </a:lnTo>
                  <a:cubicBezTo>
                    <a:pt x="434" y="32"/>
                    <a:pt x="398" y="1"/>
                    <a:pt x="366"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5" name="Google Shape;1015;p1"/>
            <p:cNvSpPr/>
            <p:nvPr/>
          </p:nvSpPr>
          <p:spPr>
            <a:xfrm>
              <a:off x="2500300" y="2846675"/>
              <a:ext cx="34825" cy="62550"/>
            </a:xfrm>
            <a:custGeom>
              <a:rect b="b" l="l" r="r" t="t"/>
              <a:pathLst>
                <a:path extrusionOk="0" h="2502" w="1393">
                  <a:moveTo>
                    <a:pt x="952" y="1"/>
                  </a:moveTo>
                  <a:cubicBezTo>
                    <a:pt x="865" y="1"/>
                    <a:pt x="768" y="32"/>
                    <a:pt x="667" y="99"/>
                  </a:cubicBezTo>
                  <a:cubicBezTo>
                    <a:pt x="200" y="500"/>
                    <a:pt x="0" y="1134"/>
                    <a:pt x="67" y="1734"/>
                  </a:cubicBezTo>
                  <a:cubicBezTo>
                    <a:pt x="134" y="2234"/>
                    <a:pt x="434" y="2234"/>
                    <a:pt x="467" y="2468"/>
                  </a:cubicBezTo>
                  <a:cubicBezTo>
                    <a:pt x="467" y="2501"/>
                    <a:pt x="500" y="2501"/>
                    <a:pt x="500" y="2501"/>
                  </a:cubicBezTo>
                  <a:lnTo>
                    <a:pt x="901" y="2268"/>
                  </a:lnTo>
                  <a:cubicBezTo>
                    <a:pt x="934" y="2268"/>
                    <a:pt x="934" y="2234"/>
                    <a:pt x="934" y="2201"/>
                  </a:cubicBezTo>
                  <a:cubicBezTo>
                    <a:pt x="1001" y="1867"/>
                    <a:pt x="1368" y="1500"/>
                    <a:pt x="1368" y="700"/>
                  </a:cubicBezTo>
                  <a:cubicBezTo>
                    <a:pt x="1393" y="276"/>
                    <a:pt x="1212" y="1"/>
                    <a:pt x="952"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6" name="Google Shape;1016;p1"/>
            <p:cNvSpPr/>
            <p:nvPr/>
          </p:nvSpPr>
          <p:spPr>
            <a:xfrm>
              <a:off x="2511975" y="2907525"/>
              <a:ext cx="11700" cy="16700"/>
            </a:xfrm>
            <a:custGeom>
              <a:rect b="b" l="l" r="r" t="t"/>
              <a:pathLst>
                <a:path extrusionOk="0" h="668" w="468">
                  <a:moveTo>
                    <a:pt x="434" y="0"/>
                  </a:moveTo>
                  <a:lnTo>
                    <a:pt x="67" y="201"/>
                  </a:lnTo>
                  <a:cubicBezTo>
                    <a:pt x="33" y="234"/>
                    <a:pt x="0" y="267"/>
                    <a:pt x="0" y="301"/>
                  </a:cubicBezTo>
                  <a:lnTo>
                    <a:pt x="0" y="634"/>
                  </a:lnTo>
                  <a:cubicBezTo>
                    <a:pt x="0" y="668"/>
                    <a:pt x="33" y="668"/>
                    <a:pt x="67" y="668"/>
                  </a:cubicBezTo>
                  <a:lnTo>
                    <a:pt x="434" y="467"/>
                  </a:lnTo>
                  <a:cubicBezTo>
                    <a:pt x="467" y="434"/>
                    <a:pt x="467" y="401"/>
                    <a:pt x="467" y="401"/>
                  </a:cubicBezTo>
                  <a:lnTo>
                    <a:pt x="467" y="34"/>
                  </a:lnTo>
                  <a:cubicBezTo>
                    <a:pt x="467" y="0"/>
                    <a:pt x="467" y="0"/>
                    <a:pt x="434" y="0"/>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7" name="Google Shape;1017;p1"/>
            <p:cNvSpPr/>
            <p:nvPr/>
          </p:nvSpPr>
          <p:spPr>
            <a:xfrm>
              <a:off x="2501125" y="2641900"/>
              <a:ext cx="43550" cy="77725"/>
            </a:xfrm>
            <a:custGeom>
              <a:rect b="b" l="l" r="r" t="t"/>
              <a:pathLst>
                <a:path extrusionOk="0" h="3109" w="1742">
                  <a:moveTo>
                    <a:pt x="1085" y="318"/>
                  </a:moveTo>
                  <a:cubicBezTo>
                    <a:pt x="1321" y="318"/>
                    <a:pt x="1502" y="572"/>
                    <a:pt x="1502" y="985"/>
                  </a:cubicBezTo>
                  <a:cubicBezTo>
                    <a:pt x="1502" y="1519"/>
                    <a:pt x="1268" y="2019"/>
                    <a:pt x="868" y="2319"/>
                  </a:cubicBezTo>
                  <a:cubicBezTo>
                    <a:pt x="785" y="2365"/>
                    <a:pt x="708" y="2386"/>
                    <a:pt x="637" y="2386"/>
                  </a:cubicBezTo>
                  <a:cubicBezTo>
                    <a:pt x="394" y="2386"/>
                    <a:pt x="234" y="2133"/>
                    <a:pt x="234" y="1719"/>
                  </a:cubicBezTo>
                  <a:cubicBezTo>
                    <a:pt x="201" y="1185"/>
                    <a:pt x="434" y="685"/>
                    <a:pt x="868" y="385"/>
                  </a:cubicBezTo>
                  <a:cubicBezTo>
                    <a:pt x="943" y="340"/>
                    <a:pt x="1016" y="318"/>
                    <a:pt x="1085" y="318"/>
                  </a:cubicBezTo>
                  <a:close/>
                  <a:moveTo>
                    <a:pt x="1162" y="1"/>
                  </a:moveTo>
                  <a:cubicBezTo>
                    <a:pt x="1033" y="1"/>
                    <a:pt x="887" y="59"/>
                    <a:pt x="734" y="185"/>
                  </a:cubicBezTo>
                  <a:cubicBezTo>
                    <a:pt x="334" y="552"/>
                    <a:pt x="101" y="1052"/>
                    <a:pt x="34" y="1619"/>
                  </a:cubicBezTo>
                  <a:cubicBezTo>
                    <a:pt x="0" y="1886"/>
                    <a:pt x="34" y="2153"/>
                    <a:pt x="134" y="2386"/>
                  </a:cubicBezTo>
                  <a:lnTo>
                    <a:pt x="0" y="3053"/>
                  </a:lnTo>
                  <a:cubicBezTo>
                    <a:pt x="0" y="3092"/>
                    <a:pt x="0" y="3109"/>
                    <a:pt x="14" y="3109"/>
                  </a:cubicBezTo>
                  <a:cubicBezTo>
                    <a:pt x="23" y="3109"/>
                    <a:pt x="40" y="3101"/>
                    <a:pt x="67" y="3087"/>
                  </a:cubicBezTo>
                  <a:lnTo>
                    <a:pt x="434" y="2686"/>
                  </a:lnTo>
                  <a:cubicBezTo>
                    <a:pt x="468" y="2692"/>
                    <a:pt x="503" y="2695"/>
                    <a:pt x="537" y="2695"/>
                  </a:cubicBezTo>
                  <a:cubicBezTo>
                    <a:pt x="702" y="2695"/>
                    <a:pt x="863" y="2630"/>
                    <a:pt x="1001" y="2520"/>
                  </a:cubicBezTo>
                  <a:cubicBezTo>
                    <a:pt x="1401" y="2153"/>
                    <a:pt x="1635" y="1619"/>
                    <a:pt x="1668" y="1085"/>
                  </a:cubicBezTo>
                  <a:cubicBezTo>
                    <a:pt x="1741" y="427"/>
                    <a:pt x="1512" y="1"/>
                    <a:pt x="1162"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8" name="Google Shape;1018;p1"/>
            <p:cNvSpPr/>
            <p:nvPr/>
          </p:nvSpPr>
          <p:spPr>
            <a:xfrm>
              <a:off x="2501125" y="2957975"/>
              <a:ext cx="43550" cy="78325"/>
            </a:xfrm>
            <a:custGeom>
              <a:rect b="b" l="l" r="r" t="t"/>
              <a:pathLst>
                <a:path extrusionOk="0" h="3133" w="1742">
                  <a:moveTo>
                    <a:pt x="1073" y="322"/>
                  </a:moveTo>
                  <a:cubicBezTo>
                    <a:pt x="1315" y="322"/>
                    <a:pt x="1502" y="597"/>
                    <a:pt x="1502" y="1018"/>
                  </a:cubicBezTo>
                  <a:cubicBezTo>
                    <a:pt x="1502" y="1518"/>
                    <a:pt x="1268" y="2019"/>
                    <a:pt x="868" y="2352"/>
                  </a:cubicBezTo>
                  <a:cubicBezTo>
                    <a:pt x="786" y="2397"/>
                    <a:pt x="709" y="2418"/>
                    <a:pt x="639" y="2418"/>
                  </a:cubicBezTo>
                  <a:cubicBezTo>
                    <a:pt x="395" y="2418"/>
                    <a:pt x="234" y="2159"/>
                    <a:pt x="234" y="1718"/>
                  </a:cubicBezTo>
                  <a:cubicBezTo>
                    <a:pt x="201" y="1218"/>
                    <a:pt x="434" y="718"/>
                    <a:pt x="868" y="384"/>
                  </a:cubicBezTo>
                  <a:cubicBezTo>
                    <a:pt x="938" y="342"/>
                    <a:pt x="1008" y="322"/>
                    <a:pt x="1073" y="322"/>
                  </a:cubicBezTo>
                  <a:close/>
                  <a:moveTo>
                    <a:pt x="1160" y="1"/>
                  </a:moveTo>
                  <a:cubicBezTo>
                    <a:pt x="1031" y="1"/>
                    <a:pt x="886" y="59"/>
                    <a:pt x="734" y="184"/>
                  </a:cubicBezTo>
                  <a:cubicBezTo>
                    <a:pt x="334" y="584"/>
                    <a:pt x="101" y="1085"/>
                    <a:pt x="34" y="1618"/>
                  </a:cubicBezTo>
                  <a:cubicBezTo>
                    <a:pt x="0" y="1885"/>
                    <a:pt x="34" y="2152"/>
                    <a:pt x="134" y="2419"/>
                  </a:cubicBezTo>
                  <a:lnTo>
                    <a:pt x="0" y="3053"/>
                  </a:lnTo>
                  <a:cubicBezTo>
                    <a:pt x="0" y="3102"/>
                    <a:pt x="0" y="3133"/>
                    <a:pt x="27" y="3133"/>
                  </a:cubicBezTo>
                  <a:cubicBezTo>
                    <a:pt x="36" y="3133"/>
                    <a:pt x="49" y="3128"/>
                    <a:pt x="67" y="3119"/>
                  </a:cubicBezTo>
                  <a:lnTo>
                    <a:pt x="434" y="2686"/>
                  </a:lnTo>
                  <a:cubicBezTo>
                    <a:pt x="488" y="2704"/>
                    <a:pt x="541" y="2712"/>
                    <a:pt x="594" y="2712"/>
                  </a:cubicBezTo>
                  <a:cubicBezTo>
                    <a:pt x="739" y="2712"/>
                    <a:pt x="879" y="2650"/>
                    <a:pt x="1001" y="2552"/>
                  </a:cubicBezTo>
                  <a:cubicBezTo>
                    <a:pt x="1401" y="2152"/>
                    <a:pt x="1635" y="1652"/>
                    <a:pt x="1668" y="1118"/>
                  </a:cubicBezTo>
                  <a:cubicBezTo>
                    <a:pt x="1742" y="434"/>
                    <a:pt x="1511" y="1"/>
                    <a:pt x="1160"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19" name="Google Shape;1019;p1"/>
            <p:cNvSpPr/>
            <p:nvPr/>
          </p:nvSpPr>
          <p:spPr>
            <a:xfrm>
              <a:off x="2516125" y="3069800"/>
              <a:ext cx="16725" cy="27400"/>
            </a:xfrm>
            <a:custGeom>
              <a:rect b="b" l="l" r="r" t="t"/>
              <a:pathLst>
                <a:path extrusionOk="0" h="1096" w="669">
                  <a:moveTo>
                    <a:pt x="453" y="0"/>
                  </a:moveTo>
                  <a:cubicBezTo>
                    <a:pt x="415" y="0"/>
                    <a:pt x="375" y="15"/>
                    <a:pt x="334" y="47"/>
                  </a:cubicBezTo>
                  <a:cubicBezTo>
                    <a:pt x="101" y="214"/>
                    <a:pt x="1" y="448"/>
                    <a:pt x="1" y="748"/>
                  </a:cubicBezTo>
                  <a:cubicBezTo>
                    <a:pt x="1" y="950"/>
                    <a:pt x="78" y="1095"/>
                    <a:pt x="202" y="1095"/>
                  </a:cubicBezTo>
                  <a:cubicBezTo>
                    <a:pt x="242" y="1095"/>
                    <a:pt x="286" y="1080"/>
                    <a:pt x="334" y="1048"/>
                  </a:cubicBezTo>
                  <a:cubicBezTo>
                    <a:pt x="535" y="881"/>
                    <a:pt x="668" y="615"/>
                    <a:pt x="668" y="348"/>
                  </a:cubicBezTo>
                  <a:cubicBezTo>
                    <a:pt x="668" y="145"/>
                    <a:pt x="572" y="0"/>
                    <a:pt x="453" y="0"/>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20" name="Google Shape;1020;p1"/>
            <p:cNvSpPr/>
            <p:nvPr/>
          </p:nvSpPr>
          <p:spPr>
            <a:xfrm>
              <a:off x="2535325" y="3075350"/>
              <a:ext cx="11700" cy="17950"/>
            </a:xfrm>
            <a:custGeom>
              <a:rect b="b" l="l" r="r" t="t"/>
              <a:pathLst>
                <a:path extrusionOk="0" h="718" w="468">
                  <a:moveTo>
                    <a:pt x="326" y="1"/>
                  </a:moveTo>
                  <a:cubicBezTo>
                    <a:pt x="298" y="1"/>
                    <a:pt x="267" y="9"/>
                    <a:pt x="234" y="26"/>
                  </a:cubicBezTo>
                  <a:cubicBezTo>
                    <a:pt x="100" y="126"/>
                    <a:pt x="0" y="292"/>
                    <a:pt x="0" y="493"/>
                  </a:cubicBezTo>
                  <a:cubicBezTo>
                    <a:pt x="0" y="643"/>
                    <a:pt x="56" y="718"/>
                    <a:pt x="141" y="718"/>
                  </a:cubicBezTo>
                  <a:cubicBezTo>
                    <a:pt x="169" y="718"/>
                    <a:pt x="200" y="709"/>
                    <a:pt x="234" y="693"/>
                  </a:cubicBezTo>
                  <a:cubicBezTo>
                    <a:pt x="367" y="593"/>
                    <a:pt x="467" y="426"/>
                    <a:pt x="467" y="226"/>
                  </a:cubicBezTo>
                  <a:cubicBezTo>
                    <a:pt x="467" y="76"/>
                    <a:pt x="411" y="1"/>
                    <a:pt x="326"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21" name="Google Shape;1021;p1"/>
            <p:cNvSpPr/>
            <p:nvPr/>
          </p:nvSpPr>
          <p:spPr>
            <a:xfrm>
              <a:off x="2514475" y="3097500"/>
              <a:ext cx="19200" cy="42725"/>
            </a:xfrm>
            <a:custGeom>
              <a:rect b="b" l="l" r="r" t="t"/>
              <a:pathLst>
                <a:path extrusionOk="0" h="1709" w="768">
                  <a:moveTo>
                    <a:pt x="605" y="1"/>
                  </a:moveTo>
                  <a:cubicBezTo>
                    <a:pt x="572" y="1"/>
                    <a:pt x="536" y="13"/>
                    <a:pt x="501" y="40"/>
                  </a:cubicBezTo>
                  <a:lnTo>
                    <a:pt x="267" y="174"/>
                  </a:lnTo>
                  <a:cubicBezTo>
                    <a:pt x="100" y="274"/>
                    <a:pt x="0" y="474"/>
                    <a:pt x="0" y="707"/>
                  </a:cubicBezTo>
                  <a:lnTo>
                    <a:pt x="0" y="1708"/>
                  </a:lnTo>
                  <a:lnTo>
                    <a:pt x="767" y="1274"/>
                  </a:lnTo>
                  <a:lnTo>
                    <a:pt x="767" y="240"/>
                  </a:lnTo>
                  <a:cubicBezTo>
                    <a:pt x="767" y="94"/>
                    <a:pt x="696" y="1"/>
                    <a:pt x="605"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22" name="Google Shape;1022;p1"/>
            <p:cNvSpPr/>
            <p:nvPr/>
          </p:nvSpPr>
          <p:spPr>
            <a:xfrm>
              <a:off x="2536975" y="3095325"/>
              <a:ext cx="10050" cy="32375"/>
            </a:xfrm>
            <a:custGeom>
              <a:rect b="b" l="l" r="r" t="t"/>
              <a:pathLst>
                <a:path extrusionOk="0" h="1295" w="402">
                  <a:moveTo>
                    <a:pt x="279" y="1"/>
                  </a:moveTo>
                  <a:cubicBezTo>
                    <a:pt x="255" y="1"/>
                    <a:pt x="228" y="9"/>
                    <a:pt x="201" y="27"/>
                  </a:cubicBezTo>
                  <a:lnTo>
                    <a:pt x="1" y="161"/>
                  </a:lnTo>
                  <a:lnTo>
                    <a:pt x="1" y="1295"/>
                  </a:lnTo>
                  <a:lnTo>
                    <a:pt x="401" y="1061"/>
                  </a:lnTo>
                  <a:lnTo>
                    <a:pt x="401" y="161"/>
                  </a:lnTo>
                  <a:cubicBezTo>
                    <a:pt x="401" y="63"/>
                    <a:pt x="347" y="1"/>
                    <a:pt x="279"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23" name="Google Shape;1023;p1"/>
            <p:cNvSpPr/>
            <p:nvPr/>
          </p:nvSpPr>
          <p:spPr>
            <a:xfrm>
              <a:off x="2501125" y="3094650"/>
              <a:ext cx="11700" cy="18575"/>
            </a:xfrm>
            <a:custGeom>
              <a:rect b="b" l="l" r="r" t="t"/>
              <a:pathLst>
                <a:path extrusionOk="0" h="743" w="468">
                  <a:moveTo>
                    <a:pt x="313" y="0"/>
                  </a:moveTo>
                  <a:cubicBezTo>
                    <a:pt x="288" y="0"/>
                    <a:pt x="262" y="7"/>
                    <a:pt x="234" y="21"/>
                  </a:cubicBezTo>
                  <a:cubicBezTo>
                    <a:pt x="101" y="154"/>
                    <a:pt x="0" y="321"/>
                    <a:pt x="34" y="521"/>
                  </a:cubicBezTo>
                  <a:cubicBezTo>
                    <a:pt x="34" y="652"/>
                    <a:pt x="96" y="742"/>
                    <a:pt x="171" y="742"/>
                  </a:cubicBezTo>
                  <a:cubicBezTo>
                    <a:pt x="191" y="742"/>
                    <a:pt x="213" y="736"/>
                    <a:pt x="234" y="721"/>
                  </a:cubicBezTo>
                  <a:cubicBezTo>
                    <a:pt x="367" y="588"/>
                    <a:pt x="467" y="421"/>
                    <a:pt x="467" y="254"/>
                  </a:cubicBezTo>
                  <a:cubicBezTo>
                    <a:pt x="467" y="96"/>
                    <a:pt x="405" y="0"/>
                    <a:pt x="313" y="0"/>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24" name="Google Shape;1024;p1"/>
            <p:cNvSpPr/>
            <p:nvPr/>
          </p:nvSpPr>
          <p:spPr>
            <a:xfrm>
              <a:off x="2501125" y="3113500"/>
              <a:ext cx="10875" cy="34225"/>
            </a:xfrm>
            <a:custGeom>
              <a:rect b="b" l="l" r="r" t="t"/>
              <a:pathLst>
                <a:path extrusionOk="0" h="1369" w="435">
                  <a:moveTo>
                    <a:pt x="434" y="1"/>
                  </a:moveTo>
                  <a:lnTo>
                    <a:pt x="201" y="134"/>
                  </a:lnTo>
                  <a:cubicBezTo>
                    <a:pt x="67" y="201"/>
                    <a:pt x="0" y="334"/>
                    <a:pt x="0" y="501"/>
                  </a:cubicBezTo>
                  <a:lnTo>
                    <a:pt x="0" y="1368"/>
                  </a:lnTo>
                  <a:lnTo>
                    <a:pt x="434" y="1135"/>
                  </a:lnTo>
                  <a:lnTo>
                    <a:pt x="434" y="1"/>
                  </a:ln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25" name="Google Shape;1025;p1"/>
            <p:cNvSpPr/>
            <p:nvPr/>
          </p:nvSpPr>
          <p:spPr>
            <a:xfrm>
              <a:off x="2586175" y="2488250"/>
              <a:ext cx="254375" cy="161425"/>
            </a:xfrm>
            <a:custGeom>
              <a:rect b="b" l="l" r="r" t="t"/>
              <a:pathLst>
                <a:path extrusionOk="0" h="6457" w="10175">
                  <a:moveTo>
                    <a:pt x="9925" y="1"/>
                  </a:moveTo>
                  <a:cubicBezTo>
                    <a:pt x="9861" y="1"/>
                    <a:pt x="9787" y="20"/>
                    <a:pt x="9708" y="59"/>
                  </a:cubicBezTo>
                  <a:lnTo>
                    <a:pt x="468" y="5430"/>
                  </a:lnTo>
                  <a:cubicBezTo>
                    <a:pt x="201" y="5597"/>
                    <a:pt x="34" y="5864"/>
                    <a:pt x="1" y="6164"/>
                  </a:cubicBezTo>
                  <a:cubicBezTo>
                    <a:pt x="1" y="6351"/>
                    <a:pt x="99" y="6456"/>
                    <a:pt x="250" y="6456"/>
                  </a:cubicBezTo>
                  <a:cubicBezTo>
                    <a:pt x="315" y="6456"/>
                    <a:pt x="388" y="6437"/>
                    <a:pt x="468" y="6397"/>
                  </a:cubicBezTo>
                  <a:lnTo>
                    <a:pt x="9708" y="1027"/>
                  </a:lnTo>
                  <a:cubicBezTo>
                    <a:pt x="9975" y="860"/>
                    <a:pt x="10141" y="593"/>
                    <a:pt x="10175" y="293"/>
                  </a:cubicBezTo>
                  <a:cubicBezTo>
                    <a:pt x="10175" y="106"/>
                    <a:pt x="10076" y="1"/>
                    <a:pt x="9925" y="1"/>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26" name="Google Shape;1026;p1"/>
            <p:cNvSpPr/>
            <p:nvPr/>
          </p:nvSpPr>
          <p:spPr>
            <a:xfrm>
              <a:off x="2586175" y="2597500"/>
              <a:ext cx="254375" cy="161400"/>
            </a:xfrm>
            <a:custGeom>
              <a:rect b="b" l="l" r="r" t="t"/>
              <a:pathLst>
                <a:path extrusionOk="0" h="6456" w="10175">
                  <a:moveTo>
                    <a:pt x="9925" y="0"/>
                  </a:moveTo>
                  <a:cubicBezTo>
                    <a:pt x="9861" y="0"/>
                    <a:pt x="9787" y="19"/>
                    <a:pt x="9708" y="59"/>
                  </a:cubicBezTo>
                  <a:lnTo>
                    <a:pt x="468" y="5396"/>
                  </a:lnTo>
                  <a:cubicBezTo>
                    <a:pt x="201" y="5563"/>
                    <a:pt x="34" y="5863"/>
                    <a:pt x="1" y="6164"/>
                  </a:cubicBezTo>
                  <a:cubicBezTo>
                    <a:pt x="1" y="6351"/>
                    <a:pt x="99" y="6456"/>
                    <a:pt x="250" y="6456"/>
                  </a:cubicBezTo>
                  <a:cubicBezTo>
                    <a:pt x="315" y="6456"/>
                    <a:pt x="388" y="6437"/>
                    <a:pt x="468" y="6397"/>
                  </a:cubicBezTo>
                  <a:lnTo>
                    <a:pt x="9708" y="1060"/>
                  </a:lnTo>
                  <a:cubicBezTo>
                    <a:pt x="9975" y="893"/>
                    <a:pt x="10141" y="593"/>
                    <a:pt x="10175" y="293"/>
                  </a:cubicBezTo>
                  <a:cubicBezTo>
                    <a:pt x="10175" y="106"/>
                    <a:pt x="10076" y="0"/>
                    <a:pt x="9925"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27" name="Google Shape;1027;p1"/>
            <p:cNvSpPr/>
            <p:nvPr/>
          </p:nvSpPr>
          <p:spPr>
            <a:xfrm>
              <a:off x="2586175" y="2707000"/>
              <a:ext cx="254375" cy="160900"/>
            </a:xfrm>
            <a:custGeom>
              <a:rect b="b" l="l" r="r" t="t"/>
              <a:pathLst>
                <a:path extrusionOk="0" h="6436" w="10175">
                  <a:moveTo>
                    <a:pt x="9947" y="1"/>
                  </a:moveTo>
                  <a:cubicBezTo>
                    <a:pt x="9878" y="1"/>
                    <a:pt x="9797" y="27"/>
                    <a:pt x="9708" y="82"/>
                  </a:cubicBezTo>
                  <a:lnTo>
                    <a:pt x="468" y="5386"/>
                  </a:lnTo>
                  <a:cubicBezTo>
                    <a:pt x="201" y="5553"/>
                    <a:pt x="34" y="5820"/>
                    <a:pt x="1" y="6153"/>
                  </a:cubicBezTo>
                  <a:cubicBezTo>
                    <a:pt x="1" y="6331"/>
                    <a:pt x="90" y="6435"/>
                    <a:pt x="228" y="6435"/>
                  </a:cubicBezTo>
                  <a:cubicBezTo>
                    <a:pt x="297" y="6435"/>
                    <a:pt x="379" y="6409"/>
                    <a:pt x="468" y="6354"/>
                  </a:cubicBezTo>
                  <a:lnTo>
                    <a:pt x="9708" y="1050"/>
                  </a:lnTo>
                  <a:cubicBezTo>
                    <a:pt x="9975" y="883"/>
                    <a:pt x="10141" y="583"/>
                    <a:pt x="10175" y="283"/>
                  </a:cubicBezTo>
                  <a:cubicBezTo>
                    <a:pt x="10175" y="105"/>
                    <a:pt x="10086" y="1"/>
                    <a:pt x="9947" y="1"/>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28" name="Google Shape;1028;p1"/>
            <p:cNvSpPr/>
            <p:nvPr/>
          </p:nvSpPr>
          <p:spPr>
            <a:xfrm>
              <a:off x="2586175" y="2815425"/>
              <a:ext cx="254375" cy="161150"/>
            </a:xfrm>
            <a:custGeom>
              <a:rect b="b" l="l" r="r" t="t"/>
              <a:pathLst>
                <a:path extrusionOk="0" h="6446" w="10175">
                  <a:moveTo>
                    <a:pt x="9947" y="0"/>
                  </a:moveTo>
                  <a:cubicBezTo>
                    <a:pt x="9878" y="0"/>
                    <a:pt x="9797" y="26"/>
                    <a:pt x="9708" y="82"/>
                  </a:cubicBezTo>
                  <a:lnTo>
                    <a:pt x="468" y="5419"/>
                  </a:lnTo>
                  <a:cubicBezTo>
                    <a:pt x="201" y="5586"/>
                    <a:pt x="34" y="5853"/>
                    <a:pt x="1" y="6153"/>
                  </a:cubicBezTo>
                  <a:cubicBezTo>
                    <a:pt x="1" y="6340"/>
                    <a:pt x="99" y="6445"/>
                    <a:pt x="250" y="6445"/>
                  </a:cubicBezTo>
                  <a:cubicBezTo>
                    <a:pt x="315" y="6445"/>
                    <a:pt x="388" y="6426"/>
                    <a:pt x="468" y="6386"/>
                  </a:cubicBezTo>
                  <a:lnTo>
                    <a:pt x="9708" y="1049"/>
                  </a:lnTo>
                  <a:cubicBezTo>
                    <a:pt x="9975" y="882"/>
                    <a:pt x="10141" y="616"/>
                    <a:pt x="10175" y="282"/>
                  </a:cubicBezTo>
                  <a:cubicBezTo>
                    <a:pt x="10175" y="104"/>
                    <a:pt x="10086" y="0"/>
                    <a:pt x="9947"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29" name="Google Shape;1029;p1"/>
            <p:cNvSpPr/>
            <p:nvPr/>
          </p:nvSpPr>
          <p:spPr>
            <a:xfrm>
              <a:off x="2586175" y="2924400"/>
              <a:ext cx="254375" cy="161425"/>
            </a:xfrm>
            <a:custGeom>
              <a:rect b="b" l="l" r="r" t="t"/>
              <a:pathLst>
                <a:path extrusionOk="0" h="6457" w="10175">
                  <a:moveTo>
                    <a:pt x="9925" y="0"/>
                  </a:moveTo>
                  <a:cubicBezTo>
                    <a:pt x="9861" y="0"/>
                    <a:pt x="9787" y="19"/>
                    <a:pt x="9708" y="59"/>
                  </a:cubicBezTo>
                  <a:lnTo>
                    <a:pt x="468" y="5396"/>
                  </a:lnTo>
                  <a:cubicBezTo>
                    <a:pt x="201" y="5563"/>
                    <a:pt x="34" y="5830"/>
                    <a:pt x="1" y="6164"/>
                  </a:cubicBezTo>
                  <a:cubicBezTo>
                    <a:pt x="1" y="6351"/>
                    <a:pt x="99" y="6456"/>
                    <a:pt x="250" y="6456"/>
                  </a:cubicBezTo>
                  <a:cubicBezTo>
                    <a:pt x="315" y="6456"/>
                    <a:pt x="388" y="6437"/>
                    <a:pt x="468" y="6397"/>
                  </a:cubicBezTo>
                  <a:lnTo>
                    <a:pt x="9708" y="1060"/>
                  </a:lnTo>
                  <a:cubicBezTo>
                    <a:pt x="9975" y="893"/>
                    <a:pt x="10141" y="593"/>
                    <a:pt x="10175" y="293"/>
                  </a:cubicBezTo>
                  <a:cubicBezTo>
                    <a:pt x="10175" y="106"/>
                    <a:pt x="10076" y="0"/>
                    <a:pt x="9925"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30" name="Google Shape;1030;p1"/>
            <p:cNvSpPr/>
            <p:nvPr/>
          </p:nvSpPr>
          <p:spPr>
            <a:xfrm>
              <a:off x="2628725" y="3013250"/>
              <a:ext cx="254375" cy="161525"/>
            </a:xfrm>
            <a:custGeom>
              <a:rect b="b" l="l" r="r" t="t"/>
              <a:pathLst>
                <a:path extrusionOk="0" h="6461" w="10175">
                  <a:moveTo>
                    <a:pt x="9928" y="1"/>
                  </a:moveTo>
                  <a:cubicBezTo>
                    <a:pt x="9863" y="1"/>
                    <a:pt x="9788" y="24"/>
                    <a:pt x="9707" y="75"/>
                  </a:cubicBezTo>
                  <a:lnTo>
                    <a:pt x="434" y="5412"/>
                  </a:lnTo>
                  <a:cubicBezTo>
                    <a:pt x="200" y="5578"/>
                    <a:pt x="33" y="5845"/>
                    <a:pt x="0" y="6179"/>
                  </a:cubicBezTo>
                  <a:cubicBezTo>
                    <a:pt x="0" y="6357"/>
                    <a:pt x="89" y="6461"/>
                    <a:pt x="218" y="6461"/>
                  </a:cubicBezTo>
                  <a:cubicBezTo>
                    <a:pt x="282" y="6461"/>
                    <a:pt x="356" y="6435"/>
                    <a:pt x="434" y="6379"/>
                  </a:cubicBezTo>
                  <a:lnTo>
                    <a:pt x="9707" y="1042"/>
                  </a:lnTo>
                  <a:cubicBezTo>
                    <a:pt x="9974" y="875"/>
                    <a:pt x="10141" y="608"/>
                    <a:pt x="10174" y="308"/>
                  </a:cubicBezTo>
                  <a:cubicBezTo>
                    <a:pt x="10174" y="122"/>
                    <a:pt x="10077" y="1"/>
                    <a:pt x="9928"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31" name="Google Shape;1031;p1"/>
            <p:cNvSpPr/>
            <p:nvPr/>
          </p:nvSpPr>
          <p:spPr>
            <a:xfrm>
              <a:off x="2628725" y="3087025"/>
              <a:ext cx="254375" cy="161400"/>
            </a:xfrm>
            <a:custGeom>
              <a:rect b="b" l="l" r="r" t="t"/>
              <a:pathLst>
                <a:path extrusionOk="0" h="6456" w="10175">
                  <a:moveTo>
                    <a:pt x="9925" y="0"/>
                  </a:moveTo>
                  <a:cubicBezTo>
                    <a:pt x="9860" y="0"/>
                    <a:pt x="9787" y="19"/>
                    <a:pt x="9707" y="59"/>
                  </a:cubicBezTo>
                  <a:lnTo>
                    <a:pt x="434" y="5396"/>
                  </a:lnTo>
                  <a:cubicBezTo>
                    <a:pt x="200" y="5563"/>
                    <a:pt x="33" y="5863"/>
                    <a:pt x="0" y="6163"/>
                  </a:cubicBezTo>
                  <a:cubicBezTo>
                    <a:pt x="0" y="6351"/>
                    <a:pt x="99" y="6456"/>
                    <a:pt x="238" y="6456"/>
                  </a:cubicBezTo>
                  <a:cubicBezTo>
                    <a:pt x="297" y="6456"/>
                    <a:pt x="364" y="6437"/>
                    <a:pt x="434" y="6397"/>
                  </a:cubicBezTo>
                  <a:lnTo>
                    <a:pt x="9707" y="1026"/>
                  </a:lnTo>
                  <a:cubicBezTo>
                    <a:pt x="9974" y="893"/>
                    <a:pt x="10141" y="593"/>
                    <a:pt x="10174" y="292"/>
                  </a:cubicBezTo>
                  <a:cubicBezTo>
                    <a:pt x="10174" y="105"/>
                    <a:pt x="10076" y="0"/>
                    <a:pt x="9925"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32" name="Google Shape;1032;p1"/>
            <p:cNvSpPr/>
            <p:nvPr/>
          </p:nvSpPr>
          <p:spPr>
            <a:xfrm>
              <a:off x="2628725" y="3160400"/>
              <a:ext cx="254375" cy="161425"/>
            </a:xfrm>
            <a:custGeom>
              <a:rect b="b" l="l" r="r" t="t"/>
              <a:pathLst>
                <a:path extrusionOk="0" h="6457" w="10175">
                  <a:moveTo>
                    <a:pt x="9925" y="1"/>
                  </a:moveTo>
                  <a:cubicBezTo>
                    <a:pt x="9860" y="1"/>
                    <a:pt x="9787" y="20"/>
                    <a:pt x="9707" y="59"/>
                  </a:cubicBezTo>
                  <a:lnTo>
                    <a:pt x="434" y="5430"/>
                  </a:lnTo>
                  <a:cubicBezTo>
                    <a:pt x="200" y="5597"/>
                    <a:pt x="33" y="5864"/>
                    <a:pt x="0" y="6164"/>
                  </a:cubicBezTo>
                  <a:cubicBezTo>
                    <a:pt x="0" y="6351"/>
                    <a:pt x="99" y="6456"/>
                    <a:pt x="238" y="6456"/>
                  </a:cubicBezTo>
                  <a:cubicBezTo>
                    <a:pt x="297" y="6456"/>
                    <a:pt x="364" y="6437"/>
                    <a:pt x="434" y="6397"/>
                  </a:cubicBezTo>
                  <a:lnTo>
                    <a:pt x="9707" y="1060"/>
                  </a:lnTo>
                  <a:cubicBezTo>
                    <a:pt x="9974" y="893"/>
                    <a:pt x="10141" y="593"/>
                    <a:pt x="10174" y="293"/>
                  </a:cubicBezTo>
                  <a:cubicBezTo>
                    <a:pt x="10174" y="106"/>
                    <a:pt x="10076" y="1"/>
                    <a:pt x="9925" y="1"/>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33" name="Google Shape;1033;p1"/>
            <p:cNvSpPr/>
            <p:nvPr/>
          </p:nvSpPr>
          <p:spPr>
            <a:xfrm>
              <a:off x="2673750" y="3207375"/>
              <a:ext cx="254375" cy="161150"/>
            </a:xfrm>
            <a:custGeom>
              <a:rect b="b" l="l" r="r" t="t"/>
              <a:pathLst>
                <a:path extrusionOk="0" h="6446" w="10175">
                  <a:moveTo>
                    <a:pt x="9947" y="0"/>
                  </a:moveTo>
                  <a:cubicBezTo>
                    <a:pt x="9878" y="0"/>
                    <a:pt x="9796" y="26"/>
                    <a:pt x="9707" y="82"/>
                  </a:cubicBezTo>
                  <a:lnTo>
                    <a:pt x="434" y="5419"/>
                  </a:lnTo>
                  <a:cubicBezTo>
                    <a:pt x="201" y="5586"/>
                    <a:pt x="34" y="5853"/>
                    <a:pt x="0" y="6153"/>
                  </a:cubicBezTo>
                  <a:cubicBezTo>
                    <a:pt x="0" y="6340"/>
                    <a:pt x="99" y="6445"/>
                    <a:pt x="238" y="6445"/>
                  </a:cubicBezTo>
                  <a:cubicBezTo>
                    <a:pt x="298" y="6445"/>
                    <a:pt x="364" y="6426"/>
                    <a:pt x="434" y="6386"/>
                  </a:cubicBezTo>
                  <a:lnTo>
                    <a:pt x="9707" y="1049"/>
                  </a:lnTo>
                  <a:cubicBezTo>
                    <a:pt x="9974" y="882"/>
                    <a:pt x="10141" y="582"/>
                    <a:pt x="10174" y="282"/>
                  </a:cubicBezTo>
                  <a:cubicBezTo>
                    <a:pt x="10174" y="104"/>
                    <a:pt x="10085" y="0"/>
                    <a:pt x="9947"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34" name="Google Shape;1034;p1"/>
            <p:cNvSpPr/>
            <p:nvPr/>
          </p:nvSpPr>
          <p:spPr>
            <a:xfrm>
              <a:off x="2628725" y="3357625"/>
              <a:ext cx="21700" cy="49525"/>
            </a:xfrm>
            <a:custGeom>
              <a:rect b="b" l="l" r="r" t="t"/>
              <a:pathLst>
                <a:path extrusionOk="0" h="1981" w="868">
                  <a:moveTo>
                    <a:pt x="49" y="1"/>
                  </a:moveTo>
                  <a:cubicBezTo>
                    <a:pt x="23" y="1"/>
                    <a:pt x="0" y="60"/>
                    <a:pt x="0" y="143"/>
                  </a:cubicBezTo>
                  <a:lnTo>
                    <a:pt x="0" y="1911"/>
                  </a:lnTo>
                  <a:cubicBezTo>
                    <a:pt x="0" y="1952"/>
                    <a:pt x="26" y="1980"/>
                    <a:pt x="45" y="1980"/>
                  </a:cubicBezTo>
                  <a:cubicBezTo>
                    <a:pt x="57" y="1980"/>
                    <a:pt x="67" y="1970"/>
                    <a:pt x="67" y="1944"/>
                  </a:cubicBezTo>
                  <a:lnTo>
                    <a:pt x="834" y="610"/>
                  </a:lnTo>
                  <a:cubicBezTo>
                    <a:pt x="867" y="543"/>
                    <a:pt x="867" y="476"/>
                    <a:pt x="834" y="476"/>
                  </a:cubicBezTo>
                  <a:lnTo>
                    <a:pt x="67" y="9"/>
                  </a:lnTo>
                  <a:cubicBezTo>
                    <a:pt x="61" y="3"/>
                    <a:pt x="55" y="1"/>
                    <a:pt x="49"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35" name="Google Shape;1035;p1"/>
            <p:cNvSpPr/>
            <p:nvPr/>
          </p:nvSpPr>
          <p:spPr>
            <a:xfrm>
              <a:off x="2673750" y="3280475"/>
              <a:ext cx="254375" cy="161425"/>
            </a:xfrm>
            <a:custGeom>
              <a:rect b="b" l="l" r="r" t="t"/>
              <a:pathLst>
                <a:path extrusionOk="0" h="6457" w="10175">
                  <a:moveTo>
                    <a:pt x="9925" y="1"/>
                  </a:moveTo>
                  <a:cubicBezTo>
                    <a:pt x="9861" y="1"/>
                    <a:pt x="9787" y="20"/>
                    <a:pt x="9707" y="60"/>
                  </a:cubicBezTo>
                  <a:lnTo>
                    <a:pt x="434" y="5430"/>
                  </a:lnTo>
                  <a:cubicBezTo>
                    <a:pt x="201" y="5597"/>
                    <a:pt x="34" y="5864"/>
                    <a:pt x="0" y="6164"/>
                  </a:cubicBezTo>
                  <a:cubicBezTo>
                    <a:pt x="0" y="6351"/>
                    <a:pt x="99" y="6457"/>
                    <a:pt x="238" y="6457"/>
                  </a:cubicBezTo>
                  <a:cubicBezTo>
                    <a:pt x="298" y="6457"/>
                    <a:pt x="364" y="6438"/>
                    <a:pt x="434" y="6398"/>
                  </a:cubicBezTo>
                  <a:lnTo>
                    <a:pt x="9707" y="1027"/>
                  </a:lnTo>
                  <a:cubicBezTo>
                    <a:pt x="9974" y="860"/>
                    <a:pt x="10141" y="594"/>
                    <a:pt x="10174" y="293"/>
                  </a:cubicBezTo>
                  <a:cubicBezTo>
                    <a:pt x="10174" y="106"/>
                    <a:pt x="10076" y="1"/>
                    <a:pt x="9925" y="1"/>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36" name="Google Shape;1036;p1"/>
            <p:cNvSpPr/>
            <p:nvPr/>
          </p:nvSpPr>
          <p:spPr>
            <a:xfrm>
              <a:off x="2628725" y="3431075"/>
              <a:ext cx="21700" cy="49450"/>
            </a:xfrm>
            <a:custGeom>
              <a:rect b="b" l="l" r="r" t="t"/>
              <a:pathLst>
                <a:path extrusionOk="0" h="1978" w="868">
                  <a:moveTo>
                    <a:pt x="53" y="0"/>
                  </a:moveTo>
                  <a:cubicBezTo>
                    <a:pt x="25" y="0"/>
                    <a:pt x="0" y="83"/>
                    <a:pt x="0" y="140"/>
                  </a:cubicBezTo>
                  <a:lnTo>
                    <a:pt x="0" y="1908"/>
                  </a:lnTo>
                  <a:cubicBezTo>
                    <a:pt x="0" y="1949"/>
                    <a:pt x="26" y="1978"/>
                    <a:pt x="45" y="1978"/>
                  </a:cubicBezTo>
                  <a:cubicBezTo>
                    <a:pt x="57" y="1978"/>
                    <a:pt x="67" y="1967"/>
                    <a:pt x="67" y="1941"/>
                  </a:cubicBezTo>
                  <a:lnTo>
                    <a:pt x="834" y="607"/>
                  </a:lnTo>
                  <a:cubicBezTo>
                    <a:pt x="867" y="540"/>
                    <a:pt x="867" y="474"/>
                    <a:pt x="834" y="474"/>
                  </a:cubicBezTo>
                  <a:lnTo>
                    <a:pt x="67" y="7"/>
                  </a:lnTo>
                  <a:cubicBezTo>
                    <a:pt x="62" y="2"/>
                    <a:pt x="58" y="0"/>
                    <a:pt x="53" y="0"/>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37" name="Google Shape;1037;p1"/>
            <p:cNvSpPr/>
            <p:nvPr/>
          </p:nvSpPr>
          <p:spPr>
            <a:xfrm>
              <a:off x="2673750" y="3353875"/>
              <a:ext cx="254375" cy="161400"/>
            </a:xfrm>
            <a:custGeom>
              <a:rect b="b" l="l" r="r" t="t"/>
              <a:pathLst>
                <a:path extrusionOk="0" h="6456" w="10175">
                  <a:moveTo>
                    <a:pt x="9925" y="0"/>
                  </a:moveTo>
                  <a:cubicBezTo>
                    <a:pt x="9861" y="0"/>
                    <a:pt x="9787" y="19"/>
                    <a:pt x="9707" y="59"/>
                  </a:cubicBezTo>
                  <a:lnTo>
                    <a:pt x="434" y="5430"/>
                  </a:lnTo>
                  <a:cubicBezTo>
                    <a:pt x="201" y="5597"/>
                    <a:pt x="34" y="5863"/>
                    <a:pt x="0" y="6164"/>
                  </a:cubicBezTo>
                  <a:cubicBezTo>
                    <a:pt x="0" y="6351"/>
                    <a:pt x="99" y="6456"/>
                    <a:pt x="238" y="6456"/>
                  </a:cubicBezTo>
                  <a:cubicBezTo>
                    <a:pt x="298" y="6456"/>
                    <a:pt x="364" y="6437"/>
                    <a:pt x="434" y="6397"/>
                  </a:cubicBezTo>
                  <a:lnTo>
                    <a:pt x="9707" y="1060"/>
                  </a:lnTo>
                  <a:cubicBezTo>
                    <a:pt x="9974" y="893"/>
                    <a:pt x="10141" y="593"/>
                    <a:pt x="10174" y="293"/>
                  </a:cubicBezTo>
                  <a:cubicBezTo>
                    <a:pt x="10174" y="106"/>
                    <a:pt x="10076" y="0"/>
                    <a:pt x="9925"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38" name="Google Shape;1038;p1"/>
            <p:cNvSpPr/>
            <p:nvPr/>
          </p:nvSpPr>
          <p:spPr>
            <a:xfrm>
              <a:off x="2628725" y="3504625"/>
              <a:ext cx="21700" cy="49300"/>
            </a:xfrm>
            <a:custGeom>
              <a:rect b="b" l="l" r="r" t="t"/>
              <a:pathLst>
                <a:path extrusionOk="0" h="1972" w="868">
                  <a:moveTo>
                    <a:pt x="67" y="0"/>
                  </a:moveTo>
                  <a:cubicBezTo>
                    <a:pt x="33" y="0"/>
                    <a:pt x="0" y="67"/>
                    <a:pt x="0" y="134"/>
                  </a:cubicBezTo>
                  <a:lnTo>
                    <a:pt x="0" y="1902"/>
                  </a:lnTo>
                  <a:cubicBezTo>
                    <a:pt x="0" y="1943"/>
                    <a:pt x="26" y="1971"/>
                    <a:pt x="45" y="1971"/>
                  </a:cubicBezTo>
                  <a:cubicBezTo>
                    <a:pt x="57" y="1971"/>
                    <a:pt x="67" y="1960"/>
                    <a:pt x="67" y="1935"/>
                  </a:cubicBezTo>
                  <a:lnTo>
                    <a:pt x="834" y="601"/>
                  </a:lnTo>
                  <a:cubicBezTo>
                    <a:pt x="867" y="567"/>
                    <a:pt x="867" y="501"/>
                    <a:pt x="834" y="467"/>
                  </a:cubicBezTo>
                  <a:lnTo>
                    <a:pt x="67" y="0"/>
                  </a:ln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39" name="Google Shape;1039;p1"/>
            <p:cNvSpPr/>
            <p:nvPr/>
          </p:nvSpPr>
          <p:spPr>
            <a:xfrm>
              <a:off x="2673750" y="3427250"/>
              <a:ext cx="254375" cy="161425"/>
            </a:xfrm>
            <a:custGeom>
              <a:rect b="b" l="l" r="r" t="t"/>
              <a:pathLst>
                <a:path extrusionOk="0" h="6457" w="10175">
                  <a:moveTo>
                    <a:pt x="9925" y="1"/>
                  </a:moveTo>
                  <a:cubicBezTo>
                    <a:pt x="9861" y="1"/>
                    <a:pt x="9787" y="20"/>
                    <a:pt x="9707" y="60"/>
                  </a:cubicBezTo>
                  <a:lnTo>
                    <a:pt x="434" y="5430"/>
                  </a:lnTo>
                  <a:cubicBezTo>
                    <a:pt x="201" y="5597"/>
                    <a:pt x="34" y="5864"/>
                    <a:pt x="0" y="6164"/>
                  </a:cubicBezTo>
                  <a:cubicBezTo>
                    <a:pt x="0" y="6351"/>
                    <a:pt x="99" y="6456"/>
                    <a:pt x="238" y="6456"/>
                  </a:cubicBezTo>
                  <a:cubicBezTo>
                    <a:pt x="298" y="6456"/>
                    <a:pt x="364" y="6437"/>
                    <a:pt x="434" y="6398"/>
                  </a:cubicBezTo>
                  <a:lnTo>
                    <a:pt x="9707" y="1060"/>
                  </a:lnTo>
                  <a:cubicBezTo>
                    <a:pt x="9974" y="894"/>
                    <a:pt x="10141" y="593"/>
                    <a:pt x="10174" y="293"/>
                  </a:cubicBezTo>
                  <a:cubicBezTo>
                    <a:pt x="10174" y="106"/>
                    <a:pt x="10076" y="1"/>
                    <a:pt x="9925" y="1"/>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0" name="Google Shape;1040;p1"/>
            <p:cNvSpPr/>
            <p:nvPr/>
          </p:nvSpPr>
          <p:spPr>
            <a:xfrm>
              <a:off x="2628725" y="3577775"/>
              <a:ext cx="21700" cy="49575"/>
            </a:xfrm>
            <a:custGeom>
              <a:rect b="b" l="l" r="r" t="t"/>
              <a:pathLst>
                <a:path extrusionOk="0" h="1983" w="868">
                  <a:moveTo>
                    <a:pt x="49" y="1"/>
                  </a:moveTo>
                  <a:cubicBezTo>
                    <a:pt x="22" y="1"/>
                    <a:pt x="0" y="55"/>
                    <a:pt x="0" y="110"/>
                  </a:cubicBezTo>
                  <a:lnTo>
                    <a:pt x="0" y="1944"/>
                  </a:lnTo>
                  <a:cubicBezTo>
                    <a:pt x="0" y="1964"/>
                    <a:pt x="22" y="1983"/>
                    <a:pt x="41" y="1983"/>
                  </a:cubicBezTo>
                  <a:cubicBezTo>
                    <a:pt x="55" y="1983"/>
                    <a:pt x="67" y="1973"/>
                    <a:pt x="67" y="1944"/>
                  </a:cubicBezTo>
                  <a:lnTo>
                    <a:pt x="834" y="610"/>
                  </a:lnTo>
                  <a:cubicBezTo>
                    <a:pt x="867" y="543"/>
                    <a:pt x="867" y="477"/>
                    <a:pt x="834" y="477"/>
                  </a:cubicBezTo>
                  <a:lnTo>
                    <a:pt x="67" y="10"/>
                  </a:lnTo>
                  <a:cubicBezTo>
                    <a:pt x="61" y="4"/>
                    <a:pt x="55" y="1"/>
                    <a:pt x="49"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1" name="Google Shape;1041;p1"/>
            <p:cNvSpPr/>
            <p:nvPr/>
          </p:nvSpPr>
          <p:spPr>
            <a:xfrm>
              <a:off x="2673750" y="3501475"/>
              <a:ext cx="254375" cy="161150"/>
            </a:xfrm>
            <a:custGeom>
              <a:rect b="b" l="l" r="r" t="t"/>
              <a:pathLst>
                <a:path extrusionOk="0" h="6446" w="10175">
                  <a:moveTo>
                    <a:pt x="9925" y="1"/>
                  </a:moveTo>
                  <a:cubicBezTo>
                    <a:pt x="9861" y="1"/>
                    <a:pt x="9787" y="20"/>
                    <a:pt x="9707" y="59"/>
                  </a:cubicBezTo>
                  <a:lnTo>
                    <a:pt x="434" y="5397"/>
                  </a:lnTo>
                  <a:cubicBezTo>
                    <a:pt x="201" y="5563"/>
                    <a:pt x="34" y="5830"/>
                    <a:pt x="0" y="6164"/>
                  </a:cubicBezTo>
                  <a:cubicBezTo>
                    <a:pt x="0" y="6342"/>
                    <a:pt x="89" y="6446"/>
                    <a:pt x="218" y="6446"/>
                  </a:cubicBezTo>
                  <a:cubicBezTo>
                    <a:pt x="282" y="6446"/>
                    <a:pt x="356" y="6420"/>
                    <a:pt x="434" y="6364"/>
                  </a:cubicBezTo>
                  <a:lnTo>
                    <a:pt x="9707" y="1027"/>
                  </a:lnTo>
                  <a:cubicBezTo>
                    <a:pt x="9974" y="860"/>
                    <a:pt x="10141" y="593"/>
                    <a:pt x="10174" y="293"/>
                  </a:cubicBezTo>
                  <a:cubicBezTo>
                    <a:pt x="10174" y="106"/>
                    <a:pt x="10076" y="1"/>
                    <a:pt x="9925" y="1"/>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2" name="Google Shape;1042;p1"/>
            <p:cNvSpPr/>
            <p:nvPr/>
          </p:nvSpPr>
          <p:spPr>
            <a:xfrm>
              <a:off x="2628725" y="3650550"/>
              <a:ext cx="21700" cy="49650"/>
            </a:xfrm>
            <a:custGeom>
              <a:rect b="b" l="l" r="r" t="t"/>
              <a:pathLst>
                <a:path extrusionOk="0" h="1986" w="868">
                  <a:moveTo>
                    <a:pt x="67" y="1"/>
                  </a:moveTo>
                  <a:cubicBezTo>
                    <a:pt x="33" y="1"/>
                    <a:pt x="0" y="67"/>
                    <a:pt x="0" y="134"/>
                  </a:cubicBezTo>
                  <a:lnTo>
                    <a:pt x="0" y="1935"/>
                  </a:lnTo>
                  <a:cubicBezTo>
                    <a:pt x="0" y="1969"/>
                    <a:pt x="17" y="1985"/>
                    <a:pt x="33" y="1985"/>
                  </a:cubicBezTo>
                  <a:cubicBezTo>
                    <a:pt x="50" y="1985"/>
                    <a:pt x="67" y="1969"/>
                    <a:pt x="67" y="1935"/>
                  </a:cubicBezTo>
                  <a:lnTo>
                    <a:pt x="834" y="601"/>
                  </a:lnTo>
                  <a:cubicBezTo>
                    <a:pt x="867" y="568"/>
                    <a:pt x="867" y="501"/>
                    <a:pt x="834" y="468"/>
                  </a:cubicBezTo>
                  <a:lnTo>
                    <a:pt x="67" y="1"/>
                  </a:ln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3" name="Google Shape;1043;p1"/>
            <p:cNvSpPr/>
            <p:nvPr/>
          </p:nvSpPr>
          <p:spPr>
            <a:xfrm>
              <a:off x="2673750" y="3574025"/>
              <a:ext cx="254375" cy="161425"/>
            </a:xfrm>
            <a:custGeom>
              <a:rect b="b" l="l" r="r" t="t"/>
              <a:pathLst>
                <a:path extrusionOk="0" h="6457" w="10175">
                  <a:moveTo>
                    <a:pt x="9925" y="1"/>
                  </a:moveTo>
                  <a:cubicBezTo>
                    <a:pt x="9861" y="1"/>
                    <a:pt x="9787" y="20"/>
                    <a:pt x="9707" y="60"/>
                  </a:cubicBezTo>
                  <a:lnTo>
                    <a:pt x="434" y="5430"/>
                  </a:lnTo>
                  <a:cubicBezTo>
                    <a:pt x="201" y="5564"/>
                    <a:pt x="34" y="5864"/>
                    <a:pt x="0" y="6164"/>
                  </a:cubicBezTo>
                  <a:cubicBezTo>
                    <a:pt x="0" y="6351"/>
                    <a:pt x="99" y="6456"/>
                    <a:pt x="238" y="6456"/>
                  </a:cubicBezTo>
                  <a:cubicBezTo>
                    <a:pt x="298" y="6456"/>
                    <a:pt x="364" y="6437"/>
                    <a:pt x="434" y="6397"/>
                  </a:cubicBezTo>
                  <a:lnTo>
                    <a:pt x="9707" y="1060"/>
                  </a:lnTo>
                  <a:cubicBezTo>
                    <a:pt x="9974" y="893"/>
                    <a:pt x="10141" y="593"/>
                    <a:pt x="10174" y="293"/>
                  </a:cubicBezTo>
                  <a:cubicBezTo>
                    <a:pt x="10174" y="106"/>
                    <a:pt x="10076" y="1"/>
                    <a:pt x="9925" y="1"/>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4" name="Google Shape;1044;p1"/>
            <p:cNvSpPr/>
            <p:nvPr/>
          </p:nvSpPr>
          <p:spPr>
            <a:xfrm>
              <a:off x="2628725" y="3724550"/>
              <a:ext cx="21700" cy="49175"/>
            </a:xfrm>
            <a:custGeom>
              <a:rect b="b" l="l" r="r" t="t"/>
              <a:pathLst>
                <a:path extrusionOk="0" h="1967" w="868">
                  <a:moveTo>
                    <a:pt x="49" y="1"/>
                  </a:moveTo>
                  <a:cubicBezTo>
                    <a:pt x="23" y="1"/>
                    <a:pt x="0" y="61"/>
                    <a:pt x="0" y="143"/>
                  </a:cubicBezTo>
                  <a:lnTo>
                    <a:pt x="0" y="1911"/>
                  </a:lnTo>
                  <a:cubicBezTo>
                    <a:pt x="0" y="1950"/>
                    <a:pt x="23" y="1966"/>
                    <a:pt x="42" y="1966"/>
                  </a:cubicBezTo>
                  <a:cubicBezTo>
                    <a:pt x="55" y="1966"/>
                    <a:pt x="67" y="1958"/>
                    <a:pt x="67" y="1944"/>
                  </a:cubicBezTo>
                  <a:lnTo>
                    <a:pt x="834" y="610"/>
                  </a:lnTo>
                  <a:cubicBezTo>
                    <a:pt x="867" y="543"/>
                    <a:pt x="867" y="477"/>
                    <a:pt x="834" y="477"/>
                  </a:cubicBezTo>
                  <a:lnTo>
                    <a:pt x="67" y="10"/>
                  </a:lnTo>
                  <a:cubicBezTo>
                    <a:pt x="61" y="4"/>
                    <a:pt x="55" y="1"/>
                    <a:pt x="49"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5" name="Google Shape;1045;p1"/>
            <p:cNvSpPr/>
            <p:nvPr/>
          </p:nvSpPr>
          <p:spPr>
            <a:xfrm>
              <a:off x="2673750" y="3647050"/>
              <a:ext cx="254375" cy="161475"/>
            </a:xfrm>
            <a:custGeom>
              <a:rect b="b" l="l" r="r" t="t"/>
              <a:pathLst>
                <a:path extrusionOk="0" h="6459" w="10175">
                  <a:moveTo>
                    <a:pt x="9928" y="0"/>
                  </a:moveTo>
                  <a:cubicBezTo>
                    <a:pt x="9863" y="0"/>
                    <a:pt x="9788" y="23"/>
                    <a:pt x="9707" y="74"/>
                  </a:cubicBezTo>
                  <a:lnTo>
                    <a:pt x="434" y="5411"/>
                  </a:lnTo>
                  <a:cubicBezTo>
                    <a:pt x="201" y="5578"/>
                    <a:pt x="34" y="5845"/>
                    <a:pt x="0" y="6145"/>
                  </a:cubicBezTo>
                  <a:cubicBezTo>
                    <a:pt x="0" y="6347"/>
                    <a:pt x="91" y="6459"/>
                    <a:pt x="222" y="6459"/>
                  </a:cubicBezTo>
                  <a:cubicBezTo>
                    <a:pt x="285" y="6459"/>
                    <a:pt x="358" y="6433"/>
                    <a:pt x="434" y="6379"/>
                  </a:cubicBezTo>
                  <a:lnTo>
                    <a:pt x="9707" y="1041"/>
                  </a:lnTo>
                  <a:cubicBezTo>
                    <a:pt x="9974" y="875"/>
                    <a:pt x="10141" y="608"/>
                    <a:pt x="10174" y="308"/>
                  </a:cubicBezTo>
                  <a:cubicBezTo>
                    <a:pt x="10174" y="122"/>
                    <a:pt x="10077" y="0"/>
                    <a:pt x="9928"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6" name="Google Shape;1046;p1"/>
            <p:cNvSpPr/>
            <p:nvPr/>
          </p:nvSpPr>
          <p:spPr>
            <a:xfrm>
              <a:off x="2628725" y="3797950"/>
              <a:ext cx="21700" cy="49025"/>
            </a:xfrm>
            <a:custGeom>
              <a:rect b="b" l="l" r="r" t="t"/>
              <a:pathLst>
                <a:path extrusionOk="0" h="1961" w="868">
                  <a:moveTo>
                    <a:pt x="49" y="0"/>
                  </a:moveTo>
                  <a:cubicBezTo>
                    <a:pt x="22" y="0"/>
                    <a:pt x="0" y="55"/>
                    <a:pt x="0" y="109"/>
                  </a:cubicBezTo>
                  <a:lnTo>
                    <a:pt x="0" y="1910"/>
                  </a:lnTo>
                  <a:cubicBezTo>
                    <a:pt x="0" y="1944"/>
                    <a:pt x="17" y="1960"/>
                    <a:pt x="33" y="1960"/>
                  </a:cubicBezTo>
                  <a:cubicBezTo>
                    <a:pt x="50" y="1960"/>
                    <a:pt x="67" y="1944"/>
                    <a:pt x="67" y="1910"/>
                  </a:cubicBezTo>
                  <a:lnTo>
                    <a:pt x="834" y="609"/>
                  </a:lnTo>
                  <a:cubicBezTo>
                    <a:pt x="867" y="543"/>
                    <a:pt x="867" y="476"/>
                    <a:pt x="834" y="476"/>
                  </a:cubicBezTo>
                  <a:lnTo>
                    <a:pt x="67" y="9"/>
                  </a:lnTo>
                  <a:cubicBezTo>
                    <a:pt x="61" y="3"/>
                    <a:pt x="55" y="0"/>
                    <a:pt x="49" y="0"/>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7" name="Google Shape;1047;p1"/>
            <p:cNvSpPr/>
            <p:nvPr/>
          </p:nvSpPr>
          <p:spPr>
            <a:xfrm>
              <a:off x="2673750" y="3720800"/>
              <a:ext cx="254375" cy="161425"/>
            </a:xfrm>
            <a:custGeom>
              <a:rect b="b" l="l" r="r" t="t"/>
              <a:pathLst>
                <a:path extrusionOk="0" h="6457" w="10175">
                  <a:moveTo>
                    <a:pt x="9925" y="1"/>
                  </a:moveTo>
                  <a:cubicBezTo>
                    <a:pt x="9861" y="1"/>
                    <a:pt x="9787" y="20"/>
                    <a:pt x="9707" y="59"/>
                  </a:cubicBezTo>
                  <a:lnTo>
                    <a:pt x="434" y="5397"/>
                  </a:lnTo>
                  <a:cubicBezTo>
                    <a:pt x="201" y="5563"/>
                    <a:pt x="34" y="5864"/>
                    <a:pt x="0" y="6164"/>
                  </a:cubicBezTo>
                  <a:cubicBezTo>
                    <a:pt x="0" y="6351"/>
                    <a:pt x="99" y="6456"/>
                    <a:pt x="238" y="6456"/>
                  </a:cubicBezTo>
                  <a:cubicBezTo>
                    <a:pt x="298" y="6456"/>
                    <a:pt x="364" y="6437"/>
                    <a:pt x="434" y="6397"/>
                  </a:cubicBezTo>
                  <a:lnTo>
                    <a:pt x="9707" y="1060"/>
                  </a:lnTo>
                  <a:cubicBezTo>
                    <a:pt x="9974" y="893"/>
                    <a:pt x="10141" y="593"/>
                    <a:pt x="10174" y="293"/>
                  </a:cubicBezTo>
                  <a:cubicBezTo>
                    <a:pt x="10174" y="106"/>
                    <a:pt x="10076" y="1"/>
                    <a:pt x="9925" y="1"/>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8" name="Google Shape;1048;p1"/>
            <p:cNvSpPr/>
            <p:nvPr/>
          </p:nvSpPr>
          <p:spPr>
            <a:xfrm>
              <a:off x="2628725" y="3871550"/>
              <a:ext cx="21700" cy="48800"/>
            </a:xfrm>
            <a:custGeom>
              <a:rect b="b" l="l" r="r" t="t"/>
              <a:pathLst>
                <a:path extrusionOk="0" h="1952" w="868">
                  <a:moveTo>
                    <a:pt x="67" y="0"/>
                  </a:moveTo>
                  <a:cubicBezTo>
                    <a:pt x="33" y="0"/>
                    <a:pt x="0" y="67"/>
                    <a:pt x="0" y="134"/>
                  </a:cubicBezTo>
                  <a:lnTo>
                    <a:pt x="0" y="1902"/>
                  </a:lnTo>
                  <a:cubicBezTo>
                    <a:pt x="0" y="1935"/>
                    <a:pt x="17" y="1952"/>
                    <a:pt x="33" y="1952"/>
                  </a:cubicBezTo>
                  <a:cubicBezTo>
                    <a:pt x="50" y="1952"/>
                    <a:pt x="67" y="1935"/>
                    <a:pt x="67" y="1902"/>
                  </a:cubicBezTo>
                  <a:lnTo>
                    <a:pt x="834" y="601"/>
                  </a:lnTo>
                  <a:cubicBezTo>
                    <a:pt x="867" y="567"/>
                    <a:pt x="867" y="501"/>
                    <a:pt x="834" y="467"/>
                  </a:cubicBezTo>
                  <a:lnTo>
                    <a:pt x="67" y="0"/>
                  </a:ln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9" name="Google Shape;1049;p1"/>
            <p:cNvSpPr/>
            <p:nvPr/>
          </p:nvSpPr>
          <p:spPr>
            <a:xfrm>
              <a:off x="3136575" y="1656475"/>
              <a:ext cx="783925" cy="662800"/>
            </a:xfrm>
            <a:custGeom>
              <a:rect b="b" l="l" r="r" t="t"/>
              <a:pathLst>
                <a:path extrusionOk="0" h="26512" w="31357">
                  <a:moveTo>
                    <a:pt x="31106" y="1"/>
                  </a:moveTo>
                  <a:cubicBezTo>
                    <a:pt x="31042" y="1"/>
                    <a:pt x="30969" y="24"/>
                    <a:pt x="30889" y="73"/>
                  </a:cubicBezTo>
                  <a:lnTo>
                    <a:pt x="468" y="17653"/>
                  </a:lnTo>
                  <a:cubicBezTo>
                    <a:pt x="201" y="17819"/>
                    <a:pt x="34" y="18086"/>
                    <a:pt x="1" y="18420"/>
                  </a:cubicBezTo>
                  <a:lnTo>
                    <a:pt x="1" y="26192"/>
                  </a:lnTo>
                  <a:cubicBezTo>
                    <a:pt x="1" y="26387"/>
                    <a:pt x="108" y="26511"/>
                    <a:pt x="270" y="26511"/>
                  </a:cubicBezTo>
                  <a:cubicBezTo>
                    <a:pt x="329" y="26511"/>
                    <a:pt x="396" y="26495"/>
                    <a:pt x="468" y="26459"/>
                  </a:cubicBezTo>
                  <a:lnTo>
                    <a:pt x="30889" y="8880"/>
                  </a:lnTo>
                  <a:cubicBezTo>
                    <a:pt x="31156" y="8713"/>
                    <a:pt x="31323" y="8413"/>
                    <a:pt x="31356" y="8079"/>
                  </a:cubicBezTo>
                  <a:lnTo>
                    <a:pt x="31356" y="340"/>
                  </a:lnTo>
                  <a:cubicBezTo>
                    <a:pt x="31356" y="129"/>
                    <a:pt x="31258" y="1"/>
                    <a:pt x="31106" y="1"/>
                  </a:cubicBezTo>
                  <a:close/>
                </a:path>
              </a:pathLst>
            </a:custGeom>
            <a:solidFill>
              <a:srgbClr val="F0F0F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0" name="Google Shape;1050;p1"/>
            <p:cNvSpPr/>
            <p:nvPr/>
          </p:nvSpPr>
          <p:spPr>
            <a:xfrm>
              <a:off x="3212475" y="2151975"/>
              <a:ext cx="10850" cy="29575"/>
            </a:xfrm>
            <a:custGeom>
              <a:rect b="b" l="l" r="r" t="t"/>
              <a:pathLst>
                <a:path extrusionOk="0" h="1183" w="434">
                  <a:moveTo>
                    <a:pt x="434" y="1"/>
                  </a:moveTo>
                  <a:lnTo>
                    <a:pt x="0" y="234"/>
                  </a:lnTo>
                  <a:lnTo>
                    <a:pt x="0" y="268"/>
                  </a:lnTo>
                  <a:cubicBezTo>
                    <a:pt x="0" y="268"/>
                    <a:pt x="0" y="301"/>
                    <a:pt x="0" y="301"/>
                  </a:cubicBezTo>
                  <a:lnTo>
                    <a:pt x="0" y="434"/>
                  </a:lnTo>
                  <a:lnTo>
                    <a:pt x="0" y="468"/>
                  </a:lnTo>
                  <a:lnTo>
                    <a:pt x="267" y="301"/>
                  </a:lnTo>
                  <a:lnTo>
                    <a:pt x="67" y="1135"/>
                  </a:lnTo>
                  <a:cubicBezTo>
                    <a:pt x="67" y="1159"/>
                    <a:pt x="83" y="1182"/>
                    <a:pt x="93" y="1182"/>
                  </a:cubicBezTo>
                  <a:cubicBezTo>
                    <a:pt x="97" y="1182"/>
                    <a:pt x="100" y="1178"/>
                    <a:pt x="100" y="1168"/>
                  </a:cubicBezTo>
                  <a:lnTo>
                    <a:pt x="234" y="1102"/>
                  </a:lnTo>
                  <a:cubicBezTo>
                    <a:pt x="234" y="1068"/>
                    <a:pt x="234" y="1068"/>
                    <a:pt x="234" y="1068"/>
                  </a:cubicBezTo>
                  <a:lnTo>
                    <a:pt x="434" y="234"/>
                  </a:lnTo>
                  <a:cubicBezTo>
                    <a:pt x="434" y="201"/>
                    <a:pt x="434" y="168"/>
                    <a:pt x="434" y="134"/>
                  </a:cubicBezTo>
                  <a:lnTo>
                    <a:pt x="434" y="1"/>
                  </a:ln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1" name="Google Shape;1051;p1"/>
            <p:cNvSpPr/>
            <p:nvPr/>
          </p:nvSpPr>
          <p:spPr>
            <a:xfrm>
              <a:off x="3226650" y="2144475"/>
              <a:ext cx="13350" cy="27550"/>
            </a:xfrm>
            <a:custGeom>
              <a:rect b="b" l="l" r="r" t="t"/>
              <a:pathLst>
                <a:path extrusionOk="0" h="1102" w="534">
                  <a:moveTo>
                    <a:pt x="367" y="267"/>
                  </a:moveTo>
                  <a:cubicBezTo>
                    <a:pt x="367" y="301"/>
                    <a:pt x="367" y="301"/>
                    <a:pt x="367" y="334"/>
                  </a:cubicBezTo>
                  <a:cubicBezTo>
                    <a:pt x="367" y="334"/>
                    <a:pt x="367" y="368"/>
                    <a:pt x="367" y="401"/>
                  </a:cubicBezTo>
                  <a:lnTo>
                    <a:pt x="367" y="634"/>
                  </a:lnTo>
                  <a:lnTo>
                    <a:pt x="334" y="634"/>
                  </a:lnTo>
                  <a:cubicBezTo>
                    <a:pt x="367" y="634"/>
                    <a:pt x="367" y="668"/>
                    <a:pt x="367" y="701"/>
                  </a:cubicBezTo>
                  <a:cubicBezTo>
                    <a:pt x="367" y="701"/>
                    <a:pt x="367" y="734"/>
                    <a:pt x="367" y="768"/>
                  </a:cubicBezTo>
                  <a:cubicBezTo>
                    <a:pt x="367" y="768"/>
                    <a:pt x="367" y="801"/>
                    <a:pt x="334" y="801"/>
                  </a:cubicBezTo>
                  <a:cubicBezTo>
                    <a:pt x="334" y="835"/>
                    <a:pt x="300" y="835"/>
                    <a:pt x="300" y="835"/>
                  </a:cubicBezTo>
                  <a:cubicBezTo>
                    <a:pt x="284" y="851"/>
                    <a:pt x="275" y="860"/>
                    <a:pt x="267" y="860"/>
                  </a:cubicBezTo>
                  <a:cubicBezTo>
                    <a:pt x="259" y="860"/>
                    <a:pt x="250" y="851"/>
                    <a:pt x="234" y="835"/>
                  </a:cubicBezTo>
                  <a:cubicBezTo>
                    <a:pt x="200" y="835"/>
                    <a:pt x="200" y="835"/>
                    <a:pt x="234" y="801"/>
                  </a:cubicBezTo>
                  <a:lnTo>
                    <a:pt x="234" y="734"/>
                  </a:lnTo>
                  <a:lnTo>
                    <a:pt x="234" y="501"/>
                  </a:lnTo>
                  <a:lnTo>
                    <a:pt x="234" y="434"/>
                  </a:lnTo>
                  <a:cubicBezTo>
                    <a:pt x="200" y="401"/>
                    <a:pt x="200" y="401"/>
                    <a:pt x="234" y="368"/>
                  </a:cubicBezTo>
                  <a:cubicBezTo>
                    <a:pt x="234" y="368"/>
                    <a:pt x="234" y="334"/>
                    <a:pt x="234" y="334"/>
                  </a:cubicBezTo>
                  <a:cubicBezTo>
                    <a:pt x="267" y="301"/>
                    <a:pt x="267" y="301"/>
                    <a:pt x="300" y="267"/>
                  </a:cubicBezTo>
                  <a:close/>
                  <a:moveTo>
                    <a:pt x="400" y="1"/>
                  </a:moveTo>
                  <a:cubicBezTo>
                    <a:pt x="334" y="1"/>
                    <a:pt x="300" y="34"/>
                    <a:pt x="267" y="67"/>
                  </a:cubicBezTo>
                  <a:cubicBezTo>
                    <a:pt x="234" y="67"/>
                    <a:pt x="167" y="101"/>
                    <a:pt x="134" y="167"/>
                  </a:cubicBezTo>
                  <a:cubicBezTo>
                    <a:pt x="100" y="201"/>
                    <a:pt x="100" y="234"/>
                    <a:pt x="67" y="267"/>
                  </a:cubicBezTo>
                  <a:cubicBezTo>
                    <a:pt x="34" y="334"/>
                    <a:pt x="34" y="368"/>
                    <a:pt x="34" y="434"/>
                  </a:cubicBezTo>
                  <a:cubicBezTo>
                    <a:pt x="0" y="501"/>
                    <a:pt x="0" y="534"/>
                    <a:pt x="34" y="601"/>
                  </a:cubicBezTo>
                  <a:lnTo>
                    <a:pt x="34" y="835"/>
                  </a:lnTo>
                  <a:cubicBezTo>
                    <a:pt x="0" y="901"/>
                    <a:pt x="0" y="935"/>
                    <a:pt x="34" y="968"/>
                  </a:cubicBezTo>
                  <a:cubicBezTo>
                    <a:pt x="34" y="1001"/>
                    <a:pt x="34" y="1035"/>
                    <a:pt x="67" y="1068"/>
                  </a:cubicBezTo>
                  <a:cubicBezTo>
                    <a:pt x="100" y="1101"/>
                    <a:pt x="100" y="1101"/>
                    <a:pt x="134" y="1101"/>
                  </a:cubicBezTo>
                  <a:cubicBezTo>
                    <a:pt x="200" y="1101"/>
                    <a:pt x="234" y="1101"/>
                    <a:pt x="267" y="1068"/>
                  </a:cubicBezTo>
                  <a:cubicBezTo>
                    <a:pt x="300" y="1035"/>
                    <a:pt x="367" y="1001"/>
                    <a:pt x="400" y="968"/>
                  </a:cubicBezTo>
                  <a:cubicBezTo>
                    <a:pt x="434" y="935"/>
                    <a:pt x="434" y="901"/>
                    <a:pt x="467" y="835"/>
                  </a:cubicBezTo>
                  <a:cubicBezTo>
                    <a:pt x="501" y="801"/>
                    <a:pt x="501" y="734"/>
                    <a:pt x="534" y="701"/>
                  </a:cubicBezTo>
                  <a:cubicBezTo>
                    <a:pt x="534" y="634"/>
                    <a:pt x="534" y="601"/>
                    <a:pt x="534" y="534"/>
                  </a:cubicBezTo>
                  <a:lnTo>
                    <a:pt x="534" y="267"/>
                  </a:lnTo>
                  <a:cubicBezTo>
                    <a:pt x="534" y="234"/>
                    <a:pt x="534" y="201"/>
                    <a:pt x="534" y="134"/>
                  </a:cubicBezTo>
                  <a:cubicBezTo>
                    <a:pt x="501" y="101"/>
                    <a:pt x="501" y="67"/>
                    <a:pt x="467" y="34"/>
                  </a:cubicBezTo>
                  <a:cubicBezTo>
                    <a:pt x="434" y="34"/>
                    <a:pt x="434" y="1"/>
                    <a:pt x="400"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2" name="Google Shape;1052;p1"/>
            <p:cNvSpPr/>
            <p:nvPr/>
          </p:nvSpPr>
          <p:spPr>
            <a:xfrm>
              <a:off x="3241650" y="2131975"/>
              <a:ext cx="17550" cy="32550"/>
            </a:xfrm>
            <a:custGeom>
              <a:rect b="b" l="l" r="r" t="t"/>
              <a:pathLst>
                <a:path extrusionOk="0" h="1302" w="702">
                  <a:moveTo>
                    <a:pt x="167" y="401"/>
                  </a:moveTo>
                  <a:cubicBezTo>
                    <a:pt x="167" y="434"/>
                    <a:pt x="167" y="434"/>
                    <a:pt x="167" y="467"/>
                  </a:cubicBezTo>
                  <a:lnTo>
                    <a:pt x="167" y="534"/>
                  </a:lnTo>
                  <a:cubicBezTo>
                    <a:pt x="167" y="567"/>
                    <a:pt x="167" y="601"/>
                    <a:pt x="167" y="601"/>
                  </a:cubicBezTo>
                  <a:cubicBezTo>
                    <a:pt x="167" y="634"/>
                    <a:pt x="134" y="634"/>
                    <a:pt x="134" y="634"/>
                  </a:cubicBezTo>
                  <a:lnTo>
                    <a:pt x="101" y="634"/>
                  </a:lnTo>
                  <a:cubicBezTo>
                    <a:pt x="101" y="634"/>
                    <a:pt x="101" y="601"/>
                    <a:pt x="101" y="601"/>
                  </a:cubicBezTo>
                  <a:cubicBezTo>
                    <a:pt x="101" y="567"/>
                    <a:pt x="101" y="534"/>
                    <a:pt x="101" y="501"/>
                  </a:cubicBezTo>
                  <a:cubicBezTo>
                    <a:pt x="101" y="467"/>
                    <a:pt x="101" y="467"/>
                    <a:pt x="101" y="434"/>
                  </a:cubicBezTo>
                  <a:cubicBezTo>
                    <a:pt x="101" y="434"/>
                    <a:pt x="101" y="401"/>
                    <a:pt x="134" y="401"/>
                  </a:cubicBezTo>
                  <a:close/>
                  <a:moveTo>
                    <a:pt x="167" y="267"/>
                  </a:moveTo>
                  <a:cubicBezTo>
                    <a:pt x="134" y="267"/>
                    <a:pt x="101" y="300"/>
                    <a:pt x="101" y="334"/>
                  </a:cubicBezTo>
                  <a:cubicBezTo>
                    <a:pt x="67" y="334"/>
                    <a:pt x="67" y="367"/>
                    <a:pt x="34" y="401"/>
                  </a:cubicBezTo>
                  <a:cubicBezTo>
                    <a:pt x="34" y="401"/>
                    <a:pt x="34" y="434"/>
                    <a:pt x="34" y="467"/>
                  </a:cubicBezTo>
                  <a:cubicBezTo>
                    <a:pt x="34" y="501"/>
                    <a:pt x="34" y="534"/>
                    <a:pt x="34" y="567"/>
                  </a:cubicBezTo>
                  <a:lnTo>
                    <a:pt x="34" y="667"/>
                  </a:lnTo>
                  <a:cubicBezTo>
                    <a:pt x="1" y="667"/>
                    <a:pt x="1" y="701"/>
                    <a:pt x="34" y="734"/>
                  </a:cubicBezTo>
                  <a:cubicBezTo>
                    <a:pt x="34" y="767"/>
                    <a:pt x="34" y="767"/>
                    <a:pt x="34" y="767"/>
                  </a:cubicBezTo>
                  <a:cubicBezTo>
                    <a:pt x="51" y="784"/>
                    <a:pt x="59" y="792"/>
                    <a:pt x="67" y="792"/>
                  </a:cubicBezTo>
                  <a:cubicBezTo>
                    <a:pt x="76" y="792"/>
                    <a:pt x="84" y="784"/>
                    <a:pt x="101" y="767"/>
                  </a:cubicBezTo>
                  <a:cubicBezTo>
                    <a:pt x="101" y="784"/>
                    <a:pt x="109" y="792"/>
                    <a:pt x="122" y="792"/>
                  </a:cubicBezTo>
                  <a:cubicBezTo>
                    <a:pt x="134" y="792"/>
                    <a:pt x="151" y="784"/>
                    <a:pt x="167" y="767"/>
                  </a:cubicBezTo>
                  <a:cubicBezTo>
                    <a:pt x="167" y="767"/>
                    <a:pt x="201" y="734"/>
                    <a:pt x="234" y="734"/>
                  </a:cubicBezTo>
                  <a:cubicBezTo>
                    <a:pt x="234" y="701"/>
                    <a:pt x="234" y="667"/>
                    <a:pt x="267" y="667"/>
                  </a:cubicBezTo>
                  <a:cubicBezTo>
                    <a:pt x="267" y="634"/>
                    <a:pt x="267" y="601"/>
                    <a:pt x="301" y="567"/>
                  </a:cubicBezTo>
                  <a:cubicBezTo>
                    <a:pt x="301" y="567"/>
                    <a:pt x="301" y="534"/>
                    <a:pt x="301" y="501"/>
                  </a:cubicBezTo>
                  <a:lnTo>
                    <a:pt x="301" y="401"/>
                  </a:lnTo>
                  <a:cubicBezTo>
                    <a:pt x="301" y="367"/>
                    <a:pt x="301" y="334"/>
                    <a:pt x="301" y="334"/>
                  </a:cubicBezTo>
                  <a:lnTo>
                    <a:pt x="267" y="267"/>
                  </a:lnTo>
                  <a:close/>
                  <a:moveTo>
                    <a:pt x="601" y="667"/>
                  </a:moveTo>
                  <a:cubicBezTo>
                    <a:pt x="601" y="667"/>
                    <a:pt x="601" y="701"/>
                    <a:pt x="601" y="701"/>
                  </a:cubicBezTo>
                  <a:lnTo>
                    <a:pt x="601" y="801"/>
                  </a:lnTo>
                  <a:cubicBezTo>
                    <a:pt x="601" y="801"/>
                    <a:pt x="601" y="834"/>
                    <a:pt x="601" y="868"/>
                  </a:cubicBezTo>
                  <a:cubicBezTo>
                    <a:pt x="568" y="901"/>
                    <a:pt x="601" y="901"/>
                    <a:pt x="568" y="901"/>
                  </a:cubicBezTo>
                  <a:lnTo>
                    <a:pt x="534" y="901"/>
                  </a:lnTo>
                  <a:cubicBezTo>
                    <a:pt x="534" y="868"/>
                    <a:pt x="534" y="868"/>
                    <a:pt x="534" y="834"/>
                  </a:cubicBezTo>
                  <a:cubicBezTo>
                    <a:pt x="534" y="801"/>
                    <a:pt x="534" y="767"/>
                    <a:pt x="534" y="734"/>
                  </a:cubicBezTo>
                  <a:cubicBezTo>
                    <a:pt x="534" y="734"/>
                    <a:pt x="534" y="701"/>
                    <a:pt x="534" y="701"/>
                  </a:cubicBezTo>
                  <a:cubicBezTo>
                    <a:pt x="534" y="667"/>
                    <a:pt x="534" y="667"/>
                    <a:pt x="568" y="667"/>
                  </a:cubicBezTo>
                  <a:close/>
                  <a:moveTo>
                    <a:pt x="568" y="501"/>
                  </a:moveTo>
                  <a:cubicBezTo>
                    <a:pt x="534" y="501"/>
                    <a:pt x="534" y="534"/>
                    <a:pt x="501" y="567"/>
                  </a:cubicBezTo>
                  <a:cubicBezTo>
                    <a:pt x="501" y="567"/>
                    <a:pt x="468" y="601"/>
                    <a:pt x="468" y="634"/>
                  </a:cubicBezTo>
                  <a:cubicBezTo>
                    <a:pt x="468" y="667"/>
                    <a:pt x="434" y="701"/>
                    <a:pt x="434" y="701"/>
                  </a:cubicBezTo>
                  <a:cubicBezTo>
                    <a:pt x="434" y="734"/>
                    <a:pt x="434" y="767"/>
                    <a:pt x="434" y="801"/>
                  </a:cubicBezTo>
                  <a:lnTo>
                    <a:pt x="434" y="901"/>
                  </a:lnTo>
                  <a:cubicBezTo>
                    <a:pt x="434" y="934"/>
                    <a:pt x="434" y="968"/>
                    <a:pt x="434" y="968"/>
                  </a:cubicBezTo>
                  <a:cubicBezTo>
                    <a:pt x="434" y="1001"/>
                    <a:pt x="468" y="1001"/>
                    <a:pt x="468" y="1034"/>
                  </a:cubicBezTo>
                  <a:lnTo>
                    <a:pt x="568" y="1034"/>
                  </a:lnTo>
                  <a:cubicBezTo>
                    <a:pt x="601" y="1001"/>
                    <a:pt x="634" y="1001"/>
                    <a:pt x="634" y="968"/>
                  </a:cubicBezTo>
                  <a:cubicBezTo>
                    <a:pt x="668" y="968"/>
                    <a:pt x="668" y="934"/>
                    <a:pt x="701" y="901"/>
                  </a:cubicBezTo>
                  <a:cubicBezTo>
                    <a:pt x="701" y="868"/>
                    <a:pt x="701" y="868"/>
                    <a:pt x="701" y="834"/>
                  </a:cubicBezTo>
                  <a:cubicBezTo>
                    <a:pt x="701" y="801"/>
                    <a:pt x="701" y="767"/>
                    <a:pt x="701" y="734"/>
                  </a:cubicBezTo>
                  <a:lnTo>
                    <a:pt x="701" y="634"/>
                  </a:lnTo>
                  <a:lnTo>
                    <a:pt x="701" y="567"/>
                  </a:lnTo>
                  <a:cubicBezTo>
                    <a:pt x="701" y="534"/>
                    <a:pt x="668" y="501"/>
                    <a:pt x="668" y="501"/>
                  </a:cubicBezTo>
                  <a:close/>
                  <a:moveTo>
                    <a:pt x="601" y="0"/>
                  </a:moveTo>
                  <a:lnTo>
                    <a:pt x="534" y="67"/>
                  </a:lnTo>
                  <a:lnTo>
                    <a:pt x="534" y="100"/>
                  </a:lnTo>
                  <a:lnTo>
                    <a:pt x="67" y="1301"/>
                  </a:lnTo>
                  <a:lnTo>
                    <a:pt x="67" y="1301"/>
                  </a:lnTo>
                  <a:lnTo>
                    <a:pt x="134" y="1234"/>
                  </a:lnTo>
                  <a:lnTo>
                    <a:pt x="167" y="1234"/>
                  </a:lnTo>
                  <a:lnTo>
                    <a:pt x="167" y="1201"/>
                  </a:lnTo>
                  <a:lnTo>
                    <a:pt x="601" y="0"/>
                  </a:ln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3" name="Google Shape;1053;p1"/>
            <p:cNvSpPr/>
            <p:nvPr/>
          </p:nvSpPr>
          <p:spPr>
            <a:xfrm>
              <a:off x="3188275" y="2109450"/>
              <a:ext cx="25875" cy="48400"/>
            </a:xfrm>
            <a:custGeom>
              <a:rect b="b" l="l" r="r" t="t"/>
              <a:pathLst>
                <a:path extrusionOk="0" h="1936" w="1035">
                  <a:moveTo>
                    <a:pt x="735" y="1"/>
                  </a:moveTo>
                  <a:cubicBezTo>
                    <a:pt x="368" y="601"/>
                    <a:pt x="134" y="1235"/>
                    <a:pt x="1" y="1935"/>
                  </a:cubicBezTo>
                  <a:lnTo>
                    <a:pt x="501" y="1902"/>
                  </a:lnTo>
                  <a:cubicBezTo>
                    <a:pt x="601" y="1402"/>
                    <a:pt x="768" y="901"/>
                    <a:pt x="1035" y="468"/>
                  </a:cubicBezTo>
                  <a:lnTo>
                    <a:pt x="735" y="1"/>
                  </a:ln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4" name="Google Shape;1054;p1"/>
            <p:cNvSpPr/>
            <p:nvPr/>
          </p:nvSpPr>
          <p:spPr>
            <a:xfrm>
              <a:off x="3206625" y="2077775"/>
              <a:ext cx="29225" cy="43375"/>
            </a:xfrm>
            <a:custGeom>
              <a:rect b="b" l="l" r="r" t="t"/>
              <a:pathLst>
                <a:path extrusionOk="0" h="1735" w="1169">
                  <a:moveTo>
                    <a:pt x="1168" y="0"/>
                  </a:moveTo>
                  <a:cubicBezTo>
                    <a:pt x="668" y="300"/>
                    <a:pt x="267" y="734"/>
                    <a:pt x="1" y="1234"/>
                  </a:cubicBezTo>
                  <a:lnTo>
                    <a:pt x="301" y="1735"/>
                  </a:lnTo>
                  <a:cubicBezTo>
                    <a:pt x="501" y="1334"/>
                    <a:pt x="801" y="1034"/>
                    <a:pt x="1168" y="801"/>
                  </a:cubicBezTo>
                  <a:lnTo>
                    <a:pt x="1168" y="0"/>
                  </a:ln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5" name="Google Shape;1055;p1"/>
            <p:cNvSpPr/>
            <p:nvPr/>
          </p:nvSpPr>
          <p:spPr>
            <a:xfrm>
              <a:off x="3185775" y="2156975"/>
              <a:ext cx="15050" cy="48400"/>
            </a:xfrm>
            <a:custGeom>
              <a:rect b="b" l="l" r="r" t="t"/>
              <a:pathLst>
                <a:path extrusionOk="0" h="1936" w="602">
                  <a:moveTo>
                    <a:pt x="601" y="1"/>
                  </a:moveTo>
                  <a:lnTo>
                    <a:pt x="101" y="34"/>
                  </a:lnTo>
                  <a:cubicBezTo>
                    <a:pt x="34" y="368"/>
                    <a:pt x="1" y="701"/>
                    <a:pt x="1" y="1035"/>
                  </a:cubicBezTo>
                  <a:cubicBezTo>
                    <a:pt x="1" y="1335"/>
                    <a:pt x="34" y="1635"/>
                    <a:pt x="101" y="1936"/>
                  </a:cubicBezTo>
                  <a:lnTo>
                    <a:pt x="601" y="1402"/>
                  </a:lnTo>
                  <a:cubicBezTo>
                    <a:pt x="568" y="1168"/>
                    <a:pt x="534" y="968"/>
                    <a:pt x="534" y="735"/>
                  </a:cubicBezTo>
                  <a:cubicBezTo>
                    <a:pt x="534" y="501"/>
                    <a:pt x="568" y="234"/>
                    <a:pt x="601"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6" name="Google Shape;1056;p1"/>
            <p:cNvSpPr/>
            <p:nvPr/>
          </p:nvSpPr>
          <p:spPr>
            <a:xfrm>
              <a:off x="3188275" y="2072650"/>
              <a:ext cx="97600" cy="162850"/>
            </a:xfrm>
            <a:custGeom>
              <a:rect b="b" l="l" r="r" t="t"/>
              <a:pathLst>
                <a:path extrusionOk="0" h="6514" w="3904">
                  <a:moveTo>
                    <a:pt x="2576" y="1"/>
                  </a:moveTo>
                  <a:cubicBezTo>
                    <a:pt x="2337" y="1"/>
                    <a:pt x="2097" y="69"/>
                    <a:pt x="1902" y="205"/>
                  </a:cubicBezTo>
                  <a:lnTo>
                    <a:pt x="1902" y="1006"/>
                  </a:lnTo>
                  <a:cubicBezTo>
                    <a:pt x="2058" y="908"/>
                    <a:pt x="2236" y="857"/>
                    <a:pt x="2410" y="857"/>
                  </a:cubicBezTo>
                  <a:cubicBezTo>
                    <a:pt x="2535" y="857"/>
                    <a:pt x="2658" y="883"/>
                    <a:pt x="2769" y="939"/>
                  </a:cubicBezTo>
                  <a:cubicBezTo>
                    <a:pt x="3036" y="1139"/>
                    <a:pt x="3236" y="1439"/>
                    <a:pt x="3303" y="1773"/>
                  </a:cubicBezTo>
                  <a:cubicBezTo>
                    <a:pt x="3336" y="1973"/>
                    <a:pt x="3370" y="2206"/>
                    <a:pt x="3370" y="2440"/>
                  </a:cubicBezTo>
                  <a:cubicBezTo>
                    <a:pt x="3370" y="2673"/>
                    <a:pt x="3336" y="2907"/>
                    <a:pt x="3303" y="3174"/>
                  </a:cubicBezTo>
                  <a:cubicBezTo>
                    <a:pt x="3203" y="3674"/>
                    <a:pt x="3036" y="4141"/>
                    <a:pt x="2769" y="4608"/>
                  </a:cubicBezTo>
                  <a:cubicBezTo>
                    <a:pt x="2569" y="4975"/>
                    <a:pt x="2269" y="5309"/>
                    <a:pt x="1902" y="5542"/>
                  </a:cubicBezTo>
                  <a:cubicBezTo>
                    <a:pt x="1747" y="5639"/>
                    <a:pt x="1569" y="5691"/>
                    <a:pt x="1394" y="5691"/>
                  </a:cubicBezTo>
                  <a:cubicBezTo>
                    <a:pt x="1269" y="5691"/>
                    <a:pt x="1146" y="5665"/>
                    <a:pt x="1035" y="5609"/>
                  </a:cubicBezTo>
                  <a:cubicBezTo>
                    <a:pt x="735" y="5409"/>
                    <a:pt x="568" y="5109"/>
                    <a:pt x="501" y="4775"/>
                  </a:cubicBezTo>
                  <a:lnTo>
                    <a:pt x="1" y="5309"/>
                  </a:lnTo>
                  <a:cubicBezTo>
                    <a:pt x="101" y="5742"/>
                    <a:pt x="334" y="6143"/>
                    <a:pt x="735" y="6409"/>
                  </a:cubicBezTo>
                  <a:cubicBezTo>
                    <a:pt x="887" y="6479"/>
                    <a:pt x="1058" y="6514"/>
                    <a:pt x="1228" y="6514"/>
                  </a:cubicBezTo>
                  <a:cubicBezTo>
                    <a:pt x="1468" y="6514"/>
                    <a:pt x="1708" y="6446"/>
                    <a:pt x="1902" y="6309"/>
                  </a:cubicBezTo>
                  <a:cubicBezTo>
                    <a:pt x="2402" y="6009"/>
                    <a:pt x="2803" y="5576"/>
                    <a:pt x="3070" y="5075"/>
                  </a:cubicBezTo>
                  <a:cubicBezTo>
                    <a:pt x="3403" y="4475"/>
                    <a:pt x="3670" y="3808"/>
                    <a:pt x="3803" y="3140"/>
                  </a:cubicBezTo>
                  <a:cubicBezTo>
                    <a:pt x="3870" y="2807"/>
                    <a:pt x="3870" y="2440"/>
                    <a:pt x="3904" y="2106"/>
                  </a:cubicBezTo>
                  <a:cubicBezTo>
                    <a:pt x="3904" y="1806"/>
                    <a:pt x="3870" y="1506"/>
                    <a:pt x="3803" y="1239"/>
                  </a:cubicBezTo>
                  <a:cubicBezTo>
                    <a:pt x="3703" y="772"/>
                    <a:pt x="3470" y="372"/>
                    <a:pt x="3070" y="105"/>
                  </a:cubicBezTo>
                  <a:cubicBezTo>
                    <a:pt x="2917" y="35"/>
                    <a:pt x="2746" y="1"/>
                    <a:pt x="2576"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7" name="Google Shape;1057;p1"/>
            <p:cNvSpPr/>
            <p:nvPr/>
          </p:nvSpPr>
          <p:spPr>
            <a:xfrm>
              <a:off x="3348400" y="1913300"/>
              <a:ext cx="254375" cy="160950"/>
            </a:xfrm>
            <a:custGeom>
              <a:rect b="b" l="l" r="r" t="t"/>
              <a:pathLst>
                <a:path extrusionOk="0" h="6438" w="10175">
                  <a:moveTo>
                    <a:pt x="9928" y="1"/>
                  </a:moveTo>
                  <a:cubicBezTo>
                    <a:pt x="9863" y="1"/>
                    <a:pt x="9788" y="24"/>
                    <a:pt x="9707" y="74"/>
                  </a:cubicBezTo>
                  <a:lnTo>
                    <a:pt x="467" y="5412"/>
                  </a:lnTo>
                  <a:cubicBezTo>
                    <a:pt x="200" y="5578"/>
                    <a:pt x="34" y="5845"/>
                    <a:pt x="0" y="6145"/>
                  </a:cubicBezTo>
                  <a:cubicBezTo>
                    <a:pt x="0" y="6333"/>
                    <a:pt x="99" y="6438"/>
                    <a:pt x="250" y="6438"/>
                  </a:cubicBezTo>
                  <a:cubicBezTo>
                    <a:pt x="314" y="6438"/>
                    <a:pt x="388" y="6419"/>
                    <a:pt x="467" y="6379"/>
                  </a:cubicBezTo>
                  <a:lnTo>
                    <a:pt x="9707" y="1042"/>
                  </a:lnTo>
                  <a:cubicBezTo>
                    <a:pt x="9974" y="875"/>
                    <a:pt x="10141" y="608"/>
                    <a:pt x="10174" y="308"/>
                  </a:cubicBezTo>
                  <a:cubicBezTo>
                    <a:pt x="10174" y="122"/>
                    <a:pt x="10077" y="1"/>
                    <a:pt x="9928"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8" name="Google Shape;1058;p1"/>
            <p:cNvSpPr/>
            <p:nvPr/>
          </p:nvSpPr>
          <p:spPr>
            <a:xfrm>
              <a:off x="3348400" y="1864775"/>
              <a:ext cx="423650" cy="259250"/>
            </a:xfrm>
            <a:custGeom>
              <a:rect b="b" l="l" r="r" t="t"/>
              <a:pathLst>
                <a:path extrusionOk="0" h="10370" w="16946">
                  <a:moveTo>
                    <a:pt x="16714" y="0"/>
                  </a:moveTo>
                  <a:cubicBezTo>
                    <a:pt x="16646" y="0"/>
                    <a:pt x="16566" y="26"/>
                    <a:pt x="16479" y="81"/>
                  </a:cubicBezTo>
                  <a:lnTo>
                    <a:pt x="467" y="9321"/>
                  </a:lnTo>
                  <a:cubicBezTo>
                    <a:pt x="200" y="9487"/>
                    <a:pt x="34" y="9754"/>
                    <a:pt x="0" y="10088"/>
                  </a:cubicBezTo>
                  <a:cubicBezTo>
                    <a:pt x="0" y="10266"/>
                    <a:pt x="89" y="10369"/>
                    <a:pt x="228" y="10369"/>
                  </a:cubicBezTo>
                  <a:cubicBezTo>
                    <a:pt x="297" y="10369"/>
                    <a:pt x="378" y="10344"/>
                    <a:pt x="467" y="10288"/>
                  </a:cubicBezTo>
                  <a:lnTo>
                    <a:pt x="16479" y="1048"/>
                  </a:lnTo>
                  <a:cubicBezTo>
                    <a:pt x="16746" y="881"/>
                    <a:pt x="16912" y="614"/>
                    <a:pt x="16946" y="314"/>
                  </a:cubicBezTo>
                  <a:cubicBezTo>
                    <a:pt x="16946" y="112"/>
                    <a:pt x="16855" y="0"/>
                    <a:pt x="16714"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9" name="Google Shape;1059;p1"/>
            <p:cNvSpPr/>
            <p:nvPr/>
          </p:nvSpPr>
          <p:spPr>
            <a:xfrm>
              <a:off x="3962175" y="1179850"/>
              <a:ext cx="783900" cy="662550"/>
            </a:xfrm>
            <a:custGeom>
              <a:rect b="b" l="l" r="r" t="t"/>
              <a:pathLst>
                <a:path extrusionOk="0" h="26502" w="31356">
                  <a:moveTo>
                    <a:pt x="31102" y="0"/>
                  </a:moveTo>
                  <a:cubicBezTo>
                    <a:pt x="31039" y="0"/>
                    <a:pt x="30967" y="19"/>
                    <a:pt x="30889" y="58"/>
                  </a:cubicBezTo>
                  <a:lnTo>
                    <a:pt x="467" y="17637"/>
                  </a:lnTo>
                  <a:cubicBezTo>
                    <a:pt x="200" y="17804"/>
                    <a:pt x="34" y="18104"/>
                    <a:pt x="0" y="18404"/>
                  </a:cubicBezTo>
                  <a:lnTo>
                    <a:pt x="0" y="26177"/>
                  </a:lnTo>
                  <a:cubicBezTo>
                    <a:pt x="0" y="26389"/>
                    <a:pt x="101" y="26502"/>
                    <a:pt x="254" y="26502"/>
                  </a:cubicBezTo>
                  <a:cubicBezTo>
                    <a:pt x="317" y="26502"/>
                    <a:pt x="389" y="26482"/>
                    <a:pt x="467" y="26444"/>
                  </a:cubicBezTo>
                  <a:lnTo>
                    <a:pt x="30889" y="8864"/>
                  </a:lnTo>
                  <a:cubicBezTo>
                    <a:pt x="31156" y="8698"/>
                    <a:pt x="31323" y="8397"/>
                    <a:pt x="31356" y="8097"/>
                  </a:cubicBezTo>
                  <a:lnTo>
                    <a:pt x="31356" y="325"/>
                  </a:lnTo>
                  <a:cubicBezTo>
                    <a:pt x="31356" y="112"/>
                    <a:pt x="31256" y="0"/>
                    <a:pt x="31102" y="0"/>
                  </a:cubicBezTo>
                  <a:close/>
                </a:path>
              </a:pathLst>
            </a:custGeom>
            <a:solidFill>
              <a:srgbClr val="F0F0F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0" name="Google Shape;1060;p1"/>
            <p:cNvSpPr/>
            <p:nvPr/>
          </p:nvSpPr>
          <p:spPr>
            <a:xfrm>
              <a:off x="4043900" y="1672475"/>
              <a:ext cx="13350" cy="28375"/>
            </a:xfrm>
            <a:custGeom>
              <a:rect b="b" l="l" r="r" t="t"/>
              <a:pathLst>
                <a:path extrusionOk="0" h="1135" w="534">
                  <a:moveTo>
                    <a:pt x="334" y="267"/>
                  </a:moveTo>
                  <a:cubicBezTo>
                    <a:pt x="367" y="267"/>
                    <a:pt x="367" y="267"/>
                    <a:pt x="367" y="301"/>
                  </a:cubicBezTo>
                  <a:cubicBezTo>
                    <a:pt x="367" y="301"/>
                    <a:pt x="367" y="334"/>
                    <a:pt x="367" y="334"/>
                  </a:cubicBezTo>
                  <a:cubicBezTo>
                    <a:pt x="367" y="367"/>
                    <a:pt x="367" y="367"/>
                    <a:pt x="367" y="401"/>
                  </a:cubicBezTo>
                  <a:cubicBezTo>
                    <a:pt x="367" y="401"/>
                    <a:pt x="367" y="434"/>
                    <a:pt x="334" y="434"/>
                  </a:cubicBezTo>
                  <a:cubicBezTo>
                    <a:pt x="334" y="467"/>
                    <a:pt x="334" y="467"/>
                    <a:pt x="300" y="501"/>
                  </a:cubicBezTo>
                  <a:cubicBezTo>
                    <a:pt x="300" y="501"/>
                    <a:pt x="300" y="501"/>
                    <a:pt x="267" y="534"/>
                  </a:cubicBezTo>
                  <a:lnTo>
                    <a:pt x="200" y="534"/>
                  </a:lnTo>
                  <a:cubicBezTo>
                    <a:pt x="167" y="501"/>
                    <a:pt x="167" y="501"/>
                    <a:pt x="167" y="501"/>
                  </a:cubicBezTo>
                  <a:cubicBezTo>
                    <a:pt x="167" y="467"/>
                    <a:pt x="167" y="467"/>
                    <a:pt x="167" y="434"/>
                  </a:cubicBezTo>
                  <a:cubicBezTo>
                    <a:pt x="167" y="434"/>
                    <a:pt x="167" y="401"/>
                    <a:pt x="167" y="401"/>
                  </a:cubicBezTo>
                  <a:cubicBezTo>
                    <a:pt x="200" y="367"/>
                    <a:pt x="200" y="367"/>
                    <a:pt x="200" y="334"/>
                  </a:cubicBezTo>
                  <a:lnTo>
                    <a:pt x="234" y="301"/>
                  </a:lnTo>
                  <a:lnTo>
                    <a:pt x="267" y="267"/>
                  </a:lnTo>
                  <a:close/>
                  <a:moveTo>
                    <a:pt x="367" y="0"/>
                  </a:moveTo>
                  <a:cubicBezTo>
                    <a:pt x="334" y="0"/>
                    <a:pt x="300" y="34"/>
                    <a:pt x="267" y="34"/>
                  </a:cubicBezTo>
                  <a:cubicBezTo>
                    <a:pt x="234" y="67"/>
                    <a:pt x="200" y="100"/>
                    <a:pt x="167" y="134"/>
                  </a:cubicBezTo>
                  <a:cubicBezTo>
                    <a:pt x="134" y="167"/>
                    <a:pt x="100" y="201"/>
                    <a:pt x="67" y="234"/>
                  </a:cubicBezTo>
                  <a:cubicBezTo>
                    <a:pt x="34" y="267"/>
                    <a:pt x="34" y="334"/>
                    <a:pt x="34" y="401"/>
                  </a:cubicBezTo>
                  <a:cubicBezTo>
                    <a:pt x="0" y="434"/>
                    <a:pt x="0" y="501"/>
                    <a:pt x="0" y="534"/>
                  </a:cubicBezTo>
                  <a:cubicBezTo>
                    <a:pt x="0" y="601"/>
                    <a:pt x="34" y="634"/>
                    <a:pt x="67" y="701"/>
                  </a:cubicBezTo>
                  <a:cubicBezTo>
                    <a:pt x="67" y="701"/>
                    <a:pt x="100" y="734"/>
                    <a:pt x="100" y="768"/>
                  </a:cubicBezTo>
                  <a:cubicBezTo>
                    <a:pt x="134" y="768"/>
                    <a:pt x="167" y="801"/>
                    <a:pt x="167" y="801"/>
                  </a:cubicBezTo>
                  <a:lnTo>
                    <a:pt x="267" y="801"/>
                  </a:lnTo>
                  <a:lnTo>
                    <a:pt x="134" y="1101"/>
                  </a:lnTo>
                  <a:cubicBezTo>
                    <a:pt x="134" y="1101"/>
                    <a:pt x="134" y="1135"/>
                    <a:pt x="134" y="1135"/>
                  </a:cubicBezTo>
                  <a:lnTo>
                    <a:pt x="300" y="1034"/>
                  </a:lnTo>
                  <a:cubicBezTo>
                    <a:pt x="300" y="1034"/>
                    <a:pt x="300" y="1001"/>
                    <a:pt x="300" y="1001"/>
                  </a:cubicBezTo>
                  <a:lnTo>
                    <a:pt x="501" y="534"/>
                  </a:lnTo>
                  <a:lnTo>
                    <a:pt x="501" y="467"/>
                  </a:lnTo>
                  <a:cubicBezTo>
                    <a:pt x="534" y="434"/>
                    <a:pt x="534" y="401"/>
                    <a:pt x="534" y="401"/>
                  </a:cubicBezTo>
                  <a:cubicBezTo>
                    <a:pt x="534" y="367"/>
                    <a:pt x="534" y="334"/>
                    <a:pt x="534" y="301"/>
                  </a:cubicBezTo>
                  <a:cubicBezTo>
                    <a:pt x="534" y="301"/>
                    <a:pt x="534" y="267"/>
                    <a:pt x="534" y="234"/>
                  </a:cubicBezTo>
                  <a:cubicBezTo>
                    <a:pt x="534" y="201"/>
                    <a:pt x="534" y="134"/>
                    <a:pt x="501" y="100"/>
                  </a:cubicBezTo>
                  <a:cubicBezTo>
                    <a:pt x="501" y="67"/>
                    <a:pt x="467" y="34"/>
                    <a:pt x="434" y="34"/>
                  </a:cubicBezTo>
                  <a:cubicBezTo>
                    <a:pt x="434" y="0"/>
                    <a:pt x="400" y="0"/>
                    <a:pt x="367" y="0"/>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1" name="Google Shape;1061;p1"/>
            <p:cNvSpPr/>
            <p:nvPr/>
          </p:nvSpPr>
          <p:spPr>
            <a:xfrm>
              <a:off x="4059725" y="1663300"/>
              <a:ext cx="12550" cy="27550"/>
            </a:xfrm>
            <a:custGeom>
              <a:rect b="b" l="l" r="r" t="t"/>
              <a:pathLst>
                <a:path extrusionOk="0" h="1102" w="502">
                  <a:moveTo>
                    <a:pt x="335" y="267"/>
                  </a:moveTo>
                  <a:cubicBezTo>
                    <a:pt x="335" y="301"/>
                    <a:pt x="335" y="301"/>
                    <a:pt x="335" y="334"/>
                  </a:cubicBezTo>
                  <a:cubicBezTo>
                    <a:pt x="335" y="334"/>
                    <a:pt x="335" y="367"/>
                    <a:pt x="335" y="367"/>
                  </a:cubicBezTo>
                  <a:cubicBezTo>
                    <a:pt x="368" y="467"/>
                    <a:pt x="368" y="534"/>
                    <a:pt x="335" y="634"/>
                  </a:cubicBezTo>
                  <a:cubicBezTo>
                    <a:pt x="335" y="634"/>
                    <a:pt x="335" y="668"/>
                    <a:pt x="335" y="701"/>
                  </a:cubicBezTo>
                  <a:cubicBezTo>
                    <a:pt x="335" y="701"/>
                    <a:pt x="335" y="734"/>
                    <a:pt x="335" y="734"/>
                  </a:cubicBezTo>
                  <a:cubicBezTo>
                    <a:pt x="335" y="768"/>
                    <a:pt x="335" y="801"/>
                    <a:pt x="335" y="801"/>
                  </a:cubicBezTo>
                  <a:lnTo>
                    <a:pt x="268" y="834"/>
                  </a:lnTo>
                  <a:lnTo>
                    <a:pt x="201" y="834"/>
                  </a:lnTo>
                  <a:cubicBezTo>
                    <a:pt x="201" y="834"/>
                    <a:pt x="201" y="801"/>
                    <a:pt x="201" y="801"/>
                  </a:cubicBezTo>
                  <a:lnTo>
                    <a:pt x="201" y="734"/>
                  </a:lnTo>
                  <a:cubicBezTo>
                    <a:pt x="201" y="668"/>
                    <a:pt x="201" y="568"/>
                    <a:pt x="201" y="501"/>
                  </a:cubicBezTo>
                  <a:lnTo>
                    <a:pt x="201" y="434"/>
                  </a:lnTo>
                  <a:lnTo>
                    <a:pt x="201" y="367"/>
                  </a:lnTo>
                  <a:cubicBezTo>
                    <a:pt x="201" y="334"/>
                    <a:pt x="201" y="334"/>
                    <a:pt x="234" y="301"/>
                  </a:cubicBezTo>
                  <a:cubicBezTo>
                    <a:pt x="234" y="301"/>
                    <a:pt x="268" y="301"/>
                    <a:pt x="268" y="267"/>
                  </a:cubicBezTo>
                  <a:close/>
                  <a:moveTo>
                    <a:pt x="368" y="0"/>
                  </a:moveTo>
                  <a:cubicBezTo>
                    <a:pt x="335" y="0"/>
                    <a:pt x="301" y="34"/>
                    <a:pt x="268" y="34"/>
                  </a:cubicBezTo>
                  <a:cubicBezTo>
                    <a:pt x="201" y="67"/>
                    <a:pt x="168" y="101"/>
                    <a:pt x="134" y="134"/>
                  </a:cubicBezTo>
                  <a:cubicBezTo>
                    <a:pt x="101" y="201"/>
                    <a:pt x="68" y="234"/>
                    <a:pt x="34" y="267"/>
                  </a:cubicBezTo>
                  <a:cubicBezTo>
                    <a:pt x="34" y="334"/>
                    <a:pt x="1" y="367"/>
                    <a:pt x="1" y="434"/>
                  </a:cubicBezTo>
                  <a:cubicBezTo>
                    <a:pt x="1" y="467"/>
                    <a:pt x="1" y="534"/>
                    <a:pt x="1" y="601"/>
                  </a:cubicBezTo>
                  <a:lnTo>
                    <a:pt x="1" y="734"/>
                  </a:lnTo>
                  <a:lnTo>
                    <a:pt x="1" y="834"/>
                  </a:lnTo>
                  <a:cubicBezTo>
                    <a:pt x="1" y="901"/>
                    <a:pt x="1" y="934"/>
                    <a:pt x="1" y="968"/>
                  </a:cubicBezTo>
                  <a:cubicBezTo>
                    <a:pt x="1" y="1001"/>
                    <a:pt x="34" y="1035"/>
                    <a:pt x="34" y="1068"/>
                  </a:cubicBezTo>
                  <a:cubicBezTo>
                    <a:pt x="68" y="1101"/>
                    <a:pt x="101" y="1101"/>
                    <a:pt x="134" y="1101"/>
                  </a:cubicBezTo>
                  <a:cubicBezTo>
                    <a:pt x="168" y="1101"/>
                    <a:pt x="201" y="1101"/>
                    <a:pt x="268" y="1068"/>
                  </a:cubicBezTo>
                  <a:cubicBezTo>
                    <a:pt x="301" y="1035"/>
                    <a:pt x="335" y="1001"/>
                    <a:pt x="368" y="968"/>
                  </a:cubicBezTo>
                  <a:cubicBezTo>
                    <a:pt x="401" y="934"/>
                    <a:pt x="435" y="901"/>
                    <a:pt x="435" y="834"/>
                  </a:cubicBezTo>
                  <a:cubicBezTo>
                    <a:pt x="468" y="801"/>
                    <a:pt x="501" y="734"/>
                    <a:pt x="501" y="701"/>
                  </a:cubicBezTo>
                  <a:cubicBezTo>
                    <a:pt x="501" y="634"/>
                    <a:pt x="501" y="568"/>
                    <a:pt x="501" y="534"/>
                  </a:cubicBezTo>
                  <a:lnTo>
                    <a:pt x="501" y="401"/>
                  </a:lnTo>
                  <a:lnTo>
                    <a:pt x="501" y="267"/>
                  </a:lnTo>
                  <a:cubicBezTo>
                    <a:pt x="501" y="234"/>
                    <a:pt x="501" y="167"/>
                    <a:pt x="501" y="134"/>
                  </a:cubicBezTo>
                  <a:cubicBezTo>
                    <a:pt x="501" y="101"/>
                    <a:pt x="468" y="67"/>
                    <a:pt x="435" y="34"/>
                  </a:cubicBezTo>
                  <a:cubicBezTo>
                    <a:pt x="435" y="34"/>
                    <a:pt x="401" y="0"/>
                    <a:pt x="368" y="0"/>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2" name="Google Shape;1062;p1"/>
            <p:cNvSpPr/>
            <p:nvPr/>
          </p:nvSpPr>
          <p:spPr>
            <a:xfrm>
              <a:off x="4074750" y="1650800"/>
              <a:ext cx="18375" cy="32550"/>
            </a:xfrm>
            <a:custGeom>
              <a:rect b="b" l="l" r="r" t="t"/>
              <a:pathLst>
                <a:path extrusionOk="0" h="1302" w="735">
                  <a:moveTo>
                    <a:pt x="167" y="400"/>
                  </a:moveTo>
                  <a:cubicBezTo>
                    <a:pt x="167" y="434"/>
                    <a:pt x="167" y="434"/>
                    <a:pt x="167" y="467"/>
                  </a:cubicBezTo>
                  <a:lnTo>
                    <a:pt x="167" y="534"/>
                  </a:lnTo>
                  <a:lnTo>
                    <a:pt x="167" y="601"/>
                  </a:lnTo>
                  <a:cubicBezTo>
                    <a:pt x="167" y="634"/>
                    <a:pt x="134" y="634"/>
                    <a:pt x="134" y="634"/>
                  </a:cubicBezTo>
                  <a:cubicBezTo>
                    <a:pt x="112" y="634"/>
                    <a:pt x="104" y="649"/>
                    <a:pt x="102" y="649"/>
                  </a:cubicBezTo>
                  <a:cubicBezTo>
                    <a:pt x="100" y="649"/>
                    <a:pt x="100" y="645"/>
                    <a:pt x="100" y="634"/>
                  </a:cubicBezTo>
                  <a:lnTo>
                    <a:pt x="100" y="601"/>
                  </a:lnTo>
                  <a:lnTo>
                    <a:pt x="100" y="500"/>
                  </a:lnTo>
                  <a:cubicBezTo>
                    <a:pt x="100" y="467"/>
                    <a:pt x="100" y="467"/>
                    <a:pt x="100" y="434"/>
                  </a:cubicBezTo>
                  <a:cubicBezTo>
                    <a:pt x="100" y="434"/>
                    <a:pt x="100" y="400"/>
                    <a:pt x="134" y="400"/>
                  </a:cubicBezTo>
                  <a:close/>
                  <a:moveTo>
                    <a:pt x="188" y="275"/>
                  </a:moveTo>
                  <a:cubicBezTo>
                    <a:pt x="176" y="275"/>
                    <a:pt x="167" y="284"/>
                    <a:pt x="167" y="300"/>
                  </a:cubicBezTo>
                  <a:cubicBezTo>
                    <a:pt x="134" y="300"/>
                    <a:pt x="100" y="300"/>
                    <a:pt x="100" y="334"/>
                  </a:cubicBezTo>
                  <a:cubicBezTo>
                    <a:pt x="67" y="367"/>
                    <a:pt x="67" y="367"/>
                    <a:pt x="34" y="400"/>
                  </a:cubicBezTo>
                  <a:cubicBezTo>
                    <a:pt x="34" y="434"/>
                    <a:pt x="34" y="467"/>
                    <a:pt x="34" y="500"/>
                  </a:cubicBezTo>
                  <a:cubicBezTo>
                    <a:pt x="0" y="500"/>
                    <a:pt x="0" y="534"/>
                    <a:pt x="34" y="567"/>
                  </a:cubicBezTo>
                  <a:cubicBezTo>
                    <a:pt x="0" y="601"/>
                    <a:pt x="0" y="601"/>
                    <a:pt x="34" y="634"/>
                  </a:cubicBezTo>
                  <a:cubicBezTo>
                    <a:pt x="0" y="634"/>
                    <a:pt x="0" y="667"/>
                    <a:pt x="34" y="667"/>
                  </a:cubicBezTo>
                  <a:cubicBezTo>
                    <a:pt x="0" y="701"/>
                    <a:pt x="0" y="734"/>
                    <a:pt x="34" y="767"/>
                  </a:cubicBezTo>
                  <a:cubicBezTo>
                    <a:pt x="34" y="767"/>
                    <a:pt x="34" y="801"/>
                    <a:pt x="34" y="801"/>
                  </a:cubicBezTo>
                  <a:lnTo>
                    <a:pt x="100" y="801"/>
                  </a:lnTo>
                  <a:cubicBezTo>
                    <a:pt x="100" y="801"/>
                    <a:pt x="134" y="801"/>
                    <a:pt x="167" y="767"/>
                  </a:cubicBezTo>
                  <a:cubicBezTo>
                    <a:pt x="167" y="767"/>
                    <a:pt x="201" y="734"/>
                    <a:pt x="234" y="734"/>
                  </a:cubicBezTo>
                  <a:cubicBezTo>
                    <a:pt x="234" y="701"/>
                    <a:pt x="234" y="667"/>
                    <a:pt x="267" y="667"/>
                  </a:cubicBezTo>
                  <a:cubicBezTo>
                    <a:pt x="267" y="634"/>
                    <a:pt x="267" y="601"/>
                    <a:pt x="301" y="567"/>
                  </a:cubicBezTo>
                  <a:cubicBezTo>
                    <a:pt x="301" y="567"/>
                    <a:pt x="301" y="534"/>
                    <a:pt x="301" y="500"/>
                  </a:cubicBezTo>
                  <a:cubicBezTo>
                    <a:pt x="301" y="467"/>
                    <a:pt x="301" y="434"/>
                    <a:pt x="301" y="400"/>
                  </a:cubicBezTo>
                  <a:cubicBezTo>
                    <a:pt x="301" y="367"/>
                    <a:pt x="301" y="334"/>
                    <a:pt x="301" y="334"/>
                  </a:cubicBezTo>
                  <a:cubicBezTo>
                    <a:pt x="267" y="300"/>
                    <a:pt x="267" y="300"/>
                    <a:pt x="267" y="300"/>
                  </a:cubicBezTo>
                  <a:cubicBezTo>
                    <a:pt x="251" y="284"/>
                    <a:pt x="242" y="275"/>
                    <a:pt x="238" y="275"/>
                  </a:cubicBezTo>
                  <a:cubicBezTo>
                    <a:pt x="234" y="275"/>
                    <a:pt x="234" y="284"/>
                    <a:pt x="234" y="300"/>
                  </a:cubicBezTo>
                  <a:cubicBezTo>
                    <a:pt x="217" y="284"/>
                    <a:pt x="201" y="275"/>
                    <a:pt x="188" y="275"/>
                  </a:cubicBezTo>
                  <a:close/>
                  <a:moveTo>
                    <a:pt x="601" y="667"/>
                  </a:moveTo>
                  <a:cubicBezTo>
                    <a:pt x="601" y="667"/>
                    <a:pt x="601" y="701"/>
                    <a:pt x="601" y="701"/>
                  </a:cubicBezTo>
                  <a:cubicBezTo>
                    <a:pt x="601" y="734"/>
                    <a:pt x="601" y="767"/>
                    <a:pt x="601" y="801"/>
                  </a:cubicBezTo>
                  <a:cubicBezTo>
                    <a:pt x="601" y="801"/>
                    <a:pt x="601" y="834"/>
                    <a:pt x="601" y="867"/>
                  </a:cubicBezTo>
                  <a:cubicBezTo>
                    <a:pt x="601" y="867"/>
                    <a:pt x="567" y="901"/>
                    <a:pt x="567" y="901"/>
                  </a:cubicBezTo>
                  <a:lnTo>
                    <a:pt x="534" y="901"/>
                  </a:lnTo>
                  <a:lnTo>
                    <a:pt x="534" y="834"/>
                  </a:lnTo>
                  <a:lnTo>
                    <a:pt x="534" y="734"/>
                  </a:lnTo>
                  <a:cubicBezTo>
                    <a:pt x="534" y="734"/>
                    <a:pt x="534" y="701"/>
                    <a:pt x="534" y="701"/>
                  </a:cubicBezTo>
                  <a:cubicBezTo>
                    <a:pt x="534" y="667"/>
                    <a:pt x="534" y="667"/>
                    <a:pt x="567" y="667"/>
                  </a:cubicBezTo>
                  <a:close/>
                  <a:moveTo>
                    <a:pt x="567" y="500"/>
                  </a:moveTo>
                  <a:cubicBezTo>
                    <a:pt x="567" y="534"/>
                    <a:pt x="534" y="534"/>
                    <a:pt x="534" y="567"/>
                  </a:cubicBezTo>
                  <a:cubicBezTo>
                    <a:pt x="501" y="601"/>
                    <a:pt x="501" y="601"/>
                    <a:pt x="467" y="634"/>
                  </a:cubicBezTo>
                  <a:cubicBezTo>
                    <a:pt x="467" y="667"/>
                    <a:pt x="467" y="701"/>
                    <a:pt x="434" y="701"/>
                  </a:cubicBezTo>
                  <a:cubicBezTo>
                    <a:pt x="434" y="734"/>
                    <a:pt x="434" y="767"/>
                    <a:pt x="434" y="801"/>
                  </a:cubicBezTo>
                  <a:cubicBezTo>
                    <a:pt x="434" y="834"/>
                    <a:pt x="434" y="867"/>
                    <a:pt x="434" y="901"/>
                  </a:cubicBezTo>
                  <a:cubicBezTo>
                    <a:pt x="434" y="934"/>
                    <a:pt x="434" y="967"/>
                    <a:pt x="434" y="967"/>
                  </a:cubicBezTo>
                  <a:cubicBezTo>
                    <a:pt x="467" y="1001"/>
                    <a:pt x="467" y="1001"/>
                    <a:pt x="467" y="1034"/>
                  </a:cubicBezTo>
                  <a:lnTo>
                    <a:pt x="567" y="1034"/>
                  </a:lnTo>
                  <a:cubicBezTo>
                    <a:pt x="601" y="1034"/>
                    <a:pt x="634" y="1001"/>
                    <a:pt x="634" y="967"/>
                  </a:cubicBezTo>
                  <a:cubicBezTo>
                    <a:pt x="668" y="967"/>
                    <a:pt x="668" y="934"/>
                    <a:pt x="701" y="901"/>
                  </a:cubicBezTo>
                  <a:cubicBezTo>
                    <a:pt x="701" y="867"/>
                    <a:pt x="701" y="867"/>
                    <a:pt x="734" y="834"/>
                  </a:cubicBezTo>
                  <a:cubicBezTo>
                    <a:pt x="734" y="801"/>
                    <a:pt x="734" y="767"/>
                    <a:pt x="734" y="734"/>
                  </a:cubicBezTo>
                  <a:cubicBezTo>
                    <a:pt x="734" y="701"/>
                    <a:pt x="734" y="667"/>
                    <a:pt x="734" y="634"/>
                  </a:cubicBezTo>
                  <a:cubicBezTo>
                    <a:pt x="734" y="601"/>
                    <a:pt x="734" y="567"/>
                    <a:pt x="734" y="567"/>
                  </a:cubicBezTo>
                  <a:cubicBezTo>
                    <a:pt x="701" y="534"/>
                    <a:pt x="701" y="534"/>
                    <a:pt x="701" y="500"/>
                  </a:cubicBezTo>
                  <a:close/>
                  <a:moveTo>
                    <a:pt x="634" y="0"/>
                  </a:moveTo>
                  <a:lnTo>
                    <a:pt x="534" y="67"/>
                  </a:lnTo>
                  <a:lnTo>
                    <a:pt x="534" y="100"/>
                  </a:lnTo>
                  <a:lnTo>
                    <a:pt x="100" y="1301"/>
                  </a:lnTo>
                  <a:lnTo>
                    <a:pt x="100" y="1301"/>
                  </a:lnTo>
                  <a:lnTo>
                    <a:pt x="167" y="1234"/>
                  </a:lnTo>
                  <a:cubicBezTo>
                    <a:pt x="167" y="1234"/>
                    <a:pt x="167" y="1201"/>
                    <a:pt x="167" y="1201"/>
                  </a:cubicBezTo>
                  <a:lnTo>
                    <a:pt x="634" y="0"/>
                  </a:ln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3" name="Google Shape;1063;p1"/>
            <p:cNvSpPr/>
            <p:nvPr/>
          </p:nvSpPr>
          <p:spPr>
            <a:xfrm>
              <a:off x="4038900" y="1596575"/>
              <a:ext cx="29200" cy="43400"/>
            </a:xfrm>
            <a:custGeom>
              <a:rect b="b" l="l" r="r" t="t"/>
              <a:pathLst>
                <a:path extrusionOk="0" h="1736" w="1168">
                  <a:moveTo>
                    <a:pt x="1168" y="1"/>
                  </a:moveTo>
                  <a:cubicBezTo>
                    <a:pt x="701" y="334"/>
                    <a:pt x="300" y="768"/>
                    <a:pt x="0" y="1268"/>
                  </a:cubicBezTo>
                  <a:lnTo>
                    <a:pt x="300" y="1735"/>
                  </a:lnTo>
                  <a:cubicBezTo>
                    <a:pt x="534" y="1369"/>
                    <a:pt x="801" y="1035"/>
                    <a:pt x="1168" y="801"/>
                  </a:cubicBezTo>
                  <a:lnTo>
                    <a:pt x="1168" y="1"/>
                  </a:ln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4" name="Google Shape;1064;p1"/>
            <p:cNvSpPr/>
            <p:nvPr/>
          </p:nvSpPr>
          <p:spPr>
            <a:xfrm>
              <a:off x="4018050" y="1591625"/>
              <a:ext cx="100075" cy="163375"/>
            </a:xfrm>
            <a:custGeom>
              <a:rect b="b" l="l" r="r" t="t"/>
              <a:pathLst>
                <a:path extrusionOk="0" h="6535" w="4003">
                  <a:moveTo>
                    <a:pt x="2654" y="1"/>
                  </a:moveTo>
                  <a:cubicBezTo>
                    <a:pt x="2431" y="1"/>
                    <a:pt x="2206" y="69"/>
                    <a:pt x="2002" y="199"/>
                  </a:cubicBezTo>
                  <a:lnTo>
                    <a:pt x="2002" y="999"/>
                  </a:lnTo>
                  <a:cubicBezTo>
                    <a:pt x="2157" y="902"/>
                    <a:pt x="2335" y="850"/>
                    <a:pt x="2509" y="850"/>
                  </a:cubicBezTo>
                  <a:cubicBezTo>
                    <a:pt x="2634" y="850"/>
                    <a:pt x="2757" y="877"/>
                    <a:pt x="2869" y="933"/>
                  </a:cubicBezTo>
                  <a:cubicBezTo>
                    <a:pt x="3169" y="1133"/>
                    <a:pt x="3369" y="1433"/>
                    <a:pt x="3403" y="1767"/>
                  </a:cubicBezTo>
                  <a:cubicBezTo>
                    <a:pt x="3469" y="2000"/>
                    <a:pt x="3469" y="2200"/>
                    <a:pt x="3469" y="2434"/>
                  </a:cubicBezTo>
                  <a:cubicBezTo>
                    <a:pt x="3469" y="2667"/>
                    <a:pt x="3469" y="2934"/>
                    <a:pt x="3403" y="3168"/>
                  </a:cubicBezTo>
                  <a:cubicBezTo>
                    <a:pt x="3302" y="3668"/>
                    <a:pt x="3136" y="4168"/>
                    <a:pt x="2869" y="4602"/>
                  </a:cubicBezTo>
                  <a:cubicBezTo>
                    <a:pt x="2669" y="5002"/>
                    <a:pt x="2368" y="5303"/>
                    <a:pt x="2002" y="5536"/>
                  </a:cubicBezTo>
                  <a:cubicBezTo>
                    <a:pt x="1866" y="5633"/>
                    <a:pt x="1696" y="5685"/>
                    <a:pt x="1518" y="5685"/>
                  </a:cubicBezTo>
                  <a:cubicBezTo>
                    <a:pt x="1391" y="5685"/>
                    <a:pt x="1260" y="5658"/>
                    <a:pt x="1134" y="5603"/>
                  </a:cubicBezTo>
                  <a:cubicBezTo>
                    <a:pt x="867" y="5403"/>
                    <a:pt x="667" y="5102"/>
                    <a:pt x="601" y="4769"/>
                  </a:cubicBezTo>
                  <a:cubicBezTo>
                    <a:pt x="567" y="4569"/>
                    <a:pt x="534" y="4335"/>
                    <a:pt x="534" y="4135"/>
                  </a:cubicBezTo>
                  <a:cubicBezTo>
                    <a:pt x="534" y="3868"/>
                    <a:pt x="567" y="3635"/>
                    <a:pt x="601" y="3368"/>
                  </a:cubicBezTo>
                  <a:cubicBezTo>
                    <a:pt x="701" y="2867"/>
                    <a:pt x="867" y="2400"/>
                    <a:pt x="1134" y="1933"/>
                  </a:cubicBezTo>
                  <a:lnTo>
                    <a:pt x="834" y="1466"/>
                  </a:lnTo>
                  <a:cubicBezTo>
                    <a:pt x="467" y="2067"/>
                    <a:pt x="234" y="2734"/>
                    <a:pt x="100" y="3401"/>
                  </a:cubicBezTo>
                  <a:cubicBezTo>
                    <a:pt x="33" y="3735"/>
                    <a:pt x="0" y="4068"/>
                    <a:pt x="0" y="4435"/>
                  </a:cubicBezTo>
                  <a:cubicBezTo>
                    <a:pt x="0" y="4702"/>
                    <a:pt x="33" y="5002"/>
                    <a:pt x="100" y="5303"/>
                  </a:cubicBezTo>
                  <a:cubicBezTo>
                    <a:pt x="167" y="5770"/>
                    <a:pt x="434" y="6170"/>
                    <a:pt x="834" y="6403"/>
                  </a:cubicBezTo>
                  <a:cubicBezTo>
                    <a:pt x="996" y="6492"/>
                    <a:pt x="1178" y="6535"/>
                    <a:pt x="1360" y="6535"/>
                  </a:cubicBezTo>
                  <a:cubicBezTo>
                    <a:pt x="1588" y="6535"/>
                    <a:pt x="1816" y="6467"/>
                    <a:pt x="2002" y="6337"/>
                  </a:cubicBezTo>
                  <a:cubicBezTo>
                    <a:pt x="2502" y="6003"/>
                    <a:pt x="2902" y="5603"/>
                    <a:pt x="3169" y="5069"/>
                  </a:cubicBezTo>
                  <a:cubicBezTo>
                    <a:pt x="3503" y="4469"/>
                    <a:pt x="3769" y="3835"/>
                    <a:pt x="3903" y="3134"/>
                  </a:cubicBezTo>
                  <a:cubicBezTo>
                    <a:pt x="3936" y="2801"/>
                    <a:pt x="3970" y="2467"/>
                    <a:pt x="3970" y="2134"/>
                  </a:cubicBezTo>
                  <a:cubicBezTo>
                    <a:pt x="4003" y="1833"/>
                    <a:pt x="3970" y="1533"/>
                    <a:pt x="3903" y="1233"/>
                  </a:cubicBezTo>
                  <a:cubicBezTo>
                    <a:pt x="3836" y="766"/>
                    <a:pt x="3569" y="366"/>
                    <a:pt x="3169" y="132"/>
                  </a:cubicBezTo>
                  <a:cubicBezTo>
                    <a:pt x="3007" y="44"/>
                    <a:pt x="2831" y="1"/>
                    <a:pt x="2654"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5" name="Google Shape;1065;p1"/>
            <p:cNvSpPr/>
            <p:nvPr/>
          </p:nvSpPr>
          <p:spPr>
            <a:xfrm>
              <a:off x="4181500" y="1432500"/>
              <a:ext cx="253525" cy="161400"/>
            </a:xfrm>
            <a:custGeom>
              <a:rect b="b" l="l" r="r" t="t"/>
              <a:pathLst>
                <a:path extrusionOk="0" h="6456" w="10141">
                  <a:moveTo>
                    <a:pt x="9903" y="0"/>
                  </a:moveTo>
                  <a:cubicBezTo>
                    <a:pt x="9843" y="0"/>
                    <a:pt x="9777" y="19"/>
                    <a:pt x="9707" y="59"/>
                  </a:cubicBezTo>
                  <a:lnTo>
                    <a:pt x="434" y="5430"/>
                  </a:lnTo>
                  <a:cubicBezTo>
                    <a:pt x="167" y="5563"/>
                    <a:pt x="0" y="5863"/>
                    <a:pt x="0" y="6164"/>
                  </a:cubicBezTo>
                  <a:cubicBezTo>
                    <a:pt x="0" y="6351"/>
                    <a:pt x="82" y="6456"/>
                    <a:pt x="223" y="6456"/>
                  </a:cubicBezTo>
                  <a:cubicBezTo>
                    <a:pt x="283" y="6456"/>
                    <a:pt x="354" y="6437"/>
                    <a:pt x="434" y="6397"/>
                  </a:cubicBezTo>
                  <a:lnTo>
                    <a:pt x="9707" y="1060"/>
                  </a:lnTo>
                  <a:cubicBezTo>
                    <a:pt x="9941" y="893"/>
                    <a:pt x="10107" y="593"/>
                    <a:pt x="10141" y="293"/>
                  </a:cubicBezTo>
                  <a:cubicBezTo>
                    <a:pt x="10141" y="106"/>
                    <a:pt x="10042" y="0"/>
                    <a:pt x="9903" y="0"/>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6" name="Google Shape;1066;p1"/>
            <p:cNvSpPr/>
            <p:nvPr/>
          </p:nvSpPr>
          <p:spPr>
            <a:xfrm>
              <a:off x="4181500" y="1384125"/>
              <a:ext cx="422825" cy="259000"/>
            </a:xfrm>
            <a:custGeom>
              <a:rect b="b" l="l" r="r" t="t"/>
              <a:pathLst>
                <a:path extrusionOk="0" h="10360" w="16913">
                  <a:moveTo>
                    <a:pt x="16674" y="1"/>
                  </a:moveTo>
                  <a:cubicBezTo>
                    <a:pt x="16615" y="1"/>
                    <a:pt x="16548" y="20"/>
                    <a:pt x="16479" y="60"/>
                  </a:cubicBezTo>
                  <a:lnTo>
                    <a:pt x="434" y="9333"/>
                  </a:lnTo>
                  <a:cubicBezTo>
                    <a:pt x="167" y="9466"/>
                    <a:pt x="0" y="9766"/>
                    <a:pt x="0" y="10067"/>
                  </a:cubicBezTo>
                  <a:cubicBezTo>
                    <a:pt x="0" y="10254"/>
                    <a:pt x="82" y="10359"/>
                    <a:pt x="223" y="10359"/>
                  </a:cubicBezTo>
                  <a:cubicBezTo>
                    <a:pt x="283" y="10359"/>
                    <a:pt x="354" y="10340"/>
                    <a:pt x="434" y="10300"/>
                  </a:cubicBezTo>
                  <a:lnTo>
                    <a:pt x="16479" y="1027"/>
                  </a:lnTo>
                  <a:cubicBezTo>
                    <a:pt x="16712" y="893"/>
                    <a:pt x="16912" y="593"/>
                    <a:pt x="16912" y="293"/>
                  </a:cubicBezTo>
                  <a:cubicBezTo>
                    <a:pt x="16912" y="106"/>
                    <a:pt x="16814" y="1"/>
                    <a:pt x="16674" y="1"/>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7" name="Google Shape;1067;p1"/>
            <p:cNvSpPr/>
            <p:nvPr/>
          </p:nvSpPr>
          <p:spPr>
            <a:xfrm>
              <a:off x="3214125" y="2275600"/>
              <a:ext cx="185175" cy="121375"/>
            </a:xfrm>
            <a:custGeom>
              <a:rect b="b" l="l" r="r" t="t"/>
              <a:pathLst>
                <a:path extrusionOk="0" h="4855" w="7407">
                  <a:moveTo>
                    <a:pt x="7157" y="1"/>
                  </a:moveTo>
                  <a:cubicBezTo>
                    <a:pt x="7092" y="1"/>
                    <a:pt x="7019" y="20"/>
                    <a:pt x="6939" y="59"/>
                  </a:cubicBezTo>
                  <a:lnTo>
                    <a:pt x="468" y="3795"/>
                  </a:lnTo>
                  <a:cubicBezTo>
                    <a:pt x="201" y="3962"/>
                    <a:pt x="34" y="4262"/>
                    <a:pt x="1" y="4563"/>
                  </a:cubicBezTo>
                  <a:cubicBezTo>
                    <a:pt x="1" y="4750"/>
                    <a:pt x="99" y="4855"/>
                    <a:pt x="250" y="4855"/>
                  </a:cubicBezTo>
                  <a:cubicBezTo>
                    <a:pt x="314" y="4855"/>
                    <a:pt x="388" y="4836"/>
                    <a:pt x="468" y="4796"/>
                  </a:cubicBezTo>
                  <a:lnTo>
                    <a:pt x="6939" y="1027"/>
                  </a:lnTo>
                  <a:cubicBezTo>
                    <a:pt x="7206" y="860"/>
                    <a:pt x="7373" y="593"/>
                    <a:pt x="7406" y="293"/>
                  </a:cubicBezTo>
                  <a:cubicBezTo>
                    <a:pt x="7406" y="106"/>
                    <a:pt x="7308" y="1"/>
                    <a:pt x="7157"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8" name="Google Shape;1068;p1"/>
            <p:cNvSpPr/>
            <p:nvPr/>
          </p:nvSpPr>
          <p:spPr>
            <a:xfrm>
              <a:off x="3136575" y="1546550"/>
              <a:ext cx="1609500" cy="2190750"/>
            </a:xfrm>
            <a:custGeom>
              <a:rect b="b" l="l" r="r" t="t"/>
              <a:pathLst>
                <a:path extrusionOk="0" h="87630" w="64380">
                  <a:moveTo>
                    <a:pt x="63946" y="534"/>
                  </a:moveTo>
                  <a:lnTo>
                    <a:pt x="63946" y="50136"/>
                  </a:lnTo>
                  <a:cubicBezTo>
                    <a:pt x="63946" y="50303"/>
                    <a:pt x="63846" y="50470"/>
                    <a:pt x="63713" y="50570"/>
                  </a:cubicBezTo>
                  <a:lnTo>
                    <a:pt x="434" y="87096"/>
                  </a:lnTo>
                  <a:lnTo>
                    <a:pt x="434" y="37461"/>
                  </a:lnTo>
                  <a:cubicBezTo>
                    <a:pt x="434" y="37294"/>
                    <a:pt x="534" y="37160"/>
                    <a:pt x="668" y="37060"/>
                  </a:cubicBezTo>
                  <a:lnTo>
                    <a:pt x="1468" y="36593"/>
                  </a:lnTo>
                  <a:cubicBezTo>
                    <a:pt x="1869" y="36360"/>
                    <a:pt x="2102" y="35926"/>
                    <a:pt x="2135" y="35459"/>
                  </a:cubicBezTo>
                  <a:lnTo>
                    <a:pt x="2135" y="32590"/>
                  </a:lnTo>
                  <a:cubicBezTo>
                    <a:pt x="2135" y="32424"/>
                    <a:pt x="2236" y="32290"/>
                    <a:pt x="2369" y="32190"/>
                  </a:cubicBezTo>
                  <a:lnTo>
                    <a:pt x="11442" y="26920"/>
                  </a:lnTo>
                  <a:lnTo>
                    <a:pt x="11442" y="29622"/>
                  </a:lnTo>
                  <a:cubicBezTo>
                    <a:pt x="11409" y="29989"/>
                    <a:pt x="11709" y="30322"/>
                    <a:pt x="12109" y="30356"/>
                  </a:cubicBezTo>
                  <a:cubicBezTo>
                    <a:pt x="12276" y="30356"/>
                    <a:pt x="12409" y="30289"/>
                    <a:pt x="12543" y="30222"/>
                  </a:cubicBezTo>
                  <a:lnTo>
                    <a:pt x="63946" y="534"/>
                  </a:lnTo>
                  <a:close/>
                  <a:moveTo>
                    <a:pt x="64113" y="0"/>
                  </a:moveTo>
                  <a:cubicBezTo>
                    <a:pt x="64046" y="0"/>
                    <a:pt x="63980" y="34"/>
                    <a:pt x="63913" y="67"/>
                  </a:cubicBezTo>
                  <a:lnTo>
                    <a:pt x="12309" y="29855"/>
                  </a:lnTo>
                  <a:cubicBezTo>
                    <a:pt x="12243" y="29889"/>
                    <a:pt x="12176" y="29922"/>
                    <a:pt x="12109" y="29922"/>
                  </a:cubicBezTo>
                  <a:cubicBezTo>
                    <a:pt x="11976" y="29922"/>
                    <a:pt x="11876" y="29788"/>
                    <a:pt x="11876" y="29588"/>
                  </a:cubicBezTo>
                  <a:lnTo>
                    <a:pt x="11876" y="26720"/>
                  </a:lnTo>
                  <a:cubicBezTo>
                    <a:pt x="11876" y="26519"/>
                    <a:pt x="11776" y="26419"/>
                    <a:pt x="11609" y="26419"/>
                  </a:cubicBezTo>
                  <a:cubicBezTo>
                    <a:pt x="11542" y="26419"/>
                    <a:pt x="11475" y="26419"/>
                    <a:pt x="11409" y="26486"/>
                  </a:cubicBezTo>
                  <a:lnTo>
                    <a:pt x="2169" y="31823"/>
                  </a:lnTo>
                  <a:cubicBezTo>
                    <a:pt x="1902" y="31990"/>
                    <a:pt x="1735" y="32290"/>
                    <a:pt x="1702" y="32590"/>
                  </a:cubicBezTo>
                  <a:lnTo>
                    <a:pt x="1702" y="35459"/>
                  </a:lnTo>
                  <a:cubicBezTo>
                    <a:pt x="1668" y="35793"/>
                    <a:pt x="1502" y="36060"/>
                    <a:pt x="1235" y="36260"/>
                  </a:cubicBezTo>
                  <a:lnTo>
                    <a:pt x="468" y="36693"/>
                  </a:lnTo>
                  <a:cubicBezTo>
                    <a:pt x="201" y="36894"/>
                    <a:pt x="34" y="37160"/>
                    <a:pt x="1" y="37494"/>
                  </a:cubicBezTo>
                  <a:lnTo>
                    <a:pt x="1" y="87296"/>
                  </a:lnTo>
                  <a:cubicBezTo>
                    <a:pt x="1" y="87496"/>
                    <a:pt x="101" y="87630"/>
                    <a:pt x="267" y="87630"/>
                  </a:cubicBezTo>
                  <a:cubicBezTo>
                    <a:pt x="334" y="87630"/>
                    <a:pt x="401" y="87597"/>
                    <a:pt x="468" y="87563"/>
                  </a:cubicBezTo>
                  <a:lnTo>
                    <a:pt x="63913" y="50904"/>
                  </a:lnTo>
                  <a:cubicBezTo>
                    <a:pt x="64180" y="50737"/>
                    <a:pt x="64347" y="50470"/>
                    <a:pt x="64380" y="50136"/>
                  </a:cubicBezTo>
                  <a:lnTo>
                    <a:pt x="64380" y="334"/>
                  </a:lnTo>
                  <a:cubicBezTo>
                    <a:pt x="64380" y="134"/>
                    <a:pt x="64280" y="0"/>
                    <a:pt x="64113"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69" name="Google Shape;1069;p1"/>
            <p:cNvSpPr/>
            <p:nvPr/>
          </p:nvSpPr>
          <p:spPr>
            <a:xfrm>
              <a:off x="3226650" y="2378125"/>
              <a:ext cx="160125" cy="160000"/>
            </a:xfrm>
            <a:custGeom>
              <a:rect b="b" l="l" r="r" t="t"/>
              <a:pathLst>
                <a:path extrusionOk="0" h="6400" w="6405">
                  <a:moveTo>
                    <a:pt x="5938" y="428"/>
                  </a:moveTo>
                  <a:cubicBezTo>
                    <a:pt x="5971" y="462"/>
                    <a:pt x="5971" y="495"/>
                    <a:pt x="5971" y="562"/>
                  </a:cubicBezTo>
                  <a:lnTo>
                    <a:pt x="5971" y="2430"/>
                  </a:lnTo>
                  <a:cubicBezTo>
                    <a:pt x="5938" y="2663"/>
                    <a:pt x="5804" y="2897"/>
                    <a:pt x="5604" y="3030"/>
                  </a:cubicBezTo>
                  <a:lnTo>
                    <a:pt x="601" y="5932"/>
                  </a:lnTo>
                  <a:cubicBezTo>
                    <a:pt x="567" y="5966"/>
                    <a:pt x="501" y="5966"/>
                    <a:pt x="467" y="5966"/>
                  </a:cubicBezTo>
                  <a:cubicBezTo>
                    <a:pt x="434" y="5932"/>
                    <a:pt x="434" y="5899"/>
                    <a:pt x="434" y="5865"/>
                  </a:cubicBezTo>
                  <a:lnTo>
                    <a:pt x="434" y="3964"/>
                  </a:lnTo>
                  <a:cubicBezTo>
                    <a:pt x="467" y="3731"/>
                    <a:pt x="601" y="3497"/>
                    <a:pt x="801" y="3364"/>
                  </a:cubicBezTo>
                  <a:lnTo>
                    <a:pt x="5838" y="462"/>
                  </a:lnTo>
                  <a:cubicBezTo>
                    <a:pt x="5838" y="428"/>
                    <a:pt x="5904" y="428"/>
                    <a:pt x="5938" y="428"/>
                  </a:cubicBezTo>
                  <a:close/>
                  <a:moveTo>
                    <a:pt x="5916" y="1"/>
                  </a:moveTo>
                  <a:cubicBezTo>
                    <a:pt x="5809" y="1"/>
                    <a:pt x="5701" y="37"/>
                    <a:pt x="5604" y="95"/>
                  </a:cubicBezTo>
                  <a:lnTo>
                    <a:pt x="601" y="2997"/>
                  </a:lnTo>
                  <a:cubicBezTo>
                    <a:pt x="267" y="3230"/>
                    <a:pt x="34" y="3564"/>
                    <a:pt x="34" y="3964"/>
                  </a:cubicBezTo>
                  <a:lnTo>
                    <a:pt x="34" y="5865"/>
                  </a:lnTo>
                  <a:cubicBezTo>
                    <a:pt x="0" y="6032"/>
                    <a:pt x="100" y="6232"/>
                    <a:pt x="267" y="6332"/>
                  </a:cubicBezTo>
                  <a:cubicBezTo>
                    <a:pt x="334" y="6366"/>
                    <a:pt x="400" y="6399"/>
                    <a:pt x="501" y="6399"/>
                  </a:cubicBezTo>
                  <a:cubicBezTo>
                    <a:pt x="601" y="6399"/>
                    <a:pt x="701" y="6366"/>
                    <a:pt x="801" y="6299"/>
                  </a:cubicBezTo>
                  <a:lnTo>
                    <a:pt x="5838" y="3397"/>
                  </a:lnTo>
                  <a:cubicBezTo>
                    <a:pt x="6138" y="3164"/>
                    <a:pt x="6371" y="2797"/>
                    <a:pt x="6371" y="2430"/>
                  </a:cubicBezTo>
                  <a:lnTo>
                    <a:pt x="6371" y="528"/>
                  </a:lnTo>
                  <a:cubicBezTo>
                    <a:pt x="6405" y="328"/>
                    <a:pt x="6305" y="161"/>
                    <a:pt x="6138" y="61"/>
                  </a:cubicBezTo>
                  <a:cubicBezTo>
                    <a:pt x="6068" y="19"/>
                    <a:pt x="5992" y="1"/>
                    <a:pt x="5916" y="1"/>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0" name="Google Shape;1070;p1"/>
            <p:cNvSpPr/>
            <p:nvPr/>
          </p:nvSpPr>
          <p:spPr>
            <a:xfrm>
              <a:off x="3246650" y="2433200"/>
              <a:ext cx="96775" cy="66050"/>
            </a:xfrm>
            <a:custGeom>
              <a:rect b="b" l="l" r="r" t="t"/>
              <a:pathLst>
                <a:path extrusionOk="0" h="2642" w="3871">
                  <a:moveTo>
                    <a:pt x="3691" y="1"/>
                  </a:moveTo>
                  <a:cubicBezTo>
                    <a:pt x="3654" y="1"/>
                    <a:pt x="3613" y="9"/>
                    <a:pt x="3570" y="27"/>
                  </a:cubicBezTo>
                  <a:lnTo>
                    <a:pt x="301" y="1928"/>
                  </a:lnTo>
                  <a:cubicBezTo>
                    <a:pt x="134" y="2061"/>
                    <a:pt x="1" y="2228"/>
                    <a:pt x="1" y="2428"/>
                  </a:cubicBezTo>
                  <a:cubicBezTo>
                    <a:pt x="1" y="2566"/>
                    <a:pt x="64" y="2641"/>
                    <a:pt x="159" y="2641"/>
                  </a:cubicBezTo>
                  <a:cubicBezTo>
                    <a:pt x="201" y="2641"/>
                    <a:pt x="249" y="2626"/>
                    <a:pt x="301" y="2595"/>
                  </a:cubicBezTo>
                  <a:lnTo>
                    <a:pt x="3570" y="694"/>
                  </a:lnTo>
                  <a:cubicBezTo>
                    <a:pt x="3770" y="594"/>
                    <a:pt x="3870" y="393"/>
                    <a:pt x="3870" y="193"/>
                  </a:cubicBezTo>
                  <a:cubicBezTo>
                    <a:pt x="3870" y="70"/>
                    <a:pt x="3797" y="1"/>
                    <a:pt x="3691" y="1"/>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1" name="Google Shape;1071;p1"/>
            <p:cNvSpPr/>
            <p:nvPr/>
          </p:nvSpPr>
          <p:spPr>
            <a:xfrm>
              <a:off x="3355075" y="2416350"/>
              <a:ext cx="14200" cy="20025"/>
            </a:xfrm>
            <a:custGeom>
              <a:rect b="b" l="l" r="r" t="t"/>
              <a:pathLst>
                <a:path extrusionOk="0" h="801" w="568">
                  <a:moveTo>
                    <a:pt x="567" y="0"/>
                  </a:moveTo>
                  <a:lnTo>
                    <a:pt x="34" y="334"/>
                  </a:lnTo>
                  <a:cubicBezTo>
                    <a:pt x="0" y="334"/>
                    <a:pt x="0" y="367"/>
                    <a:pt x="0" y="400"/>
                  </a:cubicBezTo>
                  <a:lnTo>
                    <a:pt x="267" y="801"/>
                  </a:lnTo>
                  <a:cubicBezTo>
                    <a:pt x="267" y="801"/>
                    <a:pt x="300" y="801"/>
                    <a:pt x="300" y="767"/>
                  </a:cubicBezTo>
                  <a:lnTo>
                    <a:pt x="567" y="67"/>
                  </a:lnTo>
                  <a:lnTo>
                    <a:pt x="567" y="0"/>
                  </a:ln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2" name="Google Shape;1072;p1"/>
            <p:cNvSpPr/>
            <p:nvPr/>
          </p:nvSpPr>
          <p:spPr>
            <a:xfrm>
              <a:off x="3210800" y="2994475"/>
              <a:ext cx="20875" cy="27950"/>
            </a:xfrm>
            <a:custGeom>
              <a:rect b="b" l="l" r="r" t="t"/>
              <a:pathLst>
                <a:path extrusionOk="0" h="1118" w="835">
                  <a:moveTo>
                    <a:pt x="619" y="0"/>
                  </a:moveTo>
                  <a:cubicBezTo>
                    <a:pt x="565" y="0"/>
                    <a:pt x="502" y="19"/>
                    <a:pt x="434" y="58"/>
                  </a:cubicBezTo>
                  <a:cubicBezTo>
                    <a:pt x="167" y="225"/>
                    <a:pt x="34" y="525"/>
                    <a:pt x="0" y="826"/>
                  </a:cubicBezTo>
                  <a:cubicBezTo>
                    <a:pt x="0" y="1013"/>
                    <a:pt x="99" y="1118"/>
                    <a:pt x="238" y="1118"/>
                  </a:cubicBezTo>
                  <a:cubicBezTo>
                    <a:pt x="298" y="1118"/>
                    <a:pt x="364" y="1099"/>
                    <a:pt x="434" y="1059"/>
                  </a:cubicBezTo>
                  <a:cubicBezTo>
                    <a:pt x="668" y="892"/>
                    <a:pt x="834" y="625"/>
                    <a:pt x="834" y="325"/>
                  </a:cubicBezTo>
                  <a:cubicBezTo>
                    <a:pt x="834" y="113"/>
                    <a:pt x="751" y="0"/>
                    <a:pt x="619"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3" name="Google Shape;1073;p1"/>
            <p:cNvSpPr/>
            <p:nvPr/>
          </p:nvSpPr>
          <p:spPr>
            <a:xfrm>
              <a:off x="3295850" y="2896875"/>
              <a:ext cx="21725" cy="27975"/>
            </a:xfrm>
            <a:custGeom>
              <a:rect b="b" l="l" r="r" t="t"/>
              <a:pathLst>
                <a:path extrusionOk="0" h="1119" w="869">
                  <a:moveTo>
                    <a:pt x="630" y="1"/>
                  </a:moveTo>
                  <a:cubicBezTo>
                    <a:pt x="571" y="1"/>
                    <a:pt x="504" y="20"/>
                    <a:pt x="434" y="60"/>
                  </a:cubicBezTo>
                  <a:cubicBezTo>
                    <a:pt x="168" y="226"/>
                    <a:pt x="1" y="493"/>
                    <a:pt x="1" y="793"/>
                  </a:cubicBezTo>
                  <a:cubicBezTo>
                    <a:pt x="1" y="1006"/>
                    <a:pt x="84" y="1118"/>
                    <a:pt x="228" y="1118"/>
                  </a:cubicBezTo>
                  <a:cubicBezTo>
                    <a:pt x="287" y="1118"/>
                    <a:pt x="357" y="1099"/>
                    <a:pt x="434" y="1060"/>
                  </a:cubicBezTo>
                  <a:cubicBezTo>
                    <a:pt x="668" y="893"/>
                    <a:pt x="835" y="593"/>
                    <a:pt x="868" y="293"/>
                  </a:cubicBezTo>
                  <a:cubicBezTo>
                    <a:pt x="868" y="106"/>
                    <a:pt x="770" y="1"/>
                    <a:pt x="630"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4" name="Google Shape;1074;p1"/>
            <p:cNvSpPr/>
            <p:nvPr/>
          </p:nvSpPr>
          <p:spPr>
            <a:xfrm>
              <a:off x="3380075" y="2847700"/>
              <a:ext cx="20875" cy="27950"/>
            </a:xfrm>
            <a:custGeom>
              <a:rect b="b" l="l" r="r" t="t"/>
              <a:pathLst>
                <a:path extrusionOk="0" h="1118" w="835">
                  <a:moveTo>
                    <a:pt x="619" y="0"/>
                  </a:moveTo>
                  <a:cubicBezTo>
                    <a:pt x="565" y="0"/>
                    <a:pt x="503" y="19"/>
                    <a:pt x="435" y="58"/>
                  </a:cubicBezTo>
                  <a:cubicBezTo>
                    <a:pt x="168" y="225"/>
                    <a:pt x="1" y="525"/>
                    <a:pt x="1" y="826"/>
                  </a:cubicBezTo>
                  <a:cubicBezTo>
                    <a:pt x="1" y="1013"/>
                    <a:pt x="99" y="1118"/>
                    <a:pt x="239" y="1118"/>
                  </a:cubicBezTo>
                  <a:cubicBezTo>
                    <a:pt x="298" y="1118"/>
                    <a:pt x="365" y="1099"/>
                    <a:pt x="435" y="1059"/>
                  </a:cubicBezTo>
                  <a:cubicBezTo>
                    <a:pt x="668" y="892"/>
                    <a:pt x="835" y="626"/>
                    <a:pt x="835" y="325"/>
                  </a:cubicBezTo>
                  <a:cubicBezTo>
                    <a:pt x="835" y="113"/>
                    <a:pt x="751" y="0"/>
                    <a:pt x="619"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5" name="Google Shape;1075;p1"/>
            <p:cNvSpPr/>
            <p:nvPr/>
          </p:nvSpPr>
          <p:spPr>
            <a:xfrm>
              <a:off x="3465150" y="2820325"/>
              <a:ext cx="20875" cy="28175"/>
            </a:xfrm>
            <a:custGeom>
              <a:rect b="b" l="l" r="r" t="t"/>
              <a:pathLst>
                <a:path extrusionOk="0" h="1127" w="835">
                  <a:moveTo>
                    <a:pt x="592" y="0"/>
                  </a:moveTo>
                  <a:cubicBezTo>
                    <a:pt x="536" y="0"/>
                    <a:pt x="472" y="17"/>
                    <a:pt x="401" y="53"/>
                  </a:cubicBezTo>
                  <a:cubicBezTo>
                    <a:pt x="167" y="219"/>
                    <a:pt x="0" y="520"/>
                    <a:pt x="0" y="820"/>
                  </a:cubicBezTo>
                  <a:cubicBezTo>
                    <a:pt x="0" y="1006"/>
                    <a:pt x="81" y="1127"/>
                    <a:pt x="209" y="1127"/>
                  </a:cubicBezTo>
                  <a:cubicBezTo>
                    <a:pt x="265" y="1127"/>
                    <a:pt x="330" y="1104"/>
                    <a:pt x="401" y="1053"/>
                  </a:cubicBezTo>
                  <a:cubicBezTo>
                    <a:pt x="667" y="887"/>
                    <a:pt x="834" y="620"/>
                    <a:pt x="834" y="320"/>
                  </a:cubicBezTo>
                  <a:cubicBezTo>
                    <a:pt x="834" y="124"/>
                    <a:pt x="745" y="0"/>
                    <a:pt x="592"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6" name="Google Shape;1076;p1"/>
            <p:cNvSpPr/>
            <p:nvPr/>
          </p:nvSpPr>
          <p:spPr>
            <a:xfrm>
              <a:off x="3550200" y="2732600"/>
              <a:ext cx="20875" cy="27950"/>
            </a:xfrm>
            <a:custGeom>
              <a:rect b="b" l="l" r="r" t="t"/>
              <a:pathLst>
                <a:path extrusionOk="0" h="1118" w="835">
                  <a:moveTo>
                    <a:pt x="597" y="0"/>
                  </a:moveTo>
                  <a:cubicBezTo>
                    <a:pt x="537" y="0"/>
                    <a:pt x="471" y="19"/>
                    <a:pt x="401" y="59"/>
                  </a:cubicBezTo>
                  <a:cubicBezTo>
                    <a:pt x="168" y="226"/>
                    <a:pt x="1" y="493"/>
                    <a:pt x="1" y="793"/>
                  </a:cubicBezTo>
                  <a:cubicBezTo>
                    <a:pt x="1" y="1006"/>
                    <a:pt x="84" y="1118"/>
                    <a:pt x="216" y="1118"/>
                  </a:cubicBezTo>
                  <a:cubicBezTo>
                    <a:pt x="270" y="1118"/>
                    <a:pt x="333" y="1099"/>
                    <a:pt x="401" y="1060"/>
                  </a:cubicBezTo>
                  <a:cubicBezTo>
                    <a:pt x="635" y="893"/>
                    <a:pt x="801" y="593"/>
                    <a:pt x="835" y="293"/>
                  </a:cubicBezTo>
                  <a:cubicBezTo>
                    <a:pt x="835" y="105"/>
                    <a:pt x="736" y="0"/>
                    <a:pt x="597"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7" name="Google Shape;1077;p1"/>
            <p:cNvSpPr/>
            <p:nvPr/>
          </p:nvSpPr>
          <p:spPr>
            <a:xfrm>
              <a:off x="3634425" y="2701075"/>
              <a:ext cx="20875" cy="28175"/>
            </a:xfrm>
            <a:custGeom>
              <a:rect b="b" l="l" r="r" t="t"/>
              <a:pathLst>
                <a:path extrusionOk="0" h="1127" w="835">
                  <a:moveTo>
                    <a:pt x="606" y="0"/>
                  </a:moveTo>
                  <a:cubicBezTo>
                    <a:pt x="555" y="0"/>
                    <a:pt x="497" y="17"/>
                    <a:pt x="434" y="53"/>
                  </a:cubicBezTo>
                  <a:cubicBezTo>
                    <a:pt x="168" y="219"/>
                    <a:pt x="1" y="520"/>
                    <a:pt x="1" y="820"/>
                  </a:cubicBezTo>
                  <a:cubicBezTo>
                    <a:pt x="1" y="1006"/>
                    <a:pt x="82" y="1127"/>
                    <a:pt x="221" y="1127"/>
                  </a:cubicBezTo>
                  <a:cubicBezTo>
                    <a:pt x="282" y="1127"/>
                    <a:pt x="354" y="1104"/>
                    <a:pt x="434" y="1053"/>
                  </a:cubicBezTo>
                  <a:cubicBezTo>
                    <a:pt x="668" y="886"/>
                    <a:pt x="835" y="620"/>
                    <a:pt x="835" y="319"/>
                  </a:cubicBezTo>
                  <a:cubicBezTo>
                    <a:pt x="835" y="124"/>
                    <a:pt x="745" y="0"/>
                    <a:pt x="606"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8" name="Google Shape;1078;p1"/>
            <p:cNvSpPr/>
            <p:nvPr/>
          </p:nvSpPr>
          <p:spPr>
            <a:xfrm>
              <a:off x="3719500" y="2602975"/>
              <a:ext cx="20875" cy="28175"/>
            </a:xfrm>
            <a:custGeom>
              <a:rect b="b" l="l" r="r" t="t"/>
              <a:pathLst>
                <a:path extrusionOk="0" h="1127" w="835">
                  <a:moveTo>
                    <a:pt x="599" y="0"/>
                  </a:moveTo>
                  <a:cubicBezTo>
                    <a:pt x="539" y="0"/>
                    <a:pt x="471" y="23"/>
                    <a:pt x="401" y="74"/>
                  </a:cubicBezTo>
                  <a:cubicBezTo>
                    <a:pt x="167" y="241"/>
                    <a:pt x="0" y="507"/>
                    <a:pt x="0" y="808"/>
                  </a:cubicBezTo>
                  <a:cubicBezTo>
                    <a:pt x="0" y="1003"/>
                    <a:pt x="90" y="1127"/>
                    <a:pt x="229" y="1127"/>
                  </a:cubicBezTo>
                  <a:cubicBezTo>
                    <a:pt x="280" y="1127"/>
                    <a:pt x="338" y="1110"/>
                    <a:pt x="401" y="1074"/>
                  </a:cubicBezTo>
                  <a:cubicBezTo>
                    <a:pt x="667" y="908"/>
                    <a:pt x="834" y="607"/>
                    <a:pt x="834" y="307"/>
                  </a:cubicBezTo>
                  <a:cubicBezTo>
                    <a:pt x="834" y="121"/>
                    <a:pt x="737" y="0"/>
                    <a:pt x="599"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79" name="Google Shape;1079;p1"/>
            <p:cNvSpPr/>
            <p:nvPr/>
          </p:nvSpPr>
          <p:spPr>
            <a:xfrm>
              <a:off x="3803725" y="2579150"/>
              <a:ext cx="20875" cy="27975"/>
            </a:xfrm>
            <a:custGeom>
              <a:rect b="b" l="l" r="r" t="t"/>
              <a:pathLst>
                <a:path extrusionOk="0" h="1119" w="835">
                  <a:moveTo>
                    <a:pt x="623" y="1"/>
                  </a:moveTo>
                  <a:cubicBezTo>
                    <a:pt x="567" y="1"/>
                    <a:pt x="504" y="20"/>
                    <a:pt x="434" y="59"/>
                  </a:cubicBezTo>
                  <a:cubicBezTo>
                    <a:pt x="167" y="226"/>
                    <a:pt x="0" y="493"/>
                    <a:pt x="0" y="793"/>
                  </a:cubicBezTo>
                  <a:cubicBezTo>
                    <a:pt x="0" y="1006"/>
                    <a:pt x="84" y="1118"/>
                    <a:pt x="228" y="1118"/>
                  </a:cubicBezTo>
                  <a:cubicBezTo>
                    <a:pt x="287" y="1118"/>
                    <a:pt x="356" y="1099"/>
                    <a:pt x="434" y="1060"/>
                  </a:cubicBezTo>
                  <a:cubicBezTo>
                    <a:pt x="667" y="893"/>
                    <a:pt x="834" y="593"/>
                    <a:pt x="834" y="293"/>
                  </a:cubicBezTo>
                  <a:cubicBezTo>
                    <a:pt x="834" y="106"/>
                    <a:pt x="752" y="1"/>
                    <a:pt x="623"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0" name="Google Shape;1080;p1"/>
            <p:cNvSpPr/>
            <p:nvPr/>
          </p:nvSpPr>
          <p:spPr>
            <a:xfrm>
              <a:off x="3888775" y="2309825"/>
              <a:ext cx="20875" cy="28325"/>
            </a:xfrm>
            <a:custGeom>
              <a:rect b="b" l="l" r="r" t="t"/>
              <a:pathLst>
                <a:path extrusionOk="0" h="1133" w="835">
                  <a:moveTo>
                    <a:pt x="593" y="0"/>
                  </a:moveTo>
                  <a:cubicBezTo>
                    <a:pt x="534" y="0"/>
                    <a:pt x="469" y="19"/>
                    <a:pt x="401" y="58"/>
                  </a:cubicBezTo>
                  <a:cubicBezTo>
                    <a:pt x="168" y="225"/>
                    <a:pt x="1" y="525"/>
                    <a:pt x="1" y="825"/>
                  </a:cubicBezTo>
                  <a:cubicBezTo>
                    <a:pt x="1" y="1011"/>
                    <a:pt x="82" y="1132"/>
                    <a:pt x="210" y="1132"/>
                  </a:cubicBezTo>
                  <a:cubicBezTo>
                    <a:pt x="266" y="1132"/>
                    <a:pt x="330" y="1109"/>
                    <a:pt x="401" y="1059"/>
                  </a:cubicBezTo>
                  <a:cubicBezTo>
                    <a:pt x="668" y="892"/>
                    <a:pt x="801" y="625"/>
                    <a:pt x="835" y="325"/>
                  </a:cubicBezTo>
                  <a:cubicBezTo>
                    <a:pt x="835" y="112"/>
                    <a:pt x="734" y="0"/>
                    <a:pt x="593"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1" name="Google Shape;1081;p1"/>
            <p:cNvSpPr/>
            <p:nvPr/>
          </p:nvSpPr>
          <p:spPr>
            <a:xfrm>
              <a:off x="3973000" y="2457025"/>
              <a:ext cx="21725" cy="28200"/>
            </a:xfrm>
            <a:custGeom>
              <a:rect b="b" l="l" r="r" t="t"/>
              <a:pathLst>
                <a:path extrusionOk="0" h="1128" w="869">
                  <a:moveTo>
                    <a:pt x="633" y="1"/>
                  </a:moveTo>
                  <a:cubicBezTo>
                    <a:pt x="573" y="1"/>
                    <a:pt x="505" y="24"/>
                    <a:pt x="434" y="74"/>
                  </a:cubicBezTo>
                  <a:cubicBezTo>
                    <a:pt x="168" y="208"/>
                    <a:pt x="1" y="508"/>
                    <a:pt x="1" y="808"/>
                  </a:cubicBezTo>
                  <a:cubicBezTo>
                    <a:pt x="1" y="1003"/>
                    <a:pt x="108" y="1127"/>
                    <a:pt x="257" y="1127"/>
                  </a:cubicBezTo>
                  <a:cubicBezTo>
                    <a:pt x="312" y="1127"/>
                    <a:pt x="372" y="1111"/>
                    <a:pt x="434" y="1075"/>
                  </a:cubicBezTo>
                  <a:cubicBezTo>
                    <a:pt x="668" y="875"/>
                    <a:pt x="835" y="608"/>
                    <a:pt x="868" y="308"/>
                  </a:cubicBezTo>
                  <a:cubicBezTo>
                    <a:pt x="868" y="122"/>
                    <a:pt x="771" y="1"/>
                    <a:pt x="633"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2" name="Google Shape;1082;p1"/>
            <p:cNvSpPr/>
            <p:nvPr/>
          </p:nvSpPr>
          <p:spPr>
            <a:xfrm>
              <a:off x="4058075" y="2457025"/>
              <a:ext cx="20875" cy="28200"/>
            </a:xfrm>
            <a:custGeom>
              <a:rect b="b" l="l" r="r" t="t"/>
              <a:pathLst>
                <a:path extrusionOk="0" h="1128" w="835">
                  <a:moveTo>
                    <a:pt x="614" y="1"/>
                  </a:moveTo>
                  <a:cubicBezTo>
                    <a:pt x="553" y="1"/>
                    <a:pt x="481" y="24"/>
                    <a:pt x="401" y="74"/>
                  </a:cubicBezTo>
                  <a:cubicBezTo>
                    <a:pt x="167" y="241"/>
                    <a:pt x="0" y="508"/>
                    <a:pt x="0" y="808"/>
                  </a:cubicBezTo>
                  <a:cubicBezTo>
                    <a:pt x="0" y="1003"/>
                    <a:pt x="90" y="1127"/>
                    <a:pt x="229" y="1127"/>
                  </a:cubicBezTo>
                  <a:cubicBezTo>
                    <a:pt x="280" y="1127"/>
                    <a:pt x="338" y="1111"/>
                    <a:pt x="401" y="1075"/>
                  </a:cubicBezTo>
                  <a:cubicBezTo>
                    <a:pt x="667" y="875"/>
                    <a:pt x="801" y="608"/>
                    <a:pt x="834" y="308"/>
                  </a:cubicBezTo>
                  <a:cubicBezTo>
                    <a:pt x="834" y="122"/>
                    <a:pt x="753" y="1"/>
                    <a:pt x="614"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3" name="Google Shape;1083;p1"/>
            <p:cNvSpPr/>
            <p:nvPr/>
          </p:nvSpPr>
          <p:spPr>
            <a:xfrm>
              <a:off x="4142300" y="2457025"/>
              <a:ext cx="20875" cy="28200"/>
            </a:xfrm>
            <a:custGeom>
              <a:rect b="b" l="l" r="r" t="t"/>
              <a:pathLst>
                <a:path extrusionOk="0" h="1128" w="835">
                  <a:moveTo>
                    <a:pt x="625" y="1"/>
                  </a:moveTo>
                  <a:cubicBezTo>
                    <a:pt x="569" y="1"/>
                    <a:pt x="505" y="24"/>
                    <a:pt x="434" y="74"/>
                  </a:cubicBezTo>
                  <a:cubicBezTo>
                    <a:pt x="167" y="241"/>
                    <a:pt x="34" y="508"/>
                    <a:pt x="0" y="808"/>
                  </a:cubicBezTo>
                  <a:cubicBezTo>
                    <a:pt x="0" y="1003"/>
                    <a:pt x="108" y="1127"/>
                    <a:pt x="257" y="1127"/>
                  </a:cubicBezTo>
                  <a:cubicBezTo>
                    <a:pt x="311" y="1127"/>
                    <a:pt x="371" y="1111"/>
                    <a:pt x="434" y="1075"/>
                  </a:cubicBezTo>
                  <a:cubicBezTo>
                    <a:pt x="667" y="875"/>
                    <a:pt x="834" y="608"/>
                    <a:pt x="834" y="308"/>
                  </a:cubicBezTo>
                  <a:cubicBezTo>
                    <a:pt x="834" y="122"/>
                    <a:pt x="753" y="1"/>
                    <a:pt x="625"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4" name="Google Shape;1084;p1"/>
            <p:cNvSpPr/>
            <p:nvPr/>
          </p:nvSpPr>
          <p:spPr>
            <a:xfrm>
              <a:off x="4226525" y="2309825"/>
              <a:ext cx="21700" cy="28325"/>
            </a:xfrm>
            <a:custGeom>
              <a:rect b="b" l="l" r="r" t="t"/>
              <a:pathLst>
                <a:path extrusionOk="0" h="1133" w="868">
                  <a:moveTo>
                    <a:pt x="640" y="0"/>
                  </a:moveTo>
                  <a:cubicBezTo>
                    <a:pt x="581" y="0"/>
                    <a:pt x="512" y="19"/>
                    <a:pt x="434" y="58"/>
                  </a:cubicBezTo>
                  <a:cubicBezTo>
                    <a:pt x="201" y="225"/>
                    <a:pt x="34" y="525"/>
                    <a:pt x="0" y="825"/>
                  </a:cubicBezTo>
                  <a:cubicBezTo>
                    <a:pt x="0" y="1011"/>
                    <a:pt x="98" y="1132"/>
                    <a:pt x="235" y="1132"/>
                  </a:cubicBezTo>
                  <a:cubicBezTo>
                    <a:pt x="295" y="1132"/>
                    <a:pt x="363" y="1109"/>
                    <a:pt x="434" y="1059"/>
                  </a:cubicBezTo>
                  <a:cubicBezTo>
                    <a:pt x="701" y="892"/>
                    <a:pt x="834" y="625"/>
                    <a:pt x="868" y="325"/>
                  </a:cubicBezTo>
                  <a:cubicBezTo>
                    <a:pt x="868" y="112"/>
                    <a:pt x="784" y="0"/>
                    <a:pt x="640"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5" name="Google Shape;1085;p1"/>
            <p:cNvSpPr/>
            <p:nvPr/>
          </p:nvSpPr>
          <p:spPr>
            <a:xfrm>
              <a:off x="4311575" y="2281900"/>
              <a:ext cx="20875" cy="28200"/>
            </a:xfrm>
            <a:custGeom>
              <a:rect b="b" l="l" r="r" t="t"/>
              <a:pathLst>
                <a:path extrusionOk="0" h="1128" w="835">
                  <a:moveTo>
                    <a:pt x="626" y="1"/>
                  </a:moveTo>
                  <a:cubicBezTo>
                    <a:pt x="570" y="1"/>
                    <a:pt x="505" y="24"/>
                    <a:pt x="434" y="74"/>
                  </a:cubicBezTo>
                  <a:cubicBezTo>
                    <a:pt x="168" y="241"/>
                    <a:pt x="34" y="508"/>
                    <a:pt x="1" y="808"/>
                  </a:cubicBezTo>
                  <a:cubicBezTo>
                    <a:pt x="1" y="1003"/>
                    <a:pt x="108" y="1127"/>
                    <a:pt x="257" y="1127"/>
                  </a:cubicBezTo>
                  <a:cubicBezTo>
                    <a:pt x="312" y="1127"/>
                    <a:pt x="372" y="1111"/>
                    <a:pt x="434" y="1075"/>
                  </a:cubicBezTo>
                  <a:cubicBezTo>
                    <a:pt x="668" y="908"/>
                    <a:pt x="835" y="608"/>
                    <a:pt x="835" y="308"/>
                  </a:cubicBezTo>
                  <a:cubicBezTo>
                    <a:pt x="835" y="122"/>
                    <a:pt x="754" y="1"/>
                    <a:pt x="626"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6" name="Google Shape;1086;p1"/>
            <p:cNvSpPr/>
            <p:nvPr/>
          </p:nvSpPr>
          <p:spPr>
            <a:xfrm>
              <a:off x="4396650" y="2163175"/>
              <a:ext cx="21700" cy="28200"/>
            </a:xfrm>
            <a:custGeom>
              <a:rect b="b" l="l" r="r" t="t"/>
              <a:pathLst>
                <a:path extrusionOk="0" h="1128" w="868">
                  <a:moveTo>
                    <a:pt x="611" y="1"/>
                  </a:moveTo>
                  <a:cubicBezTo>
                    <a:pt x="557" y="1"/>
                    <a:pt x="496" y="17"/>
                    <a:pt x="434" y="53"/>
                  </a:cubicBezTo>
                  <a:cubicBezTo>
                    <a:pt x="167" y="220"/>
                    <a:pt x="34" y="520"/>
                    <a:pt x="0" y="820"/>
                  </a:cubicBezTo>
                  <a:cubicBezTo>
                    <a:pt x="0" y="1006"/>
                    <a:pt x="97" y="1127"/>
                    <a:pt x="235" y="1127"/>
                  </a:cubicBezTo>
                  <a:cubicBezTo>
                    <a:pt x="295" y="1127"/>
                    <a:pt x="363" y="1104"/>
                    <a:pt x="434" y="1054"/>
                  </a:cubicBezTo>
                  <a:cubicBezTo>
                    <a:pt x="667" y="887"/>
                    <a:pt x="834" y="620"/>
                    <a:pt x="868" y="320"/>
                  </a:cubicBezTo>
                  <a:cubicBezTo>
                    <a:pt x="868" y="125"/>
                    <a:pt x="760" y="1"/>
                    <a:pt x="611"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7" name="Google Shape;1087;p1"/>
            <p:cNvSpPr/>
            <p:nvPr/>
          </p:nvSpPr>
          <p:spPr>
            <a:xfrm>
              <a:off x="4480025" y="2163675"/>
              <a:ext cx="23375" cy="28250"/>
            </a:xfrm>
            <a:custGeom>
              <a:rect b="b" l="l" r="r" t="t"/>
              <a:pathLst>
                <a:path extrusionOk="0" h="1130" w="935">
                  <a:moveTo>
                    <a:pt x="645" y="0"/>
                  </a:moveTo>
                  <a:cubicBezTo>
                    <a:pt x="488" y="0"/>
                    <a:pt x="298" y="133"/>
                    <a:pt x="168" y="367"/>
                  </a:cubicBezTo>
                  <a:cubicBezTo>
                    <a:pt x="1" y="667"/>
                    <a:pt x="1" y="1001"/>
                    <a:pt x="168" y="1101"/>
                  </a:cubicBezTo>
                  <a:cubicBezTo>
                    <a:pt x="201" y="1120"/>
                    <a:pt x="237" y="1130"/>
                    <a:pt x="277" y="1130"/>
                  </a:cubicBezTo>
                  <a:cubicBezTo>
                    <a:pt x="436" y="1130"/>
                    <a:pt x="634" y="975"/>
                    <a:pt x="768" y="734"/>
                  </a:cubicBezTo>
                  <a:cubicBezTo>
                    <a:pt x="935" y="433"/>
                    <a:pt x="935" y="133"/>
                    <a:pt x="768" y="33"/>
                  </a:cubicBezTo>
                  <a:cubicBezTo>
                    <a:pt x="731" y="11"/>
                    <a:pt x="689" y="0"/>
                    <a:pt x="645"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8" name="Google Shape;1088;p1"/>
            <p:cNvSpPr/>
            <p:nvPr/>
          </p:nvSpPr>
          <p:spPr>
            <a:xfrm>
              <a:off x="4564275" y="2163675"/>
              <a:ext cx="24200" cy="28250"/>
            </a:xfrm>
            <a:custGeom>
              <a:rect b="b" l="l" r="r" t="t"/>
              <a:pathLst>
                <a:path extrusionOk="0" h="1130" w="968">
                  <a:moveTo>
                    <a:pt x="677" y="0"/>
                  </a:moveTo>
                  <a:cubicBezTo>
                    <a:pt x="521" y="0"/>
                    <a:pt x="330" y="133"/>
                    <a:pt x="200" y="367"/>
                  </a:cubicBezTo>
                  <a:cubicBezTo>
                    <a:pt x="0" y="667"/>
                    <a:pt x="0" y="1001"/>
                    <a:pt x="167" y="1101"/>
                  </a:cubicBezTo>
                  <a:cubicBezTo>
                    <a:pt x="206" y="1120"/>
                    <a:pt x="248" y="1130"/>
                    <a:pt x="292" y="1130"/>
                  </a:cubicBezTo>
                  <a:cubicBezTo>
                    <a:pt x="468" y="1130"/>
                    <a:pt x="667" y="975"/>
                    <a:pt x="801" y="734"/>
                  </a:cubicBezTo>
                  <a:cubicBezTo>
                    <a:pt x="967" y="433"/>
                    <a:pt x="967" y="100"/>
                    <a:pt x="801" y="33"/>
                  </a:cubicBezTo>
                  <a:cubicBezTo>
                    <a:pt x="764" y="11"/>
                    <a:pt x="722" y="0"/>
                    <a:pt x="677"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9" name="Google Shape;1089;p1"/>
            <p:cNvSpPr/>
            <p:nvPr/>
          </p:nvSpPr>
          <p:spPr>
            <a:xfrm>
              <a:off x="4650150" y="2114650"/>
              <a:ext cx="21725" cy="27975"/>
            </a:xfrm>
            <a:custGeom>
              <a:rect b="b" l="l" r="r" t="t"/>
              <a:pathLst>
                <a:path extrusionOk="0" h="1119" w="869">
                  <a:moveTo>
                    <a:pt x="656" y="1"/>
                  </a:moveTo>
                  <a:cubicBezTo>
                    <a:pt x="601" y="1"/>
                    <a:pt x="538" y="20"/>
                    <a:pt x="468" y="59"/>
                  </a:cubicBezTo>
                  <a:cubicBezTo>
                    <a:pt x="201" y="226"/>
                    <a:pt x="34" y="493"/>
                    <a:pt x="1" y="793"/>
                  </a:cubicBezTo>
                  <a:cubicBezTo>
                    <a:pt x="1" y="1006"/>
                    <a:pt x="101" y="1118"/>
                    <a:pt x="255" y="1118"/>
                  </a:cubicBezTo>
                  <a:cubicBezTo>
                    <a:pt x="318" y="1118"/>
                    <a:pt x="390" y="1099"/>
                    <a:pt x="468" y="1060"/>
                  </a:cubicBezTo>
                  <a:cubicBezTo>
                    <a:pt x="701" y="893"/>
                    <a:pt x="868" y="593"/>
                    <a:pt x="868" y="293"/>
                  </a:cubicBezTo>
                  <a:cubicBezTo>
                    <a:pt x="868" y="106"/>
                    <a:pt x="786" y="1"/>
                    <a:pt x="656"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0" name="Google Shape;1090;p1"/>
            <p:cNvSpPr/>
            <p:nvPr/>
          </p:nvSpPr>
          <p:spPr>
            <a:xfrm>
              <a:off x="3218300" y="2125775"/>
              <a:ext cx="1446050" cy="885175"/>
            </a:xfrm>
            <a:custGeom>
              <a:rect b="b" l="l" r="r" t="t"/>
              <a:pathLst>
                <a:path extrusionOk="0" h="35407" w="57842">
                  <a:moveTo>
                    <a:pt x="57711" y="1"/>
                  </a:moveTo>
                  <a:cubicBezTo>
                    <a:pt x="57698" y="1"/>
                    <a:pt x="57685" y="5"/>
                    <a:pt x="57675" y="15"/>
                  </a:cubicBezTo>
                  <a:lnTo>
                    <a:pt x="54306" y="1983"/>
                  </a:lnTo>
                  <a:lnTo>
                    <a:pt x="47535" y="1983"/>
                  </a:lnTo>
                  <a:cubicBezTo>
                    <a:pt x="47525" y="1973"/>
                    <a:pt x="47518" y="1969"/>
                    <a:pt x="47512" y="1969"/>
                  </a:cubicBezTo>
                  <a:cubicBezTo>
                    <a:pt x="47498" y="1969"/>
                    <a:pt x="47491" y="1993"/>
                    <a:pt x="47468" y="2016"/>
                  </a:cubicBezTo>
                  <a:lnTo>
                    <a:pt x="44099" y="6720"/>
                  </a:lnTo>
                  <a:lnTo>
                    <a:pt x="40730" y="7854"/>
                  </a:lnTo>
                  <a:cubicBezTo>
                    <a:pt x="40730" y="7854"/>
                    <a:pt x="40696" y="7854"/>
                    <a:pt x="40696" y="7887"/>
                  </a:cubicBezTo>
                  <a:lnTo>
                    <a:pt x="37361" y="13691"/>
                  </a:lnTo>
                  <a:lnTo>
                    <a:pt x="30689" y="13691"/>
                  </a:lnTo>
                  <a:lnTo>
                    <a:pt x="27320" y="7854"/>
                  </a:lnTo>
                  <a:cubicBezTo>
                    <a:pt x="27287" y="7820"/>
                    <a:pt x="27253" y="7820"/>
                    <a:pt x="27220" y="7820"/>
                  </a:cubicBezTo>
                  <a:cubicBezTo>
                    <a:pt x="27187" y="7820"/>
                    <a:pt x="27120" y="7854"/>
                    <a:pt x="27120" y="7887"/>
                  </a:cubicBezTo>
                  <a:lnTo>
                    <a:pt x="23751" y="18561"/>
                  </a:lnTo>
                  <a:lnTo>
                    <a:pt x="20415" y="19529"/>
                  </a:lnTo>
                  <a:cubicBezTo>
                    <a:pt x="20415" y="19529"/>
                    <a:pt x="20382" y="19562"/>
                    <a:pt x="20382" y="19562"/>
                  </a:cubicBezTo>
                  <a:lnTo>
                    <a:pt x="17013" y="23465"/>
                  </a:lnTo>
                  <a:lnTo>
                    <a:pt x="13644" y="24699"/>
                  </a:lnTo>
                  <a:lnTo>
                    <a:pt x="13610" y="24732"/>
                  </a:lnTo>
                  <a:lnTo>
                    <a:pt x="10241" y="28235"/>
                  </a:lnTo>
                  <a:lnTo>
                    <a:pt x="6872" y="29336"/>
                  </a:lnTo>
                  <a:lnTo>
                    <a:pt x="3503" y="31270"/>
                  </a:lnTo>
                  <a:lnTo>
                    <a:pt x="3470" y="31304"/>
                  </a:lnTo>
                  <a:lnTo>
                    <a:pt x="34" y="35240"/>
                  </a:lnTo>
                  <a:cubicBezTo>
                    <a:pt x="1" y="35273"/>
                    <a:pt x="1" y="35340"/>
                    <a:pt x="34" y="35373"/>
                  </a:cubicBezTo>
                  <a:cubicBezTo>
                    <a:pt x="67" y="35407"/>
                    <a:pt x="101" y="35407"/>
                    <a:pt x="134" y="35407"/>
                  </a:cubicBezTo>
                  <a:cubicBezTo>
                    <a:pt x="134" y="35407"/>
                    <a:pt x="167" y="35407"/>
                    <a:pt x="201" y="35373"/>
                  </a:cubicBezTo>
                  <a:lnTo>
                    <a:pt x="3603" y="31504"/>
                  </a:lnTo>
                  <a:lnTo>
                    <a:pt x="6939" y="29569"/>
                  </a:lnTo>
                  <a:lnTo>
                    <a:pt x="10341" y="28468"/>
                  </a:lnTo>
                  <a:cubicBezTo>
                    <a:pt x="10341" y="28468"/>
                    <a:pt x="10375" y="28468"/>
                    <a:pt x="10375" y="28435"/>
                  </a:cubicBezTo>
                  <a:lnTo>
                    <a:pt x="13744" y="24933"/>
                  </a:lnTo>
                  <a:lnTo>
                    <a:pt x="17113" y="23698"/>
                  </a:lnTo>
                  <a:lnTo>
                    <a:pt x="17146" y="23665"/>
                  </a:lnTo>
                  <a:lnTo>
                    <a:pt x="20515" y="19762"/>
                  </a:lnTo>
                  <a:lnTo>
                    <a:pt x="23884" y="18795"/>
                  </a:lnTo>
                  <a:cubicBezTo>
                    <a:pt x="23918" y="18795"/>
                    <a:pt x="23951" y="18761"/>
                    <a:pt x="23951" y="18728"/>
                  </a:cubicBezTo>
                  <a:lnTo>
                    <a:pt x="27253" y="8187"/>
                  </a:lnTo>
                  <a:lnTo>
                    <a:pt x="30522" y="13858"/>
                  </a:lnTo>
                  <a:cubicBezTo>
                    <a:pt x="30556" y="13891"/>
                    <a:pt x="30589" y="13891"/>
                    <a:pt x="30622" y="13891"/>
                  </a:cubicBezTo>
                  <a:lnTo>
                    <a:pt x="37394" y="13891"/>
                  </a:lnTo>
                  <a:cubicBezTo>
                    <a:pt x="37427" y="13891"/>
                    <a:pt x="37461" y="13891"/>
                    <a:pt x="37494" y="13858"/>
                  </a:cubicBezTo>
                  <a:lnTo>
                    <a:pt x="40863" y="8020"/>
                  </a:lnTo>
                  <a:lnTo>
                    <a:pt x="44199" y="6886"/>
                  </a:lnTo>
                  <a:cubicBezTo>
                    <a:pt x="44199" y="6886"/>
                    <a:pt x="44232" y="6886"/>
                    <a:pt x="44232" y="6853"/>
                  </a:cubicBezTo>
                  <a:lnTo>
                    <a:pt x="47601" y="2150"/>
                  </a:lnTo>
                  <a:lnTo>
                    <a:pt x="54306" y="2150"/>
                  </a:lnTo>
                  <a:cubicBezTo>
                    <a:pt x="54323" y="2166"/>
                    <a:pt x="54339" y="2175"/>
                    <a:pt x="54352" y="2175"/>
                  </a:cubicBezTo>
                  <a:cubicBezTo>
                    <a:pt x="54364" y="2175"/>
                    <a:pt x="54373" y="2166"/>
                    <a:pt x="54373" y="2150"/>
                  </a:cubicBezTo>
                  <a:lnTo>
                    <a:pt x="57775" y="215"/>
                  </a:lnTo>
                  <a:cubicBezTo>
                    <a:pt x="57809" y="182"/>
                    <a:pt x="57842" y="115"/>
                    <a:pt x="57809" y="48"/>
                  </a:cubicBezTo>
                  <a:cubicBezTo>
                    <a:pt x="57785" y="24"/>
                    <a:pt x="57745" y="1"/>
                    <a:pt x="57711"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1" name="Google Shape;1091;p1"/>
            <p:cNvSpPr/>
            <p:nvPr/>
          </p:nvSpPr>
          <p:spPr>
            <a:xfrm>
              <a:off x="3215800" y="2221525"/>
              <a:ext cx="1452050" cy="841975"/>
            </a:xfrm>
            <a:custGeom>
              <a:rect b="b" l="l" r="r" t="t"/>
              <a:pathLst>
                <a:path extrusionOk="0" h="33679" w="58082">
                  <a:moveTo>
                    <a:pt x="57800" y="1"/>
                  </a:moveTo>
                  <a:cubicBezTo>
                    <a:pt x="57771" y="1"/>
                    <a:pt x="57741" y="7"/>
                    <a:pt x="57708" y="21"/>
                  </a:cubicBezTo>
                  <a:lnTo>
                    <a:pt x="134" y="33278"/>
                  </a:lnTo>
                  <a:cubicBezTo>
                    <a:pt x="34" y="33345"/>
                    <a:pt x="1" y="33445"/>
                    <a:pt x="34" y="33545"/>
                  </a:cubicBezTo>
                  <a:cubicBezTo>
                    <a:pt x="67" y="33612"/>
                    <a:pt x="167" y="33645"/>
                    <a:pt x="234" y="33678"/>
                  </a:cubicBezTo>
                  <a:cubicBezTo>
                    <a:pt x="267" y="33645"/>
                    <a:pt x="301" y="33645"/>
                    <a:pt x="334" y="33612"/>
                  </a:cubicBezTo>
                  <a:lnTo>
                    <a:pt x="57909" y="388"/>
                  </a:lnTo>
                  <a:cubicBezTo>
                    <a:pt x="58081" y="244"/>
                    <a:pt x="57981" y="1"/>
                    <a:pt x="57800" y="1"/>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2" name="Google Shape;1092;p1"/>
            <p:cNvSpPr/>
            <p:nvPr/>
          </p:nvSpPr>
          <p:spPr>
            <a:xfrm>
              <a:off x="3210800" y="2945400"/>
              <a:ext cx="20875" cy="28500"/>
            </a:xfrm>
            <a:custGeom>
              <a:rect b="b" l="l" r="r" t="t"/>
              <a:pathLst>
                <a:path extrusionOk="0" h="1140" w="835">
                  <a:moveTo>
                    <a:pt x="605" y="1"/>
                  </a:moveTo>
                  <a:cubicBezTo>
                    <a:pt x="554" y="1"/>
                    <a:pt x="497" y="17"/>
                    <a:pt x="434" y="53"/>
                  </a:cubicBezTo>
                  <a:cubicBezTo>
                    <a:pt x="167" y="220"/>
                    <a:pt x="34" y="520"/>
                    <a:pt x="0" y="820"/>
                  </a:cubicBezTo>
                  <a:cubicBezTo>
                    <a:pt x="0" y="1016"/>
                    <a:pt x="108" y="1140"/>
                    <a:pt x="257" y="1140"/>
                  </a:cubicBezTo>
                  <a:cubicBezTo>
                    <a:pt x="311" y="1140"/>
                    <a:pt x="371" y="1123"/>
                    <a:pt x="434" y="1087"/>
                  </a:cubicBezTo>
                  <a:cubicBezTo>
                    <a:pt x="668" y="887"/>
                    <a:pt x="834" y="620"/>
                    <a:pt x="834" y="320"/>
                  </a:cubicBezTo>
                  <a:cubicBezTo>
                    <a:pt x="834" y="125"/>
                    <a:pt x="745" y="1"/>
                    <a:pt x="605"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3" name="Google Shape;1093;p1"/>
            <p:cNvSpPr/>
            <p:nvPr/>
          </p:nvSpPr>
          <p:spPr>
            <a:xfrm>
              <a:off x="3295850" y="2798950"/>
              <a:ext cx="21725" cy="28175"/>
            </a:xfrm>
            <a:custGeom>
              <a:rect b="b" l="l" r="r" t="t"/>
              <a:pathLst>
                <a:path extrusionOk="0" h="1127" w="869">
                  <a:moveTo>
                    <a:pt x="633" y="0"/>
                  </a:moveTo>
                  <a:cubicBezTo>
                    <a:pt x="573" y="0"/>
                    <a:pt x="505" y="23"/>
                    <a:pt x="434" y="74"/>
                  </a:cubicBezTo>
                  <a:cubicBezTo>
                    <a:pt x="168" y="240"/>
                    <a:pt x="1" y="507"/>
                    <a:pt x="1" y="808"/>
                  </a:cubicBezTo>
                  <a:cubicBezTo>
                    <a:pt x="1" y="1003"/>
                    <a:pt x="90" y="1127"/>
                    <a:pt x="243" y="1127"/>
                  </a:cubicBezTo>
                  <a:cubicBezTo>
                    <a:pt x="299" y="1127"/>
                    <a:pt x="363" y="1110"/>
                    <a:pt x="434" y="1074"/>
                  </a:cubicBezTo>
                  <a:cubicBezTo>
                    <a:pt x="668" y="908"/>
                    <a:pt x="835" y="607"/>
                    <a:pt x="868" y="307"/>
                  </a:cubicBezTo>
                  <a:cubicBezTo>
                    <a:pt x="868" y="121"/>
                    <a:pt x="771" y="0"/>
                    <a:pt x="633"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4" name="Google Shape;1094;p1"/>
            <p:cNvSpPr/>
            <p:nvPr/>
          </p:nvSpPr>
          <p:spPr>
            <a:xfrm>
              <a:off x="3379250" y="2780875"/>
              <a:ext cx="23375" cy="28175"/>
            </a:xfrm>
            <a:custGeom>
              <a:rect b="b" l="l" r="r" t="t"/>
              <a:pathLst>
                <a:path extrusionOk="0" h="1127" w="935">
                  <a:moveTo>
                    <a:pt x="657" y="0"/>
                  </a:moveTo>
                  <a:cubicBezTo>
                    <a:pt x="498" y="0"/>
                    <a:pt x="301" y="150"/>
                    <a:pt x="167" y="363"/>
                  </a:cubicBezTo>
                  <a:cubicBezTo>
                    <a:pt x="1" y="663"/>
                    <a:pt x="1" y="997"/>
                    <a:pt x="167" y="1097"/>
                  </a:cubicBezTo>
                  <a:cubicBezTo>
                    <a:pt x="200" y="1117"/>
                    <a:pt x="237" y="1126"/>
                    <a:pt x="276" y="1126"/>
                  </a:cubicBezTo>
                  <a:cubicBezTo>
                    <a:pt x="435" y="1126"/>
                    <a:pt x="634" y="971"/>
                    <a:pt x="768" y="730"/>
                  </a:cubicBezTo>
                  <a:cubicBezTo>
                    <a:pt x="935" y="430"/>
                    <a:pt x="935" y="130"/>
                    <a:pt x="768" y="29"/>
                  </a:cubicBezTo>
                  <a:cubicBezTo>
                    <a:pt x="734" y="9"/>
                    <a:pt x="697" y="0"/>
                    <a:pt x="657"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5" name="Google Shape;1095;p1"/>
            <p:cNvSpPr/>
            <p:nvPr/>
          </p:nvSpPr>
          <p:spPr>
            <a:xfrm>
              <a:off x="3465150" y="2602975"/>
              <a:ext cx="20875" cy="28175"/>
            </a:xfrm>
            <a:custGeom>
              <a:rect b="b" l="l" r="r" t="t"/>
              <a:pathLst>
                <a:path extrusionOk="0" h="1127" w="835">
                  <a:moveTo>
                    <a:pt x="614" y="0"/>
                  </a:moveTo>
                  <a:cubicBezTo>
                    <a:pt x="553" y="0"/>
                    <a:pt x="482" y="23"/>
                    <a:pt x="401" y="74"/>
                  </a:cubicBezTo>
                  <a:cubicBezTo>
                    <a:pt x="167" y="241"/>
                    <a:pt x="0" y="507"/>
                    <a:pt x="0" y="808"/>
                  </a:cubicBezTo>
                  <a:cubicBezTo>
                    <a:pt x="0" y="1003"/>
                    <a:pt x="90" y="1127"/>
                    <a:pt x="229" y="1127"/>
                  </a:cubicBezTo>
                  <a:cubicBezTo>
                    <a:pt x="280" y="1127"/>
                    <a:pt x="338" y="1110"/>
                    <a:pt x="401" y="1074"/>
                  </a:cubicBezTo>
                  <a:cubicBezTo>
                    <a:pt x="667" y="874"/>
                    <a:pt x="834" y="607"/>
                    <a:pt x="834" y="307"/>
                  </a:cubicBezTo>
                  <a:cubicBezTo>
                    <a:pt x="834" y="121"/>
                    <a:pt x="753" y="0"/>
                    <a:pt x="614"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6" name="Google Shape;1096;p1"/>
            <p:cNvSpPr/>
            <p:nvPr/>
          </p:nvSpPr>
          <p:spPr>
            <a:xfrm>
              <a:off x="3550200" y="2652175"/>
              <a:ext cx="20875" cy="28325"/>
            </a:xfrm>
            <a:custGeom>
              <a:rect b="b" l="l" r="r" t="t"/>
              <a:pathLst>
                <a:path extrusionOk="0" h="1133" w="835">
                  <a:moveTo>
                    <a:pt x="600" y="0"/>
                  </a:moveTo>
                  <a:cubicBezTo>
                    <a:pt x="540" y="0"/>
                    <a:pt x="472" y="23"/>
                    <a:pt x="401" y="74"/>
                  </a:cubicBezTo>
                  <a:cubicBezTo>
                    <a:pt x="168" y="241"/>
                    <a:pt x="1" y="507"/>
                    <a:pt x="1" y="808"/>
                  </a:cubicBezTo>
                  <a:cubicBezTo>
                    <a:pt x="1" y="1020"/>
                    <a:pt x="84" y="1133"/>
                    <a:pt x="216" y="1133"/>
                  </a:cubicBezTo>
                  <a:cubicBezTo>
                    <a:pt x="270" y="1133"/>
                    <a:pt x="333" y="1113"/>
                    <a:pt x="401" y="1075"/>
                  </a:cubicBezTo>
                  <a:cubicBezTo>
                    <a:pt x="668" y="908"/>
                    <a:pt x="801" y="608"/>
                    <a:pt x="835" y="307"/>
                  </a:cubicBezTo>
                  <a:cubicBezTo>
                    <a:pt x="835" y="121"/>
                    <a:pt x="738" y="0"/>
                    <a:pt x="600"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7" name="Google Shape;1097;p1"/>
            <p:cNvSpPr/>
            <p:nvPr/>
          </p:nvSpPr>
          <p:spPr>
            <a:xfrm>
              <a:off x="3634425" y="2627675"/>
              <a:ext cx="20875" cy="28200"/>
            </a:xfrm>
            <a:custGeom>
              <a:rect b="b" l="l" r="r" t="t"/>
              <a:pathLst>
                <a:path extrusionOk="0" h="1128" w="835">
                  <a:moveTo>
                    <a:pt x="606" y="1"/>
                  </a:moveTo>
                  <a:cubicBezTo>
                    <a:pt x="555" y="1"/>
                    <a:pt x="497" y="17"/>
                    <a:pt x="434" y="53"/>
                  </a:cubicBezTo>
                  <a:cubicBezTo>
                    <a:pt x="168" y="220"/>
                    <a:pt x="1" y="520"/>
                    <a:pt x="1" y="820"/>
                  </a:cubicBezTo>
                  <a:cubicBezTo>
                    <a:pt x="1" y="1006"/>
                    <a:pt x="82" y="1127"/>
                    <a:pt x="221" y="1127"/>
                  </a:cubicBezTo>
                  <a:cubicBezTo>
                    <a:pt x="282" y="1127"/>
                    <a:pt x="354" y="1104"/>
                    <a:pt x="434" y="1054"/>
                  </a:cubicBezTo>
                  <a:cubicBezTo>
                    <a:pt x="668" y="887"/>
                    <a:pt x="835" y="620"/>
                    <a:pt x="835" y="320"/>
                  </a:cubicBezTo>
                  <a:cubicBezTo>
                    <a:pt x="835" y="125"/>
                    <a:pt x="745" y="1"/>
                    <a:pt x="606"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8" name="Google Shape;1098;p1"/>
            <p:cNvSpPr/>
            <p:nvPr/>
          </p:nvSpPr>
          <p:spPr>
            <a:xfrm>
              <a:off x="3719500" y="2554300"/>
              <a:ext cx="20875" cy="28500"/>
            </a:xfrm>
            <a:custGeom>
              <a:rect b="b" l="l" r="r" t="t"/>
              <a:pathLst>
                <a:path extrusionOk="0" h="1140" w="835">
                  <a:moveTo>
                    <a:pt x="578" y="0"/>
                  </a:moveTo>
                  <a:cubicBezTo>
                    <a:pt x="523" y="0"/>
                    <a:pt x="463" y="17"/>
                    <a:pt x="401" y="53"/>
                  </a:cubicBezTo>
                  <a:cubicBezTo>
                    <a:pt x="167" y="253"/>
                    <a:pt x="0" y="520"/>
                    <a:pt x="0" y="820"/>
                  </a:cubicBezTo>
                  <a:cubicBezTo>
                    <a:pt x="0" y="1015"/>
                    <a:pt x="90" y="1139"/>
                    <a:pt x="229" y="1139"/>
                  </a:cubicBezTo>
                  <a:cubicBezTo>
                    <a:pt x="280" y="1139"/>
                    <a:pt x="338" y="1123"/>
                    <a:pt x="401" y="1087"/>
                  </a:cubicBezTo>
                  <a:cubicBezTo>
                    <a:pt x="667" y="887"/>
                    <a:pt x="834" y="620"/>
                    <a:pt x="834" y="320"/>
                  </a:cubicBezTo>
                  <a:cubicBezTo>
                    <a:pt x="834" y="124"/>
                    <a:pt x="727" y="0"/>
                    <a:pt x="578"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99" name="Google Shape;1099;p1"/>
            <p:cNvSpPr/>
            <p:nvPr/>
          </p:nvSpPr>
          <p:spPr>
            <a:xfrm>
              <a:off x="3803725" y="2457025"/>
              <a:ext cx="20875" cy="28200"/>
            </a:xfrm>
            <a:custGeom>
              <a:rect b="b" l="l" r="r" t="t"/>
              <a:pathLst>
                <a:path extrusionOk="0" h="1128" w="835">
                  <a:moveTo>
                    <a:pt x="625" y="1"/>
                  </a:moveTo>
                  <a:cubicBezTo>
                    <a:pt x="569" y="1"/>
                    <a:pt x="505" y="24"/>
                    <a:pt x="434" y="74"/>
                  </a:cubicBezTo>
                  <a:cubicBezTo>
                    <a:pt x="167" y="241"/>
                    <a:pt x="0" y="508"/>
                    <a:pt x="0" y="808"/>
                  </a:cubicBezTo>
                  <a:cubicBezTo>
                    <a:pt x="0" y="1003"/>
                    <a:pt x="90" y="1127"/>
                    <a:pt x="242" y="1127"/>
                  </a:cubicBezTo>
                  <a:cubicBezTo>
                    <a:pt x="298" y="1127"/>
                    <a:pt x="362" y="1111"/>
                    <a:pt x="434" y="1075"/>
                  </a:cubicBezTo>
                  <a:cubicBezTo>
                    <a:pt x="667" y="875"/>
                    <a:pt x="834" y="608"/>
                    <a:pt x="834" y="308"/>
                  </a:cubicBezTo>
                  <a:cubicBezTo>
                    <a:pt x="834" y="122"/>
                    <a:pt x="753" y="1"/>
                    <a:pt x="625"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0" name="Google Shape;1100;p1"/>
            <p:cNvSpPr/>
            <p:nvPr/>
          </p:nvSpPr>
          <p:spPr>
            <a:xfrm>
              <a:off x="3888775" y="2432375"/>
              <a:ext cx="20875" cy="27975"/>
            </a:xfrm>
            <a:custGeom>
              <a:rect b="b" l="l" r="r" t="t"/>
              <a:pathLst>
                <a:path extrusionOk="0" h="1119" w="835">
                  <a:moveTo>
                    <a:pt x="597" y="1"/>
                  </a:moveTo>
                  <a:cubicBezTo>
                    <a:pt x="537" y="1"/>
                    <a:pt x="471" y="20"/>
                    <a:pt x="401" y="60"/>
                  </a:cubicBezTo>
                  <a:cubicBezTo>
                    <a:pt x="168" y="226"/>
                    <a:pt x="1" y="493"/>
                    <a:pt x="1" y="793"/>
                  </a:cubicBezTo>
                  <a:cubicBezTo>
                    <a:pt x="1" y="1006"/>
                    <a:pt x="84" y="1118"/>
                    <a:pt x="216" y="1118"/>
                  </a:cubicBezTo>
                  <a:cubicBezTo>
                    <a:pt x="270" y="1118"/>
                    <a:pt x="333" y="1099"/>
                    <a:pt x="401" y="1060"/>
                  </a:cubicBezTo>
                  <a:cubicBezTo>
                    <a:pt x="668" y="893"/>
                    <a:pt x="801" y="593"/>
                    <a:pt x="835" y="293"/>
                  </a:cubicBezTo>
                  <a:cubicBezTo>
                    <a:pt x="835" y="106"/>
                    <a:pt x="736" y="1"/>
                    <a:pt x="597"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1" name="Google Shape;1101;p1"/>
            <p:cNvSpPr/>
            <p:nvPr/>
          </p:nvSpPr>
          <p:spPr>
            <a:xfrm>
              <a:off x="3973850" y="2359000"/>
              <a:ext cx="20875" cy="27950"/>
            </a:xfrm>
            <a:custGeom>
              <a:rect b="b" l="l" r="r" t="t"/>
              <a:pathLst>
                <a:path extrusionOk="0" h="1118" w="835">
                  <a:moveTo>
                    <a:pt x="596" y="0"/>
                  </a:moveTo>
                  <a:cubicBezTo>
                    <a:pt x="537" y="0"/>
                    <a:pt x="470" y="19"/>
                    <a:pt x="400" y="59"/>
                  </a:cubicBezTo>
                  <a:cubicBezTo>
                    <a:pt x="167" y="226"/>
                    <a:pt x="0" y="493"/>
                    <a:pt x="0" y="793"/>
                  </a:cubicBezTo>
                  <a:cubicBezTo>
                    <a:pt x="0" y="1006"/>
                    <a:pt x="84" y="1118"/>
                    <a:pt x="216" y="1118"/>
                  </a:cubicBezTo>
                  <a:cubicBezTo>
                    <a:pt x="270" y="1118"/>
                    <a:pt x="332" y="1099"/>
                    <a:pt x="400" y="1060"/>
                  </a:cubicBezTo>
                  <a:cubicBezTo>
                    <a:pt x="634" y="893"/>
                    <a:pt x="801" y="593"/>
                    <a:pt x="834" y="293"/>
                  </a:cubicBezTo>
                  <a:cubicBezTo>
                    <a:pt x="834" y="105"/>
                    <a:pt x="736" y="0"/>
                    <a:pt x="596"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2" name="Google Shape;1102;p1"/>
            <p:cNvSpPr/>
            <p:nvPr/>
          </p:nvSpPr>
          <p:spPr>
            <a:xfrm>
              <a:off x="4058075" y="2359000"/>
              <a:ext cx="20875" cy="27950"/>
            </a:xfrm>
            <a:custGeom>
              <a:rect b="b" l="l" r="r" t="t"/>
              <a:pathLst>
                <a:path extrusionOk="0" h="1118" w="835">
                  <a:moveTo>
                    <a:pt x="611" y="0"/>
                  </a:moveTo>
                  <a:cubicBezTo>
                    <a:pt x="551" y="0"/>
                    <a:pt x="480" y="19"/>
                    <a:pt x="401" y="59"/>
                  </a:cubicBezTo>
                  <a:cubicBezTo>
                    <a:pt x="167" y="226"/>
                    <a:pt x="0" y="493"/>
                    <a:pt x="0" y="793"/>
                  </a:cubicBezTo>
                  <a:cubicBezTo>
                    <a:pt x="0" y="1006"/>
                    <a:pt x="84" y="1118"/>
                    <a:pt x="216" y="1118"/>
                  </a:cubicBezTo>
                  <a:cubicBezTo>
                    <a:pt x="270" y="1118"/>
                    <a:pt x="332" y="1099"/>
                    <a:pt x="401" y="1060"/>
                  </a:cubicBezTo>
                  <a:cubicBezTo>
                    <a:pt x="667" y="893"/>
                    <a:pt x="801" y="593"/>
                    <a:pt x="834" y="293"/>
                  </a:cubicBezTo>
                  <a:cubicBezTo>
                    <a:pt x="834" y="105"/>
                    <a:pt x="752" y="0"/>
                    <a:pt x="611"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3" name="Google Shape;1103;p1"/>
            <p:cNvSpPr/>
            <p:nvPr/>
          </p:nvSpPr>
          <p:spPr>
            <a:xfrm>
              <a:off x="4142300" y="2163175"/>
              <a:ext cx="20875" cy="28200"/>
            </a:xfrm>
            <a:custGeom>
              <a:rect b="b" l="l" r="r" t="t"/>
              <a:pathLst>
                <a:path extrusionOk="0" h="1128" w="835">
                  <a:moveTo>
                    <a:pt x="605" y="1"/>
                  </a:moveTo>
                  <a:cubicBezTo>
                    <a:pt x="554" y="1"/>
                    <a:pt x="497" y="17"/>
                    <a:pt x="434" y="53"/>
                  </a:cubicBezTo>
                  <a:cubicBezTo>
                    <a:pt x="167" y="220"/>
                    <a:pt x="34" y="520"/>
                    <a:pt x="0" y="820"/>
                  </a:cubicBezTo>
                  <a:cubicBezTo>
                    <a:pt x="0" y="1006"/>
                    <a:pt x="97" y="1127"/>
                    <a:pt x="235" y="1127"/>
                  </a:cubicBezTo>
                  <a:cubicBezTo>
                    <a:pt x="295" y="1127"/>
                    <a:pt x="363" y="1104"/>
                    <a:pt x="434" y="1054"/>
                  </a:cubicBezTo>
                  <a:cubicBezTo>
                    <a:pt x="667" y="887"/>
                    <a:pt x="834" y="620"/>
                    <a:pt x="834" y="320"/>
                  </a:cubicBezTo>
                  <a:cubicBezTo>
                    <a:pt x="834" y="125"/>
                    <a:pt x="745" y="1"/>
                    <a:pt x="605"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4" name="Google Shape;1104;p1"/>
            <p:cNvSpPr/>
            <p:nvPr/>
          </p:nvSpPr>
          <p:spPr>
            <a:xfrm>
              <a:off x="4226525" y="2260600"/>
              <a:ext cx="21700" cy="27950"/>
            </a:xfrm>
            <a:custGeom>
              <a:rect b="b" l="l" r="r" t="t"/>
              <a:pathLst>
                <a:path extrusionOk="0" h="1118" w="868">
                  <a:moveTo>
                    <a:pt x="644" y="0"/>
                  </a:moveTo>
                  <a:cubicBezTo>
                    <a:pt x="584" y="0"/>
                    <a:pt x="514" y="19"/>
                    <a:pt x="434" y="59"/>
                  </a:cubicBezTo>
                  <a:cubicBezTo>
                    <a:pt x="201" y="226"/>
                    <a:pt x="34" y="493"/>
                    <a:pt x="0" y="793"/>
                  </a:cubicBezTo>
                  <a:cubicBezTo>
                    <a:pt x="0" y="1005"/>
                    <a:pt x="101" y="1118"/>
                    <a:pt x="242" y="1118"/>
                  </a:cubicBezTo>
                  <a:cubicBezTo>
                    <a:pt x="301" y="1118"/>
                    <a:pt x="366" y="1099"/>
                    <a:pt x="434" y="1060"/>
                  </a:cubicBezTo>
                  <a:cubicBezTo>
                    <a:pt x="701" y="893"/>
                    <a:pt x="868" y="593"/>
                    <a:pt x="868" y="292"/>
                  </a:cubicBezTo>
                  <a:cubicBezTo>
                    <a:pt x="868" y="105"/>
                    <a:pt x="786" y="0"/>
                    <a:pt x="644"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5" name="Google Shape;1105;p1"/>
            <p:cNvSpPr/>
            <p:nvPr/>
          </p:nvSpPr>
          <p:spPr>
            <a:xfrm>
              <a:off x="4311575" y="2163175"/>
              <a:ext cx="20875" cy="28200"/>
            </a:xfrm>
            <a:custGeom>
              <a:rect b="b" l="l" r="r" t="t"/>
              <a:pathLst>
                <a:path extrusionOk="0" h="1128" w="835">
                  <a:moveTo>
                    <a:pt x="606" y="1"/>
                  </a:moveTo>
                  <a:cubicBezTo>
                    <a:pt x="555" y="1"/>
                    <a:pt x="497" y="17"/>
                    <a:pt x="434" y="53"/>
                  </a:cubicBezTo>
                  <a:cubicBezTo>
                    <a:pt x="168" y="220"/>
                    <a:pt x="34" y="520"/>
                    <a:pt x="1" y="820"/>
                  </a:cubicBezTo>
                  <a:cubicBezTo>
                    <a:pt x="1" y="1006"/>
                    <a:pt x="98" y="1127"/>
                    <a:pt x="236" y="1127"/>
                  </a:cubicBezTo>
                  <a:cubicBezTo>
                    <a:pt x="296" y="1127"/>
                    <a:pt x="364" y="1104"/>
                    <a:pt x="434" y="1054"/>
                  </a:cubicBezTo>
                  <a:cubicBezTo>
                    <a:pt x="668" y="887"/>
                    <a:pt x="835" y="620"/>
                    <a:pt x="835" y="320"/>
                  </a:cubicBezTo>
                  <a:cubicBezTo>
                    <a:pt x="835" y="125"/>
                    <a:pt x="745" y="1"/>
                    <a:pt x="606"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6" name="Google Shape;1106;p1"/>
            <p:cNvSpPr/>
            <p:nvPr/>
          </p:nvSpPr>
          <p:spPr>
            <a:xfrm>
              <a:off x="4395800" y="2114650"/>
              <a:ext cx="21725" cy="27975"/>
            </a:xfrm>
            <a:custGeom>
              <a:rect b="b" l="l" r="r" t="t"/>
              <a:pathLst>
                <a:path extrusionOk="0" h="1119" w="869">
                  <a:moveTo>
                    <a:pt x="656" y="1"/>
                  </a:moveTo>
                  <a:cubicBezTo>
                    <a:pt x="601" y="1"/>
                    <a:pt x="538" y="20"/>
                    <a:pt x="468" y="59"/>
                  </a:cubicBezTo>
                  <a:cubicBezTo>
                    <a:pt x="201" y="226"/>
                    <a:pt x="34" y="493"/>
                    <a:pt x="1" y="793"/>
                  </a:cubicBezTo>
                  <a:cubicBezTo>
                    <a:pt x="1" y="1006"/>
                    <a:pt x="101" y="1118"/>
                    <a:pt x="255" y="1118"/>
                  </a:cubicBezTo>
                  <a:cubicBezTo>
                    <a:pt x="318" y="1118"/>
                    <a:pt x="390" y="1099"/>
                    <a:pt x="468" y="1060"/>
                  </a:cubicBezTo>
                  <a:cubicBezTo>
                    <a:pt x="701" y="893"/>
                    <a:pt x="868" y="593"/>
                    <a:pt x="868" y="293"/>
                  </a:cubicBezTo>
                  <a:cubicBezTo>
                    <a:pt x="868" y="106"/>
                    <a:pt x="786" y="1"/>
                    <a:pt x="656"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7" name="Google Shape;1107;p1"/>
            <p:cNvSpPr/>
            <p:nvPr/>
          </p:nvSpPr>
          <p:spPr>
            <a:xfrm>
              <a:off x="4481700" y="2114650"/>
              <a:ext cx="20875" cy="27975"/>
            </a:xfrm>
            <a:custGeom>
              <a:rect b="b" l="l" r="r" t="t"/>
              <a:pathLst>
                <a:path extrusionOk="0" h="1119" w="835">
                  <a:moveTo>
                    <a:pt x="597" y="1"/>
                  </a:moveTo>
                  <a:cubicBezTo>
                    <a:pt x="537" y="1"/>
                    <a:pt x="471" y="20"/>
                    <a:pt x="401" y="59"/>
                  </a:cubicBezTo>
                  <a:cubicBezTo>
                    <a:pt x="167" y="226"/>
                    <a:pt x="1" y="493"/>
                    <a:pt x="1" y="793"/>
                  </a:cubicBezTo>
                  <a:cubicBezTo>
                    <a:pt x="1" y="1006"/>
                    <a:pt x="84" y="1118"/>
                    <a:pt x="216" y="1118"/>
                  </a:cubicBezTo>
                  <a:cubicBezTo>
                    <a:pt x="270" y="1118"/>
                    <a:pt x="333" y="1099"/>
                    <a:pt x="401" y="1060"/>
                  </a:cubicBezTo>
                  <a:cubicBezTo>
                    <a:pt x="668" y="893"/>
                    <a:pt x="801" y="593"/>
                    <a:pt x="835" y="293"/>
                  </a:cubicBezTo>
                  <a:cubicBezTo>
                    <a:pt x="835" y="106"/>
                    <a:pt x="736" y="1"/>
                    <a:pt x="597"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8" name="Google Shape;1108;p1"/>
            <p:cNvSpPr/>
            <p:nvPr/>
          </p:nvSpPr>
          <p:spPr>
            <a:xfrm>
              <a:off x="4565925" y="2065475"/>
              <a:ext cx="21725" cy="27950"/>
            </a:xfrm>
            <a:custGeom>
              <a:rect b="b" l="l" r="r" t="t"/>
              <a:pathLst>
                <a:path extrusionOk="0" h="1118" w="869">
                  <a:moveTo>
                    <a:pt x="614" y="0"/>
                  </a:moveTo>
                  <a:cubicBezTo>
                    <a:pt x="551" y="0"/>
                    <a:pt x="479" y="19"/>
                    <a:pt x="401" y="58"/>
                  </a:cubicBezTo>
                  <a:cubicBezTo>
                    <a:pt x="168" y="225"/>
                    <a:pt x="1" y="525"/>
                    <a:pt x="1" y="826"/>
                  </a:cubicBezTo>
                  <a:cubicBezTo>
                    <a:pt x="1" y="1013"/>
                    <a:pt x="83" y="1118"/>
                    <a:pt x="212" y="1118"/>
                  </a:cubicBezTo>
                  <a:cubicBezTo>
                    <a:pt x="268" y="1118"/>
                    <a:pt x="331" y="1099"/>
                    <a:pt x="401" y="1059"/>
                  </a:cubicBezTo>
                  <a:cubicBezTo>
                    <a:pt x="668" y="892"/>
                    <a:pt x="835" y="625"/>
                    <a:pt x="868" y="325"/>
                  </a:cubicBezTo>
                  <a:cubicBezTo>
                    <a:pt x="868" y="113"/>
                    <a:pt x="768" y="0"/>
                    <a:pt x="614"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09" name="Google Shape;1109;p1"/>
            <p:cNvSpPr/>
            <p:nvPr/>
          </p:nvSpPr>
          <p:spPr>
            <a:xfrm>
              <a:off x="4650150" y="2065475"/>
              <a:ext cx="21725" cy="27950"/>
            </a:xfrm>
            <a:custGeom>
              <a:rect b="b" l="l" r="r" t="t"/>
              <a:pathLst>
                <a:path extrusionOk="0" h="1118" w="869">
                  <a:moveTo>
                    <a:pt x="653" y="0"/>
                  </a:moveTo>
                  <a:cubicBezTo>
                    <a:pt x="598" y="0"/>
                    <a:pt x="536" y="19"/>
                    <a:pt x="468" y="58"/>
                  </a:cubicBezTo>
                  <a:cubicBezTo>
                    <a:pt x="201" y="225"/>
                    <a:pt x="34" y="492"/>
                    <a:pt x="1" y="826"/>
                  </a:cubicBezTo>
                  <a:cubicBezTo>
                    <a:pt x="1" y="1013"/>
                    <a:pt x="99" y="1118"/>
                    <a:pt x="250" y="1118"/>
                  </a:cubicBezTo>
                  <a:cubicBezTo>
                    <a:pt x="315" y="1118"/>
                    <a:pt x="388" y="1099"/>
                    <a:pt x="468" y="1059"/>
                  </a:cubicBezTo>
                  <a:cubicBezTo>
                    <a:pt x="701" y="892"/>
                    <a:pt x="868" y="625"/>
                    <a:pt x="868" y="325"/>
                  </a:cubicBezTo>
                  <a:cubicBezTo>
                    <a:pt x="868" y="113"/>
                    <a:pt x="784" y="0"/>
                    <a:pt x="653"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0" name="Google Shape;1110;p1"/>
            <p:cNvSpPr/>
            <p:nvPr/>
          </p:nvSpPr>
          <p:spPr>
            <a:xfrm>
              <a:off x="3218300" y="2077775"/>
              <a:ext cx="1446900" cy="884825"/>
            </a:xfrm>
            <a:custGeom>
              <a:rect b="b" l="l" r="r" t="t"/>
              <a:pathLst>
                <a:path extrusionOk="0" h="35393" w="57876">
                  <a:moveTo>
                    <a:pt x="54273" y="0"/>
                  </a:moveTo>
                  <a:lnTo>
                    <a:pt x="50937" y="1935"/>
                  </a:lnTo>
                  <a:lnTo>
                    <a:pt x="47501" y="1935"/>
                  </a:lnTo>
                  <a:lnTo>
                    <a:pt x="44132" y="3903"/>
                  </a:lnTo>
                  <a:lnTo>
                    <a:pt x="44099" y="3903"/>
                  </a:lnTo>
                  <a:lnTo>
                    <a:pt x="40796" y="7739"/>
                  </a:lnTo>
                  <a:lnTo>
                    <a:pt x="37461" y="3903"/>
                  </a:lnTo>
                  <a:cubicBezTo>
                    <a:pt x="37461" y="3903"/>
                    <a:pt x="37427" y="3869"/>
                    <a:pt x="37394" y="3869"/>
                  </a:cubicBezTo>
                  <a:cubicBezTo>
                    <a:pt x="37327" y="3869"/>
                    <a:pt x="37294" y="3903"/>
                    <a:pt x="37294" y="3936"/>
                  </a:cubicBezTo>
                  <a:lnTo>
                    <a:pt x="33958" y="11708"/>
                  </a:lnTo>
                  <a:lnTo>
                    <a:pt x="30556" y="11708"/>
                  </a:lnTo>
                  <a:lnTo>
                    <a:pt x="27187" y="14644"/>
                  </a:lnTo>
                  <a:lnTo>
                    <a:pt x="23818" y="15611"/>
                  </a:lnTo>
                  <a:cubicBezTo>
                    <a:pt x="23784" y="15611"/>
                    <a:pt x="23784" y="15645"/>
                    <a:pt x="23751" y="15645"/>
                  </a:cubicBezTo>
                  <a:lnTo>
                    <a:pt x="20382" y="19547"/>
                  </a:lnTo>
                  <a:lnTo>
                    <a:pt x="17013" y="22483"/>
                  </a:lnTo>
                  <a:lnTo>
                    <a:pt x="13677" y="23450"/>
                  </a:lnTo>
                  <a:lnTo>
                    <a:pt x="10341" y="21515"/>
                  </a:lnTo>
                  <a:cubicBezTo>
                    <a:pt x="10325" y="21499"/>
                    <a:pt x="10308" y="21490"/>
                    <a:pt x="10295" y="21490"/>
                  </a:cubicBezTo>
                  <a:cubicBezTo>
                    <a:pt x="10283" y="21490"/>
                    <a:pt x="10275" y="21499"/>
                    <a:pt x="10275" y="21515"/>
                  </a:cubicBezTo>
                  <a:cubicBezTo>
                    <a:pt x="10241" y="21515"/>
                    <a:pt x="10208" y="21515"/>
                    <a:pt x="10208" y="21549"/>
                  </a:cubicBezTo>
                  <a:lnTo>
                    <a:pt x="6839" y="28587"/>
                  </a:lnTo>
                  <a:lnTo>
                    <a:pt x="3503" y="29321"/>
                  </a:lnTo>
                  <a:cubicBezTo>
                    <a:pt x="3470" y="29321"/>
                    <a:pt x="3470" y="29321"/>
                    <a:pt x="3436" y="29354"/>
                  </a:cubicBezTo>
                  <a:lnTo>
                    <a:pt x="34" y="35225"/>
                  </a:lnTo>
                  <a:cubicBezTo>
                    <a:pt x="1" y="35292"/>
                    <a:pt x="34" y="35359"/>
                    <a:pt x="67" y="35392"/>
                  </a:cubicBezTo>
                  <a:lnTo>
                    <a:pt x="134" y="35392"/>
                  </a:lnTo>
                  <a:cubicBezTo>
                    <a:pt x="167" y="35359"/>
                    <a:pt x="201" y="35325"/>
                    <a:pt x="201" y="35292"/>
                  </a:cubicBezTo>
                  <a:lnTo>
                    <a:pt x="3570" y="29454"/>
                  </a:lnTo>
                  <a:lnTo>
                    <a:pt x="6906" y="28754"/>
                  </a:lnTo>
                  <a:cubicBezTo>
                    <a:pt x="6939" y="28754"/>
                    <a:pt x="6972" y="28721"/>
                    <a:pt x="6972" y="28721"/>
                  </a:cubicBezTo>
                  <a:lnTo>
                    <a:pt x="10308" y="21716"/>
                  </a:lnTo>
                  <a:lnTo>
                    <a:pt x="13610" y="23617"/>
                  </a:lnTo>
                  <a:lnTo>
                    <a:pt x="13710" y="23617"/>
                  </a:lnTo>
                  <a:lnTo>
                    <a:pt x="17079" y="22650"/>
                  </a:lnTo>
                  <a:lnTo>
                    <a:pt x="17113" y="22616"/>
                  </a:lnTo>
                  <a:lnTo>
                    <a:pt x="20515" y="19681"/>
                  </a:lnTo>
                  <a:lnTo>
                    <a:pt x="23884" y="15778"/>
                  </a:lnTo>
                  <a:lnTo>
                    <a:pt x="27253" y="14811"/>
                  </a:lnTo>
                  <a:lnTo>
                    <a:pt x="27287" y="14811"/>
                  </a:lnTo>
                  <a:lnTo>
                    <a:pt x="30689" y="11942"/>
                  </a:lnTo>
                  <a:lnTo>
                    <a:pt x="34025" y="11942"/>
                  </a:lnTo>
                  <a:cubicBezTo>
                    <a:pt x="34058" y="11942"/>
                    <a:pt x="34092" y="11909"/>
                    <a:pt x="34125" y="11875"/>
                  </a:cubicBezTo>
                  <a:lnTo>
                    <a:pt x="37461" y="4203"/>
                  </a:lnTo>
                  <a:lnTo>
                    <a:pt x="40730" y="7972"/>
                  </a:lnTo>
                  <a:cubicBezTo>
                    <a:pt x="40746" y="8006"/>
                    <a:pt x="40771" y="8022"/>
                    <a:pt x="40801" y="8022"/>
                  </a:cubicBezTo>
                  <a:cubicBezTo>
                    <a:pt x="40830" y="8022"/>
                    <a:pt x="40863" y="8006"/>
                    <a:pt x="40896" y="7972"/>
                  </a:cubicBezTo>
                  <a:lnTo>
                    <a:pt x="44266" y="4070"/>
                  </a:lnTo>
                  <a:lnTo>
                    <a:pt x="47635" y="2135"/>
                  </a:lnTo>
                  <a:lnTo>
                    <a:pt x="51037" y="2135"/>
                  </a:lnTo>
                  <a:lnTo>
                    <a:pt x="54373" y="200"/>
                  </a:lnTo>
                  <a:lnTo>
                    <a:pt x="57742" y="200"/>
                  </a:lnTo>
                  <a:cubicBezTo>
                    <a:pt x="57875" y="200"/>
                    <a:pt x="57875" y="0"/>
                    <a:pt x="57742"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1" name="Google Shape;1111;p1"/>
            <p:cNvSpPr/>
            <p:nvPr/>
          </p:nvSpPr>
          <p:spPr>
            <a:xfrm>
              <a:off x="3210800" y="2945400"/>
              <a:ext cx="20875" cy="28500"/>
            </a:xfrm>
            <a:custGeom>
              <a:rect b="b" l="l" r="r" t="t"/>
              <a:pathLst>
                <a:path extrusionOk="0" h="1140" w="835">
                  <a:moveTo>
                    <a:pt x="605" y="1"/>
                  </a:moveTo>
                  <a:cubicBezTo>
                    <a:pt x="554" y="1"/>
                    <a:pt x="497" y="17"/>
                    <a:pt x="434" y="53"/>
                  </a:cubicBezTo>
                  <a:cubicBezTo>
                    <a:pt x="167" y="220"/>
                    <a:pt x="34" y="520"/>
                    <a:pt x="0" y="820"/>
                  </a:cubicBezTo>
                  <a:cubicBezTo>
                    <a:pt x="0" y="1016"/>
                    <a:pt x="108" y="1140"/>
                    <a:pt x="257" y="1140"/>
                  </a:cubicBezTo>
                  <a:cubicBezTo>
                    <a:pt x="311" y="1140"/>
                    <a:pt x="371" y="1123"/>
                    <a:pt x="434" y="1087"/>
                  </a:cubicBezTo>
                  <a:cubicBezTo>
                    <a:pt x="668" y="887"/>
                    <a:pt x="834" y="620"/>
                    <a:pt x="834" y="320"/>
                  </a:cubicBezTo>
                  <a:cubicBezTo>
                    <a:pt x="834" y="125"/>
                    <a:pt x="745" y="1"/>
                    <a:pt x="605" y="1"/>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2" name="Google Shape;1112;p1"/>
            <p:cNvSpPr/>
            <p:nvPr/>
          </p:nvSpPr>
          <p:spPr>
            <a:xfrm>
              <a:off x="3295850" y="2798950"/>
              <a:ext cx="21725" cy="28175"/>
            </a:xfrm>
            <a:custGeom>
              <a:rect b="b" l="l" r="r" t="t"/>
              <a:pathLst>
                <a:path extrusionOk="0" h="1127" w="869">
                  <a:moveTo>
                    <a:pt x="633" y="0"/>
                  </a:moveTo>
                  <a:cubicBezTo>
                    <a:pt x="573" y="0"/>
                    <a:pt x="505" y="23"/>
                    <a:pt x="434" y="74"/>
                  </a:cubicBezTo>
                  <a:cubicBezTo>
                    <a:pt x="168" y="240"/>
                    <a:pt x="1" y="507"/>
                    <a:pt x="1" y="808"/>
                  </a:cubicBezTo>
                  <a:cubicBezTo>
                    <a:pt x="1" y="1003"/>
                    <a:pt x="90" y="1127"/>
                    <a:pt x="243" y="1127"/>
                  </a:cubicBezTo>
                  <a:cubicBezTo>
                    <a:pt x="299" y="1127"/>
                    <a:pt x="363" y="1110"/>
                    <a:pt x="434" y="1074"/>
                  </a:cubicBezTo>
                  <a:cubicBezTo>
                    <a:pt x="668" y="908"/>
                    <a:pt x="835" y="607"/>
                    <a:pt x="868" y="307"/>
                  </a:cubicBezTo>
                  <a:cubicBezTo>
                    <a:pt x="868" y="121"/>
                    <a:pt x="771" y="0"/>
                    <a:pt x="633"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3" name="Google Shape;1113;p1"/>
            <p:cNvSpPr/>
            <p:nvPr/>
          </p:nvSpPr>
          <p:spPr>
            <a:xfrm>
              <a:off x="3379250" y="2780875"/>
              <a:ext cx="23375" cy="28175"/>
            </a:xfrm>
            <a:custGeom>
              <a:rect b="b" l="l" r="r" t="t"/>
              <a:pathLst>
                <a:path extrusionOk="0" h="1127" w="935">
                  <a:moveTo>
                    <a:pt x="657" y="0"/>
                  </a:moveTo>
                  <a:cubicBezTo>
                    <a:pt x="498" y="0"/>
                    <a:pt x="301" y="150"/>
                    <a:pt x="167" y="363"/>
                  </a:cubicBezTo>
                  <a:cubicBezTo>
                    <a:pt x="1" y="663"/>
                    <a:pt x="1" y="997"/>
                    <a:pt x="167" y="1097"/>
                  </a:cubicBezTo>
                  <a:cubicBezTo>
                    <a:pt x="200" y="1117"/>
                    <a:pt x="237" y="1126"/>
                    <a:pt x="276" y="1126"/>
                  </a:cubicBezTo>
                  <a:cubicBezTo>
                    <a:pt x="435" y="1126"/>
                    <a:pt x="634" y="971"/>
                    <a:pt x="768" y="730"/>
                  </a:cubicBezTo>
                  <a:cubicBezTo>
                    <a:pt x="935" y="430"/>
                    <a:pt x="935" y="130"/>
                    <a:pt x="768" y="29"/>
                  </a:cubicBezTo>
                  <a:cubicBezTo>
                    <a:pt x="734" y="9"/>
                    <a:pt x="697" y="0"/>
                    <a:pt x="657"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4" name="Google Shape;1114;p1"/>
            <p:cNvSpPr/>
            <p:nvPr/>
          </p:nvSpPr>
          <p:spPr>
            <a:xfrm>
              <a:off x="3465150" y="2602975"/>
              <a:ext cx="20875" cy="28175"/>
            </a:xfrm>
            <a:custGeom>
              <a:rect b="b" l="l" r="r" t="t"/>
              <a:pathLst>
                <a:path extrusionOk="0" h="1127" w="835">
                  <a:moveTo>
                    <a:pt x="614" y="0"/>
                  </a:moveTo>
                  <a:cubicBezTo>
                    <a:pt x="553" y="0"/>
                    <a:pt x="482" y="23"/>
                    <a:pt x="401" y="74"/>
                  </a:cubicBezTo>
                  <a:cubicBezTo>
                    <a:pt x="167" y="241"/>
                    <a:pt x="0" y="507"/>
                    <a:pt x="0" y="808"/>
                  </a:cubicBezTo>
                  <a:cubicBezTo>
                    <a:pt x="0" y="1003"/>
                    <a:pt x="90" y="1127"/>
                    <a:pt x="229" y="1127"/>
                  </a:cubicBezTo>
                  <a:cubicBezTo>
                    <a:pt x="280" y="1127"/>
                    <a:pt x="338" y="1110"/>
                    <a:pt x="401" y="1074"/>
                  </a:cubicBezTo>
                  <a:cubicBezTo>
                    <a:pt x="667" y="874"/>
                    <a:pt x="834" y="607"/>
                    <a:pt x="834" y="307"/>
                  </a:cubicBezTo>
                  <a:cubicBezTo>
                    <a:pt x="834" y="121"/>
                    <a:pt x="753" y="0"/>
                    <a:pt x="614"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5" name="Google Shape;1115;p1"/>
            <p:cNvSpPr/>
            <p:nvPr/>
          </p:nvSpPr>
          <p:spPr>
            <a:xfrm>
              <a:off x="3550200" y="2652175"/>
              <a:ext cx="20875" cy="28325"/>
            </a:xfrm>
            <a:custGeom>
              <a:rect b="b" l="l" r="r" t="t"/>
              <a:pathLst>
                <a:path extrusionOk="0" h="1133" w="835">
                  <a:moveTo>
                    <a:pt x="600" y="0"/>
                  </a:moveTo>
                  <a:cubicBezTo>
                    <a:pt x="540" y="0"/>
                    <a:pt x="472" y="23"/>
                    <a:pt x="401" y="74"/>
                  </a:cubicBezTo>
                  <a:cubicBezTo>
                    <a:pt x="168" y="241"/>
                    <a:pt x="1" y="507"/>
                    <a:pt x="1" y="808"/>
                  </a:cubicBezTo>
                  <a:cubicBezTo>
                    <a:pt x="1" y="1020"/>
                    <a:pt x="84" y="1133"/>
                    <a:pt x="216" y="1133"/>
                  </a:cubicBezTo>
                  <a:cubicBezTo>
                    <a:pt x="270" y="1133"/>
                    <a:pt x="333" y="1113"/>
                    <a:pt x="401" y="1075"/>
                  </a:cubicBezTo>
                  <a:cubicBezTo>
                    <a:pt x="668" y="908"/>
                    <a:pt x="801" y="608"/>
                    <a:pt x="835" y="307"/>
                  </a:cubicBezTo>
                  <a:cubicBezTo>
                    <a:pt x="835" y="121"/>
                    <a:pt x="738" y="0"/>
                    <a:pt x="600"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6" name="Google Shape;1116;p1"/>
            <p:cNvSpPr/>
            <p:nvPr/>
          </p:nvSpPr>
          <p:spPr>
            <a:xfrm>
              <a:off x="3634425" y="2627675"/>
              <a:ext cx="20875" cy="28200"/>
            </a:xfrm>
            <a:custGeom>
              <a:rect b="b" l="l" r="r" t="t"/>
              <a:pathLst>
                <a:path extrusionOk="0" h="1128" w="835">
                  <a:moveTo>
                    <a:pt x="606" y="1"/>
                  </a:moveTo>
                  <a:cubicBezTo>
                    <a:pt x="555" y="1"/>
                    <a:pt x="497" y="17"/>
                    <a:pt x="434" y="53"/>
                  </a:cubicBezTo>
                  <a:cubicBezTo>
                    <a:pt x="168" y="220"/>
                    <a:pt x="1" y="520"/>
                    <a:pt x="1" y="820"/>
                  </a:cubicBezTo>
                  <a:cubicBezTo>
                    <a:pt x="1" y="1006"/>
                    <a:pt x="82" y="1127"/>
                    <a:pt x="221" y="1127"/>
                  </a:cubicBezTo>
                  <a:cubicBezTo>
                    <a:pt x="282" y="1127"/>
                    <a:pt x="354" y="1104"/>
                    <a:pt x="434" y="1054"/>
                  </a:cubicBezTo>
                  <a:cubicBezTo>
                    <a:pt x="668" y="887"/>
                    <a:pt x="835" y="620"/>
                    <a:pt x="835" y="320"/>
                  </a:cubicBezTo>
                  <a:cubicBezTo>
                    <a:pt x="835" y="125"/>
                    <a:pt x="745" y="1"/>
                    <a:pt x="606" y="1"/>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7" name="Google Shape;1117;p1"/>
            <p:cNvSpPr/>
            <p:nvPr/>
          </p:nvSpPr>
          <p:spPr>
            <a:xfrm>
              <a:off x="3719500" y="2554300"/>
              <a:ext cx="20875" cy="28500"/>
            </a:xfrm>
            <a:custGeom>
              <a:rect b="b" l="l" r="r" t="t"/>
              <a:pathLst>
                <a:path extrusionOk="0" h="1140" w="835">
                  <a:moveTo>
                    <a:pt x="578" y="0"/>
                  </a:moveTo>
                  <a:cubicBezTo>
                    <a:pt x="523" y="0"/>
                    <a:pt x="463" y="17"/>
                    <a:pt x="401" y="53"/>
                  </a:cubicBezTo>
                  <a:cubicBezTo>
                    <a:pt x="167" y="253"/>
                    <a:pt x="0" y="520"/>
                    <a:pt x="0" y="820"/>
                  </a:cubicBezTo>
                  <a:cubicBezTo>
                    <a:pt x="0" y="1015"/>
                    <a:pt x="90" y="1139"/>
                    <a:pt x="229" y="1139"/>
                  </a:cubicBezTo>
                  <a:cubicBezTo>
                    <a:pt x="280" y="1139"/>
                    <a:pt x="338" y="1123"/>
                    <a:pt x="401" y="1087"/>
                  </a:cubicBezTo>
                  <a:cubicBezTo>
                    <a:pt x="667" y="887"/>
                    <a:pt x="834" y="620"/>
                    <a:pt x="834" y="320"/>
                  </a:cubicBezTo>
                  <a:cubicBezTo>
                    <a:pt x="834" y="124"/>
                    <a:pt x="727" y="0"/>
                    <a:pt x="578"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8" name="Google Shape;1118;p1"/>
            <p:cNvSpPr/>
            <p:nvPr/>
          </p:nvSpPr>
          <p:spPr>
            <a:xfrm>
              <a:off x="3803725" y="2457025"/>
              <a:ext cx="20875" cy="28200"/>
            </a:xfrm>
            <a:custGeom>
              <a:rect b="b" l="l" r="r" t="t"/>
              <a:pathLst>
                <a:path extrusionOk="0" h="1128" w="835">
                  <a:moveTo>
                    <a:pt x="625" y="1"/>
                  </a:moveTo>
                  <a:cubicBezTo>
                    <a:pt x="569" y="1"/>
                    <a:pt x="505" y="24"/>
                    <a:pt x="434" y="74"/>
                  </a:cubicBezTo>
                  <a:cubicBezTo>
                    <a:pt x="167" y="241"/>
                    <a:pt x="0" y="508"/>
                    <a:pt x="0" y="808"/>
                  </a:cubicBezTo>
                  <a:cubicBezTo>
                    <a:pt x="0" y="1003"/>
                    <a:pt x="90" y="1127"/>
                    <a:pt x="242" y="1127"/>
                  </a:cubicBezTo>
                  <a:cubicBezTo>
                    <a:pt x="298" y="1127"/>
                    <a:pt x="362" y="1111"/>
                    <a:pt x="434" y="1075"/>
                  </a:cubicBezTo>
                  <a:cubicBezTo>
                    <a:pt x="667" y="875"/>
                    <a:pt x="834" y="608"/>
                    <a:pt x="834" y="308"/>
                  </a:cubicBezTo>
                  <a:cubicBezTo>
                    <a:pt x="834" y="122"/>
                    <a:pt x="753" y="1"/>
                    <a:pt x="625" y="1"/>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19" name="Google Shape;1119;p1"/>
            <p:cNvSpPr/>
            <p:nvPr/>
          </p:nvSpPr>
          <p:spPr>
            <a:xfrm>
              <a:off x="3888775" y="2432375"/>
              <a:ext cx="20875" cy="27975"/>
            </a:xfrm>
            <a:custGeom>
              <a:rect b="b" l="l" r="r" t="t"/>
              <a:pathLst>
                <a:path extrusionOk="0" h="1119" w="835">
                  <a:moveTo>
                    <a:pt x="597" y="1"/>
                  </a:moveTo>
                  <a:cubicBezTo>
                    <a:pt x="537" y="1"/>
                    <a:pt x="471" y="20"/>
                    <a:pt x="401" y="60"/>
                  </a:cubicBezTo>
                  <a:cubicBezTo>
                    <a:pt x="168" y="226"/>
                    <a:pt x="1" y="493"/>
                    <a:pt x="1" y="793"/>
                  </a:cubicBezTo>
                  <a:cubicBezTo>
                    <a:pt x="1" y="1006"/>
                    <a:pt x="84" y="1118"/>
                    <a:pt x="216" y="1118"/>
                  </a:cubicBezTo>
                  <a:cubicBezTo>
                    <a:pt x="270" y="1118"/>
                    <a:pt x="333" y="1099"/>
                    <a:pt x="401" y="1060"/>
                  </a:cubicBezTo>
                  <a:cubicBezTo>
                    <a:pt x="668" y="893"/>
                    <a:pt x="801" y="593"/>
                    <a:pt x="835" y="293"/>
                  </a:cubicBezTo>
                  <a:cubicBezTo>
                    <a:pt x="835" y="106"/>
                    <a:pt x="736" y="1"/>
                    <a:pt x="597" y="1"/>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0" name="Google Shape;1120;p1"/>
            <p:cNvSpPr/>
            <p:nvPr/>
          </p:nvSpPr>
          <p:spPr>
            <a:xfrm>
              <a:off x="3973850" y="2359000"/>
              <a:ext cx="20875" cy="27950"/>
            </a:xfrm>
            <a:custGeom>
              <a:rect b="b" l="l" r="r" t="t"/>
              <a:pathLst>
                <a:path extrusionOk="0" h="1118" w="835">
                  <a:moveTo>
                    <a:pt x="596" y="0"/>
                  </a:moveTo>
                  <a:cubicBezTo>
                    <a:pt x="537" y="0"/>
                    <a:pt x="470" y="19"/>
                    <a:pt x="400" y="59"/>
                  </a:cubicBezTo>
                  <a:cubicBezTo>
                    <a:pt x="167" y="226"/>
                    <a:pt x="0" y="493"/>
                    <a:pt x="0" y="793"/>
                  </a:cubicBezTo>
                  <a:cubicBezTo>
                    <a:pt x="0" y="1006"/>
                    <a:pt x="84" y="1118"/>
                    <a:pt x="216" y="1118"/>
                  </a:cubicBezTo>
                  <a:cubicBezTo>
                    <a:pt x="270" y="1118"/>
                    <a:pt x="332" y="1099"/>
                    <a:pt x="400" y="1060"/>
                  </a:cubicBezTo>
                  <a:cubicBezTo>
                    <a:pt x="634" y="893"/>
                    <a:pt x="801" y="593"/>
                    <a:pt x="834" y="293"/>
                  </a:cubicBezTo>
                  <a:cubicBezTo>
                    <a:pt x="834" y="105"/>
                    <a:pt x="736" y="0"/>
                    <a:pt x="596"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1" name="Google Shape;1121;p1"/>
            <p:cNvSpPr/>
            <p:nvPr/>
          </p:nvSpPr>
          <p:spPr>
            <a:xfrm>
              <a:off x="4058075" y="2359000"/>
              <a:ext cx="20875" cy="27950"/>
            </a:xfrm>
            <a:custGeom>
              <a:rect b="b" l="l" r="r" t="t"/>
              <a:pathLst>
                <a:path extrusionOk="0" h="1118" w="835">
                  <a:moveTo>
                    <a:pt x="611" y="0"/>
                  </a:moveTo>
                  <a:cubicBezTo>
                    <a:pt x="551" y="0"/>
                    <a:pt x="480" y="19"/>
                    <a:pt x="401" y="59"/>
                  </a:cubicBezTo>
                  <a:cubicBezTo>
                    <a:pt x="167" y="226"/>
                    <a:pt x="0" y="493"/>
                    <a:pt x="0" y="793"/>
                  </a:cubicBezTo>
                  <a:cubicBezTo>
                    <a:pt x="0" y="1006"/>
                    <a:pt x="84" y="1118"/>
                    <a:pt x="216" y="1118"/>
                  </a:cubicBezTo>
                  <a:cubicBezTo>
                    <a:pt x="270" y="1118"/>
                    <a:pt x="332" y="1099"/>
                    <a:pt x="401" y="1060"/>
                  </a:cubicBezTo>
                  <a:cubicBezTo>
                    <a:pt x="667" y="893"/>
                    <a:pt x="801" y="593"/>
                    <a:pt x="834" y="293"/>
                  </a:cubicBezTo>
                  <a:cubicBezTo>
                    <a:pt x="834" y="105"/>
                    <a:pt x="752" y="0"/>
                    <a:pt x="611"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2" name="Google Shape;1122;p1"/>
            <p:cNvSpPr/>
            <p:nvPr/>
          </p:nvSpPr>
          <p:spPr>
            <a:xfrm>
              <a:off x="4142300" y="2163175"/>
              <a:ext cx="20875" cy="28200"/>
            </a:xfrm>
            <a:custGeom>
              <a:rect b="b" l="l" r="r" t="t"/>
              <a:pathLst>
                <a:path extrusionOk="0" h="1128" w="835">
                  <a:moveTo>
                    <a:pt x="605" y="1"/>
                  </a:moveTo>
                  <a:cubicBezTo>
                    <a:pt x="554" y="1"/>
                    <a:pt x="497" y="17"/>
                    <a:pt x="434" y="53"/>
                  </a:cubicBezTo>
                  <a:cubicBezTo>
                    <a:pt x="167" y="220"/>
                    <a:pt x="34" y="520"/>
                    <a:pt x="0" y="820"/>
                  </a:cubicBezTo>
                  <a:cubicBezTo>
                    <a:pt x="0" y="1006"/>
                    <a:pt x="97" y="1127"/>
                    <a:pt x="235" y="1127"/>
                  </a:cubicBezTo>
                  <a:cubicBezTo>
                    <a:pt x="295" y="1127"/>
                    <a:pt x="363" y="1104"/>
                    <a:pt x="434" y="1054"/>
                  </a:cubicBezTo>
                  <a:cubicBezTo>
                    <a:pt x="667" y="887"/>
                    <a:pt x="834" y="620"/>
                    <a:pt x="834" y="320"/>
                  </a:cubicBezTo>
                  <a:cubicBezTo>
                    <a:pt x="834" y="125"/>
                    <a:pt x="745" y="1"/>
                    <a:pt x="605" y="1"/>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3" name="Google Shape;1123;p1"/>
            <p:cNvSpPr/>
            <p:nvPr/>
          </p:nvSpPr>
          <p:spPr>
            <a:xfrm>
              <a:off x="4226525" y="2260600"/>
              <a:ext cx="21700" cy="27950"/>
            </a:xfrm>
            <a:custGeom>
              <a:rect b="b" l="l" r="r" t="t"/>
              <a:pathLst>
                <a:path extrusionOk="0" h="1118" w="868">
                  <a:moveTo>
                    <a:pt x="644" y="0"/>
                  </a:moveTo>
                  <a:cubicBezTo>
                    <a:pt x="584" y="0"/>
                    <a:pt x="514" y="19"/>
                    <a:pt x="434" y="59"/>
                  </a:cubicBezTo>
                  <a:cubicBezTo>
                    <a:pt x="201" y="226"/>
                    <a:pt x="34" y="493"/>
                    <a:pt x="0" y="793"/>
                  </a:cubicBezTo>
                  <a:cubicBezTo>
                    <a:pt x="0" y="1005"/>
                    <a:pt x="101" y="1118"/>
                    <a:pt x="242" y="1118"/>
                  </a:cubicBezTo>
                  <a:cubicBezTo>
                    <a:pt x="301" y="1118"/>
                    <a:pt x="366" y="1099"/>
                    <a:pt x="434" y="1060"/>
                  </a:cubicBezTo>
                  <a:cubicBezTo>
                    <a:pt x="701" y="893"/>
                    <a:pt x="868" y="593"/>
                    <a:pt x="868" y="292"/>
                  </a:cubicBezTo>
                  <a:cubicBezTo>
                    <a:pt x="868" y="105"/>
                    <a:pt x="786" y="0"/>
                    <a:pt x="644"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4" name="Google Shape;1124;p1"/>
            <p:cNvSpPr/>
            <p:nvPr/>
          </p:nvSpPr>
          <p:spPr>
            <a:xfrm>
              <a:off x="4311575" y="2163175"/>
              <a:ext cx="20875" cy="28200"/>
            </a:xfrm>
            <a:custGeom>
              <a:rect b="b" l="l" r="r" t="t"/>
              <a:pathLst>
                <a:path extrusionOk="0" h="1128" w="835">
                  <a:moveTo>
                    <a:pt x="606" y="1"/>
                  </a:moveTo>
                  <a:cubicBezTo>
                    <a:pt x="555" y="1"/>
                    <a:pt x="497" y="17"/>
                    <a:pt x="434" y="53"/>
                  </a:cubicBezTo>
                  <a:cubicBezTo>
                    <a:pt x="168" y="220"/>
                    <a:pt x="34" y="520"/>
                    <a:pt x="1" y="820"/>
                  </a:cubicBezTo>
                  <a:cubicBezTo>
                    <a:pt x="1" y="1006"/>
                    <a:pt x="98" y="1127"/>
                    <a:pt x="236" y="1127"/>
                  </a:cubicBezTo>
                  <a:cubicBezTo>
                    <a:pt x="296" y="1127"/>
                    <a:pt x="364" y="1104"/>
                    <a:pt x="434" y="1054"/>
                  </a:cubicBezTo>
                  <a:cubicBezTo>
                    <a:pt x="668" y="887"/>
                    <a:pt x="835" y="620"/>
                    <a:pt x="835" y="320"/>
                  </a:cubicBezTo>
                  <a:cubicBezTo>
                    <a:pt x="835" y="125"/>
                    <a:pt x="745" y="1"/>
                    <a:pt x="606" y="1"/>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5" name="Google Shape;1125;p1"/>
            <p:cNvSpPr/>
            <p:nvPr/>
          </p:nvSpPr>
          <p:spPr>
            <a:xfrm>
              <a:off x="4395800" y="2114650"/>
              <a:ext cx="21725" cy="27975"/>
            </a:xfrm>
            <a:custGeom>
              <a:rect b="b" l="l" r="r" t="t"/>
              <a:pathLst>
                <a:path extrusionOk="0" h="1119" w="869">
                  <a:moveTo>
                    <a:pt x="656" y="1"/>
                  </a:moveTo>
                  <a:cubicBezTo>
                    <a:pt x="601" y="1"/>
                    <a:pt x="538" y="20"/>
                    <a:pt x="468" y="59"/>
                  </a:cubicBezTo>
                  <a:cubicBezTo>
                    <a:pt x="201" y="226"/>
                    <a:pt x="34" y="493"/>
                    <a:pt x="1" y="793"/>
                  </a:cubicBezTo>
                  <a:cubicBezTo>
                    <a:pt x="1" y="1006"/>
                    <a:pt x="101" y="1118"/>
                    <a:pt x="255" y="1118"/>
                  </a:cubicBezTo>
                  <a:cubicBezTo>
                    <a:pt x="318" y="1118"/>
                    <a:pt x="390" y="1099"/>
                    <a:pt x="468" y="1060"/>
                  </a:cubicBezTo>
                  <a:cubicBezTo>
                    <a:pt x="701" y="893"/>
                    <a:pt x="868" y="593"/>
                    <a:pt x="868" y="293"/>
                  </a:cubicBezTo>
                  <a:cubicBezTo>
                    <a:pt x="868" y="106"/>
                    <a:pt x="786" y="1"/>
                    <a:pt x="656" y="1"/>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6" name="Google Shape;1126;p1"/>
            <p:cNvSpPr/>
            <p:nvPr/>
          </p:nvSpPr>
          <p:spPr>
            <a:xfrm>
              <a:off x="4481700" y="2114650"/>
              <a:ext cx="20875" cy="27975"/>
            </a:xfrm>
            <a:custGeom>
              <a:rect b="b" l="l" r="r" t="t"/>
              <a:pathLst>
                <a:path extrusionOk="0" h="1119" w="835">
                  <a:moveTo>
                    <a:pt x="597" y="1"/>
                  </a:moveTo>
                  <a:cubicBezTo>
                    <a:pt x="537" y="1"/>
                    <a:pt x="471" y="20"/>
                    <a:pt x="401" y="59"/>
                  </a:cubicBezTo>
                  <a:cubicBezTo>
                    <a:pt x="167" y="226"/>
                    <a:pt x="1" y="493"/>
                    <a:pt x="1" y="793"/>
                  </a:cubicBezTo>
                  <a:cubicBezTo>
                    <a:pt x="1" y="1006"/>
                    <a:pt x="84" y="1118"/>
                    <a:pt x="216" y="1118"/>
                  </a:cubicBezTo>
                  <a:cubicBezTo>
                    <a:pt x="270" y="1118"/>
                    <a:pt x="333" y="1099"/>
                    <a:pt x="401" y="1060"/>
                  </a:cubicBezTo>
                  <a:cubicBezTo>
                    <a:pt x="668" y="893"/>
                    <a:pt x="801" y="593"/>
                    <a:pt x="835" y="293"/>
                  </a:cubicBezTo>
                  <a:cubicBezTo>
                    <a:pt x="835" y="106"/>
                    <a:pt x="736" y="1"/>
                    <a:pt x="597" y="1"/>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7" name="Google Shape;1127;p1"/>
            <p:cNvSpPr/>
            <p:nvPr/>
          </p:nvSpPr>
          <p:spPr>
            <a:xfrm>
              <a:off x="4565925" y="2065475"/>
              <a:ext cx="21725" cy="27950"/>
            </a:xfrm>
            <a:custGeom>
              <a:rect b="b" l="l" r="r" t="t"/>
              <a:pathLst>
                <a:path extrusionOk="0" h="1118" w="869">
                  <a:moveTo>
                    <a:pt x="614" y="0"/>
                  </a:moveTo>
                  <a:cubicBezTo>
                    <a:pt x="551" y="0"/>
                    <a:pt x="479" y="19"/>
                    <a:pt x="401" y="58"/>
                  </a:cubicBezTo>
                  <a:cubicBezTo>
                    <a:pt x="168" y="225"/>
                    <a:pt x="1" y="525"/>
                    <a:pt x="1" y="826"/>
                  </a:cubicBezTo>
                  <a:cubicBezTo>
                    <a:pt x="1" y="1013"/>
                    <a:pt x="83" y="1118"/>
                    <a:pt x="212" y="1118"/>
                  </a:cubicBezTo>
                  <a:cubicBezTo>
                    <a:pt x="268" y="1118"/>
                    <a:pt x="331" y="1099"/>
                    <a:pt x="401" y="1059"/>
                  </a:cubicBezTo>
                  <a:cubicBezTo>
                    <a:pt x="668" y="892"/>
                    <a:pt x="835" y="625"/>
                    <a:pt x="868" y="325"/>
                  </a:cubicBezTo>
                  <a:cubicBezTo>
                    <a:pt x="868" y="113"/>
                    <a:pt x="768" y="0"/>
                    <a:pt x="614"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8" name="Google Shape;1128;p1"/>
            <p:cNvSpPr/>
            <p:nvPr/>
          </p:nvSpPr>
          <p:spPr>
            <a:xfrm>
              <a:off x="4650150" y="2065475"/>
              <a:ext cx="21725" cy="27950"/>
            </a:xfrm>
            <a:custGeom>
              <a:rect b="b" l="l" r="r" t="t"/>
              <a:pathLst>
                <a:path extrusionOk="0" h="1118" w="869">
                  <a:moveTo>
                    <a:pt x="653" y="0"/>
                  </a:moveTo>
                  <a:cubicBezTo>
                    <a:pt x="598" y="0"/>
                    <a:pt x="536" y="19"/>
                    <a:pt x="468" y="58"/>
                  </a:cubicBezTo>
                  <a:cubicBezTo>
                    <a:pt x="201" y="225"/>
                    <a:pt x="34" y="492"/>
                    <a:pt x="1" y="826"/>
                  </a:cubicBezTo>
                  <a:cubicBezTo>
                    <a:pt x="1" y="1013"/>
                    <a:pt x="99" y="1118"/>
                    <a:pt x="250" y="1118"/>
                  </a:cubicBezTo>
                  <a:cubicBezTo>
                    <a:pt x="315" y="1118"/>
                    <a:pt x="388" y="1099"/>
                    <a:pt x="468" y="1059"/>
                  </a:cubicBezTo>
                  <a:cubicBezTo>
                    <a:pt x="701" y="892"/>
                    <a:pt x="868" y="625"/>
                    <a:pt x="868" y="325"/>
                  </a:cubicBezTo>
                  <a:cubicBezTo>
                    <a:pt x="868" y="113"/>
                    <a:pt x="784" y="0"/>
                    <a:pt x="653"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9" name="Google Shape;1129;p1"/>
            <p:cNvSpPr/>
            <p:nvPr/>
          </p:nvSpPr>
          <p:spPr>
            <a:xfrm>
              <a:off x="3218300" y="2077775"/>
              <a:ext cx="1446900" cy="884825"/>
            </a:xfrm>
            <a:custGeom>
              <a:rect b="b" l="l" r="r" t="t"/>
              <a:pathLst>
                <a:path extrusionOk="0" h="35393" w="57876">
                  <a:moveTo>
                    <a:pt x="54273" y="0"/>
                  </a:moveTo>
                  <a:lnTo>
                    <a:pt x="50937" y="1935"/>
                  </a:lnTo>
                  <a:lnTo>
                    <a:pt x="47501" y="1935"/>
                  </a:lnTo>
                  <a:lnTo>
                    <a:pt x="44132" y="3903"/>
                  </a:lnTo>
                  <a:lnTo>
                    <a:pt x="44099" y="3903"/>
                  </a:lnTo>
                  <a:lnTo>
                    <a:pt x="40796" y="7739"/>
                  </a:lnTo>
                  <a:lnTo>
                    <a:pt x="37461" y="3903"/>
                  </a:lnTo>
                  <a:cubicBezTo>
                    <a:pt x="37461" y="3903"/>
                    <a:pt x="37427" y="3869"/>
                    <a:pt x="37394" y="3869"/>
                  </a:cubicBezTo>
                  <a:cubicBezTo>
                    <a:pt x="37327" y="3869"/>
                    <a:pt x="37294" y="3903"/>
                    <a:pt x="37294" y="3936"/>
                  </a:cubicBezTo>
                  <a:lnTo>
                    <a:pt x="33958" y="11708"/>
                  </a:lnTo>
                  <a:lnTo>
                    <a:pt x="30556" y="11708"/>
                  </a:lnTo>
                  <a:lnTo>
                    <a:pt x="27187" y="14644"/>
                  </a:lnTo>
                  <a:lnTo>
                    <a:pt x="23818" y="15611"/>
                  </a:lnTo>
                  <a:cubicBezTo>
                    <a:pt x="23784" y="15611"/>
                    <a:pt x="23784" y="15645"/>
                    <a:pt x="23751" y="15645"/>
                  </a:cubicBezTo>
                  <a:lnTo>
                    <a:pt x="20382" y="19547"/>
                  </a:lnTo>
                  <a:lnTo>
                    <a:pt x="17013" y="22483"/>
                  </a:lnTo>
                  <a:lnTo>
                    <a:pt x="13677" y="23450"/>
                  </a:lnTo>
                  <a:lnTo>
                    <a:pt x="10341" y="21515"/>
                  </a:lnTo>
                  <a:cubicBezTo>
                    <a:pt x="10325" y="21499"/>
                    <a:pt x="10308" y="21490"/>
                    <a:pt x="10295" y="21490"/>
                  </a:cubicBezTo>
                  <a:cubicBezTo>
                    <a:pt x="10283" y="21490"/>
                    <a:pt x="10275" y="21499"/>
                    <a:pt x="10275" y="21515"/>
                  </a:cubicBezTo>
                  <a:cubicBezTo>
                    <a:pt x="10241" y="21515"/>
                    <a:pt x="10208" y="21515"/>
                    <a:pt x="10208" y="21549"/>
                  </a:cubicBezTo>
                  <a:lnTo>
                    <a:pt x="6839" y="28587"/>
                  </a:lnTo>
                  <a:lnTo>
                    <a:pt x="3503" y="29321"/>
                  </a:lnTo>
                  <a:cubicBezTo>
                    <a:pt x="3470" y="29321"/>
                    <a:pt x="3470" y="29321"/>
                    <a:pt x="3436" y="29354"/>
                  </a:cubicBezTo>
                  <a:lnTo>
                    <a:pt x="34" y="35225"/>
                  </a:lnTo>
                  <a:cubicBezTo>
                    <a:pt x="1" y="35292"/>
                    <a:pt x="34" y="35359"/>
                    <a:pt x="67" y="35392"/>
                  </a:cubicBezTo>
                  <a:lnTo>
                    <a:pt x="134" y="35392"/>
                  </a:lnTo>
                  <a:cubicBezTo>
                    <a:pt x="167" y="35359"/>
                    <a:pt x="201" y="35325"/>
                    <a:pt x="201" y="35292"/>
                  </a:cubicBezTo>
                  <a:lnTo>
                    <a:pt x="3570" y="29454"/>
                  </a:lnTo>
                  <a:lnTo>
                    <a:pt x="6906" y="28754"/>
                  </a:lnTo>
                  <a:cubicBezTo>
                    <a:pt x="6939" y="28754"/>
                    <a:pt x="6972" y="28721"/>
                    <a:pt x="6972" y="28721"/>
                  </a:cubicBezTo>
                  <a:lnTo>
                    <a:pt x="10308" y="21716"/>
                  </a:lnTo>
                  <a:lnTo>
                    <a:pt x="13610" y="23617"/>
                  </a:lnTo>
                  <a:lnTo>
                    <a:pt x="13710" y="23617"/>
                  </a:lnTo>
                  <a:lnTo>
                    <a:pt x="17079" y="22650"/>
                  </a:lnTo>
                  <a:lnTo>
                    <a:pt x="17113" y="22616"/>
                  </a:lnTo>
                  <a:lnTo>
                    <a:pt x="20515" y="19681"/>
                  </a:lnTo>
                  <a:lnTo>
                    <a:pt x="23884" y="15778"/>
                  </a:lnTo>
                  <a:lnTo>
                    <a:pt x="27253" y="14811"/>
                  </a:lnTo>
                  <a:lnTo>
                    <a:pt x="27287" y="14811"/>
                  </a:lnTo>
                  <a:lnTo>
                    <a:pt x="30689" y="11942"/>
                  </a:lnTo>
                  <a:lnTo>
                    <a:pt x="34025" y="11942"/>
                  </a:lnTo>
                  <a:cubicBezTo>
                    <a:pt x="34058" y="11942"/>
                    <a:pt x="34092" y="11909"/>
                    <a:pt x="34125" y="11875"/>
                  </a:cubicBezTo>
                  <a:lnTo>
                    <a:pt x="37461" y="4203"/>
                  </a:lnTo>
                  <a:lnTo>
                    <a:pt x="40730" y="7972"/>
                  </a:lnTo>
                  <a:cubicBezTo>
                    <a:pt x="40746" y="8006"/>
                    <a:pt x="40771" y="8022"/>
                    <a:pt x="40801" y="8022"/>
                  </a:cubicBezTo>
                  <a:cubicBezTo>
                    <a:pt x="40830" y="8022"/>
                    <a:pt x="40863" y="8006"/>
                    <a:pt x="40896" y="7972"/>
                  </a:cubicBezTo>
                  <a:lnTo>
                    <a:pt x="44266" y="4070"/>
                  </a:lnTo>
                  <a:lnTo>
                    <a:pt x="47635" y="2135"/>
                  </a:lnTo>
                  <a:lnTo>
                    <a:pt x="51037" y="2135"/>
                  </a:lnTo>
                  <a:lnTo>
                    <a:pt x="54373" y="200"/>
                  </a:lnTo>
                  <a:lnTo>
                    <a:pt x="57742" y="200"/>
                  </a:lnTo>
                  <a:cubicBezTo>
                    <a:pt x="57875" y="200"/>
                    <a:pt x="57875" y="0"/>
                    <a:pt x="57742"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0" name="Google Shape;1130;p1"/>
            <p:cNvSpPr/>
            <p:nvPr/>
          </p:nvSpPr>
          <p:spPr>
            <a:xfrm>
              <a:off x="3258325" y="2535275"/>
              <a:ext cx="97600" cy="66525"/>
            </a:xfrm>
            <a:custGeom>
              <a:rect b="b" l="l" r="r" t="t"/>
              <a:pathLst>
                <a:path extrusionOk="0" h="2661" w="3904">
                  <a:moveTo>
                    <a:pt x="3746" y="1"/>
                  </a:moveTo>
                  <a:cubicBezTo>
                    <a:pt x="3703" y="1"/>
                    <a:pt x="3655" y="15"/>
                    <a:pt x="3603" y="46"/>
                  </a:cubicBezTo>
                  <a:lnTo>
                    <a:pt x="301" y="1948"/>
                  </a:lnTo>
                  <a:cubicBezTo>
                    <a:pt x="134" y="2081"/>
                    <a:pt x="34" y="2248"/>
                    <a:pt x="1" y="2448"/>
                  </a:cubicBezTo>
                  <a:cubicBezTo>
                    <a:pt x="1" y="2586"/>
                    <a:pt x="64" y="2661"/>
                    <a:pt x="159" y="2661"/>
                  </a:cubicBezTo>
                  <a:cubicBezTo>
                    <a:pt x="201" y="2661"/>
                    <a:pt x="249" y="2646"/>
                    <a:pt x="301" y="2615"/>
                  </a:cubicBezTo>
                  <a:lnTo>
                    <a:pt x="3603" y="714"/>
                  </a:lnTo>
                  <a:cubicBezTo>
                    <a:pt x="3770" y="614"/>
                    <a:pt x="3870" y="413"/>
                    <a:pt x="3904" y="213"/>
                  </a:cubicBezTo>
                  <a:cubicBezTo>
                    <a:pt x="3904" y="75"/>
                    <a:pt x="3840" y="1"/>
                    <a:pt x="3746" y="1"/>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1" name="Google Shape;1131;p1"/>
            <p:cNvSpPr/>
            <p:nvPr/>
          </p:nvSpPr>
          <p:spPr>
            <a:xfrm>
              <a:off x="3210800" y="2602975"/>
              <a:ext cx="20875" cy="28175"/>
            </a:xfrm>
            <a:custGeom>
              <a:rect b="b" l="l" r="r" t="t"/>
              <a:pathLst>
                <a:path extrusionOk="0" h="1127" w="835">
                  <a:moveTo>
                    <a:pt x="625" y="0"/>
                  </a:moveTo>
                  <a:cubicBezTo>
                    <a:pt x="570" y="0"/>
                    <a:pt x="505" y="23"/>
                    <a:pt x="434" y="74"/>
                  </a:cubicBezTo>
                  <a:cubicBezTo>
                    <a:pt x="167" y="207"/>
                    <a:pt x="0" y="507"/>
                    <a:pt x="0" y="808"/>
                  </a:cubicBezTo>
                  <a:cubicBezTo>
                    <a:pt x="0" y="1003"/>
                    <a:pt x="108" y="1127"/>
                    <a:pt x="257" y="1127"/>
                  </a:cubicBezTo>
                  <a:cubicBezTo>
                    <a:pt x="311" y="1127"/>
                    <a:pt x="371" y="1110"/>
                    <a:pt x="434" y="1074"/>
                  </a:cubicBezTo>
                  <a:cubicBezTo>
                    <a:pt x="668" y="908"/>
                    <a:pt x="834" y="607"/>
                    <a:pt x="834" y="307"/>
                  </a:cubicBezTo>
                  <a:cubicBezTo>
                    <a:pt x="834" y="121"/>
                    <a:pt x="753" y="0"/>
                    <a:pt x="625"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2" name="Google Shape;1132;p1"/>
            <p:cNvSpPr/>
            <p:nvPr/>
          </p:nvSpPr>
          <p:spPr>
            <a:xfrm>
              <a:off x="3210800" y="2602975"/>
              <a:ext cx="20875" cy="28175"/>
            </a:xfrm>
            <a:custGeom>
              <a:rect b="b" l="l" r="r" t="t"/>
              <a:pathLst>
                <a:path extrusionOk="0" h="1127" w="835">
                  <a:moveTo>
                    <a:pt x="625" y="0"/>
                  </a:moveTo>
                  <a:cubicBezTo>
                    <a:pt x="570" y="0"/>
                    <a:pt x="505" y="23"/>
                    <a:pt x="434" y="74"/>
                  </a:cubicBezTo>
                  <a:cubicBezTo>
                    <a:pt x="167" y="207"/>
                    <a:pt x="0" y="507"/>
                    <a:pt x="0" y="808"/>
                  </a:cubicBezTo>
                  <a:cubicBezTo>
                    <a:pt x="0" y="1003"/>
                    <a:pt x="108" y="1127"/>
                    <a:pt x="257" y="1127"/>
                  </a:cubicBezTo>
                  <a:cubicBezTo>
                    <a:pt x="311" y="1127"/>
                    <a:pt x="371" y="1110"/>
                    <a:pt x="434" y="1074"/>
                  </a:cubicBezTo>
                  <a:cubicBezTo>
                    <a:pt x="668" y="908"/>
                    <a:pt x="834" y="607"/>
                    <a:pt x="834" y="307"/>
                  </a:cubicBezTo>
                  <a:cubicBezTo>
                    <a:pt x="834" y="121"/>
                    <a:pt x="753" y="0"/>
                    <a:pt x="625"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3" name="Google Shape;1133;p1"/>
            <p:cNvSpPr/>
            <p:nvPr/>
          </p:nvSpPr>
          <p:spPr>
            <a:xfrm>
              <a:off x="3258325" y="2584450"/>
              <a:ext cx="96775" cy="65750"/>
            </a:xfrm>
            <a:custGeom>
              <a:rect b="b" l="l" r="r" t="t"/>
              <a:pathLst>
                <a:path extrusionOk="0" h="2630" w="3871">
                  <a:moveTo>
                    <a:pt x="3717" y="1"/>
                  </a:moveTo>
                  <a:cubicBezTo>
                    <a:pt x="3673" y="1"/>
                    <a:pt x="3623" y="15"/>
                    <a:pt x="3570" y="48"/>
                  </a:cubicBezTo>
                  <a:lnTo>
                    <a:pt x="301" y="1949"/>
                  </a:lnTo>
                  <a:cubicBezTo>
                    <a:pt x="134" y="2049"/>
                    <a:pt x="1" y="2249"/>
                    <a:pt x="1" y="2449"/>
                  </a:cubicBezTo>
                  <a:cubicBezTo>
                    <a:pt x="1" y="2563"/>
                    <a:pt x="62" y="2630"/>
                    <a:pt x="154" y="2630"/>
                  </a:cubicBezTo>
                  <a:cubicBezTo>
                    <a:pt x="197" y="2630"/>
                    <a:pt x="247" y="2615"/>
                    <a:pt x="301" y="2583"/>
                  </a:cubicBezTo>
                  <a:lnTo>
                    <a:pt x="3570" y="681"/>
                  </a:lnTo>
                  <a:cubicBezTo>
                    <a:pt x="3737" y="581"/>
                    <a:pt x="3870" y="381"/>
                    <a:pt x="3870" y="181"/>
                  </a:cubicBezTo>
                  <a:cubicBezTo>
                    <a:pt x="3870" y="68"/>
                    <a:pt x="3809" y="1"/>
                    <a:pt x="3717" y="1"/>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4" name="Google Shape;1134;p1"/>
            <p:cNvSpPr/>
            <p:nvPr/>
          </p:nvSpPr>
          <p:spPr>
            <a:xfrm>
              <a:off x="3210800" y="2652175"/>
              <a:ext cx="20875" cy="28325"/>
            </a:xfrm>
            <a:custGeom>
              <a:rect b="b" l="l" r="r" t="t"/>
              <a:pathLst>
                <a:path extrusionOk="0" h="1133" w="835">
                  <a:moveTo>
                    <a:pt x="625" y="0"/>
                  </a:moveTo>
                  <a:cubicBezTo>
                    <a:pt x="570" y="0"/>
                    <a:pt x="505" y="23"/>
                    <a:pt x="434" y="74"/>
                  </a:cubicBezTo>
                  <a:cubicBezTo>
                    <a:pt x="167" y="241"/>
                    <a:pt x="0" y="507"/>
                    <a:pt x="0" y="808"/>
                  </a:cubicBezTo>
                  <a:cubicBezTo>
                    <a:pt x="0" y="1020"/>
                    <a:pt x="101" y="1133"/>
                    <a:pt x="242" y="1133"/>
                  </a:cubicBezTo>
                  <a:cubicBezTo>
                    <a:pt x="301" y="1133"/>
                    <a:pt x="366" y="1113"/>
                    <a:pt x="434" y="1075"/>
                  </a:cubicBezTo>
                  <a:cubicBezTo>
                    <a:pt x="668" y="908"/>
                    <a:pt x="834" y="608"/>
                    <a:pt x="834" y="307"/>
                  </a:cubicBezTo>
                  <a:cubicBezTo>
                    <a:pt x="834" y="121"/>
                    <a:pt x="753" y="0"/>
                    <a:pt x="625"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5" name="Google Shape;1135;p1"/>
            <p:cNvSpPr/>
            <p:nvPr/>
          </p:nvSpPr>
          <p:spPr>
            <a:xfrm>
              <a:off x="3218300" y="3055350"/>
              <a:ext cx="386975" cy="249975"/>
            </a:xfrm>
            <a:custGeom>
              <a:rect b="b" l="l" r="r" t="t"/>
              <a:pathLst>
                <a:path extrusionOk="0" h="9999" w="15479">
                  <a:moveTo>
                    <a:pt x="15378" y="0"/>
                  </a:moveTo>
                  <a:cubicBezTo>
                    <a:pt x="15353" y="0"/>
                    <a:pt x="15328" y="8"/>
                    <a:pt x="15312" y="25"/>
                  </a:cubicBezTo>
                  <a:lnTo>
                    <a:pt x="13644" y="1493"/>
                  </a:lnTo>
                  <a:lnTo>
                    <a:pt x="11942" y="959"/>
                  </a:lnTo>
                  <a:lnTo>
                    <a:pt x="10208" y="3361"/>
                  </a:lnTo>
                  <a:lnTo>
                    <a:pt x="8507" y="4361"/>
                  </a:lnTo>
                  <a:lnTo>
                    <a:pt x="6839" y="5863"/>
                  </a:lnTo>
                  <a:lnTo>
                    <a:pt x="5138" y="5629"/>
                  </a:lnTo>
                  <a:lnTo>
                    <a:pt x="3436" y="7831"/>
                  </a:lnTo>
                  <a:lnTo>
                    <a:pt x="1769" y="8064"/>
                  </a:lnTo>
                  <a:lnTo>
                    <a:pt x="67" y="9832"/>
                  </a:lnTo>
                  <a:cubicBezTo>
                    <a:pt x="1" y="9865"/>
                    <a:pt x="1" y="9932"/>
                    <a:pt x="67" y="9965"/>
                  </a:cubicBezTo>
                  <a:cubicBezTo>
                    <a:pt x="67" y="9999"/>
                    <a:pt x="101" y="9999"/>
                    <a:pt x="134" y="9999"/>
                  </a:cubicBezTo>
                  <a:cubicBezTo>
                    <a:pt x="134" y="9999"/>
                    <a:pt x="167" y="9965"/>
                    <a:pt x="201" y="9932"/>
                  </a:cubicBezTo>
                  <a:lnTo>
                    <a:pt x="1869" y="8231"/>
                  </a:lnTo>
                  <a:lnTo>
                    <a:pt x="3637" y="8031"/>
                  </a:lnTo>
                  <a:lnTo>
                    <a:pt x="5304" y="5863"/>
                  </a:lnTo>
                  <a:lnTo>
                    <a:pt x="6972" y="6096"/>
                  </a:lnTo>
                  <a:lnTo>
                    <a:pt x="8673" y="4528"/>
                  </a:lnTo>
                  <a:lnTo>
                    <a:pt x="10375" y="3528"/>
                  </a:lnTo>
                  <a:lnTo>
                    <a:pt x="12043" y="1193"/>
                  </a:lnTo>
                  <a:lnTo>
                    <a:pt x="13710" y="1726"/>
                  </a:lnTo>
                  <a:lnTo>
                    <a:pt x="15445" y="192"/>
                  </a:lnTo>
                  <a:cubicBezTo>
                    <a:pt x="15478" y="125"/>
                    <a:pt x="15478" y="58"/>
                    <a:pt x="15445" y="25"/>
                  </a:cubicBezTo>
                  <a:cubicBezTo>
                    <a:pt x="15428" y="8"/>
                    <a:pt x="15403" y="0"/>
                    <a:pt x="15378"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6" name="Google Shape;1136;p1"/>
            <p:cNvSpPr/>
            <p:nvPr/>
          </p:nvSpPr>
          <p:spPr>
            <a:xfrm>
              <a:off x="3224150" y="3135400"/>
              <a:ext cx="32550" cy="73200"/>
            </a:xfrm>
            <a:custGeom>
              <a:rect b="b" l="l" r="r" t="t"/>
              <a:pathLst>
                <a:path extrusionOk="0" h="2928" w="1302">
                  <a:moveTo>
                    <a:pt x="834" y="1293"/>
                  </a:moveTo>
                  <a:cubicBezTo>
                    <a:pt x="867" y="1293"/>
                    <a:pt x="901" y="1326"/>
                    <a:pt x="934" y="1360"/>
                  </a:cubicBezTo>
                  <a:cubicBezTo>
                    <a:pt x="1001" y="1393"/>
                    <a:pt x="1001" y="1426"/>
                    <a:pt x="1034" y="1493"/>
                  </a:cubicBezTo>
                  <a:cubicBezTo>
                    <a:pt x="1034" y="1560"/>
                    <a:pt x="1068" y="1626"/>
                    <a:pt x="1068" y="1693"/>
                  </a:cubicBezTo>
                  <a:cubicBezTo>
                    <a:pt x="1068" y="1860"/>
                    <a:pt x="1034" y="1993"/>
                    <a:pt x="934" y="2160"/>
                  </a:cubicBezTo>
                  <a:cubicBezTo>
                    <a:pt x="901" y="2227"/>
                    <a:pt x="867" y="2294"/>
                    <a:pt x="834" y="2360"/>
                  </a:cubicBezTo>
                  <a:cubicBezTo>
                    <a:pt x="767" y="2394"/>
                    <a:pt x="701" y="2460"/>
                    <a:pt x="634" y="2494"/>
                  </a:cubicBezTo>
                  <a:cubicBezTo>
                    <a:pt x="601" y="2527"/>
                    <a:pt x="534" y="2560"/>
                    <a:pt x="467" y="2560"/>
                  </a:cubicBezTo>
                  <a:cubicBezTo>
                    <a:pt x="434" y="2560"/>
                    <a:pt x="400" y="2527"/>
                    <a:pt x="367" y="2494"/>
                  </a:cubicBezTo>
                  <a:cubicBezTo>
                    <a:pt x="300" y="2460"/>
                    <a:pt x="300" y="2394"/>
                    <a:pt x="267" y="2360"/>
                  </a:cubicBezTo>
                  <a:cubicBezTo>
                    <a:pt x="267" y="2294"/>
                    <a:pt x="234" y="2227"/>
                    <a:pt x="234" y="2160"/>
                  </a:cubicBezTo>
                  <a:cubicBezTo>
                    <a:pt x="234" y="2093"/>
                    <a:pt x="267" y="1993"/>
                    <a:pt x="267" y="1927"/>
                  </a:cubicBezTo>
                  <a:cubicBezTo>
                    <a:pt x="300" y="1827"/>
                    <a:pt x="334" y="1760"/>
                    <a:pt x="367" y="1693"/>
                  </a:cubicBezTo>
                  <a:cubicBezTo>
                    <a:pt x="400" y="1626"/>
                    <a:pt x="434" y="1560"/>
                    <a:pt x="467" y="1493"/>
                  </a:cubicBezTo>
                  <a:cubicBezTo>
                    <a:pt x="534" y="1426"/>
                    <a:pt x="601" y="1393"/>
                    <a:pt x="634" y="1326"/>
                  </a:cubicBezTo>
                  <a:cubicBezTo>
                    <a:pt x="701" y="1326"/>
                    <a:pt x="767" y="1293"/>
                    <a:pt x="834" y="1293"/>
                  </a:cubicBezTo>
                  <a:close/>
                  <a:moveTo>
                    <a:pt x="851" y="0"/>
                  </a:moveTo>
                  <a:cubicBezTo>
                    <a:pt x="842" y="0"/>
                    <a:pt x="834" y="9"/>
                    <a:pt x="834" y="25"/>
                  </a:cubicBezTo>
                  <a:lnTo>
                    <a:pt x="701" y="92"/>
                  </a:lnTo>
                  <a:cubicBezTo>
                    <a:pt x="667" y="92"/>
                    <a:pt x="667" y="125"/>
                    <a:pt x="634" y="159"/>
                  </a:cubicBezTo>
                  <a:cubicBezTo>
                    <a:pt x="634" y="159"/>
                    <a:pt x="634" y="192"/>
                    <a:pt x="634" y="225"/>
                  </a:cubicBezTo>
                  <a:lnTo>
                    <a:pt x="167" y="1493"/>
                  </a:lnTo>
                  <a:cubicBezTo>
                    <a:pt x="134" y="1560"/>
                    <a:pt x="134" y="1626"/>
                    <a:pt x="100" y="1693"/>
                  </a:cubicBezTo>
                  <a:cubicBezTo>
                    <a:pt x="100" y="1760"/>
                    <a:pt x="33" y="1793"/>
                    <a:pt x="33" y="1860"/>
                  </a:cubicBezTo>
                  <a:cubicBezTo>
                    <a:pt x="33" y="1927"/>
                    <a:pt x="33" y="1993"/>
                    <a:pt x="0" y="2093"/>
                  </a:cubicBezTo>
                  <a:cubicBezTo>
                    <a:pt x="0" y="2160"/>
                    <a:pt x="0" y="2227"/>
                    <a:pt x="0" y="2294"/>
                  </a:cubicBezTo>
                  <a:cubicBezTo>
                    <a:pt x="0" y="2394"/>
                    <a:pt x="33" y="2527"/>
                    <a:pt x="67" y="2627"/>
                  </a:cubicBezTo>
                  <a:cubicBezTo>
                    <a:pt x="67" y="2694"/>
                    <a:pt x="134" y="2794"/>
                    <a:pt x="200" y="2827"/>
                  </a:cubicBezTo>
                  <a:cubicBezTo>
                    <a:pt x="234" y="2894"/>
                    <a:pt x="334" y="2927"/>
                    <a:pt x="400" y="2927"/>
                  </a:cubicBezTo>
                  <a:cubicBezTo>
                    <a:pt x="467" y="2927"/>
                    <a:pt x="567" y="2894"/>
                    <a:pt x="667" y="2827"/>
                  </a:cubicBezTo>
                  <a:cubicBezTo>
                    <a:pt x="734" y="2794"/>
                    <a:pt x="834" y="2694"/>
                    <a:pt x="901" y="2627"/>
                  </a:cubicBezTo>
                  <a:cubicBezTo>
                    <a:pt x="1001" y="2527"/>
                    <a:pt x="1068" y="2427"/>
                    <a:pt x="1101" y="2327"/>
                  </a:cubicBezTo>
                  <a:cubicBezTo>
                    <a:pt x="1168" y="2194"/>
                    <a:pt x="1201" y="2060"/>
                    <a:pt x="1234" y="1927"/>
                  </a:cubicBezTo>
                  <a:cubicBezTo>
                    <a:pt x="1268" y="1827"/>
                    <a:pt x="1301" y="1693"/>
                    <a:pt x="1301" y="1560"/>
                  </a:cubicBezTo>
                  <a:cubicBezTo>
                    <a:pt x="1301" y="1426"/>
                    <a:pt x="1268" y="1326"/>
                    <a:pt x="1234" y="1226"/>
                  </a:cubicBezTo>
                  <a:cubicBezTo>
                    <a:pt x="1201" y="1126"/>
                    <a:pt x="1168" y="1059"/>
                    <a:pt x="1101" y="993"/>
                  </a:cubicBezTo>
                  <a:cubicBezTo>
                    <a:pt x="1068" y="959"/>
                    <a:pt x="967" y="926"/>
                    <a:pt x="901" y="926"/>
                  </a:cubicBezTo>
                  <a:cubicBezTo>
                    <a:pt x="801" y="926"/>
                    <a:pt x="734" y="959"/>
                    <a:pt x="667" y="993"/>
                  </a:cubicBezTo>
                  <a:cubicBezTo>
                    <a:pt x="634" y="1026"/>
                    <a:pt x="634" y="1026"/>
                    <a:pt x="601" y="1026"/>
                  </a:cubicBezTo>
                  <a:cubicBezTo>
                    <a:pt x="601" y="1059"/>
                    <a:pt x="567" y="1059"/>
                    <a:pt x="567" y="1059"/>
                  </a:cubicBezTo>
                  <a:lnTo>
                    <a:pt x="867" y="125"/>
                  </a:lnTo>
                  <a:lnTo>
                    <a:pt x="867" y="92"/>
                  </a:lnTo>
                  <a:lnTo>
                    <a:pt x="867" y="59"/>
                  </a:lnTo>
                  <a:lnTo>
                    <a:pt x="867" y="25"/>
                  </a:lnTo>
                  <a:cubicBezTo>
                    <a:pt x="867" y="9"/>
                    <a:pt x="859" y="0"/>
                    <a:pt x="851" y="0"/>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7" name="Google Shape;1137;p1"/>
            <p:cNvSpPr/>
            <p:nvPr/>
          </p:nvSpPr>
          <p:spPr>
            <a:xfrm>
              <a:off x="3260825" y="3111000"/>
              <a:ext cx="31725" cy="76750"/>
            </a:xfrm>
            <a:custGeom>
              <a:rect b="b" l="l" r="r" t="t"/>
              <a:pathLst>
                <a:path extrusionOk="0" h="3070" w="1269">
                  <a:moveTo>
                    <a:pt x="1135" y="1"/>
                  </a:moveTo>
                  <a:lnTo>
                    <a:pt x="168" y="568"/>
                  </a:lnTo>
                  <a:cubicBezTo>
                    <a:pt x="134" y="568"/>
                    <a:pt x="134" y="601"/>
                    <a:pt x="101" y="601"/>
                  </a:cubicBezTo>
                  <a:cubicBezTo>
                    <a:pt x="101" y="634"/>
                    <a:pt x="101" y="668"/>
                    <a:pt x="101" y="701"/>
                  </a:cubicBezTo>
                  <a:lnTo>
                    <a:pt x="101" y="835"/>
                  </a:lnTo>
                  <a:cubicBezTo>
                    <a:pt x="101" y="868"/>
                    <a:pt x="101" y="901"/>
                    <a:pt x="101" y="901"/>
                  </a:cubicBezTo>
                  <a:lnTo>
                    <a:pt x="168" y="901"/>
                  </a:lnTo>
                  <a:lnTo>
                    <a:pt x="868" y="468"/>
                  </a:lnTo>
                  <a:lnTo>
                    <a:pt x="434" y="1468"/>
                  </a:lnTo>
                  <a:lnTo>
                    <a:pt x="401" y="1535"/>
                  </a:lnTo>
                  <a:cubicBezTo>
                    <a:pt x="401" y="1568"/>
                    <a:pt x="401" y="1602"/>
                    <a:pt x="401" y="1602"/>
                  </a:cubicBezTo>
                  <a:lnTo>
                    <a:pt x="401" y="1735"/>
                  </a:lnTo>
                  <a:cubicBezTo>
                    <a:pt x="401" y="1769"/>
                    <a:pt x="401" y="1802"/>
                    <a:pt x="401" y="1802"/>
                  </a:cubicBezTo>
                  <a:cubicBezTo>
                    <a:pt x="401" y="1819"/>
                    <a:pt x="409" y="1827"/>
                    <a:pt x="418" y="1827"/>
                  </a:cubicBezTo>
                  <a:cubicBezTo>
                    <a:pt x="426" y="1827"/>
                    <a:pt x="434" y="1819"/>
                    <a:pt x="434" y="1802"/>
                  </a:cubicBezTo>
                  <a:lnTo>
                    <a:pt x="668" y="1702"/>
                  </a:lnTo>
                  <a:cubicBezTo>
                    <a:pt x="701" y="1668"/>
                    <a:pt x="768" y="1635"/>
                    <a:pt x="801" y="1635"/>
                  </a:cubicBezTo>
                  <a:cubicBezTo>
                    <a:pt x="818" y="1618"/>
                    <a:pt x="843" y="1610"/>
                    <a:pt x="868" y="1610"/>
                  </a:cubicBezTo>
                  <a:cubicBezTo>
                    <a:pt x="893" y="1610"/>
                    <a:pt x="918" y="1618"/>
                    <a:pt x="935" y="1635"/>
                  </a:cubicBezTo>
                  <a:cubicBezTo>
                    <a:pt x="968" y="1635"/>
                    <a:pt x="1002" y="1668"/>
                    <a:pt x="1002" y="1702"/>
                  </a:cubicBezTo>
                  <a:cubicBezTo>
                    <a:pt x="1035" y="1769"/>
                    <a:pt x="1035" y="1835"/>
                    <a:pt x="1035" y="1902"/>
                  </a:cubicBezTo>
                  <a:cubicBezTo>
                    <a:pt x="1035" y="1969"/>
                    <a:pt x="1035" y="2069"/>
                    <a:pt x="1002" y="2135"/>
                  </a:cubicBezTo>
                  <a:cubicBezTo>
                    <a:pt x="1002" y="2202"/>
                    <a:pt x="968" y="2269"/>
                    <a:pt x="935" y="2336"/>
                  </a:cubicBezTo>
                  <a:cubicBezTo>
                    <a:pt x="901" y="2402"/>
                    <a:pt x="835" y="2436"/>
                    <a:pt x="801" y="2502"/>
                  </a:cubicBezTo>
                  <a:cubicBezTo>
                    <a:pt x="768" y="2536"/>
                    <a:pt x="701" y="2569"/>
                    <a:pt x="668" y="2602"/>
                  </a:cubicBezTo>
                  <a:cubicBezTo>
                    <a:pt x="601" y="2636"/>
                    <a:pt x="535" y="2669"/>
                    <a:pt x="468" y="2703"/>
                  </a:cubicBezTo>
                  <a:lnTo>
                    <a:pt x="334" y="2703"/>
                  </a:lnTo>
                  <a:cubicBezTo>
                    <a:pt x="334" y="2669"/>
                    <a:pt x="301" y="2636"/>
                    <a:pt x="268" y="2636"/>
                  </a:cubicBezTo>
                  <a:cubicBezTo>
                    <a:pt x="268" y="2602"/>
                    <a:pt x="268" y="2569"/>
                    <a:pt x="234" y="2536"/>
                  </a:cubicBezTo>
                  <a:cubicBezTo>
                    <a:pt x="234" y="2502"/>
                    <a:pt x="234" y="2469"/>
                    <a:pt x="201" y="2469"/>
                  </a:cubicBezTo>
                  <a:lnTo>
                    <a:pt x="168" y="2469"/>
                  </a:lnTo>
                  <a:lnTo>
                    <a:pt x="34" y="2536"/>
                  </a:lnTo>
                  <a:cubicBezTo>
                    <a:pt x="34" y="2536"/>
                    <a:pt x="1" y="2569"/>
                    <a:pt x="1" y="2569"/>
                  </a:cubicBezTo>
                  <a:cubicBezTo>
                    <a:pt x="1" y="2602"/>
                    <a:pt x="1" y="2602"/>
                    <a:pt x="1" y="2636"/>
                  </a:cubicBezTo>
                  <a:cubicBezTo>
                    <a:pt x="1" y="2703"/>
                    <a:pt x="34" y="2803"/>
                    <a:pt x="34" y="2869"/>
                  </a:cubicBezTo>
                  <a:cubicBezTo>
                    <a:pt x="68" y="2936"/>
                    <a:pt x="101" y="2969"/>
                    <a:pt x="168" y="3003"/>
                  </a:cubicBezTo>
                  <a:cubicBezTo>
                    <a:pt x="234" y="3036"/>
                    <a:pt x="301" y="3069"/>
                    <a:pt x="368" y="3069"/>
                  </a:cubicBezTo>
                  <a:cubicBezTo>
                    <a:pt x="468" y="3036"/>
                    <a:pt x="568" y="3003"/>
                    <a:pt x="635" y="2936"/>
                  </a:cubicBezTo>
                  <a:cubicBezTo>
                    <a:pt x="735" y="2903"/>
                    <a:pt x="835" y="2836"/>
                    <a:pt x="901" y="2769"/>
                  </a:cubicBezTo>
                  <a:cubicBezTo>
                    <a:pt x="968" y="2669"/>
                    <a:pt x="1035" y="2569"/>
                    <a:pt x="1068" y="2469"/>
                  </a:cubicBezTo>
                  <a:cubicBezTo>
                    <a:pt x="1135" y="2369"/>
                    <a:pt x="1202" y="2269"/>
                    <a:pt x="1202" y="2135"/>
                  </a:cubicBezTo>
                  <a:cubicBezTo>
                    <a:pt x="1268" y="2035"/>
                    <a:pt x="1268" y="1902"/>
                    <a:pt x="1268" y="1769"/>
                  </a:cubicBezTo>
                  <a:cubicBezTo>
                    <a:pt x="1268" y="1668"/>
                    <a:pt x="1268" y="1568"/>
                    <a:pt x="1235" y="1468"/>
                  </a:cubicBezTo>
                  <a:cubicBezTo>
                    <a:pt x="1202" y="1402"/>
                    <a:pt x="1168" y="1335"/>
                    <a:pt x="1102" y="1302"/>
                  </a:cubicBezTo>
                  <a:cubicBezTo>
                    <a:pt x="1068" y="1235"/>
                    <a:pt x="1002" y="1235"/>
                    <a:pt x="935" y="1235"/>
                  </a:cubicBezTo>
                  <a:cubicBezTo>
                    <a:pt x="868" y="1235"/>
                    <a:pt x="768" y="1268"/>
                    <a:pt x="701" y="1302"/>
                  </a:cubicBezTo>
                  <a:lnTo>
                    <a:pt x="1135" y="334"/>
                  </a:lnTo>
                  <a:cubicBezTo>
                    <a:pt x="1168" y="301"/>
                    <a:pt x="1168" y="267"/>
                    <a:pt x="1168" y="234"/>
                  </a:cubicBezTo>
                  <a:cubicBezTo>
                    <a:pt x="1168" y="234"/>
                    <a:pt x="1168" y="201"/>
                    <a:pt x="1168" y="167"/>
                  </a:cubicBezTo>
                  <a:lnTo>
                    <a:pt x="1168" y="67"/>
                  </a:lnTo>
                  <a:cubicBezTo>
                    <a:pt x="1202" y="34"/>
                    <a:pt x="1202" y="1"/>
                    <a:pt x="1168"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8" name="Google Shape;1138;p1"/>
            <p:cNvSpPr/>
            <p:nvPr/>
          </p:nvSpPr>
          <p:spPr>
            <a:xfrm>
              <a:off x="3298350" y="3089325"/>
              <a:ext cx="31725" cy="77575"/>
            </a:xfrm>
            <a:custGeom>
              <a:rect b="b" l="l" r="r" t="t"/>
              <a:pathLst>
                <a:path extrusionOk="0" h="3103" w="1269">
                  <a:moveTo>
                    <a:pt x="1102" y="0"/>
                  </a:moveTo>
                  <a:lnTo>
                    <a:pt x="134" y="567"/>
                  </a:lnTo>
                  <a:cubicBezTo>
                    <a:pt x="101" y="567"/>
                    <a:pt x="101" y="601"/>
                    <a:pt x="68" y="634"/>
                  </a:cubicBezTo>
                  <a:cubicBezTo>
                    <a:pt x="68" y="667"/>
                    <a:pt x="68" y="667"/>
                    <a:pt x="68" y="701"/>
                  </a:cubicBezTo>
                  <a:lnTo>
                    <a:pt x="68" y="834"/>
                  </a:lnTo>
                  <a:cubicBezTo>
                    <a:pt x="68" y="868"/>
                    <a:pt x="68" y="901"/>
                    <a:pt x="68" y="901"/>
                  </a:cubicBezTo>
                  <a:cubicBezTo>
                    <a:pt x="84" y="918"/>
                    <a:pt x="101" y="926"/>
                    <a:pt x="113" y="926"/>
                  </a:cubicBezTo>
                  <a:cubicBezTo>
                    <a:pt x="126" y="926"/>
                    <a:pt x="134" y="918"/>
                    <a:pt x="134" y="901"/>
                  </a:cubicBezTo>
                  <a:lnTo>
                    <a:pt x="835" y="501"/>
                  </a:lnTo>
                  <a:lnTo>
                    <a:pt x="401" y="1501"/>
                  </a:lnTo>
                  <a:cubicBezTo>
                    <a:pt x="401" y="1501"/>
                    <a:pt x="368" y="1535"/>
                    <a:pt x="368" y="1568"/>
                  </a:cubicBezTo>
                  <a:cubicBezTo>
                    <a:pt x="368" y="1568"/>
                    <a:pt x="368" y="1601"/>
                    <a:pt x="368" y="1635"/>
                  </a:cubicBezTo>
                  <a:lnTo>
                    <a:pt x="368" y="1768"/>
                  </a:lnTo>
                  <a:cubicBezTo>
                    <a:pt x="368" y="1768"/>
                    <a:pt x="368" y="1802"/>
                    <a:pt x="368" y="1835"/>
                  </a:cubicBezTo>
                  <a:lnTo>
                    <a:pt x="435" y="1835"/>
                  </a:lnTo>
                  <a:lnTo>
                    <a:pt x="635" y="1702"/>
                  </a:lnTo>
                  <a:cubicBezTo>
                    <a:pt x="668" y="1668"/>
                    <a:pt x="735" y="1668"/>
                    <a:pt x="768" y="1635"/>
                  </a:cubicBezTo>
                  <a:lnTo>
                    <a:pt x="902" y="1635"/>
                  </a:lnTo>
                  <a:cubicBezTo>
                    <a:pt x="935" y="1668"/>
                    <a:pt x="968" y="1702"/>
                    <a:pt x="968" y="1735"/>
                  </a:cubicBezTo>
                  <a:cubicBezTo>
                    <a:pt x="1002" y="1802"/>
                    <a:pt x="1002" y="1868"/>
                    <a:pt x="1002" y="1935"/>
                  </a:cubicBezTo>
                  <a:cubicBezTo>
                    <a:pt x="1002" y="2002"/>
                    <a:pt x="1002" y="2068"/>
                    <a:pt x="968" y="2169"/>
                  </a:cubicBezTo>
                  <a:cubicBezTo>
                    <a:pt x="968" y="2235"/>
                    <a:pt x="935" y="2302"/>
                    <a:pt x="902" y="2369"/>
                  </a:cubicBezTo>
                  <a:cubicBezTo>
                    <a:pt x="868" y="2402"/>
                    <a:pt x="835" y="2469"/>
                    <a:pt x="768" y="2502"/>
                  </a:cubicBezTo>
                  <a:cubicBezTo>
                    <a:pt x="735" y="2569"/>
                    <a:pt x="668" y="2602"/>
                    <a:pt x="635" y="2636"/>
                  </a:cubicBezTo>
                  <a:cubicBezTo>
                    <a:pt x="568" y="2669"/>
                    <a:pt x="501" y="2702"/>
                    <a:pt x="435" y="2702"/>
                  </a:cubicBezTo>
                  <a:cubicBezTo>
                    <a:pt x="418" y="2719"/>
                    <a:pt x="401" y="2727"/>
                    <a:pt x="385" y="2727"/>
                  </a:cubicBezTo>
                  <a:cubicBezTo>
                    <a:pt x="368" y="2727"/>
                    <a:pt x="351" y="2719"/>
                    <a:pt x="334" y="2702"/>
                  </a:cubicBezTo>
                  <a:cubicBezTo>
                    <a:pt x="301" y="2702"/>
                    <a:pt x="268" y="2669"/>
                    <a:pt x="268" y="2636"/>
                  </a:cubicBezTo>
                  <a:cubicBezTo>
                    <a:pt x="234" y="2602"/>
                    <a:pt x="234" y="2569"/>
                    <a:pt x="234" y="2535"/>
                  </a:cubicBezTo>
                  <a:cubicBezTo>
                    <a:pt x="234" y="2535"/>
                    <a:pt x="201" y="2502"/>
                    <a:pt x="201" y="2502"/>
                  </a:cubicBezTo>
                  <a:cubicBezTo>
                    <a:pt x="201" y="2485"/>
                    <a:pt x="193" y="2477"/>
                    <a:pt x="184" y="2477"/>
                  </a:cubicBezTo>
                  <a:cubicBezTo>
                    <a:pt x="176" y="2477"/>
                    <a:pt x="168" y="2485"/>
                    <a:pt x="168" y="2502"/>
                  </a:cubicBezTo>
                  <a:lnTo>
                    <a:pt x="34" y="2569"/>
                  </a:lnTo>
                  <a:cubicBezTo>
                    <a:pt x="34" y="2569"/>
                    <a:pt x="1" y="2602"/>
                    <a:pt x="1" y="2602"/>
                  </a:cubicBezTo>
                  <a:cubicBezTo>
                    <a:pt x="1" y="2636"/>
                    <a:pt x="1" y="2636"/>
                    <a:pt x="1" y="2669"/>
                  </a:cubicBezTo>
                  <a:cubicBezTo>
                    <a:pt x="1" y="2736"/>
                    <a:pt x="1" y="2836"/>
                    <a:pt x="34" y="2902"/>
                  </a:cubicBezTo>
                  <a:cubicBezTo>
                    <a:pt x="68" y="2969"/>
                    <a:pt x="101" y="3002"/>
                    <a:pt x="168" y="3036"/>
                  </a:cubicBezTo>
                  <a:cubicBezTo>
                    <a:pt x="234" y="3069"/>
                    <a:pt x="301" y="3103"/>
                    <a:pt x="368" y="3103"/>
                  </a:cubicBezTo>
                  <a:cubicBezTo>
                    <a:pt x="468" y="3069"/>
                    <a:pt x="568" y="3036"/>
                    <a:pt x="635" y="2969"/>
                  </a:cubicBezTo>
                  <a:cubicBezTo>
                    <a:pt x="735" y="2936"/>
                    <a:pt x="801" y="2869"/>
                    <a:pt x="902" y="2802"/>
                  </a:cubicBezTo>
                  <a:cubicBezTo>
                    <a:pt x="968" y="2702"/>
                    <a:pt x="1035" y="2602"/>
                    <a:pt x="1068" y="2502"/>
                  </a:cubicBezTo>
                  <a:cubicBezTo>
                    <a:pt x="1135" y="2402"/>
                    <a:pt x="1168" y="2302"/>
                    <a:pt x="1202" y="2169"/>
                  </a:cubicBezTo>
                  <a:cubicBezTo>
                    <a:pt x="1235" y="2068"/>
                    <a:pt x="1268" y="1935"/>
                    <a:pt x="1268" y="1802"/>
                  </a:cubicBezTo>
                  <a:cubicBezTo>
                    <a:pt x="1268" y="1702"/>
                    <a:pt x="1235" y="1601"/>
                    <a:pt x="1235" y="1501"/>
                  </a:cubicBezTo>
                  <a:cubicBezTo>
                    <a:pt x="1202" y="1435"/>
                    <a:pt x="1168" y="1368"/>
                    <a:pt x="1102" y="1335"/>
                  </a:cubicBezTo>
                  <a:cubicBezTo>
                    <a:pt x="1068" y="1268"/>
                    <a:pt x="1002" y="1268"/>
                    <a:pt x="935" y="1268"/>
                  </a:cubicBezTo>
                  <a:cubicBezTo>
                    <a:pt x="835" y="1268"/>
                    <a:pt x="768" y="1301"/>
                    <a:pt x="701" y="1335"/>
                  </a:cubicBezTo>
                  <a:lnTo>
                    <a:pt x="1135" y="367"/>
                  </a:lnTo>
                  <a:cubicBezTo>
                    <a:pt x="1168" y="334"/>
                    <a:pt x="1168" y="301"/>
                    <a:pt x="1168" y="267"/>
                  </a:cubicBezTo>
                  <a:cubicBezTo>
                    <a:pt x="1168" y="267"/>
                    <a:pt x="1168" y="234"/>
                    <a:pt x="1168" y="200"/>
                  </a:cubicBezTo>
                  <a:lnTo>
                    <a:pt x="1168" y="67"/>
                  </a:lnTo>
                  <a:cubicBezTo>
                    <a:pt x="1168" y="34"/>
                    <a:pt x="1168" y="34"/>
                    <a:pt x="1168" y="0"/>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39" name="Google Shape;1139;p1"/>
            <p:cNvSpPr/>
            <p:nvPr/>
          </p:nvSpPr>
          <p:spPr>
            <a:xfrm>
              <a:off x="3221650" y="3125675"/>
              <a:ext cx="381125" cy="230325"/>
            </a:xfrm>
            <a:custGeom>
              <a:rect b="b" l="l" r="r" t="t"/>
              <a:pathLst>
                <a:path extrusionOk="0" h="9213" w="15245">
                  <a:moveTo>
                    <a:pt x="15091" y="0"/>
                  </a:moveTo>
                  <a:cubicBezTo>
                    <a:pt x="15048" y="0"/>
                    <a:pt x="14998" y="15"/>
                    <a:pt x="14944" y="47"/>
                  </a:cubicBezTo>
                  <a:lnTo>
                    <a:pt x="300" y="8520"/>
                  </a:lnTo>
                  <a:cubicBezTo>
                    <a:pt x="133" y="8620"/>
                    <a:pt x="0" y="8820"/>
                    <a:pt x="0" y="9020"/>
                  </a:cubicBezTo>
                  <a:cubicBezTo>
                    <a:pt x="0" y="9144"/>
                    <a:pt x="73" y="9213"/>
                    <a:pt x="179" y="9213"/>
                  </a:cubicBezTo>
                  <a:cubicBezTo>
                    <a:pt x="216" y="9213"/>
                    <a:pt x="257" y="9204"/>
                    <a:pt x="300" y="9187"/>
                  </a:cubicBezTo>
                  <a:lnTo>
                    <a:pt x="14944" y="681"/>
                  </a:lnTo>
                  <a:cubicBezTo>
                    <a:pt x="15111" y="581"/>
                    <a:pt x="15211" y="414"/>
                    <a:pt x="15244" y="181"/>
                  </a:cubicBezTo>
                  <a:cubicBezTo>
                    <a:pt x="15244" y="67"/>
                    <a:pt x="15183" y="0"/>
                    <a:pt x="15091"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0" name="Google Shape;1140;p1"/>
            <p:cNvSpPr/>
            <p:nvPr/>
          </p:nvSpPr>
          <p:spPr>
            <a:xfrm>
              <a:off x="3221650" y="3045650"/>
              <a:ext cx="96750" cy="66025"/>
            </a:xfrm>
            <a:custGeom>
              <a:rect b="b" l="l" r="r" t="t"/>
              <a:pathLst>
                <a:path extrusionOk="0" h="2641" w="3870">
                  <a:moveTo>
                    <a:pt x="3712" y="0"/>
                  </a:moveTo>
                  <a:cubicBezTo>
                    <a:pt x="3669" y="0"/>
                    <a:pt x="3621" y="15"/>
                    <a:pt x="3569" y="46"/>
                  </a:cubicBezTo>
                  <a:lnTo>
                    <a:pt x="300" y="1947"/>
                  </a:lnTo>
                  <a:cubicBezTo>
                    <a:pt x="133" y="2048"/>
                    <a:pt x="0" y="2248"/>
                    <a:pt x="0" y="2448"/>
                  </a:cubicBezTo>
                  <a:cubicBezTo>
                    <a:pt x="0" y="2572"/>
                    <a:pt x="73" y="2640"/>
                    <a:pt x="179" y="2640"/>
                  </a:cubicBezTo>
                  <a:cubicBezTo>
                    <a:pt x="216" y="2640"/>
                    <a:pt x="257" y="2632"/>
                    <a:pt x="300" y="2615"/>
                  </a:cubicBezTo>
                  <a:lnTo>
                    <a:pt x="3569" y="713"/>
                  </a:lnTo>
                  <a:cubicBezTo>
                    <a:pt x="3736" y="580"/>
                    <a:pt x="3869" y="413"/>
                    <a:pt x="3869" y="213"/>
                  </a:cubicBezTo>
                  <a:cubicBezTo>
                    <a:pt x="3869" y="75"/>
                    <a:pt x="3806" y="0"/>
                    <a:pt x="3712"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1" name="Google Shape;1141;p1"/>
            <p:cNvSpPr/>
            <p:nvPr/>
          </p:nvSpPr>
          <p:spPr>
            <a:xfrm>
              <a:off x="3218300" y="3312900"/>
              <a:ext cx="388650" cy="285150"/>
            </a:xfrm>
            <a:custGeom>
              <a:rect b="b" l="l" r="r" t="t"/>
              <a:pathLst>
                <a:path extrusionOk="0" h="11406" w="15546">
                  <a:moveTo>
                    <a:pt x="15407" y="1"/>
                  </a:moveTo>
                  <a:cubicBezTo>
                    <a:pt x="15371" y="1"/>
                    <a:pt x="15334" y="19"/>
                    <a:pt x="15312" y="64"/>
                  </a:cubicBezTo>
                  <a:lnTo>
                    <a:pt x="13644" y="2932"/>
                  </a:lnTo>
                  <a:lnTo>
                    <a:pt x="12009" y="3266"/>
                  </a:lnTo>
                  <a:lnTo>
                    <a:pt x="11976" y="3266"/>
                  </a:lnTo>
                  <a:lnTo>
                    <a:pt x="10308" y="4734"/>
                  </a:lnTo>
                  <a:lnTo>
                    <a:pt x="8573" y="3900"/>
                  </a:lnTo>
                  <a:lnTo>
                    <a:pt x="6839" y="7302"/>
                  </a:lnTo>
                  <a:lnTo>
                    <a:pt x="5171" y="7769"/>
                  </a:lnTo>
                  <a:lnTo>
                    <a:pt x="3470" y="9270"/>
                  </a:lnTo>
                  <a:lnTo>
                    <a:pt x="1769" y="9470"/>
                  </a:lnTo>
                  <a:lnTo>
                    <a:pt x="67" y="11238"/>
                  </a:lnTo>
                  <a:cubicBezTo>
                    <a:pt x="1" y="11272"/>
                    <a:pt x="1" y="11338"/>
                    <a:pt x="67" y="11372"/>
                  </a:cubicBezTo>
                  <a:cubicBezTo>
                    <a:pt x="67" y="11405"/>
                    <a:pt x="101" y="11405"/>
                    <a:pt x="134" y="11405"/>
                  </a:cubicBezTo>
                  <a:cubicBezTo>
                    <a:pt x="167" y="11405"/>
                    <a:pt x="201" y="11405"/>
                    <a:pt x="234" y="11372"/>
                  </a:cubicBezTo>
                  <a:lnTo>
                    <a:pt x="1902" y="9671"/>
                  </a:lnTo>
                  <a:lnTo>
                    <a:pt x="3570" y="9437"/>
                  </a:lnTo>
                  <a:lnTo>
                    <a:pt x="5271" y="7936"/>
                  </a:lnTo>
                  <a:lnTo>
                    <a:pt x="7006" y="7469"/>
                  </a:lnTo>
                  <a:lnTo>
                    <a:pt x="8673" y="4133"/>
                  </a:lnTo>
                  <a:lnTo>
                    <a:pt x="10341" y="4967"/>
                  </a:lnTo>
                  <a:lnTo>
                    <a:pt x="12076" y="3466"/>
                  </a:lnTo>
                  <a:lnTo>
                    <a:pt x="13777" y="3133"/>
                  </a:lnTo>
                  <a:lnTo>
                    <a:pt x="15478" y="164"/>
                  </a:lnTo>
                  <a:cubicBezTo>
                    <a:pt x="15545" y="75"/>
                    <a:pt x="15478" y="1"/>
                    <a:pt x="15407"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2" name="Google Shape;1142;p1"/>
            <p:cNvSpPr/>
            <p:nvPr/>
          </p:nvSpPr>
          <p:spPr>
            <a:xfrm>
              <a:off x="3218300" y="3312900"/>
              <a:ext cx="388650" cy="285150"/>
            </a:xfrm>
            <a:custGeom>
              <a:rect b="b" l="l" r="r" t="t"/>
              <a:pathLst>
                <a:path extrusionOk="0" h="11406" w="15546">
                  <a:moveTo>
                    <a:pt x="15407" y="1"/>
                  </a:moveTo>
                  <a:cubicBezTo>
                    <a:pt x="15371" y="1"/>
                    <a:pt x="15334" y="19"/>
                    <a:pt x="15312" y="64"/>
                  </a:cubicBezTo>
                  <a:lnTo>
                    <a:pt x="13644" y="2932"/>
                  </a:lnTo>
                  <a:lnTo>
                    <a:pt x="12009" y="3266"/>
                  </a:lnTo>
                  <a:lnTo>
                    <a:pt x="11976" y="3266"/>
                  </a:lnTo>
                  <a:lnTo>
                    <a:pt x="10308" y="4734"/>
                  </a:lnTo>
                  <a:lnTo>
                    <a:pt x="8573" y="3900"/>
                  </a:lnTo>
                  <a:lnTo>
                    <a:pt x="6839" y="7302"/>
                  </a:lnTo>
                  <a:lnTo>
                    <a:pt x="5171" y="7769"/>
                  </a:lnTo>
                  <a:lnTo>
                    <a:pt x="3470" y="9270"/>
                  </a:lnTo>
                  <a:lnTo>
                    <a:pt x="1769" y="9470"/>
                  </a:lnTo>
                  <a:lnTo>
                    <a:pt x="67" y="11238"/>
                  </a:lnTo>
                  <a:cubicBezTo>
                    <a:pt x="1" y="11272"/>
                    <a:pt x="1" y="11338"/>
                    <a:pt x="67" y="11372"/>
                  </a:cubicBezTo>
                  <a:cubicBezTo>
                    <a:pt x="67" y="11405"/>
                    <a:pt x="101" y="11405"/>
                    <a:pt x="134" y="11405"/>
                  </a:cubicBezTo>
                  <a:cubicBezTo>
                    <a:pt x="167" y="11405"/>
                    <a:pt x="201" y="11405"/>
                    <a:pt x="234" y="11372"/>
                  </a:cubicBezTo>
                  <a:lnTo>
                    <a:pt x="1902" y="9671"/>
                  </a:lnTo>
                  <a:lnTo>
                    <a:pt x="3570" y="9437"/>
                  </a:lnTo>
                  <a:lnTo>
                    <a:pt x="5271" y="7936"/>
                  </a:lnTo>
                  <a:lnTo>
                    <a:pt x="7006" y="7469"/>
                  </a:lnTo>
                  <a:lnTo>
                    <a:pt x="8673" y="4133"/>
                  </a:lnTo>
                  <a:lnTo>
                    <a:pt x="10341" y="4967"/>
                  </a:lnTo>
                  <a:lnTo>
                    <a:pt x="12076" y="3466"/>
                  </a:lnTo>
                  <a:lnTo>
                    <a:pt x="13777" y="3133"/>
                  </a:lnTo>
                  <a:lnTo>
                    <a:pt x="15478" y="164"/>
                  </a:lnTo>
                  <a:cubicBezTo>
                    <a:pt x="15545" y="75"/>
                    <a:pt x="15478" y="1"/>
                    <a:pt x="15407" y="1"/>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3" name="Google Shape;1143;p1"/>
            <p:cNvSpPr/>
            <p:nvPr/>
          </p:nvSpPr>
          <p:spPr>
            <a:xfrm>
              <a:off x="3223300" y="3431450"/>
              <a:ext cx="20050" cy="68200"/>
            </a:xfrm>
            <a:custGeom>
              <a:rect b="b" l="l" r="r" t="t"/>
              <a:pathLst>
                <a:path extrusionOk="0" h="2728" w="802">
                  <a:moveTo>
                    <a:pt x="785" y="0"/>
                  </a:moveTo>
                  <a:cubicBezTo>
                    <a:pt x="776" y="0"/>
                    <a:pt x="768" y="8"/>
                    <a:pt x="768" y="25"/>
                  </a:cubicBezTo>
                  <a:lnTo>
                    <a:pt x="668" y="92"/>
                  </a:lnTo>
                  <a:lnTo>
                    <a:pt x="635" y="92"/>
                  </a:lnTo>
                  <a:cubicBezTo>
                    <a:pt x="601" y="125"/>
                    <a:pt x="601" y="125"/>
                    <a:pt x="568" y="159"/>
                  </a:cubicBezTo>
                  <a:lnTo>
                    <a:pt x="34" y="1093"/>
                  </a:lnTo>
                  <a:cubicBezTo>
                    <a:pt x="34" y="1126"/>
                    <a:pt x="34" y="1126"/>
                    <a:pt x="34" y="1159"/>
                  </a:cubicBezTo>
                  <a:cubicBezTo>
                    <a:pt x="1" y="1193"/>
                    <a:pt x="1" y="1226"/>
                    <a:pt x="34" y="1226"/>
                  </a:cubicBezTo>
                  <a:lnTo>
                    <a:pt x="67" y="1326"/>
                  </a:lnTo>
                  <a:lnTo>
                    <a:pt x="134" y="1326"/>
                  </a:lnTo>
                  <a:cubicBezTo>
                    <a:pt x="134" y="1326"/>
                    <a:pt x="168" y="1293"/>
                    <a:pt x="168" y="1259"/>
                  </a:cubicBezTo>
                  <a:lnTo>
                    <a:pt x="601" y="559"/>
                  </a:lnTo>
                  <a:lnTo>
                    <a:pt x="601" y="2660"/>
                  </a:lnTo>
                  <a:cubicBezTo>
                    <a:pt x="601" y="2660"/>
                    <a:pt x="601" y="2694"/>
                    <a:pt x="601" y="2727"/>
                  </a:cubicBezTo>
                  <a:lnTo>
                    <a:pt x="635" y="2727"/>
                  </a:lnTo>
                  <a:lnTo>
                    <a:pt x="735" y="2660"/>
                  </a:lnTo>
                  <a:cubicBezTo>
                    <a:pt x="768" y="2660"/>
                    <a:pt x="768" y="2627"/>
                    <a:pt x="801" y="2594"/>
                  </a:cubicBezTo>
                  <a:cubicBezTo>
                    <a:pt x="801" y="2594"/>
                    <a:pt x="801" y="2560"/>
                    <a:pt x="801" y="2527"/>
                  </a:cubicBezTo>
                  <a:lnTo>
                    <a:pt x="801" y="92"/>
                  </a:lnTo>
                  <a:cubicBezTo>
                    <a:pt x="801" y="58"/>
                    <a:pt x="801" y="25"/>
                    <a:pt x="801" y="25"/>
                  </a:cubicBezTo>
                  <a:cubicBezTo>
                    <a:pt x="801" y="8"/>
                    <a:pt x="793" y="0"/>
                    <a:pt x="785" y="0"/>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4" name="Google Shape;1144;p1"/>
            <p:cNvSpPr/>
            <p:nvPr/>
          </p:nvSpPr>
          <p:spPr>
            <a:xfrm>
              <a:off x="3250825" y="3413725"/>
              <a:ext cx="30050" cy="78200"/>
            </a:xfrm>
            <a:custGeom>
              <a:rect b="b" l="l" r="r" t="t"/>
              <a:pathLst>
                <a:path extrusionOk="0" h="3128" w="1202">
                  <a:moveTo>
                    <a:pt x="868" y="0"/>
                  </a:moveTo>
                  <a:cubicBezTo>
                    <a:pt x="768" y="34"/>
                    <a:pt x="701" y="34"/>
                    <a:pt x="634" y="100"/>
                  </a:cubicBezTo>
                  <a:cubicBezTo>
                    <a:pt x="534" y="134"/>
                    <a:pt x="434" y="234"/>
                    <a:pt x="367" y="300"/>
                  </a:cubicBezTo>
                  <a:cubicBezTo>
                    <a:pt x="301" y="401"/>
                    <a:pt x="234" y="501"/>
                    <a:pt x="201" y="601"/>
                  </a:cubicBezTo>
                  <a:cubicBezTo>
                    <a:pt x="134" y="701"/>
                    <a:pt x="101" y="834"/>
                    <a:pt x="67" y="934"/>
                  </a:cubicBezTo>
                  <a:cubicBezTo>
                    <a:pt x="34" y="1034"/>
                    <a:pt x="34" y="1134"/>
                    <a:pt x="34" y="1268"/>
                  </a:cubicBezTo>
                  <a:cubicBezTo>
                    <a:pt x="34" y="1268"/>
                    <a:pt x="34" y="1301"/>
                    <a:pt x="34" y="1301"/>
                  </a:cubicBezTo>
                  <a:lnTo>
                    <a:pt x="67" y="1301"/>
                  </a:lnTo>
                  <a:lnTo>
                    <a:pt x="201" y="1234"/>
                  </a:lnTo>
                  <a:cubicBezTo>
                    <a:pt x="201" y="1234"/>
                    <a:pt x="201" y="1201"/>
                    <a:pt x="234" y="1201"/>
                  </a:cubicBezTo>
                  <a:cubicBezTo>
                    <a:pt x="234" y="1168"/>
                    <a:pt x="234" y="1134"/>
                    <a:pt x="267" y="1101"/>
                  </a:cubicBezTo>
                  <a:cubicBezTo>
                    <a:pt x="267" y="1034"/>
                    <a:pt x="267" y="968"/>
                    <a:pt x="301" y="901"/>
                  </a:cubicBezTo>
                  <a:cubicBezTo>
                    <a:pt x="301" y="834"/>
                    <a:pt x="334" y="767"/>
                    <a:pt x="367" y="734"/>
                  </a:cubicBezTo>
                  <a:cubicBezTo>
                    <a:pt x="367" y="667"/>
                    <a:pt x="401" y="601"/>
                    <a:pt x="468" y="567"/>
                  </a:cubicBezTo>
                  <a:cubicBezTo>
                    <a:pt x="501" y="501"/>
                    <a:pt x="534" y="467"/>
                    <a:pt x="601" y="434"/>
                  </a:cubicBezTo>
                  <a:cubicBezTo>
                    <a:pt x="651" y="401"/>
                    <a:pt x="701" y="384"/>
                    <a:pt x="743" y="384"/>
                  </a:cubicBezTo>
                  <a:cubicBezTo>
                    <a:pt x="784" y="384"/>
                    <a:pt x="818" y="401"/>
                    <a:pt x="834" y="434"/>
                  </a:cubicBezTo>
                  <a:cubicBezTo>
                    <a:pt x="901" y="534"/>
                    <a:pt x="935" y="634"/>
                    <a:pt x="935" y="734"/>
                  </a:cubicBezTo>
                  <a:cubicBezTo>
                    <a:pt x="935" y="834"/>
                    <a:pt x="901" y="934"/>
                    <a:pt x="901" y="1034"/>
                  </a:cubicBezTo>
                  <a:cubicBezTo>
                    <a:pt x="868" y="1134"/>
                    <a:pt x="834" y="1201"/>
                    <a:pt x="768" y="1301"/>
                  </a:cubicBezTo>
                  <a:lnTo>
                    <a:pt x="67" y="2736"/>
                  </a:lnTo>
                  <a:cubicBezTo>
                    <a:pt x="34" y="2769"/>
                    <a:pt x="34" y="2802"/>
                    <a:pt x="34" y="2836"/>
                  </a:cubicBezTo>
                  <a:cubicBezTo>
                    <a:pt x="1" y="2869"/>
                    <a:pt x="1" y="2902"/>
                    <a:pt x="34" y="2902"/>
                  </a:cubicBezTo>
                  <a:lnTo>
                    <a:pt x="34" y="3036"/>
                  </a:lnTo>
                  <a:cubicBezTo>
                    <a:pt x="34" y="3069"/>
                    <a:pt x="34" y="3102"/>
                    <a:pt x="34" y="3102"/>
                  </a:cubicBezTo>
                  <a:cubicBezTo>
                    <a:pt x="51" y="3119"/>
                    <a:pt x="59" y="3128"/>
                    <a:pt x="67" y="3128"/>
                  </a:cubicBezTo>
                  <a:cubicBezTo>
                    <a:pt x="76" y="3128"/>
                    <a:pt x="84" y="3119"/>
                    <a:pt x="101" y="3102"/>
                  </a:cubicBezTo>
                  <a:lnTo>
                    <a:pt x="1168" y="2502"/>
                  </a:lnTo>
                  <a:cubicBezTo>
                    <a:pt x="1168" y="2469"/>
                    <a:pt x="1201" y="2469"/>
                    <a:pt x="1201" y="2435"/>
                  </a:cubicBezTo>
                  <a:cubicBezTo>
                    <a:pt x="1201" y="2402"/>
                    <a:pt x="1201" y="2369"/>
                    <a:pt x="1201" y="2335"/>
                  </a:cubicBezTo>
                  <a:lnTo>
                    <a:pt x="1201" y="2202"/>
                  </a:lnTo>
                  <a:lnTo>
                    <a:pt x="1201" y="2168"/>
                  </a:lnTo>
                  <a:cubicBezTo>
                    <a:pt x="1201" y="2152"/>
                    <a:pt x="1193" y="2143"/>
                    <a:pt x="1185" y="2143"/>
                  </a:cubicBezTo>
                  <a:cubicBezTo>
                    <a:pt x="1176" y="2143"/>
                    <a:pt x="1168" y="2152"/>
                    <a:pt x="1168" y="2168"/>
                  </a:cubicBezTo>
                  <a:lnTo>
                    <a:pt x="401" y="2602"/>
                  </a:lnTo>
                  <a:lnTo>
                    <a:pt x="968" y="1468"/>
                  </a:lnTo>
                  <a:cubicBezTo>
                    <a:pt x="1001" y="1401"/>
                    <a:pt x="1035" y="1335"/>
                    <a:pt x="1068" y="1234"/>
                  </a:cubicBezTo>
                  <a:cubicBezTo>
                    <a:pt x="1101" y="1168"/>
                    <a:pt x="1101" y="1101"/>
                    <a:pt x="1135" y="1034"/>
                  </a:cubicBezTo>
                  <a:cubicBezTo>
                    <a:pt x="1135" y="968"/>
                    <a:pt x="1168" y="901"/>
                    <a:pt x="1168" y="801"/>
                  </a:cubicBezTo>
                  <a:cubicBezTo>
                    <a:pt x="1168" y="734"/>
                    <a:pt x="1168" y="667"/>
                    <a:pt x="1168" y="601"/>
                  </a:cubicBezTo>
                  <a:cubicBezTo>
                    <a:pt x="1168" y="501"/>
                    <a:pt x="1168" y="401"/>
                    <a:pt x="1135" y="300"/>
                  </a:cubicBezTo>
                  <a:cubicBezTo>
                    <a:pt x="1135" y="200"/>
                    <a:pt x="1068" y="134"/>
                    <a:pt x="1035" y="100"/>
                  </a:cubicBezTo>
                  <a:cubicBezTo>
                    <a:pt x="1001" y="34"/>
                    <a:pt x="935" y="34"/>
                    <a:pt x="868" y="0"/>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5" name="Google Shape;1145;p1"/>
            <p:cNvSpPr/>
            <p:nvPr/>
          </p:nvSpPr>
          <p:spPr>
            <a:xfrm>
              <a:off x="3287525" y="3392025"/>
              <a:ext cx="31700" cy="73425"/>
            </a:xfrm>
            <a:custGeom>
              <a:rect b="b" l="l" r="r" t="t"/>
              <a:pathLst>
                <a:path extrusionOk="0" h="2937" w="1268">
                  <a:moveTo>
                    <a:pt x="809" y="393"/>
                  </a:moveTo>
                  <a:cubicBezTo>
                    <a:pt x="859" y="393"/>
                    <a:pt x="901" y="418"/>
                    <a:pt x="934" y="468"/>
                  </a:cubicBezTo>
                  <a:cubicBezTo>
                    <a:pt x="1001" y="601"/>
                    <a:pt x="1034" y="768"/>
                    <a:pt x="1034" y="935"/>
                  </a:cubicBezTo>
                  <a:lnTo>
                    <a:pt x="1034" y="1569"/>
                  </a:lnTo>
                  <a:cubicBezTo>
                    <a:pt x="1034" y="1769"/>
                    <a:pt x="1001" y="1969"/>
                    <a:pt x="934" y="2169"/>
                  </a:cubicBezTo>
                  <a:cubicBezTo>
                    <a:pt x="868" y="2303"/>
                    <a:pt x="767" y="2436"/>
                    <a:pt x="634" y="2503"/>
                  </a:cubicBezTo>
                  <a:cubicBezTo>
                    <a:pt x="567" y="2553"/>
                    <a:pt x="509" y="2578"/>
                    <a:pt x="459" y="2578"/>
                  </a:cubicBezTo>
                  <a:cubicBezTo>
                    <a:pt x="409" y="2578"/>
                    <a:pt x="367" y="2553"/>
                    <a:pt x="334" y="2503"/>
                  </a:cubicBezTo>
                  <a:cubicBezTo>
                    <a:pt x="267" y="2369"/>
                    <a:pt x="234" y="2203"/>
                    <a:pt x="234" y="2036"/>
                  </a:cubicBezTo>
                  <a:lnTo>
                    <a:pt x="234" y="1402"/>
                  </a:lnTo>
                  <a:cubicBezTo>
                    <a:pt x="234" y="1202"/>
                    <a:pt x="267" y="1002"/>
                    <a:pt x="334" y="802"/>
                  </a:cubicBezTo>
                  <a:cubicBezTo>
                    <a:pt x="401" y="668"/>
                    <a:pt x="501" y="535"/>
                    <a:pt x="634" y="468"/>
                  </a:cubicBezTo>
                  <a:cubicBezTo>
                    <a:pt x="701" y="418"/>
                    <a:pt x="759" y="393"/>
                    <a:pt x="809" y="393"/>
                  </a:cubicBezTo>
                  <a:close/>
                  <a:moveTo>
                    <a:pt x="901" y="1"/>
                  </a:moveTo>
                  <a:cubicBezTo>
                    <a:pt x="801" y="1"/>
                    <a:pt x="701" y="34"/>
                    <a:pt x="634" y="68"/>
                  </a:cubicBezTo>
                  <a:cubicBezTo>
                    <a:pt x="534" y="134"/>
                    <a:pt x="434" y="234"/>
                    <a:pt x="367" y="335"/>
                  </a:cubicBezTo>
                  <a:cubicBezTo>
                    <a:pt x="267" y="435"/>
                    <a:pt x="200" y="535"/>
                    <a:pt x="167" y="668"/>
                  </a:cubicBezTo>
                  <a:cubicBezTo>
                    <a:pt x="100" y="802"/>
                    <a:pt x="67" y="935"/>
                    <a:pt x="34" y="1068"/>
                  </a:cubicBezTo>
                  <a:cubicBezTo>
                    <a:pt x="34" y="1235"/>
                    <a:pt x="0" y="1369"/>
                    <a:pt x="0" y="1535"/>
                  </a:cubicBezTo>
                  <a:lnTo>
                    <a:pt x="0" y="2169"/>
                  </a:lnTo>
                  <a:cubicBezTo>
                    <a:pt x="0" y="2303"/>
                    <a:pt x="0" y="2436"/>
                    <a:pt x="34" y="2569"/>
                  </a:cubicBezTo>
                  <a:cubicBezTo>
                    <a:pt x="67" y="2670"/>
                    <a:pt x="100" y="2770"/>
                    <a:pt x="167" y="2836"/>
                  </a:cubicBezTo>
                  <a:cubicBezTo>
                    <a:pt x="200" y="2903"/>
                    <a:pt x="267" y="2936"/>
                    <a:pt x="367" y="2936"/>
                  </a:cubicBezTo>
                  <a:cubicBezTo>
                    <a:pt x="467" y="2936"/>
                    <a:pt x="534" y="2903"/>
                    <a:pt x="634" y="2870"/>
                  </a:cubicBezTo>
                  <a:cubicBezTo>
                    <a:pt x="734" y="2803"/>
                    <a:pt x="834" y="2703"/>
                    <a:pt x="901" y="2603"/>
                  </a:cubicBezTo>
                  <a:cubicBezTo>
                    <a:pt x="1001" y="2503"/>
                    <a:pt x="1068" y="2403"/>
                    <a:pt x="1101" y="2269"/>
                  </a:cubicBezTo>
                  <a:cubicBezTo>
                    <a:pt x="1168" y="2136"/>
                    <a:pt x="1201" y="2002"/>
                    <a:pt x="1234" y="1869"/>
                  </a:cubicBezTo>
                  <a:cubicBezTo>
                    <a:pt x="1268" y="1736"/>
                    <a:pt x="1268" y="1569"/>
                    <a:pt x="1268" y="1435"/>
                  </a:cubicBezTo>
                  <a:lnTo>
                    <a:pt x="1268" y="1102"/>
                  </a:lnTo>
                  <a:lnTo>
                    <a:pt x="1268" y="802"/>
                  </a:lnTo>
                  <a:cubicBezTo>
                    <a:pt x="1268" y="668"/>
                    <a:pt x="1268" y="501"/>
                    <a:pt x="1234" y="368"/>
                  </a:cubicBezTo>
                  <a:cubicBezTo>
                    <a:pt x="1201" y="268"/>
                    <a:pt x="1168" y="201"/>
                    <a:pt x="1101" y="101"/>
                  </a:cubicBezTo>
                  <a:cubicBezTo>
                    <a:pt x="1068" y="34"/>
                    <a:pt x="1001" y="1"/>
                    <a:pt x="901"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6" name="Google Shape;1146;p1"/>
            <p:cNvSpPr/>
            <p:nvPr/>
          </p:nvSpPr>
          <p:spPr>
            <a:xfrm>
              <a:off x="3221650" y="3418925"/>
              <a:ext cx="381125" cy="230325"/>
            </a:xfrm>
            <a:custGeom>
              <a:rect b="b" l="l" r="r" t="t"/>
              <a:pathLst>
                <a:path extrusionOk="0" h="9213" w="15245">
                  <a:moveTo>
                    <a:pt x="15065" y="0"/>
                  </a:moveTo>
                  <a:cubicBezTo>
                    <a:pt x="15028" y="0"/>
                    <a:pt x="14987" y="9"/>
                    <a:pt x="14944" y="26"/>
                  </a:cubicBezTo>
                  <a:lnTo>
                    <a:pt x="300" y="8532"/>
                  </a:lnTo>
                  <a:cubicBezTo>
                    <a:pt x="133" y="8632"/>
                    <a:pt x="0" y="8799"/>
                    <a:pt x="0" y="9032"/>
                  </a:cubicBezTo>
                  <a:cubicBezTo>
                    <a:pt x="0" y="9146"/>
                    <a:pt x="62" y="9213"/>
                    <a:pt x="153" y="9213"/>
                  </a:cubicBezTo>
                  <a:cubicBezTo>
                    <a:pt x="197" y="9213"/>
                    <a:pt x="247" y="9198"/>
                    <a:pt x="300" y="9166"/>
                  </a:cubicBezTo>
                  <a:lnTo>
                    <a:pt x="14944" y="693"/>
                  </a:lnTo>
                  <a:cubicBezTo>
                    <a:pt x="15111" y="593"/>
                    <a:pt x="15211" y="393"/>
                    <a:pt x="15244" y="193"/>
                  </a:cubicBezTo>
                  <a:cubicBezTo>
                    <a:pt x="15244" y="69"/>
                    <a:pt x="15171" y="0"/>
                    <a:pt x="15065"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7" name="Google Shape;1147;p1"/>
            <p:cNvSpPr/>
            <p:nvPr/>
          </p:nvSpPr>
          <p:spPr>
            <a:xfrm>
              <a:off x="3221650" y="3338500"/>
              <a:ext cx="96750" cy="66375"/>
            </a:xfrm>
            <a:custGeom>
              <a:rect b="b" l="l" r="r" t="t"/>
              <a:pathLst>
                <a:path extrusionOk="0" h="2655" w="3870">
                  <a:moveTo>
                    <a:pt x="3697" y="1"/>
                  </a:moveTo>
                  <a:cubicBezTo>
                    <a:pt x="3659" y="1"/>
                    <a:pt x="3615" y="13"/>
                    <a:pt x="3569" y="40"/>
                  </a:cubicBezTo>
                  <a:lnTo>
                    <a:pt x="300" y="1942"/>
                  </a:lnTo>
                  <a:cubicBezTo>
                    <a:pt x="133" y="2075"/>
                    <a:pt x="0" y="2242"/>
                    <a:pt x="0" y="2442"/>
                  </a:cubicBezTo>
                  <a:cubicBezTo>
                    <a:pt x="0" y="2580"/>
                    <a:pt x="64" y="2655"/>
                    <a:pt x="158" y="2655"/>
                  </a:cubicBezTo>
                  <a:cubicBezTo>
                    <a:pt x="200" y="2655"/>
                    <a:pt x="249" y="2640"/>
                    <a:pt x="300" y="2609"/>
                  </a:cubicBezTo>
                  <a:lnTo>
                    <a:pt x="3569" y="708"/>
                  </a:lnTo>
                  <a:cubicBezTo>
                    <a:pt x="3736" y="608"/>
                    <a:pt x="3869" y="407"/>
                    <a:pt x="3869" y="207"/>
                  </a:cubicBezTo>
                  <a:cubicBezTo>
                    <a:pt x="3869" y="86"/>
                    <a:pt x="3799" y="1"/>
                    <a:pt x="3697" y="1"/>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8" name="Google Shape;1148;p1"/>
            <p:cNvSpPr/>
            <p:nvPr/>
          </p:nvSpPr>
          <p:spPr>
            <a:xfrm>
              <a:off x="3726175" y="2760950"/>
              <a:ext cx="386950" cy="250000"/>
            </a:xfrm>
            <a:custGeom>
              <a:rect b="b" l="l" r="r" t="t"/>
              <a:pathLst>
                <a:path extrusionOk="0" h="10000" w="15478">
                  <a:moveTo>
                    <a:pt x="15361" y="1"/>
                  </a:moveTo>
                  <a:cubicBezTo>
                    <a:pt x="15328" y="1"/>
                    <a:pt x="15294" y="9"/>
                    <a:pt x="15278" y="26"/>
                  </a:cubicBezTo>
                  <a:lnTo>
                    <a:pt x="13610" y="1527"/>
                  </a:lnTo>
                  <a:lnTo>
                    <a:pt x="11909" y="1494"/>
                  </a:lnTo>
                  <a:lnTo>
                    <a:pt x="10241" y="4162"/>
                  </a:lnTo>
                  <a:lnTo>
                    <a:pt x="8573" y="3862"/>
                  </a:lnTo>
                  <a:lnTo>
                    <a:pt x="6838" y="5897"/>
                  </a:lnTo>
                  <a:lnTo>
                    <a:pt x="5170" y="6264"/>
                  </a:lnTo>
                  <a:lnTo>
                    <a:pt x="3469" y="6497"/>
                  </a:lnTo>
                  <a:lnTo>
                    <a:pt x="1735" y="8465"/>
                  </a:lnTo>
                  <a:lnTo>
                    <a:pt x="67" y="9800"/>
                  </a:lnTo>
                  <a:cubicBezTo>
                    <a:pt x="0" y="9866"/>
                    <a:pt x="0" y="9933"/>
                    <a:pt x="67" y="9966"/>
                  </a:cubicBezTo>
                  <a:cubicBezTo>
                    <a:pt x="67" y="9966"/>
                    <a:pt x="100" y="10000"/>
                    <a:pt x="134" y="10000"/>
                  </a:cubicBezTo>
                  <a:lnTo>
                    <a:pt x="200" y="10000"/>
                  </a:lnTo>
                  <a:lnTo>
                    <a:pt x="1901" y="8599"/>
                  </a:lnTo>
                  <a:lnTo>
                    <a:pt x="3569" y="6697"/>
                  </a:lnTo>
                  <a:lnTo>
                    <a:pt x="5237" y="6464"/>
                  </a:lnTo>
                  <a:lnTo>
                    <a:pt x="6972" y="6064"/>
                  </a:lnTo>
                  <a:lnTo>
                    <a:pt x="8640" y="4096"/>
                  </a:lnTo>
                  <a:lnTo>
                    <a:pt x="10341" y="4396"/>
                  </a:lnTo>
                  <a:lnTo>
                    <a:pt x="12042" y="1694"/>
                  </a:lnTo>
                  <a:lnTo>
                    <a:pt x="13710" y="1727"/>
                  </a:lnTo>
                  <a:lnTo>
                    <a:pt x="15444" y="193"/>
                  </a:lnTo>
                  <a:cubicBezTo>
                    <a:pt x="15478" y="159"/>
                    <a:pt x="15478" y="93"/>
                    <a:pt x="15444" y="26"/>
                  </a:cubicBezTo>
                  <a:cubicBezTo>
                    <a:pt x="15428" y="9"/>
                    <a:pt x="15394" y="1"/>
                    <a:pt x="15361"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49" name="Google Shape;1149;p1"/>
            <p:cNvSpPr/>
            <p:nvPr/>
          </p:nvSpPr>
          <p:spPr>
            <a:xfrm>
              <a:off x="3732000" y="2841650"/>
              <a:ext cx="32550" cy="73400"/>
            </a:xfrm>
            <a:custGeom>
              <a:rect b="b" l="l" r="r" t="t"/>
              <a:pathLst>
                <a:path extrusionOk="0" h="2936" w="1302">
                  <a:moveTo>
                    <a:pt x="835" y="1268"/>
                  </a:moveTo>
                  <a:cubicBezTo>
                    <a:pt x="868" y="1301"/>
                    <a:pt x="935" y="1301"/>
                    <a:pt x="968" y="1335"/>
                  </a:cubicBezTo>
                  <a:cubicBezTo>
                    <a:pt x="1001" y="1368"/>
                    <a:pt x="1035" y="1435"/>
                    <a:pt x="1035" y="1468"/>
                  </a:cubicBezTo>
                  <a:cubicBezTo>
                    <a:pt x="1068" y="1535"/>
                    <a:pt x="1068" y="1601"/>
                    <a:pt x="1068" y="1668"/>
                  </a:cubicBezTo>
                  <a:cubicBezTo>
                    <a:pt x="1068" y="1768"/>
                    <a:pt x="1068" y="1835"/>
                    <a:pt x="1035" y="1902"/>
                  </a:cubicBezTo>
                  <a:cubicBezTo>
                    <a:pt x="1035" y="2002"/>
                    <a:pt x="1001" y="2068"/>
                    <a:pt x="968" y="2135"/>
                  </a:cubicBezTo>
                  <a:cubicBezTo>
                    <a:pt x="935" y="2202"/>
                    <a:pt x="868" y="2269"/>
                    <a:pt x="835" y="2335"/>
                  </a:cubicBezTo>
                  <a:cubicBezTo>
                    <a:pt x="768" y="2402"/>
                    <a:pt x="734" y="2435"/>
                    <a:pt x="668" y="2502"/>
                  </a:cubicBezTo>
                  <a:cubicBezTo>
                    <a:pt x="601" y="2535"/>
                    <a:pt x="568" y="2535"/>
                    <a:pt x="501" y="2535"/>
                  </a:cubicBezTo>
                  <a:cubicBezTo>
                    <a:pt x="434" y="2535"/>
                    <a:pt x="401" y="2535"/>
                    <a:pt x="368" y="2502"/>
                  </a:cubicBezTo>
                  <a:cubicBezTo>
                    <a:pt x="334" y="2435"/>
                    <a:pt x="301" y="2402"/>
                    <a:pt x="301" y="2335"/>
                  </a:cubicBezTo>
                  <a:cubicBezTo>
                    <a:pt x="267" y="2269"/>
                    <a:pt x="267" y="2202"/>
                    <a:pt x="267" y="2135"/>
                  </a:cubicBezTo>
                  <a:cubicBezTo>
                    <a:pt x="267" y="2068"/>
                    <a:pt x="267" y="2002"/>
                    <a:pt x="301" y="1902"/>
                  </a:cubicBezTo>
                  <a:cubicBezTo>
                    <a:pt x="301" y="1835"/>
                    <a:pt x="334" y="1768"/>
                    <a:pt x="368" y="1701"/>
                  </a:cubicBezTo>
                  <a:cubicBezTo>
                    <a:pt x="401" y="1601"/>
                    <a:pt x="434" y="1535"/>
                    <a:pt x="501" y="1468"/>
                  </a:cubicBezTo>
                  <a:cubicBezTo>
                    <a:pt x="534" y="1435"/>
                    <a:pt x="601" y="1368"/>
                    <a:pt x="668" y="1335"/>
                  </a:cubicBezTo>
                  <a:cubicBezTo>
                    <a:pt x="701" y="1301"/>
                    <a:pt x="768" y="1301"/>
                    <a:pt x="835" y="1268"/>
                  </a:cubicBezTo>
                  <a:close/>
                  <a:moveTo>
                    <a:pt x="868" y="0"/>
                  </a:moveTo>
                  <a:lnTo>
                    <a:pt x="701" y="67"/>
                  </a:lnTo>
                  <a:cubicBezTo>
                    <a:pt x="701" y="67"/>
                    <a:pt x="668" y="100"/>
                    <a:pt x="668" y="134"/>
                  </a:cubicBezTo>
                  <a:lnTo>
                    <a:pt x="634" y="200"/>
                  </a:lnTo>
                  <a:lnTo>
                    <a:pt x="167" y="1468"/>
                  </a:lnTo>
                  <a:cubicBezTo>
                    <a:pt x="167" y="1535"/>
                    <a:pt x="134" y="1601"/>
                    <a:pt x="101" y="1668"/>
                  </a:cubicBezTo>
                  <a:lnTo>
                    <a:pt x="67" y="1835"/>
                  </a:lnTo>
                  <a:cubicBezTo>
                    <a:pt x="34" y="1902"/>
                    <a:pt x="34" y="1968"/>
                    <a:pt x="34" y="2068"/>
                  </a:cubicBezTo>
                  <a:cubicBezTo>
                    <a:pt x="1" y="2135"/>
                    <a:pt x="1" y="2202"/>
                    <a:pt x="34" y="2269"/>
                  </a:cubicBezTo>
                  <a:cubicBezTo>
                    <a:pt x="1" y="2369"/>
                    <a:pt x="34" y="2502"/>
                    <a:pt x="67" y="2602"/>
                  </a:cubicBezTo>
                  <a:cubicBezTo>
                    <a:pt x="67" y="2702"/>
                    <a:pt x="134" y="2769"/>
                    <a:pt x="167" y="2836"/>
                  </a:cubicBezTo>
                  <a:cubicBezTo>
                    <a:pt x="234" y="2902"/>
                    <a:pt x="301" y="2936"/>
                    <a:pt x="401" y="2936"/>
                  </a:cubicBezTo>
                  <a:cubicBezTo>
                    <a:pt x="468" y="2936"/>
                    <a:pt x="568" y="2902"/>
                    <a:pt x="634" y="2836"/>
                  </a:cubicBezTo>
                  <a:cubicBezTo>
                    <a:pt x="734" y="2802"/>
                    <a:pt x="835" y="2702"/>
                    <a:pt x="901" y="2635"/>
                  </a:cubicBezTo>
                  <a:cubicBezTo>
                    <a:pt x="968" y="2535"/>
                    <a:pt x="1035" y="2435"/>
                    <a:pt x="1101" y="2335"/>
                  </a:cubicBezTo>
                  <a:cubicBezTo>
                    <a:pt x="1168" y="2202"/>
                    <a:pt x="1201" y="2068"/>
                    <a:pt x="1235" y="1935"/>
                  </a:cubicBezTo>
                  <a:cubicBezTo>
                    <a:pt x="1268" y="1835"/>
                    <a:pt x="1268" y="1701"/>
                    <a:pt x="1302" y="1568"/>
                  </a:cubicBezTo>
                  <a:cubicBezTo>
                    <a:pt x="1302" y="1435"/>
                    <a:pt x="1268" y="1335"/>
                    <a:pt x="1235" y="1234"/>
                  </a:cubicBezTo>
                  <a:cubicBezTo>
                    <a:pt x="1201" y="1134"/>
                    <a:pt x="1168" y="1068"/>
                    <a:pt x="1101" y="1001"/>
                  </a:cubicBezTo>
                  <a:cubicBezTo>
                    <a:pt x="1035" y="968"/>
                    <a:pt x="968" y="934"/>
                    <a:pt x="901" y="934"/>
                  </a:cubicBezTo>
                  <a:cubicBezTo>
                    <a:pt x="801" y="934"/>
                    <a:pt x="734" y="968"/>
                    <a:pt x="668" y="1001"/>
                  </a:cubicBezTo>
                  <a:lnTo>
                    <a:pt x="601" y="1034"/>
                  </a:lnTo>
                  <a:lnTo>
                    <a:pt x="568" y="1068"/>
                  </a:lnTo>
                  <a:lnTo>
                    <a:pt x="901" y="100"/>
                  </a:lnTo>
                  <a:cubicBezTo>
                    <a:pt x="901" y="100"/>
                    <a:pt x="901" y="67"/>
                    <a:pt x="901" y="67"/>
                  </a:cubicBezTo>
                  <a:cubicBezTo>
                    <a:pt x="901" y="67"/>
                    <a:pt x="901" y="34"/>
                    <a:pt x="901" y="34"/>
                  </a:cubicBezTo>
                  <a:cubicBezTo>
                    <a:pt x="901" y="34"/>
                    <a:pt x="901" y="0"/>
                    <a:pt x="901" y="0"/>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0" name="Google Shape;1150;p1"/>
            <p:cNvSpPr/>
            <p:nvPr/>
          </p:nvSpPr>
          <p:spPr>
            <a:xfrm>
              <a:off x="3770375" y="2820800"/>
              <a:ext cx="30025" cy="77575"/>
            </a:xfrm>
            <a:custGeom>
              <a:rect b="b" l="l" r="r" t="t"/>
              <a:pathLst>
                <a:path extrusionOk="0" h="3103" w="1201">
                  <a:moveTo>
                    <a:pt x="834" y="0"/>
                  </a:moveTo>
                  <a:cubicBezTo>
                    <a:pt x="734" y="0"/>
                    <a:pt x="667" y="34"/>
                    <a:pt x="600" y="67"/>
                  </a:cubicBezTo>
                  <a:cubicBezTo>
                    <a:pt x="500" y="134"/>
                    <a:pt x="434" y="200"/>
                    <a:pt x="367" y="301"/>
                  </a:cubicBezTo>
                  <a:cubicBezTo>
                    <a:pt x="267" y="401"/>
                    <a:pt x="200" y="501"/>
                    <a:pt x="167" y="601"/>
                  </a:cubicBezTo>
                  <a:cubicBezTo>
                    <a:pt x="133" y="701"/>
                    <a:pt x="67" y="801"/>
                    <a:pt x="67" y="934"/>
                  </a:cubicBezTo>
                  <a:cubicBezTo>
                    <a:pt x="33" y="1034"/>
                    <a:pt x="0" y="1134"/>
                    <a:pt x="0" y="1235"/>
                  </a:cubicBezTo>
                  <a:cubicBezTo>
                    <a:pt x="0" y="1235"/>
                    <a:pt x="0" y="1268"/>
                    <a:pt x="0" y="1301"/>
                  </a:cubicBezTo>
                  <a:lnTo>
                    <a:pt x="67" y="1301"/>
                  </a:lnTo>
                  <a:lnTo>
                    <a:pt x="167" y="1235"/>
                  </a:lnTo>
                  <a:cubicBezTo>
                    <a:pt x="167" y="1201"/>
                    <a:pt x="200" y="1201"/>
                    <a:pt x="200" y="1168"/>
                  </a:cubicBezTo>
                  <a:cubicBezTo>
                    <a:pt x="234" y="1134"/>
                    <a:pt x="234" y="1134"/>
                    <a:pt x="234" y="1101"/>
                  </a:cubicBezTo>
                  <a:cubicBezTo>
                    <a:pt x="234" y="1034"/>
                    <a:pt x="267" y="968"/>
                    <a:pt x="267" y="901"/>
                  </a:cubicBezTo>
                  <a:cubicBezTo>
                    <a:pt x="300" y="834"/>
                    <a:pt x="300" y="768"/>
                    <a:pt x="334" y="701"/>
                  </a:cubicBezTo>
                  <a:cubicBezTo>
                    <a:pt x="367" y="634"/>
                    <a:pt x="400" y="601"/>
                    <a:pt x="434" y="534"/>
                  </a:cubicBezTo>
                  <a:cubicBezTo>
                    <a:pt x="467" y="501"/>
                    <a:pt x="534" y="434"/>
                    <a:pt x="600" y="434"/>
                  </a:cubicBezTo>
                  <a:cubicBezTo>
                    <a:pt x="651" y="401"/>
                    <a:pt x="692" y="384"/>
                    <a:pt x="730" y="384"/>
                  </a:cubicBezTo>
                  <a:cubicBezTo>
                    <a:pt x="767" y="384"/>
                    <a:pt x="801" y="401"/>
                    <a:pt x="834" y="434"/>
                  </a:cubicBezTo>
                  <a:cubicBezTo>
                    <a:pt x="901" y="501"/>
                    <a:pt x="901" y="601"/>
                    <a:pt x="901" y="701"/>
                  </a:cubicBezTo>
                  <a:cubicBezTo>
                    <a:pt x="901" y="801"/>
                    <a:pt x="901" y="901"/>
                    <a:pt x="867" y="1001"/>
                  </a:cubicBezTo>
                  <a:cubicBezTo>
                    <a:pt x="834" y="1101"/>
                    <a:pt x="801" y="1201"/>
                    <a:pt x="767" y="1301"/>
                  </a:cubicBezTo>
                  <a:lnTo>
                    <a:pt x="67" y="2702"/>
                  </a:lnTo>
                  <a:cubicBezTo>
                    <a:pt x="33" y="2736"/>
                    <a:pt x="33" y="2769"/>
                    <a:pt x="0" y="2802"/>
                  </a:cubicBezTo>
                  <a:cubicBezTo>
                    <a:pt x="0" y="2836"/>
                    <a:pt x="0" y="2869"/>
                    <a:pt x="0" y="2902"/>
                  </a:cubicBezTo>
                  <a:lnTo>
                    <a:pt x="0" y="3036"/>
                  </a:lnTo>
                  <a:cubicBezTo>
                    <a:pt x="0" y="3036"/>
                    <a:pt x="0" y="3069"/>
                    <a:pt x="0" y="3103"/>
                  </a:cubicBezTo>
                  <a:lnTo>
                    <a:pt x="67" y="3103"/>
                  </a:lnTo>
                  <a:lnTo>
                    <a:pt x="1134" y="2469"/>
                  </a:lnTo>
                  <a:cubicBezTo>
                    <a:pt x="1168" y="2469"/>
                    <a:pt x="1168" y="2435"/>
                    <a:pt x="1168" y="2435"/>
                  </a:cubicBezTo>
                  <a:cubicBezTo>
                    <a:pt x="1201" y="2402"/>
                    <a:pt x="1201" y="2369"/>
                    <a:pt x="1201" y="2335"/>
                  </a:cubicBezTo>
                  <a:lnTo>
                    <a:pt x="1201" y="2202"/>
                  </a:lnTo>
                  <a:cubicBezTo>
                    <a:pt x="1201" y="2169"/>
                    <a:pt x="1201" y="2169"/>
                    <a:pt x="1168" y="2135"/>
                  </a:cubicBezTo>
                  <a:lnTo>
                    <a:pt x="1134" y="2135"/>
                  </a:lnTo>
                  <a:lnTo>
                    <a:pt x="367" y="2569"/>
                  </a:lnTo>
                  <a:lnTo>
                    <a:pt x="934" y="1468"/>
                  </a:lnTo>
                  <a:cubicBezTo>
                    <a:pt x="967" y="1368"/>
                    <a:pt x="1001" y="1301"/>
                    <a:pt x="1034" y="1235"/>
                  </a:cubicBezTo>
                  <a:cubicBezTo>
                    <a:pt x="1067" y="1168"/>
                    <a:pt x="1101" y="1101"/>
                    <a:pt x="1101" y="1001"/>
                  </a:cubicBezTo>
                  <a:cubicBezTo>
                    <a:pt x="1134" y="934"/>
                    <a:pt x="1134" y="868"/>
                    <a:pt x="1134" y="801"/>
                  </a:cubicBezTo>
                  <a:cubicBezTo>
                    <a:pt x="1168" y="734"/>
                    <a:pt x="1168" y="634"/>
                    <a:pt x="1134" y="567"/>
                  </a:cubicBezTo>
                  <a:cubicBezTo>
                    <a:pt x="1168" y="467"/>
                    <a:pt x="1134" y="367"/>
                    <a:pt x="1101" y="267"/>
                  </a:cubicBezTo>
                  <a:cubicBezTo>
                    <a:pt x="1101" y="200"/>
                    <a:pt x="1067" y="134"/>
                    <a:pt x="1001" y="67"/>
                  </a:cubicBezTo>
                  <a:cubicBezTo>
                    <a:pt x="967" y="34"/>
                    <a:pt x="901" y="0"/>
                    <a:pt x="834" y="0"/>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1" name="Google Shape;1151;p1"/>
            <p:cNvSpPr/>
            <p:nvPr/>
          </p:nvSpPr>
          <p:spPr>
            <a:xfrm>
              <a:off x="3804550" y="2796600"/>
              <a:ext cx="28375" cy="77600"/>
            </a:xfrm>
            <a:custGeom>
              <a:rect b="b" l="l" r="r" t="t"/>
              <a:pathLst>
                <a:path extrusionOk="0" h="3104" w="1135">
                  <a:moveTo>
                    <a:pt x="1068" y="1"/>
                  </a:moveTo>
                  <a:lnTo>
                    <a:pt x="67" y="635"/>
                  </a:lnTo>
                  <a:cubicBezTo>
                    <a:pt x="67" y="668"/>
                    <a:pt x="34" y="668"/>
                    <a:pt x="34" y="701"/>
                  </a:cubicBezTo>
                  <a:cubicBezTo>
                    <a:pt x="34" y="735"/>
                    <a:pt x="1" y="768"/>
                    <a:pt x="1" y="768"/>
                  </a:cubicBezTo>
                  <a:lnTo>
                    <a:pt x="1" y="935"/>
                  </a:lnTo>
                  <a:cubicBezTo>
                    <a:pt x="1" y="935"/>
                    <a:pt x="1" y="968"/>
                    <a:pt x="34" y="1002"/>
                  </a:cubicBezTo>
                  <a:lnTo>
                    <a:pt x="67" y="1002"/>
                  </a:lnTo>
                  <a:lnTo>
                    <a:pt x="901" y="501"/>
                  </a:lnTo>
                  <a:lnTo>
                    <a:pt x="368" y="3003"/>
                  </a:lnTo>
                  <a:cubicBezTo>
                    <a:pt x="368" y="3036"/>
                    <a:pt x="368" y="3036"/>
                    <a:pt x="368" y="3036"/>
                  </a:cubicBezTo>
                  <a:cubicBezTo>
                    <a:pt x="368" y="3070"/>
                    <a:pt x="368" y="3070"/>
                    <a:pt x="368" y="3103"/>
                  </a:cubicBezTo>
                  <a:lnTo>
                    <a:pt x="401" y="3103"/>
                  </a:lnTo>
                  <a:lnTo>
                    <a:pt x="501" y="3036"/>
                  </a:lnTo>
                  <a:cubicBezTo>
                    <a:pt x="534" y="3036"/>
                    <a:pt x="568" y="3003"/>
                    <a:pt x="568" y="2970"/>
                  </a:cubicBezTo>
                  <a:cubicBezTo>
                    <a:pt x="568" y="2970"/>
                    <a:pt x="568" y="2936"/>
                    <a:pt x="601" y="2903"/>
                  </a:cubicBezTo>
                  <a:lnTo>
                    <a:pt x="1135" y="401"/>
                  </a:lnTo>
                  <a:cubicBezTo>
                    <a:pt x="1135" y="368"/>
                    <a:pt x="1135" y="334"/>
                    <a:pt x="1135" y="301"/>
                  </a:cubicBezTo>
                  <a:cubicBezTo>
                    <a:pt x="1135" y="301"/>
                    <a:pt x="1135" y="268"/>
                    <a:pt x="1135" y="234"/>
                  </a:cubicBezTo>
                  <a:lnTo>
                    <a:pt x="1135" y="68"/>
                  </a:lnTo>
                  <a:cubicBezTo>
                    <a:pt x="1135" y="68"/>
                    <a:pt x="1135" y="34"/>
                    <a:pt x="1135"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2" name="Google Shape;1152;p1"/>
            <p:cNvSpPr/>
            <p:nvPr/>
          </p:nvSpPr>
          <p:spPr>
            <a:xfrm>
              <a:off x="3729500" y="2831825"/>
              <a:ext cx="381125" cy="230350"/>
            </a:xfrm>
            <a:custGeom>
              <a:rect b="b" l="l" r="r" t="t"/>
              <a:pathLst>
                <a:path extrusionOk="0" h="9214" w="15245">
                  <a:moveTo>
                    <a:pt x="15065" y="1"/>
                  </a:moveTo>
                  <a:cubicBezTo>
                    <a:pt x="15028" y="1"/>
                    <a:pt x="14988" y="9"/>
                    <a:pt x="14945" y="26"/>
                  </a:cubicBezTo>
                  <a:lnTo>
                    <a:pt x="301" y="8532"/>
                  </a:lnTo>
                  <a:cubicBezTo>
                    <a:pt x="134" y="8632"/>
                    <a:pt x="34" y="8833"/>
                    <a:pt x="1" y="9033"/>
                  </a:cubicBezTo>
                  <a:cubicBezTo>
                    <a:pt x="1" y="9146"/>
                    <a:pt x="62" y="9213"/>
                    <a:pt x="154" y="9213"/>
                  </a:cubicBezTo>
                  <a:cubicBezTo>
                    <a:pt x="197" y="9213"/>
                    <a:pt x="247" y="9198"/>
                    <a:pt x="301" y="9166"/>
                  </a:cubicBezTo>
                  <a:lnTo>
                    <a:pt x="14945" y="693"/>
                  </a:lnTo>
                  <a:cubicBezTo>
                    <a:pt x="15111" y="593"/>
                    <a:pt x="15245" y="393"/>
                    <a:pt x="15245" y="193"/>
                  </a:cubicBezTo>
                  <a:cubicBezTo>
                    <a:pt x="15245" y="69"/>
                    <a:pt x="15171" y="1"/>
                    <a:pt x="15065" y="1"/>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3" name="Google Shape;1153;p1"/>
            <p:cNvSpPr/>
            <p:nvPr/>
          </p:nvSpPr>
          <p:spPr>
            <a:xfrm>
              <a:off x="3729500" y="2751775"/>
              <a:ext cx="97600" cy="66025"/>
            </a:xfrm>
            <a:custGeom>
              <a:rect b="b" l="l" r="r" t="t"/>
              <a:pathLst>
                <a:path extrusionOk="0" h="2641" w="3904">
                  <a:moveTo>
                    <a:pt x="3724" y="0"/>
                  </a:moveTo>
                  <a:cubicBezTo>
                    <a:pt x="3687" y="0"/>
                    <a:pt x="3646" y="9"/>
                    <a:pt x="3603" y="26"/>
                  </a:cubicBezTo>
                  <a:lnTo>
                    <a:pt x="301" y="1927"/>
                  </a:lnTo>
                  <a:cubicBezTo>
                    <a:pt x="134" y="2061"/>
                    <a:pt x="34" y="2228"/>
                    <a:pt x="1" y="2428"/>
                  </a:cubicBezTo>
                  <a:cubicBezTo>
                    <a:pt x="1" y="2566"/>
                    <a:pt x="64" y="2640"/>
                    <a:pt x="158" y="2640"/>
                  </a:cubicBezTo>
                  <a:cubicBezTo>
                    <a:pt x="201" y="2640"/>
                    <a:pt x="249" y="2625"/>
                    <a:pt x="301" y="2595"/>
                  </a:cubicBezTo>
                  <a:lnTo>
                    <a:pt x="3603" y="693"/>
                  </a:lnTo>
                  <a:cubicBezTo>
                    <a:pt x="3770" y="593"/>
                    <a:pt x="3870" y="393"/>
                    <a:pt x="3903" y="193"/>
                  </a:cubicBezTo>
                  <a:cubicBezTo>
                    <a:pt x="3903" y="69"/>
                    <a:pt x="3830" y="0"/>
                    <a:pt x="3724"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4" name="Google Shape;1154;p1"/>
            <p:cNvSpPr/>
            <p:nvPr/>
          </p:nvSpPr>
          <p:spPr>
            <a:xfrm>
              <a:off x="3727000" y="3055275"/>
              <a:ext cx="386475" cy="249225"/>
            </a:xfrm>
            <a:custGeom>
              <a:rect b="b" l="l" r="r" t="t"/>
              <a:pathLst>
                <a:path extrusionOk="0" h="9969" w="15459">
                  <a:moveTo>
                    <a:pt x="15305" y="1"/>
                  </a:moveTo>
                  <a:cubicBezTo>
                    <a:pt x="15285" y="1"/>
                    <a:pt x="15264" y="9"/>
                    <a:pt x="15245" y="28"/>
                  </a:cubicBezTo>
                  <a:lnTo>
                    <a:pt x="13577" y="1529"/>
                  </a:lnTo>
                  <a:lnTo>
                    <a:pt x="11942" y="1829"/>
                  </a:lnTo>
                  <a:lnTo>
                    <a:pt x="10208" y="1329"/>
                  </a:lnTo>
                  <a:lnTo>
                    <a:pt x="8473" y="4364"/>
                  </a:lnTo>
                  <a:lnTo>
                    <a:pt x="6805" y="4798"/>
                  </a:lnTo>
                  <a:lnTo>
                    <a:pt x="5137" y="6833"/>
                  </a:lnTo>
                  <a:lnTo>
                    <a:pt x="3503" y="7300"/>
                  </a:lnTo>
                  <a:lnTo>
                    <a:pt x="1735" y="6966"/>
                  </a:lnTo>
                  <a:lnTo>
                    <a:pt x="0" y="9802"/>
                  </a:lnTo>
                  <a:cubicBezTo>
                    <a:pt x="0" y="9868"/>
                    <a:pt x="0" y="9935"/>
                    <a:pt x="34" y="9968"/>
                  </a:cubicBezTo>
                  <a:lnTo>
                    <a:pt x="101" y="9968"/>
                  </a:lnTo>
                  <a:cubicBezTo>
                    <a:pt x="134" y="9968"/>
                    <a:pt x="167" y="9935"/>
                    <a:pt x="201" y="9902"/>
                  </a:cubicBezTo>
                  <a:lnTo>
                    <a:pt x="1868" y="7200"/>
                  </a:lnTo>
                  <a:lnTo>
                    <a:pt x="3470" y="7500"/>
                  </a:lnTo>
                  <a:lnTo>
                    <a:pt x="3503" y="7500"/>
                  </a:lnTo>
                  <a:lnTo>
                    <a:pt x="5238" y="7033"/>
                  </a:lnTo>
                  <a:lnTo>
                    <a:pt x="6939" y="4965"/>
                  </a:lnTo>
                  <a:lnTo>
                    <a:pt x="8640" y="4565"/>
                  </a:lnTo>
                  <a:lnTo>
                    <a:pt x="10308" y="1562"/>
                  </a:lnTo>
                  <a:lnTo>
                    <a:pt x="11942" y="2029"/>
                  </a:lnTo>
                  <a:lnTo>
                    <a:pt x="13644" y="1696"/>
                  </a:lnTo>
                  <a:lnTo>
                    <a:pt x="13677" y="1696"/>
                  </a:lnTo>
                  <a:lnTo>
                    <a:pt x="15378" y="195"/>
                  </a:lnTo>
                  <a:cubicBezTo>
                    <a:pt x="15459" y="141"/>
                    <a:pt x="15388" y="1"/>
                    <a:pt x="15305"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5" name="Google Shape;1155;p1"/>
            <p:cNvSpPr/>
            <p:nvPr/>
          </p:nvSpPr>
          <p:spPr>
            <a:xfrm>
              <a:off x="3727000" y="3055275"/>
              <a:ext cx="386475" cy="249225"/>
            </a:xfrm>
            <a:custGeom>
              <a:rect b="b" l="l" r="r" t="t"/>
              <a:pathLst>
                <a:path extrusionOk="0" h="9969" w="15459">
                  <a:moveTo>
                    <a:pt x="15305" y="1"/>
                  </a:moveTo>
                  <a:cubicBezTo>
                    <a:pt x="15285" y="1"/>
                    <a:pt x="15264" y="9"/>
                    <a:pt x="15245" y="28"/>
                  </a:cubicBezTo>
                  <a:lnTo>
                    <a:pt x="13577" y="1529"/>
                  </a:lnTo>
                  <a:lnTo>
                    <a:pt x="11942" y="1829"/>
                  </a:lnTo>
                  <a:lnTo>
                    <a:pt x="10208" y="1329"/>
                  </a:lnTo>
                  <a:lnTo>
                    <a:pt x="8473" y="4364"/>
                  </a:lnTo>
                  <a:lnTo>
                    <a:pt x="6805" y="4798"/>
                  </a:lnTo>
                  <a:lnTo>
                    <a:pt x="5137" y="6833"/>
                  </a:lnTo>
                  <a:lnTo>
                    <a:pt x="3503" y="7300"/>
                  </a:lnTo>
                  <a:lnTo>
                    <a:pt x="1735" y="6966"/>
                  </a:lnTo>
                  <a:lnTo>
                    <a:pt x="0" y="9802"/>
                  </a:lnTo>
                  <a:cubicBezTo>
                    <a:pt x="0" y="9868"/>
                    <a:pt x="0" y="9935"/>
                    <a:pt x="34" y="9968"/>
                  </a:cubicBezTo>
                  <a:lnTo>
                    <a:pt x="101" y="9968"/>
                  </a:lnTo>
                  <a:cubicBezTo>
                    <a:pt x="134" y="9968"/>
                    <a:pt x="167" y="9935"/>
                    <a:pt x="201" y="9902"/>
                  </a:cubicBezTo>
                  <a:lnTo>
                    <a:pt x="1868" y="7200"/>
                  </a:lnTo>
                  <a:lnTo>
                    <a:pt x="3470" y="7500"/>
                  </a:lnTo>
                  <a:lnTo>
                    <a:pt x="3503" y="7500"/>
                  </a:lnTo>
                  <a:lnTo>
                    <a:pt x="5238" y="7033"/>
                  </a:lnTo>
                  <a:lnTo>
                    <a:pt x="6939" y="4965"/>
                  </a:lnTo>
                  <a:lnTo>
                    <a:pt x="8640" y="4565"/>
                  </a:lnTo>
                  <a:lnTo>
                    <a:pt x="10308" y="1562"/>
                  </a:lnTo>
                  <a:lnTo>
                    <a:pt x="11942" y="2029"/>
                  </a:lnTo>
                  <a:lnTo>
                    <a:pt x="13644" y="1696"/>
                  </a:lnTo>
                  <a:lnTo>
                    <a:pt x="13677" y="1696"/>
                  </a:lnTo>
                  <a:lnTo>
                    <a:pt x="15378" y="195"/>
                  </a:lnTo>
                  <a:cubicBezTo>
                    <a:pt x="15459" y="141"/>
                    <a:pt x="15388" y="1"/>
                    <a:pt x="15305" y="1"/>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6" name="Google Shape;1156;p1"/>
            <p:cNvSpPr/>
            <p:nvPr/>
          </p:nvSpPr>
          <p:spPr>
            <a:xfrm>
              <a:off x="3732000" y="3135175"/>
              <a:ext cx="31725" cy="73425"/>
            </a:xfrm>
            <a:custGeom>
              <a:rect b="b" l="l" r="r" t="t"/>
              <a:pathLst>
                <a:path extrusionOk="0" h="2937" w="1269">
                  <a:moveTo>
                    <a:pt x="768" y="401"/>
                  </a:moveTo>
                  <a:cubicBezTo>
                    <a:pt x="835" y="401"/>
                    <a:pt x="868" y="435"/>
                    <a:pt x="901" y="468"/>
                  </a:cubicBezTo>
                  <a:cubicBezTo>
                    <a:pt x="935" y="468"/>
                    <a:pt x="968" y="535"/>
                    <a:pt x="968" y="568"/>
                  </a:cubicBezTo>
                  <a:cubicBezTo>
                    <a:pt x="1001" y="635"/>
                    <a:pt x="1001" y="701"/>
                    <a:pt x="1001" y="768"/>
                  </a:cubicBezTo>
                  <a:cubicBezTo>
                    <a:pt x="1001" y="868"/>
                    <a:pt x="1001" y="935"/>
                    <a:pt x="968" y="1035"/>
                  </a:cubicBezTo>
                  <a:cubicBezTo>
                    <a:pt x="968" y="1102"/>
                    <a:pt x="935" y="1168"/>
                    <a:pt x="901" y="1235"/>
                  </a:cubicBezTo>
                  <a:cubicBezTo>
                    <a:pt x="868" y="1302"/>
                    <a:pt x="835" y="1369"/>
                    <a:pt x="768" y="1435"/>
                  </a:cubicBezTo>
                  <a:cubicBezTo>
                    <a:pt x="734" y="1502"/>
                    <a:pt x="668" y="1535"/>
                    <a:pt x="634" y="1569"/>
                  </a:cubicBezTo>
                  <a:cubicBezTo>
                    <a:pt x="568" y="1602"/>
                    <a:pt x="534" y="1602"/>
                    <a:pt x="468" y="1602"/>
                  </a:cubicBezTo>
                  <a:cubicBezTo>
                    <a:pt x="434" y="1602"/>
                    <a:pt x="368" y="1602"/>
                    <a:pt x="334" y="1569"/>
                  </a:cubicBezTo>
                  <a:cubicBezTo>
                    <a:pt x="301" y="1535"/>
                    <a:pt x="267" y="1502"/>
                    <a:pt x="267" y="1435"/>
                  </a:cubicBezTo>
                  <a:cubicBezTo>
                    <a:pt x="234" y="1369"/>
                    <a:pt x="234" y="1302"/>
                    <a:pt x="234" y="1235"/>
                  </a:cubicBezTo>
                  <a:cubicBezTo>
                    <a:pt x="234" y="1068"/>
                    <a:pt x="267" y="902"/>
                    <a:pt x="334" y="768"/>
                  </a:cubicBezTo>
                  <a:cubicBezTo>
                    <a:pt x="368" y="701"/>
                    <a:pt x="401" y="635"/>
                    <a:pt x="468" y="601"/>
                  </a:cubicBezTo>
                  <a:cubicBezTo>
                    <a:pt x="501" y="535"/>
                    <a:pt x="568" y="501"/>
                    <a:pt x="634" y="468"/>
                  </a:cubicBezTo>
                  <a:cubicBezTo>
                    <a:pt x="668" y="435"/>
                    <a:pt x="734" y="401"/>
                    <a:pt x="768" y="401"/>
                  </a:cubicBezTo>
                  <a:close/>
                  <a:moveTo>
                    <a:pt x="901" y="1"/>
                  </a:moveTo>
                  <a:cubicBezTo>
                    <a:pt x="801" y="1"/>
                    <a:pt x="701" y="34"/>
                    <a:pt x="634" y="101"/>
                  </a:cubicBezTo>
                  <a:cubicBezTo>
                    <a:pt x="534" y="134"/>
                    <a:pt x="468" y="201"/>
                    <a:pt x="401" y="301"/>
                  </a:cubicBezTo>
                  <a:cubicBezTo>
                    <a:pt x="334" y="401"/>
                    <a:pt x="267" y="501"/>
                    <a:pt x="201" y="601"/>
                  </a:cubicBezTo>
                  <a:cubicBezTo>
                    <a:pt x="134" y="701"/>
                    <a:pt x="101" y="835"/>
                    <a:pt x="67" y="968"/>
                  </a:cubicBezTo>
                  <a:cubicBezTo>
                    <a:pt x="34" y="1102"/>
                    <a:pt x="1" y="1202"/>
                    <a:pt x="1" y="1335"/>
                  </a:cubicBezTo>
                  <a:cubicBezTo>
                    <a:pt x="1" y="1469"/>
                    <a:pt x="34" y="1602"/>
                    <a:pt x="67" y="1702"/>
                  </a:cubicBezTo>
                  <a:cubicBezTo>
                    <a:pt x="101" y="1769"/>
                    <a:pt x="134" y="1836"/>
                    <a:pt x="201" y="1902"/>
                  </a:cubicBezTo>
                  <a:cubicBezTo>
                    <a:pt x="234" y="1936"/>
                    <a:pt x="301" y="1936"/>
                    <a:pt x="401" y="1936"/>
                  </a:cubicBezTo>
                  <a:cubicBezTo>
                    <a:pt x="468" y="1936"/>
                    <a:pt x="534" y="1902"/>
                    <a:pt x="601" y="1869"/>
                  </a:cubicBezTo>
                  <a:lnTo>
                    <a:pt x="634" y="1869"/>
                  </a:lnTo>
                  <a:lnTo>
                    <a:pt x="701" y="1836"/>
                  </a:lnTo>
                  <a:lnTo>
                    <a:pt x="368" y="2836"/>
                  </a:lnTo>
                  <a:cubicBezTo>
                    <a:pt x="368" y="2836"/>
                    <a:pt x="368" y="2836"/>
                    <a:pt x="368" y="2870"/>
                  </a:cubicBezTo>
                  <a:cubicBezTo>
                    <a:pt x="368" y="2903"/>
                    <a:pt x="368" y="2936"/>
                    <a:pt x="368" y="2936"/>
                  </a:cubicBezTo>
                  <a:lnTo>
                    <a:pt x="401" y="2936"/>
                  </a:lnTo>
                  <a:lnTo>
                    <a:pt x="534" y="2870"/>
                  </a:lnTo>
                  <a:cubicBezTo>
                    <a:pt x="568" y="2836"/>
                    <a:pt x="601" y="2836"/>
                    <a:pt x="601" y="2803"/>
                  </a:cubicBezTo>
                  <a:lnTo>
                    <a:pt x="634" y="2736"/>
                  </a:lnTo>
                  <a:lnTo>
                    <a:pt x="1068" y="1435"/>
                  </a:lnTo>
                  <a:cubicBezTo>
                    <a:pt x="1101" y="1402"/>
                    <a:pt x="1101" y="1335"/>
                    <a:pt x="1135" y="1269"/>
                  </a:cubicBezTo>
                  <a:cubicBezTo>
                    <a:pt x="1168" y="1202"/>
                    <a:pt x="1201" y="1135"/>
                    <a:pt x="1201" y="1035"/>
                  </a:cubicBezTo>
                  <a:cubicBezTo>
                    <a:pt x="1235" y="968"/>
                    <a:pt x="1268" y="902"/>
                    <a:pt x="1268" y="835"/>
                  </a:cubicBezTo>
                  <a:cubicBezTo>
                    <a:pt x="1268" y="768"/>
                    <a:pt x="1268" y="701"/>
                    <a:pt x="1268" y="635"/>
                  </a:cubicBezTo>
                  <a:cubicBezTo>
                    <a:pt x="1268" y="501"/>
                    <a:pt x="1235" y="401"/>
                    <a:pt x="1201" y="301"/>
                  </a:cubicBezTo>
                  <a:cubicBezTo>
                    <a:pt x="1201" y="201"/>
                    <a:pt x="1135" y="134"/>
                    <a:pt x="1101" y="68"/>
                  </a:cubicBezTo>
                  <a:cubicBezTo>
                    <a:pt x="1035" y="34"/>
                    <a:pt x="968" y="1"/>
                    <a:pt x="901"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7" name="Google Shape;1157;p1"/>
            <p:cNvSpPr/>
            <p:nvPr/>
          </p:nvSpPr>
          <p:spPr>
            <a:xfrm>
              <a:off x="3767850" y="3111000"/>
              <a:ext cx="31725" cy="77100"/>
            </a:xfrm>
            <a:custGeom>
              <a:rect b="b" l="l" r="r" t="t"/>
              <a:pathLst>
                <a:path extrusionOk="0" h="3084" w="1269">
                  <a:moveTo>
                    <a:pt x="1102" y="1"/>
                  </a:moveTo>
                  <a:lnTo>
                    <a:pt x="134" y="568"/>
                  </a:lnTo>
                  <a:cubicBezTo>
                    <a:pt x="101" y="568"/>
                    <a:pt x="101" y="601"/>
                    <a:pt x="68" y="634"/>
                  </a:cubicBezTo>
                  <a:cubicBezTo>
                    <a:pt x="68" y="634"/>
                    <a:pt x="68" y="668"/>
                    <a:pt x="68" y="701"/>
                  </a:cubicBezTo>
                  <a:lnTo>
                    <a:pt x="68" y="835"/>
                  </a:lnTo>
                  <a:cubicBezTo>
                    <a:pt x="68" y="868"/>
                    <a:pt x="68" y="868"/>
                    <a:pt x="68" y="901"/>
                  </a:cubicBezTo>
                  <a:lnTo>
                    <a:pt x="134" y="901"/>
                  </a:lnTo>
                  <a:lnTo>
                    <a:pt x="835" y="501"/>
                  </a:lnTo>
                  <a:lnTo>
                    <a:pt x="835" y="501"/>
                  </a:lnTo>
                  <a:lnTo>
                    <a:pt x="401" y="1502"/>
                  </a:lnTo>
                  <a:lnTo>
                    <a:pt x="368" y="1568"/>
                  </a:lnTo>
                  <a:cubicBezTo>
                    <a:pt x="368" y="1568"/>
                    <a:pt x="368" y="1602"/>
                    <a:pt x="368" y="1635"/>
                  </a:cubicBezTo>
                  <a:lnTo>
                    <a:pt x="368" y="1769"/>
                  </a:lnTo>
                  <a:cubicBezTo>
                    <a:pt x="368" y="1769"/>
                    <a:pt x="368" y="1802"/>
                    <a:pt x="368" y="1835"/>
                  </a:cubicBezTo>
                  <a:lnTo>
                    <a:pt x="401" y="1835"/>
                  </a:lnTo>
                  <a:lnTo>
                    <a:pt x="635" y="1702"/>
                  </a:lnTo>
                  <a:cubicBezTo>
                    <a:pt x="668" y="1668"/>
                    <a:pt x="735" y="1635"/>
                    <a:pt x="768" y="1635"/>
                  </a:cubicBezTo>
                  <a:lnTo>
                    <a:pt x="902" y="1635"/>
                  </a:lnTo>
                  <a:cubicBezTo>
                    <a:pt x="935" y="1668"/>
                    <a:pt x="968" y="1702"/>
                    <a:pt x="968" y="1735"/>
                  </a:cubicBezTo>
                  <a:cubicBezTo>
                    <a:pt x="1002" y="1802"/>
                    <a:pt x="1002" y="1869"/>
                    <a:pt x="1002" y="1935"/>
                  </a:cubicBezTo>
                  <a:cubicBezTo>
                    <a:pt x="1002" y="2002"/>
                    <a:pt x="1002" y="2069"/>
                    <a:pt x="968" y="2169"/>
                  </a:cubicBezTo>
                  <a:cubicBezTo>
                    <a:pt x="968" y="2236"/>
                    <a:pt x="935" y="2302"/>
                    <a:pt x="902" y="2369"/>
                  </a:cubicBezTo>
                  <a:cubicBezTo>
                    <a:pt x="868" y="2402"/>
                    <a:pt x="802" y="2469"/>
                    <a:pt x="768" y="2502"/>
                  </a:cubicBezTo>
                  <a:cubicBezTo>
                    <a:pt x="735" y="2569"/>
                    <a:pt x="668" y="2602"/>
                    <a:pt x="635" y="2636"/>
                  </a:cubicBezTo>
                  <a:cubicBezTo>
                    <a:pt x="568" y="2669"/>
                    <a:pt x="501" y="2703"/>
                    <a:pt x="435" y="2703"/>
                  </a:cubicBezTo>
                  <a:lnTo>
                    <a:pt x="335" y="2703"/>
                  </a:lnTo>
                  <a:cubicBezTo>
                    <a:pt x="301" y="2703"/>
                    <a:pt x="268" y="2669"/>
                    <a:pt x="268" y="2636"/>
                  </a:cubicBezTo>
                  <a:cubicBezTo>
                    <a:pt x="234" y="2602"/>
                    <a:pt x="234" y="2569"/>
                    <a:pt x="201" y="2536"/>
                  </a:cubicBezTo>
                  <a:cubicBezTo>
                    <a:pt x="201" y="2502"/>
                    <a:pt x="201" y="2502"/>
                    <a:pt x="201" y="2502"/>
                  </a:cubicBezTo>
                  <a:lnTo>
                    <a:pt x="168" y="2502"/>
                  </a:lnTo>
                  <a:lnTo>
                    <a:pt x="34" y="2569"/>
                  </a:lnTo>
                  <a:cubicBezTo>
                    <a:pt x="34" y="2569"/>
                    <a:pt x="1" y="2569"/>
                    <a:pt x="1" y="2602"/>
                  </a:cubicBezTo>
                  <a:cubicBezTo>
                    <a:pt x="1" y="2636"/>
                    <a:pt x="1" y="2636"/>
                    <a:pt x="1" y="2669"/>
                  </a:cubicBezTo>
                  <a:cubicBezTo>
                    <a:pt x="1" y="2736"/>
                    <a:pt x="1" y="2836"/>
                    <a:pt x="34" y="2903"/>
                  </a:cubicBezTo>
                  <a:cubicBezTo>
                    <a:pt x="68" y="2936"/>
                    <a:pt x="101" y="3003"/>
                    <a:pt x="168" y="3036"/>
                  </a:cubicBezTo>
                  <a:cubicBezTo>
                    <a:pt x="215" y="3060"/>
                    <a:pt x="262" y="3083"/>
                    <a:pt x="309" y="3083"/>
                  </a:cubicBezTo>
                  <a:cubicBezTo>
                    <a:pt x="329" y="3083"/>
                    <a:pt x="348" y="3079"/>
                    <a:pt x="368" y="3069"/>
                  </a:cubicBezTo>
                  <a:cubicBezTo>
                    <a:pt x="468" y="3069"/>
                    <a:pt x="568" y="3036"/>
                    <a:pt x="635" y="2969"/>
                  </a:cubicBezTo>
                  <a:cubicBezTo>
                    <a:pt x="735" y="2936"/>
                    <a:pt x="802" y="2869"/>
                    <a:pt x="868" y="2769"/>
                  </a:cubicBezTo>
                  <a:cubicBezTo>
                    <a:pt x="968" y="2703"/>
                    <a:pt x="1035" y="2602"/>
                    <a:pt x="1068" y="2502"/>
                  </a:cubicBezTo>
                  <a:cubicBezTo>
                    <a:pt x="1135" y="2402"/>
                    <a:pt x="1168" y="2302"/>
                    <a:pt x="1202" y="2169"/>
                  </a:cubicBezTo>
                  <a:cubicBezTo>
                    <a:pt x="1235" y="2035"/>
                    <a:pt x="1269" y="1902"/>
                    <a:pt x="1269" y="1802"/>
                  </a:cubicBezTo>
                  <a:cubicBezTo>
                    <a:pt x="1269" y="1702"/>
                    <a:pt x="1235" y="1602"/>
                    <a:pt x="1235" y="1502"/>
                  </a:cubicBezTo>
                  <a:cubicBezTo>
                    <a:pt x="1202" y="1435"/>
                    <a:pt x="1168" y="1368"/>
                    <a:pt x="1102" y="1302"/>
                  </a:cubicBezTo>
                  <a:cubicBezTo>
                    <a:pt x="1068" y="1268"/>
                    <a:pt x="1002" y="1268"/>
                    <a:pt x="935" y="1268"/>
                  </a:cubicBezTo>
                  <a:cubicBezTo>
                    <a:pt x="835" y="1268"/>
                    <a:pt x="768" y="1302"/>
                    <a:pt x="701" y="1335"/>
                  </a:cubicBezTo>
                  <a:lnTo>
                    <a:pt x="1135" y="334"/>
                  </a:lnTo>
                  <a:cubicBezTo>
                    <a:pt x="1168" y="334"/>
                    <a:pt x="1168" y="301"/>
                    <a:pt x="1168" y="267"/>
                  </a:cubicBezTo>
                  <a:cubicBezTo>
                    <a:pt x="1168" y="234"/>
                    <a:pt x="1168" y="201"/>
                    <a:pt x="1168" y="201"/>
                  </a:cubicBezTo>
                  <a:lnTo>
                    <a:pt x="1168" y="67"/>
                  </a:lnTo>
                  <a:cubicBezTo>
                    <a:pt x="1168" y="34"/>
                    <a:pt x="1168" y="1"/>
                    <a:pt x="1168"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8" name="Google Shape;1158;p1"/>
            <p:cNvSpPr/>
            <p:nvPr/>
          </p:nvSpPr>
          <p:spPr>
            <a:xfrm>
              <a:off x="3729500" y="3124850"/>
              <a:ext cx="381125" cy="230025"/>
            </a:xfrm>
            <a:custGeom>
              <a:rect b="b" l="l" r="r" t="t"/>
              <a:pathLst>
                <a:path extrusionOk="0" h="9201" w="15245">
                  <a:moveTo>
                    <a:pt x="15091" y="0"/>
                  </a:moveTo>
                  <a:cubicBezTo>
                    <a:pt x="15048" y="0"/>
                    <a:pt x="14998" y="15"/>
                    <a:pt x="14945" y="47"/>
                  </a:cubicBezTo>
                  <a:lnTo>
                    <a:pt x="301" y="8520"/>
                  </a:lnTo>
                  <a:cubicBezTo>
                    <a:pt x="134" y="8620"/>
                    <a:pt x="34" y="8820"/>
                    <a:pt x="1" y="9020"/>
                  </a:cubicBezTo>
                  <a:cubicBezTo>
                    <a:pt x="1" y="9133"/>
                    <a:pt x="62" y="9201"/>
                    <a:pt x="154" y="9201"/>
                  </a:cubicBezTo>
                  <a:cubicBezTo>
                    <a:pt x="197" y="9201"/>
                    <a:pt x="247" y="9186"/>
                    <a:pt x="301" y="9154"/>
                  </a:cubicBezTo>
                  <a:lnTo>
                    <a:pt x="14945" y="681"/>
                  </a:lnTo>
                  <a:cubicBezTo>
                    <a:pt x="15111" y="581"/>
                    <a:pt x="15245" y="381"/>
                    <a:pt x="15245" y="180"/>
                  </a:cubicBezTo>
                  <a:cubicBezTo>
                    <a:pt x="15245" y="67"/>
                    <a:pt x="15183" y="0"/>
                    <a:pt x="15091"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9" name="Google Shape;1159;p1"/>
            <p:cNvSpPr/>
            <p:nvPr/>
          </p:nvSpPr>
          <p:spPr>
            <a:xfrm>
              <a:off x="3729500" y="3044775"/>
              <a:ext cx="97600" cy="65750"/>
            </a:xfrm>
            <a:custGeom>
              <a:rect b="b" l="l" r="r" t="t"/>
              <a:pathLst>
                <a:path extrusionOk="0" h="2630" w="3904">
                  <a:moveTo>
                    <a:pt x="3750" y="1"/>
                  </a:moveTo>
                  <a:cubicBezTo>
                    <a:pt x="3707" y="1"/>
                    <a:pt x="3657" y="16"/>
                    <a:pt x="3603" y="48"/>
                  </a:cubicBezTo>
                  <a:lnTo>
                    <a:pt x="301" y="1949"/>
                  </a:lnTo>
                  <a:cubicBezTo>
                    <a:pt x="134" y="2049"/>
                    <a:pt x="34" y="2249"/>
                    <a:pt x="1" y="2449"/>
                  </a:cubicBezTo>
                  <a:cubicBezTo>
                    <a:pt x="1" y="2563"/>
                    <a:pt x="62" y="2630"/>
                    <a:pt x="154" y="2630"/>
                  </a:cubicBezTo>
                  <a:cubicBezTo>
                    <a:pt x="197" y="2630"/>
                    <a:pt x="247" y="2615"/>
                    <a:pt x="301" y="2583"/>
                  </a:cubicBezTo>
                  <a:lnTo>
                    <a:pt x="3603" y="682"/>
                  </a:lnTo>
                  <a:cubicBezTo>
                    <a:pt x="3770" y="581"/>
                    <a:pt x="3870" y="415"/>
                    <a:pt x="3903" y="181"/>
                  </a:cubicBezTo>
                  <a:cubicBezTo>
                    <a:pt x="3903" y="68"/>
                    <a:pt x="3842" y="1"/>
                    <a:pt x="3750" y="1"/>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0" name="Google Shape;1160;p1"/>
            <p:cNvSpPr/>
            <p:nvPr/>
          </p:nvSpPr>
          <p:spPr>
            <a:xfrm>
              <a:off x="4279900" y="2526750"/>
              <a:ext cx="48375" cy="134800"/>
            </a:xfrm>
            <a:custGeom>
              <a:rect b="b" l="l" r="r" t="t"/>
              <a:pathLst>
                <a:path extrusionOk="0" h="5392" w="1935">
                  <a:moveTo>
                    <a:pt x="1109" y="1"/>
                  </a:moveTo>
                  <a:cubicBezTo>
                    <a:pt x="718" y="1"/>
                    <a:pt x="331" y="121"/>
                    <a:pt x="0" y="354"/>
                  </a:cubicBezTo>
                  <a:lnTo>
                    <a:pt x="0" y="5391"/>
                  </a:lnTo>
                  <a:lnTo>
                    <a:pt x="1935" y="187"/>
                  </a:lnTo>
                  <a:cubicBezTo>
                    <a:pt x="1671" y="62"/>
                    <a:pt x="1389" y="1"/>
                    <a:pt x="1109"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1" name="Google Shape;1161;p1"/>
            <p:cNvSpPr/>
            <p:nvPr/>
          </p:nvSpPr>
          <p:spPr>
            <a:xfrm>
              <a:off x="4231525" y="2535600"/>
              <a:ext cx="48400" cy="126775"/>
            </a:xfrm>
            <a:custGeom>
              <a:rect b="b" l="l" r="r" t="t"/>
              <a:pathLst>
                <a:path extrusionOk="0" h="5071" w="1936">
                  <a:moveTo>
                    <a:pt x="1935" y="0"/>
                  </a:moveTo>
                  <a:cubicBezTo>
                    <a:pt x="1135" y="500"/>
                    <a:pt x="468" y="1234"/>
                    <a:pt x="1" y="2068"/>
                  </a:cubicBezTo>
                  <a:lnTo>
                    <a:pt x="1935" y="5070"/>
                  </a:lnTo>
                  <a:lnTo>
                    <a:pt x="1935" y="0"/>
                  </a:ln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2" name="Google Shape;1162;p1"/>
            <p:cNvSpPr/>
            <p:nvPr/>
          </p:nvSpPr>
          <p:spPr>
            <a:xfrm>
              <a:off x="4201500" y="2587300"/>
              <a:ext cx="78425" cy="80900"/>
            </a:xfrm>
            <a:custGeom>
              <a:rect b="b" l="l" r="r" t="t"/>
              <a:pathLst>
                <a:path extrusionOk="0" h="3236" w="3137">
                  <a:moveTo>
                    <a:pt x="1202" y="0"/>
                  </a:moveTo>
                  <a:cubicBezTo>
                    <a:pt x="634" y="1001"/>
                    <a:pt x="234" y="2102"/>
                    <a:pt x="1" y="3236"/>
                  </a:cubicBezTo>
                  <a:lnTo>
                    <a:pt x="3136" y="3002"/>
                  </a:lnTo>
                  <a:lnTo>
                    <a:pt x="1202" y="0"/>
                  </a:ln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3" name="Google Shape;1163;p1"/>
            <p:cNvSpPr/>
            <p:nvPr/>
          </p:nvSpPr>
          <p:spPr>
            <a:xfrm>
              <a:off x="4201500" y="2535600"/>
              <a:ext cx="78425" cy="132600"/>
            </a:xfrm>
            <a:custGeom>
              <a:rect b="b" l="l" r="r" t="t"/>
              <a:pathLst>
                <a:path extrusionOk="0" h="5304" w="3137">
                  <a:moveTo>
                    <a:pt x="3136" y="0"/>
                  </a:moveTo>
                  <a:cubicBezTo>
                    <a:pt x="2336" y="500"/>
                    <a:pt x="1669" y="1234"/>
                    <a:pt x="1202" y="2068"/>
                  </a:cubicBezTo>
                  <a:cubicBezTo>
                    <a:pt x="634" y="3069"/>
                    <a:pt x="234" y="4170"/>
                    <a:pt x="1" y="5304"/>
                  </a:cubicBezTo>
                  <a:lnTo>
                    <a:pt x="3136" y="5070"/>
                  </a:lnTo>
                  <a:lnTo>
                    <a:pt x="3136" y="0"/>
                  </a:ln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4" name="Google Shape;1164;p1"/>
            <p:cNvSpPr/>
            <p:nvPr/>
          </p:nvSpPr>
          <p:spPr>
            <a:xfrm>
              <a:off x="4279900" y="2531425"/>
              <a:ext cx="77575" cy="130125"/>
            </a:xfrm>
            <a:custGeom>
              <a:rect b="b" l="l" r="r" t="t"/>
              <a:pathLst>
                <a:path extrusionOk="0" h="5205" w="3103">
                  <a:moveTo>
                    <a:pt x="1935" y="0"/>
                  </a:moveTo>
                  <a:lnTo>
                    <a:pt x="0" y="5204"/>
                  </a:lnTo>
                  <a:lnTo>
                    <a:pt x="3102" y="1835"/>
                  </a:lnTo>
                  <a:cubicBezTo>
                    <a:pt x="3002" y="1068"/>
                    <a:pt x="2569" y="401"/>
                    <a:pt x="1935"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5" name="Google Shape;1165;p1"/>
            <p:cNvSpPr/>
            <p:nvPr/>
          </p:nvSpPr>
          <p:spPr>
            <a:xfrm>
              <a:off x="4197325" y="2661525"/>
              <a:ext cx="82600" cy="85075"/>
            </a:xfrm>
            <a:custGeom>
              <a:rect b="b" l="l" r="r" t="t"/>
              <a:pathLst>
                <a:path extrusionOk="0" h="3403" w="3304">
                  <a:moveTo>
                    <a:pt x="3303" y="0"/>
                  </a:moveTo>
                  <a:lnTo>
                    <a:pt x="168" y="234"/>
                  </a:lnTo>
                  <a:cubicBezTo>
                    <a:pt x="68" y="801"/>
                    <a:pt x="34" y="1368"/>
                    <a:pt x="34" y="1901"/>
                  </a:cubicBezTo>
                  <a:cubicBezTo>
                    <a:pt x="1" y="2402"/>
                    <a:pt x="68" y="2902"/>
                    <a:pt x="168" y="3402"/>
                  </a:cubicBezTo>
                  <a:lnTo>
                    <a:pt x="3303" y="0"/>
                  </a:ln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6" name="Google Shape;1166;p1"/>
            <p:cNvSpPr/>
            <p:nvPr/>
          </p:nvSpPr>
          <p:spPr>
            <a:xfrm>
              <a:off x="4279900" y="2655675"/>
              <a:ext cx="78400" cy="80925"/>
            </a:xfrm>
            <a:custGeom>
              <a:rect b="b" l="l" r="r" t="t"/>
              <a:pathLst>
                <a:path extrusionOk="0" h="3237" w="3136">
                  <a:moveTo>
                    <a:pt x="3136" y="1"/>
                  </a:moveTo>
                  <a:lnTo>
                    <a:pt x="0" y="267"/>
                  </a:lnTo>
                  <a:lnTo>
                    <a:pt x="1935" y="3236"/>
                  </a:lnTo>
                  <a:cubicBezTo>
                    <a:pt x="2502" y="2235"/>
                    <a:pt x="2902" y="1135"/>
                    <a:pt x="3136"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7" name="Google Shape;1167;p1"/>
            <p:cNvSpPr/>
            <p:nvPr/>
          </p:nvSpPr>
          <p:spPr>
            <a:xfrm>
              <a:off x="4231525" y="2662350"/>
              <a:ext cx="48400" cy="134775"/>
            </a:xfrm>
            <a:custGeom>
              <a:rect b="b" l="l" r="r" t="t"/>
              <a:pathLst>
                <a:path extrusionOk="0" h="5391" w="1936">
                  <a:moveTo>
                    <a:pt x="1935" y="0"/>
                  </a:moveTo>
                  <a:lnTo>
                    <a:pt x="1" y="5204"/>
                  </a:lnTo>
                  <a:cubicBezTo>
                    <a:pt x="265" y="5329"/>
                    <a:pt x="547" y="5391"/>
                    <a:pt x="826" y="5391"/>
                  </a:cubicBezTo>
                  <a:cubicBezTo>
                    <a:pt x="1217" y="5391"/>
                    <a:pt x="1605" y="5271"/>
                    <a:pt x="1935" y="5037"/>
                  </a:cubicBezTo>
                  <a:lnTo>
                    <a:pt x="1935" y="0"/>
                  </a:ln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8" name="Google Shape;1168;p1"/>
            <p:cNvSpPr/>
            <p:nvPr/>
          </p:nvSpPr>
          <p:spPr>
            <a:xfrm>
              <a:off x="4201500" y="2662350"/>
              <a:ext cx="78425" cy="130125"/>
            </a:xfrm>
            <a:custGeom>
              <a:rect b="b" l="l" r="r" t="t"/>
              <a:pathLst>
                <a:path extrusionOk="0" h="5205" w="3137">
                  <a:moveTo>
                    <a:pt x="3136" y="0"/>
                  </a:moveTo>
                  <a:lnTo>
                    <a:pt x="1" y="3369"/>
                  </a:lnTo>
                  <a:cubicBezTo>
                    <a:pt x="134" y="4103"/>
                    <a:pt x="568" y="4770"/>
                    <a:pt x="1202" y="5204"/>
                  </a:cubicBezTo>
                  <a:lnTo>
                    <a:pt x="3136" y="0"/>
                  </a:ln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9" name="Google Shape;1169;p1"/>
            <p:cNvSpPr/>
            <p:nvPr/>
          </p:nvSpPr>
          <p:spPr>
            <a:xfrm>
              <a:off x="4279900" y="2578125"/>
              <a:ext cx="82575" cy="84250"/>
            </a:xfrm>
            <a:custGeom>
              <a:rect b="b" l="l" r="r" t="t"/>
              <a:pathLst>
                <a:path extrusionOk="0" h="3370" w="3303">
                  <a:moveTo>
                    <a:pt x="3136" y="0"/>
                  </a:moveTo>
                  <a:lnTo>
                    <a:pt x="0" y="3369"/>
                  </a:lnTo>
                  <a:lnTo>
                    <a:pt x="3136" y="3136"/>
                  </a:lnTo>
                  <a:cubicBezTo>
                    <a:pt x="3236" y="2569"/>
                    <a:pt x="3303" y="2002"/>
                    <a:pt x="3303" y="1468"/>
                  </a:cubicBezTo>
                  <a:cubicBezTo>
                    <a:pt x="3303" y="968"/>
                    <a:pt x="3236" y="467"/>
                    <a:pt x="3136"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0" name="Google Shape;1170;p1"/>
            <p:cNvSpPr/>
            <p:nvPr/>
          </p:nvSpPr>
          <p:spPr>
            <a:xfrm>
              <a:off x="4279900" y="2662350"/>
              <a:ext cx="48375" cy="125950"/>
            </a:xfrm>
            <a:custGeom>
              <a:rect b="b" l="l" r="r" t="t"/>
              <a:pathLst>
                <a:path extrusionOk="0" h="5038" w="1935">
                  <a:moveTo>
                    <a:pt x="0" y="0"/>
                  </a:moveTo>
                  <a:lnTo>
                    <a:pt x="0" y="5037"/>
                  </a:lnTo>
                  <a:cubicBezTo>
                    <a:pt x="801" y="4537"/>
                    <a:pt x="1468" y="3803"/>
                    <a:pt x="1935" y="2969"/>
                  </a:cubicBezTo>
                  <a:lnTo>
                    <a:pt x="0" y="0"/>
                  </a:ln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1" name="Google Shape;1171;p1"/>
            <p:cNvSpPr/>
            <p:nvPr/>
          </p:nvSpPr>
          <p:spPr>
            <a:xfrm>
              <a:off x="4231525" y="2804600"/>
              <a:ext cx="96750" cy="65775"/>
            </a:xfrm>
            <a:custGeom>
              <a:rect b="b" l="l" r="r" t="t"/>
              <a:pathLst>
                <a:path extrusionOk="0" h="2631" w="3870">
                  <a:moveTo>
                    <a:pt x="3717" y="1"/>
                  </a:moveTo>
                  <a:cubicBezTo>
                    <a:pt x="3673" y="1"/>
                    <a:pt x="3623" y="16"/>
                    <a:pt x="3570" y="48"/>
                  </a:cubicBezTo>
                  <a:lnTo>
                    <a:pt x="301" y="1949"/>
                  </a:lnTo>
                  <a:cubicBezTo>
                    <a:pt x="134" y="2049"/>
                    <a:pt x="1" y="2216"/>
                    <a:pt x="1" y="2450"/>
                  </a:cubicBezTo>
                  <a:cubicBezTo>
                    <a:pt x="1" y="2563"/>
                    <a:pt x="62" y="2630"/>
                    <a:pt x="154" y="2630"/>
                  </a:cubicBezTo>
                  <a:cubicBezTo>
                    <a:pt x="197" y="2630"/>
                    <a:pt x="247" y="2615"/>
                    <a:pt x="301" y="2583"/>
                  </a:cubicBezTo>
                  <a:lnTo>
                    <a:pt x="3570" y="682"/>
                  </a:lnTo>
                  <a:cubicBezTo>
                    <a:pt x="3737" y="582"/>
                    <a:pt x="3870" y="381"/>
                    <a:pt x="3870" y="181"/>
                  </a:cubicBezTo>
                  <a:cubicBezTo>
                    <a:pt x="3870" y="68"/>
                    <a:pt x="3808" y="1"/>
                    <a:pt x="3717"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2" name="Google Shape;1172;p1"/>
            <p:cNvSpPr/>
            <p:nvPr/>
          </p:nvSpPr>
          <p:spPr>
            <a:xfrm>
              <a:off x="4213175" y="2843000"/>
              <a:ext cx="133450" cy="87375"/>
            </a:xfrm>
            <a:custGeom>
              <a:rect b="b" l="l" r="r" t="t"/>
              <a:pathLst>
                <a:path extrusionOk="0" h="3495" w="5338">
                  <a:moveTo>
                    <a:pt x="5180" y="0"/>
                  </a:moveTo>
                  <a:cubicBezTo>
                    <a:pt x="5138" y="0"/>
                    <a:pt x="5089" y="15"/>
                    <a:pt x="5038" y="46"/>
                  </a:cubicBezTo>
                  <a:lnTo>
                    <a:pt x="301" y="2782"/>
                  </a:lnTo>
                  <a:cubicBezTo>
                    <a:pt x="134" y="2882"/>
                    <a:pt x="34" y="3082"/>
                    <a:pt x="1" y="3282"/>
                  </a:cubicBezTo>
                  <a:cubicBezTo>
                    <a:pt x="1" y="3420"/>
                    <a:pt x="64" y="3495"/>
                    <a:pt x="159" y="3495"/>
                  </a:cubicBezTo>
                  <a:cubicBezTo>
                    <a:pt x="201" y="3495"/>
                    <a:pt x="249" y="3480"/>
                    <a:pt x="301" y="3449"/>
                  </a:cubicBezTo>
                  <a:lnTo>
                    <a:pt x="5038" y="713"/>
                  </a:lnTo>
                  <a:cubicBezTo>
                    <a:pt x="5204" y="580"/>
                    <a:pt x="5338" y="413"/>
                    <a:pt x="5338" y="213"/>
                  </a:cubicBezTo>
                  <a:cubicBezTo>
                    <a:pt x="5338" y="75"/>
                    <a:pt x="5274" y="0"/>
                    <a:pt x="5180"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3" name="Google Shape;1173;p1"/>
            <p:cNvSpPr/>
            <p:nvPr/>
          </p:nvSpPr>
          <p:spPr>
            <a:xfrm>
              <a:off x="4213175" y="2891875"/>
              <a:ext cx="133450" cy="86900"/>
            </a:xfrm>
            <a:custGeom>
              <a:rect b="b" l="l" r="r" t="t"/>
              <a:pathLst>
                <a:path extrusionOk="0" h="3476" w="5338">
                  <a:moveTo>
                    <a:pt x="5158" y="0"/>
                  </a:moveTo>
                  <a:cubicBezTo>
                    <a:pt x="5122" y="0"/>
                    <a:pt x="5081" y="9"/>
                    <a:pt x="5038" y="26"/>
                  </a:cubicBezTo>
                  <a:lnTo>
                    <a:pt x="301" y="2795"/>
                  </a:lnTo>
                  <a:cubicBezTo>
                    <a:pt x="134" y="2895"/>
                    <a:pt x="34" y="3095"/>
                    <a:pt x="1" y="3295"/>
                  </a:cubicBezTo>
                  <a:cubicBezTo>
                    <a:pt x="1" y="3408"/>
                    <a:pt x="62" y="3475"/>
                    <a:pt x="154" y="3475"/>
                  </a:cubicBezTo>
                  <a:cubicBezTo>
                    <a:pt x="197" y="3475"/>
                    <a:pt x="247" y="3461"/>
                    <a:pt x="301" y="3428"/>
                  </a:cubicBezTo>
                  <a:lnTo>
                    <a:pt x="5038" y="693"/>
                  </a:lnTo>
                  <a:cubicBezTo>
                    <a:pt x="5204" y="593"/>
                    <a:pt x="5338" y="393"/>
                    <a:pt x="5338" y="193"/>
                  </a:cubicBezTo>
                  <a:cubicBezTo>
                    <a:pt x="5338" y="69"/>
                    <a:pt x="5264" y="0"/>
                    <a:pt x="5158"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4" name="Google Shape;1174;p1"/>
            <p:cNvSpPr/>
            <p:nvPr/>
          </p:nvSpPr>
          <p:spPr>
            <a:xfrm>
              <a:off x="4213175" y="2941375"/>
              <a:ext cx="133450" cy="86900"/>
            </a:xfrm>
            <a:custGeom>
              <a:rect b="b" l="l" r="r" t="t"/>
              <a:pathLst>
                <a:path extrusionOk="0" h="3476" w="5338">
                  <a:moveTo>
                    <a:pt x="5184" y="0"/>
                  </a:moveTo>
                  <a:cubicBezTo>
                    <a:pt x="5141" y="0"/>
                    <a:pt x="5091" y="15"/>
                    <a:pt x="5038" y="47"/>
                  </a:cubicBezTo>
                  <a:lnTo>
                    <a:pt x="301" y="2783"/>
                  </a:lnTo>
                  <a:cubicBezTo>
                    <a:pt x="134" y="2883"/>
                    <a:pt x="34" y="3083"/>
                    <a:pt x="1" y="3283"/>
                  </a:cubicBezTo>
                  <a:cubicBezTo>
                    <a:pt x="1" y="3407"/>
                    <a:pt x="74" y="3475"/>
                    <a:pt x="180" y="3475"/>
                  </a:cubicBezTo>
                  <a:cubicBezTo>
                    <a:pt x="217" y="3475"/>
                    <a:pt x="258" y="3467"/>
                    <a:pt x="301" y="3450"/>
                  </a:cubicBezTo>
                  <a:lnTo>
                    <a:pt x="5038" y="681"/>
                  </a:lnTo>
                  <a:cubicBezTo>
                    <a:pt x="5204" y="581"/>
                    <a:pt x="5338" y="414"/>
                    <a:pt x="5338" y="181"/>
                  </a:cubicBezTo>
                  <a:cubicBezTo>
                    <a:pt x="5338" y="68"/>
                    <a:pt x="5276" y="0"/>
                    <a:pt x="5184"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5" name="Google Shape;1175;p1"/>
            <p:cNvSpPr/>
            <p:nvPr/>
          </p:nvSpPr>
          <p:spPr>
            <a:xfrm>
              <a:off x="4575950" y="2355125"/>
              <a:ext cx="48375" cy="134625"/>
            </a:xfrm>
            <a:custGeom>
              <a:rect b="b" l="l" r="r" t="t"/>
              <a:pathLst>
                <a:path extrusionOk="0" h="5385" w="1935">
                  <a:moveTo>
                    <a:pt x="1103" y="1"/>
                  </a:moveTo>
                  <a:cubicBezTo>
                    <a:pt x="725" y="1"/>
                    <a:pt x="341" y="120"/>
                    <a:pt x="0" y="348"/>
                  </a:cubicBezTo>
                  <a:lnTo>
                    <a:pt x="0" y="5384"/>
                  </a:lnTo>
                  <a:lnTo>
                    <a:pt x="1935" y="214"/>
                  </a:lnTo>
                  <a:cubicBezTo>
                    <a:pt x="1675" y="70"/>
                    <a:pt x="1391" y="1"/>
                    <a:pt x="1103"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6" name="Google Shape;1176;p1"/>
            <p:cNvSpPr/>
            <p:nvPr/>
          </p:nvSpPr>
          <p:spPr>
            <a:xfrm>
              <a:off x="4528400" y="2363800"/>
              <a:ext cx="47575" cy="125950"/>
            </a:xfrm>
            <a:custGeom>
              <a:rect b="b" l="l" r="r" t="t"/>
              <a:pathLst>
                <a:path extrusionOk="0" h="5038" w="1903">
                  <a:moveTo>
                    <a:pt x="1902" y="1"/>
                  </a:moveTo>
                  <a:cubicBezTo>
                    <a:pt x="1101" y="501"/>
                    <a:pt x="434" y="1235"/>
                    <a:pt x="1" y="2069"/>
                  </a:cubicBezTo>
                  <a:lnTo>
                    <a:pt x="1902" y="5037"/>
                  </a:lnTo>
                  <a:lnTo>
                    <a:pt x="1902" y="1"/>
                  </a:ln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7" name="Google Shape;1177;p1"/>
            <p:cNvSpPr/>
            <p:nvPr/>
          </p:nvSpPr>
          <p:spPr>
            <a:xfrm>
              <a:off x="4498375" y="2415500"/>
              <a:ext cx="78425" cy="80925"/>
            </a:xfrm>
            <a:custGeom>
              <a:rect b="b" l="l" r="r" t="t"/>
              <a:pathLst>
                <a:path extrusionOk="0" h="3237" w="3137">
                  <a:moveTo>
                    <a:pt x="1202" y="1"/>
                  </a:moveTo>
                  <a:cubicBezTo>
                    <a:pt x="601" y="1001"/>
                    <a:pt x="201" y="2102"/>
                    <a:pt x="1" y="3236"/>
                  </a:cubicBezTo>
                  <a:lnTo>
                    <a:pt x="3136" y="3003"/>
                  </a:lnTo>
                  <a:lnTo>
                    <a:pt x="1202" y="1"/>
                  </a:ln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8" name="Google Shape;1178;p1"/>
            <p:cNvSpPr/>
            <p:nvPr/>
          </p:nvSpPr>
          <p:spPr>
            <a:xfrm>
              <a:off x="4576775" y="2360475"/>
              <a:ext cx="77575" cy="130100"/>
            </a:xfrm>
            <a:custGeom>
              <a:rect b="b" l="l" r="r" t="t"/>
              <a:pathLst>
                <a:path extrusionOk="0" h="5204" w="3103">
                  <a:moveTo>
                    <a:pt x="1902" y="0"/>
                  </a:moveTo>
                  <a:lnTo>
                    <a:pt x="0" y="5204"/>
                  </a:lnTo>
                  <a:lnTo>
                    <a:pt x="3103" y="1835"/>
                  </a:lnTo>
                  <a:cubicBezTo>
                    <a:pt x="3003" y="1068"/>
                    <a:pt x="2569" y="400"/>
                    <a:pt x="1902"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9" name="Google Shape;1179;p1"/>
            <p:cNvSpPr/>
            <p:nvPr/>
          </p:nvSpPr>
          <p:spPr>
            <a:xfrm>
              <a:off x="4494225" y="2489725"/>
              <a:ext cx="82575" cy="85075"/>
            </a:xfrm>
            <a:custGeom>
              <a:rect b="b" l="l" r="r" t="t"/>
              <a:pathLst>
                <a:path extrusionOk="0" h="3403" w="3303">
                  <a:moveTo>
                    <a:pt x="3302" y="0"/>
                  </a:moveTo>
                  <a:lnTo>
                    <a:pt x="167" y="234"/>
                  </a:lnTo>
                  <a:cubicBezTo>
                    <a:pt x="67" y="801"/>
                    <a:pt x="0" y="1368"/>
                    <a:pt x="0" y="1902"/>
                  </a:cubicBezTo>
                  <a:cubicBezTo>
                    <a:pt x="0" y="2402"/>
                    <a:pt x="67" y="2903"/>
                    <a:pt x="167" y="3403"/>
                  </a:cubicBezTo>
                  <a:lnTo>
                    <a:pt x="3302" y="0"/>
                  </a:ln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80" name="Google Shape;1180;p1"/>
            <p:cNvSpPr/>
            <p:nvPr/>
          </p:nvSpPr>
          <p:spPr>
            <a:xfrm>
              <a:off x="4575950" y="2483875"/>
              <a:ext cx="78400" cy="80925"/>
            </a:xfrm>
            <a:custGeom>
              <a:rect b="b" l="l" r="r" t="t"/>
              <a:pathLst>
                <a:path extrusionOk="0" h="3237" w="3136">
                  <a:moveTo>
                    <a:pt x="3136" y="1"/>
                  </a:moveTo>
                  <a:lnTo>
                    <a:pt x="0" y="234"/>
                  </a:lnTo>
                  <a:lnTo>
                    <a:pt x="1935" y="3237"/>
                  </a:lnTo>
                  <a:cubicBezTo>
                    <a:pt x="2535" y="2236"/>
                    <a:pt x="2935" y="1135"/>
                    <a:pt x="3136"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81" name="Google Shape;1181;p1"/>
            <p:cNvSpPr/>
            <p:nvPr/>
          </p:nvSpPr>
          <p:spPr>
            <a:xfrm>
              <a:off x="4528400" y="2489725"/>
              <a:ext cx="47575" cy="135625"/>
            </a:xfrm>
            <a:custGeom>
              <a:rect b="b" l="l" r="r" t="t"/>
              <a:pathLst>
                <a:path extrusionOk="0" h="5425" w="1903">
                  <a:moveTo>
                    <a:pt x="1902" y="0"/>
                  </a:moveTo>
                  <a:lnTo>
                    <a:pt x="1" y="5238"/>
                  </a:lnTo>
                  <a:cubicBezTo>
                    <a:pt x="251" y="5363"/>
                    <a:pt x="525" y="5424"/>
                    <a:pt x="800" y="5424"/>
                  </a:cubicBezTo>
                  <a:cubicBezTo>
                    <a:pt x="1184" y="5424"/>
                    <a:pt x="1571" y="5304"/>
                    <a:pt x="1902" y="5071"/>
                  </a:cubicBezTo>
                  <a:lnTo>
                    <a:pt x="1902" y="0"/>
                  </a:ln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82" name="Google Shape;1182;p1"/>
            <p:cNvSpPr/>
            <p:nvPr/>
          </p:nvSpPr>
          <p:spPr>
            <a:xfrm>
              <a:off x="4498375" y="2490550"/>
              <a:ext cx="78425" cy="130125"/>
            </a:xfrm>
            <a:custGeom>
              <a:rect b="b" l="l" r="r" t="t"/>
              <a:pathLst>
                <a:path extrusionOk="0" h="5205" w="3137">
                  <a:moveTo>
                    <a:pt x="3136" y="1"/>
                  </a:moveTo>
                  <a:lnTo>
                    <a:pt x="1" y="3370"/>
                  </a:lnTo>
                  <a:cubicBezTo>
                    <a:pt x="134" y="4104"/>
                    <a:pt x="568" y="4771"/>
                    <a:pt x="1202" y="5205"/>
                  </a:cubicBezTo>
                  <a:lnTo>
                    <a:pt x="3136" y="1"/>
                  </a:ln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83" name="Google Shape;1183;p1"/>
            <p:cNvSpPr/>
            <p:nvPr/>
          </p:nvSpPr>
          <p:spPr>
            <a:xfrm>
              <a:off x="4494225" y="2363800"/>
              <a:ext cx="81750" cy="256875"/>
            </a:xfrm>
            <a:custGeom>
              <a:rect b="b" l="l" r="r" t="t"/>
              <a:pathLst>
                <a:path extrusionOk="0" h="10275" w="3270">
                  <a:moveTo>
                    <a:pt x="3269" y="1"/>
                  </a:moveTo>
                  <a:cubicBezTo>
                    <a:pt x="2468" y="501"/>
                    <a:pt x="1801" y="1235"/>
                    <a:pt x="1368" y="2069"/>
                  </a:cubicBezTo>
                  <a:cubicBezTo>
                    <a:pt x="767" y="3069"/>
                    <a:pt x="367" y="4170"/>
                    <a:pt x="167" y="5304"/>
                  </a:cubicBezTo>
                  <a:cubicBezTo>
                    <a:pt x="67" y="5838"/>
                    <a:pt x="0" y="6405"/>
                    <a:pt x="0" y="6972"/>
                  </a:cubicBezTo>
                  <a:cubicBezTo>
                    <a:pt x="0" y="7473"/>
                    <a:pt x="67" y="7940"/>
                    <a:pt x="167" y="8440"/>
                  </a:cubicBezTo>
                  <a:cubicBezTo>
                    <a:pt x="300" y="9174"/>
                    <a:pt x="734" y="9841"/>
                    <a:pt x="1368" y="10275"/>
                  </a:cubicBezTo>
                  <a:lnTo>
                    <a:pt x="3269" y="5037"/>
                  </a:lnTo>
                  <a:lnTo>
                    <a:pt x="3269" y="1"/>
                  </a:ln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84" name="Google Shape;1184;p1"/>
            <p:cNvSpPr/>
            <p:nvPr/>
          </p:nvSpPr>
          <p:spPr>
            <a:xfrm>
              <a:off x="4575950" y="2406325"/>
              <a:ext cx="82575" cy="84250"/>
            </a:xfrm>
            <a:custGeom>
              <a:rect b="b" l="l" r="r" t="t"/>
              <a:pathLst>
                <a:path extrusionOk="0" h="3370" w="3303">
                  <a:moveTo>
                    <a:pt x="3136" y="1"/>
                  </a:moveTo>
                  <a:lnTo>
                    <a:pt x="0" y="3370"/>
                  </a:lnTo>
                  <a:lnTo>
                    <a:pt x="3136" y="3136"/>
                  </a:lnTo>
                  <a:cubicBezTo>
                    <a:pt x="3236" y="2603"/>
                    <a:pt x="3302" y="2036"/>
                    <a:pt x="3302" y="1468"/>
                  </a:cubicBezTo>
                  <a:cubicBezTo>
                    <a:pt x="3302" y="968"/>
                    <a:pt x="3269" y="468"/>
                    <a:pt x="3136"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85" name="Google Shape;1185;p1"/>
            <p:cNvSpPr/>
            <p:nvPr/>
          </p:nvSpPr>
          <p:spPr>
            <a:xfrm>
              <a:off x="4576775" y="2489725"/>
              <a:ext cx="47550" cy="126775"/>
            </a:xfrm>
            <a:custGeom>
              <a:rect b="b" l="l" r="r" t="t"/>
              <a:pathLst>
                <a:path extrusionOk="0" h="5071" w="1902">
                  <a:moveTo>
                    <a:pt x="0" y="0"/>
                  </a:moveTo>
                  <a:lnTo>
                    <a:pt x="0" y="5071"/>
                  </a:lnTo>
                  <a:cubicBezTo>
                    <a:pt x="801" y="4570"/>
                    <a:pt x="1468" y="3837"/>
                    <a:pt x="1902" y="3003"/>
                  </a:cubicBezTo>
                  <a:lnTo>
                    <a:pt x="0" y="0"/>
                  </a:ln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86" name="Google Shape;1186;p1"/>
            <p:cNvSpPr/>
            <p:nvPr/>
          </p:nvSpPr>
          <p:spPr>
            <a:xfrm>
              <a:off x="4527575" y="2633350"/>
              <a:ext cx="97600" cy="66025"/>
            </a:xfrm>
            <a:custGeom>
              <a:rect b="b" l="l" r="r" t="t"/>
              <a:pathLst>
                <a:path extrusionOk="0" h="2641" w="3904">
                  <a:moveTo>
                    <a:pt x="3724" y="1"/>
                  </a:moveTo>
                  <a:cubicBezTo>
                    <a:pt x="3687" y="1"/>
                    <a:pt x="3646" y="9"/>
                    <a:pt x="3603" y="26"/>
                  </a:cubicBezTo>
                  <a:lnTo>
                    <a:pt x="301" y="1928"/>
                  </a:lnTo>
                  <a:cubicBezTo>
                    <a:pt x="134" y="2061"/>
                    <a:pt x="34" y="2228"/>
                    <a:pt x="0" y="2428"/>
                  </a:cubicBezTo>
                  <a:cubicBezTo>
                    <a:pt x="0" y="2566"/>
                    <a:pt x="64" y="2641"/>
                    <a:pt x="158" y="2641"/>
                  </a:cubicBezTo>
                  <a:cubicBezTo>
                    <a:pt x="200" y="2641"/>
                    <a:pt x="249" y="2626"/>
                    <a:pt x="301" y="2595"/>
                  </a:cubicBezTo>
                  <a:lnTo>
                    <a:pt x="3603" y="693"/>
                  </a:lnTo>
                  <a:cubicBezTo>
                    <a:pt x="3770" y="593"/>
                    <a:pt x="3870" y="393"/>
                    <a:pt x="3903" y="193"/>
                  </a:cubicBezTo>
                  <a:cubicBezTo>
                    <a:pt x="3903" y="69"/>
                    <a:pt x="3830" y="1"/>
                    <a:pt x="3724" y="1"/>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87" name="Google Shape;1187;p1"/>
            <p:cNvSpPr/>
            <p:nvPr/>
          </p:nvSpPr>
          <p:spPr>
            <a:xfrm>
              <a:off x="4510050" y="2671725"/>
              <a:ext cx="132625" cy="86900"/>
            </a:xfrm>
            <a:custGeom>
              <a:rect b="b" l="l" r="r" t="t"/>
              <a:pathLst>
                <a:path extrusionOk="0" h="3476" w="5305">
                  <a:moveTo>
                    <a:pt x="5125" y="0"/>
                  </a:moveTo>
                  <a:cubicBezTo>
                    <a:pt x="5088" y="0"/>
                    <a:pt x="5047" y="8"/>
                    <a:pt x="5004" y="26"/>
                  </a:cubicBezTo>
                  <a:lnTo>
                    <a:pt x="301" y="2794"/>
                  </a:lnTo>
                  <a:cubicBezTo>
                    <a:pt x="134" y="2894"/>
                    <a:pt x="1" y="3095"/>
                    <a:pt x="1" y="3295"/>
                  </a:cubicBezTo>
                  <a:cubicBezTo>
                    <a:pt x="1" y="3408"/>
                    <a:pt x="62" y="3475"/>
                    <a:pt x="154" y="3475"/>
                  </a:cubicBezTo>
                  <a:cubicBezTo>
                    <a:pt x="198" y="3475"/>
                    <a:pt x="248" y="3460"/>
                    <a:pt x="301" y="3428"/>
                  </a:cubicBezTo>
                  <a:lnTo>
                    <a:pt x="5004" y="693"/>
                  </a:lnTo>
                  <a:cubicBezTo>
                    <a:pt x="5205" y="593"/>
                    <a:pt x="5305" y="393"/>
                    <a:pt x="5305" y="192"/>
                  </a:cubicBezTo>
                  <a:cubicBezTo>
                    <a:pt x="5305" y="69"/>
                    <a:pt x="5231" y="0"/>
                    <a:pt x="5125"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88" name="Google Shape;1188;p1"/>
            <p:cNvSpPr/>
            <p:nvPr/>
          </p:nvSpPr>
          <p:spPr>
            <a:xfrm>
              <a:off x="4510050" y="2720925"/>
              <a:ext cx="132625" cy="86900"/>
            </a:xfrm>
            <a:custGeom>
              <a:rect b="b" l="l" r="r" t="t"/>
              <a:pathLst>
                <a:path extrusionOk="0" h="3476" w="5305">
                  <a:moveTo>
                    <a:pt x="5125" y="0"/>
                  </a:moveTo>
                  <a:cubicBezTo>
                    <a:pt x="5088" y="0"/>
                    <a:pt x="5047" y="9"/>
                    <a:pt x="5004" y="26"/>
                  </a:cubicBezTo>
                  <a:lnTo>
                    <a:pt x="301" y="2794"/>
                  </a:lnTo>
                  <a:cubicBezTo>
                    <a:pt x="134" y="2894"/>
                    <a:pt x="1" y="3061"/>
                    <a:pt x="1" y="3295"/>
                  </a:cubicBezTo>
                  <a:cubicBezTo>
                    <a:pt x="1" y="3408"/>
                    <a:pt x="62" y="3475"/>
                    <a:pt x="154" y="3475"/>
                  </a:cubicBezTo>
                  <a:cubicBezTo>
                    <a:pt x="198" y="3475"/>
                    <a:pt x="248" y="3460"/>
                    <a:pt x="301" y="3428"/>
                  </a:cubicBezTo>
                  <a:lnTo>
                    <a:pt x="5004" y="693"/>
                  </a:lnTo>
                  <a:cubicBezTo>
                    <a:pt x="5205" y="593"/>
                    <a:pt x="5305" y="393"/>
                    <a:pt x="5305" y="193"/>
                  </a:cubicBezTo>
                  <a:cubicBezTo>
                    <a:pt x="5305" y="69"/>
                    <a:pt x="5231" y="0"/>
                    <a:pt x="5125"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89" name="Google Shape;1189;p1"/>
            <p:cNvSpPr/>
            <p:nvPr/>
          </p:nvSpPr>
          <p:spPr>
            <a:xfrm>
              <a:off x="4510050" y="2770425"/>
              <a:ext cx="132625" cy="86600"/>
            </a:xfrm>
            <a:custGeom>
              <a:rect b="b" l="l" r="r" t="t"/>
              <a:pathLst>
                <a:path extrusionOk="0" h="3464" w="5305">
                  <a:moveTo>
                    <a:pt x="5151" y="0"/>
                  </a:moveTo>
                  <a:cubicBezTo>
                    <a:pt x="5108" y="0"/>
                    <a:pt x="5058" y="15"/>
                    <a:pt x="5004" y="47"/>
                  </a:cubicBezTo>
                  <a:lnTo>
                    <a:pt x="301" y="2749"/>
                  </a:lnTo>
                  <a:cubicBezTo>
                    <a:pt x="101" y="2883"/>
                    <a:pt x="1" y="3049"/>
                    <a:pt x="1" y="3283"/>
                  </a:cubicBezTo>
                  <a:cubicBezTo>
                    <a:pt x="1" y="3396"/>
                    <a:pt x="62" y="3463"/>
                    <a:pt x="154" y="3463"/>
                  </a:cubicBezTo>
                  <a:cubicBezTo>
                    <a:pt x="198" y="3463"/>
                    <a:pt x="248" y="3448"/>
                    <a:pt x="301" y="3416"/>
                  </a:cubicBezTo>
                  <a:lnTo>
                    <a:pt x="5004" y="681"/>
                  </a:lnTo>
                  <a:cubicBezTo>
                    <a:pt x="5205" y="581"/>
                    <a:pt x="5305" y="381"/>
                    <a:pt x="5305" y="181"/>
                  </a:cubicBezTo>
                  <a:cubicBezTo>
                    <a:pt x="5305" y="67"/>
                    <a:pt x="5243" y="0"/>
                    <a:pt x="5151" y="0"/>
                  </a:cubicBezTo>
                  <a:close/>
                </a:path>
              </a:pathLst>
            </a:custGeom>
            <a:solidFill>
              <a:srgbClr val="E0E0E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90" name="Google Shape;1190;p1"/>
            <p:cNvSpPr/>
            <p:nvPr/>
          </p:nvSpPr>
          <p:spPr>
            <a:xfrm>
              <a:off x="3869600" y="3939900"/>
              <a:ext cx="705525" cy="449050"/>
            </a:xfrm>
            <a:custGeom>
              <a:rect b="b" l="l" r="r" t="t"/>
              <a:pathLst>
                <a:path extrusionOk="0" h="17962" w="28221">
                  <a:moveTo>
                    <a:pt x="24674" y="1"/>
                  </a:moveTo>
                  <a:cubicBezTo>
                    <a:pt x="24459" y="1"/>
                    <a:pt x="24262" y="46"/>
                    <a:pt x="24084" y="135"/>
                  </a:cubicBezTo>
                  <a:cubicBezTo>
                    <a:pt x="21282" y="1536"/>
                    <a:pt x="1702" y="14112"/>
                    <a:pt x="434" y="14712"/>
                  </a:cubicBezTo>
                  <a:cubicBezTo>
                    <a:pt x="167" y="14879"/>
                    <a:pt x="1" y="15213"/>
                    <a:pt x="1" y="15546"/>
                  </a:cubicBezTo>
                  <a:cubicBezTo>
                    <a:pt x="34" y="16413"/>
                    <a:pt x="468" y="17247"/>
                    <a:pt x="1201" y="17781"/>
                  </a:cubicBezTo>
                  <a:cubicBezTo>
                    <a:pt x="1362" y="17901"/>
                    <a:pt x="1546" y="17961"/>
                    <a:pt x="1732" y="17961"/>
                  </a:cubicBezTo>
                  <a:cubicBezTo>
                    <a:pt x="1857" y="17961"/>
                    <a:pt x="1982" y="17935"/>
                    <a:pt x="2102" y="17881"/>
                  </a:cubicBezTo>
                  <a:cubicBezTo>
                    <a:pt x="4070" y="16780"/>
                    <a:pt x="23451" y="8541"/>
                    <a:pt x="27387" y="6440"/>
                  </a:cubicBezTo>
                  <a:cubicBezTo>
                    <a:pt x="27887" y="6173"/>
                    <a:pt x="28187" y="5639"/>
                    <a:pt x="28221" y="4838"/>
                  </a:cubicBezTo>
                  <a:cubicBezTo>
                    <a:pt x="28187" y="3037"/>
                    <a:pt x="27287" y="1403"/>
                    <a:pt x="25852" y="369"/>
                  </a:cubicBezTo>
                  <a:cubicBezTo>
                    <a:pt x="25419" y="121"/>
                    <a:pt x="25023" y="1"/>
                    <a:pt x="24674"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91" name="Google Shape;1191;p1"/>
            <p:cNvSpPr/>
            <p:nvPr/>
          </p:nvSpPr>
          <p:spPr>
            <a:xfrm>
              <a:off x="3870425" y="3939900"/>
              <a:ext cx="684700" cy="412025"/>
            </a:xfrm>
            <a:custGeom>
              <a:rect b="b" l="l" r="r" t="t"/>
              <a:pathLst>
                <a:path extrusionOk="0" h="16481" w="27388">
                  <a:moveTo>
                    <a:pt x="24641" y="1"/>
                  </a:moveTo>
                  <a:cubicBezTo>
                    <a:pt x="24426" y="1"/>
                    <a:pt x="24229" y="46"/>
                    <a:pt x="24051" y="135"/>
                  </a:cubicBezTo>
                  <a:lnTo>
                    <a:pt x="23985" y="168"/>
                  </a:lnTo>
                  <a:cubicBezTo>
                    <a:pt x="21450" y="1469"/>
                    <a:pt x="6872" y="10776"/>
                    <a:pt x="1936" y="13778"/>
                  </a:cubicBezTo>
                  <a:lnTo>
                    <a:pt x="1902" y="13778"/>
                  </a:lnTo>
                  <a:lnTo>
                    <a:pt x="1702" y="13912"/>
                  </a:lnTo>
                  <a:lnTo>
                    <a:pt x="1669" y="13945"/>
                  </a:lnTo>
                  <a:lnTo>
                    <a:pt x="1535" y="14012"/>
                  </a:lnTo>
                  <a:lnTo>
                    <a:pt x="1402" y="14112"/>
                  </a:lnTo>
                  <a:cubicBezTo>
                    <a:pt x="902" y="14412"/>
                    <a:pt x="535" y="14612"/>
                    <a:pt x="401" y="14679"/>
                  </a:cubicBezTo>
                  <a:cubicBezTo>
                    <a:pt x="368" y="14712"/>
                    <a:pt x="334" y="14746"/>
                    <a:pt x="301" y="14779"/>
                  </a:cubicBezTo>
                  <a:cubicBezTo>
                    <a:pt x="101" y="14979"/>
                    <a:pt x="1" y="15213"/>
                    <a:pt x="1" y="15513"/>
                  </a:cubicBezTo>
                  <a:cubicBezTo>
                    <a:pt x="1" y="15579"/>
                    <a:pt x="1" y="15680"/>
                    <a:pt x="1" y="15780"/>
                  </a:cubicBezTo>
                  <a:lnTo>
                    <a:pt x="1" y="15880"/>
                  </a:lnTo>
                  <a:cubicBezTo>
                    <a:pt x="1" y="15913"/>
                    <a:pt x="1" y="16013"/>
                    <a:pt x="34" y="16046"/>
                  </a:cubicBezTo>
                  <a:lnTo>
                    <a:pt x="68" y="16213"/>
                  </a:lnTo>
                  <a:cubicBezTo>
                    <a:pt x="68" y="16247"/>
                    <a:pt x="101" y="16313"/>
                    <a:pt x="134" y="16347"/>
                  </a:cubicBezTo>
                  <a:cubicBezTo>
                    <a:pt x="134" y="16380"/>
                    <a:pt x="168" y="16447"/>
                    <a:pt x="168" y="16480"/>
                  </a:cubicBezTo>
                  <a:lnTo>
                    <a:pt x="27387" y="2103"/>
                  </a:lnTo>
                  <a:cubicBezTo>
                    <a:pt x="27020" y="1403"/>
                    <a:pt x="26453" y="802"/>
                    <a:pt x="25819" y="369"/>
                  </a:cubicBezTo>
                  <a:cubicBezTo>
                    <a:pt x="25386" y="121"/>
                    <a:pt x="24990" y="1"/>
                    <a:pt x="24641" y="1"/>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92" name="Google Shape;1192;p1"/>
            <p:cNvSpPr/>
            <p:nvPr/>
          </p:nvSpPr>
          <p:spPr>
            <a:xfrm>
              <a:off x="3870425" y="4306625"/>
              <a:ext cx="61750" cy="82600"/>
            </a:xfrm>
            <a:custGeom>
              <a:rect b="b" l="l" r="r" t="t"/>
              <a:pathLst>
                <a:path extrusionOk="0" h="3304" w="2470">
                  <a:moveTo>
                    <a:pt x="703" y="0"/>
                  </a:moveTo>
                  <a:cubicBezTo>
                    <a:pt x="296" y="0"/>
                    <a:pt x="1" y="315"/>
                    <a:pt x="1" y="877"/>
                  </a:cubicBezTo>
                  <a:cubicBezTo>
                    <a:pt x="1" y="1778"/>
                    <a:pt x="435" y="2612"/>
                    <a:pt x="1168" y="3112"/>
                  </a:cubicBezTo>
                  <a:cubicBezTo>
                    <a:pt x="1379" y="3242"/>
                    <a:pt x="1580" y="3303"/>
                    <a:pt x="1759" y="3303"/>
                  </a:cubicBezTo>
                  <a:cubicBezTo>
                    <a:pt x="2175" y="3303"/>
                    <a:pt x="2469" y="2972"/>
                    <a:pt x="2469" y="2412"/>
                  </a:cubicBezTo>
                  <a:cubicBezTo>
                    <a:pt x="2436" y="1544"/>
                    <a:pt x="2002" y="710"/>
                    <a:pt x="1268" y="177"/>
                  </a:cubicBezTo>
                  <a:cubicBezTo>
                    <a:pt x="1069" y="57"/>
                    <a:pt x="876" y="0"/>
                    <a:pt x="703"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93" name="Google Shape;1193;p1"/>
            <p:cNvSpPr/>
            <p:nvPr/>
          </p:nvSpPr>
          <p:spPr>
            <a:xfrm>
              <a:off x="3752850" y="4317950"/>
              <a:ext cx="166800" cy="126325"/>
            </a:xfrm>
            <a:custGeom>
              <a:rect b="b" l="l" r="r" t="t"/>
              <a:pathLst>
                <a:path extrusionOk="0" h="5053" w="6672">
                  <a:moveTo>
                    <a:pt x="5341" y="1"/>
                  </a:moveTo>
                  <a:cubicBezTo>
                    <a:pt x="5251" y="1"/>
                    <a:pt x="5158" y="20"/>
                    <a:pt x="5071" y="57"/>
                  </a:cubicBezTo>
                  <a:lnTo>
                    <a:pt x="334" y="2592"/>
                  </a:lnTo>
                  <a:cubicBezTo>
                    <a:pt x="134" y="2726"/>
                    <a:pt x="1" y="2959"/>
                    <a:pt x="34" y="3193"/>
                  </a:cubicBezTo>
                  <a:cubicBezTo>
                    <a:pt x="34" y="3893"/>
                    <a:pt x="367" y="4527"/>
                    <a:pt x="935" y="4927"/>
                  </a:cubicBezTo>
                  <a:cubicBezTo>
                    <a:pt x="1056" y="5008"/>
                    <a:pt x="1201" y="5052"/>
                    <a:pt x="1342" y="5052"/>
                  </a:cubicBezTo>
                  <a:cubicBezTo>
                    <a:pt x="1433" y="5052"/>
                    <a:pt x="1523" y="5034"/>
                    <a:pt x="1602" y="4994"/>
                  </a:cubicBezTo>
                  <a:lnTo>
                    <a:pt x="6372" y="2492"/>
                  </a:lnTo>
                  <a:cubicBezTo>
                    <a:pt x="6572" y="2359"/>
                    <a:pt x="6672" y="2092"/>
                    <a:pt x="6672" y="1858"/>
                  </a:cubicBezTo>
                  <a:cubicBezTo>
                    <a:pt x="6639" y="1191"/>
                    <a:pt x="6305" y="558"/>
                    <a:pt x="5738" y="157"/>
                  </a:cubicBezTo>
                  <a:cubicBezTo>
                    <a:pt x="5634" y="53"/>
                    <a:pt x="5490" y="1"/>
                    <a:pt x="5341" y="1"/>
                  </a:cubicBezTo>
                  <a:close/>
                </a:path>
              </a:pathLst>
            </a:custGeom>
            <a:solidFill>
              <a:srgbClr val="3747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94" name="Google Shape;1194;p1"/>
            <p:cNvSpPr/>
            <p:nvPr/>
          </p:nvSpPr>
          <p:spPr>
            <a:xfrm>
              <a:off x="3752850" y="4317950"/>
              <a:ext cx="156800" cy="98175"/>
            </a:xfrm>
            <a:custGeom>
              <a:rect b="b" l="l" r="r" t="t"/>
              <a:pathLst>
                <a:path extrusionOk="0" h="3927" w="6272">
                  <a:moveTo>
                    <a:pt x="5342" y="1"/>
                  </a:moveTo>
                  <a:cubicBezTo>
                    <a:pt x="5251" y="1"/>
                    <a:pt x="5158" y="20"/>
                    <a:pt x="5071" y="57"/>
                  </a:cubicBezTo>
                  <a:lnTo>
                    <a:pt x="334" y="2592"/>
                  </a:lnTo>
                  <a:cubicBezTo>
                    <a:pt x="134" y="2726"/>
                    <a:pt x="1" y="2959"/>
                    <a:pt x="34" y="3193"/>
                  </a:cubicBezTo>
                  <a:cubicBezTo>
                    <a:pt x="34" y="3460"/>
                    <a:pt x="67" y="3693"/>
                    <a:pt x="167" y="3927"/>
                  </a:cubicBezTo>
                  <a:lnTo>
                    <a:pt x="6272" y="691"/>
                  </a:lnTo>
                  <a:cubicBezTo>
                    <a:pt x="6138" y="457"/>
                    <a:pt x="5971" y="291"/>
                    <a:pt x="5771" y="157"/>
                  </a:cubicBezTo>
                  <a:cubicBezTo>
                    <a:pt x="5646" y="53"/>
                    <a:pt x="5495" y="1"/>
                    <a:pt x="5342" y="1"/>
                  </a:cubicBezTo>
                  <a:close/>
                </a:path>
              </a:pathLst>
            </a:custGeom>
            <a:solidFill>
              <a:srgbClr val="26323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95" name="Google Shape;1195;p1"/>
            <p:cNvSpPr/>
            <p:nvPr/>
          </p:nvSpPr>
          <p:spPr>
            <a:xfrm>
              <a:off x="2877225" y="4206575"/>
              <a:ext cx="1028250" cy="733475"/>
            </a:xfrm>
            <a:custGeom>
              <a:rect b="b" l="l" r="r" t="t"/>
              <a:pathLst>
                <a:path extrusionOk="0" h="29339" w="41130">
                  <a:moveTo>
                    <a:pt x="20582" y="1977"/>
                  </a:moveTo>
                  <a:cubicBezTo>
                    <a:pt x="25719" y="1977"/>
                    <a:pt x="30522" y="3111"/>
                    <a:pt x="34125" y="5179"/>
                  </a:cubicBezTo>
                  <a:cubicBezTo>
                    <a:pt x="37361" y="7047"/>
                    <a:pt x="39128" y="9416"/>
                    <a:pt x="39128" y="11851"/>
                  </a:cubicBezTo>
                  <a:cubicBezTo>
                    <a:pt x="39128" y="14286"/>
                    <a:pt x="37361" y="16654"/>
                    <a:pt x="34125" y="18522"/>
                  </a:cubicBezTo>
                  <a:cubicBezTo>
                    <a:pt x="30522" y="20624"/>
                    <a:pt x="25719" y="21758"/>
                    <a:pt x="20582" y="21758"/>
                  </a:cubicBezTo>
                  <a:cubicBezTo>
                    <a:pt x="15412" y="21758"/>
                    <a:pt x="10608" y="20590"/>
                    <a:pt x="7006" y="18522"/>
                  </a:cubicBezTo>
                  <a:cubicBezTo>
                    <a:pt x="3770" y="16654"/>
                    <a:pt x="2002" y="14286"/>
                    <a:pt x="2002" y="11851"/>
                  </a:cubicBezTo>
                  <a:cubicBezTo>
                    <a:pt x="2002" y="9449"/>
                    <a:pt x="3770" y="7047"/>
                    <a:pt x="7006" y="5179"/>
                  </a:cubicBezTo>
                  <a:cubicBezTo>
                    <a:pt x="10608" y="3111"/>
                    <a:pt x="15412" y="1977"/>
                    <a:pt x="20582" y="1977"/>
                  </a:cubicBezTo>
                  <a:close/>
                  <a:moveTo>
                    <a:pt x="20565" y="1"/>
                  </a:moveTo>
                  <a:cubicBezTo>
                    <a:pt x="15303" y="1"/>
                    <a:pt x="10041" y="1160"/>
                    <a:pt x="6038" y="3478"/>
                  </a:cubicBezTo>
                  <a:cubicBezTo>
                    <a:pt x="2002" y="5780"/>
                    <a:pt x="1" y="8815"/>
                    <a:pt x="1" y="11851"/>
                  </a:cubicBezTo>
                  <a:lnTo>
                    <a:pt x="1" y="17455"/>
                  </a:lnTo>
                  <a:cubicBezTo>
                    <a:pt x="1" y="20490"/>
                    <a:pt x="2002" y="23526"/>
                    <a:pt x="6038" y="25861"/>
                  </a:cubicBezTo>
                  <a:cubicBezTo>
                    <a:pt x="10041" y="28179"/>
                    <a:pt x="15303" y="29338"/>
                    <a:pt x="20565" y="29338"/>
                  </a:cubicBezTo>
                  <a:cubicBezTo>
                    <a:pt x="25827" y="29338"/>
                    <a:pt x="31089" y="28179"/>
                    <a:pt x="35092" y="25861"/>
                  </a:cubicBezTo>
                  <a:cubicBezTo>
                    <a:pt x="39128" y="23526"/>
                    <a:pt x="41130" y="20490"/>
                    <a:pt x="41130" y="17455"/>
                  </a:cubicBezTo>
                  <a:lnTo>
                    <a:pt x="41130" y="11851"/>
                  </a:lnTo>
                  <a:cubicBezTo>
                    <a:pt x="41130" y="8815"/>
                    <a:pt x="39128" y="5780"/>
                    <a:pt x="35092" y="3478"/>
                  </a:cubicBezTo>
                  <a:cubicBezTo>
                    <a:pt x="31089" y="1160"/>
                    <a:pt x="25827" y="1"/>
                    <a:pt x="20565" y="1"/>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96" name="Google Shape;1196;p1"/>
            <p:cNvSpPr/>
            <p:nvPr/>
          </p:nvSpPr>
          <p:spPr>
            <a:xfrm>
              <a:off x="2827200" y="4206575"/>
              <a:ext cx="1128325" cy="593375"/>
            </a:xfrm>
            <a:custGeom>
              <a:rect b="b" l="l" r="r" t="t"/>
              <a:pathLst>
                <a:path extrusionOk="0" h="23735" w="45133">
                  <a:moveTo>
                    <a:pt x="22550" y="1977"/>
                  </a:moveTo>
                  <a:cubicBezTo>
                    <a:pt x="27720" y="1977"/>
                    <a:pt x="32523" y="3111"/>
                    <a:pt x="36126" y="5179"/>
                  </a:cubicBezTo>
                  <a:cubicBezTo>
                    <a:pt x="39362" y="7047"/>
                    <a:pt x="41129" y="9416"/>
                    <a:pt x="41129" y="11851"/>
                  </a:cubicBezTo>
                  <a:cubicBezTo>
                    <a:pt x="41129" y="14286"/>
                    <a:pt x="39362" y="16654"/>
                    <a:pt x="36126" y="18522"/>
                  </a:cubicBezTo>
                  <a:cubicBezTo>
                    <a:pt x="32523" y="20624"/>
                    <a:pt x="27720" y="21758"/>
                    <a:pt x="22550" y="21758"/>
                  </a:cubicBezTo>
                  <a:cubicBezTo>
                    <a:pt x="17413" y="21758"/>
                    <a:pt x="12609" y="20590"/>
                    <a:pt x="9007" y="18522"/>
                  </a:cubicBezTo>
                  <a:cubicBezTo>
                    <a:pt x="5771" y="16654"/>
                    <a:pt x="4003" y="14319"/>
                    <a:pt x="4003" y="11851"/>
                  </a:cubicBezTo>
                  <a:cubicBezTo>
                    <a:pt x="4003" y="9416"/>
                    <a:pt x="5771" y="7047"/>
                    <a:pt x="9007" y="5179"/>
                  </a:cubicBezTo>
                  <a:cubicBezTo>
                    <a:pt x="12609" y="3111"/>
                    <a:pt x="17413" y="1977"/>
                    <a:pt x="22550" y="1977"/>
                  </a:cubicBezTo>
                  <a:close/>
                  <a:moveTo>
                    <a:pt x="22566" y="1"/>
                  </a:moveTo>
                  <a:cubicBezTo>
                    <a:pt x="17304" y="1"/>
                    <a:pt x="12042" y="1160"/>
                    <a:pt x="8039" y="3478"/>
                  </a:cubicBezTo>
                  <a:cubicBezTo>
                    <a:pt x="0" y="8115"/>
                    <a:pt x="0" y="15620"/>
                    <a:pt x="8039" y="20257"/>
                  </a:cubicBezTo>
                  <a:cubicBezTo>
                    <a:pt x="12042" y="22575"/>
                    <a:pt x="17304" y="23734"/>
                    <a:pt x="22566" y="23734"/>
                  </a:cubicBezTo>
                  <a:cubicBezTo>
                    <a:pt x="27828" y="23734"/>
                    <a:pt x="33090" y="22575"/>
                    <a:pt x="37093" y="20257"/>
                  </a:cubicBezTo>
                  <a:cubicBezTo>
                    <a:pt x="45132" y="15620"/>
                    <a:pt x="45132" y="8115"/>
                    <a:pt x="37093" y="3478"/>
                  </a:cubicBezTo>
                  <a:cubicBezTo>
                    <a:pt x="33090" y="1160"/>
                    <a:pt x="27828" y="1"/>
                    <a:pt x="22566" y="1"/>
                  </a:cubicBezTo>
                  <a:close/>
                </a:path>
              </a:pathLst>
            </a:custGeom>
            <a:solidFill>
              <a:srgbClr val="FFFF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97" name="Google Shape;1197;p1"/>
            <p:cNvSpPr/>
            <p:nvPr/>
          </p:nvSpPr>
          <p:spPr>
            <a:xfrm>
              <a:off x="2927250" y="4256000"/>
              <a:ext cx="928200" cy="316900"/>
            </a:xfrm>
            <a:custGeom>
              <a:rect b="b" l="l" r="r" t="t"/>
              <a:pathLst>
                <a:path extrusionOk="0" h="12676" w="37128">
                  <a:moveTo>
                    <a:pt x="18581" y="0"/>
                  </a:moveTo>
                  <a:cubicBezTo>
                    <a:pt x="13411" y="0"/>
                    <a:pt x="8607" y="1134"/>
                    <a:pt x="5005" y="3202"/>
                  </a:cubicBezTo>
                  <a:cubicBezTo>
                    <a:pt x="1769" y="5070"/>
                    <a:pt x="1" y="7439"/>
                    <a:pt x="1" y="9874"/>
                  </a:cubicBezTo>
                  <a:cubicBezTo>
                    <a:pt x="1" y="10875"/>
                    <a:pt x="268" y="11842"/>
                    <a:pt x="802" y="12676"/>
                  </a:cubicBezTo>
                  <a:cubicBezTo>
                    <a:pt x="1635" y="11275"/>
                    <a:pt x="3036" y="9940"/>
                    <a:pt x="5005" y="8806"/>
                  </a:cubicBezTo>
                  <a:cubicBezTo>
                    <a:pt x="8607" y="6738"/>
                    <a:pt x="13411" y="5604"/>
                    <a:pt x="18581" y="5604"/>
                  </a:cubicBezTo>
                  <a:cubicBezTo>
                    <a:pt x="23718" y="5604"/>
                    <a:pt x="28521" y="6738"/>
                    <a:pt x="32124" y="8806"/>
                  </a:cubicBezTo>
                  <a:cubicBezTo>
                    <a:pt x="34092" y="9940"/>
                    <a:pt x="35526" y="11275"/>
                    <a:pt x="36327" y="12676"/>
                  </a:cubicBezTo>
                  <a:cubicBezTo>
                    <a:pt x="36861" y="11842"/>
                    <a:pt x="37127" y="10875"/>
                    <a:pt x="37127" y="9874"/>
                  </a:cubicBezTo>
                  <a:cubicBezTo>
                    <a:pt x="37127" y="7439"/>
                    <a:pt x="35360" y="5070"/>
                    <a:pt x="32124" y="3202"/>
                  </a:cubicBezTo>
                  <a:cubicBezTo>
                    <a:pt x="28521" y="1134"/>
                    <a:pt x="23718" y="0"/>
                    <a:pt x="18581"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98" name="Google Shape;1198;p1"/>
            <p:cNvSpPr/>
            <p:nvPr/>
          </p:nvSpPr>
          <p:spPr>
            <a:xfrm>
              <a:off x="2927250" y="4256000"/>
              <a:ext cx="928200" cy="316900"/>
            </a:xfrm>
            <a:custGeom>
              <a:rect b="b" l="l" r="r" t="t"/>
              <a:pathLst>
                <a:path extrusionOk="0" h="12676" w="37128">
                  <a:moveTo>
                    <a:pt x="18581" y="0"/>
                  </a:moveTo>
                  <a:cubicBezTo>
                    <a:pt x="13411" y="0"/>
                    <a:pt x="8607" y="1134"/>
                    <a:pt x="5005" y="3202"/>
                  </a:cubicBezTo>
                  <a:cubicBezTo>
                    <a:pt x="1769" y="5070"/>
                    <a:pt x="1" y="7439"/>
                    <a:pt x="1" y="9874"/>
                  </a:cubicBezTo>
                  <a:cubicBezTo>
                    <a:pt x="1" y="10875"/>
                    <a:pt x="268" y="11842"/>
                    <a:pt x="802" y="12676"/>
                  </a:cubicBezTo>
                  <a:cubicBezTo>
                    <a:pt x="1635" y="11275"/>
                    <a:pt x="3036" y="9940"/>
                    <a:pt x="5005" y="8806"/>
                  </a:cubicBezTo>
                  <a:cubicBezTo>
                    <a:pt x="8607" y="6738"/>
                    <a:pt x="13411" y="5604"/>
                    <a:pt x="18581" y="5604"/>
                  </a:cubicBezTo>
                  <a:cubicBezTo>
                    <a:pt x="23718" y="5604"/>
                    <a:pt x="28521" y="6738"/>
                    <a:pt x="32124" y="8806"/>
                  </a:cubicBezTo>
                  <a:cubicBezTo>
                    <a:pt x="34092" y="9940"/>
                    <a:pt x="35526" y="11275"/>
                    <a:pt x="36327" y="12676"/>
                  </a:cubicBezTo>
                  <a:cubicBezTo>
                    <a:pt x="36861" y="11842"/>
                    <a:pt x="37127" y="10875"/>
                    <a:pt x="37127" y="9874"/>
                  </a:cubicBezTo>
                  <a:cubicBezTo>
                    <a:pt x="37127" y="7439"/>
                    <a:pt x="35360" y="5070"/>
                    <a:pt x="32124" y="3202"/>
                  </a:cubicBezTo>
                  <a:cubicBezTo>
                    <a:pt x="28521" y="1134"/>
                    <a:pt x="23718" y="0"/>
                    <a:pt x="18581"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99" name="Google Shape;1199;p1"/>
            <p:cNvSpPr/>
            <p:nvPr/>
          </p:nvSpPr>
          <p:spPr>
            <a:xfrm>
              <a:off x="2931425" y="4319375"/>
              <a:ext cx="919850" cy="431150"/>
            </a:xfrm>
            <a:custGeom>
              <a:rect b="b" l="l" r="r" t="t"/>
              <a:pathLst>
                <a:path extrusionOk="0" h="17246" w="36794">
                  <a:moveTo>
                    <a:pt x="18381" y="0"/>
                  </a:moveTo>
                  <a:cubicBezTo>
                    <a:pt x="13244" y="0"/>
                    <a:pt x="8440" y="1134"/>
                    <a:pt x="4838" y="3202"/>
                  </a:cubicBezTo>
                  <a:cubicBezTo>
                    <a:pt x="2169" y="4770"/>
                    <a:pt x="501" y="6638"/>
                    <a:pt x="1" y="8640"/>
                  </a:cubicBezTo>
                  <a:cubicBezTo>
                    <a:pt x="501" y="10608"/>
                    <a:pt x="2169" y="12509"/>
                    <a:pt x="4838" y="14044"/>
                  </a:cubicBezTo>
                  <a:cubicBezTo>
                    <a:pt x="8440" y="16112"/>
                    <a:pt x="13244" y="17246"/>
                    <a:pt x="18381" y="17246"/>
                  </a:cubicBezTo>
                  <a:cubicBezTo>
                    <a:pt x="23551" y="17246"/>
                    <a:pt x="28354" y="16145"/>
                    <a:pt x="31957" y="14044"/>
                  </a:cubicBezTo>
                  <a:cubicBezTo>
                    <a:pt x="34625" y="12476"/>
                    <a:pt x="36293" y="10608"/>
                    <a:pt x="36794" y="8640"/>
                  </a:cubicBezTo>
                  <a:cubicBezTo>
                    <a:pt x="36293" y="6638"/>
                    <a:pt x="34625" y="4737"/>
                    <a:pt x="31957" y="3202"/>
                  </a:cubicBezTo>
                  <a:cubicBezTo>
                    <a:pt x="28354" y="1134"/>
                    <a:pt x="23551" y="0"/>
                    <a:pt x="18381" y="0"/>
                  </a:cubicBezTo>
                  <a:close/>
                </a:path>
              </a:pathLst>
            </a:custGeom>
            <a:solidFill>
              <a:srgbClr val="FFFFF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00" name="Google Shape;1200;p1"/>
            <p:cNvSpPr/>
            <p:nvPr/>
          </p:nvSpPr>
          <p:spPr>
            <a:xfrm>
              <a:off x="2876575" y="4456975"/>
              <a:ext cx="393450" cy="474525"/>
            </a:xfrm>
            <a:custGeom>
              <a:rect b="b" l="l" r="r" t="t"/>
              <a:pathLst>
                <a:path extrusionOk="0" h="18981" w="15738">
                  <a:moveTo>
                    <a:pt x="260" y="0"/>
                  </a:moveTo>
                  <a:lnTo>
                    <a:pt x="260" y="0"/>
                  </a:lnTo>
                  <a:cubicBezTo>
                    <a:pt x="204" y="200"/>
                    <a:pt x="160" y="404"/>
                    <a:pt x="125" y="609"/>
                  </a:cubicBezTo>
                  <a:lnTo>
                    <a:pt x="125" y="609"/>
                  </a:lnTo>
                  <a:cubicBezTo>
                    <a:pt x="161" y="405"/>
                    <a:pt x="206" y="203"/>
                    <a:pt x="260" y="0"/>
                  </a:cubicBezTo>
                  <a:close/>
                  <a:moveTo>
                    <a:pt x="125" y="609"/>
                  </a:moveTo>
                  <a:cubicBezTo>
                    <a:pt x="34" y="1129"/>
                    <a:pt x="1" y="1651"/>
                    <a:pt x="27" y="2171"/>
                  </a:cubicBezTo>
                  <a:lnTo>
                    <a:pt x="27" y="2171"/>
                  </a:lnTo>
                  <a:lnTo>
                    <a:pt x="27" y="1835"/>
                  </a:lnTo>
                  <a:cubicBezTo>
                    <a:pt x="27" y="1434"/>
                    <a:pt x="56" y="1019"/>
                    <a:pt x="125" y="609"/>
                  </a:cubicBezTo>
                  <a:close/>
                  <a:moveTo>
                    <a:pt x="27" y="2171"/>
                  </a:moveTo>
                  <a:lnTo>
                    <a:pt x="27" y="7439"/>
                  </a:lnTo>
                  <a:cubicBezTo>
                    <a:pt x="27" y="10474"/>
                    <a:pt x="2028" y="13510"/>
                    <a:pt x="6064" y="15845"/>
                  </a:cubicBezTo>
                  <a:cubicBezTo>
                    <a:pt x="9033" y="17479"/>
                    <a:pt x="12335" y="18547"/>
                    <a:pt x="15738" y="18980"/>
                  </a:cubicBezTo>
                  <a:lnTo>
                    <a:pt x="15738" y="13376"/>
                  </a:lnTo>
                  <a:cubicBezTo>
                    <a:pt x="12335" y="12976"/>
                    <a:pt x="9033" y="11909"/>
                    <a:pt x="6031" y="10241"/>
                  </a:cubicBezTo>
                  <a:cubicBezTo>
                    <a:pt x="2179" y="7994"/>
                    <a:pt x="172" y="5103"/>
                    <a:pt x="27" y="2171"/>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01" name="Google Shape;1201;p1"/>
            <p:cNvSpPr/>
            <p:nvPr/>
          </p:nvSpPr>
          <p:spPr>
            <a:xfrm>
              <a:off x="5541625" y="3824800"/>
              <a:ext cx="190175" cy="206525"/>
            </a:xfrm>
            <a:custGeom>
              <a:rect b="b" l="l" r="r" t="t"/>
              <a:pathLst>
                <a:path extrusionOk="0" h="8261" w="7607">
                  <a:moveTo>
                    <a:pt x="1435" y="0"/>
                  </a:moveTo>
                  <a:cubicBezTo>
                    <a:pt x="1296" y="0"/>
                    <a:pt x="1161" y="22"/>
                    <a:pt x="1035" y="69"/>
                  </a:cubicBezTo>
                  <a:cubicBezTo>
                    <a:pt x="267" y="403"/>
                    <a:pt x="1" y="870"/>
                    <a:pt x="267" y="1970"/>
                  </a:cubicBezTo>
                  <a:cubicBezTo>
                    <a:pt x="568" y="3205"/>
                    <a:pt x="1435" y="4039"/>
                    <a:pt x="2236" y="4939"/>
                  </a:cubicBezTo>
                  <a:cubicBezTo>
                    <a:pt x="3170" y="5973"/>
                    <a:pt x="3603" y="6741"/>
                    <a:pt x="4237" y="7574"/>
                  </a:cubicBezTo>
                  <a:cubicBezTo>
                    <a:pt x="4599" y="8057"/>
                    <a:pt x="5344" y="8260"/>
                    <a:pt x="6032" y="8260"/>
                  </a:cubicBezTo>
                  <a:cubicBezTo>
                    <a:pt x="6295" y="8260"/>
                    <a:pt x="6550" y="8230"/>
                    <a:pt x="6772" y="8175"/>
                  </a:cubicBezTo>
                  <a:cubicBezTo>
                    <a:pt x="7606" y="7941"/>
                    <a:pt x="7473" y="6707"/>
                    <a:pt x="7473" y="6007"/>
                  </a:cubicBezTo>
                  <a:cubicBezTo>
                    <a:pt x="7473" y="5073"/>
                    <a:pt x="7406" y="4606"/>
                    <a:pt x="7172" y="4506"/>
                  </a:cubicBezTo>
                  <a:cubicBezTo>
                    <a:pt x="6906" y="4406"/>
                    <a:pt x="5204" y="1604"/>
                    <a:pt x="4504" y="1403"/>
                  </a:cubicBezTo>
                  <a:cubicBezTo>
                    <a:pt x="3798" y="1168"/>
                    <a:pt x="2471" y="0"/>
                    <a:pt x="1435" y="0"/>
                  </a:cubicBezTo>
                  <a:close/>
                </a:path>
              </a:pathLst>
            </a:custGeom>
            <a:solidFill>
              <a:srgbClr val="26323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02" name="Google Shape;1202;p1"/>
            <p:cNvSpPr/>
            <p:nvPr/>
          </p:nvSpPr>
          <p:spPr>
            <a:xfrm>
              <a:off x="5641700" y="3903225"/>
              <a:ext cx="79250" cy="50900"/>
            </a:xfrm>
            <a:custGeom>
              <a:rect b="b" l="l" r="r" t="t"/>
              <a:pathLst>
                <a:path extrusionOk="0" h="2036" w="3170">
                  <a:moveTo>
                    <a:pt x="0" y="1"/>
                  </a:moveTo>
                  <a:cubicBezTo>
                    <a:pt x="1" y="1"/>
                    <a:pt x="234" y="1535"/>
                    <a:pt x="267" y="1635"/>
                  </a:cubicBezTo>
                  <a:cubicBezTo>
                    <a:pt x="718" y="1902"/>
                    <a:pt x="1218" y="2036"/>
                    <a:pt x="1718" y="2036"/>
                  </a:cubicBezTo>
                  <a:cubicBezTo>
                    <a:pt x="2219" y="2036"/>
                    <a:pt x="2719" y="1902"/>
                    <a:pt x="3169" y="1635"/>
                  </a:cubicBezTo>
                  <a:lnTo>
                    <a:pt x="3169" y="501"/>
                  </a:lnTo>
                  <a:lnTo>
                    <a:pt x="0" y="1"/>
                  </a:lnTo>
                  <a:close/>
                </a:path>
              </a:pathLst>
            </a:custGeom>
            <a:solidFill>
              <a:srgbClr val="FFA8A7"/>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03" name="Google Shape;1203;p1"/>
            <p:cNvSpPr/>
            <p:nvPr/>
          </p:nvSpPr>
          <p:spPr>
            <a:xfrm>
              <a:off x="5161350" y="4096700"/>
              <a:ext cx="343600" cy="169475"/>
            </a:xfrm>
            <a:custGeom>
              <a:rect b="b" l="l" r="r" t="t"/>
              <a:pathLst>
                <a:path extrusionOk="0" h="6779" w="13744">
                  <a:moveTo>
                    <a:pt x="9207" y="1"/>
                  </a:moveTo>
                  <a:cubicBezTo>
                    <a:pt x="7706" y="1602"/>
                    <a:pt x="3437" y="2870"/>
                    <a:pt x="3403" y="2870"/>
                  </a:cubicBezTo>
                  <a:cubicBezTo>
                    <a:pt x="301" y="4104"/>
                    <a:pt x="1" y="4671"/>
                    <a:pt x="201" y="5205"/>
                  </a:cubicBezTo>
                  <a:cubicBezTo>
                    <a:pt x="401" y="5772"/>
                    <a:pt x="1735" y="6539"/>
                    <a:pt x="3036" y="6739"/>
                  </a:cubicBezTo>
                  <a:cubicBezTo>
                    <a:pt x="3256" y="6766"/>
                    <a:pt x="3521" y="6779"/>
                    <a:pt x="3811" y="6779"/>
                  </a:cubicBezTo>
                  <a:cubicBezTo>
                    <a:pt x="4971" y="6779"/>
                    <a:pt x="6545" y="6566"/>
                    <a:pt x="7373" y="6139"/>
                  </a:cubicBezTo>
                  <a:cubicBezTo>
                    <a:pt x="8381" y="5618"/>
                    <a:pt x="9800" y="5003"/>
                    <a:pt x="10767" y="5003"/>
                  </a:cubicBezTo>
                  <a:cubicBezTo>
                    <a:pt x="10792" y="5003"/>
                    <a:pt x="10817" y="5004"/>
                    <a:pt x="10842" y="5004"/>
                  </a:cubicBezTo>
                  <a:cubicBezTo>
                    <a:pt x="10964" y="5010"/>
                    <a:pt x="11084" y="5013"/>
                    <a:pt x="11199" y="5013"/>
                  </a:cubicBezTo>
                  <a:cubicBezTo>
                    <a:pt x="12436" y="5013"/>
                    <a:pt x="13264" y="4695"/>
                    <a:pt x="13477" y="4237"/>
                  </a:cubicBezTo>
                  <a:cubicBezTo>
                    <a:pt x="13744" y="3703"/>
                    <a:pt x="13577" y="2569"/>
                    <a:pt x="13444" y="1869"/>
                  </a:cubicBezTo>
                  <a:cubicBezTo>
                    <a:pt x="13277" y="1002"/>
                    <a:pt x="12977" y="1"/>
                    <a:pt x="12977" y="1"/>
                  </a:cubicBezTo>
                  <a:close/>
                </a:path>
              </a:pathLst>
            </a:custGeom>
            <a:solidFill>
              <a:srgbClr val="26323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04" name="Google Shape;1204;p1"/>
            <p:cNvSpPr/>
            <p:nvPr/>
          </p:nvSpPr>
          <p:spPr>
            <a:xfrm>
              <a:off x="5389850" y="4065025"/>
              <a:ext cx="96775" cy="61850"/>
            </a:xfrm>
            <a:custGeom>
              <a:rect b="b" l="l" r="r" t="t"/>
              <a:pathLst>
                <a:path extrusionOk="0" h="2474" w="3871">
                  <a:moveTo>
                    <a:pt x="101" y="0"/>
                  </a:moveTo>
                  <a:lnTo>
                    <a:pt x="67" y="1268"/>
                  </a:lnTo>
                  <a:cubicBezTo>
                    <a:pt x="1" y="2102"/>
                    <a:pt x="701" y="2402"/>
                    <a:pt x="1769" y="2469"/>
                  </a:cubicBezTo>
                  <a:cubicBezTo>
                    <a:pt x="1837" y="2472"/>
                    <a:pt x="1904" y="2473"/>
                    <a:pt x="1969" y="2473"/>
                  </a:cubicBezTo>
                  <a:cubicBezTo>
                    <a:pt x="3291" y="2473"/>
                    <a:pt x="3837" y="1845"/>
                    <a:pt x="3837" y="1368"/>
                  </a:cubicBezTo>
                  <a:cubicBezTo>
                    <a:pt x="3837" y="868"/>
                    <a:pt x="3870" y="34"/>
                    <a:pt x="3870" y="34"/>
                  </a:cubicBezTo>
                  <a:lnTo>
                    <a:pt x="101" y="0"/>
                  </a:lnTo>
                  <a:close/>
                </a:path>
              </a:pathLst>
            </a:custGeom>
            <a:solidFill>
              <a:srgbClr val="FFA8A7"/>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05" name="Google Shape;1205;p1"/>
            <p:cNvSpPr/>
            <p:nvPr/>
          </p:nvSpPr>
          <p:spPr>
            <a:xfrm>
              <a:off x="5304800" y="2746850"/>
              <a:ext cx="454500" cy="1330275"/>
            </a:xfrm>
            <a:custGeom>
              <a:rect b="b" l="l" r="r" t="t"/>
              <a:pathLst>
                <a:path extrusionOk="0" h="53211" w="18180">
                  <a:moveTo>
                    <a:pt x="12945" y="0"/>
                  </a:moveTo>
                  <a:cubicBezTo>
                    <a:pt x="8142" y="0"/>
                    <a:pt x="726" y="667"/>
                    <a:pt x="434" y="4760"/>
                  </a:cubicBezTo>
                  <a:cubicBezTo>
                    <a:pt x="0" y="10831"/>
                    <a:pt x="634" y="26308"/>
                    <a:pt x="767" y="28977"/>
                  </a:cubicBezTo>
                  <a:cubicBezTo>
                    <a:pt x="901" y="31645"/>
                    <a:pt x="1301" y="34014"/>
                    <a:pt x="1768" y="38350"/>
                  </a:cubicBezTo>
                  <a:cubicBezTo>
                    <a:pt x="2202" y="42687"/>
                    <a:pt x="3503" y="52761"/>
                    <a:pt x="3503" y="52761"/>
                  </a:cubicBezTo>
                  <a:cubicBezTo>
                    <a:pt x="4086" y="53061"/>
                    <a:pt x="4737" y="53211"/>
                    <a:pt x="5387" y="53211"/>
                  </a:cubicBezTo>
                  <a:cubicBezTo>
                    <a:pt x="6038" y="53211"/>
                    <a:pt x="6688" y="53061"/>
                    <a:pt x="7272" y="52761"/>
                  </a:cubicBezTo>
                  <a:cubicBezTo>
                    <a:pt x="7272" y="52761"/>
                    <a:pt x="8740" y="40619"/>
                    <a:pt x="8673" y="37550"/>
                  </a:cubicBezTo>
                  <a:cubicBezTo>
                    <a:pt x="8640" y="35281"/>
                    <a:pt x="8306" y="33013"/>
                    <a:pt x="7672" y="30812"/>
                  </a:cubicBezTo>
                  <a:cubicBezTo>
                    <a:pt x="7672" y="30812"/>
                    <a:pt x="8073" y="25808"/>
                    <a:pt x="8506" y="21472"/>
                  </a:cubicBezTo>
                  <a:cubicBezTo>
                    <a:pt x="8907" y="17102"/>
                    <a:pt x="9240" y="15034"/>
                    <a:pt x="9340" y="13132"/>
                  </a:cubicBezTo>
                  <a:lnTo>
                    <a:pt x="9707" y="12932"/>
                  </a:lnTo>
                  <a:cubicBezTo>
                    <a:pt x="9707" y="12932"/>
                    <a:pt x="9907" y="20437"/>
                    <a:pt x="10041" y="23139"/>
                  </a:cubicBezTo>
                  <a:cubicBezTo>
                    <a:pt x="10207" y="25808"/>
                    <a:pt x="10541" y="28376"/>
                    <a:pt x="11208" y="33347"/>
                  </a:cubicBezTo>
                  <a:cubicBezTo>
                    <a:pt x="11809" y="37683"/>
                    <a:pt x="13577" y="46856"/>
                    <a:pt x="13577" y="46856"/>
                  </a:cubicBezTo>
                  <a:cubicBezTo>
                    <a:pt x="14185" y="47198"/>
                    <a:pt x="14718" y="47314"/>
                    <a:pt x="15162" y="47314"/>
                  </a:cubicBezTo>
                  <a:cubicBezTo>
                    <a:pt x="16106" y="47314"/>
                    <a:pt x="16645" y="46790"/>
                    <a:pt x="16645" y="46790"/>
                  </a:cubicBezTo>
                  <a:cubicBezTo>
                    <a:pt x="16645" y="46790"/>
                    <a:pt x="18180" y="35381"/>
                    <a:pt x="17746" y="31612"/>
                  </a:cubicBezTo>
                  <a:cubicBezTo>
                    <a:pt x="17546" y="29611"/>
                    <a:pt x="17112" y="27609"/>
                    <a:pt x="16512" y="25641"/>
                  </a:cubicBezTo>
                  <a:cubicBezTo>
                    <a:pt x="16512" y="25641"/>
                    <a:pt x="17046" y="20538"/>
                    <a:pt x="17346" y="15667"/>
                  </a:cubicBezTo>
                  <a:cubicBezTo>
                    <a:pt x="17679" y="10430"/>
                    <a:pt x="17980" y="7728"/>
                    <a:pt x="16979" y="156"/>
                  </a:cubicBezTo>
                  <a:cubicBezTo>
                    <a:pt x="16979" y="156"/>
                    <a:pt x="15268" y="0"/>
                    <a:pt x="12945" y="0"/>
                  </a:cubicBezTo>
                  <a:close/>
                </a:path>
              </a:pathLst>
            </a:custGeom>
            <a:solidFill>
              <a:srgbClr val="3747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06" name="Google Shape;1206;p1"/>
            <p:cNvSpPr/>
            <p:nvPr/>
          </p:nvSpPr>
          <p:spPr>
            <a:xfrm>
              <a:off x="5537450" y="2982575"/>
              <a:ext cx="156800" cy="322825"/>
            </a:xfrm>
            <a:custGeom>
              <a:rect b="b" l="l" r="r" t="t"/>
              <a:pathLst>
                <a:path extrusionOk="0" h="12913" w="6272">
                  <a:moveTo>
                    <a:pt x="6272" y="1"/>
                  </a:moveTo>
                  <a:lnTo>
                    <a:pt x="6272" y="1"/>
                  </a:lnTo>
                  <a:cubicBezTo>
                    <a:pt x="4170" y="1769"/>
                    <a:pt x="1" y="3703"/>
                    <a:pt x="1" y="3703"/>
                  </a:cubicBezTo>
                  <a:lnTo>
                    <a:pt x="368" y="3703"/>
                  </a:lnTo>
                  <a:lnTo>
                    <a:pt x="668" y="12910"/>
                  </a:lnTo>
                  <a:cubicBezTo>
                    <a:pt x="668" y="12911"/>
                    <a:pt x="668" y="12912"/>
                    <a:pt x="668" y="12912"/>
                  </a:cubicBezTo>
                  <a:cubicBezTo>
                    <a:pt x="687" y="12912"/>
                    <a:pt x="1769" y="3770"/>
                    <a:pt x="1769" y="3770"/>
                  </a:cubicBezTo>
                  <a:cubicBezTo>
                    <a:pt x="4304" y="2636"/>
                    <a:pt x="6272" y="1"/>
                    <a:pt x="6272" y="1"/>
                  </a:cubicBezTo>
                  <a:close/>
                </a:path>
              </a:pathLst>
            </a:custGeom>
            <a:solidFill>
              <a:srgbClr val="26323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07" name="Google Shape;1207;p1"/>
            <p:cNvSpPr/>
            <p:nvPr/>
          </p:nvSpPr>
          <p:spPr>
            <a:xfrm>
              <a:off x="5465750" y="2180325"/>
              <a:ext cx="146775" cy="168500"/>
            </a:xfrm>
            <a:custGeom>
              <a:rect b="b" l="l" r="r" t="t"/>
              <a:pathLst>
                <a:path extrusionOk="0" h="6740" w="5871">
                  <a:moveTo>
                    <a:pt x="5304" y="1"/>
                  </a:moveTo>
                  <a:lnTo>
                    <a:pt x="0" y="1168"/>
                  </a:lnTo>
                  <a:lnTo>
                    <a:pt x="634" y="6739"/>
                  </a:lnTo>
                  <a:lnTo>
                    <a:pt x="5871" y="6472"/>
                  </a:lnTo>
                  <a:lnTo>
                    <a:pt x="5304" y="1"/>
                  </a:lnTo>
                  <a:close/>
                </a:path>
              </a:pathLst>
            </a:custGeom>
            <a:solidFill>
              <a:srgbClr val="68454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08" name="Google Shape;1208;p1"/>
            <p:cNvSpPr/>
            <p:nvPr/>
          </p:nvSpPr>
          <p:spPr>
            <a:xfrm>
              <a:off x="5648375" y="2262475"/>
              <a:ext cx="156800" cy="407400"/>
            </a:xfrm>
            <a:custGeom>
              <a:rect b="b" l="l" r="r" t="t"/>
              <a:pathLst>
                <a:path extrusionOk="0" h="16296" w="6272">
                  <a:moveTo>
                    <a:pt x="1173" y="0"/>
                  </a:moveTo>
                  <a:cubicBezTo>
                    <a:pt x="981" y="0"/>
                    <a:pt x="780" y="6"/>
                    <a:pt x="567" y="17"/>
                  </a:cubicBezTo>
                  <a:lnTo>
                    <a:pt x="0" y="16296"/>
                  </a:lnTo>
                  <a:cubicBezTo>
                    <a:pt x="0" y="16296"/>
                    <a:pt x="4137" y="16196"/>
                    <a:pt x="5204" y="15929"/>
                  </a:cubicBezTo>
                  <a:cubicBezTo>
                    <a:pt x="6271" y="15662"/>
                    <a:pt x="6205" y="13827"/>
                    <a:pt x="5905" y="11225"/>
                  </a:cubicBezTo>
                  <a:cubicBezTo>
                    <a:pt x="5604" y="8623"/>
                    <a:pt x="5271" y="3587"/>
                    <a:pt x="4370" y="1919"/>
                  </a:cubicBezTo>
                  <a:cubicBezTo>
                    <a:pt x="3598" y="404"/>
                    <a:pt x="2720" y="0"/>
                    <a:pt x="1173" y="0"/>
                  </a:cubicBezTo>
                  <a:close/>
                </a:path>
              </a:pathLst>
            </a:custGeom>
            <a:solidFill>
              <a:srgbClr val="3747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09" name="Google Shape;1209;p1"/>
            <p:cNvSpPr/>
            <p:nvPr/>
          </p:nvSpPr>
          <p:spPr>
            <a:xfrm>
              <a:off x="5311475" y="2262000"/>
              <a:ext cx="448675" cy="683300"/>
            </a:xfrm>
            <a:custGeom>
              <a:rect b="b" l="l" r="r" t="t"/>
              <a:pathLst>
                <a:path extrusionOk="0" h="27332" w="17947">
                  <a:moveTo>
                    <a:pt x="13541" y="0"/>
                  </a:moveTo>
                  <a:cubicBezTo>
                    <a:pt x="13385" y="0"/>
                    <a:pt x="13230" y="12"/>
                    <a:pt x="13076" y="36"/>
                  </a:cubicBezTo>
                  <a:lnTo>
                    <a:pt x="11775" y="270"/>
                  </a:lnTo>
                  <a:cubicBezTo>
                    <a:pt x="11606" y="946"/>
                    <a:pt x="10212" y="1430"/>
                    <a:pt x="8531" y="1430"/>
                  </a:cubicBezTo>
                  <a:cubicBezTo>
                    <a:pt x="7891" y="1430"/>
                    <a:pt x="7209" y="1360"/>
                    <a:pt x="6538" y="1204"/>
                  </a:cubicBezTo>
                  <a:cubicBezTo>
                    <a:pt x="5804" y="1404"/>
                    <a:pt x="3369" y="1871"/>
                    <a:pt x="2769" y="2071"/>
                  </a:cubicBezTo>
                  <a:cubicBezTo>
                    <a:pt x="1001" y="2638"/>
                    <a:pt x="267" y="4373"/>
                    <a:pt x="0" y="10110"/>
                  </a:cubicBezTo>
                  <a:cubicBezTo>
                    <a:pt x="0" y="10110"/>
                    <a:pt x="133" y="23086"/>
                    <a:pt x="67" y="25688"/>
                  </a:cubicBezTo>
                  <a:cubicBezTo>
                    <a:pt x="2949" y="26908"/>
                    <a:pt x="5935" y="27331"/>
                    <a:pt x="8358" y="27331"/>
                  </a:cubicBezTo>
                  <a:cubicBezTo>
                    <a:pt x="9580" y="27331"/>
                    <a:pt x="10658" y="27223"/>
                    <a:pt x="11508" y="27056"/>
                  </a:cubicBezTo>
                  <a:cubicBezTo>
                    <a:pt x="16779" y="26055"/>
                    <a:pt x="17446" y="23887"/>
                    <a:pt x="17446" y="23887"/>
                  </a:cubicBezTo>
                  <a:lnTo>
                    <a:pt x="16679" y="17949"/>
                  </a:lnTo>
                  <a:cubicBezTo>
                    <a:pt x="16679" y="17949"/>
                    <a:pt x="17946" y="6441"/>
                    <a:pt x="17312" y="2905"/>
                  </a:cubicBezTo>
                  <a:cubicBezTo>
                    <a:pt x="17067" y="1495"/>
                    <a:pt x="15301" y="0"/>
                    <a:pt x="13541" y="0"/>
                  </a:cubicBez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10" name="Google Shape;1210;p1"/>
            <p:cNvSpPr/>
            <p:nvPr/>
          </p:nvSpPr>
          <p:spPr>
            <a:xfrm>
              <a:off x="5434875" y="2232375"/>
              <a:ext cx="195175" cy="84600"/>
            </a:xfrm>
            <a:custGeom>
              <a:rect b="b" l="l" r="r" t="t"/>
              <a:pathLst>
                <a:path extrusionOk="0" h="3384" w="7807">
                  <a:moveTo>
                    <a:pt x="6834" y="1"/>
                  </a:moveTo>
                  <a:cubicBezTo>
                    <a:pt x="6757" y="1"/>
                    <a:pt x="6706" y="20"/>
                    <a:pt x="6706" y="20"/>
                  </a:cubicBezTo>
                  <a:lnTo>
                    <a:pt x="6739" y="421"/>
                  </a:lnTo>
                  <a:cubicBezTo>
                    <a:pt x="6739" y="421"/>
                    <a:pt x="6405" y="888"/>
                    <a:pt x="4704" y="1288"/>
                  </a:cubicBezTo>
                  <a:cubicBezTo>
                    <a:pt x="4171" y="1388"/>
                    <a:pt x="3629" y="1438"/>
                    <a:pt x="3086" y="1438"/>
                  </a:cubicBezTo>
                  <a:cubicBezTo>
                    <a:pt x="2544" y="1438"/>
                    <a:pt x="2002" y="1388"/>
                    <a:pt x="1469" y="1288"/>
                  </a:cubicBezTo>
                  <a:lnTo>
                    <a:pt x="1435" y="921"/>
                  </a:lnTo>
                  <a:lnTo>
                    <a:pt x="1402" y="554"/>
                  </a:lnTo>
                  <a:cubicBezTo>
                    <a:pt x="1202" y="554"/>
                    <a:pt x="1002" y="654"/>
                    <a:pt x="902" y="854"/>
                  </a:cubicBezTo>
                  <a:cubicBezTo>
                    <a:pt x="701" y="1155"/>
                    <a:pt x="1" y="2722"/>
                    <a:pt x="1" y="2722"/>
                  </a:cubicBezTo>
                  <a:lnTo>
                    <a:pt x="801" y="2556"/>
                  </a:lnTo>
                  <a:cubicBezTo>
                    <a:pt x="1747" y="3102"/>
                    <a:pt x="2826" y="3384"/>
                    <a:pt x="3911" y="3384"/>
                  </a:cubicBezTo>
                  <a:cubicBezTo>
                    <a:pt x="4549" y="3384"/>
                    <a:pt x="5188" y="3287"/>
                    <a:pt x="5805" y="3089"/>
                  </a:cubicBezTo>
                  <a:cubicBezTo>
                    <a:pt x="7806" y="2489"/>
                    <a:pt x="7606" y="1288"/>
                    <a:pt x="7606" y="1288"/>
                  </a:cubicBezTo>
                  <a:cubicBezTo>
                    <a:pt x="7540" y="1021"/>
                    <a:pt x="7473" y="754"/>
                    <a:pt x="7373" y="487"/>
                  </a:cubicBezTo>
                  <a:cubicBezTo>
                    <a:pt x="7220" y="72"/>
                    <a:pt x="6981" y="1"/>
                    <a:pt x="6834" y="1"/>
                  </a:cubicBezTo>
                  <a:close/>
                </a:path>
              </a:pathLst>
            </a:custGeom>
            <a:solidFill>
              <a:srgbClr val="3747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11" name="Google Shape;1211;p1"/>
            <p:cNvSpPr/>
            <p:nvPr/>
          </p:nvSpPr>
          <p:spPr>
            <a:xfrm>
              <a:off x="4810275" y="2106950"/>
              <a:ext cx="371950" cy="488700"/>
            </a:xfrm>
            <a:custGeom>
              <a:rect b="b" l="l" r="r" t="t"/>
              <a:pathLst>
                <a:path extrusionOk="0" h="19548" w="14878">
                  <a:moveTo>
                    <a:pt x="10408" y="1"/>
                  </a:moveTo>
                  <a:lnTo>
                    <a:pt x="0" y="5438"/>
                  </a:lnTo>
                  <a:lnTo>
                    <a:pt x="5171" y="19548"/>
                  </a:lnTo>
                  <a:lnTo>
                    <a:pt x="14878" y="14111"/>
                  </a:lnTo>
                  <a:lnTo>
                    <a:pt x="10408" y="1"/>
                  </a:lnTo>
                  <a:close/>
                </a:path>
              </a:pathLst>
            </a:custGeom>
            <a:solidFill>
              <a:srgbClr val="455A6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12" name="Google Shape;1212;p1"/>
            <p:cNvSpPr/>
            <p:nvPr/>
          </p:nvSpPr>
          <p:spPr>
            <a:xfrm>
              <a:off x="4840300" y="2141150"/>
              <a:ext cx="317750" cy="417825"/>
            </a:xfrm>
            <a:custGeom>
              <a:rect b="b" l="l" r="r" t="t"/>
              <a:pathLst>
                <a:path extrusionOk="0" h="16713" w="12710">
                  <a:moveTo>
                    <a:pt x="8740" y="0"/>
                  </a:moveTo>
                  <a:lnTo>
                    <a:pt x="0" y="4570"/>
                  </a:lnTo>
                  <a:lnTo>
                    <a:pt x="4570" y="16712"/>
                  </a:lnTo>
                  <a:lnTo>
                    <a:pt x="12709" y="12142"/>
                  </a:lnTo>
                  <a:lnTo>
                    <a:pt x="8740" y="0"/>
                  </a:lnTo>
                  <a:close/>
                </a:path>
              </a:pathLst>
            </a:custGeom>
            <a:solidFill>
              <a:srgbClr val="F5F5F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13" name="Google Shape;1213;p1"/>
            <p:cNvSpPr/>
            <p:nvPr/>
          </p:nvSpPr>
          <p:spPr>
            <a:xfrm>
              <a:off x="4894500" y="2160825"/>
              <a:ext cx="118450" cy="70400"/>
            </a:xfrm>
            <a:custGeom>
              <a:rect b="b" l="l" r="r" t="t"/>
              <a:pathLst>
                <a:path extrusionOk="0" h="2816" w="4738">
                  <a:moveTo>
                    <a:pt x="4270" y="0"/>
                  </a:moveTo>
                  <a:cubicBezTo>
                    <a:pt x="3967" y="0"/>
                    <a:pt x="3452" y="156"/>
                    <a:pt x="2936" y="447"/>
                  </a:cubicBezTo>
                  <a:lnTo>
                    <a:pt x="1401" y="1215"/>
                  </a:lnTo>
                  <a:cubicBezTo>
                    <a:pt x="601" y="1648"/>
                    <a:pt x="0" y="2182"/>
                    <a:pt x="101" y="2415"/>
                  </a:cubicBezTo>
                  <a:lnTo>
                    <a:pt x="267" y="2816"/>
                  </a:lnTo>
                  <a:lnTo>
                    <a:pt x="4737" y="547"/>
                  </a:lnTo>
                  <a:cubicBezTo>
                    <a:pt x="4737" y="547"/>
                    <a:pt x="4637" y="347"/>
                    <a:pt x="4537" y="114"/>
                  </a:cubicBezTo>
                  <a:cubicBezTo>
                    <a:pt x="4515" y="37"/>
                    <a:pt x="4418" y="0"/>
                    <a:pt x="4270" y="0"/>
                  </a:cubicBez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14" name="Google Shape;1214;p1"/>
            <p:cNvSpPr/>
            <p:nvPr/>
          </p:nvSpPr>
          <p:spPr>
            <a:xfrm>
              <a:off x="4873650" y="2127300"/>
              <a:ext cx="137625" cy="80575"/>
            </a:xfrm>
            <a:custGeom>
              <a:rect b="b" l="l" r="r" t="t"/>
              <a:pathLst>
                <a:path extrusionOk="0" h="3223" w="5505">
                  <a:moveTo>
                    <a:pt x="3193" y="0"/>
                  </a:moveTo>
                  <a:cubicBezTo>
                    <a:pt x="2964" y="0"/>
                    <a:pt x="2682" y="60"/>
                    <a:pt x="2336" y="221"/>
                  </a:cubicBezTo>
                  <a:cubicBezTo>
                    <a:pt x="935" y="888"/>
                    <a:pt x="1268" y="1955"/>
                    <a:pt x="1268" y="1955"/>
                  </a:cubicBezTo>
                  <a:lnTo>
                    <a:pt x="634" y="2322"/>
                  </a:lnTo>
                  <a:cubicBezTo>
                    <a:pt x="267" y="2522"/>
                    <a:pt x="1" y="2789"/>
                    <a:pt x="67" y="2956"/>
                  </a:cubicBezTo>
                  <a:lnTo>
                    <a:pt x="134" y="3223"/>
                  </a:lnTo>
                  <a:lnTo>
                    <a:pt x="5504" y="421"/>
                  </a:lnTo>
                  <a:lnTo>
                    <a:pt x="5371" y="154"/>
                  </a:lnTo>
                  <a:cubicBezTo>
                    <a:pt x="5356" y="79"/>
                    <a:pt x="5280" y="44"/>
                    <a:pt x="5171" y="44"/>
                  </a:cubicBezTo>
                  <a:cubicBezTo>
                    <a:pt x="5037" y="44"/>
                    <a:pt x="4854" y="96"/>
                    <a:pt x="4671" y="187"/>
                  </a:cubicBezTo>
                  <a:lnTo>
                    <a:pt x="4070" y="521"/>
                  </a:lnTo>
                  <a:cubicBezTo>
                    <a:pt x="4070" y="521"/>
                    <a:pt x="3866" y="0"/>
                    <a:pt x="3193"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15" name="Google Shape;1215;p1"/>
            <p:cNvSpPr/>
            <p:nvPr/>
          </p:nvSpPr>
          <p:spPr>
            <a:xfrm>
              <a:off x="4902000" y="2141150"/>
              <a:ext cx="94275" cy="72575"/>
            </a:xfrm>
            <a:custGeom>
              <a:rect b="b" l="l" r="r" t="t"/>
              <a:pathLst>
                <a:path extrusionOk="0" h="2903" w="3771">
                  <a:moveTo>
                    <a:pt x="3770" y="0"/>
                  </a:moveTo>
                  <a:lnTo>
                    <a:pt x="1" y="1935"/>
                  </a:lnTo>
                  <a:lnTo>
                    <a:pt x="134" y="2068"/>
                  </a:lnTo>
                  <a:cubicBezTo>
                    <a:pt x="287" y="1992"/>
                    <a:pt x="406" y="1959"/>
                    <a:pt x="500" y="1959"/>
                  </a:cubicBezTo>
                  <a:cubicBezTo>
                    <a:pt x="652" y="1959"/>
                    <a:pt x="739" y="2045"/>
                    <a:pt x="801" y="2168"/>
                  </a:cubicBezTo>
                  <a:cubicBezTo>
                    <a:pt x="868" y="2369"/>
                    <a:pt x="1068" y="2902"/>
                    <a:pt x="1068" y="2902"/>
                  </a:cubicBezTo>
                  <a:lnTo>
                    <a:pt x="3436" y="1668"/>
                  </a:lnTo>
                  <a:cubicBezTo>
                    <a:pt x="3436" y="1668"/>
                    <a:pt x="3270" y="1301"/>
                    <a:pt x="3136" y="934"/>
                  </a:cubicBezTo>
                  <a:cubicBezTo>
                    <a:pt x="2969" y="567"/>
                    <a:pt x="3170" y="467"/>
                    <a:pt x="3670" y="200"/>
                  </a:cubicBezTo>
                  <a:lnTo>
                    <a:pt x="3770" y="0"/>
                  </a:ln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16" name="Google Shape;1216;p1"/>
            <p:cNvSpPr/>
            <p:nvPr/>
          </p:nvSpPr>
          <p:spPr>
            <a:xfrm>
              <a:off x="4902000" y="2141150"/>
              <a:ext cx="94275" cy="72575"/>
            </a:xfrm>
            <a:custGeom>
              <a:rect b="b" l="l" r="r" t="t"/>
              <a:pathLst>
                <a:path extrusionOk="0" h="2903" w="3771">
                  <a:moveTo>
                    <a:pt x="3770" y="0"/>
                  </a:moveTo>
                  <a:lnTo>
                    <a:pt x="1" y="1935"/>
                  </a:lnTo>
                  <a:lnTo>
                    <a:pt x="134" y="2068"/>
                  </a:lnTo>
                  <a:cubicBezTo>
                    <a:pt x="287" y="1992"/>
                    <a:pt x="406" y="1959"/>
                    <a:pt x="500" y="1959"/>
                  </a:cubicBezTo>
                  <a:cubicBezTo>
                    <a:pt x="652" y="1959"/>
                    <a:pt x="739" y="2045"/>
                    <a:pt x="801" y="2168"/>
                  </a:cubicBezTo>
                  <a:cubicBezTo>
                    <a:pt x="868" y="2369"/>
                    <a:pt x="1068" y="2902"/>
                    <a:pt x="1068" y="2902"/>
                  </a:cubicBezTo>
                  <a:lnTo>
                    <a:pt x="3436" y="1668"/>
                  </a:lnTo>
                  <a:cubicBezTo>
                    <a:pt x="3436" y="1668"/>
                    <a:pt x="3270" y="1301"/>
                    <a:pt x="3136" y="934"/>
                  </a:cubicBezTo>
                  <a:cubicBezTo>
                    <a:pt x="2969" y="567"/>
                    <a:pt x="3170" y="467"/>
                    <a:pt x="3670" y="200"/>
                  </a:cubicBezTo>
                  <a:lnTo>
                    <a:pt x="3770" y="0"/>
                  </a:lnTo>
                  <a:close/>
                </a:path>
              </a:pathLst>
            </a:custGeom>
            <a:solidFill>
              <a:srgbClr val="0000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17" name="Google Shape;1217;p1"/>
            <p:cNvSpPr/>
            <p:nvPr/>
          </p:nvSpPr>
          <p:spPr>
            <a:xfrm>
              <a:off x="4897825" y="2161250"/>
              <a:ext cx="117625" cy="70825"/>
            </a:xfrm>
            <a:custGeom>
              <a:rect b="b" l="l" r="r" t="t"/>
              <a:pathLst>
                <a:path extrusionOk="0" h="2833" w="4705">
                  <a:moveTo>
                    <a:pt x="4247" y="0"/>
                  </a:moveTo>
                  <a:cubicBezTo>
                    <a:pt x="3941" y="0"/>
                    <a:pt x="3437" y="164"/>
                    <a:pt x="2903" y="430"/>
                  </a:cubicBezTo>
                  <a:lnTo>
                    <a:pt x="1369" y="1231"/>
                  </a:lnTo>
                  <a:cubicBezTo>
                    <a:pt x="568" y="1631"/>
                    <a:pt x="1" y="2165"/>
                    <a:pt x="68" y="2398"/>
                  </a:cubicBezTo>
                  <a:lnTo>
                    <a:pt x="234" y="2832"/>
                  </a:lnTo>
                  <a:lnTo>
                    <a:pt x="4704" y="530"/>
                  </a:lnTo>
                  <a:lnTo>
                    <a:pt x="4537" y="130"/>
                  </a:lnTo>
                  <a:cubicBezTo>
                    <a:pt x="4504" y="41"/>
                    <a:pt x="4400" y="0"/>
                    <a:pt x="4247" y="0"/>
                  </a:cubicBezTo>
                  <a:close/>
                </a:path>
              </a:pathLst>
            </a:custGeom>
            <a:solidFill>
              <a:srgbClr val="FFC10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18" name="Google Shape;1218;p1"/>
            <p:cNvSpPr/>
            <p:nvPr/>
          </p:nvSpPr>
          <p:spPr>
            <a:xfrm>
              <a:off x="5075450" y="2313775"/>
              <a:ext cx="371975" cy="481475"/>
            </a:xfrm>
            <a:custGeom>
              <a:rect b="b" l="l" r="r" t="t"/>
              <a:pathLst>
                <a:path extrusionOk="0" h="19259" w="14879">
                  <a:moveTo>
                    <a:pt x="12210" y="0"/>
                  </a:moveTo>
                  <a:lnTo>
                    <a:pt x="12210" y="0"/>
                  </a:lnTo>
                  <a:cubicBezTo>
                    <a:pt x="9808" y="200"/>
                    <a:pt x="8774" y="634"/>
                    <a:pt x="6973" y="3870"/>
                  </a:cubicBezTo>
                  <a:cubicBezTo>
                    <a:pt x="5038" y="7405"/>
                    <a:pt x="1269" y="13810"/>
                    <a:pt x="802" y="14611"/>
                  </a:cubicBezTo>
                  <a:cubicBezTo>
                    <a:pt x="134" y="15745"/>
                    <a:pt x="1" y="17446"/>
                    <a:pt x="568" y="18480"/>
                  </a:cubicBezTo>
                  <a:cubicBezTo>
                    <a:pt x="820" y="18922"/>
                    <a:pt x="1334" y="19259"/>
                    <a:pt x="2010" y="19259"/>
                  </a:cubicBezTo>
                  <a:cubicBezTo>
                    <a:pt x="2763" y="19259"/>
                    <a:pt x="3718" y="18840"/>
                    <a:pt x="4738" y="17679"/>
                  </a:cubicBezTo>
                  <a:cubicBezTo>
                    <a:pt x="7039" y="15111"/>
                    <a:pt x="11276" y="8806"/>
                    <a:pt x="11276" y="8806"/>
                  </a:cubicBezTo>
                  <a:cubicBezTo>
                    <a:pt x="11276" y="8806"/>
                    <a:pt x="14878" y="4036"/>
                    <a:pt x="12210" y="0"/>
                  </a:cubicBezTo>
                  <a:close/>
                </a:path>
              </a:pathLst>
            </a:custGeom>
            <a:solidFill>
              <a:srgbClr val="FFA8A7"/>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19" name="Google Shape;1219;p1"/>
            <p:cNvSpPr/>
            <p:nvPr/>
          </p:nvSpPr>
          <p:spPr>
            <a:xfrm>
              <a:off x="4788600" y="2344650"/>
              <a:ext cx="331075" cy="449475"/>
            </a:xfrm>
            <a:custGeom>
              <a:rect b="b" l="l" r="r" t="t"/>
              <a:pathLst>
                <a:path extrusionOk="0" h="17979" w="13243">
                  <a:moveTo>
                    <a:pt x="1804" y="0"/>
                  </a:moveTo>
                  <a:cubicBezTo>
                    <a:pt x="1542" y="0"/>
                    <a:pt x="1268" y="87"/>
                    <a:pt x="1134" y="400"/>
                  </a:cubicBezTo>
                  <a:cubicBezTo>
                    <a:pt x="267" y="2434"/>
                    <a:pt x="0" y="4636"/>
                    <a:pt x="1935" y="6070"/>
                  </a:cubicBezTo>
                  <a:cubicBezTo>
                    <a:pt x="3436" y="7138"/>
                    <a:pt x="4703" y="8472"/>
                    <a:pt x="5671" y="10006"/>
                  </a:cubicBezTo>
                  <a:cubicBezTo>
                    <a:pt x="6905" y="11908"/>
                    <a:pt x="11208" y="17745"/>
                    <a:pt x="13043" y="17979"/>
                  </a:cubicBezTo>
                  <a:lnTo>
                    <a:pt x="13243" y="12508"/>
                  </a:lnTo>
                  <a:cubicBezTo>
                    <a:pt x="13243" y="12508"/>
                    <a:pt x="6805" y="6371"/>
                    <a:pt x="6338" y="5703"/>
                  </a:cubicBezTo>
                  <a:cubicBezTo>
                    <a:pt x="5871" y="5003"/>
                    <a:pt x="6038" y="4002"/>
                    <a:pt x="5637" y="2968"/>
                  </a:cubicBezTo>
                  <a:cubicBezTo>
                    <a:pt x="5404" y="2334"/>
                    <a:pt x="5104" y="1734"/>
                    <a:pt x="4804" y="1133"/>
                  </a:cubicBezTo>
                  <a:cubicBezTo>
                    <a:pt x="4663" y="892"/>
                    <a:pt x="4315" y="528"/>
                    <a:pt x="4061" y="528"/>
                  </a:cubicBezTo>
                  <a:cubicBezTo>
                    <a:pt x="3895" y="528"/>
                    <a:pt x="3769" y="684"/>
                    <a:pt x="3769" y="1133"/>
                  </a:cubicBezTo>
                  <a:cubicBezTo>
                    <a:pt x="3769" y="2067"/>
                    <a:pt x="4103" y="2968"/>
                    <a:pt x="4070" y="3168"/>
                  </a:cubicBezTo>
                  <a:cubicBezTo>
                    <a:pt x="4061" y="3202"/>
                    <a:pt x="4041" y="3218"/>
                    <a:pt x="4007" y="3218"/>
                  </a:cubicBezTo>
                  <a:cubicBezTo>
                    <a:pt x="3907" y="3218"/>
                    <a:pt x="3694" y="3068"/>
                    <a:pt x="3369" y="2768"/>
                  </a:cubicBezTo>
                  <a:lnTo>
                    <a:pt x="2769" y="1100"/>
                  </a:lnTo>
                  <a:lnTo>
                    <a:pt x="2435" y="133"/>
                  </a:lnTo>
                  <a:cubicBezTo>
                    <a:pt x="2435" y="133"/>
                    <a:pt x="2129" y="0"/>
                    <a:pt x="1804" y="0"/>
                  </a:cubicBezTo>
                  <a:close/>
                </a:path>
              </a:pathLst>
            </a:custGeom>
            <a:solidFill>
              <a:srgbClr val="68454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20" name="Google Shape;1220;p1"/>
            <p:cNvSpPr/>
            <p:nvPr/>
          </p:nvSpPr>
          <p:spPr>
            <a:xfrm>
              <a:off x="4974550" y="2310350"/>
              <a:ext cx="464525" cy="491400"/>
            </a:xfrm>
            <a:custGeom>
              <a:rect b="b" l="l" r="r" t="t"/>
              <a:pathLst>
                <a:path extrusionOk="0" h="19656" w="18581">
                  <a:moveTo>
                    <a:pt x="16467" y="1"/>
                  </a:moveTo>
                  <a:cubicBezTo>
                    <a:pt x="15054" y="1"/>
                    <a:pt x="13435" y="301"/>
                    <a:pt x="12143" y="1972"/>
                  </a:cubicBezTo>
                  <a:cubicBezTo>
                    <a:pt x="10775" y="3706"/>
                    <a:pt x="5371" y="13280"/>
                    <a:pt x="5371" y="13280"/>
                  </a:cubicBezTo>
                  <a:lnTo>
                    <a:pt x="2336" y="10545"/>
                  </a:lnTo>
                  <a:cubicBezTo>
                    <a:pt x="1135" y="11312"/>
                    <a:pt x="301" y="12479"/>
                    <a:pt x="1" y="13847"/>
                  </a:cubicBezTo>
                  <a:cubicBezTo>
                    <a:pt x="801" y="15148"/>
                    <a:pt x="1735" y="16415"/>
                    <a:pt x="2736" y="17616"/>
                  </a:cubicBezTo>
                  <a:cubicBezTo>
                    <a:pt x="3824" y="18787"/>
                    <a:pt x="5004" y="19656"/>
                    <a:pt x="6044" y="19656"/>
                  </a:cubicBezTo>
                  <a:cubicBezTo>
                    <a:pt x="6249" y="19656"/>
                    <a:pt x="6447" y="19622"/>
                    <a:pt x="6639" y="19551"/>
                  </a:cubicBezTo>
                  <a:cubicBezTo>
                    <a:pt x="7806" y="19117"/>
                    <a:pt x="9007" y="18183"/>
                    <a:pt x="11542" y="14681"/>
                  </a:cubicBezTo>
                  <a:cubicBezTo>
                    <a:pt x="14077" y="11145"/>
                    <a:pt x="16846" y="6975"/>
                    <a:pt x="16846" y="6975"/>
                  </a:cubicBezTo>
                  <a:cubicBezTo>
                    <a:pt x="16846" y="6975"/>
                    <a:pt x="18581" y="2906"/>
                    <a:pt x="16713" y="4"/>
                  </a:cubicBezTo>
                  <a:cubicBezTo>
                    <a:pt x="16632" y="2"/>
                    <a:pt x="16550" y="1"/>
                    <a:pt x="16467" y="1"/>
                  </a:cubicBezTo>
                  <a:close/>
                </a:path>
              </a:pathLst>
            </a:custGeom>
            <a:solidFill>
              <a:srgbClr val="3747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21" name="Google Shape;1221;p1"/>
            <p:cNvSpPr/>
            <p:nvPr/>
          </p:nvSpPr>
          <p:spPr>
            <a:xfrm>
              <a:off x="5340650" y="2040225"/>
              <a:ext cx="32550" cy="63425"/>
            </a:xfrm>
            <a:custGeom>
              <a:rect b="b" l="l" r="r" t="t"/>
              <a:pathLst>
                <a:path extrusionOk="0" h="2537" w="1302">
                  <a:moveTo>
                    <a:pt x="1301" y="1"/>
                  </a:moveTo>
                  <a:lnTo>
                    <a:pt x="1301" y="1"/>
                  </a:lnTo>
                  <a:cubicBezTo>
                    <a:pt x="1301" y="1"/>
                    <a:pt x="1" y="1969"/>
                    <a:pt x="134" y="2169"/>
                  </a:cubicBezTo>
                  <a:cubicBezTo>
                    <a:pt x="301" y="2369"/>
                    <a:pt x="1268" y="2536"/>
                    <a:pt x="1268" y="2536"/>
                  </a:cubicBezTo>
                  <a:lnTo>
                    <a:pt x="1301" y="1"/>
                  </a:lnTo>
                  <a:close/>
                </a:path>
              </a:pathLst>
            </a:custGeom>
            <a:solidFill>
              <a:srgbClr val="68454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22" name="Google Shape;1222;p1"/>
            <p:cNvSpPr/>
            <p:nvPr/>
          </p:nvSpPr>
          <p:spPr>
            <a:xfrm>
              <a:off x="5336475" y="1993425"/>
              <a:ext cx="90925" cy="78525"/>
            </a:xfrm>
            <a:custGeom>
              <a:rect b="b" l="l" r="r" t="t"/>
              <a:pathLst>
                <a:path extrusionOk="0" h="3141" w="3637">
                  <a:moveTo>
                    <a:pt x="2062" y="371"/>
                  </a:moveTo>
                  <a:cubicBezTo>
                    <a:pt x="2075" y="371"/>
                    <a:pt x="2089" y="371"/>
                    <a:pt x="2102" y="372"/>
                  </a:cubicBezTo>
                  <a:cubicBezTo>
                    <a:pt x="2769" y="372"/>
                    <a:pt x="3303" y="906"/>
                    <a:pt x="3303" y="1573"/>
                  </a:cubicBezTo>
                  <a:cubicBezTo>
                    <a:pt x="3303" y="2316"/>
                    <a:pt x="2694" y="2801"/>
                    <a:pt x="2073" y="2801"/>
                  </a:cubicBezTo>
                  <a:cubicBezTo>
                    <a:pt x="1775" y="2801"/>
                    <a:pt x="1473" y="2689"/>
                    <a:pt x="1235" y="2440"/>
                  </a:cubicBezTo>
                  <a:cubicBezTo>
                    <a:pt x="477" y="1682"/>
                    <a:pt x="989" y="371"/>
                    <a:pt x="2062" y="371"/>
                  </a:cubicBezTo>
                  <a:close/>
                  <a:moveTo>
                    <a:pt x="2076" y="1"/>
                  </a:moveTo>
                  <a:cubicBezTo>
                    <a:pt x="1690" y="1"/>
                    <a:pt x="1294" y="146"/>
                    <a:pt x="968" y="472"/>
                  </a:cubicBezTo>
                  <a:cubicBezTo>
                    <a:pt x="1" y="1439"/>
                    <a:pt x="701" y="3141"/>
                    <a:pt x="2102" y="3141"/>
                  </a:cubicBezTo>
                  <a:cubicBezTo>
                    <a:pt x="2936" y="3141"/>
                    <a:pt x="3637" y="2440"/>
                    <a:pt x="3637" y="1573"/>
                  </a:cubicBezTo>
                  <a:cubicBezTo>
                    <a:pt x="3637" y="627"/>
                    <a:pt x="2877" y="1"/>
                    <a:pt x="2076" y="1"/>
                  </a:cubicBezTo>
                  <a:close/>
                </a:path>
              </a:pathLst>
            </a:custGeom>
            <a:solidFill>
              <a:srgbClr val="26323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23" name="Google Shape;1223;p1"/>
            <p:cNvSpPr/>
            <p:nvPr/>
          </p:nvSpPr>
          <p:spPr>
            <a:xfrm>
              <a:off x="5365675" y="1895975"/>
              <a:ext cx="318575" cy="323250"/>
            </a:xfrm>
            <a:custGeom>
              <a:rect b="b" l="l" r="r" t="t"/>
              <a:pathLst>
                <a:path extrusionOk="0" h="12930" w="12743">
                  <a:moveTo>
                    <a:pt x="6333" y="1"/>
                  </a:moveTo>
                  <a:cubicBezTo>
                    <a:pt x="5283" y="1"/>
                    <a:pt x="4406" y="167"/>
                    <a:pt x="3936" y="267"/>
                  </a:cubicBezTo>
                  <a:cubicBezTo>
                    <a:pt x="1301" y="801"/>
                    <a:pt x="534" y="1968"/>
                    <a:pt x="267" y="6205"/>
                  </a:cubicBezTo>
                  <a:cubicBezTo>
                    <a:pt x="0" y="10608"/>
                    <a:pt x="467" y="11975"/>
                    <a:pt x="1034" y="12576"/>
                  </a:cubicBezTo>
                  <a:cubicBezTo>
                    <a:pt x="1268" y="12809"/>
                    <a:pt x="2102" y="12929"/>
                    <a:pt x="2969" y="12929"/>
                  </a:cubicBezTo>
                  <a:cubicBezTo>
                    <a:pt x="3589" y="12929"/>
                    <a:pt x="4225" y="12868"/>
                    <a:pt x="4670" y="12743"/>
                  </a:cubicBezTo>
                  <a:cubicBezTo>
                    <a:pt x="6071" y="12342"/>
                    <a:pt x="9140" y="11275"/>
                    <a:pt x="10608" y="9040"/>
                  </a:cubicBezTo>
                  <a:cubicBezTo>
                    <a:pt x="12309" y="6438"/>
                    <a:pt x="12743" y="2902"/>
                    <a:pt x="10941" y="1468"/>
                  </a:cubicBezTo>
                  <a:cubicBezTo>
                    <a:pt x="9469" y="301"/>
                    <a:pt x="7744" y="1"/>
                    <a:pt x="6333" y="1"/>
                  </a:cubicBezTo>
                  <a:close/>
                </a:path>
              </a:pathLst>
            </a:custGeom>
            <a:solidFill>
              <a:srgbClr val="68454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24" name="Google Shape;1224;p1"/>
            <p:cNvSpPr/>
            <p:nvPr/>
          </p:nvSpPr>
          <p:spPr>
            <a:xfrm>
              <a:off x="5395700" y="2197025"/>
              <a:ext cx="70900" cy="22000"/>
            </a:xfrm>
            <a:custGeom>
              <a:rect b="b" l="l" r="r" t="t"/>
              <a:pathLst>
                <a:path extrusionOk="0" h="880" w="2836">
                  <a:moveTo>
                    <a:pt x="2702" y="0"/>
                  </a:moveTo>
                  <a:cubicBezTo>
                    <a:pt x="1927" y="434"/>
                    <a:pt x="1066" y="637"/>
                    <a:pt x="199" y="637"/>
                  </a:cubicBezTo>
                  <a:cubicBezTo>
                    <a:pt x="133" y="637"/>
                    <a:pt x="67" y="636"/>
                    <a:pt x="0" y="634"/>
                  </a:cubicBezTo>
                  <a:lnTo>
                    <a:pt x="0" y="634"/>
                  </a:lnTo>
                  <a:cubicBezTo>
                    <a:pt x="350" y="797"/>
                    <a:pt x="1109" y="879"/>
                    <a:pt x="1876" y="879"/>
                  </a:cubicBezTo>
                  <a:cubicBezTo>
                    <a:pt x="2205" y="879"/>
                    <a:pt x="2535" y="864"/>
                    <a:pt x="2835" y="834"/>
                  </a:cubicBezTo>
                  <a:lnTo>
                    <a:pt x="2702" y="0"/>
                  </a:lnTo>
                  <a:close/>
                </a:path>
              </a:pathLst>
            </a:custGeom>
            <a:solidFill>
              <a:srgbClr val="442B2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25" name="Google Shape;1225;p1"/>
            <p:cNvSpPr/>
            <p:nvPr/>
          </p:nvSpPr>
          <p:spPr>
            <a:xfrm>
              <a:off x="5353150" y="2024400"/>
              <a:ext cx="117625" cy="23375"/>
            </a:xfrm>
            <a:custGeom>
              <a:rect b="b" l="l" r="r" t="t"/>
              <a:pathLst>
                <a:path extrusionOk="0" h="935" w="4705">
                  <a:moveTo>
                    <a:pt x="1" y="0"/>
                  </a:moveTo>
                  <a:lnTo>
                    <a:pt x="1" y="367"/>
                  </a:lnTo>
                  <a:lnTo>
                    <a:pt x="4537" y="934"/>
                  </a:lnTo>
                  <a:lnTo>
                    <a:pt x="4704" y="634"/>
                  </a:lnTo>
                  <a:lnTo>
                    <a:pt x="1" y="0"/>
                  </a:lnTo>
                  <a:close/>
                </a:path>
              </a:pathLst>
            </a:custGeom>
            <a:solidFill>
              <a:srgbClr val="26323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26" name="Google Shape;1226;p1"/>
            <p:cNvSpPr/>
            <p:nvPr/>
          </p:nvSpPr>
          <p:spPr>
            <a:xfrm>
              <a:off x="5333150" y="1797225"/>
              <a:ext cx="400300" cy="411575"/>
            </a:xfrm>
            <a:custGeom>
              <a:rect b="b" l="l" r="r" t="t"/>
              <a:pathLst>
                <a:path extrusionOk="0" h="16463" w="16012">
                  <a:moveTo>
                    <a:pt x="6005" y="12723"/>
                  </a:moveTo>
                  <a:lnTo>
                    <a:pt x="6005" y="12723"/>
                  </a:lnTo>
                  <a:cubicBezTo>
                    <a:pt x="6005" y="12723"/>
                    <a:pt x="6005" y="12723"/>
                    <a:pt x="6005" y="12723"/>
                  </a:cubicBezTo>
                  <a:lnTo>
                    <a:pt x="6005" y="12723"/>
                  </a:lnTo>
                  <a:cubicBezTo>
                    <a:pt x="6005" y="12723"/>
                    <a:pt x="6005" y="12723"/>
                    <a:pt x="6005" y="12723"/>
                  </a:cubicBezTo>
                  <a:close/>
                  <a:moveTo>
                    <a:pt x="6358" y="1"/>
                  </a:moveTo>
                  <a:cubicBezTo>
                    <a:pt x="5653" y="1"/>
                    <a:pt x="4962" y="361"/>
                    <a:pt x="4604" y="1015"/>
                  </a:cubicBezTo>
                  <a:cubicBezTo>
                    <a:pt x="4103" y="514"/>
                    <a:pt x="3436" y="247"/>
                    <a:pt x="2736" y="247"/>
                  </a:cubicBezTo>
                  <a:cubicBezTo>
                    <a:pt x="2035" y="281"/>
                    <a:pt x="1401" y="681"/>
                    <a:pt x="1034" y="1282"/>
                  </a:cubicBezTo>
                  <a:cubicBezTo>
                    <a:pt x="734" y="1915"/>
                    <a:pt x="801" y="2683"/>
                    <a:pt x="1268" y="3216"/>
                  </a:cubicBezTo>
                  <a:cubicBezTo>
                    <a:pt x="834" y="3383"/>
                    <a:pt x="467" y="3683"/>
                    <a:pt x="267" y="4084"/>
                  </a:cubicBezTo>
                  <a:cubicBezTo>
                    <a:pt x="0" y="4551"/>
                    <a:pt x="67" y="5084"/>
                    <a:pt x="401" y="5485"/>
                  </a:cubicBezTo>
                  <a:cubicBezTo>
                    <a:pt x="534" y="5651"/>
                    <a:pt x="701" y="5785"/>
                    <a:pt x="901" y="5852"/>
                  </a:cubicBezTo>
                  <a:cubicBezTo>
                    <a:pt x="968" y="5885"/>
                    <a:pt x="1068" y="5885"/>
                    <a:pt x="1134" y="5918"/>
                  </a:cubicBezTo>
                  <a:cubicBezTo>
                    <a:pt x="1335" y="5918"/>
                    <a:pt x="1535" y="5918"/>
                    <a:pt x="1735" y="5852"/>
                  </a:cubicBezTo>
                  <a:lnTo>
                    <a:pt x="1735" y="5852"/>
                  </a:lnTo>
                  <a:cubicBezTo>
                    <a:pt x="1568" y="6252"/>
                    <a:pt x="1702" y="6719"/>
                    <a:pt x="2035" y="6986"/>
                  </a:cubicBezTo>
                  <a:cubicBezTo>
                    <a:pt x="2261" y="7129"/>
                    <a:pt x="2512" y="7197"/>
                    <a:pt x="2764" y="7197"/>
                  </a:cubicBezTo>
                  <a:cubicBezTo>
                    <a:pt x="2923" y="7197"/>
                    <a:pt x="3082" y="7170"/>
                    <a:pt x="3236" y="7119"/>
                  </a:cubicBezTo>
                  <a:lnTo>
                    <a:pt x="3236" y="7119"/>
                  </a:lnTo>
                  <a:cubicBezTo>
                    <a:pt x="3103" y="7386"/>
                    <a:pt x="3036" y="7686"/>
                    <a:pt x="3103" y="7953"/>
                  </a:cubicBezTo>
                  <a:cubicBezTo>
                    <a:pt x="3263" y="8562"/>
                    <a:pt x="3793" y="8956"/>
                    <a:pt x="4397" y="8956"/>
                  </a:cubicBezTo>
                  <a:cubicBezTo>
                    <a:pt x="4421" y="8956"/>
                    <a:pt x="4446" y="8955"/>
                    <a:pt x="4470" y="8954"/>
                  </a:cubicBezTo>
                  <a:cubicBezTo>
                    <a:pt x="4504" y="9588"/>
                    <a:pt x="4504" y="10188"/>
                    <a:pt x="5171" y="10455"/>
                  </a:cubicBezTo>
                  <a:cubicBezTo>
                    <a:pt x="5171" y="10455"/>
                    <a:pt x="5556" y="9003"/>
                    <a:pt x="6745" y="9003"/>
                  </a:cubicBezTo>
                  <a:cubicBezTo>
                    <a:pt x="6817" y="9003"/>
                    <a:pt x="6893" y="9009"/>
                    <a:pt x="6972" y="9020"/>
                  </a:cubicBezTo>
                  <a:cubicBezTo>
                    <a:pt x="8340" y="9254"/>
                    <a:pt x="8540" y="10989"/>
                    <a:pt x="7672" y="12056"/>
                  </a:cubicBezTo>
                  <a:cubicBezTo>
                    <a:pt x="7187" y="12672"/>
                    <a:pt x="6723" y="12807"/>
                    <a:pt x="6408" y="12807"/>
                  </a:cubicBezTo>
                  <a:cubicBezTo>
                    <a:pt x="6170" y="12807"/>
                    <a:pt x="6017" y="12730"/>
                    <a:pt x="6005" y="12723"/>
                  </a:cubicBezTo>
                  <a:lnTo>
                    <a:pt x="6005" y="12723"/>
                  </a:lnTo>
                  <a:cubicBezTo>
                    <a:pt x="6072" y="12761"/>
                    <a:pt x="6105" y="13291"/>
                    <a:pt x="6138" y="13390"/>
                  </a:cubicBezTo>
                  <a:cubicBezTo>
                    <a:pt x="6205" y="13690"/>
                    <a:pt x="6338" y="13991"/>
                    <a:pt x="6472" y="14291"/>
                  </a:cubicBezTo>
                  <a:cubicBezTo>
                    <a:pt x="6772" y="14858"/>
                    <a:pt x="7205" y="15358"/>
                    <a:pt x="7739" y="15725"/>
                  </a:cubicBezTo>
                  <a:cubicBezTo>
                    <a:pt x="8285" y="16216"/>
                    <a:pt x="9010" y="16462"/>
                    <a:pt x="9748" y="16462"/>
                  </a:cubicBezTo>
                  <a:cubicBezTo>
                    <a:pt x="9912" y="16462"/>
                    <a:pt x="10077" y="16450"/>
                    <a:pt x="10241" y="16426"/>
                  </a:cubicBezTo>
                  <a:cubicBezTo>
                    <a:pt x="11042" y="16226"/>
                    <a:pt x="11709" y="15692"/>
                    <a:pt x="12042" y="14958"/>
                  </a:cubicBezTo>
                  <a:cubicBezTo>
                    <a:pt x="12109" y="14758"/>
                    <a:pt x="12209" y="14591"/>
                    <a:pt x="12342" y="14424"/>
                  </a:cubicBezTo>
                  <a:cubicBezTo>
                    <a:pt x="12543" y="14291"/>
                    <a:pt x="12776" y="14191"/>
                    <a:pt x="13010" y="14124"/>
                  </a:cubicBezTo>
                  <a:cubicBezTo>
                    <a:pt x="14177" y="13757"/>
                    <a:pt x="14711" y="12423"/>
                    <a:pt x="14144" y="11322"/>
                  </a:cubicBezTo>
                  <a:cubicBezTo>
                    <a:pt x="15578" y="10955"/>
                    <a:pt x="15978" y="9121"/>
                    <a:pt x="14844" y="8153"/>
                  </a:cubicBezTo>
                  <a:cubicBezTo>
                    <a:pt x="15611" y="7653"/>
                    <a:pt x="16012" y="6685"/>
                    <a:pt x="15778" y="5785"/>
                  </a:cubicBezTo>
                  <a:cubicBezTo>
                    <a:pt x="15545" y="5051"/>
                    <a:pt x="14944" y="4484"/>
                    <a:pt x="14210" y="4284"/>
                  </a:cubicBezTo>
                  <a:cubicBezTo>
                    <a:pt x="13677" y="4150"/>
                    <a:pt x="13877" y="4050"/>
                    <a:pt x="13710" y="3516"/>
                  </a:cubicBezTo>
                  <a:cubicBezTo>
                    <a:pt x="13610" y="3183"/>
                    <a:pt x="13377" y="2849"/>
                    <a:pt x="13110" y="2616"/>
                  </a:cubicBezTo>
                  <a:cubicBezTo>
                    <a:pt x="12741" y="2339"/>
                    <a:pt x="12309" y="2190"/>
                    <a:pt x="11868" y="2190"/>
                  </a:cubicBezTo>
                  <a:cubicBezTo>
                    <a:pt x="11671" y="2190"/>
                    <a:pt x="11471" y="2220"/>
                    <a:pt x="11275" y="2282"/>
                  </a:cubicBezTo>
                  <a:cubicBezTo>
                    <a:pt x="11142" y="1582"/>
                    <a:pt x="10608" y="1048"/>
                    <a:pt x="9941" y="848"/>
                  </a:cubicBezTo>
                  <a:cubicBezTo>
                    <a:pt x="9776" y="793"/>
                    <a:pt x="9600" y="768"/>
                    <a:pt x="9426" y="768"/>
                  </a:cubicBezTo>
                  <a:cubicBezTo>
                    <a:pt x="9283" y="768"/>
                    <a:pt x="9142" y="785"/>
                    <a:pt x="9007" y="815"/>
                  </a:cubicBezTo>
                  <a:cubicBezTo>
                    <a:pt x="8807" y="848"/>
                    <a:pt x="8340" y="1081"/>
                    <a:pt x="8273" y="1282"/>
                  </a:cubicBezTo>
                  <a:cubicBezTo>
                    <a:pt x="7973" y="1015"/>
                    <a:pt x="7873" y="648"/>
                    <a:pt x="7539" y="381"/>
                  </a:cubicBezTo>
                  <a:cubicBezTo>
                    <a:pt x="7183" y="123"/>
                    <a:pt x="6768" y="1"/>
                    <a:pt x="6358" y="1"/>
                  </a:cubicBezTo>
                  <a:close/>
                </a:path>
              </a:pathLst>
            </a:custGeom>
            <a:solidFill>
              <a:srgbClr val="26323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27" name="Google Shape;1227;p1"/>
            <p:cNvSpPr/>
            <p:nvPr/>
          </p:nvSpPr>
          <p:spPr>
            <a:xfrm>
              <a:off x="5431000" y="2035225"/>
              <a:ext cx="32275" cy="45900"/>
            </a:xfrm>
            <a:custGeom>
              <a:rect b="b" l="l" r="r" t="t"/>
              <a:pathLst>
                <a:path extrusionOk="0" h="1836" w="1291">
                  <a:moveTo>
                    <a:pt x="1257" y="0"/>
                  </a:moveTo>
                  <a:cubicBezTo>
                    <a:pt x="55" y="0"/>
                    <a:pt x="0" y="1802"/>
                    <a:pt x="1223" y="1835"/>
                  </a:cubicBezTo>
                  <a:lnTo>
                    <a:pt x="1290" y="1"/>
                  </a:lnTo>
                  <a:cubicBezTo>
                    <a:pt x="1279" y="0"/>
                    <a:pt x="1268" y="0"/>
                    <a:pt x="1257" y="0"/>
                  </a:cubicBezTo>
                  <a:close/>
                </a:path>
              </a:pathLst>
            </a:custGeom>
            <a:solidFill>
              <a:srgbClr val="26323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228" name="Google Shape;1228;p1"/>
          <p:cNvSpPr/>
          <p:nvPr/>
        </p:nvSpPr>
        <p:spPr>
          <a:xfrm>
            <a:off x="3003571" y="1918555"/>
            <a:ext cx="1737900" cy="497100"/>
          </a:xfrm>
          <a:prstGeom prst="rect">
            <a:avLst/>
          </a:prstGeom>
          <a:noFill/>
          <a:ln>
            <a:noFill/>
          </a:ln>
        </p:spPr>
        <p:txBody>
          <a:bodyPr anchorCtr="0" anchor="t" bIns="45700" lIns="91425" spcFirstLastPara="1" rIns="91425" wrap="square" tIns="45700">
            <a:noAutofit/>
          </a:bodyPr>
          <a:lstStyle/>
          <a:p>
            <a:pPr indent="0" lvl="0" marL="0" marR="0" rtl="0" algn="ctr">
              <a:lnSpc>
                <a:spcPct val="150000"/>
              </a:lnSpc>
              <a:spcBef>
                <a:spcPts val="0"/>
              </a:spcBef>
              <a:spcAft>
                <a:spcPts val="0"/>
              </a:spcAft>
              <a:buNone/>
            </a:pPr>
            <a:r>
              <a:rPr b="1" i="0" lang="en-GB" sz="2000" u="none" cap="none" strike="noStrike">
                <a:solidFill>
                  <a:srgbClr val="000000"/>
                </a:solidFill>
                <a:latin typeface="Arial"/>
                <a:ea typeface="Arial"/>
                <a:cs typeface="Arial"/>
                <a:sym typeface="Arial"/>
              </a:rPr>
              <a:t>Presentation</a:t>
            </a:r>
            <a:endParaRPr b="0" i="0" sz="1600" u="none" cap="none" strike="noStrike">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15"/>
        <p:cNvGrpSpPr/>
        <p:nvPr/>
      </p:nvGrpSpPr>
      <p:grpSpPr>
        <a:xfrm>
          <a:off x="0" y="0"/>
          <a:ext cx="0" cy="0"/>
          <a:chOff x="0" y="0"/>
          <a:chExt cx="0" cy="0"/>
        </a:xfrm>
      </p:grpSpPr>
      <p:sp>
        <p:nvSpPr>
          <p:cNvPr id="516" name="Google Shape;516;p42"/>
          <p:cNvSpPr txBox="1">
            <a:spLocks noGrp="1"/>
          </p:cNvSpPr>
          <p:nvPr>
            <p:ph type="title"/>
          </p:nvPr>
        </p:nvSpPr>
        <p:spPr>
          <a:xfrm>
            <a:off x="468748" y="289519"/>
            <a:ext cx="8100000" cy="572700"/>
          </a:xfrm>
          <a:prstGeom prst="rect">
            <a:avLst/>
          </a:prstGeom>
        </p:spPr>
        <p:txBody>
          <a:bodyPr spcFirstLastPara="1" wrap="square" lIns="91425" tIns="91425" rIns="91425" bIns="91425" anchor="t" anchorCtr="0">
            <a:noAutofit/>
          </a:bodyPr>
          <a:lstStyle/>
          <a:p>
            <a:pPr lvl="0"/>
            <a:r>
              <a:rPr lang="en-IN" sz="3600" b="1" dirty="0">
                <a:latin typeface="Arial" panose="020B0604020202020204" pitchFamily="34" charset="0"/>
                <a:ea typeface="Arial" panose="020B0604020202020204" pitchFamily="34" charset="0"/>
              </a:rPr>
              <a:t>Introduction</a:t>
            </a:r>
            <a:endParaRPr sz="3600" b="1" dirty="0"/>
          </a:p>
        </p:txBody>
      </p:sp>
      <p:pic>
        <p:nvPicPr>
          <p:cNvPr id="3" name="Picture 2"/>
          <p:cNvPicPr>
            <a:picLocks noChangeAspect="1"/>
          </p:cNvPicPr>
          <p:nvPr/>
        </p:nvPicPr>
        <p:blipFill>
          <a:blip r:embed="rId3"/>
          <a:stretch>
            <a:fillRect/>
          </a:stretch>
        </p:blipFill>
        <p:spPr>
          <a:xfrm>
            <a:off x="5818399" y="1892222"/>
            <a:ext cx="2750349" cy="220829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Rectangle 6"/>
          <p:cNvSpPr/>
          <p:nvPr/>
        </p:nvSpPr>
        <p:spPr>
          <a:xfrm>
            <a:off x="468748" y="1272823"/>
            <a:ext cx="5074802" cy="3447098"/>
          </a:xfrm>
          <a:prstGeom prst="rect">
            <a:avLst/>
          </a:prstGeom>
          <a:solidFill>
            <a:schemeClr val="accent1">
              <a:lumMod val="20000"/>
              <a:lumOff val="80000"/>
            </a:schemeClr>
          </a:solidFill>
          <a:ln>
            <a:solidFill>
              <a:schemeClr val="tx1"/>
            </a:solidFill>
          </a:ln>
        </p:spPr>
        <p:txBody>
          <a:bodyPr wrap="square">
            <a:spAutoFit/>
          </a:bodyPr>
          <a:lstStyle/>
          <a:p>
            <a:pPr marL="342900" lvl="0" indent="-342900" algn="just">
              <a:lnSpc>
                <a:spcPct val="150000"/>
              </a:lnSpc>
              <a:spcBef>
                <a:spcPts val="600"/>
              </a:spcBef>
              <a:spcAft>
                <a:spcPts val="600"/>
              </a:spcAft>
              <a:buFont typeface="Arial" panose="020B0604020202020204" pitchFamily="34" charset="0"/>
              <a:buChar char="●"/>
            </a:pPr>
            <a:r>
              <a:rPr lang="en-GB" sz="1200" dirty="0">
                <a:solidFill>
                  <a:schemeClr val="tx1"/>
                </a:solidFill>
                <a:latin typeface="Arial" panose="020B0604020202020204" pitchFamily="34" charset="0"/>
                <a:ea typeface="Arial" panose="020B0604020202020204" pitchFamily="34" charset="0"/>
              </a:rPr>
              <a:t>The modern digitalisation and social media landscapes becoming one of the key tools for marketing business entities from all over the world are initiating a specific marketing strategy utilising the same (</a:t>
            </a:r>
            <a:r>
              <a:rPr lang="en-GB" sz="1200" dirty="0" err="1">
                <a:solidFill>
                  <a:schemeClr val="tx1"/>
                </a:solidFill>
                <a:latin typeface="Arial" panose="020B0604020202020204" pitchFamily="34" charset="0"/>
                <a:ea typeface="Arial" panose="020B0604020202020204" pitchFamily="34" charset="0"/>
              </a:rPr>
              <a:t>Dolega</a:t>
            </a:r>
            <a:r>
              <a:rPr lang="en-GB" sz="1200" dirty="0">
                <a:solidFill>
                  <a:schemeClr val="tx1"/>
                </a:solidFill>
                <a:latin typeface="Arial" panose="020B0604020202020204" pitchFamily="34" charset="0"/>
                <a:ea typeface="Arial" panose="020B0604020202020204" pitchFamily="34" charset="0"/>
              </a:rPr>
              <a:t> </a:t>
            </a:r>
            <a:r>
              <a:rPr lang="en-GB" sz="1200" i="1" dirty="0">
                <a:solidFill>
                  <a:schemeClr val="tx1"/>
                </a:solidFill>
                <a:latin typeface="Arial" panose="020B0604020202020204" pitchFamily="34" charset="0"/>
                <a:ea typeface="Arial" panose="020B0604020202020204" pitchFamily="34" charset="0"/>
              </a:rPr>
              <a:t>et al</a:t>
            </a:r>
            <a:r>
              <a:rPr lang="en-GB" sz="1200" dirty="0">
                <a:solidFill>
                  <a:schemeClr val="tx1"/>
                </a:solidFill>
                <a:latin typeface="Arial" panose="020B0604020202020204" pitchFamily="34" charset="0"/>
                <a:ea typeface="Arial" panose="020B0604020202020204" pitchFamily="34" charset="0"/>
              </a:rPr>
              <a:t>., 2021).</a:t>
            </a:r>
            <a:endParaRPr lang="en-IN" sz="1200" dirty="0">
              <a:solidFill>
                <a:schemeClr val="tx1"/>
              </a:solidFill>
              <a:latin typeface="Arial" panose="020B0604020202020204" pitchFamily="34" charset="0"/>
              <a:ea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sz="1200" dirty="0">
                <a:solidFill>
                  <a:schemeClr val="tx1"/>
                </a:solidFill>
                <a:latin typeface="Arial" panose="020B0604020202020204" pitchFamily="34" charset="0"/>
                <a:ea typeface="Arial" panose="020B0604020202020204" pitchFamily="34" charset="0"/>
              </a:rPr>
              <a:t>Based on the views of </a:t>
            </a:r>
            <a:r>
              <a:rPr lang="en-GB" sz="1200" dirty="0" err="1">
                <a:solidFill>
                  <a:schemeClr val="tx1"/>
                </a:solidFill>
                <a:latin typeface="Arial" panose="020B0604020202020204" pitchFamily="34" charset="0"/>
                <a:ea typeface="Arial" panose="020B0604020202020204" pitchFamily="34" charset="0"/>
              </a:rPr>
              <a:t>Dwivedi</a:t>
            </a:r>
            <a:r>
              <a:rPr lang="en-GB" sz="1200" dirty="0">
                <a:solidFill>
                  <a:schemeClr val="tx1"/>
                </a:solidFill>
                <a:latin typeface="Arial" panose="020B0604020202020204" pitchFamily="34" charset="0"/>
                <a:ea typeface="Arial" panose="020B0604020202020204" pitchFamily="34" charset="0"/>
              </a:rPr>
              <a:t> </a:t>
            </a:r>
            <a:r>
              <a:rPr lang="en-GB" sz="1200" i="1" dirty="0">
                <a:solidFill>
                  <a:schemeClr val="tx1"/>
                </a:solidFill>
                <a:latin typeface="Arial" panose="020B0604020202020204" pitchFamily="34" charset="0"/>
                <a:ea typeface="Arial" panose="020B0604020202020204" pitchFamily="34" charset="0"/>
              </a:rPr>
              <a:t>et al.</a:t>
            </a:r>
            <a:r>
              <a:rPr lang="en-GB" sz="1200" dirty="0">
                <a:solidFill>
                  <a:schemeClr val="tx1"/>
                </a:solidFill>
                <a:latin typeface="Arial" panose="020B0604020202020204" pitchFamily="34" charset="0"/>
                <a:ea typeface="Arial" panose="020B0604020202020204" pitchFamily="34" charset="0"/>
              </a:rPr>
              <a:t>, (2021), technological </a:t>
            </a:r>
            <a:r>
              <a:rPr lang="en-GB" sz="1200" dirty="0" err="1">
                <a:solidFill>
                  <a:schemeClr val="tx1"/>
                </a:solidFill>
                <a:latin typeface="Arial" panose="020B0604020202020204" pitchFamily="34" charset="0"/>
                <a:ea typeface="Arial" panose="020B0604020202020204" pitchFamily="34" charset="0"/>
              </a:rPr>
              <a:t>upgradation</a:t>
            </a:r>
            <a:r>
              <a:rPr lang="en-GB" sz="1200" dirty="0">
                <a:solidFill>
                  <a:schemeClr val="tx1"/>
                </a:solidFill>
                <a:latin typeface="Arial" panose="020B0604020202020204" pitchFamily="34" charset="0"/>
                <a:ea typeface="Arial" panose="020B0604020202020204" pitchFamily="34" charset="0"/>
              </a:rPr>
              <a:t> in the marketing aspect has introduced tools like Digital media and Social platforms in which people seamlessly share and receive information.</a:t>
            </a:r>
            <a:endParaRPr lang="en-IN" sz="1200" dirty="0">
              <a:solidFill>
                <a:schemeClr val="tx1"/>
              </a:solidFill>
              <a:latin typeface="Arial" panose="020B0604020202020204" pitchFamily="34" charset="0"/>
              <a:ea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sz="1200" dirty="0">
                <a:solidFill>
                  <a:schemeClr val="tx1"/>
                </a:solidFill>
                <a:latin typeface="Arial" panose="020B0604020202020204" pitchFamily="34" charset="0"/>
                <a:ea typeface="Arial" panose="020B0604020202020204" pitchFamily="34" charset="0"/>
              </a:rPr>
              <a:t>The presentation will showcase the marketing benefits and challenges faced by the firm Tesco </a:t>
            </a:r>
            <a:r>
              <a:rPr lang="en-GB" sz="1200" dirty="0" err="1">
                <a:solidFill>
                  <a:schemeClr val="tx1"/>
                </a:solidFill>
                <a:latin typeface="Arial" panose="020B0604020202020204" pitchFamily="34" charset="0"/>
                <a:ea typeface="Arial" panose="020B0604020202020204" pitchFamily="34" charset="0"/>
              </a:rPr>
              <a:t>Plc</a:t>
            </a:r>
            <a:r>
              <a:rPr lang="en-GB" sz="1200" dirty="0">
                <a:solidFill>
                  <a:schemeClr val="tx1"/>
                </a:solidFill>
                <a:latin typeface="Arial" panose="020B0604020202020204" pitchFamily="34" charset="0"/>
                <a:ea typeface="Arial" panose="020B0604020202020204" pitchFamily="34" charset="0"/>
              </a:rPr>
              <a:t> to promote a sustainable brand image</a:t>
            </a:r>
            <a:endParaRPr lang="en-IN" dirty="0">
              <a:solidFill>
                <a:schemeClr val="tx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1900" y="339000"/>
            <a:ext cx="8100000" cy="572700"/>
          </a:xfrm>
        </p:spPr>
        <p:txBody>
          <a:bodyPr/>
          <a:lstStyle/>
          <a:p>
            <a:r>
              <a:rPr lang="en-IN" sz="3200" b="1" dirty="0">
                <a:latin typeface="Arial" panose="020B0604020202020204" pitchFamily="34" charset="0"/>
                <a:cs typeface="Arial" panose="020B0604020202020204" pitchFamily="34" charset="0"/>
              </a:rPr>
              <a:t>Elaboration </a:t>
            </a:r>
            <a:r>
              <a:rPr lang="en-IN" sz="3200" b="1" dirty="0">
                <a:latin typeface="Arial" panose="020B0604020202020204" pitchFamily="34" charset="0"/>
                <a:ea typeface="Arial" panose="020B0604020202020204" pitchFamily="34" charset="0"/>
                <a:cs typeface="Arial" panose="020B0604020202020204" pitchFamily="34" charset="0"/>
              </a:rPr>
              <a:t>of Digital media</a:t>
            </a:r>
            <a:endParaRPr lang="en-IN" sz="3200" b="1"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692400" y="1304687"/>
            <a:ext cx="2698500" cy="28978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Rectangle 8"/>
          <p:cNvSpPr/>
          <p:nvPr/>
        </p:nvSpPr>
        <p:spPr>
          <a:xfrm>
            <a:off x="3790950" y="1463371"/>
            <a:ext cx="4572000" cy="2739211"/>
          </a:xfrm>
          <a:prstGeom prst="rect">
            <a:avLst/>
          </a:prstGeom>
          <a:solidFill>
            <a:schemeClr val="accent1">
              <a:lumMod val="20000"/>
              <a:lumOff val="80000"/>
            </a:schemeClr>
          </a:solidFill>
          <a:ln>
            <a:solidFill>
              <a:schemeClr val="tx1"/>
            </a:solidFill>
          </a:ln>
        </p:spPr>
        <p:txBody>
          <a:bodyPr>
            <a:spAutoFit/>
          </a:bodyPr>
          <a:lstStyle/>
          <a:p>
            <a:pPr marL="342900" lvl="0" indent="-342900" algn="just">
              <a:lnSpc>
                <a:spcPct val="150000"/>
              </a:lnSpc>
              <a:spcBef>
                <a:spcPts val="600"/>
              </a:spcBef>
              <a:spcAft>
                <a:spcPts val="600"/>
              </a:spcAft>
              <a:buFont typeface="Arial" panose="020B0604020202020204" pitchFamily="34" charset="0"/>
              <a:buChar char="●"/>
            </a:pPr>
            <a:r>
              <a:rPr lang="en-GB" sz="1200" dirty="0">
                <a:latin typeface="Arial" panose="020B0604020202020204" pitchFamily="34" charset="0"/>
                <a:ea typeface="Arial" panose="020B0604020202020204" pitchFamily="34" charset="0"/>
              </a:rPr>
              <a:t>The term ‘Digital Media’ denotes the type of media that is developed electronically and consists of data in digital form. </a:t>
            </a:r>
            <a:br>
              <a:rPr lang="en-GB" sz="1200" dirty="0">
                <a:latin typeface="Arial" panose="020B0604020202020204" pitchFamily="34" charset="0"/>
                <a:ea typeface="Arial" panose="020B0604020202020204" pitchFamily="34" charset="0"/>
              </a:rPr>
            </a:br>
            <a:r>
              <a:rPr lang="en-GB" sz="1200" dirty="0">
                <a:latin typeface="Arial" panose="020B0604020202020204" pitchFamily="34" charset="0"/>
                <a:ea typeface="Arial" panose="020B0604020202020204" pitchFamily="34" charset="0"/>
              </a:rPr>
              <a:t>This signifies the media that can be processed and evaluated along with the ability to store and distribute information in the form of both auditory and visual formats (Chaffey and Ellis-Chadwick, 2019).</a:t>
            </a:r>
            <a:endParaRPr lang="en-IN" sz="1200" dirty="0">
              <a:latin typeface="Arial" panose="020B0604020202020204" pitchFamily="34" charset="0"/>
              <a:ea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sz="1200" dirty="0">
                <a:latin typeface="Arial" panose="020B0604020202020204" pitchFamily="34" charset="0"/>
                <a:ea typeface="Arial" panose="020B0604020202020204" pitchFamily="34" charset="0"/>
              </a:rPr>
              <a:t>Some of the key examples of ‘Digital Media’ involve ‘Blog, Wikis, Online Newspaper’, ‘articles’ as well as ‘Videos’ and Social Media Posts (Jacobson </a:t>
            </a:r>
            <a:r>
              <a:rPr lang="en-GB" sz="1200" i="1" dirty="0">
                <a:latin typeface="Arial" panose="020B0604020202020204" pitchFamily="34" charset="0"/>
                <a:ea typeface="Arial" panose="020B0604020202020204" pitchFamily="34" charset="0"/>
              </a:rPr>
              <a:t>et al</a:t>
            </a:r>
            <a:r>
              <a:rPr lang="en-GB" sz="1200" dirty="0">
                <a:latin typeface="Arial" panose="020B0604020202020204" pitchFamily="34" charset="0"/>
                <a:ea typeface="Arial" panose="020B0604020202020204" pitchFamily="34" charset="0"/>
              </a:rPr>
              <a:t>., 2020).</a:t>
            </a:r>
            <a:endParaRPr lang="en-IN" sz="1200" dirty="0">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4184770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0000" y="256833"/>
            <a:ext cx="8100000" cy="572700"/>
          </a:xfrm>
        </p:spPr>
        <p:txBody>
          <a:bodyPr/>
          <a:lstStyle/>
          <a:p>
            <a:r>
              <a:rPr lang="en-IN" sz="3600" b="1" dirty="0">
                <a:latin typeface="Arial" panose="020B0604020202020204" pitchFamily="34" charset="0"/>
                <a:cs typeface="Arial" panose="020B0604020202020204" pitchFamily="34" charset="0"/>
              </a:rPr>
              <a:t>Elaboration </a:t>
            </a:r>
            <a:r>
              <a:rPr lang="en-IN" sz="3600" b="1" dirty="0">
                <a:latin typeface="Arial" panose="020B0604020202020204" pitchFamily="34" charset="0"/>
                <a:ea typeface="Arial" panose="020B0604020202020204" pitchFamily="34" charset="0"/>
              </a:rPr>
              <a:t>of Social media</a:t>
            </a:r>
            <a:endParaRPr lang="en-IN" sz="3600" b="1" dirty="0"/>
          </a:p>
        </p:txBody>
      </p:sp>
      <p:pic>
        <p:nvPicPr>
          <p:cNvPr id="4" name="image4.png"/>
          <p:cNvPicPr/>
          <p:nvPr/>
        </p:nvPicPr>
        <p:blipFill>
          <a:blip r:embed="rId3"/>
          <a:srcRect l="8702" r="10309"/>
          <a:stretch>
            <a:fillRect/>
          </a:stretch>
        </p:blipFill>
        <p:spPr>
          <a:xfrm>
            <a:off x="4816168" y="1392427"/>
            <a:ext cx="1979116" cy="13698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p:cNvPicPr>
            <a:picLocks noChangeAspect="1"/>
          </p:cNvPicPr>
          <p:nvPr/>
        </p:nvPicPr>
        <p:blipFill>
          <a:blip r:embed="rId4"/>
          <a:stretch>
            <a:fillRect/>
          </a:stretch>
        </p:blipFill>
        <p:spPr>
          <a:xfrm>
            <a:off x="5803654" y="3001292"/>
            <a:ext cx="2235446" cy="14564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Rectangle 7"/>
          <p:cNvSpPr/>
          <p:nvPr/>
        </p:nvSpPr>
        <p:spPr>
          <a:xfrm>
            <a:off x="540000" y="1392644"/>
            <a:ext cx="3955800" cy="2739211"/>
          </a:xfrm>
          <a:prstGeom prst="rect">
            <a:avLst/>
          </a:prstGeom>
          <a:solidFill>
            <a:schemeClr val="accent1">
              <a:lumMod val="20000"/>
              <a:lumOff val="80000"/>
            </a:schemeClr>
          </a:solidFill>
          <a:ln>
            <a:solidFill>
              <a:schemeClr val="tx1"/>
            </a:solidFill>
          </a:ln>
        </p:spPr>
        <p:txBody>
          <a:bodyPr wrap="square">
            <a:spAutoFit/>
          </a:bodyPr>
          <a:lstStyle/>
          <a:p>
            <a:pPr marL="342900" lvl="0" indent="-342900" algn="just">
              <a:lnSpc>
                <a:spcPct val="150000"/>
              </a:lnSpc>
              <a:spcBef>
                <a:spcPts val="600"/>
              </a:spcBef>
              <a:spcAft>
                <a:spcPts val="600"/>
              </a:spcAft>
              <a:buFont typeface="Arial" panose="020B0604020202020204" pitchFamily="34" charset="0"/>
              <a:buChar char="●"/>
            </a:pPr>
            <a:r>
              <a:rPr lang="en-GB" sz="1200" dirty="0">
                <a:latin typeface="Arial" panose="020B0604020202020204" pitchFamily="34" charset="0"/>
                <a:ea typeface="Arial" panose="020B0604020202020204" pitchFamily="34" charset="0"/>
              </a:rPr>
              <a:t>As per the views of </a:t>
            </a:r>
            <a:r>
              <a:rPr lang="en-GB" sz="1200" dirty="0" err="1">
                <a:latin typeface="Arial" panose="020B0604020202020204" pitchFamily="34" charset="0"/>
                <a:ea typeface="Arial" panose="020B0604020202020204" pitchFamily="34" charset="0"/>
              </a:rPr>
              <a:t>Dwivedi</a:t>
            </a:r>
            <a:r>
              <a:rPr lang="en-GB" sz="1200" dirty="0">
                <a:latin typeface="Arial" panose="020B0604020202020204" pitchFamily="34" charset="0"/>
                <a:ea typeface="Arial" panose="020B0604020202020204" pitchFamily="34" charset="0"/>
              </a:rPr>
              <a:t> </a:t>
            </a:r>
            <a:r>
              <a:rPr lang="en-GB" sz="1200" i="1" dirty="0">
                <a:latin typeface="Arial" panose="020B0604020202020204" pitchFamily="34" charset="0"/>
                <a:ea typeface="Arial" panose="020B0604020202020204" pitchFamily="34" charset="0"/>
              </a:rPr>
              <a:t>et al.</a:t>
            </a:r>
            <a:r>
              <a:rPr lang="en-GB" sz="1200" dirty="0">
                <a:latin typeface="Arial" panose="020B0604020202020204" pitchFamily="34" charset="0"/>
                <a:ea typeface="Arial" panose="020B0604020202020204" pitchFamily="34" charset="0"/>
              </a:rPr>
              <a:t>, (2021), social media signifies the specific platform in which people from different geographic regions, social status or ethnicities, can come together and communicate or share information.</a:t>
            </a:r>
            <a:endParaRPr lang="en-IN" sz="1200" dirty="0">
              <a:latin typeface="Arial" panose="020B0604020202020204" pitchFamily="34" charset="0"/>
              <a:ea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sz="1200" dirty="0">
                <a:latin typeface="Arial" panose="020B0604020202020204" pitchFamily="34" charset="0"/>
                <a:ea typeface="Arial" panose="020B0604020202020204" pitchFamily="34" charset="0"/>
              </a:rPr>
              <a:t>The popularity of social media platforms has significantly increased in the past few years, which has enabled business entities to adapt the usage of these platforms for more targeted marketing.</a:t>
            </a:r>
            <a:endParaRPr lang="en-IN" sz="1200" dirty="0">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6740703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1900" y="377100"/>
            <a:ext cx="8100000" cy="956400"/>
          </a:xfrm>
        </p:spPr>
        <p:txBody>
          <a:bodyPr/>
          <a:lstStyle/>
          <a:p>
            <a:r>
              <a:rPr lang="en-IN" sz="2400" b="1" dirty="0">
                <a:latin typeface="Arial" panose="020B0604020202020204" pitchFamily="34" charset="0"/>
                <a:ea typeface="Arial" panose="020B0604020202020204" pitchFamily="34" charset="0"/>
              </a:rPr>
              <a:t>CRM and its applications</a:t>
            </a:r>
            <a:endParaRPr lang="en-IN" sz="2400" b="1" dirty="0"/>
          </a:p>
        </p:txBody>
      </p:sp>
      <p:pic>
        <p:nvPicPr>
          <p:cNvPr id="5" name="image12.png"/>
          <p:cNvPicPr/>
          <p:nvPr/>
        </p:nvPicPr>
        <p:blipFill>
          <a:blip r:embed="rId3"/>
          <a:srcRect/>
          <a:stretch>
            <a:fillRect/>
          </a:stretch>
        </p:blipFill>
        <p:spPr>
          <a:xfrm>
            <a:off x="501900" y="1508508"/>
            <a:ext cx="2813685" cy="2807335"/>
          </a:xfrm>
          <a:prstGeom prst="rect">
            <a:avLst/>
          </a:prstGeom>
          <a:ln/>
        </p:spPr>
      </p:pic>
      <p:sp>
        <p:nvSpPr>
          <p:cNvPr id="7" name="Rectangle 6"/>
          <p:cNvSpPr/>
          <p:nvPr/>
        </p:nvSpPr>
        <p:spPr>
          <a:xfrm>
            <a:off x="3810000" y="1508508"/>
            <a:ext cx="4572000" cy="2893100"/>
          </a:xfrm>
          <a:prstGeom prst="rect">
            <a:avLst/>
          </a:prstGeom>
          <a:solidFill>
            <a:schemeClr val="accent1">
              <a:lumMod val="20000"/>
              <a:lumOff val="80000"/>
            </a:schemeClr>
          </a:solidFill>
          <a:ln>
            <a:solidFill>
              <a:schemeClr val="tx1"/>
            </a:solidFill>
          </a:ln>
        </p:spPr>
        <p:txBody>
          <a:bodyPr>
            <a:spAutoFit/>
          </a:bodyPr>
          <a:lstStyle/>
          <a:p>
            <a:pPr marL="342900" lvl="0" indent="-342900" algn="just">
              <a:lnSpc>
                <a:spcPct val="150000"/>
              </a:lnSpc>
              <a:spcBef>
                <a:spcPts val="600"/>
              </a:spcBef>
              <a:spcAft>
                <a:spcPts val="600"/>
              </a:spcAft>
              <a:buFont typeface="Arial" panose="020B0604020202020204" pitchFamily="34" charset="0"/>
              <a:buChar char="●"/>
            </a:pPr>
            <a:r>
              <a:rPr lang="en-GB" sz="1200" dirty="0">
                <a:latin typeface="Arial" panose="020B0604020202020204" pitchFamily="34" charset="0"/>
                <a:ea typeface="Arial" panose="020B0604020202020204" pitchFamily="34" charset="0"/>
              </a:rPr>
              <a:t>‘Customer Relationship Management’ or CRM is a specific system that assists corporate entities to seamlessly manage interactions and take feedback from the customer base (</a:t>
            </a:r>
            <a:r>
              <a:rPr lang="en-GB" sz="1200" dirty="0" err="1">
                <a:latin typeface="Arial" panose="020B0604020202020204" pitchFamily="34" charset="0"/>
                <a:ea typeface="Arial" panose="020B0604020202020204" pitchFamily="34" charset="0"/>
              </a:rPr>
              <a:t>Dolega</a:t>
            </a:r>
            <a:r>
              <a:rPr lang="en-GB" sz="1200" dirty="0">
                <a:latin typeface="Arial" panose="020B0604020202020204" pitchFamily="34" charset="0"/>
                <a:ea typeface="Arial" panose="020B0604020202020204" pitchFamily="34" charset="0"/>
              </a:rPr>
              <a:t> </a:t>
            </a:r>
            <a:r>
              <a:rPr lang="en-GB" sz="1200" i="1" dirty="0">
                <a:latin typeface="Arial" panose="020B0604020202020204" pitchFamily="34" charset="0"/>
                <a:ea typeface="Arial" panose="020B0604020202020204" pitchFamily="34" charset="0"/>
              </a:rPr>
              <a:t>et al</a:t>
            </a:r>
            <a:r>
              <a:rPr lang="en-GB" sz="1200" dirty="0">
                <a:latin typeface="Arial" panose="020B0604020202020204" pitchFamily="34" charset="0"/>
                <a:ea typeface="Arial" panose="020B0604020202020204" pitchFamily="34" charset="0"/>
              </a:rPr>
              <a:t>., 2021).</a:t>
            </a:r>
            <a:endParaRPr lang="en-IN" sz="1200" dirty="0">
              <a:latin typeface="Arial" panose="020B0604020202020204" pitchFamily="34" charset="0"/>
              <a:ea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sz="1200" dirty="0">
                <a:latin typeface="Arial" panose="020B0604020202020204" pitchFamily="34" charset="0"/>
                <a:ea typeface="Arial" panose="020B0604020202020204" pitchFamily="34" charset="0"/>
              </a:rPr>
              <a:t>With active feedback systemic progress and alterations to the existing business operational strategies, firms can ensure a favourable consumer experience.</a:t>
            </a:r>
            <a:endParaRPr lang="en-IN" sz="1200" dirty="0">
              <a:latin typeface="Arial" panose="020B0604020202020204" pitchFamily="34" charset="0"/>
              <a:ea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sz="1200" dirty="0">
                <a:latin typeface="Arial" panose="020B0604020202020204" pitchFamily="34" charset="0"/>
                <a:ea typeface="Arial" panose="020B0604020202020204" pitchFamily="34" charset="0"/>
              </a:rPr>
              <a:t>Addressing specific consumer issues and complaints is also a major part of this regard.</a:t>
            </a:r>
            <a:endParaRPr lang="en-IN" sz="1200" dirty="0">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753516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28"/>
        <p:cNvGrpSpPr/>
        <p:nvPr/>
      </p:nvGrpSpPr>
      <p:grpSpPr>
        <a:xfrm>
          <a:off x="0" y="0"/>
          <a:ext cx="0" cy="0"/>
          <a:chOff x="0" y="0"/>
          <a:chExt cx="0" cy="0"/>
        </a:xfrm>
      </p:grpSpPr>
      <p:sp>
        <p:nvSpPr>
          <p:cNvPr id="832" name="Google Shape;832;p45"/>
          <p:cNvSpPr txBox="1">
            <a:spLocks noGrp="1"/>
          </p:cNvSpPr>
          <p:nvPr>
            <p:ph type="title"/>
          </p:nvPr>
        </p:nvSpPr>
        <p:spPr>
          <a:xfrm>
            <a:off x="444750" y="293528"/>
            <a:ext cx="8100000" cy="1037774"/>
          </a:xfrm>
          <a:prstGeom prst="rect">
            <a:avLst/>
          </a:prstGeom>
        </p:spPr>
        <p:txBody>
          <a:bodyPr spcFirstLastPara="1" wrap="square" lIns="91425" tIns="91425" rIns="91425" bIns="91425" anchor="t" anchorCtr="0">
            <a:noAutofit/>
          </a:bodyPr>
          <a:lstStyle/>
          <a:p>
            <a:pPr lvl="0"/>
            <a:r>
              <a:rPr lang="en-IN" sz="2400" b="1" dirty="0">
                <a:latin typeface="Arial" panose="020B0604020202020204" pitchFamily="34" charset="0"/>
                <a:ea typeface="Arial" panose="020B0604020202020204" pitchFamily="34" charset="0"/>
              </a:rPr>
              <a:t>CRM and its applications (Contd..)</a:t>
            </a:r>
            <a:endParaRPr sz="2400" b="1" dirty="0"/>
          </a:p>
        </p:txBody>
      </p:sp>
      <p:pic>
        <p:nvPicPr>
          <p:cNvPr id="13" name="image13.png"/>
          <p:cNvPicPr/>
          <p:nvPr/>
        </p:nvPicPr>
        <p:blipFill>
          <a:blip r:embed="rId3"/>
          <a:srcRect/>
          <a:stretch>
            <a:fillRect/>
          </a:stretch>
        </p:blipFill>
        <p:spPr>
          <a:xfrm>
            <a:off x="6234175" y="2748147"/>
            <a:ext cx="2558225" cy="163766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4" name="image10.png"/>
          <p:cNvPicPr/>
          <p:nvPr/>
        </p:nvPicPr>
        <p:blipFill>
          <a:blip r:embed="rId4"/>
          <a:srcRect t="11250" b="12500"/>
          <a:stretch>
            <a:fillRect/>
          </a:stretch>
        </p:blipFill>
        <p:spPr>
          <a:xfrm>
            <a:off x="5428200" y="1163327"/>
            <a:ext cx="2458500" cy="1533854"/>
          </a:xfrm>
          <a:prstGeom prst="rect">
            <a:avLst/>
          </a:prstGeom>
          <a:ln/>
        </p:spPr>
      </p:pic>
      <p:sp>
        <p:nvSpPr>
          <p:cNvPr id="7" name="Rectangle 6"/>
          <p:cNvSpPr/>
          <p:nvPr/>
        </p:nvSpPr>
        <p:spPr>
          <a:xfrm>
            <a:off x="694725" y="1466075"/>
            <a:ext cx="4464450" cy="2462213"/>
          </a:xfrm>
          <a:prstGeom prst="rect">
            <a:avLst/>
          </a:prstGeom>
          <a:solidFill>
            <a:schemeClr val="accent1">
              <a:lumMod val="20000"/>
              <a:lumOff val="80000"/>
            </a:schemeClr>
          </a:solidFill>
          <a:ln>
            <a:solidFill>
              <a:schemeClr val="tx1"/>
            </a:solidFill>
          </a:ln>
        </p:spPr>
        <p:txBody>
          <a:bodyPr wrap="square">
            <a:spAutoFit/>
          </a:bodyPr>
          <a:lstStyle/>
          <a:p>
            <a:pPr marL="342900" lvl="0" indent="-342900" algn="just">
              <a:lnSpc>
                <a:spcPct val="150000"/>
              </a:lnSpc>
              <a:spcBef>
                <a:spcPts val="600"/>
              </a:spcBef>
              <a:spcAft>
                <a:spcPts val="600"/>
              </a:spcAft>
              <a:buFont typeface="Arial" panose="020B0604020202020204" pitchFamily="34" charset="0"/>
              <a:buChar char="●"/>
            </a:pPr>
            <a:r>
              <a:rPr lang="en-GB" sz="1200" dirty="0">
                <a:latin typeface="Arial" panose="020B0604020202020204" pitchFamily="34" charset="0"/>
                <a:ea typeface="Arial" panose="020B0604020202020204" pitchFamily="34" charset="0"/>
              </a:rPr>
              <a:t>With the help of suitable ‘Customer Relationship Management’ initiatives corporate firms can ensure a stable customer base since this delivers sheer quality of service addressing specific issues (Chaffey and Ellis-Chadwick, 2019).</a:t>
            </a:r>
            <a:endParaRPr lang="en-IN" sz="1200" dirty="0">
              <a:latin typeface="Arial" panose="020B0604020202020204" pitchFamily="34" charset="0"/>
              <a:ea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sz="1200" dirty="0">
                <a:latin typeface="Arial" panose="020B0604020202020204" pitchFamily="34" charset="0"/>
                <a:ea typeface="Arial" panose="020B0604020202020204" pitchFamily="34" charset="0"/>
              </a:rPr>
              <a:t>Appropriate CRM strategies can also be beneficial for corporate entities regarding personalised and faster-paced issue mitigation (Jacobson </a:t>
            </a:r>
            <a:r>
              <a:rPr lang="en-GB" sz="1200" i="1" dirty="0">
                <a:latin typeface="Arial" panose="020B0604020202020204" pitchFamily="34" charset="0"/>
                <a:ea typeface="Arial" panose="020B0604020202020204" pitchFamily="34" charset="0"/>
              </a:rPr>
              <a:t>et al</a:t>
            </a:r>
            <a:r>
              <a:rPr lang="en-GB" sz="1200" dirty="0">
                <a:latin typeface="Arial" panose="020B0604020202020204" pitchFamily="34" charset="0"/>
                <a:ea typeface="Arial" panose="020B0604020202020204" pitchFamily="34" charset="0"/>
              </a:rPr>
              <a:t>., 2020).</a:t>
            </a:r>
            <a:endParaRPr lang="en-IN" sz="1200" dirty="0">
              <a:latin typeface="Arial" panose="020B0604020202020204" pitchFamily="34" charset="0"/>
              <a:ea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39"/>
        <p:cNvGrpSpPr/>
        <p:nvPr/>
      </p:nvGrpSpPr>
      <p:grpSpPr>
        <a:xfrm>
          <a:off x="0" y="0"/>
          <a:ext cx="0" cy="0"/>
          <a:chOff x="0" y="0"/>
          <a:chExt cx="0" cy="0"/>
        </a:xfrm>
      </p:grpSpPr>
      <p:sp>
        <p:nvSpPr>
          <p:cNvPr id="14" name="Google Shape;832;p45"/>
          <p:cNvSpPr txBox="1">
            <a:spLocks noGrp="1"/>
          </p:cNvSpPr>
          <p:nvPr>
            <p:ph type="title"/>
          </p:nvPr>
        </p:nvSpPr>
        <p:spPr>
          <a:xfrm>
            <a:off x="99012" y="316738"/>
            <a:ext cx="8100000" cy="883411"/>
          </a:xfrm>
          <a:prstGeom prst="rect">
            <a:avLst/>
          </a:prstGeom>
        </p:spPr>
        <p:txBody>
          <a:bodyPr spcFirstLastPara="1" wrap="square" lIns="91425" tIns="91425" rIns="91425" bIns="91425" anchor="t" anchorCtr="0">
            <a:noAutofit/>
          </a:bodyPr>
          <a:lstStyle/>
          <a:p>
            <a:pPr lvl="0" algn="ctr"/>
            <a:r>
              <a:rPr lang="en-IN" sz="2400" b="1" dirty="0">
                <a:latin typeface="Arial" panose="020B0604020202020204" pitchFamily="34" charset="0"/>
                <a:ea typeface="Arial" panose="020B0604020202020204" pitchFamily="34" charset="0"/>
              </a:rPr>
              <a:t>Interrelation of CRM and Digital Media</a:t>
            </a:r>
            <a:endParaRPr sz="2400" b="1" dirty="0"/>
          </a:p>
        </p:txBody>
      </p:sp>
      <p:pic>
        <p:nvPicPr>
          <p:cNvPr id="15" name="image11.png"/>
          <p:cNvPicPr/>
          <p:nvPr/>
        </p:nvPicPr>
        <p:blipFill>
          <a:blip r:embed="rId3"/>
          <a:srcRect/>
          <a:stretch>
            <a:fillRect/>
          </a:stretch>
        </p:blipFill>
        <p:spPr>
          <a:xfrm>
            <a:off x="5028457" y="1620950"/>
            <a:ext cx="3563093" cy="273921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Rectangle 8"/>
          <p:cNvSpPr/>
          <p:nvPr/>
        </p:nvSpPr>
        <p:spPr>
          <a:xfrm>
            <a:off x="323850" y="1620951"/>
            <a:ext cx="4286250" cy="2739211"/>
          </a:xfrm>
          <a:prstGeom prst="rect">
            <a:avLst/>
          </a:prstGeom>
          <a:solidFill>
            <a:schemeClr val="accent1">
              <a:lumMod val="20000"/>
              <a:lumOff val="80000"/>
            </a:schemeClr>
          </a:solidFill>
          <a:ln>
            <a:solidFill>
              <a:schemeClr val="tx1"/>
            </a:solidFill>
          </a:ln>
        </p:spPr>
        <p:txBody>
          <a:bodyPr wrap="square">
            <a:spAutoFit/>
          </a:bodyPr>
          <a:lstStyle/>
          <a:p>
            <a:pPr marL="342900" lvl="0" indent="-342900" algn="just">
              <a:lnSpc>
                <a:spcPct val="150000"/>
              </a:lnSpc>
              <a:spcBef>
                <a:spcPts val="600"/>
              </a:spcBef>
              <a:spcAft>
                <a:spcPts val="600"/>
              </a:spcAft>
              <a:buFont typeface="Arial" panose="020B0604020202020204" pitchFamily="34" charset="0"/>
              <a:buChar char="●"/>
            </a:pPr>
            <a:r>
              <a:rPr lang="en-GB" sz="1200" dirty="0">
                <a:latin typeface="Arial" panose="020B0604020202020204" pitchFamily="34" charset="0"/>
                <a:ea typeface="Arial" panose="020B0604020202020204" pitchFamily="34" charset="0"/>
              </a:rPr>
              <a:t>Considering the opinion of </a:t>
            </a:r>
            <a:r>
              <a:rPr lang="en-GB" sz="1200" dirty="0" err="1">
                <a:latin typeface="Arial" panose="020B0604020202020204" pitchFamily="34" charset="0"/>
                <a:ea typeface="Arial" panose="020B0604020202020204" pitchFamily="34" charset="0"/>
              </a:rPr>
              <a:t>Dolega</a:t>
            </a:r>
            <a:r>
              <a:rPr lang="en-GB" sz="1200" dirty="0">
                <a:latin typeface="Arial" panose="020B0604020202020204" pitchFamily="34" charset="0"/>
                <a:ea typeface="Arial" panose="020B0604020202020204" pitchFamily="34" charset="0"/>
              </a:rPr>
              <a:t> </a:t>
            </a:r>
            <a:r>
              <a:rPr lang="en-GB" sz="1200" i="1" dirty="0">
                <a:latin typeface="Arial" panose="020B0604020202020204" pitchFamily="34" charset="0"/>
                <a:ea typeface="Arial" panose="020B0604020202020204" pitchFamily="34" charset="0"/>
              </a:rPr>
              <a:t>et al</a:t>
            </a:r>
            <a:r>
              <a:rPr lang="en-GB" sz="1200" dirty="0">
                <a:latin typeface="Arial" panose="020B0604020202020204" pitchFamily="34" charset="0"/>
                <a:ea typeface="Arial" panose="020B0604020202020204" pitchFamily="34" charset="0"/>
              </a:rPr>
              <a:t>., (2021), ‘Customer Relationship Management’ and ‘Digital media’ are closely interrelated due to the fact that corporate firms utilise digital platforms and media to interact with their customer base.</a:t>
            </a:r>
            <a:endParaRPr lang="en-IN" sz="1200" dirty="0">
              <a:latin typeface="Arial" panose="020B0604020202020204" pitchFamily="34" charset="0"/>
              <a:ea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sz="1200" dirty="0">
                <a:latin typeface="Arial" panose="020B0604020202020204" pitchFamily="34" charset="0"/>
                <a:ea typeface="Arial" panose="020B0604020202020204" pitchFamily="34" charset="0"/>
              </a:rPr>
              <a:t>The interactions of business entities with the consumer base are performed using the messages in a digital format which depicts the interrelation of CRM strategies with the Digital media (</a:t>
            </a:r>
            <a:r>
              <a:rPr lang="en-GB" sz="1200" dirty="0" err="1">
                <a:latin typeface="Arial" panose="020B0604020202020204" pitchFamily="34" charset="0"/>
                <a:ea typeface="Arial" panose="020B0604020202020204" pitchFamily="34" charset="0"/>
              </a:rPr>
              <a:t>Dwivedi</a:t>
            </a:r>
            <a:r>
              <a:rPr lang="en-GB" sz="1200" dirty="0">
                <a:latin typeface="Arial" panose="020B0604020202020204" pitchFamily="34" charset="0"/>
                <a:ea typeface="Arial" panose="020B0604020202020204" pitchFamily="34" charset="0"/>
              </a:rPr>
              <a:t> </a:t>
            </a:r>
            <a:r>
              <a:rPr lang="en-GB" sz="1200" i="1" dirty="0">
                <a:latin typeface="Arial" panose="020B0604020202020204" pitchFamily="34" charset="0"/>
                <a:ea typeface="Arial" panose="020B0604020202020204" pitchFamily="34" charset="0"/>
              </a:rPr>
              <a:t>et al.</a:t>
            </a:r>
            <a:r>
              <a:rPr lang="en-GB" sz="1200" dirty="0">
                <a:latin typeface="Arial" panose="020B0604020202020204" pitchFamily="34" charset="0"/>
                <a:ea typeface="Arial" panose="020B0604020202020204" pitchFamily="34" charset="0"/>
              </a:rPr>
              <a:t>, 2021).</a:t>
            </a:r>
            <a:endParaRPr lang="en-IN" sz="1200" dirty="0">
              <a:latin typeface="Arial" panose="020B0604020202020204" pitchFamily="34" charset="0"/>
              <a:ea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49"/>
        <p:cNvGrpSpPr/>
        <p:nvPr/>
      </p:nvGrpSpPr>
      <p:grpSpPr>
        <a:xfrm>
          <a:off x="0" y="0"/>
          <a:ext cx="0" cy="0"/>
          <a:chOff x="0" y="0"/>
          <a:chExt cx="0" cy="0"/>
        </a:xfrm>
      </p:grpSpPr>
      <p:sp>
        <p:nvSpPr>
          <p:cNvPr id="850" name="Google Shape;850;p47"/>
          <p:cNvSpPr txBox="1">
            <a:spLocks noGrp="1"/>
          </p:cNvSpPr>
          <p:nvPr>
            <p:ph type="title"/>
          </p:nvPr>
        </p:nvSpPr>
        <p:spPr>
          <a:xfrm>
            <a:off x="540000" y="491399"/>
            <a:ext cx="8100000" cy="993015"/>
          </a:xfrm>
          <a:prstGeom prst="rect">
            <a:avLst/>
          </a:prstGeom>
        </p:spPr>
        <p:txBody>
          <a:bodyPr spcFirstLastPara="1" wrap="square" lIns="91425" tIns="91425" rIns="91425" bIns="91425" anchor="t" anchorCtr="0">
            <a:noAutofit/>
          </a:bodyPr>
          <a:lstStyle/>
          <a:p>
            <a:pPr lvl="0"/>
            <a:r>
              <a:rPr lang="en-IN" sz="2400" b="1" dirty="0">
                <a:latin typeface="Arial" panose="020B0604020202020204" pitchFamily="34" charset="0"/>
                <a:ea typeface="Arial" panose="020B0604020202020204" pitchFamily="34" charset="0"/>
              </a:rPr>
              <a:t>Interrelation of Customer Relationship Management and Social Media</a:t>
            </a:r>
            <a:endParaRPr sz="2400" b="1" dirty="0"/>
          </a:p>
        </p:txBody>
      </p:sp>
      <p:pic>
        <p:nvPicPr>
          <p:cNvPr id="11" name="image8.png"/>
          <p:cNvPicPr/>
          <p:nvPr/>
        </p:nvPicPr>
        <p:blipFill>
          <a:blip r:embed="rId3"/>
          <a:srcRect/>
          <a:stretch>
            <a:fillRect/>
          </a:stretch>
        </p:blipFill>
        <p:spPr>
          <a:xfrm>
            <a:off x="540000" y="1822043"/>
            <a:ext cx="3003300" cy="205888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Rectangle 2"/>
          <p:cNvSpPr/>
          <p:nvPr/>
        </p:nvSpPr>
        <p:spPr>
          <a:xfrm>
            <a:off x="730500" y="4033892"/>
            <a:ext cx="1798890" cy="369332"/>
          </a:xfrm>
          <a:prstGeom prst="rect">
            <a:avLst/>
          </a:prstGeom>
        </p:spPr>
        <p:txBody>
          <a:bodyPr wrap="none">
            <a:spAutoFit/>
          </a:bodyPr>
          <a:lstStyle/>
          <a:p>
            <a:pPr algn="just">
              <a:lnSpc>
                <a:spcPct val="150000"/>
              </a:lnSpc>
              <a:spcBef>
                <a:spcPts val="600"/>
              </a:spcBef>
              <a:spcAft>
                <a:spcPts val="600"/>
              </a:spcAft>
            </a:pPr>
            <a:r>
              <a:rPr lang="en-GB" sz="1200" dirty="0">
                <a:latin typeface="Arial" panose="020B0604020202020204" pitchFamily="34" charset="0"/>
                <a:ea typeface="Arial" panose="020B0604020202020204" pitchFamily="34" charset="0"/>
              </a:rPr>
              <a:t>(Source: </a:t>
            </a:r>
            <a:r>
              <a:rPr lang="en-GB" sz="1200" dirty="0" err="1">
                <a:latin typeface="Arial" panose="020B0604020202020204" pitchFamily="34" charset="0"/>
                <a:ea typeface="Arial" panose="020B0604020202020204" pitchFamily="34" charset="0"/>
              </a:rPr>
              <a:t>Statista</a:t>
            </a:r>
            <a:r>
              <a:rPr lang="en-GB" sz="1200" dirty="0">
                <a:latin typeface="Arial" panose="020B0604020202020204" pitchFamily="34" charset="0"/>
                <a:ea typeface="Arial" panose="020B0604020202020204" pitchFamily="34" charset="0"/>
              </a:rPr>
              <a:t>, 2024)</a:t>
            </a:r>
            <a:endParaRPr lang="en-IN" sz="1200" dirty="0">
              <a:effectLst/>
              <a:latin typeface="Arial" panose="020B0604020202020204" pitchFamily="34" charset="0"/>
              <a:ea typeface="Arial" panose="020B0604020202020204" pitchFamily="34" charset="0"/>
            </a:endParaRPr>
          </a:p>
        </p:txBody>
      </p:sp>
      <p:sp>
        <p:nvSpPr>
          <p:cNvPr id="5" name="Rectangle 4"/>
          <p:cNvSpPr/>
          <p:nvPr/>
        </p:nvSpPr>
        <p:spPr>
          <a:xfrm>
            <a:off x="4000500" y="1744357"/>
            <a:ext cx="4133850" cy="2739211"/>
          </a:xfrm>
          <a:prstGeom prst="rect">
            <a:avLst/>
          </a:prstGeom>
          <a:solidFill>
            <a:schemeClr val="accent1">
              <a:lumMod val="20000"/>
              <a:lumOff val="80000"/>
            </a:schemeClr>
          </a:solidFill>
          <a:ln>
            <a:solidFill>
              <a:schemeClr val="tx1"/>
            </a:solidFill>
          </a:ln>
        </p:spPr>
        <p:txBody>
          <a:bodyPr wrap="square">
            <a:spAutoFit/>
          </a:bodyPr>
          <a:lstStyle/>
          <a:p>
            <a:pPr marL="342900" lvl="0" indent="-342900" algn="just">
              <a:lnSpc>
                <a:spcPct val="150000"/>
              </a:lnSpc>
              <a:spcBef>
                <a:spcPts val="600"/>
              </a:spcBef>
              <a:spcAft>
                <a:spcPts val="600"/>
              </a:spcAft>
              <a:buFont typeface="Arial" panose="020B0604020202020204" pitchFamily="34" charset="0"/>
              <a:buChar char="●"/>
            </a:pPr>
            <a:r>
              <a:rPr lang="en-GB" sz="1200" dirty="0">
                <a:latin typeface="Arial" panose="020B0604020202020204" pitchFamily="34" charset="0"/>
                <a:ea typeface="Arial" panose="020B0604020202020204" pitchFamily="34" charset="0"/>
              </a:rPr>
              <a:t>Using social media posts and posting social media marketing content as the key tools to interact with customers, organisations in all fields are facilitating better communication and engagement (Jacobson </a:t>
            </a:r>
            <a:r>
              <a:rPr lang="en-GB" sz="1200" i="1" dirty="0">
                <a:latin typeface="Arial" panose="020B0604020202020204" pitchFamily="34" charset="0"/>
                <a:ea typeface="Arial" panose="020B0604020202020204" pitchFamily="34" charset="0"/>
              </a:rPr>
              <a:t>et al</a:t>
            </a:r>
            <a:r>
              <a:rPr lang="en-GB" sz="1200" dirty="0">
                <a:latin typeface="Arial" panose="020B0604020202020204" pitchFamily="34" charset="0"/>
                <a:ea typeface="Arial" panose="020B0604020202020204" pitchFamily="34" charset="0"/>
              </a:rPr>
              <a:t>., 2020).</a:t>
            </a:r>
            <a:endParaRPr lang="en-IN" sz="1200" dirty="0">
              <a:latin typeface="Arial" panose="020B0604020202020204" pitchFamily="34" charset="0"/>
              <a:ea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sz="1200" dirty="0">
                <a:latin typeface="Arial" panose="020B0604020202020204" pitchFamily="34" charset="0"/>
                <a:ea typeface="Arial" panose="020B0604020202020204" pitchFamily="34" charset="0"/>
              </a:rPr>
              <a:t>This has benefited the social media marketing platforms of the UK to reach the value of about 7.84 Billion GBP by the end of the year 2023 (</a:t>
            </a:r>
            <a:r>
              <a:rPr lang="en-GB" sz="1200" dirty="0" err="1">
                <a:latin typeface="Arial" panose="020B0604020202020204" pitchFamily="34" charset="0"/>
                <a:ea typeface="Arial" panose="020B0604020202020204" pitchFamily="34" charset="0"/>
              </a:rPr>
              <a:t>Statista</a:t>
            </a:r>
            <a:r>
              <a:rPr lang="en-GB" sz="1200" dirty="0">
                <a:latin typeface="Arial" panose="020B0604020202020204" pitchFamily="34" charset="0"/>
                <a:ea typeface="Arial" panose="020B0604020202020204" pitchFamily="34" charset="0"/>
              </a:rPr>
              <a:t>, 2024).</a:t>
            </a:r>
            <a:endParaRPr lang="en-IN" sz="1200" dirty="0">
              <a:latin typeface="Arial" panose="020B0604020202020204" pitchFamily="34" charset="0"/>
              <a:ea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62"/>
        <p:cNvGrpSpPr/>
        <p:nvPr/>
      </p:nvGrpSpPr>
      <p:grpSpPr>
        <a:xfrm>
          <a:off x="0" y="0"/>
          <a:ext cx="0" cy="0"/>
          <a:chOff x="0" y="0"/>
          <a:chExt cx="0" cy="0"/>
        </a:xfrm>
      </p:grpSpPr>
      <p:sp>
        <p:nvSpPr>
          <p:cNvPr id="870" name="Google Shape;870;p48"/>
          <p:cNvSpPr txBox="1">
            <a:spLocks noGrp="1"/>
          </p:cNvSpPr>
          <p:nvPr>
            <p:ph type="title"/>
          </p:nvPr>
        </p:nvSpPr>
        <p:spPr>
          <a:xfrm>
            <a:off x="540000" y="491400"/>
            <a:ext cx="8100000" cy="572700"/>
          </a:xfrm>
          <a:prstGeom prst="rect">
            <a:avLst/>
          </a:prstGeom>
        </p:spPr>
        <p:txBody>
          <a:bodyPr spcFirstLastPara="1" wrap="square" lIns="91425" tIns="91425" rIns="91425" bIns="91425" anchor="t" anchorCtr="0">
            <a:noAutofit/>
          </a:bodyPr>
          <a:lstStyle/>
          <a:p>
            <a:pPr lvl="0"/>
            <a:r>
              <a:rPr lang="en-IN" sz="2800" b="1" dirty="0">
                <a:latin typeface="Arial" panose="020B0604020202020204" pitchFamily="34" charset="0"/>
                <a:ea typeface="Arial" panose="020B0604020202020204" pitchFamily="34" charset="0"/>
              </a:rPr>
              <a:t>Digital media application by Tesco </a:t>
            </a:r>
            <a:r>
              <a:rPr lang="en-IN" sz="2800" b="1" dirty="0" err="1">
                <a:latin typeface="Arial" panose="020B0604020202020204" pitchFamily="34" charset="0"/>
                <a:ea typeface="Arial" panose="020B0604020202020204" pitchFamily="34" charset="0"/>
              </a:rPr>
              <a:t>Plc</a:t>
            </a:r>
            <a:endParaRPr sz="2800" b="1" dirty="0"/>
          </a:p>
        </p:txBody>
      </p:sp>
      <p:sp>
        <p:nvSpPr>
          <p:cNvPr id="872" name="Google Shape;872;p48"/>
          <p:cNvSpPr/>
          <p:nvPr/>
        </p:nvSpPr>
        <p:spPr>
          <a:xfrm rot="821820" flipH="1">
            <a:off x="5614926" y="1154045"/>
            <a:ext cx="3145863" cy="2011360"/>
          </a:xfrm>
          <a:prstGeom prst="triangle">
            <a:avLst>
              <a:gd name="adj" fmla="val 79071"/>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48"/>
          <p:cNvSpPr/>
          <p:nvPr/>
        </p:nvSpPr>
        <p:spPr>
          <a:xfrm rot="-3543928" flipH="1">
            <a:off x="7408858" y="1010848"/>
            <a:ext cx="1715175" cy="942968"/>
          </a:xfrm>
          <a:prstGeom prst="triangle">
            <a:avLst>
              <a:gd name="adj" fmla="val 67248"/>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3" name="image16.png"/>
          <p:cNvPicPr/>
          <p:nvPr/>
        </p:nvPicPr>
        <p:blipFill>
          <a:blip r:embed="rId3"/>
          <a:srcRect/>
          <a:stretch>
            <a:fillRect/>
          </a:stretch>
        </p:blipFill>
        <p:spPr>
          <a:xfrm>
            <a:off x="5736572" y="1900564"/>
            <a:ext cx="2902572" cy="203624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Rectangle 3"/>
          <p:cNvSpPr/>
          <p:nvPr/>
        </p:nvSpPr>
        <p:spPr>
          <a:xfrm>
            <a:off x="442519" y="1689795"/>
            <a:ext cx="4957923" cy="2616101"/>
          </a:xfrm>
          <a:prstGeom prst="rect">
            <a:avLst/>
          </a:prstGeom>
          <a:solidFill>
            <a:schemeClr val="accent1">
              <a:lumMod val="20000"/>
              <a:lumOff val="80000"/>
            </a:schemeClr>
          </a:solidFill>
          <a:ln>
            <a:solidFill>
              <a:schemeClr val="tx1"/>
            </a:solidFill>
          </a:ln>
        </p:spPr>
        <p:txBody>
          <a:bodyPr wrap="square">
            <a:spAutoFit/>
          </a:bodyPr>
          <a:lstStyle/>
          <a:p>
            <a:pPr marL="342900" lvl="0" indent="-342900" algn="just">
              <a:lnSpc>
                <a:spcPct val="150000"/>
              </a:lnSpc>
              <a:spcBef>
                <a:spcPts val="600"/>
              </a:spcBef>
              <a:spcAft>
                <a:spcPts val="600"/>
              </a:spcAft>
              <a:buFont typeface="Arial" panose="020B0604020202020204" pitchFamily="34" charset="0"/>
              <a:buChar char="●"/>
            </a:pPr>
            <a:r>
              <a:rPr lang="en-GB" sz="1200" dirty="0">
                <a:latin typeface="Arial" panose="020B0604020202020204" pitchFamily="34" charset="0"/>
                <a:ea typeface="Arial" panose="020B0604020202020204" pitchFamily="34" charset="0"/>
              </a:rPr>
              <a:t>Tesco currently possesses its own digital media application platforms that effectively depict the relevant content and </a:t>
            </a:r>
            <a:r>
              <a:rPr lang="en-GB" sz="1200" dirty="0" err="1">
                <a:latin typeface="Arial" panose="020B0604020202020204" pitchFamily="34" charset="0"/>
                <a:ea typeface="Arial" panose="020B0604020202020204" pitchFamily="34" charset="0"/>
              </a:rPr>
              <a:t>audiovisuals</a:t>
            </a:r>
            <a:r>
              <a:rPr lang="en-GB" sz="1200" dirty="0">
                <a:latin typeface="Arial" panose="020B0604020202020204" pitchFamily="34" charset="0"/>
                <a:ea typeface="Arial" panose="020B0604020202020204" pitchFamily="34" charset="0"/>
              </a:rPr>
              <a:t> related to the brand offerings.</a:t>
            </a:r>
            <a:endParaRPr lang="en-IN" sz="1200" dirty="0">
              <a:latin typeface="Arial" panose="020B0604020202020204" pitchFamily="34" charset="0"/>
              <a:ea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sz="1200" dirty="0">
                <a:latin typeface="Arial" panose="020B0604020202020204" pitchFamily="34" charset="0"/>
                <a:ea typeface="Arial" panose="020B0604020202020204" pitchFamily="34" charset="0"/>
              </a:rPr>
              <a:t>This has been beneficial for the firm in the form of content marketing tools enabling them to witness an increasing customer satisfaction rate enabling more than 60% of the offline and 51% of online consumers to prefer this brand (</a:t>
            </a:r>
            <a:r>
              <a:rPr lang="en-GB" sz="1200" dirty="0" err="1">
                <a:latin typeface="Arial" panose="020B0604020202020204" pitchFamily="34" charset="0"/>
                <a:ea typeface="Arial" panose="020B0604020202020204" pitchFamily="34" charset="0"/>
              </a:rPr>
              <a:t>Kunst</a:t>
            </a:r>
            <a:r>
              <a:rPr lang="en-GB" sz="1200" dirty="0">
                <a:latin typeface="Arial" panose="020B0604020202020204" pitchFamily="34" charset="0"/>
                <a:ea typeface="Arial" panose="020B0604020202020204" pitchFamily="34" charset="0"/>
              </a:rPr>
              <a:t>, 2024).</a:t>
            </a:r>
            <a:endParaRPr lang="en-IN" sz="1200" dirty="0">
              <a:latin typeface="Arial" panose="020B0604020202020204" pitchFamily="34" charset="0"/>
              <a:ea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sz="1200" dirty="0">
                <a:latin typeface="Arial" panose="020B0604020202020204" pitchFamily="34" charset="0"/>
                <a:ea typeface="Arial" panose="020B0604020202020204" pitchFamily="34" charset="0"/>
              </a:rPr>
              <a:t>This application is called ‘Tesco Media and Insight Platform’</a:t>
            </a:r>
            <a:endParaRPr lang="en-IN" sz="1200" dirty="0">
              <a:latin typeface="Arial" panose="020B0604020202020204" pitchFamily="34" charset="0"/>
              <a:ea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7198" y="319950"/>
            <a:ext cx="8622001" cy="972275"/>
          </a:xfrm>
        </p:spPr>
        <p:txBody>
          <a:bodyPr/>
          <a:lstStyle/>
          <a:p>
            <a:r>
              <a:rPr lang="en-IN" sz="3200" b="1" dirty="0">
                <a:latin typeface="Arial" panose="020B0604020202020204" pitchFamily="34" charset="0"/>
                <a:ea typeface="Arial" panose="020B0604020202020204" pitchFamily="34" charset="0"/>
              </a:rPr>
              <a:t>Digital media application by Tesco </a:t>
            </a:r>
            <a:r>
              <a:rPr lang="en-IN" sz="3200" b="1" dirty="0" err="1">
                <a:latin typeface="Arial" panose="020B0604020202020204" pitchFamily="34" charset="0"/>
                <a:ea typeface="Arial" panose="020B0604020202020204" pitchFamily="34" charset="0"/>
              </a:rPr>
              <a:t>Plc</a:t>
            </a:r>
            <a:r>
              <a:rPr lang="en-IN" sz="3200" b="1" dirty="0">
                <a:latin typeface="Arial" panose="020B0604020202020204" pitchFamily="34" charset="0"/>
                <a:ea typeface="Arial" panose="020B0604020202020204" pitchFamily="34" charset="0"/>
              </a:rPr>
              <a:t> (Contd..)</a:t>
            </a:r>
            <a:endParaRPr lang="en-IN" sz="3200" b="1" dirty="0"/>
          </a:p>
        </p:txBody>
      </p:sp>
      <p:pic>
        <p:nvPicPr>
          <p:cNvPr id="4" name="image15.png"/>
          <p:cNvPicPr/>
          <p:nvPr/>
        </p:nvPicPr>
        <p:blipFill>
          <a:blip r:embed="rId3"/>
          <a:srcRect/>
          <a:stretch>
            <a:fillRect/>
          </a:stretch>
        </p:blipFill>
        <p:spPr>
          <a:xfrm>
            <a:off x="500063" y="1627594"/>
            <a:ext cx="3386137" cy="23050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4337697" y="1627594"/>
            <a:ext cx="4311001" cy="2508379"/>
          </a:xfrm>
          <a:prstGeom prst="rect">
            <a:avLst/>
          </a:prstGeom>
          <a:solidFill>
            <a:schemeClr val="accent1">
              <a:lumMod val="20000"/>
              <a:lumOff val="80000"/>
            </a:schemeClr>
          </a:solidFill>
          <a:ln>
            <a:solidFill>
              <a:schemeClr val="tx1"/>
            </a:solidFill>
          </a:ln>
        </p:spPr>
        <p:txBody>
          <a:bodyPr wrap="square">
            <a:spAutoFit/>
          </a:bodyPr>
          <a:lstStyle/>
          <a:p>
            <a:pPr marL="342900" lvl="0" indent="-342900" algn="just">
              <a:lnSpc>
                <a:spcPct val="150000"/>
              </a:lnSpc>
              <a:spcBef>
                <a:spcPts val="600"/>
              </a:spcBef>
              <a:spcAft>
                <a:spcPts val="600"/>
              </a:spcAft>
              <a:buFont typeface="Arial" panose="020B0604020202020204" pitchFamily="34" charset="0"/>
              <a:buChar char="●"/>
            </a:pPr>
            <a:r>
              <a:rPr lang="en-GB" dirty="0">
                <a:latin typeface="Arial" panose="020B0604020202020204" pitchFamily="34" charset="0"/>
                <a:ea typeface="Arial" panose="020B0604020202020204" pitchFamily="34" charset="0"/>
              </a:rPr>
              <a:t>The usage of suitable Digital media tools and platforms has enabled the firm Tesco </a:t>
            </a:r>
            <a:r>
              <a:rPr lang="en-GB" dirty="0" err="1">
                <a:latin typeface="Arial" panose="020B0604020202020204" pitchFamily="34" charset="0"/>
                <a:ea typeface="Arial" panose="020B0604020202020204" pitchFamily="34" charset="0"/>
              </a:rPr>
              <a:t>Plc</a:t>
            </a:r>
            <a:r>
              <a:rPr lang="en-GB" dirty="0">
                <a:latin typeface="Arial" panose="020B0604020202020204" pitchFamily="34" charset="0"/>
                <a:ea typeface="Arial" panose="020B0604020202020204" pitchFamily="34" charset="0"/>
              </a:rPr>
              <a:t> to witness a remarkable market awareness.</a:t>
            </a:r>
            <a:endParaRPr lang="en-IN" dirty="0">
              <a:latin typeface="Arial" panose="020B0604020202020204" pitchFamily="34" charset="0"/>
              <a:ea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dirty="0">
                <a:latin typeface="Arial" panose="020B0604020202020204" pitchFamily="34" charset="0"/>
                <a:ea typeface="Arial" panose="020B0604020202020204" pitchFamily="34" charset="0"/>
              </a:rPr>
              <a:t>In this way, Tesco </a:t>
            </a:r>
            <a:r>
              <a:rPr lang="en-GB" dirty="0" err="1">
                <a:latin typeface="Arial" panose="020B0604020202020204" pitchFamily="34" charset="0"/>
                <a:ea typeface="Arial" panose="020B0604020202020204" pitchFamily="34" charset="0"/>
              </a:rPr>
              <a:t>Plc</a:t>
            </a:r>
            <a:r>
              <a:rPr lang="en-GB" dirty="0">
                <a:latin typeface="Arial" panose="020B0604020202020204" pitchFamily="34" charset="0"/>
                <a:ea typeface="Arial" panose="020B0604020202020204" pitchFamily="34" charset="0"/>
              </a:rPr>
              <a:t> was able to sell more than 23 Million ‘</a:t>
            </a:r>
            <a:r>
              <a:rPr lang="en-GB" dirty="0" err="1">
                <a:latin typeface="Arial" panose="020B0604020202020204" pitchFamily="34" charset="0"/>
                <a:ea typeface="Arial" panose="020B0604020202020204" pitchFamily="34" charset="0"/>
              </a:rPr>
              <a:t>Clubcards</a:t>
            </a:r>
            <a:r>
              <a:rPr lang="en-GB" dirty="0">
                <a:latin typeface="Arial" panose="020B0604020202020204" pitchFamily="34" charset="0"/>
                <a:ea typeface="Arial" panose="020B0604020202020204" pitchFamily="34" charset="0"/>
              </a:rPr>
              <a:t> households’ to support brands realise the significance of customers (</a:t>
            </a:r>
            <a:r>
              <a:rPr lang="en-GB" dirty="0" err="1">
                <a:latin typeface="Arial" panose="020B0604020202020204" pitchFamily="34" charset="0"/>
                <a:ea typeface="Arial" panose="020B0604020202020204" pitchFamily="34" charset="0"/>
              </a:rPr>
              <a:t>Dunnhumby</a:t>
            </a:r>
            <a:r>
              <a:rPr lang="en-GB" dirty="0">
                <a:latin typeface="Arial" panose="020B0604020202020204" pitchFamily="34" charset="0"/>
                <a:ea typeface="Arial" panose="020B0604020202020204" pitchFamily="34" charset="0"/>
              </a:rPr>
              <a:t>, 2024).</a:t>
            </a:r>
            <a:endParaRPr lang="en-IN" dirty="0">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9469347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932"/>
        <p:cNvGrpSpPr/>
        <p:nvPr/>
      </p:nvGrpSpPr>
      <p:grpSpPr>
        <a:xfrm>
          <a:off x="0" y="0"/>
          <a:ext cx="0" cy="0"/>
          <a:chOff x="0" y="0"/>
          <a:chExt cx="0" cy="0"/>
        </a:xfrm>
      </p:grpSpPr>
      <p:sp>
        <p:nvSpPr>
          <p:cNvPr id="933" name="Google Shape;933;p51"/>
          <p:cNvSpPr txBox="1">
            <a:spLocks noGrp="1"/>
          </p:cNvSpPr>
          <p:nvPr>
            <p:ph type="title"/>
          </p:nvPr>
        </p:nvSpPr>
        <p:spPr>
          <a:xfrm>
            <a:off x="540000" y="491400"/>
            <a:ext cx="8100000" cy="572700"/>
          </a:xfrm>
          <a:prstGeom prst="rect">
            <a:avLst/>
          </a:prstGeom>
        </p:spPr>
        <p:txBody>
          <a:bodyPr spcFirstLastPara="1" wrap="square" lIns="91425" tIns="91425" rIns="91425" bIns="91425" anchor="t" anchorCtr="0">
            <a:noAutofit/>
          </a:bodyPr>
          <a:lstStyle/>
          <a:p>
            <a:pPr lvl="0"/>
            <a:r>
              <a:rPr lang="en-IN" sz="3200" b="1" dirty="0">
                <a:latin typeface="Arial" panose="020B0604020202020204" pitchFamily="34" charset="0"/>
                <a:ea typeface="Arial" panose="020B0604020202020204" pitchFamily="34" charset="0"/>
                <a:cs typeface="Arial" panose="020B0604020202020204" pitchFamily="34" charset="0"/>
              </a:rPr>
              <a:t>Social media </a:t>
            </a:r>
            <a:r>
              <a:rPr lang="en-IN" sz="3200" b="1" dirty="0">
                <a:latin typeface="Arial" panose="020B0604020202020204" pitchFamily="34" charset="0"/>
                <a:cs typeface="Arial" panose="020B0604020202020204" pitchFamily="34" charset="0"/>
              </a:rPr>
              <a:t>utility </a:t>
            </a:r>
            <a:r>
              <a:rPr lang="en-IN" sz="3200" b="1" dirty="0">
                <a:latin typeface="Arial" panose="020B0604020202020204" pitchFamily="34" charset="0"/>
                <a:ea typeface="Arial" panose="020B0604020202020204" pitchFamily="34" charset="0"/>
                <a:cs typeface="Arial" panose="020B0604020202020204" pitchFamily="34" charset="0"/>
              </a:rPr>
              <a:t>by Tesco </a:t>
            </a:r>
            <a:r>
              <a:rPr lang="en-IN" sz="3200" b="1" dirty="0" err="1">
                <a:latin typeface="Arial" panose="020B0604020202020204" pitchFamily="34" charset="0"/>
                <a:ea typeface="Arial" panose="020B0604020202020204" pitchFamily="34" charset="0"/>
                <a:cs typeface="Arial" panose="020B0604020202020204" pitchFamily="34" charset="0"/>
              </a:rPr>
              <a:t>Plc</a:t>
            </a:r>
            <a:endParaRPr sz="3200" b="1" dirty="0">
              <a:latin typeface="Arial" panose="020B0604020202020204" pitchFamily="34" charset="0"/>
              <a:cs typeface="Arial" panose="020B0604020202020204" pitchFamily="34" charset="0"/>
            </a:endParaRPr>
          </a:p>
        </p:txBody>
      </p:sp>
      <p:sp>
        <p:nvSpPr>
          <p:cNvPr id="939" name="Google Shape;939;p51"/>
          <p:cNvSpPr/>
          <p:nvPr/>
        </p:nvSpPr>
        <p:spPr>
          <a:xfrm flipH="1">
            <a:off x="540000" y="1117981"/>
            <a:ext cx="862800" cy="360000"/>
          </a:xfrm>
          <a:prstGeom prst="triangle">
            <a:avLst>
              <a:gd name="adj" fmla="val 79071"/>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3" name="image3.png"/>
          <p:cNvPicPr/>
          <p:nvPr/>
        </p:nvPicPr>
        <p:blipFill>
          <a:blip r:embed="rId3"/>
          <a:srcRect l="23237" r="22916"/>
          <a:stretch>
            <a:fillRect/>
          </a:stretch>
        </p:blipFill>
        <p:spPr>
          <a:xfrm>
            <a:off x="685800" y="1891863"/>
            <a:ext cx="2552700" cy="239438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Rectangle 6"/>
          <p:cNvSpPr/>
          <p:nvPr/>
        </p:nvSpPr>
        <p:spPr>
          <a:xfrm>
            <a:off x="4106333" y="1588645"/>
            <a:ext cx="4305300" cy="3000821"/>
          </a:xfrm>
          <a:prstGeom prst="rect">
            <a:avLst/>
          </a:prstGeom>
          <a:solidFill>
            <a:schemeClr val="accent1">
              <a:lumMod val="20000"/>
              <a:lumOff val="80000"/>
            </a:schemeClr>
          </a:solidFill>
          <a:ln>
            <a:solidFill>
              <a:schemeClr val="tx1"/>
            </a:solidFill>
          </a:ln>
        </p:spPr>
        <p:txBody>
          <a:bodyPr wrap="square">
            <a:spAutoFit/>
          </a:bodyPr>
          <a:lstStyle/>
          <a:p>
            <a:pPr marL="285750" lvl="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As cited by Chaffey and Ellis-Chadwick, (2019), social media dimensions are one of the key tools that business benefits in the retail sector actively use for higher brand awareness.</a:t>
            </a:r>
            <a:endParaRPr lang="en-IN" dirty="0">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Tesco collaboratively uses a range of social media tools such as ‘Facebook, Twitter’, ‘</a:t>
            </a:r>
            <a:r>
              <a:rPr lang="en-GB" dirty="0" err="1">
                <a:latin typeface="Arial" panose="020B0604020202020204" pitchFamily="34" charset="0"/>
                <a:cs typeface="Arial" panose="020B0604020202020204" pitchFamily="34" charset="0"/>
              </a:rPr>
              <a:t>Pinterest</a:t>
            </a:r>
            <a:r>
              <a:rPr lang="en-GB" dirty="0">
                <a:latin typeface="Arial" panose="020B0604020202020204" pitchFamily="34" charset="0"/>
                <a:cs typeface="Arial" panose="020B0604020202020204" pitchFamily="34" charset="0"/>
              </a:rPr>
              <a:t>’ as well as ‘</a:t>
            </a:r>
            <a:r>
              <a:rPr lang="en-GB" dirty="0" err="1">
                <a:latin typeface="Arial" panose="020B0604020202020204" pitchFamily="34" charset="0"/>
                <a:cs typeface="Arial" panose="020B0604020202020204" pitchFamily="34" charset="0"/>
              </a:rPr>
              <a:t>Instagram</a:t>
            </a:r>
            <a:r>
              <a:rPr lang="en-GB" dirty="0">
                <a:latin typeface="Arial" panose="020B0604020202020204" pitchFamily="34" charset="0"/>
                <a:cs typeface="Arial" panose="020B0604020202020204" pitchFamily="34" charset="0"/>
              </a:rPr>
              <a:t>’ for spreading product awareness and seasonal scouts and offers (Stroud, 2023).</a:t>
            </a:r>
            <a:endParaRPr lang="en-IN"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943"/>
        <p:cNvGrpSpPr/>
        <p:nvPr/>
      </p:nvGrpSpPr>
      <p:grpSpPr>
        <a:xfrm>
          <a:off x="0" y="0"/>
          <a:ext cx="0" cy="0"/>
          <a:chOff x="0" y="0"/>
          <a:chExt cx="0" cy="0"/>
        </a:xfrm>
      </p:grpSpPr>
      <p:sp>
        <p:nvSpPr>
          <p:cNvPr id="945" name="Google Shape;945;p52"/>
          <p:cNvSpPr txBox="1">
            <a:spLocks noGrp="1"/>
          </p:cNvSpPr>
          <p:nvPr>
            <p:ph type="title"/>
          </p:nvPr>
        </p:nvSpPr>
        <p:spPr>
          <a:xfrm>
            <a:off x="361949" y="434375"/>
            <a:ext cx="8420100" cy="572700"/>
          </a:xfrm>
          <a:prstGeom prst="rect">
            <a:avLst/>
          </a:prstGeom>
        </p:spPr>
        <p:txBody>
          <a:bodyPr spcFirstLastPara="1" wrap="square" lIns="91425" tIns="91425" rIns="91425" bIns="91425" anchor="t" anchorCtr="0">
            <a:noAutofit/>
          </a:bodyPr>
          <a:lstStyle/>
          <a:p>
            <a:pPr lvl="0" algn="ctr"/>
            <a:r>
              <a:rPr lang="en-IN" sz="2800" b="1" dirty="0">
                <a:latin typeface="Arial" panose="020B0604020202020204" pitchFamily="34" charset="0"/>
                <a:ea typeface="Arial" panose="020B0604020202020204" pitchFamily="34" charset="0"/>
                <a:cs typeface="Arial" panose="020B0604020202020204" pitchFamily="34" charset="0"/>
              </a:rPr>
              <a:t>Social media </a:t>
            </a:r>
            <a:r>
              <a:rPr lang="en-IN" sz="2800" b="1" dirty="0">
                <a:latin typeface="Arial" panose="020B0604020202020204" pitchFamily="34" charset="0"/>
                <a:cs typeface="Arial" panose="020B0604020202020204" pitchFamily="34" charset="0"/>
              </a:rPr>
              <a:t>utility </a:t>
            </a:r>
            <a:r>
              <a:rPr lang="en-IN" sz="2800" b="1" dirty="0">
                <a:latin typeface="Arial" panose="020B0604020202020204" pitchFamily="34" charset="0"/>
                <a:ea typeface="Arial" panose="020B0604020202020204" pitchFamily="34" charset="0"/>
                <a:cs typeface="Arial" panose="020B0604020202020204" pitchFamily="34" charset="0"/>
              </a:rPr>
              <a:t>by Tesco </a:t>
            </a:r>
            <a:r>
              <a:rPr lang="en-IN" sz="2800" b="1" dirty="0" err="1">
                <a:latin typeface="Arial" panose="020B0604020202020204" pitchFamily="34" charset="0"/>
                <a:ea typeface="Arial" panose="020B0604020202020204" pitchFamily="34" charset="0"/>
                <a:cs typeface="Arial" panose="020B0604020202020204" pitchFamily="34" charset="0"/>
              </a:rPr>
              <a:t>Plc</a:t>
            </a:r>
            <a:r>
              <a:rPr lang="en-IN" sz="2800" b="1" dirty="0">
                <a:latin typeface="Arial" panose="020B0604020202020204" pitchFamily="34" charset="0"/>
                <a:ea typeface="Arial" panose="020B0604020202020204" pitchFamily="34" charset="0"/>
                <a:cs typeface="Arial" panose="020B0604020202020204" pitchFamily="34" charset="0"/>
              </a:rPr>
              <a:t> (Contd..)</a:t>
            </a:r>
            <a:endParaRPr sz="2800" b="1" dirty="0">
              <a:latin typeface="Arial" panose="020B0604020202020204" pitchFamily="34" charset="0"/>
              <a:cs typeface="Arial" panose="020B0604020202020204" pitchFamily="34" charset="0"/>
            </a:endParaRPr>
          </a:p>
        </p:txBody>
      </p:sp>
      <p:pic>
        <p:nvPicPr>
          <p:cNvPr id="16" name="image7.png"/>
          <p:cNvPicPr/>
          <p:nvPr/>
        </p:nvPicPr>
        <p:blipFill>
          <a:blip r:embed="rId3"/>
          <a:srcRect/>
          <a:stretch>
            <a:fillRect/>
          </a:stretch>
        </p:blipFill>
        <p:spPr>
          <a:xfrm>
            <a:off x="5442003" y="1474787"/>
            <a:ext cx="3340046" cy="22971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Rectangle 3"/>
          <p:cNvSpPr/>
          <p:nvPr/>
        </p:nvSpPr>
        <p:spPr>
          <a:xfrm>
            <a:off x="6849809" y="3870280"/>
            <a:ext cx="1798890" cy="369332"/>
          </a:xfrm>
          <a:prstGeom prst="rect">
            <a:avLst/>
          </a:prstGeom>
        </p:spPr>
        <p:txBody>
          <a:bodyPr wrap="none">
            <a:spAutoFit/>
          </a:bodyPr>
          <a:lstStyle/>
          <a:p>
            <a:pPr algn="just">
              <a:lnSpc>
                <a:spcPct val="150000"/>
              </a:lnSpc>
              <a:spcBef>
                <a:spcPts val="600"/>
              </a:spcBef>
              <a:spcAft>
                <a:spcPts val="600"/>
              </a:spcAft>
            </a:pPr>
            <a:r>
              <a:rPr lang="en-GB" sz="1200" dirty="0">
                <a:latin typeface="Arial" panose="020B0604020202020204" pitchFamily="34" charset="0"/>
                <a:ea typeface="Arial" panose="020B0604020202020204" pitchFamily="34" charset="0"/>
              </a:rPr>
              <a:t>(Source: </a:t>
            </a:r>
            <a:r>
              <a:rPr lang="en-GB" sz="1200" dirty="0" err="1">
                <a:latin typeface="Arial" panose="020B0604020202020204" pitchFamily="34" charset="0"/>
                <a:ea typeface="Arial" panose="020B0604020202020204" pitchFamily="34" charset="0"/>
              </a:rPr>
              <a:t>Statista</a:t>
            </a:r>
            <a:r>
              <a:rPr lang="en-GB" sz="1200" dirty="0">
                <a:latin typeface="Arial" panose="020B0604020202020204" pitchFamily="34" charset="0"/>
                <a:ea typeface="Arial" panose="020B0604020202020204" pitchFamily="34" charset="0"/>
              </a:rPr>
              <a:t>, 2024)</a:t>
            </a:r>
            <a:endParaRPr lang="en-IN" sz="1200" dirty="0">
              <a:effectLst/>
              <a:latin typeface="Arial" panose="020B0604020202020204" pitchFamily="34" charset="0"/>
              <a:ea typeface="Arial" panose="020B0604020202020204" pitchFamily="34" charset="0"/>
            </a:endParaRPr>
          </a:p>
        </p:txBody>
      </p:sp>
      <p:sp>
        <p:nvSpPr>
          <p:cNvPr id="6" name="Rectangle 5"/>
          <p:cNvSpPr/>
          <p:nvPr/>
        </p:nvSpPr>
        <p:spPr>
          <a:xfrm>
            <a:off x="666749" y="1387474"/>
            <a:ext cx="3905250" cy="2831544"/>
          </a:xfrm>
          <a:prstGeom prst="rect">
            <a:avLst/>
          </a:prstGeom>
          <a:solidFill>
            <a:schemeClr val="accent1">
              <a:lumMod val="20000"/>
              <a:lumOff val="80000"/>
            </a:schemeClr>
          </a:solidFill>
          <a:ln>
            <a:solidFill>
              <a:schemeClr val="tx1"/>
            </a:solidFill>
          </a:ln>
        </p:spPr>
        <p:txBody>
          <a:bodyPr wrap="square">
            <a:spAutoFit/>
          </a:bodyPr>
          <a:lstStyle/>
          <a:p>
            <a:pPr marL="342900" lvl="0" indent="-342900" algn="just">
              <a:lnSpc>
                <a:spcPct val="150000"/>
              </a:lnSpc>
              <a:spcBef>
                <a:spcPts val="600"/>
              </a:spcBef>
              <a:spcAft>
                <a:spcPts val="600"/>
              </a:spcAft>
              <a:buFont typeface="Arial" panose="020B0604020202020204" pitchFamily="34" charset="0"/>
              <a:buChar char="●"/>
            </a:pPr>
            <a:r>
              <a:rPr lang="en-GB" dirty="0">
                <a:latin typeface="Arial" panose="020B0604020202020204" pitchFamily="34" charset="0"/>
                <a:ea typeface="Arial" panose="020B0604020202020204" pitchFamily="34" charset="0"/>
              </a:rPr>
              <a:t>Tesco uses its social media platforms and accounts to spread remarkable brand awareness as well as invest in tools like SEO to optimise search results.</a:t>
            </a:r>
            <a:endParaRPr lang="en-IN" dirty="0">
              <a:latin typeface="Arial" panose="020B0604020202020204" pitchFamily="34" charset="0"/>
              <a:ea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dirty="0">
                <a:latin typeface="Arial" panose="020B0604020202020204" pitchFamily="34" charset="0"/>
                <a:ea typeface="Arial" panose="020B0604020202020204" pitchFamily="34" charset="0"/>
              </a:rPr>
              <a:t>The firm spent more than 81.15 Million GBP on its social media advertisements and content marketing in the year 2020 (</a:t>
            </a:r>
            <a:r>
              <a:rPr lang="en-GB" dirty="0" err="1">
                <a:latin typeface="Arial" panose="020B0604020202020204" pitchFamily="34" charset="0"/>
                <a:ea typeface="Arial" panose="020B0604020202020204" pitchFamily="34" charset="0"/>
              </a:rPr>
              <a:t>Statista</a:t>
            </a:r>
            <a:r>
              <a:rPr lang="en-GB" dirty="0">
                <a:latin typeface="Arial" panose="020B0604020202020204" pitchFamily="34" charset="0"/>
                <a:ea typeface="Arial" panose="020B0604020202020204" pitchFamily="34" charset="0"/>
              </a:rPr>
              <a:t>, 2024).</a:t>
            </a:r>
            <a:endParaRPr lang="en-IN" dirty="0">
              <a:latin typeface="Arial" panose="020B0604020202020204" pitchFamily="34" charset="0"/>
              <a:ea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960"/>
        <p:cNvGrpSpPr/>
        <p:nvPr/>
      </p:nvGrpSpPr>
      <p:grpSpPr>
        <a:xfrm>
          <a:off x="0" y="0"/>
          <a:ext cx="0" cy="0"/>
          <a:chOff x="0" y="0"/>
          <a:chExt cx="0" cy="0"/>
        </a:xfrm>
      </p:grpSpPr>
      <p:sp>
        <p:nvSpPr>
          <p:cNvPr id="962" name="Google Shape;962;p53"/>
          <p:cNvSpPr txBox="1">
            <a:spLocks noGrp="1"/>
          </p:cNvSpPr>
          <p:nvPr>
            <p:ph type="title"/>
          </p:nvPr>
        </p:nvSpPr>
        <p:spPr>
          <a:xfrm>
            <a:off x="404350" y="152400"/>
            <a:ext cx="8492000" cy="1242150"/>
          </a:xfrm>
          <a:prstGeom prst="rect">
            <a:avLst/>
          </a:prstGeom>
        </p:spPr>
        <p:txBody>
          <a:bodyPr spcFirstLastPara="1" wrap="square" lIns="91425" tIns="91425" rIns="91425" bIns="91425" anchor="t" anchorCtr="0">
            <a:noAutofit/>
          </a:bodyPr>
          <a:lstStyle/>
          <a:p>
            <a:pPr lvl="0" algn="ctr">
              <a:lnSpc>
                <a:spcPct val="150000"/>
              </a:lnSpc>
            </a:pPr>
            <a:r>
              <a:rPr lang="en-IN" sz="2000" b="1" dirty="0">
                <a:latin typeface="Arial" panose="020B0604020202020204" pitchFamily="34" charset="0"/>
                <a:cs typeface="Arial" panose="020B0604020202020204" pitchFamily="34" charset="0"/>
              </a:rPr>
              <a:t>Assessing the Impacts of Tesco’s Social Media promotional plan on Sustainable Brand Image and performance</a:t>
            </a:r>
            <a:endParaRPr sz="2000" b="1" dirty="0">
              <a:latin typeface="Arial" panose="020B0604020202020204" pitchFamily="34" charset="0"/>
              <a:cs typeface="Arial" panose="020B0604020202020204" pitchFamily="34" charset="0"/>
            </a:endParaRPr>
          </a:p>
        </p:txBody>
      </p:sp>
      <p:pic>
        <p:nvPicPr>
          <p:cNvPr id="13" name="image9.png"/>
          <p:cNvPicPr/>
          <p:nvPr/>
        </p:nvPicPr>
        <p:blipFill>
          <a:blip r:embed="rId3"/>
          <a:srcRect/>
          <a:stretch>
            <a:fillRect/>
          </a:stretch>
        </p:blipFill>
        <p:spPr>
          <a:xfrm>
            <a:off x="508853" y="1978581"/>
            <a:ext cx="3424700" cy="234791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Rectangle 3"/>
          <p:cNvSpPr/>
          <p:nvPr/>
        </p:nvSpPr>
        <p:spPr>
          <a:xfrm>
            <a:off x="4324350" y="1736765"/>
            <a:ext cx="4572000" cy="2831544"/>
          </a:xfrm>
          <a:prstGeom prst="rect">
            <a:avLst/>
          </a:prstGeom>
          <a:solidFill>
            <a:schemeClr val="accent1">
              <a:lumMod val="20000"/>
              <a:lumOff val="80000"/>
            </a:schemeClr>
          </a:solidFill>
          <a:ln>
            <a:solidFill>
              <a:schemeClr val="tx1"/>
            </a:solidFill>
          </a:ln>
        </p:spPr>
        <p:txBody>
          <a:bodyPr>
            <a:spAutoFit/>
          </a:bodyPr>
          <a:lstStyle/>
          <a:p>
            <a:pPr marL="342900" lvl="0" indent="-342900" algn="just">
              <a:lnSpc>
                <a:spcPct val="150000"/>
              </a:lnSpc>
              <a:spcBef>
                <a:spcPts val="600"/>
              </a:spcBef>
              <a:spcAft>
                <a:spcPts val="600"/>
              </a:spcAft>
              <a:buFont typeface="Arial" panose="020B0604020202020204" pitchFamily="34" charset="0"/>
              <a:buChar char="●"/>
            </a:pPr>
            <a:r>
              <a:rPr lang="en-GB" dirty="0">
                <a:latin typeface="Arial" panose="020B0604020202020204" pitchFamily="34" charset="0"/>
                <a:ea typeface="Arial" panose="020B0604020202020204" pitchFamily="34" charset="0"/>
              </a:rPr>
              <a:t>Tesco’s social media marketing is one of the most effective tools that the firm utilises to promote its key sustainable initiatives and social trends.</a:t>
            </a:r>
            <a:endParaRPr lang="en-IN" dirty="0">
              <a:latin typeface="Arial" panose="020B0604020202020204" pitchFamily="34" charset="0"/>
              <a:ea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dirty="0">
                <a:latin typeface="Arial" panose="020B0604020202020204" pitchFamily="34" charset="0"/>
                <a:ea typeface="Arial" panose="020B0604020202020204" pitchFamily="34" charset="0"/>
              </a:rPr>
              <a:t>The firm utilised its ‘</a:t>
            </a:r>
            <a:r>
              <a:rPr lang="en-GB" dirty="0" err="1">
                <a:latin typeface="Arial" panose="020B0604020202020204" pitchFamily="34" charset="0"/>
                <a:ea typeface="Arial" panose="020B0604020202020204" pitchFamily="34" charset="0"/>
              </a:rPr>
              <a:t>TikTok</a:t>
            </a:r>
            <a:r>
              <a:rPr lang="en-GB" dirty="0">
                <a:latin typeface="Arial" panose="020B0604020202020204" pitchFamily="34" charset="0"/>
                <a:ea typeface="Arial" panose="020B0604020202020204" pitchFamily="34" charset="0"/>
              </a:rPr>
              <a:t> marketing Campaign’ called ‘Face/Mouth’ AR effect to transform into a character, the firm was able to reach more than 5 Million organic views in 24 hours (</a:t>
            </a:r>
            <a:r>
              <a:rPr lang="en-GB" dirty="0" err="1">
                <a:latin typeface="Arial" panose="020B0604020202020204" pitchFamily="34" charset="0"/>
                <a:ea typeface="Arial" panose="020B0604020202020204" pitchFamily="34" charset="0"/>
              </a:rPr>
              <a:t>Marketingweek</a:t>
            </a:r>
            <a:r>
              <a:rPr lang="en-GB" dirty="0">
                <a:latin typeface="Arial" panose="020B0604020202020204" pitchFamily="34" charset="0"/>
                <a:ea typeface="Arial" panose="020B0604020202020204" pitchFamily="34" charset="0"/>
              </a:rPr>
              <a:t>, 2023).</a:t>
            </a:r>
            <a:endParaRPr lang="en-IN" dirty="0">
              <a:latin typeface="Arial" panose="020B0604020202020204" pitchFamily="34" charset="0"/>
              <a:ea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06413" y="0"/>
            <a:ext cx="8492000" cy="1281450"/>
          </a:xfrm>
        </p:spPr>
        <p:txBody>
          <a:bodyPr/>
          <a:lstStyle/>
          <a:p>
            <a:pPr algn="ctr"/>
            <a:r>
              <a:rPr lang="en-IN" sz="2400" b="1" dirty="0">
                <a:latin typeface="Arial" panose="020B0604020202020204" pitchFamily="34" charset="0"/>
                <a:cs typeface="Arial" panose="020B0604020202020204" pitchFamily="34" charset="0"/>
              </a:rPr>
              <a:t>Assessing the Impacts of Tesco’s Social Media promotional plan on Sustainable Brand Image and performance </a:t>
            </a:r>
            <a:r>
              <a:rPr lang="en-IN" sz="2400" b="1" dirty="0">
                <a:latin typeface="Arial" panose="020B0604020202020204" pitchFamily="34" charset="0"/>
                <a:ea typeface="Arial" panose="020B0604020202020204" pitchFamily="34" charset="0"/>
              </a:rPr>
              <a:t>(Contd..)</a:t>
            </a:r>
            <a:endParaRPr lang="en-IN" sz="2400" b="1" dirty="0"/>
          </a:p>
        </p:txBody>
      </p:sp>
      <p:pic>
        <p:nvPicPr>
          <p:cNvPr id="4" name="image1.png"/>
          <p:cNvPicPr/>
          <p:nvPr/>
        </p:nvPicPr>
        <p:blipFill>
          <a:blip r:embed="rId3"/>
          <a:srcRect l="39476"/>
          <a:stretch>
            <a:fillRect/>
          </a:stretch>
        </p:blipFill>
        <p:spPr>
          <a:xfrm>
            <a:off x="506413" y="1544250"/>
            <a:ext cx="2789238" cy="26396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3714750" y="1468263"/>
            <a:ext cx="4572000" cy="2831544"/>
          </a:xfrm>
          <a:prstGeom prst="rect">
            <a:avLst/>
          </a:prstGeom>
          <a:solidFill>
            <a:schemeClr val="accent1">
              <a:lumMod val="20000"/>
              <a:lumOff val="80000"/>
            </a:schemeClr>
          </a:solidFill>
          <a:ln>
            <a:solidFill>
              <a:schemeClr val="tx1"/>
            </a:solidFill>
          </a:ln>
        </p:spPr>
        <p:txBody>
          <a:bodyPr>
            <a:spAutoFit/>
          </a:bodyPr>
          <a:lstStyle/>
          <a:p>
            <a:pPr marL="342900" lvl="0" indent="-342900" algn="just">
              <a:lnSpc>
                <a:spcPct val="150000"/>
              </a:lnSpc>
              <a:spcBef>
                <a:spcPts val="600"/>
              </a:spcBef>
              <a:spcAft>
                <a:spcPts val="600"/>
              </a:spcAft>
              <a:buFont typeface="Arial" panose="020B0604020202020204" pitchFamily="34" charset="0"/>
              <a:buChar char="●"/>
            </a:pPr>
            <a:r>
              <a:rPr lang="en-GB" dirty="0">
                <a:latin typeface="Arial" panose="020B0604020202020204" pitchFamily="34" charset="0"/>
                <a:ea typeface="Arial" panose="020B0604020202020204" pitchFamily="34" charset="0"/>
              </a:rPr>
              <a:t>Tesco has aimed to reach Net Zero emissions by the end of 2035 aiming for a ‘1.5c Trajectory’ by 2050, which they smartly marketed using social media platforms (</a:t>
            </a:r>
            <a:r>
              <a:rPr lang="en-GB" dirty="0" err="1">
                <a:latin typeface="Arial" panose="020B0604020202020204" pitchFamily="34" charset="0"/>
                <a:ea typeface="Arial" panose="020B0604020202020204" pitchFamily="34" charset="0"/>
              </a:rPr>
              <a:t>Tescoplc</a:t>
            </a:r>
            <a:r>
              <a:rPr lang="en-GB" dirty="0">
                <a:latin typeface="Arial" panose="020B0604020202020204" pitchFamily="34" charset="0"/>
                <a:ea typeface="Arial" panose="020B0604020202020204" pitchFamily="34" charset="0"/>
              </a:rPr>
              <a:t>, 2024).</a:t>
            </a:r>
            <a:endParaRPr lang="en-IN" dirty="0">
              <a:latin typeface="Arial" panose="020B0604020202020204" pitchFamily="34" charset="0"/>
              <a:ea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dirty="0">
                <a:latin typeface="Arial" panose="020B0604020202020204" pitchFamily="34" charset="0"/>
                <a:ea typeface="Arial" panose="020B0604020202020204" pitchFamily="34" charset="0"/>
              </a:rPr>
              <a:t>The firm has also initiated Electric vehicles for 75% of transportation cars, which benefited them in reducing 25.5 Tons of carbon emissions (</a:t>
            </a:r>
            <a:r>
              <a:rPr lang="en-GB" dirty="0" err="1">
                <a:latin typeface="Arial" panose="020B0604020202020204" pitchFamily="34" charset="0"/>
                <a:ea typeface="Arial" panose="020B0604020202020204" pitchFamily="34" charset="0"/>
              </a:rPr>
              <a:t>Thecsruniverse</a:t>
            </a:r>
            <a:r>
              <a:rPr lang="en-GB" dirty="0">
                <a:latin typeface="Arial" panose="020B0604020202020204" pitchFamily="34" charset="0"/>
                <a:ea typeface="Arial" panose="020B0604020202020204" pitchFamily="34" charset="0"/>
              </a:rPr>
              <a:t>, 2024).</a:t>
            </a:r>
            <a:endParaRPr lang="en-IN" dirty="0">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847040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23450" y="262800"/>
            <a:ext cx="7533000" cy="1052850"/>
          </a:xfrm>
        </p:spPr>
        <p:txBody>
          <a:bodyPr/>
          <a:lstStyle/>
          <a:p>
            <a:pPr algn="ctr"/>
            <a:r>
              <a:rPr lang="en-IN" sz="2400" b="1" dirty="0">
                <a:latin typeface="Arial" panose="020B0604020202020204" pitchFamily="34" charset="0"/>
                <a:ea typeface="Arial" panose="020B0604020202020204" pitchFamily="34" charset="0"/>
              </a:rPr>
              <a:t>Recommendations for Enhancing Organisational Performance through Sustainable Brand Image</a:t>
            </a:r>
            <a:endParaRPr lang="en-IN" sz="2400" b="1" dirty="0"/>
          </a:p>
        </p:txBody>
      </p:sp>
      <p:pic>
        <p:nvPicPr>
          <p:cNvPr id="4" name="Picture 3"/>
          <p:cNvPicPr>
            <a:picLocks noChangeAspect="1"/>
          </p:cNvPicPr>
          <p:nvPr/>
        </p:nvPicPr>
        <p:blipFill>
          <a:blip r:embed="rId3"/>
          <a:stretch>
            <a:fillRect/>
          </a:stretch>
        </p:blipFill>
        <p:spPr>
          <a:xfrm>
            <a:off x="690100" y="1530400"/>
            <a:ext cx="3024650" cy="2799103"/>
          </a:xfrm>
          <a:prstGeom prst="rect">
            <a:avLst/>
          </a:prstGeom>
        </p:spPr>
      </p:pic>
      <p:sp>
        <p:nvSpPr>
          <p:cNvPr id="6" name="Rectangle 5"/>
          <p:cNvSpPr/>
          <p:nvPr/>
        </p:nvSpPr>
        <p:spPr>
          <a:xfrm>
            <a:off x="3714750" y="1530400"/>
            <a:ext cx="4895850" cy="2985433"/>
          </a:xfrm>
          <a:prstGeom prst="rect">
            <a:avLst/>
          </a:prstGeom>
          <a:solidFill>
            <a:schemeClr val="accent1">
              <a:lumMod val="20000"/>
              <a:lumOff val="80000"/>
            </a:schemeClr>
          </a:solidFill>
          <a:ln>
            <a:solidFill>
              <a:schemeClr val="tx1"/>
            </a:solidFill>
          </a:ln>
        </p:spPr>
        <p:txBody>
          <a:bodyPr wrap="square">
            <a:spAutoFit/>
          </a:bodyPr>
          <a:lstStyle/>
          <a:p>
            <a:pPr marL="342900" lvl="0" indent="-342900" algn="just">
              <a:lnSpc>
                <a:spcPct val="150000"/>
              </a:lnSpc>
              <a:spcBef>
                <a:spcPts val="600"/>
              </a:spcBef>
              <a:spcAft>
                <a:spcPts val="600"/>
              </a:spcAft>
              <a:buFont typeface="Arial" panose="020B0604020202020204" pitchFamily="34" charset="0"/>
              <a:buChar char="●"/>
            </a:pPr>
            <a:r>
              <a:rPr lang="en-GB" dirty="0">
                <a:latin typeface="Arial" panose="020B0604020202020204" pitchFamily="34" charset="0"/>
                <a:ea typeface="Arial" panose="020B0604020202020204" pitchFamily="34" charset="0"/>
              </a:rPr>
              <a:t>The firm actively uses SEO and other social media optimisation tools to get a higher customer reach and search relevance.</a:t>
            </a:r>
            <a:endParaRPr lang="en-IN" dirty="0">
              <a:latin typeface="Arial" panose="020B0604020202020204" pitchFamily="34" charset="0"/>
              <a:ea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dirty="0">
                <a:latin typeface="Arial" panose="020B0604020202020204" pitchFamily="34" charset="0"/>
                <a:ea typeface="Arial" panose="020B0604020202020204" pitchFamily="34" charset="0"/>
              </a:rPr>
              <a:t>However, Tesco can set clear goals for its social media teams and marketing effectiveness KPIs to measure progress and to determine areas of improvement.</a:t>
            </a:r>
            <a:endParaRPr lang="en-IN" dirty="0">
              <a:latin typeface="Arial" panose="020B0604020202020204" pitchFamily="34" charset="0"/>
              <a:ea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dirty="0">
                <a:latin typeface="Arial" panose="020B0604020202020204" pitchFamily="34" charset="0"/>
                <a:ea typeface="Arial" panose="020B0604020202020204" pitchFamily="34" charset="0"/>
              </a:rPr>
              <a:t>Tesco can also initiate AI-based CRM feedback tools for 24/7 coverage all over the world.</a:t>
            </a:r>
            <a:endParaRPr lang="en-IN" dirty="0">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812436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52000" y="186750"/>
            <a:ext cx="7533000" cy="861150"/>
          </a:xfrm>
        </p:spPr>
        <p:txBody>
          <a:bodyPr/>
          <a:lstStyle/>
          <a:p>
            <a:pPr algn="ctr"/>
            <a:r>
              <a:rPr lang="en-IN" sz="4400" b="1" dirty="0">
                <a:latin typeface="Arial" panose="020B0604020202020204" pitchFamily="34" charset="0"/>
                <a:ea typeface="Arial" panose="020B0604020202020204" pitchFamily="34" charset="0"/>
              </a:rPr>
              <a:t>Conclusion</a:t>
            </a:r>
            <a:endParaRPr lang="en-IN" b="1" dirty="0"/>
          </a:p>
        </p:txBody>
      </p:sp>
      <p:sp>
        <p:nvSpPr>
          <p:cNvPr id="5" name="Rectangle 4"/>
          <p:cNvSpPr/>
          <p:nvPr/>
        </p:nvSpPr>
        <p:spPr>
          <a:xfrm>
            <a:off x="3905250" y="1461750"/>
            <a:ext cx="4991100" cy="2893100"/>
          </a:xfrm>
          <a:prstGeom prst="rect">
            <a:avLst/>
          </a:prstGeom>
          <a:solidFill>
            <a:schemeClr val="accent1">
              <a:lumMod val="20000"/>
              <a:lumOff val="80000"/>
            </a:schemeClr>
          </a:solidFill>
          <a:ln>
            <a:solidFill>
              <a:schemeClr val="tx1"/>
            </a:solidFill>
          </a:ln>
        </p:spPr>
        <p:txBody>
          <a:bodyPr wrap="square">
            <a:spAutoFit/>
          </a:bodyPr>
          <a:lstStyle/>
          <a:p>
            <a:pPr marL="342900" lvl="0" indent="-342900" algn="just">
              <a:lnSpc>
                <a:spcPct val="150000"/>
              </a:lnSpc>
              <a:spcBef>
                <a:spcPts val="600"/>
              </a:spcBef>
              <a:spcAft>
                <a:spcPts val="600"/>
              </a:spcAft>
              <a:buFont typeface="Arial" panose="020B0604020202020204" pitchFamily="34" charset="0"/>
              <a:buChar char="●"/>
            </a:pPr>
            <a:r>
              <a:rPr lang="en-GB" sz="1200" dirty="0">
                <a:latin typeface="Arial" panose="020B0604020202020204" pitchFamily="34" charset="0"/>
                <a:ea typeface="Arial" panose="020B0604020202020204" pitchFamily="34" charset="0"/>
              </a:rPr>
              <a:t>Social media and digital media are some of the key tools that modern business entities actively utilise to get better market insight.</a:t>
            </a:r>
            <a:endParaRPr lang="en-IN" sz="1200" dirty="0">
              <a:latin typeface="Arial" panose="020B0604020202020204" pitchFamily="34" charset="0"/>
              <a:ea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sz="1200" dirty="0">
                <a:latin typeface="Arial" panose="020B0604020202020204" pitchFamily="34" charset="0"/>
                <a:ea typeface="Arial" panose="020B0604020202020204" pitchFamily="34" charset="0"/>
              </a:rPr>
              <a:t>Analysing the market impacts and performance effectiveness of the firm Tesco </a:t>
            </a:r>
            <a:r>
              <a:rPr lang="en-GB" sz="1200" dirty="0" err="1">
                <a:latin typeface="Arial" panose="020B0604020202020204" pitchFamily="34" charset="0"/>
                <a:ea typeface="Arial" panose="020B0604020202020204" pitchFamily="34" charset="0"/>
              </a:rPr>
              <a:t>Plc</a:t>
            </a:r>
            <a:r>
              <a:rPr lang="en-GB" sz="1200" dirty="0">
                <a:latin typeface="Arial" panose="020B0604020202020204" pitchFamily="34" charset="0"/>
                <a:ea typeface="Arial" panose="020B0604020202020204" pitchFamily="34" charset="0"/>
              </a:rPr>
              <a:t>, the presentation depicted the benefits and issues of a seamless marketing engagement strategy.</a:t>
            </a:r>
            <a:endParaRPr lang="en-IN" sz="1200" dirty="0">
              <a:latin typeface="Arial" panose="020B0604020202020204" pitchFamily="34" charset="0"/>
              <a:ea typeface="Arial" panose="020B0604020202020204" pitchFamily="34" charset="0"/>
            </a:endParaRPr>
          </a:p>
          <a:p>
            <a:pPr marL="342900" lvl="0" indent="-342900" algn="just">
              <a:lnSpc>
                <a:spcPct val="150000"/>
              </a:lnSpc>
              <a:spcBef>
                <a:spcPts val="600"/>
              </a:spcBef>
              <a:spcAft>
                <a:spcPts val="600"/>
              </a:spcAft>
              <a:buFont typeface="Arial" panose="020B0604020202020204" pitchFamily="34" charset="0"/>
              <a:buChar char="●"/>
            </a:pPr>
            <a:r>
              <a:rPr lang="en-GB" sz="1200" dirty="0">
                <a:latin typeface="Arial" panose="020B0604020202020204" pitchFamily="34" charset="0"/>
                <a:ea typeface="Arial" panose="020B0604020202020204" pitchFamily="34" charset="0"/>
              </a:rPr>
              <a:t>The paper has also addressed Tesco’s considered promotional strategies including content marketing and platforms to demonstrate its core benefits.</a:t>
            </a:r>
            <a:endParaRPr lang="en-IN" sz="1200" dirty="0">
              <a:latin typeface="Arial" panose="020B0604020202020204" pitchFamily="34" charset="0"/>
              <a:ea typeface="Arial" panose="020B0604020202020204" pitchFamily="34" charset="0"/>
            </a:endParaRPr>
          </a:p>
        </p:txBody>
      </p:sp>
      <p:pic>
        <p:nvPicPr>
          <p:cNvPr id="6" name="Picture 5"/>
          <p:cNvPicPr>
            <a:picLocks noChangeAspect="1"/>
          </p:cNvPicPr>
          <p:nvPr/>
        </p:nvPicPr>
        <p:blipFill>
          <a:blip r:embed="rId3"/>
          <a:stretch>
            <a:fillRect/>
          </a:stretch>
        </p:blipFill>
        <p:spPr>
          <a:xfrm>
            <a:off x="222613" y="1568450"/>
            <a:ext cx="3524250" cy="26797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709953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897"/>
        <p:cNvGrpSpPr/>
        <p:nvPr/>
      </p:nvGrpSpPr>
      <p:grpSpPr>
        <a:xfrm>
          <a:off x="0" y="0"/>
          <a:ext cx="0" cy="0"/>
          <a:chOff x="0" y="0"/>
          <a:chExt cx="0" cy="0"/>
        </a:xfrm>
      </p:grpSpPr>
      <p:sp>
        <p:nvSpPr>
          <p:cNvPr id="899" name="Google Shape;899;p50"/>
          <p:cNvSpPr txBox="1">
            <a:spLocks noGrp="1"/>
          </p:cNvSpPr>
          <p:nvPr>
            <p:ph type="title"/>
          </p:nvPr>
        </p:nvSpPr>
        <p:spPr>
          <a:xfrm>
            <a:off x="463935" y="72177"/>
            <a:ext cx="8100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200" b="1" dirty="0">
                <a:latin typeface="Arial" panose="020B0604020202020204" pitchFamily="34" charset="0"/>
                <a:cs typeface="Arial" panose="020B0604020202020204" pitchFamily="34" charset="0"/>
              </a:rPr>
              <a:t>References</a:t>
            </a:r>
            <a:endParaRPr sz="3200" b="1" dirty="0">
              <a:latin typeface="Arial" panose="020B0604020202020204" pitchFamily="34" charset="0"/>
              <a:cs typeface="Arial" panose="020B0604020202020204" pitchFamily="34" charset="0"/>
            </a:endParaRPr>
          </a:p>
        </p:txBody>
      </p:sp>
      <p:grpSp>
        <p:nvGrpSpPr>
          <p:cNvPr id="900" name="Google Shape;900;p50"/>
          <p:cNvGrpSpPr/>
          <p:nvPr/>
        </p:nvGrpSpPr>
        <p:grpSpPr>
          <a:xfrm>
            <a:off x="6363502" y="1167602"/>
            <a:ext cx="2780498" cy="2937446"/>
            <a:chOff x="5792323" y="1320061"/>
            <a:chExt cx="2528415" cy="3189064"/>
          </a:xfrm>
        </p:grpSpPr>
        <p:sp>
          <p:nvSpPr>
            <p:cNvPr id="901" name="Google Shape;901;p50"/>
            <p:cNvSpPr/>
            <p:nvPr/>
          </p:nvSpPr>
          <p:spPr>
            <a:xfrm>
              <a:off x="5792323" y="1328095"/>
              <a:ext cx="2528415" cy="3181030"/>
            </a:xfrm>
            <a:custGeom>
              <a:avLst/>
              <a:gdLst/>
              <a:ahLst/>
              <a:cxnLst/>
              <a:rect l="l" t="t" r="r" b="b"/>
              <a:pathLst>
                <a:path w="45967" h="57808" extrusionOk="0">
                  <a:moveTo>
                    <a:pt x="439" y="0"/>
                  </a:moveTo>
                  <a:cubicBezTo>
                    <a:pt x="195" y="0"/>
                    <a:pt x="34" y="260"/>
                    <a:pt x="34" y="700"/>
                  </a:cubicBezTo>
                  <a:lnTo>
                    <a:pt x="34" y="30588"/>
                  </a:lnTo>
                  <a:cubicBezTo>
                    <a:pt x="1" y="31122"/>
                    <a:pt x="268" y="31622"/>
                    <a:pt x="668" y="31989"/>
                  </a:cubicBezTo>
                  <a:lnTo>
                    <a:pt x="45300" y="57741"/>
                  </a:lnTo>
                  <a:cubicBezTo>
                    <a:pt x="45382" y="57786"/>
                    <a:pt x="45460" y="57807"/>
                    <a:pt x="45533" y="57807"/>
                  </a:cubicBezTo>
                  <a:cubicBezTo>
                    <a:pt x="45786" y="57807"/>
                    <a:pt x="45967" y="57548"/>
                    <a:pt x="45967" y="57107"/>
                  </a:cubicBezTo>
                  <a:lnTo>
                    <a:pt x="45967" y="27219"/>
                  </a:lnTo>
                  <a:cubicBezTo>
                    <a:pt x="45967" y="26685"/>
                    <a:pt x="45733" y="26152"/>
                    <a:pt x="45300" y="25818"/>
                  </a:cubicBezTo>
                  <a:lnTo>
                    <a:pt x="668" y="66"/>
                  </a:lnTo>
                  <a:cubicBezTo>
                    <a:pt x="586" y="22"/>
                    <a:pt x="509" y="0"/>
                    <a:pt x="439" y="0"/>
                  </a:cubicBezTo>
                  <a:close/>
                </a:path>
              </a:pathLst>
            </a:custGeom>
            <a:solidFill>
              <a:srgbClr val="FFC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50"/>
            <p:cNvSpPr/>
            <p:nvPr/>
          </p:nvSpPr>
          <p:spPr>
            <a:xfrm>
              <a:off x="5900572" y="1940150"/>
              <a:ext cx="2341288" cy="1519970"/>
            </a:xfrm>
            <a:custGeom>
              <a:avLst/>
              <a:gdLst/>
              <a:ahLst/>
              <a:cxnLst/>
              <a:rect l="l" t="t" r="r" b="b"/>
              <a:pathLst>
                <a:path w="42565" h="27622" extrusionOk="0">
                  <a:moveTo>
                    <a:pt x="377" y="1"/>
                  </a:moveTo>
                  <a:cubicBezTo>
                    <a:pt x="155" y="1"/>
                    <a:pt x="1" y="174"/>
                    <a:pt x="1" y="485"/>
                  </a:cubicBezTo>
                  <a:lnTo>
                    <a:pt x="1" y="2553"/>
                  </a:lnTo>
                  <a:cubicBezTo>
                    <a:pt x="1" y="3020"/>
                    <a:pt x="268" y="3454"/>
                    <a:pt x="668" y="3721"/>
                  </a:cubicBezTo>
                  <a:lnTo>
                    <a:pt x="41897" y="27538"/>
                  </a:lnTo>
                  <a:cubicBezTo>
                    <a:pt x="42001" y="27594"/>
                    <a:pt x="42100" y="27622"/>
                    <a:pt x="42188" y="27622"/>
                  </a:cubicBezTo>
                  <a:cubicBezTo>
                    <a:pt x="42410" y="27622"/>
                    <a:pt x="42564" y="27448"/>
                    <a:pt x="42564" y="27137"/>
                  </a:cubicBezTo>
                  <a:lnTo>
                    <a:pt x="42564" y="25069"/>
                  </a:lnTo>
                  <a:cubicBezTo>
                    <a:pt x="42531" y="24569"/>
                    <a:pt x="42298" y="24135"/>
                    <a:pt x="41897" y="23902"/>
                  </a:cubicBezTo>
                  <a:lnTo>
                    <a:pt x="668" y="85"/>
                  </a:lnTo>
                  <a:cubicBezTo>
                    <a:pt x="564" y="28"/>
                    <a:pt x="465" y="1"/>
                    <a:pt x="377"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50"/>
            <p:cNvSpPr/>
            <p:nvPr/>
          </p:nvSpPr>
          <p:spPr>
            <a:xfrm>
              <a:off x="5904257" y="2191675"/>
              <a:ext cx="278930" cy="563757"/>
            </a:xfrm>
            <a:custGeom>
              <a:avLst/>
              <a:gdLst/>
              <a:ahLst/>
              <a:cxnLst/>
              <a:rect l="l" t="t" r="r" b="b"/>
              <a:pathLst>
                <a:path w="5071" h="10245" extrusionOk="0">
                  <a:moveTo>
                    <a:pt x="359" y="0"/>
                  </a:moveTo>
                  <a:cubicBezTo>
                    <a:pt x="148" y="0"/>
                    <a:pt x="0" y="239"/>
                    <a:pt x="0" y="584"/>
                  </a:cubicBezTo>
                  <a:lnTo>
                    <a:pt x="0" y="6722"/>
                  </a:lnTo>
                  <a:cubicBezTo>
                    <a:pt x="0" y="7189"/>
                    <a:pt x="201" y="7589"/>
                    <a:pt x="534" y="7889"/>
                  </a:cubicBezTo>
                  <a:lnTo>
                    <a:pt x="4537" y="10191"/>
                  </a:lnTo>
                  <a:cubicBezTo>
                    <a:pt x="4603" y="10227"/>
                    <a:pt x="4665" y="10245"/>
                    <a:pt x="4722" y="10245"/>
                  </a:cubicBezTo>
                  <a:cubicBezTo>
                    <a:pt x="4928" y="10245"/>
                    <a:pt x="5071" y="10022"/>
                    <a:pt x="5071" y="9657"/>
                  </a:cubicBezTo>
                  <a:lnTo>
                    <a:pt x="5071" y="3519"/>
                  </a:lnTo>
                  <a:cubicBezTo>
                    <a:pt x="5071" y="3052"/>
                    <a:pt x="4871" y="2652"/>
                    <a:pt x="4537" y="2352"/>
                  </a:cubicBezTo>
                  <a:lnTo>
                    <a:pt x="534" y="50"/>
                  </a:lnTo>
                  <a:cubicBezTo>
                    <a:pt x="473" y="16"/>
                    <a:pt x="414" y="0"/>
                    <a:pt x="359" y="0"/>
                  </a:cubicBezTo>
                  <a:close/>
                </a:path>
              </a:pathLst>
            </a:custGeom>
            <a:solidFill>
              <a:srgbClr val="FFC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50"/>
            <p:cNvSpPr/>
            <p:nvPr/>
          </p:nvSpPr>
          <p:spPr>
            <a:xfrm>
              <a:off x="5904257" y="2191675"/>
              <a:ext cx="278930" cy="563757"/>
            </a:xfrm>
            <a:custGeom>
              <a:avLst/>
              <a:gdLst/>
              <a:ahLst/>
              <a:cxnLst/>
              <a:rect l="l" t="t" r="r" b="b"/>
              <a:pathLst>
                <a:path w="5071" h="10245" extrusionOk="0">
                  <a:moveTo>
                    <a:pt x="359" y="0"/>
                  </a:moveTo>
                  <a:cubicBezTo>
                    <a:pt x="148" y="0"/>
                    <a:pt x="0" y="239"/>
                    <a:pt x="0" y="584"/>
                  </a:cubicBezTo>
                  <a:lnTo>
                    <a:pt x="0" y="6722"/>
                  </a:lnTo>
                  <a:cubicBezTo>
                    <a:pt x="0" y="7189"/>
                    <a:pt x="201" y="7589"/>
                    <a:pt x="534" y="7889"/>
                  </a:cubicBezTo>
                  <a:lnTo>
                    <a:pt x="4537" y="10191"/>
                  </a:lnTo>
                  <a:cubicBezTo>
                    <a:pt x="4603" y="10227"/>
                    <a:pt x="4665" y="10245"/>
                    <a:pt x="4722" y="10245"/>
                  </a:cubicBezTo>
                  <a:cubicBezTo>
                    <a:pt x="4928" y="10245"/>
                    <a:pt x="5071" y="10022"/>
                    <a:pt x="5071" y="9657"/>
                  </a:cubicBezTo>
                  <a:lnTo>
                    <a:pt x="5071" y="3519"/>
                  </a:lnTo>
                  <a:cubicBezTo>
                    <a:pt x="5071" y="3052"/>
                    <a:pt x="4871" y="2652"/>
                    <a:pt x="4537" y="2352"/>
                  </a:cubicBezTo>
                  <a:lnTo>
                    <a:pt x="534" y="50"/>
                  </a:lnTo>
                  <a:cubicBezTo>
                    <a:pt x="473" y="16"/>
                    <a:pt x="414" y="0"/>
                    <a:pt x="35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50"/>
            <p:cNvSpPr/>
            <p:nvPr/>
          </p:nvSpPr>
          <p:spPr>
            <a:xfrm>
              <a:off x="5904257" y="2662203"/>
              <a:ext cx="278930" cy="563151"/>
            </a:xfrm>
            <a:custGeom>
              <a:avLst/>
              <a:gdLst/>
              <a:ahLst/>
              <a:cxnLst/>
              <a:rect l="l" t="t" r="r" b="b"/>
              <a:pathLst>
                <a:path w="5071" h="10234" extrusionOk="0">
                  <a:moveTo>
                    <a:pt x="328" y="0"/>
                  </a:moveTo>
                  <a:cubicBezTo>
                    <a:pt x="134" y="0"/>
                    <a:pt x="0" y="220"/>
                    <a:pt x="0" y="572"/>
                  </a:cubicBezTo>
                  <a:lnTo>
                    <a:pt x="0" y="6743"/>
                  </a:lnTo>
                  <a:cubicBezTo>
                    <a:pt x="0" y="7177"/>
                    <a:pt x="201" y="7611"/>
                    <a:pt x="534" y="7878"/>
                  </a:cubicBezTo>
                  <a:lnTo>
                    <a:pt x="4537" y="10179"/>
                  </a:lnTo>
                  <a:cubicBezTo>
                    <a:pt x="4603" y="10216"/>
                    <a:pt x="4666" y="10233"/>
                    <a:pt x="4724" y="10233"/>
                  </a:cubicBezTo>
                  <a:cubicBezTo>
                    <a:pt x="4929" y="10233"/>
                    <a:pt x="5071" y="10017"/>
                    <a:pt x="5071" y="9679"/>
                  </a:cubicBezTo>
                  <a:lnTo>
                    <a:pt x="5071" y="3508"/>
                  </a:lnTo>
                  <a:cubicBezTo>
                    <a:pt x="5071" y="3074"/>
                    <a:pt x="4871" y="2641"/>
                    <a:pt x="4537" y="2374"/>
                  </a:cubicBezTo>
                  <a:lnTo>
                    <a:pt x="534" y="72"/>
                  </a:lnTo>
                  <a:cubicBezTo>
                    <a:pt x="461" y="23"/>
                    <a:pt x="391" y="0"/>
                    <a:pt x="328" y="0"/>
                  </a:cubicBezTo>
                  <a:close/>
                </a:path>
              </a:pathLst>
            </a:custGeom>
            <a:solidFill>
              <a:srgbClr val="FFC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50"/>
            <p:cNvSpPr/>
            <p:nvPr/>
          </p:nvSpPr>
          <p:spPr>
            <a:xfrm>
              <a:off x="5904257" y="2662203"/>
              <a:ext cx="278930" cy="563151"/>
            </a:xfrm>
            <a:custGeom>
              <a:avLst/>
              <a:gdLst/>
              <a:ahLst/>
              <a:cxnLst/>
              <a:rect l="l" t="t" r="r" b="b"/>
              <a:pathLst>
                <a:path w="5071" h="10234" extrusionOk="0">
                  <a:moveTo>
                    <a:pt x="328" y="0"/>
                  </a:moveTo>
                  <a:cubicBezTo>
                    <a:pt x="134" y="0"/>
                    <a:pt x="0" y="220"/>
                    <a:pt x="0" y="572"/>
                  </a:cubicBezTo>
                  <a:lnTo>
                    <a:pt x="0" y="6743"/>
                  </a:lnTo>
                  <a:cubicBezTo>
                    <a:pt x="0" y="7177"/>
                    <a:pt x="201" y="7611"/>
                    <a:pt x="534" y="7878"/>
                  </a:cubicBezTo>
                  <a:lnTo>
                    <a:pt x="4537" y="10179"/>
                  </a:lnTo>
                  <a:cubicBezTo>
                    <a:pt x="4603" y="10216"/>
                    <a:pt x="4666" y="10233"/>
                    <a:pt x="4724" y="10233"/>
                  </a:cubicBezTo>
                  <a:cubicBezTo>
                    <a:pt x="4929" y="10233"/>
                    <a:pt x="5071" y="10017"/>
                    <a:pt x="5071" y="9679"/>
                  </a:cubicBezTo>
                  <a:lnTo>
                    <a:pt x="5071" y="3508"/>
                  </a:lnTo>
                  <a:cubicBezTo>
                    <a:pt x="5071" y="3074"/>
                    <a:pt x="4871" y="2641"/>
                    <a:pt x="4537" y="2374"/>
                  </a:cubicBezTo>
                  <a:lnTo>
                    <a:pt x="534" y="72"/>
                  </a:lnTo>
                  <a:cubicBezTo>
                    <a:pt x="461" y="23"/>
                    <a:pt x="391" y="0"/>
                    <a:pt x="32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50"/>
            <p:cNvSpPr/>
            <p:nvPr/>
          </p:nvSpPr>
          <p:spPr>
            <a:xfrm>
              <a:off x="6247377" y="2418713"/>
              <a:ext cx="1994481" cy="1181330"/>
            </a:xfrm>
            <a:custGeom>
              <a:avLst/>
              <a:gdLst/>
              <a:ahLst/>
              <a:cxnLst/>
              <a:rect l="l" t="t" r="r" b="b"/>
              <a:pathLst>
                <a:path w="36260" h="21468" extrusionOk="0">
                  <a:moveTo>
                    <a:pt x="208" y="1"/>
                  </a:moveTo>
                  <a:cubicBezTo>
                    <a:pt x="81" y="1"/>
                    <a:pt x="0" y="99"/>
                    <a:pt x="0" y="261"/>
                  </a:cubicBezTo>
                  <a:cubicBezTo>
                    <a:pt x="0" y="561"/>
                    <a:pt x="167" y="828"/>
                    <a:pt x="401" y="995"/>
                  </a:cubicBezTo>
                  <a:lnTo>
                    <a:pt x="35826" y="21409"/>
                  </a:lnTo>
                  <a:cubicBezTo>
                    <a:pt x="35896" y="21449"/>
                    <a:pt x="35962" y="21468"/>
                    <a:pt x="36022" y="21468"/>
                  </a:cubicBezTo>
                  <a:cubicBezTo>
                    <a:pt x="36161" y="21468"/>
                    <a:pt x="36259" y="21363"/>
                    <a:pt x="36259" y="21176"/>
                  </a:cubicBezTo>
                  <a:cubicBezTo>
                    <a:pt x="36226" y="20909"/>
                    <a:pt x="36059" y="20642"/>
                    <a:pt x="35826" y="20475"/>
                  </a:cubicBezTo>
                  <a:lnTo>
                    <a:pt x="401" y="61"/>
                  </a:lnTo>
                  <a:cubicBezTo>
                    <a:pt x="329" y="20"/>
                    <a:pt x="264" y="1"/>
                    <a:pt x="20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50"/>
            <p:cNvSpPr/>
            <p:nvPr/>
          </p:nvSpPr>
          <p:spPr>
            <a:xfrm>
              <a:off x="6247377" y="2518200"/>
              <a:ext cx="1994481" cy="1182816"/>
            </a:xfrm>
            <a:custGeom>
              <a:avLst/>
              <a:gdLst/>
              <a:ahLst/>
              <a:cxnLst/>
              <a:rect l="l" t="t" r="r" b="b"/>
              <a:pathLst>
                <a:path w="36260" h="21495" extrusionOk="0">
                  <a:moveTo>
                    <a:pt x="226" y="1"/>
                  </a:moveTo>
                  <a:cubicBezTo>
                    <a:pt x="88" y="1"/>
                    <a:pt x="0" y="118"/>
                    <a:pt x="0" y="287"/>
                  </a:cubicBezTo>
                  <a:cubicBezTo>
                    <a:pt x="0" y="588"/>
                    <a:pt x="167" y="854"/>
                    <a:pt x="401" y="988"/>
                  </a:cubicBezTo>
                  <a:lnTo>
                    <a:pt x="35826" y="21436"/>
                  </a:lnTo>
                  <a:cubicBezTo>
                    <a:pt x="35896" y="21476"/>
                    <a:pt x="35962" y="21495"/>
                    <a:pt x="36022" y="21495"/>
                  </a:cubicBezTo>
                  <a:cubicBezTo>
                    <a:pt x="36161" y="21495"/>
                    <a:pt x="36259" y="21389"/>
                    <a:pt x="36259" y="21202"/>
                  </a:cubicBezTo>
                  <a:cubicBezTo>
                    <a:pt x="36226" y="20902"/>
                    <a:pt x="36059" y="20635"/>
                    <a:pt x="35826" y="20502"/>
                  </a:cubicBezTo>
                  <a:lnTo>
                    <a:pt x="401" y="54"/>
                  </a:lnTo>
                  <a:cubicBezTo>
                    <a:pt x="337" y="17"/>
                    <a:pt x="278" y="1"/>
                    <a:pt x="226"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50"/>
            <p:cNvSpPr/>
            <p:nvPr/>
          </p:nvSpPr>
          <p:spPr>
            <a:xfrm>
              <a:off x="6247377" y="2618843"/>
              <a:ext cx="1994481" cy="1183146"/>
            </a:xfrm>
            <a:custGeom>
              <a:avLst/>
              <a:gdLst/>
              <a:ahLst/>
              <a:cxnLst/>
              <a:rect l="l" t="t" r="r" b="b"/>
              <a:pathLst>
                <a:path w="36260" h="21501" extrusionOk="0">
                  <a:moveTo>
                    <a:pt x="212" y="1"/>
                  </a:moveTo>
                  <a:cubicBezTo>
                    <a:pt x="82" y="1"/>
                    <a:pt x="0" y="106"/>
                    <a:pt x="0" y="293"/>
                  </a:cubicBezTo>
                  <a:cubicBezTo>
                    <a:pt x="0" y="560"/>
                    <a:pt x="167" y="827"/>
                    <a:pt x="401" y="993"/>
                  </a:cubicBezTo>
                  <a:lnTo>
                    <a:pt x="35826" y="21441"/>
                  </a:lnTo>
                  <a:cubicBezTo>
                    <a:pt x="35896" y="21481"/>
                    <a:pt x="35962" y="21500"/>
                    <a:pt x="36022" y="21500"/>
                  </a:cubicBezTo>
                  <a:cubicBezTo>
                    <a:pt x="36161" y="21500"/>
                    <a:pt x="36259" y="21395"/>
                    <a:pt x="36259" y="21208"/>
                  </a:cubicBezTo>
                  <a:cubicBezTo>
                    <a:pt x="36226" y="20908"/>
                    <a:pt x="36059" y="20641"/>
                    <a:pt x="35826" y="20474"/>
                  </a:cubicBezTo>
                  <a:lnTo>
                    <a:pt x="401" y="59"/>
                  </a:lnTo>
                  <a:cubicBezTo>
                    <a:pt x="331" y="20"/>
                    <a:pt x="267" y="1"/>
                    <a:pt x="212"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50"/>
            <p:cNvSpPr/>
            <p:nvPr/>
          </p:nvSpPr>
          <p:spPr>
            <a:xfrm>
              <a:off x="6247377" y="2719761"/>
              <a:ext cx="1994481" cy="1181330"/>
            </a:xfrm>
            <a:custGeom>
              <a:avLst/>
              <a:gdLst/>
              <a:ahLst/>
              <a:cxnLst/>
              <a:rect l="l" t="t" r="r" b="b"/>
              <a:pathLst>
                <a:path w="36260" h="21468" extrusionOk="0">
                  <a:moveTo>
                    <a:pt x="208" y="0"/>
                  </a:moveTo>
                  <a:cubicBezTo>
                    <a:pt x="81" y="0"/>
                    <a:pt x="0" y="98"/>
                    <a:pt x="0" y="260"/>
                  </a:cubicBezTo>
                  <a:cubicBezTo>
                    <a:pt x="0" y="560"/>
                    <a:pt x="167" y="827"/>
                    <a:pt x="401" y="994"/>
                  </a:cubicBezTo>
                  <a:lnTo>
                    <a:pt x="35826" y="21409"/>
                  </a:lnTo>
                  <a:cubicBezTo>
                    <a:pt x="35896" y="21449"/>
                    <a:pt x="35962" y="21468"/>
                    <a:pt x="36022" y="21468"/>
                  </a:cubicBezTo>
                  <a:cubicBezTo>
                    <a:pt x="36161" y="21468"/>
                    <a:pt x="36259" y="21362"/>
                    <a:pt x="36259" y="21175"/>
                  </a:cubicBezTo>
                  <a:cubicBezTo>
                    <a:pt x="36226" y="20908"/>
                    <a:pt x="36059" y="20641"/>
                    <a:pt x="35826" y="20475"/>
                  </a:cubicBezTo>
                  <a:lnTo>
                    <a:pt x="401" y="60"/>
                  </a:lnTo>
                  <a:cubicBezTo>
                    <a:pt x="329" y="19"/>
                    <a:pt x="264" y="0"/>
                    <a:pt x="208"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50"/>
            <p:cNvSpPr/>
            <p:nvPr/>
          </p:nvSpPr>
          <p:spPr>
            <a:xfrm>
              <a:off x="6247377" y="2885335"/>
              <a:ext cx="1994481" cy="1182816"/>
            </a:xfrm>
            <a:custGeom>
              <a:avLst/>
              <a:gdLst/>
              <a:ahLst/>
              <a:cxnLst/>
              <a:rect l="l" t="t" r="r" b="b"/>
              <a:pathLst>
                <a:path w="36260" h="21495" extrusionOk="0">
                  <a:moveTo>
                    <a:pt x="226" y="0"/>
                  </a:moveTo>
                  <a:cubicBezTo>
                    <a:pt x="88" y="0"/>
                    <a:pt x="0" y="117"/>
                    <a:pt x="0" y="287"/>
                  </a:cubicBezTo>
                  <a:cubicBezTo>
                    <a:pt x="0" y="587"/>
                    <a:pt x="167" y="854"/>
                    <a:pt x="401" y="1021"/>
                  </a:cubicBezTo>
                  <a:lnTo>
                    <a:pt x="35826" y="21435"/>
                  </a:lnTo>
                  <a:cubicBezTo>
                    <a:pt x="35896" y="21475"/>
                    <a:pt x="35962" y="21494"/>
                    <a:pt x="36022" y="21494"/>
                  </a:cubicBezTo>
                  <a:cubicBezTo>
                    <a:pt x="36161" y="21494"/>
                    <a:pt x="36259" y="21389"/>
                    <a:pt x="36259" y="21202"/>
                  </a:cubicBezTo>
                  <a:cubicBezTo>
                    <a:pt x="36226" y="20935"/>
                    <a:pt x="36059" y="20668"/>
                    <a:pt x="35826" y="20501"/>
                  </a:cubicBezTo>
                  <a:lnTo>
                    <a:pt x="401" y="53"/>
                  </a:lnTo>
                  <a:cubicBezTo>
                    <a:pt x="337" y="17"/>
                    <a:pt x="278" y="0"/>
                    <a:pt x="2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50"/>
            <p:cNvSpPr/>
            <p:nvPr/>
          </p:nvSpPr>
          <p:spPr>
            <a:xfrm>
              <a:off x="6247377" y="2985977"/>
              <a:ext cx="1994481" cy="1183091"/>
            </a:xfrm>
            <a:custGeom>
              <a:avLst/>
              <a:gdLst/>
              <a:ahLst/>
              <a:cxnLst/>
              <a:rect l="l" t="t" r="r" b="b"/>
              <a:pathLst>
                <a:path w="36260" h="21500" extrusionOk="0">
                  <a:moveTo>
                    <a:pt x="212" y="0"/>
                  </a:moveTo>
                  <a:cubicBezTo>
                    <a:pt x="82" y="0"/>
                    <a:pt x="0" y="105"/>
                    <a:pt x="0" y="292"/>
                  </a:cubicBezTo>
                  <a:cubicBezTo>
                    <a:pt x="0" y="593"/>
                    <a:pt x="167" y="826"/>
                    <a:pt x="401" y="993"/>
                  </a:cubicBezTo>
                  <a:lnTo>
                    <a:pt x="35826" y="21441"/>
                  </a:lnTo>
                  <a:cubicBezTo>
                    <a:pt x="35896" y="21481"/>
                    <a:pt x="35962" y="21500"/>
                    <a:pt x="36022" y="21500"/>
                  </a:cubicBezTo>
                  <a:cubicBezTo>
                    <a:pt x="36161" y="21500"/>
                    <a:pt x="36259" y="21395"/>
                    <a:pt x="36259" y="21207"/>
                  </a:cubicBezTo>
                  <a:cubicBezTo>
                    <a:pt x="36226" y="20907"/>
                    <a:pt x="36059" y="20640"/>
                    <a:pt x="35826" y="20507"/>
                  </a:cubicBezTo>
                  <a:lnTo>
                    <a:pt x="401" y="59"/>
                  </a:lnTo>
                  <a:cubicBezTo>
                    <a:pt x="331" y="19"/>
                    <a:pt x="267" y="0"/>
                    <a:pt x="212"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50"/>
            <p:cNvSpPr/>
            <p:nvPr/>
          </p:nvSpPr>
          <p:spPr>
            <a:xfrm>
              <a:off x="6247377" y="3086895"/>
              <a:ext cx="1994481" cy="1181330"/>
            </a:xfrm>
            <a:custGeom>
              <a:avLst/>
              <a:gdLst/>
              <a:ahLst/>
              <a:cxnLst/>
              <a:rect l="l" t="t" r="r" b="b"/>
              <a:pathLst>
                <a:path w="36260" h="21468" extrusionOk="0">
                  <a:moveTo>
                    <a:pt x="212" y="1"/>
                  </a:moveTo>
                  <a:cubicBezTo>
                    <a:pt x="82" y="1"/>
                    <a:pt x="0" y="106"/>
                    <a:pt x="0" y="293"/>
                  </a:cubicBezTo>
                  <a:cubicBezTo>
                    <a:pt x="0" y="560"/>
                    <a:pt x="167" y="827"/>
                    <a:pt x="401" y="994"/>
                  </a:cubicBezTo>
                  <a:lnTo>
                    <a:pt x="35826" y="21408"/>
                  </a:lnTo>
                  <a:cubicBezTo>
                    <a:pt x="35897" y="21449"/>
                    <a:pt x="35966" y="21468"/>
                    <a:pt x="36026" y="21468"/>
                  </a:cubicBezTo>
                  <a:cubicBezTo>
                    <a:pt x="36163" y="21468"/>
                    <a:pt x="36259" y="21370"/>
                    <a:pt x="36259" y="21208"/>
                  </a:cubicBezTo>
                  <a:cubicBezTo>
                    <a:pt x="36226" y="20908"/>
                    <a:pt x="36059" y="20641"/>
                    <a:pt x="35826" y="20474"/>
                  </a:cubicBezTo>
                  <a:lnTo>
                    <a:pt x="401" y="60"/>
                  </a:lnTo>
                  <a:cubicBezTo>
                    <a:pt x="331" y="20"/>
                    <a:pt x="267" y="1"/>
                    <a:pt x="212" y="1"/>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50"/>
            <p:cNvSpPr/>
            <p:nvPr/>
          </p:nvSpPr>
          <p:spPr>
            <a:xfrm>
              <a:off x="6247377" y="3187813"/>
              <a:ext cx="1994481" cy="1181330"/>
            </a:xfrm>
            <a:custGeom>
              <a:avLst/>
              <a:gdLst/>
              <a:ahLst/>
              <a:cxnLst/>
              <a:rect l="l" t="t" r="r" b="b"/>
              <a:pathLst>
                <a:path w="36260" h="21468" extrusionOk="0">
                  <a:moveTo>
                    <a:pt x="208" y="0"/>
                  </a:moveTo>
                  <a:cubicBezTo>
                    <a:pt x="81" y="0"/>
                    <a:pt x="0" y="98"/>
                    <a:pt x="0" y="260"/>
                  </a:cubicBezTo>
                  <a:cubicBezTo>
                    <a:pt x="0" y="561"/>
                    <a:pt x="167" y="827"/>
                    <a:pt x="401" y="994"/>
                  </a:cubicBezTo>
                  <a:lnTo>
                    <a:pt x="35826" y="21409"/>
                  </a:lnTo>
                  <a:cubicBezTo>
                    <a:pt x="35896" y="21449"/>
                    <a:pt x="35962" y="21468"/>
                    <a:pt x="36022" y="21468"/>
                  </a:cubicBezTo>
                  <a:cubicBezTo>
                    <a:pt x="36161" y="21468"/>
                    <a:pt x="36259" y="21363"/>
                    <a:pt x="36259" y="21175"/>
                  </a:cubicBezTo>
                  <a:cubicBezTo>
                    <a:pt x="36226" y="20908"/>
                    <a:pt x="36059" y="20642"/>
                    <a:pt x="35826" y="20475"/>
                  </a:cubicBezTo>
                  <a:lnTo>
                    <a:pt x="401" y="60"/>
                  </a:lnTo>
                  <a:cubicBezTo>
                    <a:pt x="329" y="19"/>
                    <a:pt x="264" y="0"/>
                    <a:pt x="208"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50"/>
            <p:cNvSpPr/>
            <p:nvPr/>
          </p:nvSpPr>
          <p:spPr>
            <a:xfrm>
              <a:off x="5794193" y="1320061"/>
              <a:ext cx="2526545" cy="1676578"/>
            </a:xfrm>
            <a:custGeom>
              <a:avLst/>
              <a:gdLst/>
              <a:ahLst/>
              <a:cxnLst/>
              <a:rect l="l" t="t" r="r" b="b"/>
              <a:pathLst>
                <a:path w="45933" h="30468" extrusionOk="0">
                  <a:moveTo>
                    <a:pt x="299" y="1"/>
                  </a:moveTo>
                  <a:cubicBezTo>
                    <a:pt x="120" y="1"/>
                    <a:pt x="0" y="176"/>
                    <a:pt x="0" y="513"/>
                  </a:cubicBezTo>
                  <a:lnTo>
                    <a:pt x="0" y="3948"/>
                  </a:lnTo>
                  <a:lnTo>
                    <a:pt x="45933" y="30467"/>
                  </a:lnTo>
                  <a:lnTo>
                    <a:pt x="45933" y="27032"/>
                  </a:lnTo>
                  <a:cubicBezTo>
                    <a:pt x="45933" y="26631"/>
                    <a:pt x="45766" y="26264"/>
                    <a:pt x="45466" y="26031"/>
                  </a:cubicBezTo>
                  <a:lnTo>
                    <a:pt x="467" y="46"/>
                  </a:lnTo>
                  <a:cubicBezTo>
                    <a:pt x="407" y="16"/>
                    <a:pt x="350" y="1"/>
                    <a:pt x="299"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50"/>
            <p:cNvSpPr/>
            <p:nvPr/>
          </p:nvSpPr>
          <p:spPr>
            <a:xfrm>
              <a:off x="5794193" y="1453554"/>
              <a:ext cx="2526545" cy="1772491"/>
            </a:xfrm>
            <a:custGeom>
              <a:avLst/>
              <a:gdLst/>
              <a:ahLst/>
              <a:cxnLst/>
              <a:rect l="l" t="t" r="r" b="b"/>
              <a:pathLst>
                <a:path w="45933" h="32211" extrusionOk="0">
                  <a:moveTo>
                    <a:pt x="2113" y="0"/>
                  </a:moveTo>
                  <a:cubicBezTo>
                    <a:pt x="1957" y="0"/>
                    <a:pt x="1879" y="211"/>
                    <a:pt x="1801" y="522"/>
                  </a:cubicBezTo>
                  <a:lnTo>
                    <a:pt x="1468" y="1622"/>
                  </a:lnTo>
                  <a:cubicBezTo>
                    <a:pt x="1364" y="1958"/>
                    <a:pt x="1281" y="2134"/>
                    <a:pt x="1125" y="2134"/>
                  </a:cubicBezTo>
                  <a:cubicBezTo>
                    <a:pt x="1079" y="2134"/>
                    <a:pt x="1027" y="2119"/>
                    <a:pt x="967" y="2089"/>
                  </a:cubicBezTo>
                  <a:lnTo>
                    <a:pt x="0" y="1522"/>
                  </a:lnTo>
                  <a:lnTo>
                    <a:pt x="0" y="5692"/>
                  </a:lnTo>
                  <a:lnTo>
                    <a:pt x="45933" y="32211"/>
                  </a:lnTo>
                  <a:lnTo>
                    <a:pt x="45933" y="28041"/>
                  </a:lnTo>
                  <a:lnTo>
                    <a:pt x="15311" y="10362"/>
                  </a:lnTo>
                  <a:cubicBezTo>
                    <a:pt x="15044" y="10229"/>
                    <a:pt x="14977" y="9928"/>
                    <a:pt x="14844" y="9361"/>
                  </a:cubicBezTo>
                  <a:lnTo>
                    <a:pt x="14410" y="7827"/>
                  </a:lnTo>
                  <a:cubicBezTo>
                    <a:pt x="14210" y="7093"/>
                    <a:pt x="14010" y="6826"/>
                    <a:pt x="13743" y="6693"/>
                  </a:cubicBezTo>
                  <a:lnTo>
                    <a:pt x="2268" y="55"/>
                  </a:lnTo>
                  <a:cubicBezTo>
                    <a:pt x="2209" y="17"/>
                    <a:pt x="2158" y="0"/>
                    <a:pt x="2113" y="0"/>
                  </a:cubicBezTo>
                  <a:close/>
                </a:path>
              </a:pathLst>
            </a:custGeom>
            <a:solidFill>
              <a:srgbClr val="E6E6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50"/>
            <p:cNvSpPr/>
            <p:nvPr/>
          </p:nvSpPr>
          <p:spPr>
            <a:xfrm>
              <a:off x="8190417" y="2776713"/>
              <a:ext cx="56930" cy="92556"/>
            </a:xfrm>
            <a:custGeom>
              <a:avLst/>
              <a:gdLst/>
              <a:ahLst/>
              <a:cxnLst/>
              <a:rect l="l" t="t" r="r" b="b"/>
              <a:pathLst>
                <a:path w="1035" h="1682" extrusionOk="0">
                  <a:moveTo>
                    <a:pt x="319" y="1"/>
                  </a:moveTo>
                  <a:cubicBezTo>
                    <a:pt x="136" y="1"/>
                    <a:pt x="0" y="196"/>
                    <a:pt x="0" y="526"/>
                  </a:cubicBezTo>
                  <a:cubicBezTo>
                    <a:pt x="0" y="960"/>
                    <a:pt x="167" y="1360"/>
                    <a:pt x="501" y="1627"/>
                  </a:cubicBezTo>
                  <a:cubicBezTo>
                    <a:pt x="567" y="1664"/>
                    <a:pt x="630" y="1681"/>
                    <a:pt x="688" y="1681"/>
                  </a:cubicBezTo>
                  <a:cubicBezTo>
                    <a:pt x="893" y="1681"/>
                    <a:pt x="1035" y="1465"/>
                    <a:pt x="1035" y="1127"/>
                  </a:cubicBezTo>
                  <a:cubicBezTo>
                    <a:pt x="1035" y="693"/>
                    <a:pt x="834" y="293"/>
                    <a:pt x="501" y="59"/>
                  </a:cubicBezTo>
                  <a:cubicBezTo>
                    <a:pt x="437" y="20"/>
                    <a:pt x="376" y="1"/>
                    <a:pt x="31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50"/>
            <p:cNvSpPr/>
            <p:nvPr/>
          </p:nvSpPr>
          <p:spPr>
            <a:xfrm>
              <a:off x="8087668" y="2718000"/>
              <a:ext cx="56930" cy="92501"/>
            </a:xfrm>
            <a:custGeom>
              <a:avLst/>
              <a:gdLst/>
              <a:ahLst/>
              <a:cxnLst/>
              <a:rect l="l" t="t" r="r" b="b"/>
              <a:pathLst>
                <a:path w="1035" h="1681" extrusionOk="0">
                  <a:moveTo>
                    <a:pt x="338" y="0"/>
                  </a:moveTo>
                  <a:cubicBezTo>
                    <a:pt x="148" y="0"/>
                    <a:pt x="26" y="195"/>
                    <a:pt x="0" y="526"/>
                  </a:cubicBezTo>
                  <a:cubicBezTo>
                    <a:pt x="0" y="959"/>
                    <a:pt x="201" y="1360"/>
                    <a:pt x="534" y="1627"/>
                  </a:cubicBezTo>
                  <a:cubicBezTo>
                    <a:pt x="593" y="1663"/>
                    <a:pt x="650" y="1681"/>
                    <a:pt x="704" y="1681"/>
                  </a:cubicBezTo>
                  <a:cubicBezTo>
                    <a:pt x="893" y="1681"/>
                    <a:pt x="1035" y="1464"/>
                    <a:pt x="1035" y="1126"/>
                  </a:cubicBezTo>
                  <a:cubicBezTo>
                    <a:pt x="1035" y="693"/>
                    <a:pt x="868" y="292"/>
                    <a:pt x="534" y="59"/>
                  </a:cubicBezTo>
                  <a:cubicBezTo>
                    <a:pt x="463" y="19"/>
                    <a:pt x="397" y="0"/>
                    <a:pt x="33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50"/>
            <p:cNvSpPr/>
            <p:nvPr/>
          </p:nvSpPr>
          <p:spPr>
            <a:xfrm>
              <a:off x="7986735" y="2659232"/>
              <a:ext cx="56930" cy="92556"/>
            </a:xfrm>
            <a:custGeom>
              <a:avLst/>
              <a:gdLst/>
              <a:ahLst/>
              <a:cxnLst/>
              <a:rect l="l" t="t" r="r" b="b"/>
              <a:pathLst>
                <a:path w="1035" h="1682" extrusionOk="0">
                  <a:moveTo>
                    <a:pt x="319" y="1"/>
                  </a:moveTo>
                  <a:cubicBezTo>
                    <a:pt x="137" y="1"/>
                    <a:pt x="1" y="196"/>
                    <a:pt x="1" y="526"/>
                  </a:cubicBezTo>
                  <a:cubicBezTo>
                    <a:pt x="1" y="960"/>
                    <a:pt x="168" y="1360"/>
                    <a:pt x="501" y="1627"/>
                  </a:cubicBezTo>
                  <a:cubicBezTo>
                    <a:pt x="567" y="1664"/>
                    <a:pt x="630" y="1681"/>
                    <a:pt x="688" y="1681"/>
                  </a:cubicBezTo>
                  <a:cubicBezTo>
                    <a:pt x="893" y="1681"/>
                    <a:pt x="1035" y="1465"/>
                    <a:pt x="1035" y="1127"/>
                  </a:cubicBezTo>
                  <a:cubicBezTo>
                    <a:pt x="1035" y="693"/>
                    <a:pt x="835" y="293"/>
                    <a:pt x="501" y="59"/>
                  </a:cubicBezTo>
                  <a:cubicBezTo>
                    <a:pt x="438" y="20"/>
                    <a:pt x="376" y="1"/>
                    <a:pt x="31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50"/>
            <p:cNvSpPr/>
            <p:nvPr/>
          </p:nvSpPr>
          <p:spPr>
            <a:xfrm>
              <a:off x="5860199" y="1661388"/>
              <a:ext cx="58800" cy="94372"/>
            </a:xfrm>
            <a:custGeom>
              <a:avLst/>
              <a:gdLst/>
              <a:ahLst/>
              <a:cxnLst/>
              <a:rect l="l" t="t" r="r" b="b"/>
              <a:pathLst>
                <a:path w="1069" h="1715" extrusionOk="0">
                  <a:moveTo>
                    <a:pt x="461" y="1"/>
                  </a:moveTo>
                  <a:cubicBezTo>
                    <a:pt x="452" y="1"/>
                    <a:pt x="443" y="5"/>
                    <a:pt x="435" y="14"/>
                  </a:cubicBezTo>
                  <a:lnTo>
                    <a:pt x="34" y="514"/>
                  </a:lnTo>
                  <a:lnTo>
                    <a:pt x="34" y="547"/>
                  </a:lnTo>
                  <a:cubicBezTo>
                    <a:pt x="1" y="547"/>
                    <a:pt x="1" y="581"/>
                    <a:pt x="34" y="581"/>
                  </a:cubicBezTo>
                  <a:cubicBezTo>
                    <a:pt x="1" y="614"/>
                    <a:pt x="1" y="614"/>
                    <a:pt x="34" y="647"/>
                  </a:cubicBezTo>
                  <a:cubicBezTo>
                    <a:pt x="1" y="647"/>
                    <a:pt x="1" y="681"/>
                    <a:pt x="34" y="681"/>
                  </a:cubicBezTo>
                  <a:lnTo>
                    <a:pt x="435" y="1648"/>
                  </a:lnTo>
                  <a:cubicBezTo>
                    <a:pt x="435" y="1681"/>
                    <a:pt x="468" y="1681"/>
                    <a:pt x="468" y="1715"/>
                  </a:cubicBezTo>
                  <a:lnTo>
                    <a:pt x="535" y="1715"/>
                  </a:lnTo>
                  <a:cubicBezTo>
                    <a:pt x="535" y="1648"/>
                    <a:pt x="535" y="1581"/>
                    <a:pt x="535" y="1515"/>
                  </a:cubicBezTo>
                  <a:lnTo>
                    <a:pt x="234" y="848"/>
                  </a:lnTo>
                  <a:lnTo>
                    <a:pt x="1002" y="1248"/>
                  </a:lnTo>
                  <a:cubicBezTo>
                    <a:pt x="1011" y="1257"/>
                    <a:pt x="1020" y="1261"/>
                    <a:pt x="1028" y="1261"/>
                  </a:cubicBezTo>
                  <a:cubicBezTo>
                    <a:pt x="1050" y="1261"/>
                    <a:pt x="1068" y="1230"/>
                    <a:pt x="1068" y="1181"/>
                  </a:cubicBezTo>
                  <a:cubicBezTo>
                    <a:pt x="1068" y="1114"/>
                    <a:pt x="1035" y="1048"/>
                    <a:pt x="1002" y="1014"/>
                  </a:cubicBezTo>
                  <a:lnTo>
                    <a:pt x="234" y="614"/>
                  </a:lnTo>
                  <a:lnTo>
                    <a:pt x="535" y="247"/>
                  </a:lnTo>
                  <a:cubicBezTo>
                    <a:pt x="535" y="180"/>
                    <a:pt x="535" y="147"/>
                    <a:pt x="535" y="80"/>
                  </a:cubicBezTo>
                  <a:cubicBezTo>
                    <a:pt x="510" y="31"/>
                    <a:pt x="486" y="1"/>
                    <a:pt x="461"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50"/>
            <p:cNvSpPr/>
            <p:nvPr/>
          </p:nvSpPr>
          <p:spPr>
            <a:xfrm>
              <a:off x="5946446" y="1710966"/>
              <a:ext cx="56930" cy="93932"/>
            </a:xfrm>
            <a:custGeom>
              <a:avLst/>
              <a:gdLst/>
              <a:ahLst/>
              <a:cxnLst/>
              <a:rect l="l" t="t" r="r" b="b"/>
              <a:pathLst>
                <a:path w="1035" h="1707" extrusionOk="0">
                  <a:moveTo>
                    <a:pt x="541" y="0"/>
                  </a:moveTo>
                  <a:cubicBezTo>
                    <a:pt x="537" y="0"/>
                    <a:pt x="534" y="4"/>
                    <a:pt x="534" y="13"/>
                  </a:cubicBezTo>
                  <a:cubicBezTo>
                    <a:pt x="501" y="80"/>
                    <a:pt x="501" y="147"/>
                    <a:pt x="534" y="213"/>
                  </a:cubicBezTo>
                  <a:lnTo>
                    <a:pt x="801" y="881"/>
                  </a:lnTo>
                  <a:lnTo>
                    <a:pt x="67" y="480"/>
                  </a:lnTo>
                  <a:cubicBezTo>
                    <a:pt x="58" y="470"/>
                    <a:pt x="48" y="466"/>
                    <a:pt x="39" y="466"/>
                  </a:cubicBezTo>
                  <a:cubicBezTo>
                    <a:pt x="17" y="466"/>
                    <a:pt x="1" y="490"/>
                    <a:pt x="1" y="514"/>
                  </a:cubicBezTo>
                  <a:cubicBezTo>
                    <a:pt x="1" y="580"/>
                    <a:pt x="1" y="647"/>
                    <a:pt x="34" y="680"/>
                  </a:cubicBezTo>
                  <a:lnTo>
                    <a:pt x="801" y="1114"/>
                  </a:lnTo>
                  <a:lnTo>
                    <a:pt x="501" y="1448"/>
                  </a:lnTo>
                  <a:cubicBezTo>
                    <a:pt x="501" y="1514"/>
                    <a:pt x="501" y="1581"/>
                    <a:pt x="501" y="1614"/>
                  </a:cubicBezTo>
                  <a:cubicBezTo>
                    <a:pt x="534" y="1648"/>
                    <a:pt x="534" y="1681"/>
                    <a:pt x="568" y="1681"/>
                  </a:cubicBezTo>
                  <a:cubicBezTo>
                    <a:pt x="568" y="1698"/>
                    <a:pt x="576" y="1706"/>
                    <a:pt x="584" y="1706"/>
                  </a:cubicBezTo>
                  <a:cubicBezTo>
                    <a:pt x="593" y="1706"/>
                    <a:pt x="601" y="1698"/>
                    <a:pt x="601" y="1681"/>
                  </a:cubicBezTo>
                  <a:lnTo>
                    <a:pt x="1035" y="1214"/>
                  </a:lnTo>
                  <a:cubicBezTo>
                    <a:pt x="1035" y="1181"/>
                    <a:pt x="1035" y="1181"/>
                    <a:pt x="1035" y="1181"/>
                  </a:cubicBezTo>
                  <a:cubicBezTo>
                    <a:pt x="1035" y="1147"/>
                    <a:pt x="1035" y="1147"/>
                    <a:pt x="1035" y="1114"/>
                  </a:cubicBezTo>
                  <a:cubicBezTo>
                    <a:pt x="1035" y="1114"/>
                    <a:pt x="1035" y="1081"/>
                    <a:pt x="1035" y="1081"/>
                  </a:cubicBezTo>
                  <a:lnTo>
                    <a:pt x="1035" y="1047"/>
                  </a:lnTo>
                  <a:lnTo>
                    <a:pt x="601" y="80"/>
                  </a:lnTo>
                  <a:cubicBezTo>
                    <a:pt x="577" y="31"/>
                    <a:pt x="552" y="0"/>
                    <a:pt x="541"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50"/>
            <p:cNvSpPr/>
            <p:nvPr/>
          </p:nvSpPr>
          <p:spPr>
            <a:xfrm>
              <a:off x="6036379" y="1754712"/>
              <a:ext cx="51430" cy="112091"/>
            </a:xfrm>
            <a:custGeom>
              <a:avLst/>
              <a:gdLst/>
              <a:ahLst/>
              <a:cxnLst/>
              <a:rect l="l" t="t" r="r" b="b"/>
              <a:pathLst>
                <a:path w="935" h="2037" extrusionOk="0">
                  <a:moveTo>
                    <a:pt x="401" y="0"/>
                  </a:moveTo>
                  <a:cubicBezTo>
                    <a:pt x="325" y="0"/>
                    <a:pt x="254" y="38"/>
                    <a:pt x="200" y="119"/>
                  </a:cubicBezTo>
                  <a:cubicBezTo>
                    <a:pt x="0" y="586"/>
                    <a:pt x="0" y="1086"/>
                    <a:pt x="200" y="1520"/>
                  </a:cubicBezTo>
                  <a:cubicBezTo>
                    <a:pt x="234" y="1720"/>
                    <a:pt x="367" y="1887"/>
                    <a:pt x="534" y="1987"/>
                  </a:cubicBezTo>
                  <a:cubicBezTo>
                    <a:pt x="569" y="2022"/>
                    <a:pt x="612" y="2036"/>
                    <a:pt x="656" y="2036"/>
                  </a:cubicBezTo>
                  <a:cubicBezTo>
                    <a:pt x="738" y="2036"/>
                    <a:pt x="824" y="1985"/>
                    <a:pt x="867" y="1920"/>
                  </a:cubicBezTo>
                  <a:cubicBezTo>
                    <a:pt x="901" y="1853"/>
                    <a:pt x="901" y="1787"/>
                    <a:pt x="867" y="1720"/>
                  </a:cubicBezTo>
                  <a:cubicBezTo>
                    <a:pt x="844" y="1696"/>
                    <a:pt x="820" y="1673"/>
                    <a:pt x="809" y="1673"/>
                  </a:cubicBezTo>
                  <a:cubicBezTo>
                    <a:pt x="804" y="1673"/>
                    <a:pt x="801" y="1677"/>
                    <a:pt x="801" y="1687"/>
                  </a:cubicBezTo>
                  <a:cubicBezTo>
                    <a:pt x="748" y="1750"/>
                    <a:pt x="692" y="1780"/>
                    <a:pt x="635" y="1780"/>
                  </a:cubicBezTo>
                  <a:cubicBezTo>
                    <a:pt x="511" y="1780"/>
                    <a:pt x="381" y="1638"/>
                    <a:pt x="267" y="1386"/>
                  </a:cubicBezTo>
                  <a:cubicBezTo>
                    <a:pt x="134" y="1053"/>
                    <a:pt x="134" y="686"/>
                    <a:pt x="267" y="352"/>
                  </a:cubicBezTo>
                  <a:cubicBezTo>
                    <a:pt x="314" y="289"/>
                    <a:pt x="376" y="256"/>
                    <a:pt x="439" y="256"/>
                  </a:cubicBezTo>
                  <a:cubicBezTo>
                    <a:pt x="510" y="256"/>
                    <a:pt x="581" y="298"/>
                    <a:pt x="634" y="386"/>
                  </a:cubicBezTo>
                  <a:lnTo>
                    <a:pt x="567" y="553"/>
                  </a:lnTo>
                  <a:cubicBezTo>
                    <a:pt x="567" y="586"/>
                    <a:pt x="567" y="653"/>
                    <a:pt x="601" y="686"/>
                  </a:cubicBezTo>
                  <a:lnTo>
                    <a:pt x="901" y="819"/>
                  </a:lnTo>
                  <a:cubicBezTo>
                    <a:pt x="934" y="819"/>
                    <a:pt x="934" y="819"/>
                    <a:pt x="934" y="753"/>
                  </a:cubicBezTo>
                  <a:lnTo>
                    <a:pt x="901" y="119"/>
                  </a:lnTo>
                  <a:cubicBezTo>
                    <a:pt x="901" y="72"/>
                    <a:pt x="884" y="25"/>
                    <a:pt x="863" y="25"/>
                  </a:cubicBezTo>
                  <a:cubicBezTo>
                    <a:pt x="854" y="25"/>
                    <a:pt x="844" y="33"/>
                    <a:pt x="834" y="52"/>
                  </a:cubicBezTo>
                  <a:lnTo>
                    <a:pt x="734" y="219"/>
                  </a:lnTo>
                  <a:cubicBezTo>
                    <a:pt x="635" y="80"/>
                    <a:pt x="512" y="0"/>
                    <a:pt x="401"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50"/>
            <p:cNvSpPr/>
            <p:nvPr/>
          </p:nvSpPr>
          <p:spPr>
            <a:xfrm>
              <a:off x="6502378" y="1838242"/>
              <a:ext cx="45929" cy="117594"/>
            </a:xfrm>
            <a:custGeom>
              <a:avLst/>
              <a:gdLst/>
              <a:ahLst/>
              <a:cxnLst/>
              <a:rect l="l" t="t" r="r" b="b"/>
              <a:pathLst>
                <a:path w="835" h="2137" extrusionOk="0">
                  <a:moveTo>
                    <a:pt x="70" y="1"/>
                  </a:moveTo>
                  <a:cubicBezTo>
                    <a:pt x="58" y="1"/>
                    <a:pt x="46" y="12"/>
                    <a:pt x="34" y="35"/>
                  </a:cubicBezTo>
                  <a:cubicBezTo>
                    <a:pt x="1" y="102"/>
                    <a:pt x="1" y="202"/>
                    <a:pt x="34" y="269"/>
                  </a:cubicBezTo>
                  <a:lnTo>
                    <a:pt x="301" y="1003"/>
                  </a:lnTo>
                  <a:lnTo>
                    <a:pt x="34" y="1403"/>
                  </a:lnTo>
                  <a:cubicBezTo>
                    <a:pt x="1" y="1503"/>
                    <a:pt x="1" y="1570"/>
                    <a:pt x="34" y="1670"/>
                  </a:cubicBezTo>
                  <a:cubicBezTo>
                    <a:pt x="34" y="1670"/>
                    <a:pt x="68" y="1703"/>
                    <a:pt x="68" y="1736"/>
                  </a:cubicBezTo>
                  <a:lnTo>
                    <a:pt x="134" y="1736"/>
                  </a:lnTo>
                  <a:lnTo>
                    <a:pt x="401" y="1336"/>
                  </a:lnTo>
                  <a:lnTo>
                    <a:pt x="701" y="2037"/>
                  </a:lnTo>
                  <a:cubicBezTo>
                    <a:pt x="701" y="2070"/>
                    <a:pt x="735" y="2103"/>
                    <a:pt x="735" y="2137"/>
                  </a:cubicBezTo>
                  <a:lnTo>
                    <a:pt x="801" y="2137"/>
                  </a:lnTo>
                  <a:cubicBezTo>
                    <a:pt x="835" y="2037"/>
                    <a:pt x="835" y="1970"/>
                    <a:pt x="801" y="1870"/>
                  </a:cubicBezTo>
                  <a:lnTo>
                    <a:pt x="535" y="1136"/>
                  </a:lnTo>
                  <a:lnTo>
                    <a:pt x="801" y="736"/>
                  </a:lnTo>
                  <a:cubicBezTo>
                    <a:pt x="835" y="636"/>
                    <a:pt x="835" y="569"/>
                    <a:pt x="801" y="469"/>
                  </a:cubicBezTo>
                  <a:cubicBezTo>
                    <a:pt x="777" y="420"/>
                    <a:pt x="753" y="389"/>
                    <a:pt x="728" y="389"/>
                  </a:cubicBezTo>
                  <a:cubicBezTo>
                    <a:pt x="719" y="389"/>
                    <a:pt x="710" y="393"/>
                    <a:pt x="701" y="402"/>
                  </a:cubicBezTo>
                  <a:lnTo>
                    <a:pt x="401" y="836"/>
                  </a:lnTo>
                  <a:lnTo>
                    <a:pt x="134" y="102"/>
                  </a:lnTo>
                  <a:cubicBezTo>
                    <a:pt x="113" y="37"/>
                    <a:pt x="91" y="1"/>
                    <a:pt x="70"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50"/>
            <p:cNvSpPr/>
            <p:nvPr/>
          </p:nvSpPr>
          <p:spPr>
            <a:xfrm>
              <a:off x="6139127" y="1787398"/>
              <a:ext cx="2032985" cy="1302391"/>
            </a:xfrm>
            <a:custGeom>
              <a:avLst/>
              <a:gdLst/>
              <a:ahLst/>
              <a:cxnLst/>
              <a:rect l="l" t="t" r="r" b="b"/>
              <a:pathLst>
                <a:path w="36960" h="23668" extrusionOk="0">
                  <a:moveTo>
                    <a:pt x="323" y="0"/>
                  </a:moveTo>
                  <a:cubicBezTo>
                    <a:pt x="150" y="0"/>
                    <a:pt x="34" y="195"/>
                    <a:pt x="34" y="526"/>
                  </a:cubicBezTo>
                  <a:lnTo>
                    <a:pt x="34" y="1827"/>
                  </a:lnTo>
                  <a:cubicBezTo>
                    <a:pt x="0" y="2227"/>
                    <a:pt x="200" y="2594"/>
                    <a:pt x="501" y="2827"/>
                  </a:cubicBezTo>
                  <a:lnTo>
                    <a:pt x="36460" y="23609"/>
                  </a:lnTo>
                  <a:cubicBezTo>
                    <a:pt x="36523" y="23648"/>
                    <a:pt x="36584" y="23667"/>
                    <a:pt x="36641" y="23667"/>
                  </a:cubicBezTo>
                  <a:cubicBezTo>
                    <a:pt x="36824" y="23667"/>
                    <a:pt x="36960" y="23472"/>
                    <a:pt x="36960" y="23142"/>
                  </a:cubicBezTo>
                  <a:lnTo>
                    <a:pt x="36960" y="21874"/>
                  </a:lnTo>
                  <a:cubicBezTo>
                    <a:pt x="36960" y="21474"/>
                    <a:pt x="36793" y="21074"/>
                    <a:pt x="36460" y="20840"/>
                  </a:cubicBezTo>
                  <a:lnTo>
                    <a:pt x="501" y="59"/>
                  </a:lnTo>
                  <a:cubicBezTo>
                    <a:pt x="437" y="19"/>
                    <a:pt x="378" y="0"/>
                    <a:pt x="323" y="0"/>
                  </a:cubicBezTo>
                  <a:close/>
                </a:path>
              </a:pathLst>
            </a:custGeom>
            <a:solidFill>
              <a:srgbClr val="FAFA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50"/>
            <p:cNvSpPr/>
            <p:nvPr/>
          </p:nvSpPr>
          <p:spPr>
            <a:xfrm>
              <a:off x="8087668" y="2937774"/>
              <a:ext cx="78932" cy="130415"/>
            </a:xfrm>
            <a:custGeom>
              <a:avLst/>
              <a:gdLst/>
              <a:ahLst/>
              <a:cxnLst/>
              <a:rect l="l" t="t" r="r" b="b"/>
              <a:pathLst>
                <a:path w="1435" h="2370" extrusionOk="0">
                  <a:moveTo>
                    <a:pt x="701" y="601"/>
                  </a:moveTo>
                  <a:lnTo>
                    <a:pt x="734" y="801"/>
                  </a:lnTo>
                  <a:cubicBezTo>
                    <a:pt x="768" y="868"/>
                    <a:pt x="801" y="902"/>
                    <a:pt x="834" y="968"/>
                  </a:cubicBezTo>
                  <a:lnTo>
                    <a:pt x="1101" y="1202"/>
                  </a:lnTo>
                  <a:lnTo>
                    <a:pt x="934" y="1402"/>
                  </a:lnTo>
                  <a:cubicBezTo>
                    <a:pt x="901" y="1435"/>
                    <a:pt x="868" y="1502"/>
                    <a:pt x="868" y="1602"/>
                  </a:cubicBezTo>
                  <a:lnTo>
                    <a:pt x="868" y="1702"/>
                  </a:lnTo>
                  <a:cubicBezTo>
                    <a:pt x="834" y="1635"/>
                    <a:pt x="768" y="1602"/>
                    <a:pt x="701" y="1602"/>
                  </a:cubicBezTo>
                  <a:cubicBezTo>
                    <a:pt x="690" y="1591"/>
                    <a:pt x="682" y="1587"/>
                    <a:pt x="676" y="1587"/>
                  </a:cubicBezTo>
                  <a:cubicBezTo>
                    <a:pt x="664" y="1587"/>
                    <a:pt x="657" y="1602"/>
                    <a:pt x="634" y="1602"/>
                  </a:cubicBezTo>
                  <a:lnTo>
                    <a:pt x="534" y="1635"/>
                  </a:lnTo>
                  <a:lnTo>
                    <a:pt x="568" y="1202"/>
                  </a:lnTo>
                  <a:cubicBezTo>
                    <a:pt x="568" y="1168"/>
                    <a:pt x="568" y="1102"/>
                    <a:pt x="534" y="1035"/>
                  </a:cubicBezTo>
                  <a:lnTo>
                    <a:pt x="401" y="701"/>
                  </a:lnTo>
                  <a:lnTo>
                    <a:pt x="467" y="735"/>
                  </a:lnTo>
                  <a:cubicBezTo>
                    <a:pt x="485" y="741"/>
                    <a:pt x="503" y="743"/>
                    <a:pt x="520" y="743"/>
                  </a:cubicBezTo>
                  <a:cubicBezTo>
                    <a:pt x="601" y="743"/>
                    <a:pt x="674" y="684"/>
                    <a:pt x="701" y="601"/>
                  </a:cubicBezTo>
                  <a:close/>
                  <a:moveTo>
                    <a:pt x="701" y="1"/>
                  </a:moveTo>
                  <a:cubicBezTo>
                    <a:pt x="634" y="1"/>
                    <a:pt x="534" y="68"/>
                    <a:pt x="534" y="134"/>
                  </a:cubicBezTo>
                  <a:lnTo>
                    <a:pt x="434" y="401"/>
                  </a:lnTo>
                  <a:lnTo>
                    <a:pt x="267" y="368"/>
                  </a:lnTo>
                  <a:lnTo>
                    <a:pt x="134" y="334"/>
                  </a:lnTo>
                  <a:lnTo>
                    <a:pt x="67" y="401"/>
                  </a:lnTo>
                  <a:cubicBezTo>
                    <a:pt x="0" y="501"/>
                    <a:pt x="0" y="635"/>
                    <a:pt x="67" y="735"/>
                  </a:cubicBezTo>
                  <a:lnTo>
                    <a:pt x="267" y="1202"/>
                  </a:lnTo>
                  <a:lnTo>
                    <a:pt x="201" y="1669"/>
                  </a:lnTo>
                  <a:cubicBezTo>
                    <a:pt x="201" y="1802"/>
                    <a:pt x="234" y="1902"/>
                    <a:pt x="334" y="1969"/>
                  </a:cubicBezTo>
                  <a:lnTo>
                    <a:pt x="434" y="2036"/>
                  </a:lnTo>
                  <a:lnTo>
                    <a:pt x="668" y="1936"/>
                  </a:lnTo>
                  <a:lnTo>
                    <a:pt x="868" y="2269"/>
                  </a:lnTo>
                  <a:cubicBezTo>
                    <a:pt x="901" y="2303"/>
                    <a:pt x="968" y="2369"/>
                    <a:pt x="1035" y="2369"/>
                  </a:cubicBezTo>
                  <a:cubicBezTo>
                    <a:pt x="1068" y="2369"/>
                    <a:pt x="1068" y="2369"/>
                    <a:pt x="1101" y="2336"/>
                  </a:cubicBezTo>
                  <a:cubicBezTo>
                    <a:pt x="1201" y="2303"/>
                    <a:pt x="1268" y="2202"/>
                    <a:pt x="1235" y="2102"/>
                  </a:cubicBezTo>
                  <a:lnTo>
                    <a:pt x="1201" y="1569"/>
                  </a:lnTo>
                  <a:lnTo>
                    <a:pt x="1368" y="1369"/>
                  </a:lnTo>
                  <a:cubicBezTo>
                    <a:pt x="1401" y="1335"/>
                    <a:pt x="1435" y="1268"/>
                    <a:pt x="1435" y="1202"/>
                  </a:cubicBezTo>
                  <a:cubicBezTo>
                    <a:pt x="1435" y="1102"/>
                    <a:pt x="1368" y="1035"/>
                    <a:pt x="1335" y="968"/>
                  </a:cubicBezTo>
                  <a:lnTo>
                    <a:pt x="1068" y="735"/>
                  </a:lnTo>
                  <a:lnTo>
                    <a:pt x="934" y="201"/>
                  </a:lnTo>
                  <a:cubicBezTo>
                    <a:pt x="901" y="101"/>
                    <a:pt x="834" y="1"/>
                    <a:pt x="701"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50"/>
            <p:cNvSpPr/>
            <p:nvPr/>
          </p:nvSpPr>
          <p:spPr>
            <a:xfrm>
              <a:off x="8196138" y="2979649"/>
              <a:ext cx="87513" cy="73132"/>
            </a:xfrm>
            <a:custGeom>
              <a:avLst/>
              <a:gdLst/>
              <a:ahLst/>
              <a:cxnLst/>
              <a:rect l="l" t="t" r="r" b="b"/>
              <a:pathLst>
                <a:path w="1591" h="1329" extrusionOk="0">
                  <a:moveTo>
                    <a:pt x="72" y="1"/>
                  </a:moveTo>
                  <a:cubicBezTo>
                    <a:pt x="22" y="1"/>
                    <a:pt x="1" y="91"/>
                    <a:pt x="30" y="207"/>
                  </a:cubicBezTo>
                  <a:cubicBezTo>
                    <a:pt x="63" y="307"/>
                    <a:pt x="97" y="407"/>
                    <a:pt x="163" y="507"/>
                  </a:cubicBezTo>
                  <a:cubicBezTo>
                    <a:pt x="197" y="541"/>
                    <a:pt x="230" y="574"/>
                    <a:pt x="263" y="574"/>
                  </a:cubicBezTo>
                  <a:lnTo>
                    <a:pt x="1498" y="1308"/>
                  </a:lnTo>
                  <a:cubicBezTo>
                    <a:pt x="1512" y="1322"/>
                    <a:pt x="1525" y="1329"/>
                    <a:pt x="1536" y="1329"/>
                  </a:cubicBezTo>
                  <a:cubicBezTo>
                    <a:pt x="1576" y="1329"/>
                    <a:pt x="1591" y="1239"/>
                    <a:pt x="1564" y="1108"/>
                  </a:cubicBezTo>
                  <a:cubicBezTo>
                    <a:pt x="1531" y="974"/>
                    <a:pt x="1464" y="841"/>
                    <a:pt x="1331" y="741"/>
                  </a:cubicBezTo>
                  <a:lnTo>
                    <a:pt x="97" y="7"/>
                  </a:lnTo>
                  <a:cubicBezTo>
                    <a:pt x="88" y="3"/>
                    <a:pt x="80" y="1"/>
                    <a:pt x="72"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50"/>
            <p:cNvSpPr/>
            <p:nvPr/>
          </p:nvSpPr>
          <p:spPr>
            <a:xfrm>
              <a:off x="8196138" y="3032915"/>
              <a:ext cx="87678" cy="74177"/>
            </a:xfrm>
            <a:custGeom>
              <a:avLst/>
              <a:gdLst/>
              <a:ahLst/>
              <a:cxnLst/>
              <a:rect l="l" t="t" r="r" b="b"/>
              <a:pathLst>
                <a:path w="1594" h="1348" extrusionOk="0">
                  <a:moveTo>
                    <a:pt x="73" y="0"/>
                  </a:moveTo>
                  <a:cubicBezTo>
                    <a:pt x="22" y="0"/>
                    <a:pt x="1" y="95"/>
                    <a:pt x="30" y="240"/>
                  </a:cubicBezTo>
                  <a:cubicBezTo>
                    <a:pt x="63" y="340"/>
                    <a:pt x="97" y="440"/>
                    <a:pt x="163" y="507"/>
                  </a:cubicBezTo>
                  <a:cubicBezTo>
                    <a:pt x="197" y="540"/>
                    <a:pt x="230" y="574"/>
                    <a:pt x="263" y="607"/>
                  </a:cubicBezTo>
                  <a:lnTo>
                    <a:pt x="1498" y="1341"/>
                  </a:lnTo>
                  <a:cubicBezTo>
                    <a:pt x="1506" y="1345"/>
                    <a:pt x="1514" y="1347"/>
                    <a:pt x="1522" y="1347"/>
                  </a:cubicBezTo>
                  <a:cubicBezTo>
                    <a:pt x="1572" y="1347"/>
                    <a:pt x="1593" y="1252"/>
                    <a:pt x="1564" y="1107"/>
                  </a:cubicBezTo>
                  <a:cubicBezTo>
                    <a:pt x="1531" y="974"/>
                    <a:pt x="1464" y="840"/>
                    <a:pt x="1331" y="740"/>
                  </a:cubicBezTo>
                  <a:lnTo>
                    <a:pt x="97" y="6"/>
                  </a:lnTo>
                  <a:cubicBezTo>
                    <a:pt x="88" y="2"/>
                    <a:pt x="80" y="0"/>
                    <a:pt x="73"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50"/>
            <p:cNvSpPr/>
            <p:nvPr/>
          </p:nvSpPr>
          <p:spPr>
            <a:xfrm>
              <a:off x="8196303" y="3087170"/>
              <a:ext cx="87513" cy="73132"/>
            </a:xfrm>
            <a:custGeom>
              <a:avLst/>
              <a:gdLst/>
              <a:ahLst/>
              <a:cxnLst/>
              <a:rect l="l" t="t" r="r" b="b"/>
              <a:pathLst>
                <a:path w="1591" h="1329" extrusionOk="0">
                  <a:moveTo>
                    <a:pt x="56" y="0"/>
                  </a:moveTo>
                  <a:cubicBezTo>
                    <a:pt x="16" y="0"/>
                    <a:pt x="1" y="90"/>
                    <a:pt x="27" y="221"/>
                  </a:cubicBezTo>
                  <a:cubicBezTo>
                    <a:pt x="60" y="321"/>
                    <a:pt x="94" y="421"/>
                    <a:pt x="160" y="522"/>
                  </a:cubicBezTo>
                  <a:cubicBezTo>
                    <a:pt x="194" y="522"/>
                    <a:pt x="227" y="555"/>
                    <a:pt x="260" y="588"/>
                  </a:cubicBezTo>
                  <a:lnTo>
                    <a:pt x="1495" y="1322"/>
                  </a:lnTo>
                  <a:cubicBezTo>
                    <a:pt x="1503" y="1326"/>
                    <a:pt x="1512" y="1329"/>
                    <a:pt x="1519" y="1329"/>
                  </a:cubicBezTo>
                  <a:cubicBezTo>
                    <a:pt x="1569" y="1329"/>
                    <a:pt x="1590" y="1238"/>
                    <a:pt x="1561" y="1122"/>
                  </a:cubicBezTo>
                  <a:cubicBezTo>
                    <a:pt x="1528" y="955"/>
                    <a:pt x="1461" y="855"/>
                    <a:pt x="1328" y="755"/>
                  </a:cubicBezTo>
                  <a:lnTo>
                    <a:pt x="94" y="21"/>
                  </a:lnTo>
                  <a:cubicBezTo>
                    <a:pt x="79" y="7"/>
                    <a:pt x="67" y="0"/>
                    <a:pt x="56"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 name="Rectangle 5"/>
          <p:cNvSpPr/>
          <p:nvPr/>
        </p:nvSpPr>
        <p:spPr>
          <a:xfrm>
            <a:off x="298582" y="741200"/>
            <a:ext cx="5692905" cy="4362733"/>
          </a:xfrm>
          <a:prstGeom prst="rect">
            <a:avLst/>
          </a:prstGeom>
          <a:solidFill>
            <a:schemeClr val="accent1">
              <a:lumMod val="20000"/>
              <a:lumOff val="80000"/>
            </a:schemeClr>
          </a:solidFill>
          <a:ln>
            <a:solidFill>
              <a:schemeClr val="tx1"/>
            </a:solidFill>
          </a:ln>
        </p:spPr>
        <p:txBody>
          <a:bodyPr wrap="square">
            <a:spAutoFit/>
          </a:bodyPr>
          <a:lstStyle/>
          <a:p>
            <a:pPr algn="just">
              <a:lnSpc>
                <a:spcPct val="150000"/>
              </a:lnSpc>
              <a:spcBef>
                <a:spcPts val="600"/>
              </a:spcBef>
              <a:spcAft>
                <a:spcPts val="600"/>
              </a:spcAft>
            </a:pPr>
            <a:r>
              <a:rPr lang="en-GB" sz="1100" dirty="0">
                <a:solidFill>
                  <a:schemeClr val="tx1"/>
                </a:solidFill>
                <a:latin typeface="Arial" panose="020B0604020202020204" pitchFamily="34" charset="0"/>
                <a:ea typeface="Arial" panose="020B0604020202020204" pitchFamily="34" charset="0"/>
              </a:rPr>
              <a:t>Chaffey, D. and Ellis-Chadwick, F., 2019. Digital marketing. Pearson </a:t>
            </a:r>
            <a:r>
              <a:rPr lang="en-GB" sz="1100" dirty="0" err="1">
                <a:solidFill>
                  <a:schemeClr val="tx1"/>
                </a:solidFill>
                <a:latin typeface="Arial" panose="020B0604020202020204" pitchFamily="34" charset="0"/>
                <a:ea typeface="Arial" panose="020B0604020202020204" pitchFamily="34" charset="0"/>
              </a:rPr>
              <a:t>uk</a:t>
            </a:r>
            <a:r>
              <a:rPr lang="en-GB" sz="1100" dirty="0">
                <a:solidFill>
                  <a:schemeClr val="tx1"/>
                </a:solidFill>
                <a:latin typeface="Arial" panose="020B0604020202020204" pitchFamily="34" charset="0"/>
                <a:ea typeface="Arial" panose="020B0604020202020204" pitchFamily="34" charset="0"/>
              </a:rPr>
              <a:t>. Available at: https://thuvienso.hoasen.edu.vn/bitstream/handle/123456789/13083/Contents.pdf?sequence=1</a:t>
            </a:r>
            <a:endParaRPr lang="en-IN" sz="1100" dirty="0">
              <a:solidFill>
                <a:schemeClr val="tx1"/>
              </a:solidFill>
              <a:latin typeface="Arial" panose="020B0604020202020204" pitchFamily="34" charset="0"/>
              <a:ea typeface="Arial" panose="020B0604020202020204" pitchFamily="34" charset="0"/>
            </a:endParaRPr>
          </a:p>
          <a:p>
            <a:pPr algn="just">
              <a:lnSpc>
                <a:spcPct val="150000"/>
              </a:lnSpc>
              <a:spcBef>
                <a:spcPts val="600"/>
              </a:spcBef>
              <a:spcAft>
                <a:spcPts val="600"/>
              </a:spcAft>
            </a:pPr>
            <a:r>
              <a:rPr lang="en-GB" sz="1100" dirty="0" err="1">
                <a:solidFill>
                  <a:schemeClr val="tx1"/>
                </a:solidFill>
                <a:latin typeface="Arial" panose="020B0604020202020204" pitchFamily="34" charset="0"/>
                <a:ea typeface="Arial" panose="020B0604020202020204" pitchFamily="34" charset="0"/>
              </a:rPr>
              <a:t>Dolega</a:t>
            </a:r>
            <a:r>
              <a:rPr lang="en-GB" sz="1100" dirty="0">
                <a:solidFill>
                  <a:schemeClr val="tx1"/>
                </a:solidFill>
                <a:latin typeface="Arial" panose="020B0604020202020204" pitchFamily="34" charset="0"/>
                <a:ea typeface="Arial" panose="020B0604020202020204" pitchFamily="34" charset="0"/>
              </a:rPr>
              <a:t>, L., Rowe, F. and </a:t>
            </a:r>
            <a:r>
              <a:rPr lang="en-GB" sz="1100" dirty="0" err="1">
                <a:solidFill>
                  <a:schemeClr val="tx1"/>
                </a:solidFill>
                <a:latin typeface="Arial" panose="020B0604020202020204" pitchFamily="34" charset="0"/>
                <a:ea typeface="Arial" panose="020B0604020202020204" pitchFamily="34" charset="0"/>
              </a:rPr>
              <a:t>Branagan</a:t>
            </a:r>
            <a:r>
              <a:rPr lang="en-GB" sz="1100" dirty="0">
                <a:solidFill>
                  <a:schemeClr val="tx1"/>
                </a:solidFill>
                <a:latin typeface="Arial" panose="020B0604020202020204" pitchFamily="34" charset="0"/>
                <a:ea typeface="Arial" panose="020B0604020202020204" pitchFamily="34" charset="0"/>
              </a:rPr>
              <a:t>, E., 2021. Going digital? The impact of social media marketing on retail website traffic, orders and sales. Journal of Retailing and Consumer Services, 60, p.102501. Available at: https://www.sciencedirect.com/science/article/abs/pii/S0969698921000679</a:t>
            </a:r>
            <a:endParaRPr lang="en-IN" sz="1100" dirty="0">
              <a:solidFill>
                <a:schemeClr val="tx1"/>
              </a:solidFill>
              <a:latin typeface="Arial" panose="020B0604020202020204" pitchFamily="34" charset="0"/>
              <a:ea typeface="Arial" panose="020B0604020202020204" pitchFamily="34" charset="0"/>
            </a:endParaRPr>
          </a:p>
          <a:p>
            <a:pPr algn="just">
              <a:lnSpc>
                <a:spcPct val="150000"/>
              </a:lnSpc>
              <a:spcBef>
                <a:spcPts val="600"/>
              </a:spcBef>
              <a:spcAft>
                <a:spcPts val="600"/>
              </a:spcAft>
            </a:pPr>
            <a:r>
              <a:rPr lang="en-GB" sz="1100" dirty="0" err="1">
                <a:solidFill>
                  <a:schemeClr val="tx1"/>
                </a:solidFill>
                <a:latin typeface="Arial" panose="020B0604020202020204" pitchFamily="34" charset="0"/>
                <a:ea typeface="Arial" panose="020B0604020202020204" pitchFamily="34" charset="0"/>
              </a:rPr>
              <a:t>Dunnhumby</a:t>
            </a:r>
            <a:r>
              <a:rPr lang="en-GB" sz="1100" dirty="0">
                <a:solidFill>
                  <a:schemeClr val="tx1"/>
                </a:solidFill>
                <a:latin typeface="Arial" panose="020B0604020202020204" pitchFamily="34" charset="0"/>
                <a:ea typeface="Arial" panose="020B0604020202020204" pitchFamily="34" charset="0"/>
              </a:rPr>
              <a:t>, 2024. Tesco Media unveils new retail media developments at annual Upfront event. Available at: https://www.dunnhumby.com/about-us/news/tesco-media-unveils-new-retail-media-developments-at-annual-upfront-event/.</a:t>
            </a:r>
            <a:endParaRPr lang="en-IN" sz="1100" dirty="0">
              <a:solidFill>
                <a:schemeClr val="tx1"/>
              </a:solidFill>
              <a:latin typeface="Arial" panose="020B0604020202020204" pitchFamily="34" charset="0"/>
              <a:ea typeface="Arial" panose="020B0604020202020204" pitchFamily="34" charset="0"/>
            </a:endParaRPr>
          </a:p>
          <a:p>
            <a:pPr algn="just">
              <a:lnSpc>
                <a:spcPct val="150000"/>
              </a:lnSpc>
              <a:spcBef>
                <a:spcPts val="600"/>
              </a:spcBef>
              <a:spcAft>
                <a:spcPts val="600"/>
              </a:spcAft>
            </a:pPr>
            <a:r>
              <a:rPr lang="en-GB" sz="1100" dirty="0" err="1">
                <a:solidFill>
                  <a:schemeClr val="tx1"/>
                </a:solidFill>
                <a:latin typeface="Arial" panose="020B0604020202020204" pitchFamily="34" charset="0"/>
                <a:ea typeface="Arial" panose="020B0604020202020204" pitchFamily="34" charset="0"/>
              </a:rPr>
              <a:t>Dwivedi</a:t>
            </a:r>
            <a:r>
              <a:rPr lang="en-GB" sz="1100" dirty="0">
                <a:solidFill>
                  <a:schemeClr val="tx1"/>
                </a:solidFill>
                <a:latin typeface="Arial" panose="020B0604020202020204" pitchFamily="34" charset="0"/>
                <a:ea typeface="Arial" panose="020B0604020202020204" pitchFamily="34" charset="0"/>
              </a:rPr>
              <a:t>, Y.K., </a:t>
            </a:r>
            <a:r>
              <a:rPr lang="en-GB" sz="1100" dirty="0" err="1">
                <a:solidFill>
                  <a:schemeClr val="tx1"/>
                </a:solidFill>
                <a:latin typeface="Arial" panose="020B0604020202020204" pitchFamily="34" charset="0"/>
                <a:ea typeface="Arial" panose="020B0604020202020204" pitchFamily="34" charset="0"/>
              </a:rPr>
              <a:t>Ismagilova</a:t>
            </a:r>
            <a:r>
              <a:rPr lang="en-GB" sz="1100" dirty="0">
                <a:solidFill>
                  <a:schemeClr val="tx1"/>
                </a:solidFill>
                <a:latin typeface="Arial" panose="020B0604020202020204" pitchFamily="34" charset="0"/>
                <a:ea typeface="Arial" panose="020B0604020202020204" pitchFamily="34" charset="0"/>
              </a:rPr>
              <a:t>, E., Hughes, D.L., Carlson, J., </a:t>
            </a:r>
            <a:r>
              <a:rPr lang="en-GB" sz="1100" dirty="0" err="1">
                <a:solidFill>
                  <a:schemeClr val="tx1"/>
                </a:solidFill>
                <a:latin typeface="Arial" panose="020B0604020202020204" pitchFamily="34" charset="0"/>
                <a:ea typeface="Arial" panose="020B0604020202020204" pitchFamily="34" charset="0"/>
              </a:rPr>
              <a:t>Filieri</a:t>
            </a:r>
            <a:r>
              <a:rPr lang="en-GB" sz="1100" dirty="0">
                <a:solidFill>
                  <a:schemeClr val="tx1"/>
                </a:solidFill>
                <a:latin typeface="Arial" panose="020B0604020202020204" pitchFamily="34" charset="0"/>
                <a:ea typeface="Arial" panose="020B0604020202020204" pitchFamily="34" charset="0"/>
              </a:rPr>
              <a:t>, R., Jacobson, J., Jain, V., </a:t>
            </a:r>
            <a:r>
              <a:rPr lang="en-GB" sz="1100" dirty="0" err="1">
                <a:solidFill>
                  <a:schemeClr val="tx1"/>
                </a:solidFill>
                <a:latin typeface="Arial" panose="020B0604020202020204" pitchFamily="34" charset="0"/>
                <a:ea typeface="Arial" panose="020B0604020202020204" pitchFamily="34" charset="0"/>
              </a:rPr>
              <a:t>Karjaluoto</a:t>
            </a:r>
            <a:r>
              <a:rPr lang="en-GB" sz="1100" dirty="0">
                <a:solidFill>
                  <a:schemeClr val="tx1"/>
                </a:solidFill>
                <a:latin typeface="Arial" panose="020B0604020202020204" pitchFamily="34" charset="0"/>
                <a:ea typeface="Arial" panose="020B0604020202020204" pitchFamily="34" charset="0"/>
              </a:rPr>
              <a:t>, H., </a:t>
            </a:r>
            <a:r>
              <a:rPr lang="en-GB" sz="1100" dirty="0" err="1">
                <a:solidFill>
                  <a:schemeClr val="tx1"/>
                </a:solidFill>
                <a:latin typeface="Arial" panose="020B0604020202020204" pitchFamily="34" charset="0"/>
                <a:ea typeface="Arial" panose="020B0604020202020204" pitchFamily="34" charset="0"/>
              </a:rPr>
              <a:t>Kefi</a:t>
            </a:r>
            <a:r>
              <a:rPr lang="en-GB" sz="1100" dirty="0">
                <a:solidFill>
                  <a:schemeClr val="tx1"/>
                </a:solidFill>
                <a:latin typeface="Arial" panose="020B0604020202020204" pitchFamily="34" charset="0"/>
                <a:ea typeface="Arial" panose="020B0604020202020204" pitchFamily="34" charset="0"/>
              </a:rPr>
              <a:t>, H., </a:t>
            </a:r>
            <a:r>
              <a:rPr lang="en-GB" sz="1100" dirty="0" err="1">
                <a:solidFill>
                  <a:schemeClr val="tx1"/>
                </a:solidFill>
                <a:latin typeface="Arial" panose="020B0604020202020204" pitchFamily="34" charset="0"/>
                <a:ea typeface="Arial" panose="020B0604020202020204" pitchFamily="34" charset="0"/>
              </a:rPr>
              <a:t>Krishen</a:t>
            </a:r>
            <a:r>
              <a:rPr lang="en-GB" sz="1100" dirty="0">
                <a:solidFill>
                  <a:schemeClr val="tx1"/>
                </a:solidFill>
                <a:latin typeface="Arial" panose="020B0604020202020204" pitchFamily="34" charset="0"/>
                <a:ea typeface="Arial" panose="020B0604020202020204" pitchFamily="34" charset="0"/>
              </a:rPr>
              <a:t>, A.S. and Kumar, V., 2021. Setting the future of digital and social media marketing research: Perspectives and research propositions. International journal of information management, 59, p.102168. Available at: https://sciencedirect.com/science/article/pii/S0268401220308082</a:t>
            </a:r>
            <a:endParaRPr lang="en-IN" sz="1100" dirty="0">
              <a:solidFill>
                <a:schemeClr val="tx1"/>
              </a:solidFill>
              <a:effectLst/>
              <a:latin typeface="Arial" panose="020B0604020202020204" pitchFamily="34" charset="0"/>
              <a:ea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886"/>
        <p:cNvGrpSpPr/>
        <p:nvPr/>
      </p:nvGrpSpPr>
      <p:grpSpPr>
        <a:xfrm>
          <a:off x="0" y="0"/>
          <a:ext cx="0" cy="0"/>
          <a:chOff x="0" y="0"/>
          <a:chExt cx="0" cy="0"/>
        </a:xfrm>
      </p:grpSpPr>
      <p:sp>
        <p:nvSpPr>
          <p:cNvPr id="890" name="Google Shape;890;p49"/>
          <p:cNvSpPr txBox="1">
            <a:spLocks noGrp="1"/>
          </p:cNvSpPr>
          <p:nvPr>
            <p:ph type="title" idx="3"/>
          </p:nvPr>
        </p:nvSpPr>
        <p:spPr>
          <a:xfrm>
            <a:off x="587502" y="622027"/>
            <a:ext cx="8100000" cy="1159271"/>
          </a:xfrm>
          <a:prstGeom prst="rect">
            <a:avLst/>
          </a:prstGeom>
          <a:ln w="38100">
            <a:solidFill>
              <a:schemeClr val="accent3">
                <a:lumMod val="50000"/>
              </a:schemeClr>
            </a:solidFill>
          </a:ln>
        </p:spPr>
        <p:txBody>
          <a:bodyPr spcFirstLastPara="1" wrap="square" lIns="91425" tIns="91425" rIns="91425" bIns="91425" anchor="t" anchorCtr="0">
            <a:noAutofit/>
          </a:bodyPr>
          <a:lstStyle/>
          <a:p>
            <a:pPr marL="0" lvl="0" indent="0" algn="ctr" rtl="0">
              <a:spcBef>
                <a:spcPts val="0"/>
              </a:spcBef>
              <a:spcAft>
                <a:spcPts val="0"/>
              </a:spcAft>
              <a:buNone/>
            </a:pPr>
            <a:r>
              <a:rPr lang="en-GB" sz="5400" i="1" dirty="0">
                <a:latin typeface="Algerian" panose="04020705040A02060702" pitchFamily="82" charset="0"/>
              </a:rPr>
              <a:t>Thank You</a:t>
            </a:r>
            <a:endParaRPr sz="5400" i="1" dirty="0">
              <a:latin typeface="Algerian" panose="04020705040A02060702" pitchFamily="82" charset="0"/>
            </a:endParaRPr>
          </a:p>
        </p:txBody>
      </p:sp>
    </p:spTree>
  </p:cSld>
  <p:clrMapOvr>
    <a:masterClrMapping/>
  </p:clrMapOvr>
</p:sld>
</file>

<file path=ppt/theme/theme1.xml><?xml version="1.0" encoding="utf-8"?>
<a:theme xmlns:a="http://schemas.openxmlformats.org/drawingml/2006/main" name="Isometric SEO Strategy by Slidesgo">
  <a:themeElements>
    <a:clrScheme name="Simple Light">
      <a:dk1>
        <a:srgbClr val="000000"/>
      </a:dk1>
      <a:lt1>
        <a:srgbClr val="FFFFFF"/>
      </a:lt1>
      <a:dk2>
        <a:srgbClr val="434343"/>
      </a:dk2>
      <a:lt2>
        <a:srgbClr val="F3F3F3"/>
      </a:lt2>
      <a:accent1>
        <a:srgbClr val="FFC100"/>
      </a:accent1>
      <a:accent2>
        <a:srgbClr val="000000"/>
      </a:accent2>
      <a:accent3>
        <a:srgbClr val="434343"/>
      </a:accent3>
      <a:accent4>
        <a:srgbClr val="F3F3F3"/>
      </a:accent4>
      <a:accent5>
        <a:srgbClr val="FFC100"/>
      </a:accent5>
      <a:accent6>
        <a:srgbClr val="000000"/>
      </a:accent6>
      <a:hlink>
        <a:srgbClr val="43434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