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3" r:id="rId1"/>
  </p:sldMasterIdLst>
  <p:notesMasterIdLst>
    <p:notesMasterId r:id="rId22"/>
  </p:notesMasterIdLst>
  <p:handoutMasterIdLst>
    <p:handoutMasterId r:id="rId23"/>
  </p:handoutMasterIdLst>
  <p:sldIdLst>
    <p:sldId id="256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32" r:id="rId12"/>
    <p:sldId id="345" r:id="rId13"/>
    <p:sldId id="343" r:id="rId14"/>
    <p:sldId id="344" r:id="rId15"/>
    <p:sldId id="346" r:id="rId16"/>
    <p:sldId id="347" r:id="rId17"/>
    <p:sldId id="348" r:id="rId18"/>
    <p:sldId id="349" r:id="rId19"/>
    <p:sldId id="342" r:id="rId20"/>
    <p:sldId id="322" r:id="rId21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26" autoAdjust="0"/>
  </p:normalViewPr>
  <p:slideViewPr>
    <p:cSldViewPr>
      <p:cViewPr varScale="1">
        <p:scale>
          <a:sx n="104" d="100"/>
          <a:sy n="104" d="100"/>
        </p:scale>
        <p:origin x="232" y="5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437861-DD25-4BDE-91AA-00A152786A8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BF479E-F190-429E-8BE2-CFAF318AC527}">
      <dgm:prSet/>
      <dgm:spPr/>
      <dgm:t>
        <a:bodyPr/>
        <a:lstStyle/>
        <a:p>
          <a:r>
            <a:rPr lang="en-GB" b="0" i="0"/>
            <a:t>User research is about asking users what they think and feel</a:t>
          </a:r>
          <a:endParaRPr lang="en-US"/>
        </a:p>
      </dgm:t>
    </dgm:pt>
    <dgm:pt modelId="{53E0DC46-5C80-4CFA-ADF9-0145F620369A}" type="parTrans" cxnId="{B3C49842-F9EB-4790-837F-D6CF9D53C518}">
      <dgm:prSet/>
      <dgm:spPr/>
      <dgm:t>
        <a:bodyPr/>
        <a:lstStyle/>
        <a:p>
          <a:endParaRPr lang="en-US"/>
        </a:p>
      </dgm:t>
    </dgm:pt>
    <dgm:pt modelId="{76A2D0BE-9F40-4E6F-A828-F4B1DCF59EDC}" type="sibTrans" cxnId="{B3C49842-F9EB-4790-837F-D6CF9D53C518}">
      <dgm:prSet/>
      <dgm:spPr/>
      <dgm:t>
        <a:bodyPr/>
        <a:lstStyle/>
        <a:p>
          <a:endParaRPr lang="en-US"/>
        </a:p>
      </dgm:t>
    </dgm:pt>
    <dgm:pt modelId="{3F6BD62C-1343-4620-90B0-ECB405E923C6}">
      <dgm:prSet/>
      <dgm:spPr/>
      <dgm:t>
        <a:bodyPr/>
        <a:lstStyle/>
        <a:p>
          <a:r>
            <a:rPr lang="en-GB" b="0" i="0"/>
            <a:t>Two types of information can be collected from users:</a:t>
          </a:r>
          <a:endParaRPr lang="en-US"/>
        </a:p>
      </dgm:t>
    </dgm:pt>
    <dgm:pt modelId="{2B88FA61-3251-4336-B51A-D0F0190E8EBA}" type="parTrans" cxnId="{F3CAF21A-389D-40D1-912D-A0A57C65CC86}">
      <dgm:prSet/>
      <dgm:spPr/>
      <dgm:t>
        <a:bodyPr/>
        <a:lstStyle/>
        <a:p>
          <a:endParaRPr lang="en-US"/>
        </a:p>
      </dgm:t>
    </dgm:pt>
    <dgm:pt modelId="{751D5ADE-C7D8-4E12-9B8A-0C53BB74D092}" type="sibTrans" cxnId="{F3CAF21A-389D-40D1-912D-A0A57C65CC86}">
      <dgm:prSet/>
      <dgm:spPr/>
      <dgm:t>
        <a:bodyPr/>
        <a:lstStyle/>
        <a:p>
          <a:endParaRPr lang="en-US"/>
        </a:p>
      </dgm:t>
    </dgm:pt>
    <dgm:pt modelId="{B556CB4F-946C-4215-8558-B4540ACE2D5A}">
      <dgm:prSet/>
      <dgm:spPr/>
      <dgm:t>
        <a:bodyPr/>
        <a:lstStyle/>
        <a:p>
          <a:r>
            <a:rPr lang="en-GB" b="0" i="0"/>
            <a:t>Subjective – </a:t>
          </a:r>
          <a:r>
            <a:rPr lang="en-GB" b="0" i="1"/>
            <a:t>Do you like this?</a:t>
          </a:r>
          <a:endParaRPr lang="en-US"/>
        </a:p>
      </dgm:t>
    </dgm:pt>
    <dgm:pt modelId="{0A62ED06-2A82-42D9-89DD-3CA1FE15B9B7}" type="parTrans" cxnId="{ECEC984B-EE95-4AA5-A9D9-CA9B4BA68D2B}">
      <dgm:prSet/>
      <dgm:spPr/>
      <dgm:t>
        <a:bodyPr/>
        <a:lstStyle/>
        <a:p>
          <a:endParaRPr lang="en-US"/>
        </a:p>
      </dgm:t>
    </dgm:pt>
    <dgm:pt modelId="{9EA820EF-3E21-407F-BADE-CF884D000FBC}" type="sibTrans" cxnId="{ECEC984B-EE95-4AA5-A9D9-CA9B4BA68D2B}">
      <dgm:prSet/>
      <dgm:spPr/>
      <dgm:t>
        <a:bodyPr/>
        <a:lstStyle/>
        <a:p>
          <a:endParaRPr lang="en-US"/>
        </a:p>
      </dgm:t>
    </dgm:pt>
    <dgm:pt modelId="{C2D81538-1DD5-4D1C-9154-D84A5D659E8D}">
      <dgm:prSet/>
      <dgm:spPr/>
      <dgm:t>
        <a:bodyPr/>
        <a:lstStyle/>
        <a:p>
          <a:r>
            <a:rPr lang="en-GB" b="0" i="0"/>
            <a:t>If 100 people like something and 20 people don’t, this is still subjective data</a:t>
          </a:r>
          <a:endParaRPr lang="en-US"/>
        </a:p>
      </dgm:t>
    </dgm:pt>
    <dgm:pt modelId="{0B005724-0642-4027-8F92-E155006663F8}" type="parTrans" cxnId="{E3B7822E-DD22-41A2-8446-1C8901F4C6D7}">
      <dgm:prSet/>
      <dgm:spPr/>
      <dgm:t>
        <a:bodyPr/>
        <a:lstStyle/>
        <a:p>
          <a:endParaRPr lang="en-US"/>
        </a:p>
      </dgm:t>
    </dgm:pt>
    <dgm:pt modelId="{91506013-6315-4CED-A12C-9451355B4090}" type="sibTrans" cxnId="{E3B7822E-DD22-41A2-8446-1C8901F4C6D7}">
      <dgm:prSet/>
      <dgm:spPr/>
      <dgm:t>
        <a:bodyPr/>
        <a:lstStyle/>
        <a:p>
          <a:endParaRPr lang="en-US"/>
        </a:p>
      </dgm:t>
    </dgm:pt>
    <dgm:pt modelId="{27624FB5-7696-4DDF-A079-1F431F8D7A07}">
      <dgm:prSet/>
      <dgm:spPr/>
      <dgm:t>
        <a:bodyPr/>
        <a:lstStyle/>
        <a:p>
          <a:r>
            <a:rPr lang="en-GB" b="0" i="0"/>
            <a:t>Objective – </a:t>
          </a:r>
          <a:r>
            <a:rPr lang="en-GB" b="0" i="1"/>
            <a:t>Could you find a control to do this?</a:t>
          </a:r>
          <a:endParaRPr lang="en-US"/>
        </a:p>
      </dgm:t>
    </dgm:pt>
    <dgm:pt modelId="{95136978-D6F7-4BDD-A572-D52716AC24AF}" type="parTrans" cxnId="{8BF84B74-29DF-4BB2-906F-9CCA94E021F8}">
      <dgm:prSet/>
      <dgm:spPr/>
      <dgm:t>
        <a:bodyPr/>
        <a:lstStyle/>
        <a:p>
          <a:endParaRPr lang="en-US"/>
        </a:p>
      </dgm:t>
    </dgm:pt>
    <dgm:pt modelId="{90007D6F-634C-4FCD-A3A0-BCB6BAE618F8}" type="sibTrans" cxnId="{8BF84B74-29DF-4BB2-906F-9CCA94E021F8}">
      <dgm:prSet/>
      <dgm:spPr/>
      <dgm:t>
        <a:bodyPr/>
        <a:lstStyle/>
        <a:p>
          <a:endParaRPr lang="en-US"/>
        </a:p>
      </dgm:t>
    </dgm:pt>
    <dgm:pt modelId="{832B3ADB-8132-4CA8-9062-1BA51B786364}">
      <dgm:prSet/>
      <dgm:spPr/>
      <dgm:t>
        <a:bodyPr/>
        <a:lstStyle/>
        <a:p>
          <a:r>
            <a:rPr lang="en-GB" b="0" i="0"/>
            <a:t>These are facts, not opinions</a:t>
          </a:r>
          <a:endParaRPr lang="en-US"/>
        </a:p>
      </dgm:t>
    </dgm:pt>
    <dgm:pt modelId="{DB57712C-4F01-4434-A72D-5D857BADD7CF}" type="parTrans" cxnId="{271F1928-E154-4CCA-87F7-6002781C8734}">
      <dgm:prSet/>
      <dgm:spPr/>
      <dgm:t>
        <a:bodyPr/>
        <a:lstStyle/>
        <a:p>
          <a:endParaRPr lang="en-US"/>
        </a:p>
      </dgm:t>
    </dgm:pt>
    <dgm:pt modelId="{23ACD055-C628-4D36-AEAD-F8EDC816841C}" type="sibTrans" cxnId="{271F1928-E154-4CCA-87F7-6002781C8734}">
      <dgm:prSet/>
      <dgm:spPr/>
      <dgm:t>
        <a:bodyPr/>
        <a:lstStyle/>
        <a:p>
          <a:endParaRPr lang="en-US"/>
        </a:p>
      </dgm:t>
    </dgm:pt>
    <dgm:pt modelId="{1A6567FB-0D59-46EB-B68C-B89C243193C3}">
      <dgm:prSet/>
      <dgm:spPr/>
      <dgm:t>
        <a:bodyPr/>
        <a:lstStyle/>
        <a:p>
          <a:r>
            <a:rPr lang="en-GB" b="0" i="0"/>
            <a:t>This can be done before starting a design, during the design process, or once the design is done</a:t>
          </a:r>
          <a:endParaRPr lang="en-US"/>
        </a:p>
      </dgm:t>
    </dgm:pt>
    <dgm:pt modelId="{9D988AD1-3E6C-4B62-AAC5-9023F44A6491}" type="parTrans" cxnId="{43D3B43D-1A34-4405-96A9-997F0F1974E7}">
      <dgm:prSet/>
      <dgm:spPr/>
      <dgm:t>
        <a:bodyPr/>
        <a:lstStyle/>
        <a:p>
          <a:endParaRPr lang="en-US"/>
        </a:p>
      </dgm:t>
    </dgm:pt>
    <dgm:pt modelId="{AE221E87-D65A-4BCF-8880-C0FC6E8532D2}" type="sibTrans" cxnId="{43D3B43D-1A34-4405-96A9-997F0F1974E7}">
      <dgm:prSet/>
      <dgm:spPr/>
      <dgm:t>
        <a:bodyPr/>
        <a:lstStyle/>
        <a:p>
          <a:endParaRPr lang="en-US"/>
        </a:p>
      </dgm:t>
    </dgm:pt>
    <dgm:pt modelId="{FDF64752-AA1F-4373-B8E0-A0B8C068BA86}">
      <dgm:prSet/>
      <dgm:spPr/>
      <dgm:t>
        <a:bodyPr/>
        <a:lstStyle/>
        <a:p>
          <a:r>
            <a:rPr lang="en-GB" b="0" i="0"/>
            <a:t>Consult users whenever possible!</a:t>
          </a:r>
          <a:endParaRPr lang="en-US"/>
        </a:p>
      </dgm:t>
    </dgm:pt>
    <dgm:pt modelId="{7324150E-3817-4DFE-BC47-1DA3C5B072F9}" type="parTrans" cxnId="{24D00687-7972-45FF-959C-94E59818BE55}">
      <dgm:prSet/>
      <dgm:spPr/>
      <dgm:t>
        <a:bodyPr/>
        <a:lstStyle/>
        <a:p>
          <a:endParaRPr lang="en-US"/>
        </a:p>
      </dgm:t>
    </dgm:pt>
    <dgm:pt modelId="{90CF2C4A-F49D-48BF-8290-37109E835572}" type="sibTrans" cxnId="{24D00687-7972-45FF-959C-94E59818BE55}">
      <dgm:prSet/>
      <dgm:spPr/>
      <dgm:t>
        <a:bodyPr/>
        <a:lstStyle/>
        <a:p>
          <a:endParaRPr lang="en-US"/>
        </a:p>
      </dgm:t>
    </dgm:pt>
    <dgm:pt modelId="{A5B6866F-4BF5-420D-A69D-5DABDADB1DF2}">
      <dgm:prSet/>
      <dgm:spPr/>
      <dgm:t>
        <a:bodyPr/>
        <a:lstStyle/>
        <a:p>
          <a:r>
            <a:rPr lang="en-GB" b="0" i="0"/>
            <a:t>Listen to what users say, find our what their problems are, then solve those problems</a:t>
          </a:r>
          <a:endParaRPr lang="en-US"/>
        </a:p>
      </dgm:t>
    </dgm:pt>
    <dgm:pt modelId="{BF125AC3-707B-4ADC-9E51-CCB679BD94BA}" type="parTrans" cxnId="{37533B23-C971-405B-B71A-97292EF7D07F}">
      <dgm:prSet/>
      <dgm:spPr/>
      <dgm:t>
        <a:bodyPr/>
        <a:lstStyle/>
        <a:p>
          <a:endParaRPr lang="en-US"/>
        </a:p>
      </dgm:t>
    </dgm:pt>
    <dgm:pt modelId="{3D902B98-9918-4734-9C04-959BE89CC3F6}" type="sibTrans" cxnId="{37533B23-C971-405B-B71A-97292EF7D07F}">
      <dgm:prSet/>
      <dgm:spPr/>
      <dgm:t>
        <a:bodyPr/>
        <a:lstStyle/>
        <a:p>
          <a:endParaRPr lang="en-US"/>
        </a:p>
      </dgm:t>
    </dgm:pt>
    <dgm:pt modelId="{8799848D-33A1-6744-96F7-C41E87DA7431}" type="pres">
      <dgm:prSet presAssocID="{AE437861-DD25-4BDE-91AA-00A152786A8F}" presName="linear" presStyleCnt="0">
        <dgm:presLayoutVars>
          <dgm:animLvl val="lvl"/>
          <dgm:resizeHandles val="exact"/>
        </dgm:presLayoutVars>
      </dgm:prSet>
      <dgm:spPr/>
    </dgm:pt>
    <dgm:pt modelId="{1BBED0B0-3203-3743-A049-90CDE50B66F3}" type="pres">
      <dgm:prSet presAssocID="{65BF479E-F190-429E-8BE2-CFAF318AC52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805F0AB-32FE-F34B-98EE-0BE6691256A5}" type="pres">
      <dgm:prSet presAssocID="{76A2D0BE-9F40-4E6F-A828-F4B1DCF59EDC}" presName="spacer" presStyleCnt="0"/>
      <dgm:spPr/>
    </dgm:pt>
    <dgm:pt modelId="{4D67DE0C-1DBA-0B46-8C5E-81ABF3F03B46}" type="pres">
      <dgm:prSet presAssocID="{3F6BD62C-1343-4620-90B0-ECB405E923C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035E3D1-C202-F648-86EE-BB05ED6B1C90}" type="pres">
      <dgm:prSet presAssocID="{3F6BD62C-1343-4620-90B0-ECB405E923C6}" presName="childText" presStyleLbl="revTx" presStyleIdx="0" presStyleCnt="1">
        <dgm:presLayoutVars>
          <dgm:bulletEnabled val="1"/>
        </dgm:presLayoutVars>
      </dgm:prSet>
      <dgm:spPr/>
    </dgm:pt>
    <dgm:pt modelId="{3E3734C1-AD9F-324C-A5D8-87CBE0C45E55}" type="pres">
      <dgm:prSet presAssocID="{1A6567FB-0D59-46EB-B68C-B89C243193C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393F3DF-F823-7B4A-B762-0D886EB6F067}" type="pres">
      <dgm:prSet presAssocID="{AE221E87-D65A-4BCF-8880-C0FC6E8532D2}" presName="spacer" presStyleCnt="0"/>
      <dgm:spPr/>
    </dgm:pt>
    <dgm:pt modelId="{5F6515A4-903C-904D-B263-6CA384438868}" type="pres">
      <dgm:prSet presAssocID="{FDF64752-AA1F-4373-B8E0-A0B8C068BA8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67673CE-22EA-774B-8338-9D96B4ED484C}" type="pres">
      <dgm:prSet presAssocID="{90CF2C4A-F49D-48BF-8290-37109E835572}" presName="spacer" presStyleCnt="0"/>
      <dgm:spPr/>
    </dgm:pt>
    <dgm:pt modelId="{389A7724-5D87-644E-AB0D-7D35CE386075}" type="pres">
      <dgm:prSet presAssocID="{A5B6866F-4BF5-420D-A69D-5DABDADB1DF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B4A3900-40F1-FB4A-A83B-0640BD0C9A88}" type="presOf" srcId="{3F6BD62C-1343-4620-90B0-ECB405E923C6}" destId="{4D67DE0C-1DBA-0B46-8C5E-81ABF3F03B46}" srcOrd="0" destOrd="0" presId="urn:microsoft.com/office/officeart/2005/8/layout/vList2"/>
    <dgm:cxn modelId="{F7EBA305-622D-4143-BDB6-96A7CA83B737}" type="presOf" srcId="{A5B6866F-4BF5-420D-A69D-5DABDADB1DF2}" destId="{389A7724-5D87-644E-AB0D-7D35CE386075}" srcOrd="0" destOrd="0" presId="urn:microsoft.com/office/officeart/2005/8/layout/vList2"/>
    <dgm:cxn modelId="{F3CAF21A-389D-40D1-912D-A0A57C65CC86}" srcId="{AE437861-DD25-4BDE-91AA-00A152786A8F}" destId="{3F6BD62C-1343-4620-90B0-ECB405E923C6}" srcOrd="1" destOrd="0" parTransId="{2B88FA61-3251-4336-B51A-D0F0190E8EBA}" sibTransId="{751D5ADE-C7D8-4E12-9B8A-0C53BB74D092}"/>
    <dgm:cxn modelId="{37533B23-C971-405B-B71A-97292EF7D07F}" srcId="{AE437861-DD25-4BDE-91AA-00A152786A8F}" destId="{A5B6866F-4BF5-420D-A69D-5DABDADB1DF2}" srcOrd="4" destOrd="0" parTransId="{BF125AC3-707B-4ADC-9E51-CCB679BD94BA}" sibTransId="{3D902B98-9918-4734-9C04-959BE89CC3F6}"/>
    <dgm:cxn modelId="{271F1928-E154-4CCA-87F7-6002781C8734}" srcId="{27624FB5-7696-4DDF-A079-1F431F8D7A07}" destId="{832B3ADB-8132-4CA8-9062-1BA51B786364}" srcOrd="0" destOrd="0" parTransId="{DB57712C-4F01-4434-A72D-5D857BADD7CF}" sibTransId="{23ACD055-C628-4D36-AEAD-F8EDC816841C}"/>
    <dgm:cxn modelId="{E3B7822E-DD22-41A2-8446-1C8901F4C6D7}" srcId="{B556CB4F-946C-4215-8558-B4540ACE2D5A}" destId="{C2D81538-1DD5-4D1C-9154-D84A5D659E8D}" srcOrd="0" destOrd="0" parTransId="{0B005724-0642-4027-8F92-E155006663F8}" sibTransId="{91506013-6315-4CED-A12C-9451355B4090}"/>
    <dgm:cxn modelId="{3218FE31-9B4B-4C4C-B7B1-CF66B54FC446}" type="presOf" srcId="{C2D81538-1DD5-4D1C-9154-D84A5D659E8D}" destId="{D035E3D1-C202-F648-86EE-BB05ED6B1C90}" srcOrd="0" destOrd="1" presId="urn:microsoft.com/office/officeart/2005/8/layout/vList2"/>
    <dgm:cxn modelId="{43D3B43D-1A34-4405-96A9-997F0F1974E7}" srcId="{AE437861-DD25-4BDE-91AA-00A152786A8F}" destId="{1A6567FB-0D59-46EB-B68C-B89C243193C3}" srcOrd="2" destOrd="0" parTransId="{9D988AD1-3E6C-4B62-AAC5-9023F44A6491}" sibTransId="{AE221E87-D65A-4BCF-8880-C0FC6E8532D2}"/>
    <dgm:cxn modelId="{B3C49842-F9EB-4790-837F-D6CF9D53C518}" srcId="{AE437861-DD25-4BDE-91AA-00A152786A8F}" destId="{65BF479E-F190-429E-8BE2-CFAF318AC527}" srcOrd="0" destOrd="0" parTransId="{53E0DC46-5C80-4CFA-ADF9-0145F620369A}" sibTransId="{76A2D0BE-9F40-4E6F-A828-F4B1DCF59EDC}"/>
    <dgm:cxn modelId="{ECEC984B-EE95-4AA5-A9D9-CA9B4BA68D2B}" srcId="{3F6BD62C-1343-4620-90B0-ECB405E923C6}" destId="{B556CB4F-946C-4215-8558-B4540ACE2D5A}" srcOrd="0" destOrd="0" parTransId="{0A62ED06-2A82-42D9-89DD-3CA1FE15B9B7}" sibTransId="{9EA820EF-3E21-407F-BADE-CF884D000FBC}"/>
    <dgm:cxn modelId="{CD6B614D-6534-7143-953B-2DEB3A18FD74}" type="presOf" srcId="{AE437861-DD25-4BDE-91AA-00A152786A8F}" destId="{8799848D-33A1-6744-96F7-C41E87DA7431}" srcOrd="0" destOrd="0" presId="urn:microsoft.com/office/officeart/2005/8/layout/vList2"/>
    <dgm:cxn modelId="{3B66EA51-CB17-8B40-BC50-FA23B60D547B}" type="presOf" srcId="{1A6567FB-0D59-46EB-B68C-B89C243193C3}" destId="{3E3734C1-AD9F-324C-A5D8-87CBE0C45E55}" srcOrd="0" destOrd="0" presId="urn:microsoft.com/office/officeart/2005/8/layout/vList2"/>
    <dgm:cxn modelId="{8BF84B74-29DF-4BB2-906F-9CCA94E021F8}" srcId="{3F6BD62C-1343-4620-90B0-ECB405E923C6}" destId="{27624FB5-7696-4DDF-A079-1F431F8D7A07}" srcOrd="1" destOrd="0" parTransId="{95136978-D6F7-4BDD-A572-D52716AC24AF}" sibTransId="{90007D6F-634C-4FCD-A3A0-BCB6BAE618F8}"/>
    <dgm:cxn modelId="{24D00687-7972-45FF-959C-94E59818BE55}" srcId="{AE437861-DD25-4BDE-91AA-00A152786A8F}" destId="{FDF64752-AA1F-4373-B8E0-A0B8C068BA86}" srcOrd="3" destOrd="0" parTransId="{7324150E-3817-4DFE-BC47-1DA3C5B072F9}" sibTransId="{90CF2C4A-F49D-48BF-8290-37109E835572}"/>
    <dgm:cxn modelId="{BDE4BD95-D004-C04D-AF85-A2CC9266DA2F}" type="presOf" srcId="{65BF479E-F190-429E-8BE2-CFAF318AC527}" destId="{1BBED0B0-3203-3743-A049-90CDE50B66F3}" srcOrd="0" destOrd="0" presId="urn:microsoft.com/office/officeart/2005/8/layout/vList2"/>
    <dgm:cxn modelId="{83BA22A6-DAE3-2A4C-95CB-A6BAD7DB0E95}" type="presOf" srcId="{B556CB4F-946C-4215-8558-B4540ACE2D5A}" destId="{D035E3D1-C202-F648-86EE-BB05ED6B1C90}" srcOrd="0" destOrd="0" presId="urn:microsoft.com/office/officeart/2005/8/layout/vList2"/>
    <dgm:cxn modelId="{6E7F3EBA-7EDB-A84F-9048-C5BEBC95DC4B}" type="presOf" srcId="{FDF64752-AA1F-4373-B8E0-A0B8C068BA86}" destId="{5F6515A4-903C-904D-B263-6CA384438868}" srcOrd="0" destOrd="0" presId="urn:microsoft.com/office/officeart/2005/8/layout/vList2"/>
    <dgm:cxn modelId="{1D4489D1-BC3B-694F-9B91-43AEC8A399D7}" type="presOf" srcId="{27624FB5-7696-4DDF-A079-1F431F8D7A07}" destId="{D035E3D1-C202-F648-86EE-BB05ED6B1C90}" srcOrd="0" destOrd="2" presId="urn:microsoft.com/office/officeart/2005/8/layout/vList2"/>
    <dgm:cxn modelId="{BC934CD8-AA75-1D4C-8E9D-0EA78459D979}" type="presOf" srcId="{832B3ADB-8132-4CA8-9062-1BA51B786364}" destId="{D035E3D1-C202-F648-86EE-BB05ED6B1C90}" srcOrd="0" destOrd="3" presId="urn:microsoft.com/office/officeart/2005/8/layout/vList2"/>
    <dgm:cxn modelId="{9233EEDC-BE5A-2546-BC36-B7350C5E75B6}" type="presParOf" srcId="{8799848D-33A1-6744-96F7-C41E87DA7431}" destId="{1BBED0B0-3203-3743-A049-90CDE50B66F3}" srcOrd="0" destOrd="0" presId="urn:microsoft.com/office/officeart/2005/8/layout/vList2"/>
    <dgm:cxn modelId="{227996A1-E905-4947-9384-EE0B65B264F0}" type="presParOf" srcId="{8799848D-33A1-6744-96F7-C41E87DA7431}" destId="{B805F0AB-32FE-F34B-98EE-0BE6691256A5}" srcOrd="1" destOrd="0" presId="urn:microsoft.com/office/officeart/2005/8/layout/vList2"/>
    <dgm:cxn modelId="{4458BBFE-BDE0-E744-B489-24F8D26D779F}" type="presParOf" srcId="{8799848D-33A1-6744-96F7-C41E87DA7431}" destId="{4D67DE0C-1DBA-0B46-8C5E-81ABF3F03B46}" srcOrd="2" destOrd="0" presId="urn:microsoft.com/office/officeart/2005/8/layout/vList2"/>
    <dgm:cxn modelId="{F1CF36FE-1D9E-2443-BAC6-76A891F708D9}" type="presParOf" srcId="{8799848D-33A1-6744-96F7-C41E87DA7431}" destId="{D035E3D1-C202-F648-86EE-BB05ED6B1C90}" srcOrd="3" destOrd="0" presId="urn:microsoft.com/office/officeart/2005/8/layout/vList2"/>
    <dgm:cxn modelId="{5F5F383E-C1C1-2B44-98E4-43368E6C70E6}" type="presParOf" srcId="{8799848D-33A1-6744-96F7-C41E87DA7431}" destId="{3E3734C1-AD9F-324C-A5D8-87CBE0C45E55}" srcOrd="4" destOrd="0" presId="urn:microsoft.com/office/officeart/2005/8/layout/vList2"/>
    <dgm:cxn modelId="{CF6F28F1-E6A2-EF43-8E27-7676FEA9021F}" type="presParOf" srcId="{8799848D-33A1-6744-96F7-C41E87DA7431}" destId="{1393F3DF-F823-7B4A-B762-0D886EB6F067}" srcOrd="5" destOrd="0" presId="urn:microsoft.com/office/officeart/2005/8/layout/vList2"/>
    <dgm:cxn modelId="{F236F9EB-216F-0947-B6BC-81277A46AA22}" type="presParOf" srcId="{8799848D-33A1-6744-96F7-C41E87DA7431}" destId="{5F6515A4-903C-904D-B263-6CA384438868}" srcOrd="6" destOrd="0" presId="urn:microsoft.com/office/officeart/2005/8/layout/vList2"/>
    <dgm:cxn modelId="{32DF154A-4922-4248-91A1-E924451C7C01}" type="presParOf" srcId="{8799848D-33A1-6744-96F7-C41E87DA7431}" destId="{367673CE-22EA-774B-8338-9D96B4ED484C}" srcOrd="7" destOrd="0" presId="urn:microsoft.com/office/officeart/2005/8/layout/vList2"/>
    <dgm:cxn modelId="{AD562928-C0D4-FA47-A31C-E4C339861770}" type="presParOf" srcId="{8799848D-33A1-6744-96F7-C41E87DA7431}" destId="{389A7724-5D87-644E-AB0D-7D35CE38607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9922A5-56E1-48BD-B211-5ECD3552F3A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9452CD-082F-4103-B8AF-1FABEC96ACE6}">
      <dgm:prSet/>
      <dgm:spPr/>
      <dgm:t>
        <a:bodyPr/>
        <a:lstStyle/>
        <a:p>
          <a:r>
            <a:rPr lang="en-GB" b="0" i="0"/>
            <a:t>The less obvious the problem, the more people you need to find it</a:t>
          </a:r>
          <a:endParaRPr lang="en-US"/>
        </a:p>
      </dgm:t>
    </dgm:pt>
    <dgm:pt modelId="{7695E77F-8FAB-4156-9E8D-D5F3447EA193}" type="parTrans" cxnId="{831B7DC7-CB93-46B6-A1A4-22340B78159C}">
      <dgm:prSet/>
      <dgm:spPr/>
      <dgm:t>
        <a:bodyPr/>
        <a:lstStyle/>
        <a:p>
          <a:endParaRPr lang="en-US"/>
        </a:p>
      </dgm:t>
    </dgm:pt>
    <dgm:pt modelId="{8EC7C688-06D1-49E5-BED6-53B16C6BA919}" type="sibTrans" cxnId="{831B7DC7-CB93-46B6-A1A4-22340B78159C}">
      <dgm:prSet/>
      <dgm:spPr/>
      <dgm:t>
        <a:bodyPr/>
        <a:lstStyle/>
        <a:p>
          <a:endParaRPr lang="en-US"/>
        </a:p>
      </dgm:t>
    </dgm:pt>
    <dgm:pt modelId="{C4561E8E-1C0A-4932-9E5F-176F573FCBDF}">
      <dgm:prSet/>
      <dgm:spPr/>
      <dgm:t>
        <a:bodyPr/>
        <a:lstStyle/>
        <a:p>
          <a:r>
            <a:rPr lang="en-GB" b="0" i="0"/>
            <a:t>Imagine two problems:</a:t>
          </a:r>
          <a:endParaRPr lang="en-US"/>
        </a:p>
      </dgm:t>
    </dgm:pt>
    <dgm:pt modelId="{A51BA5BE-88B6-4C26-A8A1-EAE0CE73F139}" type="parTrans" cxnId="{12E065EE-FD7E-4204-AC83-9C10FD885C99}">
      <dgm:prSet/>
      <dgm:spPr/>
      <dgm:t>
        <a:bodyPr/>
        <a:lstStyle/>
        <a:p>
          <a:endParaRPr lang="en-US"/>
        </a:p>
      </dgm:t>
    </dgm:pt>
    <dgm:pt modelId="{2C805A08-7204-458B-B1D0-F33186008279}" type="sibTrans" cxnId="{12E065EE-FD7E-4204-AC83-9C10FD885C99}">
      <dgm:prSet/>
      <dgm:spPr/>
      <dgm:t>
        <a:bodyPr/>
        <a:lstStyle/>
        <a:p>
          <a:endParaRPr lang="en-US"/>
        </a:p>
      </dgm:t>
    </dgm:pt>
    <dgm:pt modelId="{68EA8F4C-DB82-45AA-A399-0202AD1EE42B}">
      <dgm:prSet/>
      <dgm:spPr/>
      <dgm:t>
        <a:bodyPr/>
        <a:lstStyle/>
        <a:p>
          <a:r>
            <a:rPr lang="en-GB" b="0" i="0"/>
            <a:t>1 out of 3 people don’t notice the button that opens a menu</a:t>
          </a:r>
          <a:endParaRPr lang="en-US"/>
        </a:p>
      </dgm:t>
    </dgm:pt>
    <dgm:pt modelId="{3C70CD00-A0CA-4110-A7D9-E03DAE958447}" type="parTrans" cxnId="{76673C61-10BF-4101-9DEF-50095A16A148}">
      <dgm:prSet/>
      <dgm:spPr/>
      <dgm:t>
        <a:bodyPr/>
        <a:lstStyle/>
        <a:p>
          <a:endParaRPr lang="en-US"/>
        </a:p>
      </dgm:t>
    </dgm:pt>
    <dgm:pt modelId="{8A9DE2FE-C9F5-4ACA-ACE2-C874B981B659}" type="sibTrans" cxnId="{76673C61-10BF-4101-9DEF-50095A16A148}">
      <dgm:prSet/>
      <dgm:spPr/>
      <dgm:t>
        <a:bodyPr/>
        <a:lstStyle/>
        <a:p>
          <a:endParaRPr lang="en-US"/>
        </a:p>
      </dgm:t>
    </dgm:pt>
    <dgm:pt modelId="{01970950-C2F9-4883-9099-CA4DEB6C8494}">
      <dgm:prSet/>
      <dgm:spPr/>
      <dgm:t>
        <a:bodyPr/>
        <a:lstStyle/>
        <a:p>
          <a:r>
            <a:rPr lang="en-GB" b="0" i="0"/>
            <a:t>You need </a:t>
          </a:r>
          <a:r>
            <a:rPr lang="en-GB" b="0" i="1"/>
            <a:t>at least </a:t>
          </a:r>
          <a:r>
            <a:rPr lang="en-GB" b="0" i="0"/>
            <a:t>3 people to spot this</a:t>
          </a:r>
          <a:endParaRPr lang="en-US"/>
        </a:p>
      </dgm:t>
    </dgm:pt>
    <dgm:pt modelId="{7EA22C52-CFD3-409D-8785-3054C2D5DB50}" type="parTrans" cxnId="{5808D298-5106-4055-831B-40A0C0EC453B}">
      <dgm:prSet/>
      <dgm:spPr/>
      <dgm:t>
        <a:bodyPr/>
        <a:lstStyle/>
        <a:p>
          <a:endParaRPr lang="en-US"/>
        </a:p>
      </dgm:t>
    </dgm:pt>
    <dgm:pt modelId="{D95DBE04-5EC1-48D9-83A4-5C4A791CF8A4}" type="sibTrans" cxnId="{5808D298-5106-4055-831B-40A0C0EC453B}">
      <dgm:prSet/>
      <dgm:spPr/>
      <dgm:t>
        <a:bodyPr/>
        <a:lstStyle/>
        <a:p>
          <a:endParaRPr lang="en-US"/>
        </a:p>
      </dgm:t>
    </dgm:pt>
    <dgm:pt modelId="{8B90F962-F9D5-4605-8C31-0AA80C7FA407}">
      <dgm:prSet/>
      <dgm:spPr/>
      <dgm:t>
        <a:bodyPr/>
        <a:lstStyle/>
        <a:p>
          <a:r>
            <a:rPr lang="en-GB" b="0" i="0"/>
            <a:t>In practice it may take 4-5 people</a:t>
          </a:r>
          <a:endParaRPr lang="en-US"/>
        </a:p>
      </dgm:t>
    </dgm:pt>
    <dgm:pt modelId="{083AB45F-6BE0-4C19-AE1B-20D8019D6FF7}" type="parTrans" cxnId="{D10FE65C-EBE9-4568-BB93-C9B85A8A81FB}">
      <dgm:prSet/>
      <dgm:spPr/>
      <dgm:t>
        <a:bodyPr/>
        <a:lstStyle/>
        <a:p>
          <a:endParaRPr lang="en-US"/>
        </a:p>
      </dgm:t>
    </dgm:pt>
    <dgm:pt modelId="{7165EC2D-34C6-48FB-B7CC-FA7CB6E31AC1}" type="sibTrans" cxnId="{D10FE65C-EBE9-4568-BB93-C9B85A8A81FB}">
      <dgm:prSet/>
      <dgm:spPr/>
      <dgm:t>
        <a:bodyPr/>
        <a:lstStyle/>
        <a:p>
          <a:endParaRPr lang="en-US"/>
        </a:p>
      </dgm:t>
    </dgm:pt>
    <dgm:pt modelId="{565CA1C2-4652-4BF7-B4FF-A062ABB1955B}">
      <dgm:prSet/>
      <dgm:spPr/>
      <dgm:t>
        <a:bodyPr/>
        <a:lstStyle/>
        <a:p>
          <a:r>
            <a:rPr lang="en-GB" b="0" i="0"/>
            <a:t>1 in 20 people don’t notice that a particular product is free</a:t>
          </a:r>
          <a:endParaRPr lang="en-US"/>
        </a:p>
      </dgm:t>
    </dgm:pt>
    <dgm:pt modelId="{A0DDA43B-EED5-41EC-A8C2-37D0D4CD9D92}" type="parTrans" cxnId="{BF2894C9-ED91-4175-A6F9-F0B36F49E042}">
      <dgm:prSet/>
      <dgm:spPr/>
      <dgm:t>
        <a:bodyPr/>
        <a:lstStyle/>
        <a:p>
          <a:endParaRPr lang="en-US"/>
        </a:p>
      </dgm:t>
    </dgm:pt>
    <dgm:pt modelId="{A5C734D5-AC5C-47E5-A2F4-D01FF7753F9A}" type="sibTrans" cxnId="{BF2894C9-ED91-4175-A6F9-F0B36F49E042}">
      <dgm:prSet/>
      <dgm:spPr/>
      <dgm:t>
        <a:bodyPr/>
        <a:lstStyle/>
        <a:p>
          <a:endParaRPr lang="en-US"/>
        </a:p>
      </dgm:t>
    </dgm:pt>
    <dgm:pt modelId="{DCD794E7-64FC-4AA8-B33E-2242C0FC3C93}">
      <dgm:prSet/>
      <dgm:spPr/>
      <dgm:t>
        <a:bodyPr/>
        <a:lstStyle/>
        <a:p>
          <a:r>
            <a:rPr lang="en-GB" b="0" i="0"/>
            <a:t>You need </a:t>
          </a:r>
          <a:r>
            <a:rPr lang="en-GB" b="0" i="1"/>
            <a:t>at least </a:t>
          </a:r>
          <a:r>
            <a:rPr lang="en-GB" b="0" i="0"/>
            <a:t>20 people to spot this</a:t>
          </a:r>
          <a:endParaRPr lang="en-US"/>
        </a:p>
      </dgm:t>
    </dgm:pt>
    <dgm:pt modelId="{60990678-BD3C-47FD-A4AC-E5BBBB3512DD}" type="parTrans" cxnId="{8314D53D-0764-492F-AD5E-35BF81CC154B}">
      <dgm:prSet/>
      <dgm:spPr/>
      <dgm:t>
        <a:bodyPr/>
        <a:lstStyle/>
        <a:p>
          <a:endParaRPr lang="en-US"/>
        </a:p>
      </dgm:t>
    </dgm:pt>
    <dgm:pt modelId="{56659977-72CC-40D2-8E7C-AE4E4E1423E1}" type="sibTrans" cxnId="{8314D53D-0764-492F-AD5E-35BF81CC154B}">
      <dgm:prSet/>
      <dgm:spPr/>
      <dgm:t>
        <a:bodyPr/>
        <a:lstStyle/>
        <a:p>
          <a:endParaRPr lang="en-US"/>
        </a:p>
      </dgm:t>
    </dgm:pt>
    <dgm:pt modelId="{5008634E-6A64-4A63-AC46-B81FE75F4514}">
      <dgm:prSet/>
      <dgm:spPr/>
      <dgm:t>
        <a:bodyPr/>
        <a:lstStyle/>
        <a:p>
          <a:r>
            <a:rPr lang="en-GB" b="0" i="0"/>
            <a:t>In practice it may take 30-40 people</a:t>
          </a:r>
          <a:endParaRPr lang="en-US"/>
        </a:p>
      </dgm:t>
    </dgm:pt>
    <dgm:pt modelId="{539D1924-2F48-4387-863E-69A2707FDC82}" type="parTrans" cxnId="{18B4A01A-159F-4482-9B4C-DB1AC56A40C4}">
      <dgm:prSet/>
      <dgm:spPr/>
      <dgm:t>
        <a:bodyPr/>
        <a:lstStyle/>
        <a:p>
          <a:endParaRPr lang="en-US"/>
        </a:p>
      </dgm:t>
    </dgm:pt>
    <dgm:pt modelId="{64BBA182-7B07-43F8-B603-B5E70C89BFD3}" type="sibTrans" cxnId="{18B4A01A-159F-4482-9B4C-DB1AC56A40C4}">
      <dgm:prSet/>
      <dgm:spPr/>
      <dgm:t>
        <a:bodyPr/>
        <a:lstStyle/>
        <a:p>
          <a:endParaRPr lang="en-US"/>
        </a:p>
      </dgm:t>
    </dgm:pt>
    <dgm:pt modelId="{3013002E-444B-41BF-8C39-5C0109139AB5}">
      <dgm:prSet/>
      <dgm:spPr/>
      <dgm:t>
        <a:bodyPr/>
        <a:lstStyle/>
        <a:p>
          <a:r>
            <a:rPr lang="en-GB" b="0" i="0"/>
            <a:t>Things are commonly tested with around 5 users, so the pricing problem would be missed</a:t>
          </a:r>
          <a:endParaRPr lang="en-US"/>
        </a:p>
      </dgm:t>
    </dgm:pt>
    <dgm:pt modelId="{FF5E4293-68C2-418C-90FF-C6887EA48836}" type="parTrans" cxnId="{37450240-6C69-470D-9130-B6409795C7FE}">
      <dgm:prSet/>
      <dgm:spPr/>
      <dgm:t>
        <a:bodyPr/>
        <a:lstStyle/>
        <a:p>
          <a:endParaRPr lang="en-US"/>
        </a:p>
      </dgm:t>
    </dgm:pt>
    <dgm:pt modelId="{1AE10370-844C-46F4-B8BC-A1032F7BD1AE}" type="sibTrans" cxnId="{37450240-6C69-470D-9130-B6409795C7FE}">
      <dgm:prSet/>
      <dgm:spPr/>
      <dgm:t>
        <a:bodyPr/>
        <a:lstStyle/>
        <a:p>
          <a:endParaRPr lang="en-US"/>
        </a:p>
      </dgm:t>
    </dgm:pt>
    <dgm:pt modelId="{68683DC9-DA8C-2642-9553-1002FAD289CE}" type="pres">
      <dgm:prSet presAssocID="{B49922A5-56E1-48BD-B211-5ECD3552F3A4}" presName="linear" presStyleCnt="0">
        <dgm:presLayoutVars>
          <dgm:animLvl val="lvl"/>
          <dgm:resizeHandles val="exact"/>
        </dgm:presLayoutVars>
      </dgm:prSet>
      <dgm:spPr/>
    </dgm:pt>
    <dgm:pt modelId="{1ABA9FF4-8707-4340-9481-D14C84797428}" type="pres">
      <dgm:prSet presAssocID="{589452CD-082F-4103-B8AF-1FABEC96ACE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6D5D2A6-D72A-EC46-898F-FB00E05867C6}" type="pres">
      <dgm:prSet presAssocID="{8EC7C688-06D1-49E5-BED6-53B16C6BA919}" presName="spacer" presStyleCnt="0"/>
      <dgm:spPr/>
    </dgm:pt>
    <dgm:pt modelId="{ACBB80CC-7243-7D43-8FA4-D0FE11F1D25D}" type="pres">
      <dgm:prSet presAssocID="{C4561E8E-1C0A-4932-9E5F-176F573FCBD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5A8E4AE-5F7E-404C-9859-0F3ED15D782A}" type="pres">
      <dgm:prSet presAssocID="{C4561E8E-1C0A-4932-9E5F-176F573FCBDF}" presName="childText" presStyleLbl="revTx" presStyleIdx="0" presStyleCnt="1">
        <dgm:presLayoutVars>
          <dgm:bulletEnabled val="1"/>
        </dgm:presLayoutVars>
      </dgm:prSet>
      <dgm:spPr/>
    </dgm:pt>
    <dgm:pt modelId="{F55DF4B2-B240-C54D-BA53-0B02455BB391}" type="pres">
      <dgm:prSet presAssocID="{3013002E-444B-41BF-8C39-5C0109139AB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1F34E0C-643A-E946-8938-0FB3589419A7}" type="presOf" srcId="{01970950-C2F9-4883-9099-CA4DEB6C8494}" destId="{15A8E4AE-5F7E-404C-9859-0F3ED15D782A}" srcOrd="0" destOrd="1" presId="urn:microsoft.com/office/officeart/2005/8/layout/vList2"/>
    <dgm:cxn modelId="{18B4A01A-159F-4482-9B4C-DB1AC56A40C4}" srcId="{565CA1C2-4652-4BF7-B4FF-A062ABB1955B}" destId="{5008634E-6A64-4A63-AC46-B81FE75F4514}" srcOrd="1" destOrd="0" parTransId="{539D1924-2F48-4387-863E-69A2707FDC82}" sibTransId="{64BBA182-7B07-43F8-B603-B5E70C89BFD3}"/>
    <dgm:cxn modelId="{3D63A61D-773C-C441-BB99-843E5A8CC370}" type="presOf" srcId="{68EA8F4C-DB82-45AA-A399-0202AD1EE42B}" destId="{15A8E4AE-5F7E-404C-9859-0F3ED15D782A}" srcOrd="0" destOrd="0" presId="urn:microsoft.com/office/officeart/2005/8/layout/vList2"/>
    <dgm:cxn modelId="{A863312A-DB45-3740-8E17-E0B3F8729C4B}" type="presOf" srcId="{B49922A5-56E1-48BD-B211-5ECD3552F3A4}" destId="{68683DC9-DA8C-2642-9553-1002FAD289CE}" srcOrd="0" destOrd="0" presId="urn:microsoft.com/office/officeart/2005/8/layout/vList2"/>
    <dgm:cxn modelId="{0E22B238-C986-4A4E-9973-8BEFE3CF8FD8}" type="presOf" srcId="{8B90F962-F9D5-4605-8C31-0AA80C7FA407}" destId="{15A8E4AE-5F7E-404C-9859-0F3ED15D782A}" srcOrd="0" destOrd="2" presId="urn:microsoft.com/office/officeart/2005/8/layout/vList2"/>
    <dgm:cxn modelId="{621D683B-1E4D-F149-870B-1F0637085847}" type="presOf" srcId="{3013002E-444B-41BF-8C39-5C0109139AB5}" destId="{F55DF4B2-B240-C54D-BA53-0B02455BB391}" srcOrd="0" destOrd="0" presId="urn:microsoft.com/office/officeart/2005/8/layout/vList2"/>
    <dgm:cxn modelId="{8314D53D-0764-492F-AD5E-35BF81CC154B}" srcId="{565CA1C2-4652-4BF7-B4FF-A062ABB1955B}" destId="{DCD794E7-64FC-4AA8-B33E-2242C0FC3C93}" srcOrd="0" destOrd="0" parTransId="{60990678-BD3C-47FD-A4AC-E5BBBB3512DD}" sibTransId="{56659977-72CC-40D2-8E7C-AE4E4E1423E1}"/>
    <dgm:cxn modelId="{37450240-6C69-470D-9130-B6409795C7FE}" srcId="{B49922A5-56E1-48BD-B211-5ECD3552F3A4}" destId="{3013002E-444B-41BF-8C39-5C0109139AB5}" srcOrd="2" destOrd="0" parTransId="{FF5E4293-68C2-418C-90FF-C6887EA48836}" sibTransId="{1AE10370-844C-46F4-B8BC-A1032F7BD1AE}"/>
    <dgm:cxn modelId="{D10FE65C-EBE9-4568-BB93-C9B85A8A81FB}" srcId="{68EA8F4C-DB82-45AA-A399-0202AD1EE42B}" destId="{8B90F962-F9D5-4605-8C31-0AA80C7FA407}" srcOrd="1" destOrd="0" parTransId="{083AB45F-6BE0-4C19-AE1B-20D8019D6FF7}" sibTransId="{7165EC2D-34C6-48FB-B7CC-FA7CB6E31AC1}"/>
    <dgm:cxn modelId="{76673C61-10BF-4101-9DEF-50095A16A148}" srcId="{C4561E8E-1C0A-4932-9E5F-176F573FCBDF}" destId="{68EA8F4C-DB82-45AA-A399-0202AD1EE42B}" srcOrd="0" destOrd="0" parTransId="{3C70CD00-A0CA-4110-A7D9-E03DAE958447}" sibTransId="{8A9DE2FE-C9F5-4ACA-ACE2-C874B981B659}"/>
    <dgm:cxn modelId="{03D1C46F-C4C8-134F-8DD0-CF1A8095E0A3}" type="presOf" srcId="{5008634E-6A64-4A63-AC46-B81FE75F4514}" destId="{15A8E4AE-5F7E-404C-9859-0F3ED15D782A}" srcOrd="0" destOrd="5" presId="urn:microsoft.com/office/officeart/2005/8/layout/vList2"/>
    <dgm:cxn modelId="{8711A789-A41D-294E-8193-1653CAB11D7E}" type="presOf" srcId="{565CA1C2-4652-4BF7-B4FF-A062ABB1955B}" destId="{15A8E4AE-5F7E-404C-9859-0F3ED15D782A}" srcOrd="0" destOrd="3" presId="urn:microsoft.com/office/officeart/2005/8/layout/vList2"/>
    <dgm:cxn modelId="{5808D298-5106-4055-831B-40A0C0EC453B}" srcId="{68EA8F4C-DB82-45AA-A399-0202AD1EE42B}" destId="{01970950-C2F9-4883-9099-CA4DEB6C8494}" srcOrd="0" destOrd="0" parTransId="{7EA22C52-CFD3-409D-8785-3054C2D5DB50}" sibTransId="{D95DBE04-5EC1-48D9-83A4-5C4A791CF8A4}"/>
    <dgm:cxn modelId="{831B7DC7-CB93-46B6-A1A4-22340B78159C}" srcId="{B49922A5-56E1-48BD-B211-5ECD3552F3A4}" destId="{589452CD-082F-4103-B8AF-1FABEC96ACE6}" srcOrd="0" destOrd="0" parTransId="{7695E77F-8FAB-4156-9E8D-D5F3447EA193}" sibTransId="{8EC7C688-06D1-49E5-BED6-53B16C6BA919}"/>
    <dgm:cxn modelId="{BF2894C9-ED91-4175-A6F9-F0B36F49E042}" srcId="{C4561E8E-1C0A-4932-9E5F-176F573FCBDF}" destId="{565CA1C2-4652-4BF7-B4FF-A062ABB1955B}" srcOrd="1" destOrd="0" parTransId="{A0DDA43B-EED5-41EC-A8C2-37D0D4CD9D92}" sibTransId="{A5C734D5-AC5C-47E5-A2F4-D01FF7753F9A}"/>
    <dgm:cxn modelId="{90DAAED1-4E39-A240-9A7C-33FDA6FD2733}" type="presOf" srcId="{DCD794E7-64FC-4AA8-B33E-2242C0FC3C93}" destId="{15A8E4AE-5F7E-404C-9859-0F3ED15D782A}" srcOrd="0" destOrd="4" presId="urn:microsoft.com/office/officeart/2005/8/layout/vList2"/>
    <dgm:cxn modelId="{1CABFED8-1E34-DD47-8BF3-227A5EBE66BD}" type="presOf" srcId="{589452CD-082F-4103-B8AF-1FABEC96ACE6}" destId="{1ABA9FF4-8707-4340-9481-D14C84797428}" srcOrd="0" destOrd="0" presId="urn:microsoft.com/office/officeart/2005/8/layout/vList2"/>
    <dgm:cxn modelId="{12E065EE-FD7E-4204-AC83-9C10FD885C99}" srcId="{B49922A5-56E1-48BD-B211-5ECD3552F3A4}" destId="{C4561E8E-1C0A-4932-9E5F-176F573FCBDF}" srcOrd="1" destOrd="0" parTransId="{A51BA5BE-88B6-4C26-A8A1-EAE0CE73F139}" sibTransId="{2C805A08-7204-458B-B1D0-F33186008279}"/>
    <dgm:cxn modelId="{68B3B1F3-0DD9-6B47-BFD2-EA2624C4FE41}" type="presOf" srcId="{C4561E8E-1C0A-4932-9E5F-176F573FCBDF}" destId="{ACBB80CC-7243-7D43-8FA4-D0FE11F1D25D}" srcOrd="0" destOrd="0" presId="urn:microsoft.com/office/officeart/2005/8/layout/vList2"/>
    <dgm:cxn modelId="{6C056B7E-23A1-5E44-8743-1830BE0DFF50}" type="presParOf" srcId="{68683DC9-DA8C-2642-9553-1002FAD289CE}" destId="{1ABA9FF4-8707-4340-9481-D14C84797428}" srcOrd="0" destOrd="0" presId="urn:microsoft.com/office/officeart/2005/8/layout/vList2"/>
    <dgm:cxn modelId="{7EB67FAA-1B4B-0B4E-9052-0759D95C2907}" type="presParOf" srcId="{68683DC9-DA8C-2642-9553-1002FAD289CE}" destId="{46D5D2A6-D72A-EC46-898F-FB00E05867C6}" srcOrd="1" destOrd="0" presId="urn:microsoft.com/office/officeart/2005/8/layout/vList2"/>
    <dgm:cxn modelId="{01744478-611B-4243-8F5C-8026E08DD203}" type="presParOf" srcId="{68683DC9-DA8C-2642-9553-1002FAD289CE}" destId="{ACBB80CC-7243-7D43-8FA4-D0FE11F1D25D}" srcOrd="2" destOrd="0" presId="urn:microsoft.com/office/officeart/2005/8/layout/vList2"/>
    <dgm:cxn modelId="{0C4B9E36-2B10-1F46-A685-11240B1AF1A1}" type="presParOf" srcId="{68683DC9-DA8C-2642-9553-1002FAD289CE}" destId="{15A8E4AE-5F7E-404C-9859-0F3ED15D782A}" srcOrd="3" destOrd="0" presId="urn:microsoft.com/office/officeart/2005/8/layout/vList2"/>
    <dgm:cxn modelId="{DDAE39BA-DFED-9B4B-8A61-FB5CFC936C8E}" type="presParOf" srcId="{68683DC9-DA8C-2642-9553-1002FAD289CE}" destId="{F55DF4B2-B240-C54D-BA53-0B02455BB39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813DCE-06F3-451C-9862-CD67CA935A9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A80A2F-E983-47C5-A733-F6683C74DCBB}">
      <dgm:prSet/>
      <dgm:spPr/>
      <dgm:t>
        <a:bodyPr/>
        <a:lstStyle/>
        <a:p>
          <a:r>
            <a:rPr lang="en-GB" b="0" i="0"/>
            <a:t>User research generally involves asking real people real questions</a:t>
          </a:r>
          <a:endParaRPr lang="en-US"/>
        </a:p>
      </dgm:t>
    </dgm:pt>
    <dgm:pt modelId="{12659C4E-5CC0-45D8-A5D5-6B2CF83B46B1}" type="parTrans" cxnId="{04146C0C-C765-47A0-815A-70A4FD828C21}">
      <dgm:prSet/>
      <dgm:spPr/>
      <dgm:t>
        <a:bodyPr/>
        <a:lstStyle/>
        <a:p>
          <a:endParaRPr lang="en-US"/>
        </a:p>
      </dgm:t>
    </dgm:pt>
    <dgm:pt modelId="{DE61E898-8357-4CBF-8FDE-561BDE0D067A}" type="sibTrans" cxnId="{04146C0C-C765-47A0-815A-70A4FD828C21}">
      <dgm:prSet/>
      <dgm:spPr/>
      <dgm:t>
        <a:bodyPr/>
        <a:lstStyle/>
        <a:p>
          <a:endParaRPr lang="en-US"/>
        </a:p>
      </dgm:t>
    </dgm:pt>
    <dgm:pt modelId="{BA0F83D3-8231-43F6-A80E-8A5F4A857518}">
      <dgm:prSet/>
      <dgm:spPr/>
      <dgm:t>
        <a:bodyPr/>
        <a:lstStyle/>
        <a:p>
          <a:r>
            <a:rPr lang="en-GB" b="0" i="0"/>
            <a:t>Three basic types of questions</a:t>
          </a:r>
          <a:endParaRPr lang="en-US"/>
        </a:p>
      </dgm:t>
    </dgm:pt>
    <dgm:pt modelId="{EC097DBF-FE1F-4BBB-A84D-17C8C68641D7}" type="parTrans" cxnId="{542290C3-6FF9-4312-8A83-D9C88F6B0DAD}">
      <dgm:prSet/>
      <dgm:spPr/>
      <dgm:t>
        <a:bodyPr/>
        <a:lstStyle/>
        <a:p>
          <a:endParaRPr lang="en-US"/>
        </a:p>
      </dgm:t>
    </dgm:pt>
    <dgm:pt modelId="{1CDF4B84-93C9-4BDD-8AED-9FED9C4D61A6}" type="sibTrans" cxnId="{542290C3-6FF9-4312-8A83-D9C88F6B0DAD}">
      <dgm:prSet/>
      <dgm:spPr/>
      <dgm:t>
        <a:bodyPr/>
        <a:lstStyle/>
        <a:p>
          <a:endParaRPr lang="en-US"/>
        </a:p>
      </dgm:t>
    </dgm:pt>
    <dgm:pt modelId="{8045E534-262F-4110-8764-B2ECB6280254}">
      <dgm:prSet/>
      <dgm:spPr/>
      <dgm:t>
        <a:bodyPr/>
        <a:lstStyle/>
        <a:p>
          <a:r>
            <a:rPr lang="en-GB" b="0" i="0"/>
            <a:t>Open – How usable is this software?</a:t>
          </a:r>
          <a:endParaRPr lang="en-US"/>
        </a:p>
      </dgm:t>
    </dgm:pt>
    <dgm:pt modelId="{CC79679C-B37F-4F24-B708-B23252B97B6D}" type="parTrans" cxnId="{A4E93DEE-00DF-4470-9336-01D1B6F9E1D2}">
      <dgm:prSet/>
      <dgm:spPr/>
      <dgm:t>
        <a:bodyPr/>
        <a:lstStyle/>
        <a:p>
          <a:endParaRPr lang="en-US"/>
        </a:p>
      </dgm:t>
    </dgm:pt>
    <dgm:pt modelId="{AB957507-FD10-4E52-B5D8-47A9A42F53B3}" type="sibTrans" cxnId="{A4E93DEE-00DF-4470-9336-01D1B6F9E1D2}">
      <dgm:prSet/>
      <dgm:spPr/>
      <dgm:t>
        <a:bodyPr/>
        <a:lstStyle/>
        <a:p>
          <a:endParaRPr lang="en-US"/>
        </a:p>
      </dgm:t>
    </dgm:pt>
    <dgm:pt modelId="{0047601E-E6B6-4361-A979-B1655BA22824}">
      <dgm:prSet/>
      <dgm:spPr/>
      <dgm:t>
        <a:bodyPr/>
        <a:lstStyle/>
        <a:p>
          <a:r>
            <a:rPr lang="en-GB" b="0" i="0"/>
            <a:t>Allows for a wide range of answers</a:t>
          </a:r>
          <a:endParaRPr lang="en-US"/>
        </a:p>
      </dgm:t>
    </dgm:pt>
    <dgm:pt modelId="{29389A23-B03D-4F6B-80ED-4102F9039D46}" type="parTrans" cxnId="{92E4FCBC-F7FA-4AF8-9572-6B53C74C493A}">
      <dgm:prSet/>
      <dgm:spPr/>
      <dgm:t>
        <a:bodyPr/>
        <a:lstStyle/>
        <a:p>
          <a:endParaRPr lang="en-US"/>
        </a:p>
      </dgm:t>
    </dgm:pt>
    <dgm:pt modelId="{DE25795F-C041-46E9-B64A-FCE6CEC5CD7E}" type="sibTrans" cxnId="{92E4FCBC-F7FA-4AF8-9572-6B53C74C493A}">
      <dgm:prSet/>
      <dgm:spPr/>
      <dgm:t>
        <a:bodyPr/>
        <a:lstStyle/>
        <a:p>
          <a:endParaRPr lang="en-US"/>
        </a:p>
      </dgm:t>
    </dgm:pt>
    <dgm:pt modelId="{47AD8993-E13E-47F6-8A90-D1CFAA0272FF}">
      <dgm:prSet/>
      <dgm:spPr/>
      <dgm:t>
        <a:bodyPr/>
        <a:lstStyle/>
        <a:p>
          <a:r>
            <a:rPr lang="en-GB" b="0" i="0"/>
            <a:t>Leading – What are the good things about this software?</a:t>
          </a:r>
          <a:endParaRPr lang="en-US"/>
        </a:p>
      </dgm:t>
    </dgm:pt>
    <dgm:pt modelId="{8B409BEC-A76E-4E37-825B-68B1E95B6096}" type="parTrans" cxnId="{BD6E1384-D901-47C1-872E-ED793FF135FA}">
      <dgm:prSet/>
      <dgm:spPr/>
      <dgm:t>
        <a:bodyPr/>
        <a:lstStyle/>
        <a:p>
          <a:endParaRPr lang="en-US"/>
        </a:p>
      </dgm:t>
    </dgm:pt>
    <dgm:pt modelId="{205B6429-A09E-445E-9517-8C263118C97E}" type="sibTrans" cxnId="{BD6E1384-D901-47C1-872E-ED793FF135FA}">
      <dgm:prSet/>
      <dgm:spPr/>
      <dgm:t>
        <a:bodyPr/>
        <a:lstStyle/>
        <a:p>
          <a:endParaRPr lang="en-US"/>
        </a:p>
      </dgm:t>
    </dgm:pt>
    <dgm:pt modelId="{0EE75BA1-19B1-47B7-9BB2-A03276918BE4}">
      <dgm:prSet/>
      <dgm:spPr/>
      <dgm:t>
        <a:bodyPr/>
        <a:lstStyle/>
        <a:p>
          <a:r>
            <a:rPr lang="en-GB" b="0" i="0"/>
            <a:t>Narrows down the answers to a certain subject</a:t>
          </a:r>
          <a:endParaRPr lang="en-US"/>
        </a:p>
      </dgm:t>
    </dgm:pt>
    <dgm:pt modelId="{0AC17A59-B1C4-4554-A2AF-B7BE2A4D252F}" type="parTrans" cxnId="{CB7AA6A5-910B-49B8-98A0-380B648E90C5}">
      <dgm:prSet/>
      <dgm:spPr/>
      <dgm:t>
        <a:bodyPr/>
        <a:lstStyle/>
        <a:p>
          <a:endParaRPr lang="en-US"/>
        </a:p>
      </dgm:t>
    </dgm:pt>
    <dgm:pt modelId="{709B54B0-59E2-44C5-A057-E9F45BF3B366}" type="sibTrans" cxnId="{CB7AA6A5-910B-49B8-98A0-380B648E90C5}">
      <dgm:prSet/>
      <dgm:spPr/>
      <dgm:t>
        <a:bodyPr/>
        <a:lstStyle/>
        <a:p>
          <a:endParaRPr lang="en-US"/>
        </a:p>
      </dgm:t>
    </dgm:pt>
    <dgm:pt modelId="{8372E370-7C79-40CA-B40B-CE5894CAE5FB}">
      <dgm:prSet/>
      <dgm:spPr/>
      <dgm:t>
        <a:bodyPr/>
        <a:lstStyle/>
        <a:p>
          <a:r>
            <a:rPr lang="en-GB" b="0" i="0"/>
            <a:t>Might exclude things you want to know</a:t>
          </a:r>
          <a:endParaRPr lang="en-US"/>
        </a:p>
      </dgm:t>
    </dgm:pt>
    <dgm:pt modelId="{21D4B15C-38E8-48EE-AC91-D6593D6E4EA4}" type="parTrans" cxnId="{39E496F5-6347-4810-A826-AEC301590BD6}">
      <dgm:prSet/>
      <dgm:spPr/>
      <dgm:t>
        <a:bodyPr/>
        <a:lstStyle/>
        <a:p>
          <a:endParaRPr lang="en-US"/>
        </a:p>
      </dgm:t>
    </dgm:pt>
    <dgm:pt modelId="{9E83AD27-10F7-4308-A094-562C2ED01823}" type="sibTrans" cxnId="{39E496F5-6347-4810-A826-AEC301590BD6}">
      <dgm:prSet/>
      <dgm:spPr/>
      <dgm:t>
        <a:bodyPr/>
        <a:lstStyle/>
        <a:p>
          <a:endParaRPr lang="en-US"/>
        </a:p>
      </dgm:t>
    </dgm:pt>
    <dgm:pt modelId="{68EB4B35-8009-4E43-AC95-B6EC27554B47}">
      <dgm:prSet/>
      <dgm:spPr/>
      <dgm:t>
        <a:bodyPr/>
        <a:lstStyle/>
        <a:p>
          <a:r>
            <a:rPr lang="en-GB" b="0" i="0"/>
            <a:t>Closed/Direct – Which is better, the tablet version or the phone version?</a:t>
          </a:r>
          <a:endParaRPr lang="en-US"/>
        </a:p>
      </dgm:t>
    </dgm:pt>
    <dgm:pt modelId="{4EEC86E1-DA9C-4955-A1DA-D3706A153411}" type="parTrans" cxnId="{70417761-6985-46D1-B3A2-7675B6DBA2E2}">
      <dgm:prSet/>
      <dgm:spPr/>
      <dgm:t>
        <a:bodyPr/>
        <a:lstStyle/>
        <a:p>
          <a:endParaRPr lang="en-US"/>
        </a:p>
      </dgm:t>
    </dgm:pt>
    <dgm:pt modelId="{EFBAE187-F969-413F-A137-D39190E2E164}" type="sibTrans" cxnId="{70417761-6985-46D1-B3A2-7675B6DBA2E2}">
      <dgm:prSet/>
      <dgm:spPr/>
      <dgm:t>
        <a:bodyPr/>
        <a:lstStyle/>
        <a:p>
          <a:endParaRPr lang="en-US"/>
        </a:p>
      </dgm:t>
    </dgm:pt>
    <dgm:pt modelId="{2385960C-ED5D-4EC5-A32C-349EFC8531EF}">
      <dgm:prSet/>
      <dgm:spPr/>
      <dgm:t>
        <a:bodyPr/>
        <a:lstStyle/>
        <a:p>
          <a:r>
            <a:rPr lang="en-GB" b="0" i="0"/>
            <a:t>Normally leads to a binary answer</a:t>
          </a:r>
          <a:endParaRPr lang="en-US"/>
        </a:p>
      </dgm:t>
    </dgm:pt>
    <dgm:pt modelId="{E47A5632-17BF-460B-8693-3A80586809C4}" type="parTrans" cxnId="{78187F28-9923-426D-B3BE-45F0241C3A39}">
      <dgm:prSet/>
      <dgm:spPr/>
      <dgm:t>
        <a:bodyPr/>
        <a:lstStyle/>
        <a:p>
          <a:endParaRPr lang="en-US"/>
        </a:p>
      </dgm:t>
    </dgm:pt>
    <dgm:pt modelId="{A1398216-04E0-426F-9355-0490D0BD5948}" type="sibTrans" cxnId="{78187F28-9923-426D-B3BE-45F0241C3A39}">
      <dgm:prSet/>
      <dgm:spPr/>
      <dgm:t>
        <a:bodyPr/>
        <a:lstStyle/>
        <a:p>
          <a:endParaRPr lang="en-US"/>
        </a:p>
      </dgm:t>
    </dgm:pt>
    <dgm:pt modelId="{59B825DC-5C86-48D5-8A31-E9D8BC5F4253}">
      <dgm:prSet/>
      <dgm:spPr/>
      <dgm:t>
        <a:bodyPr/>
        <a:lstStyle/>
        <a:p>
          <a:r>
            <a:rPr lang="en-GB" b="0" i="0"/>
            <a:t>If the questions are stupid, the answers will be stupid</a:t>
          </a:r>
          <a:endParaRPr lang="en-US"/>
        </a:p>
      </dgm:t>
    </dgm:pt>
    <dgm:pt modelId="{856FE731-069F-4DDA-B6D9-C7DADBDCBD07}" type="parTrans" cxnId="{B0830C46-AB49-4009-AC36-998374B46114}">
      <dgm:prSet/>
      <dgm:spPr/>
      <dgm:t>
        <a:bodyPr/>
        <a:lstStyle/>
        <a:p>
          <a:endParaRPr lang="en-US"/>
        </a:p>
      </dgm:t>
    </dgm:pt>
    <dgm:pt modelId="{E877AC6D-AF82-4242-824B-6770905C6D5F}" type="sibTrans" cxnId="{B0830C46-AB49-4009-AC36-998374B46114}">
      <dgm:prSet/>
      <dgm:spPr/>
      <dgm:t>
        <a:bodyPr/>
        <a:lstStyle/>
        <a:p>
          <a:endParaRPr lang="en-US"/>
        </a:p>
      </dgm:t>
    </dgm:pt>
    <dgm:pt modelId="{A39730C9-CEFF-D946-90B7-2482C3EB0A03}" type="pres">
      <dgm:prSet presAssocID="{F9813DCE-06F3-451C-9862-CD67CA935A95}" presName="linear" presStyleCnt="0">
        <dgm:presLayoutVars>
          <dgm:animLvl val="lvl"/>
          <dgm:resizeHandles val="exact"/>
        </dgm:presLayoutVars>
      </dgm:prSet>
      <dgm:spPr/>
    </dgm:pt>
    <dgm:pt modelId="{6BE29D2F-ACF0-1644-9DFB-61E8941E56F4}" type="pres">
      <dgm:prSet presAssocID="{36A80A2F-E983-47C5-A733-F6683C74DC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9A3ACB4-832E-6A43-8E48-DA29DCE03331}" type="pres">
      <dgm:prSet presAssocID="{DE61E898-8357-4CBF-8FDE-561BDE0D067A}" presName="spacer" presStyleCnt="0"/>
      <dgm:spPr/>
    </dgm:pt>
    <dgm:pt modelId="{A79F3BDC-6128-134D-B936-26A2CB85A7E7}" type="pres">
      <dgm:prSet presAssocID="{BA0F83D3-8231-43F6-A80E-8A5F4A85751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1989216-789C-7D4C-8493-0ED6490F7318}" type="pres">
      <dgm:prSet presAssocID="{BA0F83D3-8231-43F6-A80E-8A5F4A85751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D8A7403-DAC9-7B49-B268-DEDAF370B592}" type="presOf" srcId="{36A80A2F-E983-47C5-A733-F6683C74DCBB}" destId="{6BE29D2F-ACF0-1644-9DFB-61E8941E56F4}" srcOrd="0" destOrd="0" presId="urn:microsoft.com/office/officeart/2005/8/layout/vList2"/>
    <dgm:cxn modelId="{7FBD6C0B-4291-9241-8DBF-24FB346E99B1}" type="presOf" srcId="{0EE75BA1-19B1-47B7-9BB2-A03276918BE4}" destId="{81989216-789C-7D4C-8493-0ED6490F7318}" srcOrd="0" destOrd="3" presId="urn:microsoft.com/office/officeart/2005/8/layout/vList2"/>
    <dgm:cxn modelId="{04146C0C-C765-47A0-815A-70A4FD828C21}" srcId="{F9813DCE-06F3-451C-9862-CD67CA935A95}" destId="{36A80A2F-E983-47C5-A733-F6683C74DCBB}" srcOrd="0" destOrd="0" parTransId="{12659C4E-5CC0-45D8-A5D5-6B2CF83B46B1}" sibTransId="{DE61E898-8357-4CBF-8FDE-561BDE0D067A}"/>
    <dgm:cxn modelId="{78187F28-9923-426D-B3BE-45F0241C3A39}" srcId="{68EB4B35-8009-4E43-AC95-B6EC27554B47}" destId="{2385960C-ED5D-4EC5-A32C-349EFC8531EF}" srcOrd="0" destOrd="0" parTransId="{E47A5632-17BF-460B-8693-3A80586809C4}" sibTransId="{A1398216-04E0-426F-9355-0490D0BD5948}"/>
    <dgm:cxn modelId="{8D50953B-B4BD-3E43-8EBD-9B979EB3DB90}" type="presOf" srcId="{8372E370-7C79-40CA-B40B-CE5894CAE5FB}" destId="{81989216-789C-7D4C-8493-0ED6490F7318}" srcOrd="0" destOrd="4" presId="urn:microsoft.com/office/officeart/2005/8/layout/vList2"/>
    <dgm:cxn modelId="{8F3FE13F-61D1-1046-BA0C-5E434FFD8B67}" type="presOf" srcId="{59B825DC-5C86-48D5-8A31-E9D8BC5F4253}" destId="{81989216-789C-7D4C-8493-0ED6490F7318}" srcOrd="0" destOrd="7" presId="urn:microsoft.com/office/officeart/2005/8/layout/vList2"/>
    <dgm:cxn modelId="{B0830C46-AB49-4009-AC36-998374B46114}" srcId="{68EB4B35-8009-4E43-AC95-B6EC27554B47}" destId="{59B825DC-5C86-48D5-8A31-E9D8BC5F4253}" srcOrd="1" destOrd="0" parTransId="{856FE731-069F-4DDA-B6D9-C7DADBDCBD07}" sibTransId="{E877AC6D-AF82-4242-824B-6770905C6D5F}"/>
    <dgm:cxn modelId="{E8E0BA5E-D4B8-0A44-A5AE-6F29F69C25FC}" type="presOf" srcId="{F9813DCE-06F3-451C-9862-CD67CA935A95}" destId="{A39730C9-CEFF-D946-90B7-2482C3EB0A03}" srcOrd="0" destOrd="0" presId="urn:microsoft.com/office/officeart/2005/8/layout/vList2"/>
    <dgm:cxn modelId="{70417761-6985-46D1-B3A2-7675B6DBA2E2}" srcId="{BA0F83D3-8231-43F6-A80E-8A5F4A857518}" destId="{68EB4B35-8009-4E43-AC95-B6EC27554B47}" srcOrd="2" destOrd="0" parTransId="{4EEC86E1-DA9C-4955-A1DA-D3706A153411}" sibTransId="{EFBAE187-F969-413F-A137-D39190E2E164}"/>
    <dgm:cxn modelId="{BD6E1384-D901-47C1-872E-ED793FF135FA}" srcId="{BA0F83D3-8231-43F6-A80E-8A5F4A857518}" destId="{47AD8993-E13E-47F6-8A90-D1CFAA0272FF}" srcOrd="1" destOrd="0" parTransId="{8B409BEC-A76E-4E37-825B-68B1E95B6096}" sibTransId="{205B6429-A09E-445E-9517-8C263118C97E}"/>
    <dgm:cxn modelId="{3C8C069B-BE4C-DD48-8DCF-3C26E7B5FACA}" type="presOf" srcId="{2385960C-ED5D-4EC5-A32C-349EFC8531EF}" destId="{81989216-789C-7D4C-8493-0ED6490F7318}" srcOrd="0" destOrd="6" presId="urn:microsoft.com/office/officeart/2005/8/layout/vList2"/>
    <dgm:cxn modelId="{CB7AA6A5-910B-49B8-98A0-380B648E90C5}" srcId="{47AD8993-E13E-47F6-8A90-D1CFAA0272FF}" destId="{0EE75BA1-19B1-47B7-9BB2-A03276918BE4}" srcOrd="0" destOrd="0" parTransId="{0AC17A59-B1C4-4554-A2AF-B7BE2A4D252F}" sibTransId="{709B54B0-59E2-44C5-A057-E9F45BF3B366}"/>
    <dgm:cxn modelId="{0AE39AB8-A331-9240-932E-80D561BEC638}" type="presOf" srcId="{8045E534-262F-4110-8764-B2ECB6280254}" destId="{81989216-789C-7D4C-8493-0ED6490F7318}" srcOrd="0" destOrd="0" presId="urn:microsoft.com/office/officeart/2005/8/layout/vList2"/>
    <dgm:cxn modelId="{92E4FCBC-F7FA-4AF8-9572-6B53C74C493A}" srcId="{8045E534-262F-4110-8764-B2ECB6280254}" destId="{0047601E-E6B6-4361-A979-B1655BA22824}" srcOrd="0" destOrd="0" parTransId="{29389A23-B03D-4F6B-80ED-4102F9039D46}" sibTransId="{DE25795F-C041-46E9-B64A-FCE6CEC5CD7E}"/>
    <dgm:cxn modelId="{542290C3-6FF9-4312-8A83-D9C88F6B0DAD}" srcId="{F9813DCE-06F3-451C-9862-CD67CA935A95}" destId="{BA0F83D3-8231-43F6-A80E-8A5F4A857518}" srcOrd="1" destOrd="0" parTransId="{EC097DBF-FE1F-4BBB-A84D-17C8C68641D7}" sibTransId="{1CDF4B84-93C9-4BDD-8AED-9FED9C4D61A6}"/>
    <dgm:cxn modelId="{D84988CC-7659-0348-BA58-DD07A5E04202}" type="presOf" srcId="{BA0F83D3-8231-43F6-A80E-8A5F4A857518}" destId="{A79F3BDC-6128-134D-B936-26A2CB85A7E7}" srcOrd="0" destOrd="0" presId="urn:microsoft.com/office/officeart/2005/8/layout/vList2"/>
    <dgm:cxn modelId="{215580E0-6C09-1D47-96D3-1C55AF3F4125}" type="presOf" srcId="{68EB4B35-8009-4E43-AC95-B6EC27554B47}" destId="{81989216-789C-7D4C-8493-0ED6490F7318}" srcOrd="0" destOrd="5" presId="urn:microsoft.com/office/officeart/2005/8/layout/vList2"/>
    <dgm:cxn modelId="{784A0FEE-76C5-EE4C-9213-A8CE8361D33F}" type="presOf" srcId="{0047601E-E6B6-4361-A979-B1655BA22824}" destId="{81989216-789C-7D4C-8493-0ED6490F7318}" srcOrd="0" destOrd="1" presId="urn:microsoft.com/office/officeart/2005/8/layout/vList2"/>
    <dgm:cxn modelId="{A4E93DEE-00DF-4470-9336-01D1B6F9E1D2}" srcId="{BA0F83D3-8231-43F6-A80E-8A5F4A857518}" destId="{8045E534-262F-4110-8764-B2ECB6280254}" srcOrd="0" destOrd="0" parTransId="{CC79679C-B37F-4F24-B708-B23252B97B6D}" sibTransId="{AB957507-FD10-4E52-B5D8-47A9A42F53B3}"/>
    <dgm:cxn modelId="{39E496F5-6347-4810-A826-AEC301590BD6}" srcId="{47AD8993-E13E-47F6-8A90-D1CFAA0272FF}" destId="{8372E370-7C79-40CA-B40B-CE5894CAE5FB}" srcOrd="1" destOrd="0" parTransId="{21D4B15C-38E8-48EE-AC91-D6593D6E4EA4}" sibTransId="{9E83AD27-10F7-4308-A094-562C2ED01823}"/>
    <dgm:cxn modelId="{0DABAEFC-3E06-A34C-AD4D-B98BEB5DF9DA}" type="presOf" srcId="{47AD8993-E13E-47F6-8A90-D1CFAA0272FF}" destId="{81989216-789C-7D4C-8493-0ED6490F7318}" srcOrd="0" destOrd="2" presId="urn:microsoft.com/office/officeart/2005/8/layout/vList2"/>
    <dgm:cxn modelId="{C52A4D3F-537A-FE4E-89B4-A3A0AAA47A9F}" type="presParOf" srcId="{A39730C9-CEFF-D946-90B7-2482C3EB0A03}" destId="{6BE29D2F-ACF0-1644-9DFB-61E8941E56F4}" srcOrd="0" destOrd="0" presId="urn:microsoft.com/office/officeart/2005/8/layout/vList2"/>
    <dgm:cxn modelId="{FAEC273C-5727-1443-822A-AE54611B93C8}" type="presParOf" srcId="{A39730C9-CEFF-D946-90B7-2482C3EB0A03}" destId="{59A3ACB4-832E-6A43-8E48-DA29DCE03331}" srcOrd="1" destOrd="0" presId="urn:microsoft.com/office/officeart/2005/8/layout/vList2"/>
    <dgm:cxn modelId="{AB05F293-F616-3542-918E-0623C2234492}" type="presParOf" srcId="{A39730C9-CEFF-D946-90B7-2482C3EB0A03}" destId="{A79F3BDC-6128-134D-B936-26A2CB85A7E7}" srcOrd="2" destOrd="0" presId="urn:microsoft.com/office/officeart/2005/8/layout/vList2"/>
    <dgm:cxn modelId="{C246315B-D598-DE46-984E-D77E19AE63F9}" type="presParOf" srcId="{A39730C9-CEFF-D946-90B7-2482C3EB0A03}" destId="{81989216-789C-7D4C-8493-0ED6490F731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9E65AC-26F1-4A1A-B3E3-0BDE6F2D43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B25A96C-EBA2-48EC-995B-FEDF765F39C0}">
      <dgm:prSet/>
      <dgm:spPr/>
      <dgm:t>
        <a:bodyPr/>
        <a:lstStyle/>
        <a:p>
          <a:r>
            <a:rPr lang="en-GB" b="0" i="0"/>
            <a:t>Observation</a:t>
          </a:r>
          <a:endParaRPr lang="en-US"/>
        </a:p>
      </dgm:t>
    </dgm:pt>
    <dgm:pt modelId="{5242B4DF-488F-41BC-9F45-64F86711ABE7}" type="parTrans" cxnId="{0C8332F5-D97A-4F4C-8DEE-73C536319D65}">
      <dgm:prSet/>
      <dgm:spPr/>
      <dgm:t>
        <a:bodyPr/>
        <a:lstStyle/>
        <a:p>
          <a:endParaRPr lang="en-US"/>
        </a:p>
      </dgm:t>
    </dgm:pt>
    <dgm:pt modelId="{052C7CEB-14C5-4981-8B81-ABAB6C5E4C97}" type="sibTrans" cxnId="{0C8332F5-D97A-4F4C-8DEE-73C536319D65}">
      <dgm:prSet/>
      <dgm:spPr/>
      <dgm:t>
        <a:bodyPr/>
        <a:lstStyle/>
        <a:p>
          <a:endParaRPr lang="en-US"/>
        </a:p>
      </dgm:t>
    </dgm:pt>
    <dgm:pt modelId="{59FA5C64-C8DF-423F-91E8-3779A4467573}">
      <dgm:prSet/>
      <dgm:spPr/>
      <dgm:t>
        <a:bodyPr/>
        <a:lstStyle/>
        <a:p>
          <a:r>
            <a:rPr lang="en-GB" b="0" i="0" dirty="0"/>
            <a:t>Watch people doing things then ask questions</a:t>
          </a:r>
          <a:endParaRPr lang="en-US" dirty="0"/>
        </a:p>
      </dgm:t>
    </dgm:pt>
    <dgm:pt modelId="{5F14AFC2-6B5B-40EC-8854-CA7A37B6125D}" type="parTrans" cxnId="{9E4AB876-81CC-4266-BF75-EED60A515B83}">
      <dgm:prSet/>
      <dgm:spPr/>
      <dgm:t>
        <a:bodyPr/>
        <a:lstStyle/>
        <a:p>
          <a:endParaRPr lang="en-US"/>
        </a:p>
      </dgm:t>
    </dgm:pt>
    <dgm:pt modelId="{0947B928-AD42-4222-80AD-07BD152CC152}" type="sibTrans" cxnId="{9E4AB876-81CC-4266-BF75-EED60A515B83}">
      <dgm:prSet/>
      <dgm:spPr/>
      <dgm:t>
        <a:bodyPr/>
        <a:lstStyle/>
        <a:p>
          <a:endParaRPr lang="en-US"/>
        </a:p>
      </dgm:t>
    </dgm:pt>
    <dgm:pt modelId="{9BFFD92A-B568-4CD3-99D1-B0FAEA1BC19A}">
      <dgm:prSet/>
      <dgm:spPr/>
      <dgm:t>
        <a:bodyPr/>
        <a:lstStyle/>
        <a:p>
          <a:r>
            <a:rPr lang="en-GB" b="0" i="0"/>
            <a:t>Interviews</a:t>
          </a:r>
          <a:endParaRPr lang="en-US"/>
        </a:p>
      </dgm:t>
    </dgm:pt>
    <dgm:pt modelId="{E8DC7521-C0CF-42AE-9133-C611782076E2}" type="parTrans" cxnId="{CD70CD84-1CB0-4A5A-8030-DE7FC87AA028}">
      <dgm:prSet/>
      <dgm:spPr/>
      <dgm:t>
        <a:bodyPr/>
        <a:lstStyle/>
        <a:p>
          <a:endParaRPr lang="en-US"/>
        </a:p>
      </dgm:t>
    </dgm:pt>
    <dgm:pt modelId="{8EED1E68-25D0-47D2-AF09-82D6855F4467}" type="sibTrans" cxnId="{CD70CD84-1CB0-4A5A-8030-DE7FC87AA028}">
      <dgm:prSet/>
      <dgm:spPr/>
      <dgm:t>
        <a:bodyPr/>
        <a:lstStyle/>
        <a:p>
          <a:endParaRPr lang="en-US"/>
        </a:p>
      </dgm:t>
    </dgm:pt>
    <dgm:pt modelId="{B1E04BF9-AC74-43DA-80E1-1A0BF134B2EC}">
      <dgm:prSet/>
      <dgm:spPr/>
      <dgm:t>
        <a:bodyPr/>
        <a:lstStyle/>
        <a:p>
          <a:r>
            <a:rPr lang="en-GB" b="0" i="0"/>
            <a:t>Ask people a set of questions one by one</a:t>
          </a:r>
          <a:endParaRPr lang="en-US"/>
        </a:p>
      </dgm:t>
    </dgm:pt>
    <dgm:pt modelId="{39FD0A8E-A5C3-4456-84DE-7F232594CF92}" type="parTrans" cxnId="{53A91D85-8156-4D67-A102-89D815E8BF63}">
      <dgm:prSet/>
      <dgm:spPr/>
      <dgm:t>
        <a:bodyPr/>
        <a:lstStyle/>
        <a:p>
          <a:endParaRPr lang="en-US"/>
        </a:p>
      </dgm:t>
    </dgm:pt>
    <dgm:pt modelId="{A4575905-672D-4249-AA40-081DB1C912C9}" type="sibTrans" cxnId="{53A91D85-8156-4D67-A102-89D815E8BF63}">
      <dgm:prSet/>
      <dgm:spPr/>
      <dgm:t>
        <a:bodyPr/>
        <a:lstStyle/>
        <a:p>
          <a:endParaRPr lang="en-US"/>
        </a:p>
      </dgm:t>
    </dgm:pt>
    <dgm:pt modelId="{13FDB4FC-6DFB-4CDE-B7C0-C30E439A5674}">
      <dgm:prSet/>
      <dgm:spPr/>
      <dgm:t>
        <a:bodyPr/>
        <a:lstStyle/>
        <a:p>
          <a:r>
            <a:rPr lang="en-GB" b="0" i="0"/>
            <a:t>Focus groups</a:t>
          </a:r>
          <a:endParaRPr lang="en-US"/>
        </a:p>
      </dgm:t>
    </dgm:pt>
    <dgm:pt modelId="{4132729E-397E-42DC-8E10-9D6F7E57A81C}" type="parTrans" cxnId="{8AF99FF6-F7C4-4984-8AD4-4E538F721DBF}">
      <dgm:prSet/>
      <dgm:spPr/>
      <dgm:t>
        <a:bodyPr/>
        <a:lstStyle/>
        <a:p>
          <a:endParaRPr lang="en-US"/>
        </a:p>
      </dgm:t>
    </dgm:pt>
    <dgm:pt modelId="{5905E147-D51F-4106-9F5B-AFA3998EAF72}" type="sibTrans" cxnId="{8AF99FF6-F7C4-4984-8AD4-4E538F721DBF}">
      <dgm:prSet/>
      <dgm:spPr/>
      <dgm:t>
        <a:bodyPr/>
        <a:lstStyle/>
        <a:p>
          <a:endParaRPr lang="en-US"/>
        </a:p>
      </dgm:t>
    </dgm:pt>
    <dgm:pt modelId="{F3E7E808-2F40-48D5-B4C8-889A0A59C259}">
      <dgm:prSet/>
      <dgm:spPr/>
      <dgm:t>
        <a:bodyPr/>
        <a:lstStyle/>
        <a:p>
          <a:r>
            <a:rPr lang="en-GB" b="0" i="0"/>
            <a:t>Get a group of people together to discuss something</a:t>
          </a:r>
          <a:endParaRPr lang="en-US"/>
        </a:p>
      </dgm:t>
    </dgm:pt>
    <dgm:pt modelId="{4165720A-362B-4AC0-8CA2-4FAC451FF962}" type="parTrans" cxnId="{F9311282-98F6-4390-B71E-D5F93951BE75}">
      <dgm:prSet/>
      <dgm:spPr/>
      <dgm:t>
        <a:bodyPr/>
        <a:lstStyle/>
        <a:p>
          <a:endParaRPr lang="en-US"/>
        </a:p>
      </dgm:t>
    </dgm:pt>
    <dgm:pt modelId="{B2F8D088-0306-4378-B8E5-539C7623E5F5}" type="sibTrans" cxnId="{F9311282-98F6-4390-B71E-D5F93951BE75}">
      <dgm:prSet/>
      <dgm:spPr/>
      <dgm:t>
        <a:bodyPr/>
        <a:lstStyle/>
        <a:p>
          <a:endParaRPr lang="en-US"/>
        </a:p>
      </dgm:t>
    </dgm:pt>
    <dgm:pt modelId="{6F27F0E2-B12C-41D2-8076-EFC311CD209C}">
      <dgm:prSet/>
      <dgm:spPr/>
      <dgm:t>
        <a:bodyPr/>
        <a:lstStyle/>
        <a:p>
          <a:r>
            <a:rPr lang="en-GB" b="0" i="0"/>
            <a:t>Surveys</a:t>
          </a:r>
          <a:endParaRPr lang="en-US"/>
        </a:p>
      </dgm:t>
    </dgm:pt>
    <dgm:pt modelId="{7F179026-E693-417B-B215-2D3D803F6B41}" type="parTrans" cxnId="{B041311F-06ED-4C6B-816D-523AF1A7F322}">
      <dgm:prSet/>
      <dgm:spPr/>
      <dgm:t>
        <a:bodyPr/>
        <a:lstStyle/>
        <a:p>
          <a:endParaRPr lang="en-US"/>
        </a:p>
      </dgm:t>
    </dgm:pt>
    <dgm:pt modelId="{470722BA-AB15-4AFD-92F3-397A80C04E52}" type="sibTrans" cxnId="{B041311F-06ED-4C6B-816D-523AF1A7F322}">
      <dgm:prSet/>
      <dgm:spPr/>
      <dgm:t>
        <a:bodyPr/>
        <a:lstStyle/>
        <a:p>
          <a:endParaRPr lang="en-US"/>
        </a:p>
      </dgm:t>
    </dgm:pt>
    <dgm:pt modelId="{A4F45E92-2E55-4101-AD59-82FE0E21D694}">
      <dgm:prSet/>
      <dgm:spPr/>
      <dgm:t>
        <a:bodyPr/>
        <a:lstStyle/>
        <a:p>
          <a:r>
            <a:rPr lang="en-GB" b="0" i="0"/>
            <a:t>A form that people can answer anonymously</a:t>
          </a:r>
          <a:endParaRPr lang="en-US"/>
        </a:p>
      </dgm:t>
    </dgm:pt>
    <dgm:pt modelId="{6F6FA047-03DA-4441-8C4E-22220C67AC66}" type="parTrans" cxnId="{0C344658-1672-458C-A40E-288BA5A1B7D2}">
      <dgm:prSet/>
      <dgm:spPr/>
      <dgm:t>
        <a:bodyPr/>
        <a:lstStyle/>
        <a:p>
          <a:endParaRPr lang="en-US"/>
        </a:p>
      </dgm:t>
    </dgm:pt>
    <dgm:pt modelId="{D1716368-CDAD-4E2B-8FB8-226DE8943FED}" type="sibTrans" cxnId="{0C344658-1672-458C-A40E-288BA5A1B7D2}">
      <dgm:prSet/>
      <dgm:spPr/>
      <dgm:t>
        <a:bodyPr/>
        <a:lstStyle/>
        <a:p>
          <a:endParaRPr lang="en-US"/>
        </a:p>
      </dgm:t>
    </dgm:pt>
    <dgm:pt modelId="{69DA7C94-CE8C-4035-AA31-00E9864C35F3}">
      <dgm:prSet/>
      <dgm:spPr/>
      <dgm:t>
        <a:bodyPr/>
        <a:lstStyle/>
        <a:p>
          <a:r>
            <a:rPr lang="en-GB" b="0" i="0"/>
            <a:t>Card-sorting</a:t>
          </a:r>
          <a:endParaRPr lang="en-US"/>
        </a:p>
      </dgm:t>
    </dgm:pt>
    <dgm:pt modelId="{7F7BF42B-F07D-4DB6-BE58-7D7EA176CBDD}" type="parTrans" cxnId="{F97AA4E2-A46F-44A4-A73F-4C9E0DBB22B7}">
      <dgm:prSet/>
      <dgm:spPr/>
      <dgm:t>
        <a:bodyPr/>
        <a:lstStyle/>
        <a:p>
          <a:endParaRPr lang="en-US"/>
        </a:p>
      </dgm:t>
    </dgm:pt>
    <dgm:pt modelId="{E3964752-4B4C-4A92-91ED-1776D8B2F1CF}" type="sibTrans" cxnId="{F97AA4E2-A46F-44A4-A73F-4C9E0DBB22B7}">
      <dgm:prSet/>
      <dgm:spPr/>
      <dgm:t>
        <a:bodyPr/>
        <a:lstStyle/>
        <a:p>
          <a:endParaRPr lang="en-US"/>
        </a:p>
      </dgm:t>
    </dgm:pt>
    <dgm:pt modelId="{F73AF1BF-356B-423C-A203-ADCE9753E590}">
      <dgm:prSet/>
      <dgm:spPr/>
      <dgm:t>
        <a:bodyPr/>
        <a:lstStyle/>
        <a:p>
          <a:r>
            <a:rPr lang="en-GB" b="0" i="0"/>
            <a:t>Each person gets a set of ideas or categories (on cards or post-its) which they sort into groups that make sense to them personally</a:t>
          </a:r>
          <a:endParaRPr lang="en-US"/>
        </a:p>
      </dgm:t>
    </dgm:pt>
    <dgm:pt modelId="{F7AC061A-4F81-4278-B537-A8C0F3A6830A}" type="parTrans" cxnId="{E6144F95-D97F-4F5C-B8A5-C067D9058A2D}">
      <dgm:prSet/>
      <dgm:spPr/>
      <dgm:t>
        <a:bodyPr/>
        <a:lstStyle/>
        <a:p>
          <a:endParaRPr lang="en-US"/>
        </a:p>
      </dgm:t>
    </dgm:pt>
    <dgm:pt modelId="{03256C6B-8B07-47D9-BA73-CA3CD17FAD30}" type="sibTrans" cxnId="{E6144F95-D97F-4F5C-B8A5-C067D9058A2D}">
      <dgm:prSet/>
      <dgm:spPr/>
      <dgm:t>
        <a:bodyPr/>
        <a:lstStyle/>
        <a:p>
          <a:endParaRPr lang="en-US"/>
        </a:p>
      </dgm:t>
    </dgm:pt>
    <dgm:pt modelId="{F961E59F-AE15-4F2F-B9A7-7456998536BE}">
      <dgm:prSet/>
      <dgm:spPr/>
      <dgm:t>
        <a:bodyPr/>
        <a:lstStyle/>
        <a:p>
          <a:r>
            <a:rPr lang="en-GB" b="0" i="0"/>
            <a:t>Google</a:t>
          </a:r>
          <a:endParaRPr lang="en-US"/>
        </a:p>
      </dgm:t>
    </dgm:pt>
    <dgm:pt modelId="{7FFD0965-0035-45A4-B141-BA78FA93BDF1}" type="parTrans" cxnId="{542C72EF-35DB-4E52-812B-124FDD3D8087}">
      <dgm:prSet/>
      <dgm:spPr/>
      <dgm:t>
        <a:bodyPr/>
        <a:lstStyle/>
        <a:p>
          <a:endParaRPr lang="en-US"/>
        </a:p>
      </dgm:t>
    </dgm:pt>
    <dgm:pt modelId="{0F096E32-246A-47A4-A107-EEED5C991343}" type="sibTrans" cxnId="{542C72EF-35DB-4E52-812B-124FDD3D8087}">
      <dgm:prSet/>
      <dgm:spPr/>
      <dgm:t>
        <a:bodyPr/>
        <a:lstStyle/>
        <a:p>
          <a:endParaRPr lang="en-US"/>
        </a:p>
      </dgm:t>
    </dgm:pt>
    <dgm:pt modelId="{578C85B8-7808-4B87-8B37-B3AF24D6FA91}" type="pres">
      <dgm:prSet presAssocID="{B09E65AC-26F1-4A1A-B3E3-0BDE6F2D43B2}" presName="root" presStyleCnt="0">
        <dgm:presLayoutVars>
          <dgm:dir/>
          <dgm:resizeHandles val="exact"/>
        </dgm:presLayoutVars>
      </dgm:prSet>
      <dgm:spPr/>
    </dgm:pt>
    <dgm:pt modelId="{1F49E2FB-F298-42F1-A02B-7E45AFEF6753}" type="pres">
      <dgm:prSet presAssocID="{CB25A96C-EBA2-48EC-995B-FEDF765F39C0}" presName="compNode" presStyleCnt="0"/>
      <dgm:spPr/>
    </dgm:pt>
    <dgm:pt modelId="{B01E775B-670D-4211-9834-14B1D5D3DB99}" type="pres">
      <dgm:prSet presAssocID="{CB25A96C-EBA2-48EC-995B-FEDF765F39C0}" presName="bgRect" presStyleLbl="bgShp" presStyleIdx="0" presStyleCnt="6"/>
      <dgm:spPr/>
    </dgm:pt>
    <dgm:pt modelId="{01818520-73A6-4800-8B77-3E8681BEF155}" type="pres">
      <dgm:prSet presAssocID="{CB25A96C-EBA2-48EC-995B-FEDF765F39C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D6547506-283D-4B57-8F5C-7828C60CA962}" type="pres">
      <dgm:prSet presAssocID="{CB25A96C-EBA2-48EC-995B-FEDF765F39C0}" presName="spaceRect" presStyleCnt="0"/>
      <dgm:spPr/>
    </dgm:pt>
    <dgm:pt modelId="{59212D39-0EDD-44F4-8769-5BA71E6E78A2}" type="pres">
      <dgm:prSet presAssocID="{CB25A96C-EBA2-48EC-995B-FEDF765F39C0}" presName="parTx" presStyleLbl="revTx" presStyleIdx="0" presStyleCnt="11">
        <dgm:presLayoutVars>
          <dgm:chMax val="0"/>
          <dgm:chPref val="0"/>
        </dgm:presLayoutVars>
      </dgm:prSet>
      <dgm:spPr/>
    </dgm:pt>
    <dgm:pt modelId="{AE7F9521-3C69-4528-BD5E-5DCCE060C3ED}" type="pres">
      <dgm:prSet presAssocID="{CB25A96C-EBA2-48EC-995B-FEDF765F39C0}" presName="desTx" presStyleLbl="revTx" presStyleIdx="1" presStyleCnt="11">
        <dgm:presLayoutVars/>
      </dgm:prSet>
      <dgm:spPr/>
    </dgm:pt>
    <dgm:pt modelId="{E5EEA05E-A87E-48ED-A8DC-A5BB32318BE6}" type="pres">
      <dgm:prSet presAssocID="{052C7CEB-14C5-4981-8B81-ABAB6C5E4C97}" presName="sibTrans" presStyleCnt="0"/>
      <dgm:spPr/>
    </dgm:pt>
    <dgm:pt modelId="{76DB3933-9BF5-4004-BC1A-5A503DE726E1}" type="pres">
      <dgm:prSet presAssocID="{9BFFD92A-B568-4CD3-99D1-B0FAEA1BC19A}" presName="compNode" presStyleCnt="0"/>
      <dgm:spPr/>
    </dgm:pt>
    <dgm:pt modelId="{C43EF01D-1D86-435B-8BC2-57E3BBC7D5C8}" type="pres">
      <dgm:prSet presAssocID="{9BFFD92A-B568-4CD3-99D1-B0FAEA1BC19A}" presName="bgRect" presStyleLbl="bgShp" presStyleIdx="1" presStyleCnt="6"/>
      <dgm:spPr/>
    </dgm:pt>
    <dgm:pt modelId="{0A6B2071-4B10-4BD3-9FEF-A187C42F52F8}" type="pres">
      <dgm:prSet presAssocID="{9BFFD92A-B568-4CD3-99D1-B0FAEA1BC19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94A4D6C-2F35-467B-AD14-8DA19D65D3E1}" type="pres">
      <dgm:prSet presAssocID="{9BFFD92A-B568-4CD3-99D1-B0FAEA1BC19A}" presName="spaceRect" presStyleCnt="0"/>
      <dgm:spPr/>
    </dgm:pt>
    <dgm:pt modelId="{51DD915E-ACC9-450B-B80F-C02F0DD67F14}" type="pres">
      <dgm:prSet presAssocID="{9BFFD92A-B568-4CD3-99D1-B0FAEA1BC19A}" presName="parTx" presStyleLbl="revTx" presStyleIdx="2" presStyleCnt="11">
        <dgm:presLayoutVars>
          <dgm:chMax val="0"/>
          <dgm:chPref val="0"/>
        </dgm:presLayoutVars>
      </dgm:prSet>
      <dgm:spPr/>
    </dgm:pt>
    <dgm:pt modelId="{E268D973-BAF5-47B2-9DCA-5A22D959BE89}" type="pres">
      <dgm:prSet presAssocID="{9BFFD92A-B568-4CD3-99D1-B0FAEA1BC19A}" presName="desTx" presStyleLbl="revTx" presStyleIdx="3" presStyleCnt="11">
        <dgm:presLayoutVars/>
      </dgm:prSet>
      <dgm:spPr/>
    </dgm:pt>
    <dgm:pt modelId="{8FBBC99C-D6F3-40CF-9EF8-D7792AB9B7A7}" type="pres">
      <dgm:prSet presAssocID="{8EED1E68-25D0-47D2-AF09-82D6855F4467}" presName="sibTrans" presStyleCnt="0"/>
      <dgm:spPr/>
    </dgm:pt>
    <dgm:pt modelId="{414CD053-CBC4-4050-AFD7-F13EBC3262F0}" type="pres">
      <dgm:prSet presAssocID="{13FDB4FC-6DFB-4CDE-B7C0-C30E439A5674}" presName="compNode" presStyleCnt="0"/>
      <dgm:spPr/>
    </dgm:pt>
    <dgm:pt modelId="{409146C2-9DB2-4DD0-B72C-D81CF0C9319E}" type="pres">
      <dgm:prSet presAssocID="{13FDB4FC-6DFB-4CDE-B7C0-C30E439A5674}" presName="bgRect" presStyleLbl="bgShp" presStyleIdx="2" presStyleCnt="6"/>
      <dgm:spPr/>
    </dgm:pt>
    <dgm:pt modelId="{89ED650C-B635-4B06-A3DE-1ACF80A91BFF}" type="pres">
      <dgm:prSet presAssocID="{13FDB4FC-6DFB-4CDE-B7C0-C30E439A567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EC04FD5-B837-4D95-816F-65EB736AE01A}" type="pres">
      <dgm:prSet presAssocID="{13FDB4FC-6DFB-4CDE-B7C0-C30E439A5674}" presName="spaceRect" presStyleCnt="0"/>
      <dgm:spPr/>
    </dgm:pt>
    <dgm:pt modelId="{A9249F30-FA3B-4950-B2EE-88793B43419D}" type="pres">
      <dgm:prSet presAssocID="{13FDB4FC-6DFB-4CDE-B7C0-C30E439A5674}" presName="parTx" presStyleLbl="revTx" presStyleIdx="4" presStyleCnt="11">
        <dgm:presLayoutVars>
          <dgm:chMax val="0"/>
          <dgm:chPref val="0"/>
        </dgm:presLayoutVars>
      </dgm:prSet>
      <dgm:spPr/>
    </dgm:pt>
    <dgm:pt modelId="{8279F8F0-FFD0-4CD5-A87E-2A37A97341FC}" type="pres">
      <dgm:prSet presAssocID="{13FDB4FC-6DFB-4CDE-B7C0-C30E439A5674}" presName="desTx" presStyleLbl="revTx" presStyleIdx="5" presStyleCnt="11">
        <dgm:presLayoutVars/>
      </dgm:prSet>
      <dgm:spPr/>
    </dgm:pt>
    <dgm:pt modelId="{0F057418-F516-4303-B768-1685D740BED1}" type="pres">
      <dgm:prSet presAssocID="{5905E147-D51F-4106-9F5B-AFA3998EAF72}" presName="sibTrans" presStyleCnt="0"/>
      <dgm:spPr/>
    </dgm:pt>
    <dgm:pt modelId="{4D28A99A-C3A0-43F4-8916-7B51C8F08BA2}" type="pres">
      <dgm:prSet presAssocID="{6F27F0E2-B12C-41D2-8076-EFC311CD209C}" presName="compNode" presStyleCnt="0"/>
      <dgm:spPr/>
    </dgm:pt>
    <dgm:pt modelId="{58452127-CB5B-4C4A-8255-091E5B4C5043}" type="pres">
      <dgm:prSet presAssocID="{6F27F0E2-B12C-41D2-8076-EFC311CD209C}" presName="bgRect" presStyleLbl="bgShp" presStyleIdx="3" presStyleCnt="6"/>
      <dgm:spPr/>
    </dgm:pt>
    <dgm:pt modelId="{7CD669E4-2667-4C3A-BCFB-D43FC2025040}" type="pres">
      <dgm:prSet presAssocID="{6F27F0E2-B12C-41D2-8076-EFC311CD209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88ADDE40-B153-4565-8D78-98AFD143B610}" type="pres">
      <dgm:prSet presAssocID="{6F27F0E2-B12C-41D2-8076-EFC311CD209C}" presName="spaceRect" presStyleCnt="0"/>
      <dgm:spPr/>
    </dgm:pt>
    <dgm:pt modelId="{93F669FC-E4FC-49C4-8597-0686F9E89981}" type="pres">
      <dgm:prSet presAssocID="{6F27F0E2-B12C-41D2-8076-EFC311CD209C}" presName="parTx" presStyleLbl="revTx" presStyleIdx="6" presStyleCnt="11">
        <dgm:presLayoutVars>
          <dgm:chMax val="0"/>
          <dgm:chPref val="0"/>
        </dgm:presLayoutVars>
      </dgm:prSet>
      <dgm:spPr/>
    </dgm:pt>
    <dgm:pt modelId="{B351F8B9-564F-43D4-B40F-25F04665E474}" type="pres">
      <dgm:prSet presAssocID="{6F27F0E2-B12C-41D2-8076-EFC311CD209C}" presName="desTx" presStyleLbl="revTx" presStyleIdx="7" presStyleCnt="11">
        <dgm:presLayoutVars/>
      </dgm:prSet>
      <dgm:spPr/>
    </dgm:pt>
    <dgm:pt modelId="{0F758C98-6D1A-49B9-8103-AEF127EDA5FE}" type="pres">
      <dgm:prSet presAssocID="{470722BA-AB15-4AFD-92F3-397A80C04E52}" presName="sibTrans" presStyleCnt="0"/>
      <dgm:spPr/>
    </dgm:pt>
    <dgm:pt modelId="{4C90DB3C-E5DC-46E4-9E02-80B4C48665D3}" type="pres">
      <dgm:prSet presAssocID="{69DA7C94-CE8C-4035-AA31-00E9864C35F3}" presName="compNode" presStyleCnt="0"/>
      <dgm:spPr/>
    </dgm:pt>
    <dgm:pt modelId="{C26CE12B-F5CD-46F0-BB76-DE18867F570F}" type="pres">
      <dgm:prSet presAssocID="{69DA7C94-CE8C-4035-AA31-00E9864C35F3}" presName="bgRect" presStyleLbl="bgShp" presStyleIdx="4" presStyleCnt="6"/>
      <dgm:spPr/>
    </dgm:pt>
    <dgm:pt modelId="{2E9AE4CF-2EC9-4EED-A301-7BCA06C690C0}" type="pres">
      <dgm:prSet presAssocID="{69DA7C94-CE8C-4035-AA31-00E9864C35F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D1F5D4CB-9051-4C35-B041-8DB37117B3A5}" type="pres">
      <dgm:prSet presAssocID="{69DA7C94-CE8C-4035-AA31-00E9864C35F3}" presName="spaceRect" presStyleCnt="0"/>
      <dgm:spPr/>
    </dgm:pt>
    <dgm:pt modelId="{282755C0-E00A-4C96-8AFB-6654AE7B9F9F}" type="pres">
      <dgm:prSet presAssocID="{69DA7C94-CE8C-4035-AA31-00E9864C35F3}" presName="parTx" presStyleLbl="revTx" presStyleIdx="8" presStyleCnt="11">
        <dgm:presLayoutVars>
          <dgm:chMax val="0"/>
          <dgm:chPref val="0"/>
        </dgm:presLayoutVars>
      </dgm:prSet>
      <dgm:spPr/>
    </dgm:pt>
    <dgm:pt modelId="{A3D840A2-13A1-4244-A6B1-3575F5D4552F}" type="pres">
      <dgm:prSet presAssocID="{69DA7C94-CE8C-4035-AA31-00E9864C35F3}" presName="desTx" presStyleLbl="revTx" presStyleIdx="9" presStyleCnt="11">
        <dgm:presLayoutVars/>
      </dgm:prSet>
      <dgm:spPr/>
    </dgm:pt>
    <dgm:pt modelId="{0E2361FD-9147-4952-BE72-D32D60DABD72}" type="pres">
      <dgm:prSet presAssocID="{E3964752-4B4C-4A92-91ED-1776D8B2F1CF}" presName="sibTrans" presStyleCnt="0"/>
      <dgm:spPr/>
    </dgm:pt>
    <dgm:pt modelId="{58D4965F-21AC-430B-8109-466BFEC824AF}" type="pres">
      <dgm:prSet presAssocID="{F961E59F-AE15-4F2F-B9A7-7456998536BE}" presName="compNode" presStyleCnt="0"/>
      <dgm:spPr/>
    </dgm:pt>
    <dgm:pt modelId="{6DEBF98E-7750-40C3-966A-20BC7AA345EA}" type="pres">
      <dgm:prSet presAssocID="{F961E59F-AE15-4F2F-B9A7-7456998536BE}" presName="bgRect" presStyleLbl="bgShp" presStyleIdx="5" presStyleCnt="6"/>
      <dgm:spPr/>
    </dgm:pt>
    <dgm:pt modelId="{84780AA0-76E0-4763-9E19-33EA146CB2FD}" type="pres">
      <dgm:prSet presAssocID="{F961E59F-AE15-4F2F-B9A7-7456998536B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30CE7A6C-231B-4E33-950A-7E18C94D75DC}" type="pres">
      <dgm:prSet presAssocID="{F961E59F-AE15-4F2F-B9A7-7456998536BE}" presName="spaceRect" presStyleCnt="0"/>
      <dgm:spPr/>
    </dgm:pt>
    <dgm:pt modelId="{7BA8DC46-2BCB-4901-B372-54116B70F175}" type="pres">
      <dgm:prSet presAssocID="{F961E59F-AE15-4F2F-B9A7-7456998536BE}" presName="parTx" presStyleLbl="revTx" presStyleIdx="10" presStyleCnt="11">
        <dgm:presLayoutVars>
          <dgm:chMax val="0"/>
          <dgm:chPref val="0"/>
        </dgm:presLayoutVars>
      </dgm:prSet>
      <dgm:spPr/>
    </dgm:pt>
  </dgm:ptLst>
  <dgm:cxnLst>
    <dgm:cxn modelId="{5C7ABC04-924F-4E9E-8E56-ACC3880577C7}" type="presOf" srcId="{69DA7C94-CE8C-4035-AA31-00E9864C35F3}" destId="{282755C0-E00A-4C96-8AFB-6654AE7B9F9F}" srcOrd="0" destOrd="0" presId="urn:microsoft.com/office/officeart/2018/2/layout/IconVerticalSolidList"/>
    <dgm:cxn modelId="{B041311F-06ED-4C6B-816D-523AF1A7F322}" srcId="{B09E65AC-26F1-4A1A-B3E3-0BDE6F2D43B2}" destId="{6F27F0E2-B12C-41D2-8076-EFC311CD209C}" srcOrd="3" destOrd="0" parTransId="{7F179026-E693-417B-B215-2D3D803F6B41}" sibTransId="{470722BA-AB15-4AFD-92F3-397A80C04E52}"/>
    <dgm:cxn modelId="{738B2420-E242-43AE-851A-E8D817531C37}" type="presOf" srcId="{13FDB4FC-6DFB-4CDE-B7C0-C30E439A5674}" destId="{A9249F30-FA3B-4950-B2EE-88793B43419D}" srcOrd="0" destOrd="0" presId="urn:microsoft.com/office/officeart/2018/2/layout/IconVerticalSolidList"/>
    <dgm:cxn modelId="{72E33835-DDBF-414F-9E29-3BCB880CE393}" type="presOf" srcId="{CB25A96C-EBA2-48EC-995B-FEDF765F39C0}" destId="{59212D39-0EDD-44F4-8769-5BA71E6E78A2}" srcOrd="0" destOrd="0" presId="urn:microsoft.com/office/officeart/2018/2/layout/IconVerticalSolidList"/>
    <dgm:cxn modelId="{0C344658-1672-458C-A40E-288BA5A1B7D2}" srcId="{6F27F0E2-B12C-41D2-8076-EFC311CD209C}" destId="{A4F45E92-2E55-4101-AD59-82FE0E21D694}" srcOrd="0" destOrd="0" parTransId="{6F6FA047-03DA-4441-8C4E-22220C67AC66}" sibTransId="{D1716368-CDAD-4E2B-8FB8-226DE8943FED}"/>
    <dgm:cxn modelId="{EB392D6E-79C5-47E5-960E-13CEE2385C2F}" type="presOf" srcId="{B1E04BF9-AC74-43DA-80E1-1A0BF134B2EC}" destId="{E268D973-BAF5-47B2-9DCA-5A22D959BE89}" srcOrd="0" destOrd="0" presId="urn:microsoft.com/office/officeart/2018/2/layout/IconVerticalSolidList"/>
    <dgm:cxn modelId="{9E4AB876-81CC-4266-BF75-EED60A515B83}" srcId="{CB25A96C-EBA2-48EC-995B-FEDF765F39C0}" destId="{59FA5C64-C8DF-423F-91E8-3779A4467573}" srcOrd="0" destOrd="0" parTransId="{5F14AFC2-6B5B-40EC-8854-CA7A37B6125D}" sibTransId="{0947B928-AD42-4222-80AD-07BD152CC152}"/>
    <dgm:cxn modelId="{F9311282-98F6-4390-B71E-D5F93951BE75}" srcId="{13FDB4FC-6DFB-4CDE-B7C0-C30E439A5674}" destId="{F3E7E808-2F40-48D5-B4C8-889A0A59C259}" srcOrd="0" destOrd="0" parTransId="{4165720A-362B-4AC0-8CA2-4FAC451FF962}" sibTransId="{B2F8D088-0306-4378-B8E5-539C7623E5F5}"/>
    <dgm:cxn modelId="{CD70CD84-1CB0-4A5A-8030-DE7FC87AA028}" srcId="{B09E65AC-26F1-4A1A-B3E3-0BDE6F2D43B2}" destId="{9BFFD92A-B568-4CD3-99D1-B0FAEA1BC19A}" srcOrd="1" destOrd="0" parTransId="{E8DC7521-C0CF-42AE-9133-C611782076E2}" sibTransId="{8EED1E68-25D0-47D2-AF09-82D6855F4467}"/>
    <dgm:cxn modelId="{53A91D85-8156-4D67-A102-89D815E8BF63}" srcId="{9BFFD92A-B568-4CD3-99D1-B0FAEA1BC19A}" destId="{B1E04BF9-AC74-43DA-80E1-1A0BF134B2EC}" srcOrd="0" destOrd="0" parTransId="{39FD0A8E-A5C3-4456-84DE-7F232594CF92}" sibTransId="{A4575905-672D-4249-AA40-081DB1C912C9}"/>
    <dgm:cxn modelId="{E6144F95-D97F-4F5C-B8A5-C067D9058A2D}" srcId="{69DA7C94-CE8C-4035-AA31-00E9864C35F3}" destId="{F73AF1BF-356B-423C-A203-ADCE9753E590}" srcOrd="0" destOrd="0" parTransId="{F7AC061A-4F81-4278-B537-A8C0F3A6830A}" sibTransId="{03256C6B-8B07-47D9-BA73-CA3CD17FAD30}"/>
    <dgm:cxn modelId="{4BDA06B5-E4F7-4A4A-BCAE-246F2B9D0867}" type="presOf" srcId="{B09E65AC-26F1-4A1A-B3E3-0BDE6F2D43B2}" destId="{578C85B8-7808-4B87-8B37-B3AF24D6FA91}" srcOrd="0" destOrd="0" presId="urn:microsoft.com/office/officeart/2018/2/layout/IconVerticalSolidList"/>
    <dgm:cxn modelId="{1AB48FC1-3553-4898-927B-757A05AB6EFA}" type="presOf" srcId="{59FA5C64-C8DF-423F-91E8-3779A4467573}" destId="{AE7F9521-3C69-4528-BD5E-5DCCE060C3ED}" srcOrd="0" destOrd="0" presId="urn:microsoft.com/office/officeart/2018/2/layout/IconVerticalSolidList"/>
    <dgm:cxn modelId="{5D9200C6-8609-4BFA-934D-5E1261654E92}" type="presOf" srcId="{F961E59F-AE15-4F2F-B9A7-7456998536BE}" destId="{7BA8DC46-2BCB-4901-B372-54116B70F175}" srcOrd="0" destOrd="0" presId="urn:microsoft.com/office/officeart/2018/2/layout/IconVerticalSolidList"/>
    <dgm:cxn modelId="{8E0681D0-844C-4BBD-9920-4A0514E234AA}" type="presOf" srcId="{A4F45E92-2E55-4101-AD59-82FE0E21D694}" destId="{B351F8B9-564F-43D4-B40F-25F04665E474}" srcOrd="0" destOrd="0" presId="urn:microsoft.com/office/officeart/2018/2/layout/IconVerticalSolidList"/>
    <dgm:cxn modelId="{651055D3-B541-4878-9981-12D133775EBB}" type="presOf" srcId="{6F27F0E2-B12C-41D2-8076-EFC311CD209C}" destId="{93F669FC-E4FC-49C4-8597-0686F9E89981}" srcOrd="0" destOrd="0" presId="urn:microsoft.com/office/officeart/2018/2/layout/IconVerticalSolidList"/>
    <dgm:cxn modelId="{F97AA4E2-A46F-44A4-A73F-4C9E0DBB22B7}" srcId="{B09E65AC-26F1-4A1A-B3E3-0BDE6F2D43B2}" destId="{69DA7C94-CE8C-4035-AA31-00E9864C35F3}" srcOrd="4" destOrd="0" parTransId="{7F7BF42B-F07D-4DB6-BE58-7D7EA176CBDD}" sibTransId="{E3964752-4B4C-4A92-91ED-1776D8B2F1CF}"/>
    <dgm:cxn modelId="{77B0D3EB-F3A0-4971-952F-0F8B10109350}" type="presOf" srcId="{9BFFD92A-B568-4CD3-99D1-B0FAEA1BC19A}" destId="{51DD915E-ACC9-450B-B80F-C02F0DD67F14}" srcOrd="0" destOrd="0" presId="urn:microsoft.com/office/officeart/2018/2/layout/IconVerticalSolidList"/>
    <dgm:cxn modelId="{C91317EF-61C7-41B0-A106-2E14F976DD16}" type="presOf" srcId="{F73AF1BF-356B-423C-A203-ADCE9753E590}" destId="{A3D840A2-13A1-4244-A6B1-3575F5D4552F}" srcOrd="0" destOrd="0" presId="urn:microsoft.com/office/officeart/2018/2/layout/IconVerticalSolidList"/>
    <dgm:cxn modelId="{542C72EF-35DB-4E52-812B-124FDD3D8087}" srcId="{B09E65AC-26F1-4A1A-B3E3-0BDE6F2D43B2}" destId="{F961E59F-AE15-4F2F-B9A7-7456998536BE}" srcOrd="5" destOrd="0" parTransId="{7FFD0965-0035-45A4-B141-BA78FA93BDF1}" sibTransId="{0F096E32-246A-47A4-A107-EEED5C991343}"/>
    <dgm:cxn modelId="{0C8332F5-D97A-4F4C-8DEE-73C536319D65}" srcId="{B09E65AC-26F1-4A1A-B3E3-0BDE6F2D43B2}" destId="{CB25A96C-EBA2-48EC-995B-FEDF765F39C0}" srcOrd="0" destOrd="0" parTransId="{5242B4DF-488F-41BC-9F45-64F86711ABE7}" sibTransId="{052C7CEB-14C5-4981-8B81-ABAB6C5E4C97}"/>
    <dgm:cxn modelId="{8AF99FF6-F7C4-4984-8AD4-4E538F721DBF}" srcId="{B09E65AC-26F1-4A1A-B3E3-0BDE6F2D43B2}" destId="{13FDB4FC-6DFB-4CDE-B7C0-C30E439A5674}" srcOrd="2" destOrd="0" parTransId="{4132729E-397E-42DC-8E10-9D6F7E57A81C}" sibTransId="{5905E147-D51F-4106-9F5B-AFA3998EAF72}"/>
    <dgm:cxn modelId="{636D7FFF-E8B0-4B20-813B-FF0607A61ABD}" type="presOf" srcId="{F3E7E808-2F40-48D5-B4C8-889A0A59C259}" destId="{8279F8F0-FFD0-4CD5-A87E-2A37A97341FC}" srcOrd="0" destOrd="0" presId="urn:microsoft.com/office/officeart/2018/2/layout/IconVerticalSolidList"/>
    <dgm:cxn modelId="{38B7AFC5-3BDB-4B1C-9DC7-B73A2F0C039D}" type="presParOf" srcId="{578C85B8-7808-4B87-8B37-B3AF24D6FA91}" destId="{1F49E2FB-F298-42F1-A02B-7E45AFEF6753}" srcOrd="0" destOrd="0" presId="urn:microsoft.com/office/officeart/2018/2/layout/IconVerticalSolidList"/>
    <dgm:cxn modelId="{4F8E98B5-76BA-4211-9005-81E93BDC35F3}" type="presParOf" srcId="{1F49E2FB-F298-42F1-A02B-7E45AFEF6753}" destId="{B01E775B-670D-4211-9834-14B1D5D3DB99}" srcOrd="0" destOrd="0" presId="urn:microsoft.com/office/officeart/2018/2/layout/IconVerticalSolidList"/>
    <dgm:cxn modelId="{A67A1E48-B3E2-4035-AC1A-25712646582D}" type="presParOf" srcId="{1F49E2FB-F298-42F1-A02B-7E45AFEF6753}" destId="{01818520-73A6-4800-8B77-3E8681BEF155}" srcOrd="1" destOrd="0" presId="urn:microsoft.com/office/officeart/2018/2/layout/IconVerticalSolidList"/>
    <dgm:cxn modelId="{144E3A98-BBD0-4DF4-8339-1D59AD58DDBF}" type="presParOf" srcId="{1F49E2FB-F298-42F1-A02B-7E45AFEF6753}" destId="{D6547506-283D-4B57-8F5C-7828C60CA962}" srcOrd="2" destOrd="0" presId="urn:microsoft.com/office/officeart/2018/2/layout/IconVerticalSolidList"/>
    <dgm:cxn modelId="{F7B7CCD4-577D-4E1A-9825-0B0ADA356676}" type="presParOf" srcId="{1F49E2FB-F298-42F1-A02B-7E45AFEF6753}" destId="{59212D39-0EDD-44F4-8769-5BA71E6E78A2}" srcOrd="3" destOrd="0" presId="urn:microsoft.com/office/officeart/2018/2/layout/IconVerticalSolidList"/>
    <dgm:cxn modelId="{88ABB628-F45D-4C2D-855E-6DBAE59AF30E}" type="presParOf" srcId="{1F49E2FB-F298-42F1-A02B-7E45AFEF6753}" destId="{AE7F9521-3C69-4528-BD5E-5DCCE060C3ED}" srcOrd="4" destOrd="0" presId="urn:microsoft.com/office/officeart/2018/2/layout/IconVerticalSolidList"/>
    <dgm:cxn modelId="{7B2498EB-CF5D-4F61-89E1-E2D74C6B0D35}" type="presParOf" srcId="{578C85B8-7808-4B87-8B37-B3AF24D6FA91}" destId="{E5EEA05E-A87E-48ED-A8DC-A5BB32318BE6}" srcOrd="1" destOrd="0" presId="urn:microsoft.com/office/officeart/2018/2/layout/IconVerticalSolidList"/>
    <dgm:cxn modelId="{A211B215-16DB-497F-AB4E-6B049A047E7E}" type="presParOf" srcId="{578C85B8-7808-4B87-8B37-B3AF24D6FA91}" destId="{76DB3933-9BF5-4004-BC1A-5A503DE726E1}" srcOrd="2" destOrd="0" presId="urn:microsoft.com/office/officeart/2018/2/layout/IconVerticalSolidList"/>
    <dgm:cxn modelId="{C03BCC51-00FE-441A-AE8C-DE083891501D}" type="presParOf" srcId="{76DB3933-9BF5-4004-BC1A-5A503DE726E1}" destId="{C43EF01D-1D86-435B-8BC2-57E3BBC7D5C8}" srcOrd="0" destOrd="0" presId="urn:microsoft.com/office/officeart/2018/2/layout/IconVerticalSolidList"/>
    <dgm:cxn modelId="{BD0C6BD1-F7F6-4109-9FC2-60479124D917}" type="presParOf" srcId="{76DB3933-9BF5-4004-BC1A-5A503DE726E1}" destId="{0A6B2071-4B10-4BD3-9FEF-A187C42F52F8}" srcOrd="1" destOrd="0" presId="urn:microsoft.com/office/officeart/2018/2/layout/IconVerticalSolidList"/>
    <dgm:cxn modelId="{3EFF5A5D-A3F7-410F-B0A8-B5AC25DB1955}" type="presParOf" srcId="{76DB3933-9BF5-4004-BC1A-5A503DE726E1}" destId="{B94A4D6C-2F35-467B-AD14-8DA19D65D3E1}" srcOrd="2" destOrd="0" presId="urn:microsoft.com/office/officeart/2018/2/layout/IconVerticalSolidList"/>
    <dgm:cxn modelId="{EFD0F77D-8F10-4052-8F3D-11855A147EB2}" type="presParOf" srcId="{76DB3933-9BF5-4004-BC1A-5A503DE726E1}" destId="{51DD915E-ACC9-450B-B80F-C02F0DD67F14}" srcOrd="3" destOrd="0" presId="urn:microsoft.com/office/officeart/2018/2/layout/IconVerticalSolidList"/>
    <dgm:cxn modelId="{0241A6F6-4A0E-4240-B4E4-9F356E7C5BB0}" type="presParOf" srcId="{76DB3933-9BF5-4004-BC1A-5A503DE726E1}" destId="{E268D973-BAF5-47B2-9DCA-5A22D959BE89}" srcOrd="4" destOrd="0" presId="urn:microsoft.com/office/officeart/2018/2/layout/IconVerticalSolidList"/>
    <dgm:cxn modelId="{BE5667D3-36B8-4635-B77C-6D8299FD53B3}" type="presParOf" srcId="{578C85B8-7808-4B87-8B37-B3AF24D6FA91}" destId="{8FBBC99C-D6F3-40CF-9EF8-D7792AB9B7A7}" srcOrd="3" destOrd="0" presId="urn:microsoft.com/office/officeart/2018/2/layout/IconVerticalSolidList"/>
    <dgm:cxn modelId="{95A6A298-090A-49CC-B14A-04020DA77581}" type="presParOf" srcId="{578C85B8-7808-4B87-8B37-B3AF24D6FA91}" destId="{414CD053-CBC4-4050-AFD7-F13EBC3262F0}" srcOrd="4" destOrd="0" presId="urn:microsoft.com/office/officeart/2018/2/layout/IconVerticalSolidList"/>
    <dgm:cxn modelId="{D2B997EA-4C3C-4DE7-9C11-1C1301E53170}" type="presParOf" srcId="{414CD053-CBC4-4050-AFD7-F13EBC3262F0}" destId="{409146C2-9DB2-4DD0-B72C-D81CF0C9319E}" srcOrd="0" destOrd="0" presId="urn:microsoft.com/office/officeart/2018/2/layout/IconVerticalSolidList"/>
    <dgm:cxn modelId="{A0A71AFD-1FF6-4D96-ADBC-2348561AA09B}" type="presParOf" srcId="{414CD053-CBC4-4050-AFD7-F13EBC3262F0}" destId="{89ED650C-B635-4B06-A3DE-1ACF80A91BFF}" srcOrd="1" destOrd="0" presId="urn:microsoft.com/office/officeart/2018/2/layout/IconVerticalSolidList"/>
    <dgm:cxn modelId="{F5FB77FE-07A7-4085-B117-EE2C4E22ADFF}" type="presParOf" srcId="{414CD053-CBC4-4050-AFD7-F13EBC3262F0}" destId="{2EC04FD5-B837-4D95-816F-65EB736AE01A}" srcOrd="2" destOrd="0" presId="urn:microsoft.com/office/officeart/2018/2/layout/IconVerticalSolidList"/>
    <dgm:cxn modelId="{F9D67DFC-942F-4A3B-A74B-DFDAACAF15A1}" type="presParOf" srcId="{414CD053-CBC4-4050-AFD7-F13EBC3262F0}" destId="{A9249F30-FA3B-4950-B2EE-88793B43419D}" srcOrd="3" destOrd="0" presId="urn:microsoft.com/office/officeart/2018/2/layout/IconVerticalSolidList"/>
    <dgm:cxn modelId="{B2F27BFD-B8D3-4A99-BC08-2D4AC2F2AA44}" type="presParOf" srcId="{414CD053-CBC4-4050-AFD7-F13EBC3262F0}" destId="{8279F8F0-FFD0-4CD5-A87E-2A37A97341FC}" srcOrd="4" destOrd="0" presId="urn:microsoft.com/office/officeart/2018/2/layout/IconVerticalSolidList"/>
    <dgm:cxn modelId="{6296B5C5-F184-41E5-87E2-268D8A976FFC}" type="presParOf" srcId="{578C85B8-7808-4B87-8B37-B3AF24D6FA91}" destId="{0F057418-F516-4303-B768-1685D740BED1}" srcOrd="5" destOrd="0" presId="urn:microsoft.com/office/officeart/2018/2/layout/IconVerticalSolidList"/>
    <dgm:cxn modelId="{892606AA-B088-40D5-B1B7-16E363FF7AEB}" type="presParOf" srcId="{578C85B8-7808-4B87-8B37-B3AF24D6FA91}" destId="{4D28A99A-C3A0-43F4-8916-7B51C8F08BA2}" srcOrd="6" destOrd="0" presId="urn:microsoft.com/office/officeart/2018/2/layout/IconVerticalSolidList"/>
    <dgm:cxn modelId="{7B007928-5742-43C4-B1B4-2325A57F77DC}" type="presParOf" srcId="{4D28A99A-C3A0-43F4-8916-7B51C8F08BA2}" destId="{58452127-CB5B-4C4A-8255-091E5B4C5043}" srcOrd="0" destOrd="0" presId="urn:microsoft.com/office/officeart/2018/2/layout/IconVerticalSolidList"/>
    <dgm:cxn modelId="{EAA09B85-54BE-4CD1-84CB-D1768832D0CA}" type="presParOf" srcId="{4D28A99A-C3A0-43F4-8916-7B51C8F08BA2}" destId="{7CD669E4-2667-4C3A-BCFB-D43FC2025040}" srcOrd="1" destOrd="0" presId="urn:microsoft.com/office/officeart/2018/2/layout/IconVerticalSolidList"/>
    <dgm:cxn modelId="{5074657B-745F-43A7-8FFC-EB09FCA24360}" type="presParOf" srcId="{4D28A99A-C3A0-43F4-8916-7B51C8F08BA2}" destId="{88ADDE40-B153-4565-8D78-98AFD143B610}" srcOrd="2" destOrd="0" presId="urn:microsoft.com/office/officeart/2018/2/layout/IconVerticalSolidList"/>
    <dgm:cxn modelId="{BEF9279D-C8CE-4E7D-BA6E-7777D0C15CBB}" type="presParOf" srcId="{4D28A99A-C3A0-43F4-8916-7B51C8F08BA2}" destId="{93F669FC-E4FC-49C4-8597-0686F9E89981}" srcOrd="3" destOrd="0" presId="urn:microsoft.com/office/officeart/2018/2/layout/IconVerticalSolidList"/>
    <dgm:cxn modelId="{3ECD9C2D-72A5-41C8-AD95-AC9A5B1BC7C7}" type="presParOf" srcId="{4D28A99A-C3A0-43F4-8916-7B51C8F08BA2}" destId="{B351F8B9-564F-43D4-B40F-25F04665E474}" srcOrd="4" destOrd="0" presId="urn:microsoft.com/office/officeart/2018/2/layout/IconVerticalSolidList"/>
    <dgm:cxn modelId="{DCBD1A5C-97B1-4A6F-B797-2BDDB90821FD}" type="presParOf" srcId="{578C85B8-7808-4B87-8B37-B3AF24D6FA91}" destId="{0F758C98-6D1A-49B9-8103-AEF127EDA5FE}" srcOrd="7" destOrd="0" presId="urn:microsoft.com/office/officeart/2018/2/layout/IconVerticalSolidList"/>
    <dgm:cxn modelId="{399B96FE-4810-4F46-9FA6-8752D85715C4}" type="presParOf" srcId="{578C85B8-7808-4B87-8B37-B3AF24D6FA91}" destId="{4C90DB3C-E5DC-46E4-9E02-80B4C48665D3}" srcOrd="8" destOrd="0" presId="urn:microsoft.com/office/officeart/2018/2/layout/IconVerticalSolidList"/>
    <dgm:cxn modelId="{9C567DA5-A5FE-4192-ADCD-5BF2684BED3A}" type="presParOf" srcId="{4C90DB3C-E5DC-46E4-9E02-80B4C48665D3}" destId="{C26CE12B-F5CD-46F0-BB76-DE18867F570F}" srcOrd="0" destOrd="0" presId="urn:microsoft.com/office/officeart/2018/2/layout/IconVerticalSolidList"/>
    <dgm:cxn modelId="{DAFCB0B6-A896-4919-B3F6-C0104AC4415F}" type="presParOf" srcId="{4C90DB3C-E5DC-46E4-9E02-80B4C48665D3}" destId="{2E9AE4CF-2EC9-4EED-A301-7BCA06C690C0}" srcOrd="1" destOrd="0" presId="urn:microsoft.com/office/officeart/2018/2/layout/IconVerticalSolidList"/>
    <dgm:cxn modelId="{8533FCC1-4A52-4582-B5D5-736F882B6068}" type="presParOf" srcId="{4C90DB3C-E5DC-46E4-9E02-80B4C48665D3}" destId="{D1F5D4CB-9051-4C35-B041-8DB37117B3A5}" srcOrd="2" destOrd="0" presId="urn:microsoft.com/office/officeart/2018/2/layout/IconVerticalSolidList"/>
    <dgm:cxn modelId="{1739FB39-6926-4BF1-9276-8BDCC1440B0F}" type="presParOf" srcId="{4C90DB3C-E5DC-46E4-9E02-80B4C48665D3}" destId="{282755C0-E00A-4C96-8AFB-6654AE7B9F9F}" srcOrd="3" destOrd="0" presId="urn:microsoft.com/office/officeart/2018/2/layout/IconVerticalSolidList"/>
    <dgm:cxn modelId="{6C1092C1-25B1-48DA-84F3-C4449E4ACB26}" type="presParOf" srcId="{4C90DB3C-E5DC-46E4-9E02-80B4C48665D3}" destId="{A3D840A2-13A1-4244-A6B1-3575F5D4552F}" srcOrd="4" destOrd="0" presId="urn:microsoft.com/office/officeart/2018/2/layout/IconVerticalSolidList"/>
    <dgm:cxn modelId="{FECB77F0-60FB-4C92-9CBF-C8279969B171}" type="presParOf" srcId="{578C85B8-7808-4B87-8B37-B3AF24D6FA91}" destId="{0E2361FD-9147-4952-BE72-D32D60DABD72}" srcOrd="9" destOrd="0" presId="urn:microsoft.com/office/officeart/2018/2/layout/IconVerticalSolidList"/>
    <dgm:cxn modelId="{B72966A8-93C7-42FC-8416-F1B9F4724C0B}" type="presParOf" srcId="{578C85B8-7808-4B87-8B37-B3AF24D6FA91}" destId="{58D4965F-21AC-430B-8109-466BFEC824AF}" srcOrd="10" destOrd="0" presId="urn:microsoft.com/office/officeart/2018/2/layout/IconVerticalSolidList"/>
    <dgm:cxn modelId="{D24BBDB7-9C4F-4126-9092-C675DDF3BDFD}" type="presParOf" srcId="{58D4965F-21AC-430B-8109-466BFEC824AF}" destId="{6DEBF98E-7750-40C3-966A-20BC7AA345EA}" srcOrd="0" destOrd="0" presId="urn:microsoft.com/office/officeart/2018/2/layout/IconVerticalSolidList"/>
    <dgm:cxn modelId="{F3C5D5C6-F285-4E69-834F-F4D3C3EA9045}" type="presParOf" srcId="{58D4965F-21AC-430B-8109-466BFEC824AF}" destId="{84780AA0-76E0-4763-9E19-33EA146CB2FD}" srcOrd="1" destOrd="0" presId="urn:microsoft.com/office/officeart/2018/2/layout/IconVerticalSolidList"/>
    <dgm:cxn modelId="{B8B2DA25-CFF4-4082-883D-F8EFD3CD2639}" type="presParOf" srcId="{58D4965F-21AC-430B-8109-466BFEC824AF}" destId="{30CE7A6C-231B-4E33-950A-7E18C94D75DC}" srcOrd="2" destOrd="0" presId="urn:microsoft.com/office/officeart/2018/2/layout/IconVerticalSolidList"/>
    <dgm:cxn modelId="{2D2BF2E0-22BE-441C-8338-7055A0C6315A}" type="presParOf" srcId="{58D4965F-21AC-430B-8109-466BFEC824AF}" destId="{7BA8DC46-2BCB-4901-B372-54116B70F1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AC3865-C14B-474B-A828-75C9CC71BF1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E785F4-7451-4463-9996-C183BFF7A4E0}">
      <dgm:prSet/>
      <dgm:spPr/>
      <dgm:t>
        <a:bodyPr/>
        <a:lstStyle/>
        <a:p>
          <a:r>
            <a:rPr lang="en-GB" b="0" i="0"/>
            <a:t>Ask the same questions in the same way to everyone</a:t>
          </a:r>
          <a:endParaRPr lang="en-US"/>
        </a:p>
      </dgm:t>
    </dgm:pt>
    <dgm:pt modelId="{B833C6BA-910E-4EBB-A0D9-540A0EE11B3E}" type="parTrans" cxnId="{6AAE06B1-93A7-41CB-9046-CB811C183F3C}">
      <dgm:prSet/>
      <dgm:spPr/>
      <dgm:t>
        <a:bodyPr/>
        <a:lstStyle/>
        <a:p>
          <a:endParaRPr lang="en-US"/>
        </a:p>
      </dgm:t>
    </dgm:pt>
    <dgm:pt modelId="{9D9166E0-89F2-4573-A3B2-052DEE835498}" type="sibTrans" cxnId="{6AAE06B1-93A7-41CB-9046-CB811C183F3C}">
      <dgm:prSet/>
      <dgm:spPr/>
      <dgm:t>
        <a:bodyPr/>
        <a:lstStyle/>
        <a:p>
          <a:endParaRPr lang="en-US"/>
        </a:p>
      </dgm:t>
    </dgm:pt>
    <dgm:pt modelId="{CA04947C-9CC1-4664-A023-4A7DB676FF3D}">
      <dgm:prSet/>
      <dgm:spPr/>
      <dgm:t>
        <a:bodyPr/>
        <a:lstStyle/>
        <a:p>
          <a:r>
            <a:rPr lang="en-GB" b="0" i="0"/>
            <a:t>Avoid interpreting questions or suggesting answers</a:t>
          </a:r>
          <a:endParaRPr lang="en-US"/>
        </a:p>
      </dgm:t>
    </dgm:pt>
    <dgm:pt modelId="{60FAC190-210A-473D-B4B1-32C1E3217743}" type="parTrans" cxnId="{A0C60B3C-ABFB-4BB0-9860-49FB801492F4}">
      <dgm:prSet/>
      <dgm:spPr/>
      <dgm:t>
        <a:bodyPr/>
        <a:lstStyle/>
        <a:p>
          <a:endParaRPr lang="en-US"/>
        </a:p>
      </dgm:t>
    </dgm:pt>
    <dgm:pt modelId="{7C302F67-5A5B-468D-A617-8BFF2A8F943D}" type="sibTrans" cxnId="{A0C60B3C-ABFB-4BB0-9860-49FB801492F4}">
      <dgm:prSet/>
      <dgm:spPr/>
      <dgm:t>
        <a:bodyPr/>
        <a:lstStyle/>
        <a:p>
          <a:endParaRPr lang="en-US"/>
        </a:p>
      </dgm:t>
    </dgm:pt>
    <dgm:pt modelId="{173885B1-28E0-4673-AE35-878D7668D537}">
      <dgm:prSet/>
      <dgm:spPr/>
      <dgm:t>
        <a:bodyPr/>
        <a:lstStyle/>
        <a:p>
          <a:r>
            <a:rPr lang="en-GB" b="0" i="0"/>
            <a:t>Remember that people may lie to avoid embarrassment of if it seems you prefer a particular answer</a:t>
          </a:r>
          <a:endParaRPr lang="en-US"/>
        </a:p>
      </dgm:t>
    </dgm:pt>
    <dgm:pt modelId="{D9077D37-2FD2-4E0E-8FBA-06596EFB7E28}" type="parTrans" cxnId="{53AC18A7-DAFD-4444-8AE0-9ABFC7A291D6}">
      <dgm:prSet/>
      <dgm:spPr/>
      <dgm:t>
        <a:bodyPr/>
        <a:lstStyle/>
        <a:p>
          <a:endParaRPr lang="en-US"/>
        </a:p>
      </dgm:t>
    </dgm:pt>
    <dgm:pt modelId="{1B9BC100-DFB4-4021-BDA9-48CA83D79F27}" type="sibTrans" cxnId="{53AC18A7-DAFD-4444-8AE0-9ABFC7A291D6}">
      <dgm:prSet/>
      <dgm:spPr/>
      <dgm:t>
        <a:bodyPr/>
        <a:lstStyle/>
        <a:p>
          <a:endParaRPr lang="en-US"/>
        </a:p>
      </dgm:t>
    </dgm:pt>
    <dgm:pt modelId="{A403E6BA-79A9-46E5-9D93-44D298087777}">
      <dgm:prSet/>
      <dgm:spPr/>
      <dgm:t>
        <a:bodyPr/>
        <a:lstStyle/>
        <a:p>
          <a:r>
            <a:rPr lang="en-GB" b="0" i="0"/>
            <a:t>Take notes or record interviews. Never rely on your memory of what was said</a:t>
          </a:r>
          <a:endParaRPr lang="en-US"/>
        </a:p>
      </dgm:t>
    </dgm:pt>
    <dgm:pt modelId="{C411CE84-A31C-40A4-B922-AF0CBB58C1FF}" type="parTrans" cxnId="{974702FA-A089-4B75-8572-B14FAA454296}">
      <dgm:prSet/>
      <dgm:spPr/>
      <dgm:t>
        <a:bodyPr/>
        <a:lstStyle/>
        <a:p>
          <a:endParaRPr lang="en-US"/>
        </a:p>
      </dgm:t>
    </dgm:pt>
    <dgm:pt modelId="{0F2BEE33-D1FE-437A-AFCC-BAC3E4E5E29D}" type="sibTrans" cxnId="{974702FA-A089-4B75-8572-B14FAA454296}">
      <dgm:prSet/>
      <dgm:spPr/>
      <dgm:t>
        <a:bodyPr/>
        <a:lstStyle/>
        <a:p>
          <a:endParaRPr lang="en-US"/>
        </a:p>
      </dgm:t>
    </dgm:pt>
    <dgm:pt modelId="{E69D5AA2-2A61-4B41-ABC3-2CC59904AE4F}">
      <dgm:prSet/>
      <dgm:spPr/>
      <dgm:t>
        <a:bodyPr/>
        <a:lstStyle/>
        <a:p>
          <a:r>
            <a:rPr lang="en-GB" b="0" i="0"/>
            <a:t>Get a broad range of people, not just your friends/colleagues. Oddballs often provide useful insights</a:t>
          </a:r>
          <a:endParaRPr lang="en-US"/>
        </a:p>
      </dgm:t>
    </dgm:pt>
    <dgm:pt modelId="{D7BF1A01-CDAE-4FF4-9888-121D0D1D613E}" type="parTrans" cxnId="{CCDCDC6C-38FD-45EC-8276-1597C4A18B28}">
      <dgm:prSet/>
      <dgm:spPr/>
      <dgm:t>
        <a:bodyPr/>
        <a:lstStyle/>
        <a:p>
          <a:endParaRPr lang="en-US"/>
        </a:p>
      </dgm:t>
    </dgm:pt>
    <dgm:pt modelId="{D2549B32-69B1-4AEA-A2E2-E0E26308AEE9}" type="sibTrans" cxnId="{CCDCDC6C-38FD-45EC-8276-1597C4A18B28}">
      <dgm:prSet/>
      <dgm:spPr/>
      <dgm:t>
        <a:bodyPr/>
        <a:lstStyle/>
        <a:p>
          <a:endParaRPr lang="en-US"/>
        </a:p>
      </dgm:t>
    </dgm:pt>
    <dgm:pt modelId="{37978A2E-25B4-425A-8092-30E21436FFE4}" type="pres">
      <dgm:prSet presAssocID="{74AC3865-C14B-474B-A828-75C9CC71BF1D}" presName="root" presStyleCnt="0">
        <dgm:presLayoutVars>
          <dgm:dir/>
          <dgm:resizeHandles val="exact"/>
        </dgm:presLayoutVars>
      </dgm:prSet>
      <dgm:spPr/>
    </dgm:pt>
    <dgm:pt modelId="{5CFD68B2-1A8A-4E14-9912-6CD822F36850}" type="pres">
      <dgm:prSet presAssocID="{FCE785F4-7451-4463-9996-C183BFF7A4E0}" presName="compNode" presStyleCnt="0"/>
      <dgm:spPr/>
    </dgm:pt>
    <dgm:pt modelId="{2F16D18F-B519-4170-B373-18AA29F267C5}" type="pres">
      <dgm:prSet presAssocID="{FCE785F4-7451-4463-9996-C183BFF7A4E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7C12E8C-5ADB-49ED-A7C4-2BA9F2F2211B}" type="pres">
      <dgm:prSet presAssocID="{FCE785F4-7451-4463-9996-C183BFF7A4E0}" presName="spaceRect" presStyleCnt="0"/>
      <dgm:spPr/>
    </dgm:pt>
    <dgm:pt modelId="{FCAE794B-AAEE-4FF9-B008-D927FB253E96}" type="pres">
      <dgm:prSet presAssocID="{FCE785F4-7451-4463-9996-C183BFF7A4E0}" presName="textRect" presStyleLbl="revTx" presStyleIdx="0" presStyleCnt="5">
        <dgm:presLayoutVars>
          <dgm:chMax val="1"/>
          <dgm:chPref val="1"/>
        </dgm:presLayoutVars>
      </dgm:prSet>
      <dgm:spPr/>
    </dgm:pt>
    <dgm:pt modelId="{1AC1A9DC-41CC-4DC4-BBED-6951F0F528A3}" type="pres">
      <dgm:prSet presAssocID="{9D9166E0-89F2-4573-A3B2-052DEE835498}" presName="sibTrans" presStyleCnt="0"/>
      <dgm:spPr/>
    </dgm:pt>
    <dgm:pt modelId="{AF545A65-66EB-4FE5-B67B-DAB6A9368094}" type="pres">
      <dgm:prSet presAssocID="{CA04947C-9CC1-4664-A023-4A7DB676FF3D}" presName="compNode" presStyleCnt="0"/>
      <dgm:spPr/>
    </dgm:pt>
    <dgm:pt modelId="{DDF86065-1BE1-4298-AF66-1429C4C18B3D}" type="pres">
      <dgm:prSet presAssocID="{CA04947C-9CC1-4664-A023-4A7DB676FF3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DB54E88-7C1F-47CF-AF45-8997D41EF2E9}" type="pres">
      <dgm:prSet presAssocID="{CA04947C-9CC1-4664-A023-4A7DB676FF3D}" presName="spaceRect" presStyleCnt="0"/>
      <dgm:spPr/>
    </dgm:pt>
    <dgm:pt modelId="{0A3C1D4E-F0CC-4002-88CE-261E177B3DBA}" type="pres">
      <dgm:prSet presAssocID="{CA04947C-9CC1-4664-A023-4A7DB676FF3D}" presName="textRect" presStyleLbl="revTx" presStyleIdx="1" presStyleCnt="5">
        <dgm:presLayoutVars>
          <dgm:chMax val="1"/>
          <dgm:chPref val="1"/>
        </dgm:presLayoutVars>
      </dgm:prSet>
      <dgm:spPr/>
    </dgm:pt>
    <dgm:pt modelId="{0D9F7A95-4B3F-4B2F-9538-420E1E1321B3}" type="pres">
      <dgm:prSet presAssocID="{7C302F67-5A5B-468D-A617-8BFF2A8F943D}" presName="sibTrans" presStyleCnt="0"/>
      <dgm:spPr/>
    </dgm:pt>
    <dgm:pt modelId="{2A54BA5D-22F4-4482-803A-37592B3A4BC8}" type="pres">
      <dgm:prSet presAssocID="{173885B1-28E0-4673-AE35-878D7668D537}" presName="compNode" presStyleCnt="0"/>
      <dgm:spPr/>
    </dgm:pt>
    <dgm:pt modelId="{64DEC2AE-C2CB-4BFF-A2CF-59738905384F}" type="pres">
      <dgm:prSet presAssocID="{173885B1-28E0-4673-AE35-878D7668D53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F924B20-05BF-444D-B0D5-35EEC8F52AE4}" type="pres">
      <dgm:prSet presAssocID="{173885B1-28E0-4673-AE35-878D7668D537}" presName="spaceRect" presStyleCnt="0"/>
      <dgm:spPr/>
    </dgm:pt>
    <dgm:pt modelId="{47D9A49F-E020-4505-A823-617DA25FDE5D}" type="pres">
      <dgm:prSet presAssocID="{173885B1-28E0-4673-AE35-878D7668D537}" presName="textRect" presStyleLbl="revTx" presStyleIdx="2" presStyleCnt="5">
        <dgm:presLayoutVars>
          <dgm:chMax val="1"/>
          <dgm:chPref val="1"/>
        </dgm:presLayoutVars>
      </dgm:prSet>
      <dgm:spPr/>
    </dgm:pt>
    <dgm:pt modelId="{CA7141A8-19F2-4983-A5C5-D0DBB4686A46}" type="pres">
      <dgm:prSet presAssocID="{1B9BC100-DFB4-4021-BDA9-48CA83D79F27}" presName="sibTrans" presStyleCnt="0"/>
      <dgm:spPr/>
    </dgm:pt>
    <dgm:pt modelId="{868AC133-3E75-4B35-A35D-3E335170CD4F}" type="pres">
      <dgm:prSet presAssocID="{A403E6BA-79A9-46E5-9D93-44D298087777}" presName="compNode" presStyleCnt="0"/>
      <dgm:spPr/>
    </dgm:pt>
    <dgm:pt modelId="{6AC5875F-0CCF-455B-A403-38D3BC1ECFBC}" type="pres">
      <dgm:prSet presAssocID="{A403E6BA-79A9-46E5-9D93-44D29808777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AE7963DE-F278-42B3-82F1-10119FA6F0EF}" type="pres">
      <dgm:prSet presAssocID="{A403E6BA-79A9-46E5-9D93-44D298087777}" presName="spaceRect" presStyleCnt="0"/>
      <dgm:spPr/>
    </dgm:pt>
    <dgm:pt modelId="{4C92E1D6-7C1B-4089-B46C-0E2514BD8AF3}" type="pres">
      <dgm:prSet presAssocID="{A403E6BA-79A9-46E5-9D93-44D298087777}" presName="textRect" presStyleLbl="revTx" presStyleIdx="3" presStyleCnt="5">
        <dgm:presLayoutVars>
          <dgm:chMax val="1"/>
          <dgm:chPref val="1"/>
        </dgm:presLayoutVars>
      </dgm:prSet>
      <dgm:spPr/>
    </dgm:pt>
    <dgm:pt modelId="{556FA767-47A7-440D-987D-B03F6ABD2089}" type="pres">
      <dgm:prSet presAssocID="{0F2BEE33-D1FE-437A-AFCC-BAC3E4E5E29D}" presName="sibTrans" presStyleCnt="0"/>
      <dgm:spPr/>
    </dgm:pt>
    <dgm:pt modelId="{87722614-9899-4D9D-8973-DD7771CCAA02}" type="pres">
      <dgm:prSet presAssocID="{E69D5AA2-2A61-4B41-ABC3-2CC59904AE4F}" presName="compNode" presStyleCnt="0"/>
      <dgm:spPr/>
    </dgm:pt>
    <dgm:pt modelId="{832017A8-F3F9-424E-B3D7-B97653D969FE}" type="pres">
      <dgm:prSet presAssocID="{E69D5AA2-2A61-4B41-ABC3-2CC59904AE4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FA825533-44E0-479C-85D0-4B8CED7B6980}" type="pres">
      <dgm:prSet presAssocID="{E69D5AA2-2A61-4B41-ABC3-2CC59904AE4F}" presName="spaceRect" presStyleCnt="0"/>
      <dgm:spPr/>
    </dgm:pt>
    <dgm:pt modelId="{D312D52B-99EE-485D-8163-F87BE10405D0}" type="pres">
      <dgm:prSet presAssocID="{E69D5AA2-2A61-4B41-ABC3-2CC59904AE4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1DE0108-C2BD-4FF7-89EC-A47755B7B23B}" type="presOf" srcId="{CA04947C-9CC1-4664-A023-4A7DB676FF3D}" destId="{0A3C1D4E-F0CC-4002-88CE-261E177B3DBA}" srcOrd="0" destOrd="0" presId="urn:microsoft.com/office/officeart/2018/2/layout/IconLabelList"/>
    <dgm:cxn modelId="{9C049D22-44ED-4032-98C6-4638D4E8F34F}" type="presOf" srcId="{FCE785F4-7451-4463-9996-C183BFF7A4E0}" destId="{FCAE794B-AAEE-4FF9-B008-D927FB253E96}" srcOrd="0" destOrd="0" presId="urn:microsoft.com/office/officeart/2018/2/layout/IconLabelList"/>
    <dgm:cxn modelId="{4B7E933A-EA47-4C47-AAB5-90D0A9FB55AC}" type="presOf" srcId="{173885B1-28E0-4673-AE35-878D7668D537}" destId="{47D9A49F-E020-4505-A823-617DA25FDE5D}" srcOrd="0" destOrd="0" presId="urn:microsoft.com/office/officeart/2018/2/layout/IconLabelList"/>
    <dgm:cxn modelId="{A0C60B3C-ABFB-4BB0-9860-49FB801492F4}" srcId="{74AC3865-C14B-474B-A828-75C9CC71BF1D}" destId="{CA04947C-9CC1-4664-A023-4A7DB676FF3D}" srcOrd="1" destOrd="0" parTransId="{60FAC190-210A-473D-B4B1-32C1E3217743}" sibTransId="{7C302F67-5A5B-468D-A617-8BFF2A8F943D}"/>
    <dgm:cxn modelId="{CCDCDC6C-38FD-45EC-8276-1597C4A18B28}" srcId="{74AC3865-C14B-474B-A828-75C9CC71BF1D}" destId="{E69D5AA2-2A61-4B41-ABC3-2CC59904AE4F}" srcOrd="4" destOrd="0" parTransId="{D7BF1A01-CDAE-4FF4-9888-121D0D1D613E}" sibTransId="{D2549B32-69B1-4AEA-A2E2-E0E26308AEE9}"/>
    <dgm:cxn modelId="{3386719D-4B81-44AF-B82D-A3AB879FECA2}" type="presOf" srcId="{E69D5AA2-2A61-4B41-ABC3-2CC59904AE4F}" destId="{D312D52B-99EE-485D-8163-F87BE10405D0}" srcOrd="0" destOrd="0" presId="urn:microsoft.com/office/officeart/2018/2/layout/IconLabelList"/>
    <dgm:cxn modelId="{53AC18A7-DAFD-4444-8AE0-9ABFC7A291D6}" srcId="{74AC3865-C14B-474B-A828-75C9CC71BF1D}" destId="{173885B1-28E0-4673-AE35-878D7668D537}" srcOrd="2" destOrd="0" parTransId="{D9077D37-2FD2-4E0E-8FBA-06596EFB7E28}" sibTransId="{1B9BC100-DFB4-4021-BDA9-48CA83D79F27}"/>
    <dgm:cxn modelId="{79F5C0AE-6233-43D4-8E77-2B0AA30701F9}" type="presOf" srcId="{A403E6BA-79A9-46E5-9D93-44D298087777}" destId="{4C92E1D6-7C1B-4089-B46C-0E2514BD8AF3}" srcOrd="0" destOrd="0" presId="urn:microsoft.com/office/officeart/2018/2/layout/IconLabelList"/>
    <dgm:cxn modelId="{6AAE06B1-93A7-41CB-9046-CB811C183F3C}" srcId="{74AC3865-C14B-474B-A828-75C9CC71BF1D}" destId="{FCE785F4-7451-4463-9996-C183BFF7A4E0}" srcOrd="0" destOrd="0" parTransId="{B833C6BA-910E-4EBB-A0D9-540A0EE11B3E}" sibTransId="{9D9166E0-89F2-4573-A3B2-052DEE835498}"/>
    <dgm:cxn modelId="{B04FA1C8-A6FB-442B-B515-E18AC3B0F717}" type="presOf" srcId="{74AC3865-C14B-474B-A828-75C9CC71BF1D}" destId="{37978A2E-25B4-425A-8092-30E21436FFE4}" srcOrd="0" destOrd="0" presId="urn:microsoft.com/office/officeart/2018/2/layout/IconLabelList"/>
    <dgm:cxn modelId="{974702FA-A089-4B75-8572-B14FAA454296}" srcId="{74AC3865-C14B-474B-A828-75C9CC71BF1D}" destId="{A403E6BA-79A9-46E5-9D93-44D298087777}" srcOrd="3" destOrd="0" parTransId="{C411CE84-A31C-40A4-B922-AF0CBB58C1FF}" sibTransId="{0F2BEE33-D1FE-437A-AFCC-BAC3E4E5E29D}"/>
    <dgm:cxn modelId="{6E18D83F-1D71-4AB0-8376-1C00CEE1992C}" type="presParOf" srcId="{37978A2E-25B4-425A-8092-30E21436FFE4}" destId="{5CFD68B2-1A8A-4E14-9912-6CD822F36850}" srcOrd="0" destOrd="0" presId="urn:microsoft.com/office/officeart/2018/2/layout/IconLabelList"/>
    <dgm:cxn modelId="{E737E695-410B-4FEE-90C0-7F726ADAC578}" type="presParOf" srcId="{5CFD68B2-1A8A-4E14-9912-6CD822F36850}" destId="{2F16D18F-B519-4170-B373-18AA29F267C5}" srcOrd="0" destOrd="0" presId="urn:microsoft.com/office/officeart/2018/2/layout/IconLabelList"/>
    <dgm:cxn modelId="{8B9FDD54-E02A-48FA-ADB4-DC3DA6B999F7}" type="presParOf" srcId="{5CFD68B2-1A8A-4E14-9912-6CD822F36850}" destId="{67C12E8C-5ADB-49ED-A7C4-2BA9F2F2211B}" srcOrd="1" destOrd="0" presId="urn:microsoft.com/office/officeart/2018/2/layout/IconLabelList"/>
    <dgm:cxn modelId="{B09B87AD-A270-45C6-AC9B-E38E3C03029A}" type="presParOf" srcId="{5CFD68B2-1A8A-4E14-9912-6CD822F36850}" destId="{FCAE794B-AAEE-4FF9-B008-D927FB253E96}" srcOrd="2" destOrd="0" presId="urn:microsoft.com/office/officeart/2018/2/layout/IconLabelList"/>
    <dgm:cxn modelId="{009FEF95-0E5A-4742-8336-CD15A0AB4DE5}" type="presParOf" srcId="{37978A2E-25B4-425A-8092-30E21436FFE4}" destId="{1AC1A9DC-41CC-4DC4-BBED-6951F0F528A3}" srcOrd="1" destOrd="0" presId="urn:microsoft.com/office/officeart/2018/2/layout/IconLabelList"/>
    <dgm:cxn modelId="{5B21A2C1-CD99-4A63-8669-E661D277BF10}" type="presParOf" srcId="{37978A2E-25B4-425A-8092-30E21436FFE4}" destId="{AF545A65-66EB-4FE5-B67B-DAB6A9368094}" srcOrd="2" destOrd="0" presId="urn:microsoft.com/office/officeart/2018/2/layout/IconLabelList"/>
    <dgm:cxn modelId="{49DC7181-2644-4089-A147-A471807A34D3}" type="presParOf" srcId="{AF545A65-66EB-4FE5-B67B-DAB6A9368094}" destId="{DDF86065-1BE1-4298-AF66-1429C4C18B3D}" srcOrd="0" destOrd="0" presId="urn:microsoft.com/office/officeart/2018/2/layout/IconLabelList"/>
    <dgm:cxn modelId="{7B409FCD-B8EC-4C27-8177-C09E90809401}" type="presParOf" srcId="{AF545A65-66EB-4FE5-B67B-DAB6A9368094}" destId="{2DB54E88-7C1F-47CF-AF45-8997D41EF2E9}" srcOrd="1" destOrd="0" presId="urn:microsoft.com/office/officeart/2018/2/layout/IconLabelList"/>
    <dgm:cxn modelId="{0ABE1162-7603-4B51-AA3E-F779B30295FB}" type="presParOf" srcId="{AF545A65-66EB-4FE5-B67B-DAB6A9368094}" destId="{0A3C1D4E-F0CC-4002-88CE-261E177B3DBA}" srcOrd="2" destOrd="0" presId="urn:microsoft.com/office/officeart/2018/2/layout/IconLabelList"/>
    <dgm:cxn modelId="{A915CAA8-843E-40CA-A941-52ABC31EAE01}" type="presParOf" srcId="{37978A2E-25B4-425A-8092-30E21436FFE4}" destId="{0D9F7A95-4B3F-4B2F-9538-420E1E1321B3}" srcOrd="3" destOrd="0" presId="urn:microsoft.com/office/officeart/2018/2/layout/IconLabelList"/>
    <dgm:cxn modelId="{C1B24AFA-1182-4455-9F90-A40289808BCF}" type="presParOf" srcId="{37978A2E-25B4-425A-8092-30E21436FFE4}" destId="{2A54BA5D-22F4-4482-803A-37592B3A4BC8}" srcOrd="4" destOrd="0" presId="urn:microsoft.com/office/officeart/2018/2/layout/IconLabelList"/>
    <dgm:cxn modelId="{82AECDC5-8FC6-4B62-AC0E-E7CD1DD281B0}" type="presParOf" srcId="{2A54BA5D-22F4-4482-803A-37592B3A4BC8}" destId="{64DEC2AE-C2CB-4BFF-A2CF-59738905384F}" srcOrd="0" destOrd="0" presId="urn:microsoft.com/office/officeart/2018/2/layout/IconLabelList"/>
    <dgm:cxn modelId="{9467C398-9B0D-4E94-B936-C044696ACFCA}" type="presParOf" srcId="{2A54BA5D-22F4-4482-803A-37592B3A4BC8}" destId="{9F924B20-05BF-444D-B0D5-35EEC8F52AE4}" srcOrd="1" destOrd="0" presId="urn:microsoft.com/office/officeart/2018/2/layout/IconLabelList"/>
    <dgm:cxn modelId="{0B318AF7-2D34-4D7A-8D6A-46E4329F77D7}" type="presParOf" srcId="{2A54BA5D-22F4-4482-803A-37592B3A4BC8}" destId="{47D9A49F-E020-4505-A823-617DA25FDE5D}" srcOrd="2" destOrd="0" presId="urn:microsoft.com/office/officeart/2018/2/layout/IconLabelList"/>
    <dgm:cxn modelId="{710CA786-8D2E-41EB-A891-D5EC6772150B}" type="presParOf" srcId="{37978A2E-25B4-425A-8092-30E21436FFE4}" destId="{CA7141A8-19F2-4983-A5C5-D0DBB4686A46}" srcOrd="5" destOrd="0" presId="urn:microsoft.com/office/officeart/2018/2/layout/IconLabelList"/>
    <dgm:cxn modelId="{1EB6A092-E3AE-4F2A-8347-601AFF2B48A4}" type="presParOf" srcId="{37978A2E-25B4-425A-8092-30E21436FFE4}" destId="{868AC133-3E75-4B35-A35D-3E335170CD4F}" srcOrd="6" destOrd="0" presId="urn:microsoft.com/office/officeart/2018/2/layout/IconLabelList"/>
    <dgm:cxn modelId="{128E4869-738B-484D-8C00-0F1F5C42A11B}" type="presParOf" srcId="{868AC133-3E75-4B35-A35D-3E335170CD4F}" destId="{6AC5875F-0CCF-455B-A403-38D3BC1ECFBC}" srcOrd="0" destOrd="0" presId="urn:microsoft.com/office/officeart/2018/2/layout/IconLabelList"/>
    <dgm:cxn modelId="{ED471AB9-81F6-494E-8A9D-9283CD2ED749}" type="presParOf" srcId="{868AC133-3E75-4B35-A35D-3E335170CD4F}" destId="{AE7963DE-F278-42B3-82F1-10119FA6F0EF}" srcOrd="1" destOrd="0" presId="urn:microsoft.com/office/officeart/2018/2/layout/IconLabelList"/>
    <dgm:cxn modelId="{31BBDB5B-3907-4E69-8970-F439B7640DCE}" type="presParOf" srcId="{868AC133-3E75-4B35-A35D-3E335170CD4F}" destId="{4C92E1D6-7C1B-4089-B46C-0E2514BD8AF3}" srcOrd="2" destOrd="0" presId="urn:microsoft.com/office/officeart/2018/2/layout/IconLabelList"/>
    <dgm:cxn modelId="{0C961C9E-F06C-44E9-9C9B-3F373C05C538}" type="presParOf" srcId="{37978A2E-25B4-425A-8092-30E21436FFE4}" destId="{556FA767-47A7-440D-987D-B03F6ABD2089}" srcOrd="7" destOrd="0" presId="urn:microsoft.com/office/officeart/2018/2/layout/IconLabelList"/>
    <dgm:cxn modelId="{22B797DA-A732-4D98-A250-396794D0396D}" type="presParOf" srcId="{37978A2E-25B4-425A-8092-30E21436FFE4}" destId="{87722614-9899-4D9D-8973-DD7771CCAA02}" srcOrd="8" destOrd="0" presId="urn:microsoft.com/office/officeart/2018/2/layout/IconLabelList"/>
    <dgm:cxn modelId="{9D25F67A-CA73-40C1-809B-DEFB859C064C}" type="presParOf" srcId="{87722614-9899-4D9D-8973-DD7771CCAA02}" destId="{832017A8-F3F9-424E-B3D7-B97653D969FE}" srcOrd="0" destOrd="0" presId="urn:microsoft.com/office/officeart/2018/2/layout/IconLabelList"/>
    <dgm:cxn modelId="{B92EE431-28A4-4F0F-B890-6EC1FB3A02AA}" type="presParOf" srcId="{87722614-9899-4D9D-8973-DD7771CCAA02}" destId="{FA825533-44E0-479C-85D0-4B8CED7B6980}" srcOrd="1" destOrd="0" presId="urn:microsoft.com/office/officeart/2018/2/layout/IconLabelList"/>
    <dgm:cxn modelId="{976A4B1A-6A99-420F-BE6E-D4C43E9650AF}" type="presParOf" srcId="{87722614-9899-4D9D-8973-DD7771CCAA02}" destId="{D312D52B-99EE-485D-8163-F87BE10405D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E9199C6-B037-4D9D-BB6C-B4FA00E61E0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6BAD20-6A16-4F3C-80CE-4A430B9AF9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These are good when you need to test subjective stuff with  many steps or decisions</a:t>
          </a:r>
          <a:endParaRPr lang="en-US"/>
        </a:p>
      </dgm:t>
    </dgm:pt>
    <dgm:pt modelId="{71A97E2E-D848-4360-BC4A-34889497BE43}" type="parTrans" cxnId="{9AC6B7DD-B2C0-4BCB-BA0D-EB5D5523723E}">
      <dgm:prSet/>
      <dgm:spPr/>
      <dgm:t>
        <a:bodyPr/>
        <a:lstStyle/>
        <a:p>
          <a:endParaRPr lang="en-US"/>
        </a:p>
      </dgm:t>
    </dgm:pt>
    <dgm:pt modelId="{358F2DD1-35B1-4F5B-A6C2-6ED32B140D8E}" type="sibTrans" cxnId="{9AC6B7DD-B2C0-4BCB-BA0D-EB5D5523723E}">
      <dgm:prSet/>
      <dgm:spPr/>
      <dgm:t>
        <a:bodyPr/>
        <a:lstStyle/>
        <a:p>
          <a:endParaRPr lang="en-US"/>
        </a:p>
      </dgm:t>
    </dgm:pt>
    <dgm:pt modelId="{5B9EA416-5CAF-4CDE-A1E6-E21214D815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Good points</a:t>
          </a:r>
          <a:endParaRPr lang="en-US"/>
        </a:p>
      </dgm:t>
    </dgm:pt>
    <dgm:pt modelId="{C26690C5-DEBC-4DBC-BA65-527DFE0D9D41}" type="parTrans" cxnId="{14451CB9-9BE1-4DB0-920C-60F8FC10AA87}">
      <dgm:prSet/>
      <dgm:spPr/>
      <dgm:t>
        <a:bodyPr/>
        <a:lstStyle/>
        <a:p>
          <a:endParaRPr lang="en-US"/>
        </a:p>
      </dgm:t>
    </dgm:pt>
    <dgm:pt modelId="{22E0C2CF-E6AC-437F-B1FE-BF998076C14C}" type="sibTrans" cxnId="{14451CB9-9BE1-4DB0-920C-60F8FC10AA87}">
      <dgm:prSet/>
      <dgm:spPr/>
      <dgm:t>
        <a:bodyPr/>
        <a:lstStyle/>
        <a:p>
          <a:endParaRPr lang="en-US"/>
        </a:p>
      </dgm:t>
    </dgm:pt>
    <dgm:pt modelId="{D0A668EA-A062-4ECC-A395-7E604BABE9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Follow-up questions</a:t>
          </a:r>
          <a:endParaRPr lang="en-US"/>
        </a:p>
      </dgm:t>
    </dgm:pt>
    <dgm:pt modelId="{102F889D-E5C4-420B-BC4D-4429255E8836}" type="parTrans" cxnId="{29E69EFA-082D-4305-AFA8-95B2D05163FD}">
      <dgm:prSet/>
      <dgm:spPr/>
      <dgm:t>
        <a:bodyPr/>
        <a:lstStyle/>
        <a:p>
          <a:endParaRPr lang="en-US"/>
        </a:p>
      </dgm:t>
    </dgm:pt>
    <dgm:pt modelId="{68A1471A-F68B-47C0-A726-E6EDEC494AA2}" type="sibTrans" cxnId="{29E69EFA-082D-4305-AFA8-95B2D05163FD}">
      <dgm:prSet/>
      <dgm:spPr/>
      <dgm:t>
        <a:bodyPr/>
        <a:lstStyle/>
        <a:p>
          <a:endParaRPr lang="en-US"/>
        </a:p>
      </dgm:t>
    </dgm:pt>
    <dgm:pt modelId="{B0FCE0E7-6C10-46EA-8CF8-5812984071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Giving users tasks to complete and discuss</a:t>
          </a:r>
          <a:endParaRPr lang="en-US"/>
        </a:p>
      </dgm:t>
    </dgm:pt>
    <dgm:pt modelId="{A43E59AF-77D6-440D-9003-1A8E1897FABB}" type="parTrans" cxnId="{AB996228-FE6C-4353-A430-08CCDCC1B81B}">
      <dgm:prSet/>
      <dgm:spPr/>
      <dgm:t>
        <a:bodyPr/>
        <a:lstStyle/>
        <a:p>
          <a:endParaRPr lang="en-US"/>
        </a:p>
      </dgm:t>
    </dgm:pt>
    <dgm:pt modelId="{C547FAF3-08D3-4CAE-B2FF-4D486DB40BB6}" type="sibTrans" cxnId="{AB996228-FE6C-4353-A430-08CCDCC1B81B}">
      <dgm:prSet/>
      <dgm:spPr/>
      <dgm:t>
        <a:bodyPr/>
        <a:lstStyle/>
        <a:p>
          <a:endParaRPr lang="en-US"/>
        </a:p>
      </dgm:t>
    </dgm:pt>
    <dgm:pt modelId="{AA34C1AD-9D8D-4B2D-8935-0A6C6E7FC8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Long rambling open answers</a:t>
          </a:r>
          <a:endParaRPr lang="en-US"/>
        </a:p>
      </dgm:t>
    </dgm:pt>
    <dgm:pt modelId="{010D1CF3-6B0C-414E-B72A-530956172636}" type="parTrans" cxnId="{AE39C3FC-A036-4B5B-BB9B-A592EA0F061A}">
      <dgm:prSet/>
      <dgm:spPr/>
      <dgm:t>
        <a:bodyPr/>
        <a:lstStyle/>
        <a:p>
          <a:endParaRPr lang="en-US"/>
        </a:p>
      </dgm:t>
    </dgm:pt>
    <dgm:pt modelId="{0B28D39F-B017-49AD-9445-6C0B78CE574A}" type="sibTrans" cxnId="{AE39C3FC-A036-4B5B-BB9B-A592EA0F061A}">
      <dgm:prSet/>
      <dgm:spPr/>
      <dgm:t>
        <a:bodyPr/>
        <a:lstStyle/>
        <a:p>
          <a:endParaRPr lang="en-US"/>
        </a:p>
      </dgm:t>
    </dgm:pt>
    <dgm:pt modelId="{B2C7A762-948D-490A-9D6B-7857E0B833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Watching for non-verbal clues</a:t>
          </a:r>
          <a:endParaRPr lang="en-US"/>
        </a:p>
      </dgm:t>
    </dgm:pt>
    <dgm:pt modelId="{29EEE2DC-957D-4974-99C6-059C70B6DF3B}" type="parTrans" cxnId="{9B024B20-C75A-4392-AA8A-D79AF2E2B611}">
      <dgm:prSet/>
      <dgm:spPr/>
      <dgm:t>
        <a:bodyPr/>
        <a:lstStyle/>
        <a:p>
          <a:endParaRPr lang="en-US"/>
        </a:p>
      </dgm:t>
    </dgm:pt>
    <dgm:pt modelId="{D713228E-4EDA-4194-B7E0-AEF7DEA58089}" type="sibTrans" cxnId="{9B024B20-C75A-4392-AA8A-D79AF2E2B611}">
      <dgm:prSet/>
      <dgm:spPr/>
      <dgm:t>
        <a:bodyPr/>
        <a:lstStyle/>
        <a:p>
          <a:endParaRPr lang="en-US"/>
        </a:p>
      </dgm:t>
    </dgm:pt>
    <dgm:pt modelId="{F1A20075-C857-4E40-9D4B-137CEAF503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Bad points</a:t>
          </a:r>
          <a:endParaRPr lang="en-US"/>
        </a:p>
      </dgm:t>
    </dgm:pt>
    <dgm:pt modelId="{BEDB4651-D004-47B2-BBF4-4200E32FF0EE}" type="parTrans" cxnId="{169FCCBF-5A29-4E5B-9898-B4EA4F24D692}">
      <dgm:prSet/>
      <dgm:spPr/>
      <dgm:t>
        <a:bodyPr/>
        <a:lstStyle/>
        <a:p>
          <a:endParaRPr lang="en-US"/>
        </a:p>
      </dgm:t>
    </dgm:pt>
    <dgm:pt modelId="{9A6BDF55-E9A3-4EC9-B7E3-B768BB4CBDC9}" type="sibTrans" cxnId="{169FCCBF-5A29-4E5B-9898-B4EA4F24D692}">
      <dgm:prSet/>
      <dgm:spPr/>
      <dgm:t>
        <a:bodyPr/>
        <a:lstStyle/>
        <a:p>
          <a:endParaRPr lang="en-US"/>
        </a:p>
      </dgm:t>
    </dgm:pt>
    <dgm:pt modelId="{051208DB-4D97-474A-A856-A9E5908970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Your presence can influence the responses</a:t>
          </a:r>
          <a:endParaRPr lang="en-US"/>
        </a:p>
      </dgm:t>
    </dgm:pt>
    <dgm:pt modelId="{86DB900D-FDD4-4761-A5C7-D9B5B3971676}" type="parTrans" cxnId="{3CA6541F-9998-458E-B79F-A4C92B38B079}">
      <dgm:prSet/>
      <dgm:spPr/>
      <dgm:t>
        <a:bodyPr/>
        <a:lstStyle/>
        <a:p>
          <a:endParaRPr lang="en-US"/>
        </a:p>
      </dgm:t>
    </dgm:pt>
    <dgm:pt modelId="{9ADC3194-70FB-4EA9-BBA4-BA396D8A0202}" type="sibTrans" cxnId="{3CA6541F-9998-458E-B79F-A4C92B38B079}">
      <dgm:prSet/>
      <dgm:spPr/>
      <dgm:t>
        <a:bodyPr/>
        <a:lstStyle/>
        <a:p>
          <a:endParaRPr lang="en-US"/>
        </a:p>
      </dgm:t>
    </dgm:pt>
    <dgm:pt modelId="{44C2A2B3-A222-4BBA-9A86-98CC7BC243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Interviews take time, so you use fewer users</a:t>
          </a:r>
          <a:endParaRPr lang="en-US"/>
        </a:p>
      </dgm:t>
    </dgm:pt>
    <dgm:pt modelId="{3A29EDBA-85E4-47C1-B2C8-C8603D0F003B}" type="parTrans" cxnId="{1C6CB47C-5D19-4F80-BBFE-4C5A080AE0FA}">
      <dgm:prSet/>
      <dgm:spPr/>
      <dgm:t>
        <a:bodyPr/>
        <a:lstStyle/>
        <a:p>
          <a:endParaRPr lang="en-US"/>
        </a:p>
      </dgm:t>
    </dgm:pt>
    <dgm:pt modelId="{F3E29076-AED4-4CB2-9934-65E9E4462813}" type="sibTrans" cxnId="{1C6CB47C-5D19-4F80-BBFE-4C5A080AE0FA}">
      <dgm:prSet/>
      <dgm:spPr/>
      <dgm:t>
        <a:bodyPr/>
        <a:lstStyle/>
        <a:p>
          <a:endParaRPr lang="en-US"/>
        </a:p>
      </dgm:t>
    </dgm:pt>
    <dgm:pt modelId="{3A4EA93F-7BD5-45C8-8A98-8BE74D13E6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Not good for asking embarrassing questions</a:t>
          </a:r>
          <a:endParaRPr lang="en-US"/>
        </a:p>
      </dgm:t>
    </dgm:pt>
    <dgm:pt modelId="{0028E3F0-5900-4E2F-8826-F240DE4269D5}" type="parTrans" cxnId="{2E2B482C-C9CC-48FF-85EB-4C468C8160EF}">
      <dgm:prSet/>
      <dgm:spPr/>
      <dgm:t>
        <a:bodyPr/>
        <a:lstStyle/>
        <a:p>
          <a:endParaRPr lang="en-US"/>
        </a:p>
      </dgm:t>
    </dgm:pt>
    <dgm:pt modelId="{3590EB62-5F4F-4BB6-8ED3-E780E9E50411}" type="sibTrans" cxnId="{2E2B482C-C9CC-48FF-85EB-4C468C8160EF}">
      <dgm:prSet/>
      <dgm:spPr/>
      <dgm:t>
        <a:bodyPr/>
        <a:lstStyle/>
        <a:p>
          <a:endParaRPr lang="en-US"/>
        </a:p>
      </dgm:t>
    </dgm:pt>
    <dgm:pt modelId="{2F209D2D-A7F1-4A6E-992A-629327B3E7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Not good for introverts</a:t>
          </a:r>
          <a:endParaRPr lang="en-US"/>
        </a:p>
      </dgm:t>
    </dgm:pt>
    <dgm:pt modelId="{64DE131C-94A8-40F6-8E8C-348E36E2B599}" type="parTrans" cxnId="{A9D6488D-6F55-4487-9685-C47BA6E0CDFC}">
      <dgm:prSet/>
      <dgm:spPr/>
      <dgm:t>
        <a:bodyPr/>
        <a:lstStyle/>
        <a:p>
          <a:endParaRPr lang="en-US"/>
        </a:p>
      </dgm:t>
    </dgm:pt>
    <dgm:pt modelId="{D94EA3D1-40CB-4BB3-9C23-C3A54C878468}" type="sibTrans" cxnId="{A9D6488D-6F55-4487-9685-C47BA6E0CDFC}">
      <dgm:prSet/>
      <dgm:spPr/>
      <dgm:t>
        <a:bodyPr/>
        <a:lstStyle/>
        <a:p>
          <a:endParaRPr lang="en-US"/>
        </a:p>
      </dgm:t>
    </dgm:pt>
    <dgm:pt modelId="{C0E19D2D-B709-4261-8DAA-53AD9DD54328}" type="pres">
      <dgm:prSet presAssocID="{9E9199C6-B037-4D9D-BB6C-B4FA00E61E08}" presName="root" presStyleCnt="0">
        <dgm:presLayoutVars>
          <dgm:dir/>
          <dgm:resizeHandles val="exact"/>
        </dgm:presLayoutVars>
      </dgm:prSet>
      <dgm:spPr/>
    </dgm:pt>
    <dgm:pt modelId="{BC3B7F0E-6406-4192-8304-A1316EEAF658}" type="pres">
      <dgm:prSet presAssocID="{866BAD20-6A16-4F3C-80CE-4A430B9AF94F}" presName="compNode" presStyleCnt="0"/>
      <dgm:spPr/>
    </dgm:pt>
    <dgm:pt modelId="{BBA0FD92-7CFD-44FE-8ACA-BC4F7F84D164}" type="pres">
      <dgm:prSet presAssocID="{866BAD20-6A16-4F3C-80CE-4A430B9AF94F}" presName="bgRect" presStyleLbl="bgShp" presStyleIdx="0" presStyleCnt="3"/>
      <dgm:spPr/>
    </dgm:pt>
    <dgm:pt modelId="{52986BCB-2656-46A4-B0CD-04DFA2BB6E68}" type="pres">
      <dgm:prSet presAssocID="{866BAD20-6A16-4F3C-80CE-4A430B9AF94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B058E8C-BA9B-440B-B622-0AB635D47504}" type="pres">
      <dgm:prSet presAssocID="{866BAD20-6A16-4F3C-80CE-4A430B9AF94F}" presName="spaceRect" presStyleCnt="0"/>
      <dgm:spPr/>
    </dgm:pt>
    <dgm:pt modelId="{BAFC20A5-D398-44F6-80DE-46956B230719}" type="pres">
      <dgm:prSet presAssocID="{866BAD20-6A16-4F3C-80CE-4A430B9AF94F}" presName="parTx" presStyleLbl="revTx" presStyleIdx="0" presStyleCnt="5">
        <dgm:presLayoutVars>
          <dgm:chMax val="0"/>
          <dgm:chPref val="0"/>
        </dgm:presLayoutVars>
      </dgm:prSet>
      <dgm:spPr/>
    </dgm:pt>
    <dgm:pt modelId="{13F57303-3CD2-40E4-B172-8BD3D1763C6C}" type="pres">
      <dgm:prSet presAssocID="{358F2DD1-35B1-4F5B-A6C2-6ED32B140D8E}" presName="sibTrans" presStyleCnt="0"/>
      <dgm:spPr/>
    </dgm:pt>
    <dgm:pt modelId="{B929AF04-7EDF-4A34-9BE8-18DAD2C4B502}" type="pres">
      <dgm:prSet presAssocID="{5B9EA416-5CAF-4CDE-A1E6-E21214D8150A}" presName="compNode" presStyleCnt="0"/>
      <dgm:spPr/>
    </dgm:pt>
    <dgm:pt modelId="{FFB0FBB3-9421-458D-885C-BA1C8064032A}" type="pres">
      <dgm:prSet presAssocID="{5B9EA416-5CAF-4CDE-A1E6-E21214D8150A}" presName="bgRect" presStyleLbl="bgShp" presStyleIdx="1" presStyleCnt="3"/>
      <dgm:spPr/>
    </dgm:pt>
    <dgm:pt modelId="{1969AF12-C3AF-4FFD-B73D-5253A2B4E982}" type="pres">
      <dgm:prSet presAssocID="{5B9EA416-5CAF-4CDE-A1E6-E21214D8150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B5113D0-E585-45E1-A63F-D8B56659A4DA}" type="pres">
      <dgm:prSet presAssocID="{5B9EA416-5CAF-4CDE-A1E6-E21214D8150A}" presName="spaceRect" presStyleCnt="0"/>
      <dgm:spPr/>
    </dgm:pt>
    <dgm:pt modelId="{38CE15F1-D9EC-496B-BA03-2DA230ECDDA0}" type="pres">
      <dgm:prSet presAssocID="{5B9EA416-5CAF-4CDE-A1E6-E21214D8150A}" presName="parTx" presStyleLbl="revTx" presStyleIdx="1" presStyleCnt="5">
        <dgm:presLayoutVars>
          <dgm:chMax val="0"/>
          <dgm:chPref val="0"/>
        </dgm:presLayoutVars>
      </dgm:prSet>
      <dgm:spPr/>
    </dgm:pt>
    <dgm:pt modelId="{B3432D7F-929E-4BE2-95B3-DA97CAC8F278}" type="pres">
      <dgm:prSet presAssocID="{5B9EA416-5CAF-4CDE-A1E6-E21214D8150A}" presName="desTx" presStyleLbl="revTx" presStyleIdx="2" presStyleCnt="5">
        <dgm:presLayoutVars/>
      </dgm:prSet>
      <dgm:spPr/>
    </dgm:pt>
    <dgm:pt modelId="{FB5579CD-6F54-4403-B8C0-9647D4389982}" type="pres">
      <dgm:prSet presAssocID="{22E0C2CF-E6AC-437F-B1FE-BF998076C14C}" presName="sibTrans" presStyleCnt="0"/>
      <dgm:spPr/>
    </dgm:pt>
    <dgm:pt modelId="{65DAE10A-838C-466B-B9BB-C77B716B843D}" type="pres">
      <dgm:prSet presAssocID="{F1A20075-C857-4E40-9D4B-137CEAF5034F}" presName="compNode" presStyleCnt="0"/>
      <dgm:spPr/>
    </dgm:pt>
    <dgm:pt modelId="{0D74568D-09B0-4901-9633-3D016C69DD6C}" type="pres">
      <dgm:prSet presAssocID="{F1A20075-C857-4E40-9D4B-137CEAF5034F}" presName="bgRect" presStyleLbl="bgShp" presStyleIdx="2" presStyleCnt="3"/>
      <dgm:spPr/>
    </dgm:pt>
    <dgm:pt modelId="{9E88A771-43EE-415C-9E30-900A7220A581}" type="pres">
      <dgm:prSet presAssocID="{F1A20075-C857-4E40-9D4B-137CEAF5034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0141762B-D587-4F3F-A33A-F2D1C86C2ACD}" type="pres">
      <dgm:prSet presAssocID="{F1A20075-C857-4E40-9D4B-137CEAF5034F}" presName="spaceRect" presStyleCnt="0"/>
      <dgm:spPr/>
    </dgm:pt>
    <dgm:pt modelId="{57D60A55-8F03-45CA-961B-FBD58858C4D7}" type="pres">
      <dgm:prSet presAssocID="{F1A20075-C857-4E40-9D4B-137CEAF5034F}" presName="parTx" presStyleLbl="revTx" presStyleIdx="3" presStyleCnt="5">
        <dgm:presLayoutVars>
          <dgm:chMax val="0"/>
          <dgm:chPref val="0"/>
        </dgm:presLayoutVars>
      </dgm:prSet>
      <dgm:spPr/>
    </dgm:pt>
    <dgm:pt modelId="{8AAB8162-67C3-435C-BAF8-A6E9469F798A}" type="pres">
      <dgm:prSet presAssocID="{F1A20075-C857-4E40-9D4B-137CEAF5034F}" presName="desTx" presStyleLbl="revTx" presStyleIdx="4" presStyleCnt="5">
        <dgm:presLayoutVars/>
      </dgm:prSet>
      <dgm:spPr/>
    </dgm:pt>
  </dgm:ptLst>
  <dgm:cxnLst>
    <dgm:cxn modelId="{BF384B0D-BF39-4102-B5D5-CEF628BB6051}" type="presOf" srcId="{866BAD20-6A16-4F3C-80CE-4A430B9AF94F}" destId="{BAFC20A5-D398-44F6-80DE-46956B230719}" srcOrd="0" destOrd="0" presId="urn:microsoft.com/office/officeart/2018/2/layout/IconVerticalSolidList"/>
    <dgm:cxn modelId="{26F70011-23BB-4DA5-ABEC-EAE34C55160F}" type="presOf" srcId="{3A4EA93F-7BD5-45C8-8A98-8BE74D13E6A9}" destId="{8AAB8162-67C3-435C-BAF8-A6E9469F798A}" srcOrd="0" destOrd="2" presId="urn:microsoft.com/office/officeart/2018/2/layout/IconVerticalSolidList"/>
    <dgm:cxn modelId="{3CA6541F-9998-458E-B79F-A4C92B38B079}" srcId="{F1A20075-C857-4E40-9D4B-137CEAF5034F}" destId="{051208DB-4D97-474A-A856-A9E59089702B}" srcOrd="0" destOrd="0" parTransId="{86DB900D-FDD4-4761-A5C7-D9B5B3971676}" sibTransId="{9ADC3194-70FB-4EA9-BBA4-BA396D8A0202}"/>
    <dgm:cxn modelId="{9B024B20-C75A-4392-AA8A-D79AF2E2B611}" srcId="{5B9EA416-5CAF-4CDE-A1E6-E21214D8150A}" destId="{B2C7A762-948D-490A-9D6B-7857E0B83323}" srcOrd="3" destOrd="0" parTransId="{29EEE2DC-957D-4974-99C6-059C70B6DF3B}" sibTransId="{D713228E-4EDA-4194-B7E0-AEF7DEA58089}"/>
    <dgm:cxn modelId="{AB996228-FE6C-4353-A430-08CCDCC1B81B}" srcId="{5B9EA416-5CAF-4CDE-A1E6-E21214D8150A}" destId="{B0FCE0E7-6C10-46EA-8CF8-581298407113}" srcOrd="1" destOrd="0" parTransId="{A43E59AF-77D6-440D-9003-1A8E1897FABB}" sibTransId="{C547FAF3-08D3-4CAE-B2FF-4D486DB40BB6}"/>
    <dgm:cxn modelId="{2E2B482C-C9CC-48FF-85EB-4C468C8160EF}" srcId="{F1A20075-C857-4E40-9D4B-137CEAF5034F}" destId="{3A4EA93F-7BD5-45C8-8A98-8BE74D13E6A9}" srcOrd="2" destOrd="0" parTransId="{0028E3F0-5900-4E2F-8826-F240DE4269D5}" sibTransId="{3590EB62-5F4F-4BB6-8ED3-E780E9E50411}"/>
    <dgm:cxn modelId="{34F2DD3C-D72F-4E64-96AF-92DB2E650ED5}" type="presOf" srcId="{AA34C1AD-9D8D-4B2D-8935-0A6C6E7FC8D7}" destId="{B3432D7F-929E-4BE2-95B3-DA97CAC8F278}" srcOrd="0" destOrd="2" presId="urn:microsoft.com/office/officeart/2018/2/layout/IconVerticalSolidList"/>
    <dgm:cxn modelId="{6F43F550-7521-459B-A877-D07CCFF22BFE}" type="presOf" srcId="{051208DB-4D97-474A-A856-A9E59089702B}" destId="{8AAB8162-67C3-435C-BAF8-A6E9469F798A}" srcOrd="0" destOrd="0" presId="urn:microsoft.com/office/officeart/2018/2/layout/IconVerticalSolidList"/>
    <dgm:cxn modelId="{1C6CB47C-5D19-4F80-BBFE-4C5A080AE0FA}" srcId="{F1A20075-C857-4E40-9D4B-137CEAF5034F}" destId="{44C2A2B3-A222-4BBA-9A86-98CC7BC24307}" srcOrd="1" destOrd="0" parTransId="{3A29EDBA-85E4-47C1-B2C8-C8603D0F003B}" sibTransId="{F3E29076-AED4-4CB2-9934-65E9E4462813}"/>
    <dgm:cxn modelId="{A9D6488D-6F55-4487-9685-C47BA6E0CDFC}" srcId="{F1A20075-C857-4E40-9D4B-137CEAF5034F}" destId="{2F209D2D-A7F1-4A6E-992A-629327B3E726}" srcOrd="3" destOrd="0" parTransId="{64DE131C-94A8-40F6-8E8C-348E36E2B599}" sibTransId="{D94EA3D1-40CB-4BB3-9C23-C3A54C878468}"/>
    <dgm:cxn modelId="{1A204398-9A1B-4D66-9B62-D2E8C33292F1}" type="presOf" srcId="{B2C7A762-948D-490A-9D6B-7857E0B83323}" destId="{B3432D7F-929E-4BE2-95B3-DA97CAC8F278}" srcOrd="0" destOrd="3" presId="urn:microsoft.com/office/officeart/2018/2/layout/IconVerticalSolidList"/>
    <dgm:cxn modelId="{CFDF97B8-74F5-47F8-B823-CEA9B4F273B3}" type="presOf" srcId="{B0FCE0E7-6C10-46EA-8CF8-581298407113}" destId="{B3432D7F-929E-4BE2-95B3-DA97CAC8F278}" srcOrd="0" destOrd="1" presId="urn:microsoft.com/office/officeart/2018/2/layout/IconVerticalSolidList"/>
    <dgm:cxn modelId="{14451CB9-9BE1-4DB0-920C-60F8FC10AA87}" srcId="{9E9199C6-B037-4D9D-BB6C-B4FA00E61E08}" destId="{5B9EA416-5CAF-4CDE-A1E6-E21214D8150A}" srcOrd="1" destOrd="0" parTransId="{C26690C5-DEBC-4DBC-BA65-527DFE0D9D41}" sibTransId="{22E0C2CF-E6AC-437F-B1FE-BF998076C14C}"/>
    <dgm:cxn modelId="{5F45F2BB-59D9-46AC-8745-1A3586B53841}" type="presOf" srcId="{9E9199C6-B037-4D9D-BB6C-B4FA00E61E08}" destId="{C0E19D2D-B709-4261-8DAA-53AD9DD54328}" srcOrd="0" destOrd="0" presId="urn:microsoft.com/office/officeart/2018/2/layout/IconVerticalSolidList"/>
    <dgm:cxn modelId="{A44E26BF-833E-458A-AE05-ECCD8FACB563}" type="presOf" srcId="{F1A20075-C857-4E40-9D4B-137CEAF5034F}" destId="{57D60A55-8F03-45CA-961B-FBD58858C4D7}" srcOrd="0" destOrd="0" presId="urn:microsoft.com/office/officeart/2018/2/layout/IconVerticalSolidList"/>
    <dgm:cxn modelId="{169FCCBF-5A29-4E5B-9898-B4EA4F24D692}" srcId="{9E9199C6-B037-4D9D-BB6C-B4FA00E61E08}" destId="{F1A20075-C857-4E40-9D4B-137CEAF5034F}" srcOrd="2" destOrd="0" parTransId="{BEDB4651-D004-47B2-BBF4-4200E32FF0EE}" sibTransId="{9A6BDF55-E9A3-4EC9-B7E3-B768BB4CBDC9}"/>
    <dgm:cxn modelId="{8A0E52C9-0500-4A7B-A6CB-6F86872AD592}" type="presOf" srcId="{5B9EA416-5CAF-4CDE-A1E6-E21214D8150A}" destId="{38CE15F1-D9EC-496B-BA03-2DA230ECDDA0}" srcOrd="0" destOrd="0" presId="urn:microsoft.com/office/officeart/2018/2/layout/IconVerticalSolidList"/>
    <dgm:cxn modelId="{FA073FCF-93EF-479F-A0BE-F3DD7F04E1F7}" type="presOf" srcId="{D0A668EA-A062-4ECC-A395-7E604BABE9B1}" destId="{B3432D7F-929E-4BE2-95B3-DA97CAC8F278}" srcOrd="0" destOrd="0" presId="urn:microsoft.com/office/officeart/2018/2/layout/IconVerticalSolidList"/>
    <dgm:cxn modelId="{DDA024D0-DBE0-43F7-B652-C82A9C93DEE1}" type="presOf" srcId="{44C2A2B3-A222-4BBA-9A86-98CC7BC24307}" destId="{8AAB8162-67C3-435C-BAF8-A6E9469F798A}" srcOrd="0" destOrd="1" presId="urn:microsoft.com/office/officeart/2018/2/layout/IconVerticalSolidList"/>
    <dgm:cxn modelId="{F25C5BD7-951E-473F-900C-456BCF1B46B0}" type="presOf" srcId="{2F209D2D-A7F1-4A6E-992A-629327B3E726}" destId="{8AAB8162-67C3-435C-BAF8-A6E9469F798A}" srcOrd="0" destOrd="3" presId="urn:microsoft.com/office/officeart/2018/2/layout/IconVerticalSolidList"/>
    <dgm:cxn modelId="{9AC6B7DD-B2C0-4BCB-BA0D-EB5D5523723E}" srcId="{9E9199C6-B037-4D9D-BB6C-B4FA00E61E08}" destId="{866BAD20-6A16-4F3C-80CE-4A430B9AF94F}" srcOrd="0" destOrd="0" parTransId="{71A97E2E-D848-4360-BC4A-34889497BE43}" sibTransId="{358F2DD1-35B1-4F5B-A6C2-6ED32B140D8E}"/>
    <dgm:cxn modelId="{29E69EFA-082D-4305-AFA8-95B2D05163FD}" srcId="{5B9EA416-5CAF-4CDE-A1E6-E21214D8150A}" destId="{D0A668EA-A062-4ECC-A395-7E604BABE9B1}" srcOrd="0" destOrd="0" parTransId="{102F889D-E5C4-420B-BC4D-4429255E8836}" sibTransId="{68A1471A-F68B-47C0-A726-E6EDEC494AA2}"/>
    <dgm:cxn modelId="{AE39C3FC-A036-4B5B-BB9B-A592EA0F061A}" srcId="{5B9EA416-5CAF-4CDE-A1E6-E21214D8150A}" destId="{AA34C1AD-9D8D-4B2D-8935-0A6C6E7FC8D7}" srcOrd="2" destOrd="0" parTransId="{010D1CF3-6B0C-414E-B72A-530956172636}" sibTransId="{0B28D39F-B017-49AD-9445-6C0B78CE574A}"/>
    <dgm:cxn modelId="{8D4273CB-094D-418B-9E65-F7190C7DEF13}" type="presParOf" srcId="{C0E19D2D-B709-4261-8DAA-53AD9DD54328}" destId="{BC3B7F0E-6406-4192-8304-A1316EEAF658}" srcOrd="0" destOrd="0" presId="urn:microsoft.com/office/officeart/2018/2/layout/IconVerticalSolidList"/>
    <dgm:cxn modelId="{7E69EFD8-D63C-40BB-9767-1FD8B722CE8C}" type="presParOf" srcId="{BC3B7F0E-6406-4192-8304-A1316EEAF658}" destId="{BBA0FD92-7CFD-44FE-8ACA-BC4F7F84D164}" srcOrd="0" destOrd="0" presId="urn:microsoft.com/office/officeart/2018/2/layout/IconVerticalSolidList"/>
    <dgm:cxn modelId="{1D3EFA96-5EDD-4968-B699-4416AFD4D282}" type="presParOf" srcId="{BC3B7F0E-6406-4192-8304-A1316EEAF658}" destId="{52986BCB-2656-46A4-B0CD-04DFA2BB6E68}" srcOrd="1" destOrd="0" presId="urn:microsoft.com/office/officeart/2018/2/layout/IconVerticalSolidList"/>
    <dgm:cxn modelId="{E2CDBE43-AF76-42AC-AE31-B99ED5329207}" type="presParOf" srcId="{BC3B7F0E-6406-4192-8304-A1316EEAF658}" destId="{1B058E8C-BA9B-440B-B622-0AB635D47504}" srcOrd="2" destOrd="0" presId="urn:microsoft.com/office/officeart/2018/2/layout/IconVerticalSolidList"/>
    <dgm:cxn modelId="{9BD543C9-9370-4790-85E1-6FDC4EBC0873}" type="presParOf" srcId="{BC3B7F0E-6406-4192-8304-A1316EEAF658}" destId="{BAFC20A5-D398-44F6-80DE-46956B230719}" srcOrd="3" destOrd="0" presId="urn:microsoft.com/office/officeart/2018/2/layout/IconVerticalSolidList"/>
    <dgm:cxn modelId="{142EF422-D89E-4844-9D04-EA4FE488CC9A}" type="presParOf" srcId="{C0E19D2D-B709-4261-8DAA-53AD9DD54328}" destId="{13F57303-3CD2-40E4-B172-8BD3D1763C6C}" srcOrd="1" destOrd="0" presId="urn:microsoft.com/office/officeart/2018/2/layout/IconVerticalSolidList"/>
    <dgm:cxn modelId="{9E33D7C8-1B77-4A51-96C8-44272E2B3B7C}" type="presParOf" srcId="{C0E19D2D-B709-4261-8DAA-53AD9DD54328}" destId="{B929AF04-7EDF-4A34-9BE8-18DAD2C4B502}" srcOrd="2" destOrd="0" presId="urn:microsoft.com/office/officeart/2018/2/layout/IconVerticalSolidList"/>
    <dgm:cxn modelId="{127DD597-7FDB-499E-B449-B7076659AB7C}" type="presParOf" srcId="{B929AF04-7EDF-4A34-9BE8-18DAD2C4B502}" destId="{FFB0FBB3-9421-458D-885C-BA1C8064032A}" srcOrd="0" destOrd="0" presId="urn:microsoft.com/office/officeart/2018/2/layout/IconVerticalSolidList"/>
    <dgm:cxn modelId="{E8DB4A5D-7826-4C5B-A7F3-A6C98CD02043}" type="presParOf" srcId="{B929AF04-7EDF-4A34-9BE8-18DAD2C4B502}" destId="{1969AF12-C3AF-4FFD-B73D-5253A2B4E982}" srcOrd="1" destOrd="0" presId="urn:microsoft.com/office/officeart/2018/2/layout/IconVerticalSolidList"/>
    <dgm:cxn modelId="{BF7B91B7-0ECA-4AFB-A18C-F727DA053D52}" type="presParOf" srcId="{B929AF04-7EDF-4A34-9BE8-18DAD2C4B502}" destId="{EB5113D0-E585-45E1-A63F-D8B56659A4DA}" srcOrd="2" destOrd="0" presId="urn:microsoft.com/office/officeart/2018/2/layout/IconVerticalSolidList"/>
    <dgm:cxn modelId="{3C8DA94F-39FC-4A30-A52D-EF2036BE06E3}" type="presParOf" srcId="{B929AF04-7EDF-4A34-9BE8-18DAD2C4B502}" destId="{38CE15F1-D9EC-496B-BA03-2DA230ECDDA0}" srcOrd="3" destOrd="0" presId="urn:microsoft.com/office/officeart/2018/2/layout/IconVerticalSolidList"/>
    <dgm:cxn modelId="{A232A9BD-C528-4C74-9A62-0D362D974642}" type="presParOf" srcId="{B929AF04-7EDF-4A34-9BE8-18DAD2C4B502}" destId="{B3432D7F-929E-4BE2-95B3-DA97CAC8F278}" srcOrd="4" destOrd="0" presId="urn:microsoft.com/office/officeart/2018/2/layout/IconVerticalSolidList"/>
    <dgm:cxn modelId="{607A05DD-66EB-4444-959E-F2A04181C452}" type="presParOf" srcId="{C0E19D2D-B709-4261-8DAA-53AD9DD54328}" destId="{FB5579CD-6F54-4403-B8C0-9647D4389982}" srcOrd="3" destOrd="0" presId="urn:microsoft.com/office/officeart/2018/2/layout/IconVerticalSolidList"/>
    <dgm:cxn modelId="{D1AD6333-1946-46D1-9C89-5922D7AE4E54}" type="presParOf" srcId="{C0E19D2D-B709-4261-8DAA-53AD9DD54328}" destId="{65DAE10A-838C-466B-B9BB-C77B716B843D}" srcOrd="4" destOrd="0" presId="urn:microsoft.com/office/officeart/2018/2/layout/IconVerticalSolidList"/>
    <dgm:cxn modelId="{C14D2F5C-617F-4EAD-84DE-52778815F7E0}" type="presParOf" srcId="{65DAE10A-838C-466B-B9BB-C77B716B843D}" destId="{0D74568D-09B0-4901-9633-3D016C69DD6C}" srcOrd="0" destOrd="0" presId="urn:microsoft.com/office/officeart/2018/2/layout/IconVerticalSolidList"/>
    <dgm:cxn modelId="{BD134A86-8182-4566-AC50-3A82BC208936}" type="presParOf" srcId="{65DAE10A-838C-466B-B9BB-C77B716B843D}" destId="{9E88A771-43EE-415C-9E30-900A7220A581}" srcOrd="1" destOrd="0" presId="urn:microsoft.com/office/officeart/2018/2/layout/IconVerticalSolidList"/>
    <dgm:cxn modelId="{5A85150A-46F8-4E48-A394-8FA20925E2FA}" type="presParOf" srcId="{65DAE10A-838C-466B-B9BB-C77B716B843D}" destId="{0141762B-D587-4F3F-A33A-F2D1C86C2ACD}" srcOrd="2" destOrd="0" presId="urn:microsoft.com/office/officeart/2018/2/layout/IconVerticalSolidList"/>
    <dgm:cxn modelId="{D9B2DB50-73E7-4D03-BF83-C39B1F410541}" type="presParOf" srcId="{65DAE10A-838C-466B-B9BB-C77B716B843D}" destId="{57D60A55-8F03-45CA-961B-FBD58858C4D7}" srcOrd="3" destOrd="0" presId="urn:microsoft.com/office/officeart/2018/2/layout/IconVerticalSolidList"/>
    <dgm:cxn modelId="{006C4F87-7BD8-4CA3-92E9-F97BF78EBE52}" type="presParOf" srcId="{65DAE10A-838C-466B-B9BB-C77B716B843D}" destId="{8AAB8162-67C3-435C-BAF8-A6E9469F798A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27EE57-241B-44AD-BFBC-6DB152F859E2}" type="doc">
      <dgm:prSet loTypeId="urn:microsoft.com/office/officeart/2005/8/layout/hList1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9B7583E-A494-4D78-8159-B6156FF064C7}">
      <dgm:prSet/>
      <dgm:spPr/>
      <dgm:t>
        <a:bodyPr/>
        <a:lstStyle/>
        <a:p>
          <a:r>
            <a:rPr lang="en-GB" b="0" i="0"/>
            <a:t>Used to get ideas from users on how information should be structured</a:t>
          </a:r>
          <a:endParaRPr lang="en-US"/>
        </a:p>
      </dgm:t>
    </dgm:pt>
    <dgm:pt modelId="{4EF0AEFD-1689-4150-AC41-C39FF8DEA99D}" type="parTrans" cxnId="{A44BEB8C-0BEC-474A-96FA-1CC3BBF6EF8B}">
      <dgm:prSet/>
      <dgm:spPr/>
      <dgm:t>
        <a:bodyPr/>
        <a:lstStyle/>
        <a:p>
          <a:endParaRPr lang="en-US"/>
        </a:p>
      </dgm:t>
    </dgm:pt>
    <dgm:pt modelId="{CA9520F2-C9BE-4488-B8A5-643F2EA4DB0A}" type="sibTrans" cxnId="{A44BEB8C-0BEC-474A-96FA-1CC3BBF6EF8B}">
      <dgm:prSet/>
      <dgm:spPr/>
      <dgm:t>
        <a:bodyPr/>
        <a:lstStyle/>
        <a:p>
          <a:endParaRPr lang="en-US"/>
        </a:p>
      </dgm:t>
    </dgm:pt>
    <dgm:pt modelId="{E9B7CCBC-CB4F-4AA0-AAB2-1A134B40C756}">
      <dgm:prSet/>
      <dgm:spPr/>
      <dgm:t>
        <a:bodyPr/>
        <a:lstStyle/>
        <a:p>
          <a:r>
            <a:rPr lang="en-GB" b="0" i="0"/>
            <a:t>Each user is given a set of cards with information topics on them and asked to arrange them in a logical manner</a:t>
          </a:r>
          <a:endParaRPr lang="en-US"/>
        </a:p>
      </dgm:t>
    </dgm:pt>
    <dgm:pt modelId="{DE52A34E-CBDB-40F8-9E56-C5D626D37FE7}" type="parTrans" cxnId="{40A8FE84-FA94-47D5-BC50-C95004505465}">
      <dgm:prSet/>
      <dgm:spPr/>
      <dgm:t>
        <a:bodyPr/>
        <a:lstStyle/>
        <a:p>
          <a:endParaRPr lang="en-US"/>
        </a:p>
      </dgm:t>
    </dgm:pt>
    <dgm:pt modelId="{F581B4E7-293C-4C82-8E02-6B8364FE2F48}" type="sibTrans" cxnId="{40A8FE84-FA94-47D5-BC50-C95004505465}">
      <dgm:prSet/>
      <dgm:spPr/>
      <dgm:t>
        <a:bodyPr/>
        <a:lstStyle/>
        <a:p>
          <a:endParaRPr lang="en-US"/>
        </a:p>
      </dgm:t>
    </dgm:pt>
    <dgm:pt modelId="{109AF3F4-73D1-46DD-B675-6FD04255C44D}">
      <dgm:prSet/>
      <dgm:spPr/>
      <dgm:t>
        <a:bodyPr/>
        <a:lstStyle/>
        <a:p>
          <a:r>
            <a:rPr lang="en-GB" b="0" i="0"/>
            <a:t>Good points</a:t>
          </a:r>
          <a:endParaRPr lang="en-US"/>
        </a:p>
      </dgm:t>
    </dgm:pt>
    <dgm:pt modelId="{50CAA090-75C7-4027-961C-858B16ADB7CA}" type="parTrans" cxnId="{CABCC9B5-27CA-4A86-A8E7-DE262B3535EF}">
      <dgm:prSet/>
      <dgm:spPr/>
      <dgm:t>
        <a:bodyPr/>
        <a:lstStyle/>
        <a:p>
          <a:endParaRPr lang="en-US"/>
        </a:p>
      </dgm:t>
    </dgm:pt>
    <dgm:pt modelId="{53B4E969-CE49-4952-BC25-AE3FB1F82870}" type="sibTrans" cxnId="{CABCC9B5-27CA-4A86-A8E7-DE262B3535EF}">
      <dgm:prSet/>
      <dgm:spPr/>
      <dgm:t>
        <a:bodyPr/>
        <a:lstStyle/>
        <a:p>
          <a:endParaRPr lang="en-US"/>
        </a:p>
      </dgm:t>
    </dgm:pt>
    <dgm:pt modelId="{C25831CA-143F-4979-9996-B8E80F82EC13}">
      <dgm:prSet/>
      <dgm:spPr/>
      <dgm:t>
        <a:bodyPr/>
        <a:lstStyle/>
        <a:p>
          <a:r>
            <a:rPr lang="en-GB" b="0" i="0"/>
            <a:t>Great starting point for large projects</a:t>
          </a:r>
          <a:endParaRPr lang="en-US"/>
        </a:p>
      </dgm:t>
    </dgm:pt>
    <dgm:pt modelId="{C7950B12-4A06-42B7-BDE2-5A62865879CB}" type="parTrans" cxnId="{DB6065F5-5D0C-479E-8C3B-62C30AA298C5}">
      <dgm:prSet/>
      <dgm:spPr/>
      <dgm:t>
        <a:bodyPr/>
        <a:lstStyle/>
        <a:p>
          <a:endParaRPr lang="en-US"/>
        </a:p>
      </dgm:t>
    </dgm:pt>
    <dgm:pt modelId="{96653C19-1BB3-45ED-A8AC-4585256F2BBC}" type="sibTrans" cxnId="{DB6065F5-5D0C-479E-8C3B-62C30AA298C5}">
      <dgm:prSet/>
      <dgm:spPr/>
      <dgm:t>
        <a:bodyPr/>
        <a:lstStyle/>
        <a:p>
          <a:endParaRPr lang="en-US"/>
        </a:p>
      </dgm:t>
    </dgm:pt>
    <dgm:pt modelId="{E129AFA0-49A3-4CAD-BF63-B45CB6450781}">
      <dgm:prSet/>
      <dgm:spPr/>
      <dgm:t>
        <a:bodyPr/>
        <a:lstStyle/>
        <a:p>
          <a:r>
            <a:rPr lang="en-GB" b="0" i="0"/>
            <a:t>Identifies the users’ priorities</a:t>
          </a:r>
          <a:endParaRPr lang="en-US"/>
        </a:p>
      </dgm:t>
    </dgm:pt>
    <dgm:pt modelId="{88F62B01-3CA6-49BF-9506-9487D2DF3CCC}" type="parTrans" cxnId="{062E502F-DE99-4E92-9DEA-7CFAF1F3997F}">
      <dgm:prSet/>
      <dgm:spPr/>
      <dgm:t>
        <a:bodyPr/>
        <a:lstStyle/>
        <a:p>
          <a:endParaRPr lang="en-US"/>
        </a:p>
      </dgm:t>
    </dgm:pt>
    <dgm:pt modelId="{97667493-6116-4233-8567-AFEFAF9E4F10}" type="sibTrans" cxnId="{062E502F-DE99-4E92-9DEA-7CFAF1F3997F}">
      <dgm:prSet/>
      <dgm:spPr/>
      <dgm:t>
        <a:bodyPr/>
        <a:lstStyle/>
        <a:p>
          <a:endParaRPr lang="en-US"/>
        </a:p>
      </dgm:t>
    </dgm:pt>
    <dgm:pt modelId="{A3C34A88-DE8F-4574-AF7E-08AB20C9BBAC}">
      <dgm:prSet/>
      <dgm:spPr/>
      <dgm:t>
        <a:bodyPr/>
        <a:lstStyle/>
        <a:p>
          <a:r>
            <a:rPr lang="en-GB" b="0" i="0"/>
            <a:t>Can reveal differences between users and developers</a:t>
          </a:r>
          <a:endParaRPr lang="en-US"/>
        </a:p>
      </dgm:t>
    </dgm:pt>
    <dgm:pt modelId="{4E2CDDA7-D10C-4285-86BA-0B15F85332AA}" type="parTrans" cxnId="{7663C6A9-0270-47E9-9E13-40006BBB182B}">
      <dgm:prSet/>
      <dgm:spPr/>
      <dgm:t>
        <a:bodyPr/>
        <a:lstStyle/>
        <a:p>
          <a:endParaRPr lang="en-US"/>
        </a:p>
      </dgm:t>
    </dgm:pt>
    <dgm:pt modelId="{475B0B59-C8B6-47DB-AA5F-DE7D12575180}" type="sibTrans" cxnId="{7663C6A9-0270-47E9-9E13-40006BBB182B}">
      <dgm:prSet/>
      <dgm:spPr/>
      <dgm:t>
        <a:bodyPr/>
        <a:lstStyle/>
        <a:p>
          <a:endParaRPr lang="en-US"/>
        </a:p>
      </dgm:t>
    </dgm:pt>
    <dgm:pt modelId="{39F732B0-6A45-4804-891D-5813243D96FF}">
      <dgm:prSet/>
      <dgm:spPr/>
      <dgm:t>
        <a:bodyPr/>
        <a:lstStyle/>
        <a:p>
          <a:r>
            <a:rPr lang="en-GB" b="0" i="0"/>
            <a:t>Bad points</a:t>
          </a:r>
          <a:endParaRPr lang="en-US"/>
        </a:p>
      </dgm:t>
    </dgm:pt>
    <dgm:pt modelId="{B523663A-CF16-4DB2-BE55-6E04268D7F86}" type="parTrans" cxnId="{C8FC6AF3-8246-466D-89F6-8BA82B1E8F7D}">
      <dgm:prSet/>
      <dgm:spPr/>
      <dgm:t>
        <a:bodyPr/>
        <a:lstStyle/>
        <a:p>
          <a:endParaRPr lang="en-US"/>
        </a:p>
      </dgm:t>
    </dgm:pt>
    <dgm:pt modelId="{F3B27990-BBC7-49F6-BDD5-1822776E7B94}" type="sibTrans" cxnId="{C8FC6AF3-8246-466D-89F6-8BA82B1E8F7D}">
      <dgm:prSet/>
      <dgm:spPr/>
      <dgm:t>
        <a:bodyPr/>
        <a:lstStyle/>
        <a:p>
          <a:endParaRPr lang="en-US"/>
        </a:p>
      </dgm:t>
    </dgm:pt>
    <dgm:pt modelId="{A8B5F3EB-4445-4F1B-B7BF-639A29DC3AA9}">
      <dgm:prSet/>
      <dgm:spPr/>
      <dgm:t>
        <a:bodyPr/>
        <a:lstStyle/>
        <a:p>
          <a:r>
            <a:rPr lang="en-GB" b="0" i="0"/>
            <a:t>Takes a while to set up</a:t>
          </a:r>
          <a:endParaRPr lang="en-US"/>
        </a:p>
      </dgm:t>
    </dgm:pt>
    <dgm:pt modelId="{40005D32-9202-4C98-BD65-CEB6B57BAC1A}" type="parTrans" cxnId="{FC315049-99C2-4E8B-BFFC-628AD72AEF5F}">
      <dgm:prSet/>
      <dgm:spPr/>
      <dgm:t>
        <a:bodyPr/>
        <a:lstStyle/>
        <a:p>
          <a:endParaRPr lang="en-US"/>
        </a:p>
      </dgm:t>
    </dgm:pt>
    <dgm:pt modelId="{CABB20CD-5A09-4102-B595-51031B06C684}" type="sibTrans" cxnId="{FC315049-99C2-4E8B-BFFC-628AD72AEF5F}">
      <dgm:prSet/>
      <dgm:spPr/>
      <dgm:t>
        <a:bodyPr/>
        <a:lstStyle/>
        <a:p>
          <a:endParaRPr lang="en-US"/>
        </a:p>
      </dgm:t>
    </dgm:pt>
    <dgm:pt modelId="{9EDC9EAD-3811-42C4-867E-77A4197CED37}">
      <dgm:prSet/>
      <dgm:spPr/>
      <dgm:t>
        <a:bodyPr/>
        <a:lstStyle/>
        <a:p>
          <a:r>
            <a:rPr lang="en-GB" b="0" i="0"/>
            <a:t>Users organise the cards you give them irrespective of whether the cards make sense</a:t>
          </a:r>
          <a:endParaRPr lang="en-US"/>
        </a:p>
      </dgm:t>
    </dgm:pt>
    <dgm:pt modelId="{C0981367-9125-4FED-8B25-5A3DAD988AFF}" type="parTrans" cxnId="{AE8C9094-FB29-4D3E-BA61-3C25A8F8511B}">
      <dgm:prSet/>
      <dgm:spPr/>
      <dgm:t>
        <a:bodyPr/>
        <a:lstStyle/>
        <a:p>
          <a:endParaRPr lang="en-US"/>
        </a:p>
      </dgm:t>
    </dgm:pt>
    <dgm:pt modelId="{AE92C1F9-BC86-4A70-8F20-54E8A91E5231}" type="sibTrans" cxnId="{AE8C9094-FB29-4D3E-BA61-3C25A8F8511B}">
      <dgm:prSet/>
      <dgm:spPr/>
      <dgm:t>
        <a:bodyPr/>
        <a:lstStyle/>
        <a:p>
          <a:endParaRPr lang="en-US"/>
        </a:p>
      </dgm:t>
    </dgm:pt>
    <dgm:pt modelId="{4803F1F1-C1F6-8147-8D44-B23F355FBCC3}" type="pres">
      <dgm:prSet presAssocID="{7027EE57-241B-44AD-BFBC-6DB152F859E2}" presName="Name0" presStyleCnt="0">
        <dgm:presLayoutVars>
          <dgm:dir/>
          <dgm:animLvl val="lvl"/>
          <dgm:resizeHandles val="exact"/>
        </dgm:presLayoutVars>
      </dgm:prSet>
      <dgm:spPr/>
    </dgm:pt>
    <dgm:pt modelId="{75C71E15-A661-864E-A7CB-6FCB1CC19CF3}" type="pres">
      <dgm:prSet presAssocID="{59B7583E-A494-4D78-8159-B6156FF064C7}" presName="composite" presStyleCnt="0"/>
      <dgm:spPr/>
    </dgm:pt>
    <dgm:pt modelId="{90D29548-A0F1-9347-BB2F-7509CF2FB07F}" type="pres">
      <dgm:prSet presAssocID="{59B7583E-A494-4D78-8159-B6156FF064C7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7136655C-DD6D-E24C-A8D3-474725305B76}" type="pres">
      <dgm:prSet presAssocID="{59B7583E-A494-4D78-8159-B6156FF064C7}" presName="desTx" presStyleLbl="alignAccFollowNode1" presStyleIdx="0" presStyleCnt="3">
        <dgm:presLayoutVars>
          <dgm:bulletEnabled val="1"/>
        </dgm:presLayoutVars>
      </dgm:prSet>
      <dgm:spPr/>
    </dgm:pt>
    <dgm:pt modelId="{20EEDC81-B6A5-B44A-A3FD-E259C1D2601C}" type="pres">
      <dgm:prSet presAssocID="{CA9520F2-C9BE-4488-B8A5-643F2EA4DB0A}" presName="space" presStyleCnt="0"/>
      <dgm:spPr/>
    </dgm:pt>
    <dgm:pt modelId="{9B348F2A-B252-A743-8F28-11D95C59B76D}" type="pres">
      <dgm:prSet presAssocID="{109AF3F4-73D1-46DD-B675-6FD04255C44D}" presName="composite" presStyleCnt="0"/>
      <dgm:spPr/>
    </dgm:pt>
    <dgm:pt modelId="{87C3293E-9149-2541-8154-5D7CE6687B34}" type="pres">
      <dgm:prSet presAssocID="{109AF3F4-73D1-46DD-B675-6FD04255C44D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49D37D40-3218-AC43-96CB-24B9BBD38A32}" type="pres">
      <dgm:prSet presAssocID="{109AF3F4-73D1-46DD-B675-6FD04255C44D}" presName="desTx" presStyleLbl="alignAccFollowNode1" presStyleIdx="1" presStyleCnt="3">
        <dgm:presLayoutVars>
          <dgm:bulletEnabled val="1"/>
        </dgm:presLayoutVars>
      </dgm:prSet>
      <dgm:spPr/>
    </dgm:pt>
    <dgm:pt modelId="{25575A2B-99DB-E043-8717-277B5FC9B1DE}" type="pres">
      <dgm:prSet presAssocID="{53B4E969-CE49-4952-BC25-AE3FB1F82870}" presName="space" presStyleCnt="0"/>
      <dgm:spPr/>
    </dgm:pt>
    <dgm:pt modelId="{120CCCFB-68FF-CC4C-98A0-A0919A2F58DB}" type="pres">
      <dgm:prSet presAssocID="{39F732B0-6A45-4804-891D-5813243D96FF}" presName="composite" presStyleCnt="0"/>
      <dgm:spPr/>
    </dgm:pt>
    <dgm:pt modelId="{62BD6CA1-F3D8-B848-B3B3-32DE8EFFB563}" type="pres">
      <dgm:prSet presAssocID="{39F732B0-6A45-4804-891D-5813243D96FF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D3EE5D05-9282-514D-B7E1-CCF4D5324011}" type="pres">
      <dgm:prSet presAssocID="{39F732B0-6A45-4804-891D-5813243D96FF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E5E451B-3A4C-6140-A70F-5BE5373E7498}" type="presOf" srcId="{109AF3F4-73D1-46DD-B675-6FD04255C44D}" destId="{87C3293E-9149-2541-8154-5D7CE6687B34}" srcOrd="0" destOrd="0" presId="urn:microsoft.com/office/officeart/2005/8/layout/hList1"/>
    <dgm:cxn modelId="{062E502F-DE99-4E92-9DEA-7CFAF1F3997F}" srcId="{109AF3F4-73D1-46DD-B675-6FD04255C44D}" destId="{E129AFA0-49A3-4CAD-BF63-B45CB6450781}" srcOrd="1" destOrd="0" parTransId="{88F62B01-3CA6-49BF-9506-9487D2DF3CCC}" sibTransId="{97667493-6116-4233-8567-AFEFAF9E4F10}"/>
    <dgm:cxn modelId="{3DF1AE48-446A-1040-A429-49F9853B9CC6}" type="presOf" srcId="{C25831CA-143F-4979-9996-B8E80F82EC13}" destId="{49D37D40-3218-AC43-96CB-24B9BBD38A32}" srcOrd="0" destOrd="0" presId="urn:microsoft.com/office/officeart/2005/8/layout/hList1"/>
    <dgm:cxn modelId="{FC315049-99C2-4E8B-BFFC-628AD72AEF5F}" srcId="{39F732B0-6A45-4804-891D-5813243D96FF}" destId="{A8B5F3EB-4445-4F1B-B7BF-639A29DC3AA9}" srcOrd="0" destOrd="0" parTransId="{40005D32-9202-4C98-BD65-CEB6B57BAC1A}" sibTransId="{CABB20CD-5A09-4102-B595-51031B06C684}"/>
    <dgm:cxn modelId="{54BD8350-A054-8A4E-B030-DBFF2134FAB9}" type="presOf" srcId="{E129AFA0-49A3-4CAD-BF63-B45CB6450781}" destId="{49D37D40-3218-AC43-96CB-24B9BBD38A32}" srcOrd="0" destOrd="1" presId="urn:microsoft.com/office/officeart/2005/8/layout/hList1"/>
    <dgm:cxn modelId="{0214765D-DA3F-D546-B430-AAB35638DFCC}" type="presOf" srcId="{A3C34A88-DE8F-4574-AF7E-08AB20C9BBAC}" destId="{49D37D40-3218-AC43-96CB-24B9BBD38A32}" srcOrd="0" destOrd="2" presId="urn:microsoft.com/office/officeart/2005/8/layout/hList1"/>
    <dgm:cxn modelId="{0C964660-74D9-BA43-95C7-49A1B70261C3}" type="presOf" srcId="{9EDC9EAD-3811-42C4-867E-77A4197CED37}" destId="{D3EE5D05-9282-514D-B7E1-CCF4D5324011}" srcOrd="0" destOrd="1" presId="urn:microsoft.com/office/officeart/2005/8/layout/hList1"/>
    <dgm:cxn modelId="{40A8FE84-FA94-47D5-BC50-C95004505465}" srcId="{59B7583E-A494-4D78-8159-B6156FF064C7}" destId="{E9B7CCBC-CB4F-4AA0-AAB2-1A134B40C756}" srcOrd="0" destOrd="0" parTransId="{DE52A34E-CBDB-40F8-9E56-C5D626D37FE7}" sibTransId="{F581B4E7-293C-4C82-8E02-6B8364FE2F48}"/>
    <dgm:cxn modelId="{A44BEB8C-0BEC-474A-96FA-1CC3BBF6EF8B}" srcId="{7027EE57-241B-44AD-BFBC-6DB152F859E2}" destId="{59B7583E-A494-4D78-8159-B6156FF064C7}" srcOrd="0" destOrd="0" parTransId="{4EF0AEFD-1689-4150-AC41-C39FF8DEA99D}" sibTransId="{CA9520F2-C9BE-4488-B8A5-643F2EA4DB0A}"/>
    <dgm:cxn modelId="{AE8C9094-FB29-4D3E-BA61-3C25A8F8511B}" srcId="{39F732B0-6A45-4804-891D-5813243D96FF}" destId="{9EDC9EAD-3811-42C4-867E-77A4197CED37}" srcOrd="1" destOrd="0" parTransId="{C0981367-9125-4FED-8B25-5A3DAD988AFF}" sibTransId="{AE92C1F9-BC86-4A70-8F20-54E8A91E5231}"/>
    <dgm:cxn modelId="{263086A3-7231-0F4D-ADDC-B0688F5F52C9}" type="presOf" srcId="{E9B7CCBC-CB4F-4AA0-AAB2-1A134B40C756}" destId="{7136655C-DD6D-E24C-A8D3-474725305B76}" srcOrd="0" destOrd="0" presId="urn:microsoft.com/office/officeart/2005/8/layout/hList1"/>
    <dgm:cxn modelId="{7663C6A9-0270-47E9-9E13-40006BBB182B}" srcId="{109AF3F4-73D1-46DD-B675-6FD04255C44D}" destId="{A3C34A88-DE8F-4574-AF7E-08AB20C9BBAC}" srcOrd="2" destOrd="0" parTransId="{4E2CDDA7-D10C-4285-86BA-0B15F85332AA}" sibTransId="{475B0B59-C8B6-47DB-AA5F-DE7D12575180}"/>
    <dgm:cxn modelId="{CABCC9B5-27CA-4A86-A8E7-DE262B3535EF}" srcId="{7027EE57-241B-44AD-BFBC-6DB152F859E2}" destId="{109AF3F4-73D1-46DD-B675-6FD04255C44D}" srcOrd="1" destOrd="0" parTransId="{50CAA090-75C7-4027-961C-858B16ADB7CA}" sibTransId="{53B4E969-CE49-4952-BC25-AE3FB1F82870}"/>
    <dgm:cxn modelId="{FEC652DB-6F5E-9A49-BAE4-C06FEF587580}" type="presOf" srcId="{59B7583E-A494-4D78-8159-B6156FF064C7}" destId="{90D29548-A0F1-9347-BB2F-7509CF2FB07F}" srcOrd="0" destOrd="0" presId="urn:microsoft.com/office/officeart/2005/8/layout/hList1"/>
    <dgm:cxn modelId="{9FF95EEB-A90C-A64E-8D4B-9A170E5F867C}" type="presOf" srcId="{7027EE57-241B-44AD-BFBC-6DB152F859E2}" destId="{4803F1F1-C1F6-8147-8D44-B23F355FBCC3}" srcOrd="0" destOrd="0" presId="urn:microsoft.com/office/officeart/2005/8/layout/hList1"/>
    <dgm:cxn modelId="{C8FC6AF3-8246-466D-89F6-8BA82B1E8F7D}" srcId="{7027EE57-241B-44AD-BFBC-6DB152F859E2}" destId="{39F732B0-6A45-4804-891D-5813243D96FF}" srcOrd="2" destOrd="0" parTransId="{B523663A-CF16-4DB2-BE55-6E04268D7F86}" sibTransId="{F3B27990-BBC7-49F6-BDD5-1822776E7B94}"/>
    <dgm:cxn modelId="{DB6065F5-5D0C-479E-8C3B-62C30AA298C5}" srcId="{109AF3F4-73D1-46DD-B675-6FD04255C44D}" destId="{C25831CA-143F-4979-9996-B8E80F82EC13}" srcOrd="0" destOrd="0" parTransId="{C7950B12-4A06-42B7-BDE2-5A62865879CB}" sibTransId="{96653C19-1BB3-45ED-A8AC-4585256F2BBC}"/>
    <dgm:cxn modelId="{9F61ECFA-B411-FE4C-866D-DC51D60EEC55}" type="presOf" srcId="{39F732B0-6A45-4804-891D-5813243D96FF}" destId="{62BD6CA1-F3D8-B848-B3B3-32DE8EFFB563}" srcOrd="0" destOrd="0" presId="urn:microsoft.com/office/officeart/2005/8/layout/hList1"/>
    <dgm:cxn modelId="{33C588FC-D951-7D46-8F44-73DED55ED9E0}" type="presOf" srcId="{A8B5F3EB-4445-4F1B-B7BF-639A29DC3AA9}" destId="{D3EE5D05-9282-514D-B7E1-CCF4D5324011}" srcOrd="0" destOrd="0" presId="urn:microsoft.com/office/officeart/2005/8/layout/hList1"/>
    <dgm:cxn modelId="{00347F04-2DF7-0049-B491-352F2B0B294D}" type="presParOf" srcId="{4803F1F1-C1F6-8147-8D44-B23F355FBCC3}" destId="{75C71E15-A661-864E-A7CB-6FCB1CC19CF3}" srcOrd="0" destOrd="0" presId="urn:microsoft.com/office/officeart/2005/8/layout/hList1"/>
    <dgm:cxn modelId="{B479EAD9-D4BC-544C-869A-EB3A884453E9}" type="presParOf" srcId="{75C71E15-A661-864E-A7CB-6FCB1CC19CF3}" destId="{90D29548-A0F1-9347-BB2F-7509CF2FB07F}" srcOrd="0" destOrd="0" presId="urn:microsoft.com/office/officeart/2005/8/layout/hList1"/>
    <dgm:cxn modelId="{7A69D037-CF05-A24B-A529-C8F19D7A0E15}" type="presParOf" srcId="{75C71E15-A661-864E-A7CB-6FCB1CC19CF3}" destId="{7136655C-DD6D-E24C-A8D3-474725305B76}" srcOrd="1" destOrd="0" presId="urn:microsoft.com/office/officeart/2005/8/layout/hList1"/>
    <dgm:cxn modelId="{7A481B24-5BFE-464A-A4CD-960357076316}" type="presParOf" srcId="{4803F1F1-C1F6-8147-8D44-B23F355FBCC3}" destId="{20EEDC81-B6A5-B44A-A3FD-E259C1D2601C}" srcOrd="1" destOrd="0" presId="urn:microsoft.com/office/officeart/2005/8/layout/hList1"/>
    <dgm:cxn modelId="{2F14F13C-44DE-F24F-990F-386511A8F97D}" type="presParOf" srcId="{4803F1F1-C1F6-8147-8D44-B23F355FBCC3}" destId="{9B348F2A-B252-A743-8F28-11D95C59B76D}" srcOrd="2" destOrd="0" presId="urn:microsoft.com/office/officeart/2005/8/layout/hList1"/>
    <dgm:cxn modelId="{56B187C5-E9EA-D24C-9C5E-01C3BAD7FF46}" type="presParOf" srcId="{9B348F2A-B252-A743-8F28-11D95C59B76D}" destId="{87C3293E-9149-2541-8154-5D7CE6687B34}" srcOrd="0" destOrd="0" presId="urn:microsoft.com/office/officeart/2005/8/layout/hList1"/>
    <dgm:cxn modelId="{CD0D138B-0D29-F644-8D09-F17F74842601}" type="presParOf" srcId="{9B348F2A-B252-A743-8F28-11D95C59B76D}" destId="{49D37D40-3218-AC43-96CB-24B9BBD38A32}" srcOrd="1" destOrd="0" presId="urn:microsoft.com/office/officeart/2005/8/layout/hList1"/>
    <dgm:cxn modelId="{2636C7DA-C328-E742-9883-A681EFB98914}" type="presParOf" srcId="{4803F1F1-C1F6-8147-8D44-B23F355FBCC3}" destId="{25575A2B-99DB-E043-8717-277B5FC9B1DE}" srcOrd="3" destOrd="0" presId="urn:microsoft.com/office/officeart/2005/8/layout/hList1"/>
    <dgm:cxn modelId="{CABA61EB-45D5-824E-A3F0-5A97DC20C9AC}" type="presParOf" srcId="{4803F1F1-C1F6-8147-8D44-B23F355FBCC3}" destId="{120CCCFB-68FF-CC4C-98A0-A0919A2F58DB}" srcOrd="4" destOrd="0" presId="urn:microsoft.com/office/officeart/2005/8/layout/hList1"/>
    <dgm:cxn modelId="{44CFCD79-D96D-0741-9196-0624D636E5F2}" type="presParOf" srcId="{120CCCFB-68FF-CC4C-98A0-A0919A2F58DB}" destId="{62BD6CA1-F3D8-B848-B3B3-32DE8EFFB563}" srcOrd="0" destOrd="0" presId="urn:microsoft.com/office/officeart/2005/8/layout/hList1"/>
    <dgm:cxn modelId="{4E6C4D9F-9585-C147-8BF0-C9BE801389B4}" type="presParOf" srcId="{120CCCFB-68FF-CC4C-98A0-A0919A2F58DB}" destId="{D3EE5D05-9282-514D-B7E1-CCF4D532401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A9B23E8-8D95-4B40-9B89-0DF7B1E27523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6B934D-CBE4-4ABE-B03A-89D6A313A312}">
      <dgm:prSet/>
      <dgm:spPr/>
      <dgm:t>
        <a:bodyPr/>
        <a:lstStyle/>
        <a:p>
          <a:r>
            <a:rPr lang="en-GB" b="0" i="0"/>
            <a:t>Persona name</a:t>
          </a:r>
          <a:endParaRPr lang="en-US"/>
        </a:p>
      </dgm:t>
    </dgm:pt>
    <dgm:pt modelId="{73E59597-48D7-403A-9FBD-D677BF6365B5}" type="parTrans" cxnId="{BF8D4C9E-0DAB-412C-922A-B2725BD9C9E7}">
      <dgm:prSet/>
      <dgm:spPr/>
      <dgm:t>
        <a:bodyPr/>
        <a:lstStyle/>
        <a:p>
          <a:endParaRPr lang="en-US"/>
        </a:p>
      </dgm:t>
    </dgm:pt>
    <dgm:pt modelId="{1837B86D-717F-46D5-890B-A62462DC93E7}" type="sibTrans" cxnId="{BF8D4C9E-0DAB-412C-922A-B2725BD9C9E7}">
      <dgm:prSet/>
      <dgm:spPr/>
      <dgm:t>
        <a:bodyPr/>
        <a:lstStyle/>
        <a:p>
          <a:endParaRPr lang="en-US"/>
        </a:p>
      </dgm:t>
    </dgm:pt>
    <dgm:pt modelId="{4BA95361-92E1-4252-814B-19B31FEEA540}">
      <dgm:prSet/>
      <dgm:spPr/>
      <dgm:t>
        <a:bodyPr/>
        <a:lstStyle/>
        <a:p>
          <a:r>
            <a:rPr lang="en-GB" b="0" i="0"/>
            <a:t>Demographic</a:t>
          </a:r>
          <a:endParaRPr lang="en-US"/>
        </a:p>
      </dgm:t>
    </dgm:pt>
    <dgm:pt modelId="{962A1AF6-696E-4033-95E0-D45353B0AA4B}" type="parTrans" cxnId="{6BD0DF5D-F911-44FA-9D3E-C0B953B1A177}">
      <dgm:prSet/>
      <dgm:spPr/>
      <dgm:t>
        <a:bodyPr/>
        <a:lstStyle/>
        <a:p>
          <a:endParaRPr lang="en-US"/>
        </a:p>
      </dgm:t>
    </dgm:pt>
    <dgm:pt modelId="{A781A6F0-DA22-4138-B00F-E3B3C2A4FD8E}" type="sibTrans" cxnId="{6BD0DF5D-F911-44FA-9D3E-C0B953B1A177}">
      <dgm:prSet/>
      <dgm:spPr/>
      <dgm:t>
        <a:bodyPr/>
        <a:lstStyle/>
        <a:p>
          <a:endParaRPr lang="en-US"/>
        </a:p>
      </dgm:t>
    </dgm:pt>
    <dgm:pt modelId="{312F02A6-40E2-4500-9D81-74E0EDD1F2C4}">
      <dgm:prSet/>
      <dgm:spPr/>
      <dgm:t>
        <a:bodyPr/>
        <a:lstStyle/>
        <a:p>
          <a:r>
            <a:rPr lang="en-GB" b="0" i="0"/>
            <a:t>One-line description</a:t>
          </a:r>
          <a:endParaRPr lang="en-US"/>
        </a:p>
      </dgm:t>
    </dgm:pt>
    <dgm:pt modelId="{6FB791AC-9FE9-43DD-A8D0-8EC4A14B8ED7}" type="parTrans" cxnId="{D3164A4B-3EB8-4275-91B4-184C6D3E8B77}">
      <dgm:prSet/>
      <dgm:spPr/>
      <dgm:t>
        <a:bodyPr/>
        <a:lstStyle/>
        <a:p>
          <a:endParaRPr lang="en-US"/>
        </a:p>
      </dgm:t>
    </dgm:pt>
    <dgm:pt modelId="{28FA14C8-DA38-4535-8F18-FB41F11D275A}" type="sibTrans" cxnId="{D3164A4B-3EB8-4275-91B4-184C6D3E8B77}">
      <dgm:prSet/>
      <dgm:spPr/>
      <dgm:t>
        <a:bodyPr/>
        <a:lstStyle/>
        <a:p>
          <a:endParaRPr lang="en-US"/>
        </a:p>
      </dgm:t>
    </dgm:pt>
    <dgm:pt modelId="{549EDBD4-7D8A-4CEA-8F6D-33DA09E3FEB0}">
      <dgm:prSet/>
      <dgm:spPr/>
      <dgm:t>
        <a:bodyPr/>
        <a:lstStyle/>
        <a:p>
          <a:r>
            <a:rPr lang="en-GB" b="0" i="0"/>
            <a:t>Goals</a:t>
          </a:r>
          <a:endParaRPr lang="en-US"/>
        </a:p>
      </dgm:t>
    </dgm:pt>
    <dgm:pt modelId="{00003B77-D384-4BFB-8F28-4C020D386147}" type="parTrans" cxnId="{09BCD6D2-B01B-4FA7-9DCA-CE28002AE174}">
      <dgm:prSet/>
      <dgm:spPr/>
      <dgm:t>
        <a:bodyPr/>
        <a:lstStyle/>
        <a:p>
          <a:endParaRPr lang="en-US"/>
        </a:p>
      </dgm:t>
    </dgm:pt>
    <dgm:pt modelId="{5A160BA8-A3B2-4DED-98E4-18178E26F548}" type="sibTrans" cxnId="{09BCD6D2-B01B-4FA7-9DCA-CE28002AE174}">
      <dgm:prSet/>
      <dgm:spPr/>
      <dgm:t>
        <a:bodyPr/>
        <a:lstStyle/>
        <a:p>
          <a:endParaRPr lang="en-US"/>
        </a:p>
      </dgm:t>
    </dgm:pt>
    <dgm:pt modelId="{1B463E39-45EF-47DC-AF2C-756F407A8C34}">
      <dgm:prSet/>
      <dgm:spPr/>
      <dgm:t>
        <a:bodyPr/>
        <a:lstStyle/>
        <a:p>
          <a:r>
            <a:rPr lang="en-GB" b="0" i="0"/>
            <a:t>3-6 lines</a:t>
          </a:r>
          <a:endParaRPr lang="en-US"/>
        </a:p>
      </dgm:t>
    </dgm:pt>
    <dgm:pt modelId="{52E06401-10DE-4F37-B6A6-CD309CE4E888}" type="parTrans" cxnId="{9558AD49-CEF4-4E8B-BC00-84291F9FAE9A}">
      <dgm:prSet/>
      <dgm:spPr/>
      <dgm:t>
        <a:bodyPr/>
        <a:lstStyle/>
        <a:p>
          <a:endParaRPr lang="en-US"/>
        </a:p>
      </dgm:t>
    </dgm:pt>
    <dgm:pt modelId="{1A9FE57A-029A-49DC-98B9-CB461503912C}" type="sibTrans" cxnId="{9558AD49-CEF4-4E8B-BC00-84291F9FAE9A}">
      <dgm:prSet/>
      <dgm:spPr/>
      <dgm:t>
        <a:bodyPr/>
        <a:lstStyle/>
        <a:p>
          <a:endParaRPr lang="en-US"/>
        </a:p>
      </dgm:t>
    </dgm:pt>
    <dgm:pt modelId="{3AFDD2AF-DF29-4288-BFCC-EC0E8175E826}">
      <dgm:prSet/>
      <dgm:spPr/>
      <dgm:t>
        <a:bodyPr/>
        <a:lstStyle/>
        <a:p>
          <a:r>
            <a:rPr lang="en-GB" b="0" i="0"/>
            <a:t>Pain</a:t>
          </a:r>
          <a:endParaRPr lang="en-US"/>
        </a:p>
      </dgm:t>
    </dgm:pt>
    <dgm:pt modelId="{1277F07D-8D18-4843-99BC-BAFC574B6C5B}" type="parTrans" cxnId="{CEC29932-F1CF-468C-AD62-3E81CC697386}">
      <dgm:prSet/>
      <dgm:spPr/>
      <dgm:t>
        <a:bodyPr/>
        <a:lstStyle/>
        <a:p>
          <a:endParaRPr lang="en-US"/>
        </a:p>
      </dgm:t>
    </dgm:pt>
    <dgm:pt modelId="{CD73C29E-DD3A-4A7E-9201-4965C2F417A1}" type="sibTrans" cxnId="{CEC29932-F1CF-468C-AD62-3E81CC697386}">
      <dgm:prSet/>
      <dgm:spPr/>
      <dgm:t>
        <a:bodyPr/>
        <a:lstStyle/>
        <a:p>
          <a:endParaRPr lang="en-US"/>
        </a:p>
      </dgm:t>
    </dgm:pt>
    <dgm:pt modelId="{08AF81C1-79E9-4BCA-A111-019CA9E12B31}">
      <dgm:prSet/>
      <dgm:spPr/>
      <dgm:t>
        <a:bodyPr/>
        <a:lstStyle/>
        <a:p>
          <a:r>
            <a:rPr lang="en-GB" b="0" i="0"/>
            <a:t>3-6 lines</a:t>
          </a:r>
          <a:endParaRPr lang="en-US"/>
        </a:p>
      </dgm:t>
    </dgm:pt>
    <dgm:pt modelId="{057944AC-C138-4E0C-B6B0-486C1DC338F2}" type="parTrans" cxnId="{C8CEAB23-2DB4-448B-985E-762029623E06}">
      <dgm:prSet/>
      <dgm:spPr/>
      <dgm:t>
        <a:bodyPr/>
        <a:lstStyle/>
        <a:p>
          <a:endParaRPr lang="en-US"/>
        </a:p>
      </dgm:t>
    </dgm:pt>
    <dgm:pt modelId="{093D262C-6A37-4F92-9A53-663E86E07E01}" type="sibTrans" cxnId="{C8CEAB23-2DB4-448B-985E-762029623E06}">
      <dgm:prSet/>
      <dgm:spPr/>
      <dgm:t>
        <a:bodyPr/>
        <a:lstStyle/>
        <a:p>
          <a:endParaRPr lang="en-US"/>
        </a:p>
      </dgm:t>
    </dgm:pt>
    <dgm:pt modelId="{AA8F967B-2030-4EFB-9409-AA9420611C3F}">
      <dgm:prSet/>
      <dgm:spPr/>
      <dgm:t>
        <a:bodyPr/>
        <a:lstStyle/>
        <a:p>
          <a:r>
            <a:rPr lang="en-GB" b="0" i="0"/>
            <a:t>Media &amp; device preferences</a:t>
          </a:r>
          <a:endParaRPr lang="en-US"/>
        </a:p>
      </dgm:t>
    </dgm:pt>
    <dgm:pt modelId="{7679BD7C-8F24-4D66-9A7C-418C82B03B83}" type="parTrans" cxnId="{F06E4D69-78CC-4B0D-88A0-20E35EB52097}">
      <dgm:prSet/>
      <dgm:spPr/>
      <dgm:t>
        <a:bodyPr/>
        <a:lstStyle/>
        <a:p>
          <a:endParaRPr lang="en-US"/>
        </a:p>
      </dgm:t>
    </dgm:pt>
    <dgm:pt modelId="{3232F6B3-5E95-4984-9B04-8F590B835D7C}" type="sibTrans" cxnId="{F06E4D69-78CC-4B0D-88A0-20E35EB52097}">
      <dgm:prSet/>
      <dgm:spPr/>
      <dgm:t>
        <a:bodyPr/>
        <a:lstStyle/>
        <a:p>
          <a:endParaRPr lang="en-US"/>
        </a:p>
      </dgm:t>
    </dgm:pt>
    <dgm:pt modelId="{5BCF1A87-F899-4E36-8143-596F2D9EBBD7}">
      <dgm:prSet/>
      <dgm:spPr/>
      <dgm:t>
        <a:bodyPr/>
        <a:lstStyle/>
        <a:p>
          <a:r>
            <a:rPr lang="en-GB" b="0" i="0"/>
            <a:t>3-6 lines</a:t>
          </a:r>
          <a:endParaRPr lang="en-US"/>
        </a:p>
      </dgm:t>
    </dgm:pt>
    <dgm:pt modelId="{76DCEE37-469C-4869-915B-FC8F5495CAFB}" type="parTrans" cxnId="{1DF265B6-662F-4FF5-A981-2E379073F613}">
      <dgm:prSet/>
      <dgm:spPr/>
      <dgm:t>
        <a:bodyPr/>
        <a:lstStyle/>
        <a:p>
          <a:endParaRPr lang="en-US"/>
        </a:p>
      </dgm:t>
    </dgm:pt>
    <dgm:pt modelId="{3AC87713-884E-4729-A063-8AE0DEB5AA8C}" type="sibTrans" cxnId="{1DF265B6-662F-4FF5-A981-2E379073F613}">
      <dgm:prSet/>
      <dgm:spPr/>
      <dgm:t>
        <a:bodyPr/>
        <a:lstStyle/>
        <a:p>
          <a:endParaRPr lang="en-US"/>
        </a:p>
      </dgm:t>
    </dgm:pt>
    <dgm:pt modelId="{DAFCE109-5003-4873-9411-5F38E8CCDB6E}">
      <dgm:prSet/>
      <dgm:spPr/>
      <dgm:t>
        <a:bodyPr/>
        <a:lstStyle/>
        <a:p>
          <a:r>
            <a:rPr lang="en-GB" b="0" i="0"/>
            <a:t>Role &amp; responsibilities</a:t>
          </a:r>
          <a:endParaRPr lang="en-US"/>
        </a:p>
      </dgm:t>
    </dgm:pt>
    <dgm:pt modelId="{3368C973-0A54-489A-89F7-E3C4498494BD}" type="parTrans" cxnId="{BD550ABE-21D0-45D0-B04C-EA0BEA37C6C0}">
      <dgm:prSet/>
      <dgm:spPr/>
      <dgm:t>
        <a:bodyPr/>
        <a:lstStyle/>
        <a:p>
          <a:endParaRPr lang="en-US"/>
        </a:p>
      </dgm:t>
    </dgm:pt>
    <dgm:pt modelId="{4B4F8753-0BF3-4633-B8F1-04C44A78A005}" type="sibTrans" cxnId="{BD550ABE-21D0-45D0-B04C-EA0BEA37C6C0}">
      <dgm:prSet/>
      <dgm:spPr/>
      <dgm:t>
        <a:bodyPr/>
        <a:lstStyle/>
        <a:p>
          <a:endParaRPr lang="en-US"/>
        </a:p>
      </dgm:t>
    </dgm:pt>
    <dgm:pt modelId="{556D3172-4D5E-4BDD-BADF-EBF3C5B11978}">
      <dgm:prSet/>
      <dgm:spPr/>
      <dgm:t>
        <a:bodyPr/>
        <a:lstStyle/>
        <a:p>
          <a:r>
            <a:rPr lang="en-GB" b="0" i="0"/>
            <a:t>3-6 lines</a:t>
          </a:r>
          <a:endParaRPr lang="en-US"/>
        </a:p>
      </dgm:t>
    </dgm:pt>
    <dgm:pt modelId="{E96B38D2-6020-454C-A8A2-B41C2835A4D5}" type="parTrans" cxnId="{31FFCEDE-0D91-4749-8EC0-016F37ACFD15}">
      <dgm:prSet/>
      <dgm:spPr/>
      <dgm:t>
        <a:bodyPr/>
        <a:lstStyle/>
        <a:p>
          <a:endParaRPr lang="en-US"/>
        </a:p>
      </dgm:t>
    </dgm:pt>
    <dgm:pt modelId="{1B6CBAEE-C054-4D83-9B6D-4817AC42C93D}" type="sibTrans" cxnId="{31FFCEDE-0D91-4749-8EC0-016F37ACFD15}">
      <dgm:prSet/>
      <dgm:spPr/>
      <dgm:t>
        <a:bodyPr/>
        <a:lstStyle/>
        <a:p>
          <a:endParaRPr lang="en-US"/>
        </a:p>
      </dgm:t>
    </dgm:pt>
    <dgm:pt modelId="{94475B2A-E665-4BDE-BACA-509C8BE886D4}">
      <dgm:prSet/>
      <dgm:spPr/>
      <dgm:t>
        <a:bodyPr/>
        <a:lstStyle/>
        <a:p>
          <a:r>
            <a:rPr lang="en-GB" b="0" i="0"/>
            <a:t>Tasks</a:t>
          </a:r>
          <a:endParaRPr lang="en-US"/>
        </a:p>
      </dgm:t>
    </dgm:pt>
    <dgm:pt modelId="{33470E48-243F-4D40-8BA6-B5A760D88B0C}" type="parTrans" cxnId="{989B728B-DBDF-4AFA-A86E-05EB0D5F34F5}">
      <dgm:prSet/>
      <dgm:spPr/>
      <dgm:t>
        <a:bodyPr/>
        <a:lstStyle/>
        <a:p>
          <a:endParaRPr lang="en-US"/>
        </a:p>
      </dgm:t>
    </dgm:pt>
    <dgm:pt modelId="{0242FD0B-012E-4AD1-A819-72EE570EE4C0}" type="sibTrans" cxnId="{989B728B-DBDF-4AFA-A86E-05EB0D5F34F5}">
      <dgm:prSet/>
      <dgm:spPr/>
      <dgm:t>
        <a:bodyPr/>
        <a:lstStyle/>
        <a:p>
          <a:endParaRPr lang="en-US"/>
        </a:p>
      </dgm:t>
    </dgm:pt>
    <dgm:pt modelId="{C4892E85-9A60-4EF0-8B47-CF9507B6EE5D}">
      <dgm:prSet/>
      <dgm:spPr/>
      <dgm:t>
        <a:bodyPr/>
        <a:lstStyle/>
        <a:p>
          <a:r>
            <a:rPr lang="en-GB" b="0" i="0"/>
            <a:t>4-6 lines</a:t>
          </a:r>
          <a:endParaRPr lang="en-US"/>
        </a:p>
      </dgm:t>
    </dgm:pt>
    <dgm:pt modelId="{B5406B02-FB96-42B2-9642-4344E3B65B7F}" type="parTrans" cxnId="{AF668137-66FF-4D4D-9838-A2767AFAFD22}">
      <dgm:prSet/>
      <dgm:spPr/>
      <dgm:t>
        <a:bodyPr/>
        <a:lstStyle/>
        <a:p>
          <a:endParaRPr lang="en-US"/>
        </a:p>
      </dgm:t>
    </dgm:pt>
    <dgm:pt modelId="{57797B8D-BB3C-4881-A469-9D7854A55A31}" type="sibTrans" cxnId="{AF668137-66FF-4D4D-9838-A2767AFAFD22}">
      <dgm:prSet/>
      <dgm:spPr/>
      <dgm:t>
        <a:bodyPr/>
        <a:lstStyle/>
        <a:p>
          <a:endParaRPr lang="en-US"/>
        </a:p>
      </dgm:t>
    </dgm:pt>
    <dgm:pt modelId="{A100C878-13F3-C54C-8507-B5AA59251EA4}" type="pres">
      <dgm:prSet presAssocID="{BA9B23E8-8D95-4B40-9B89-0DF7B1E27523}" presName="linear" presStyleCnt="0">
        <dgm:presLayoutVars>
          <dgm:dir/>
          <dgm:animLvl val="lvl"/>
          <dgm:resizeHandles val="exact"/>
        </dgm:presLayoutVars>
      </dgm:prSet>
      <dgm:spPr/>
    </dgm:pt>
    <dgm:pt modelId="{D569FDAB-D966-9749-8171-5AC9171D753C}" type="pres">
      <dgm:prSet presAssocID="{586B934D-CBE4-4ABE-B03A-89D6A313A312}" presName="parentLin" presStyleCnt="0"/>
      <dgm:spPr/>
    </dgm:pt>
    <dgm:pt modelId="{4FBF5662-1482-0540-9F9C-370859D1F975}" type="pres">
      <dgm:prSet presAssocID="{586B934D-CBE4-4ABE-B03A-89D6A313A312}" presName="parentLeftMargin" presStyleLbl="node1" presStyleIdx="0" presStyleCnt="3"/>
      <dgm:spPr/>
    </dgm:pt>
    <dgm:pt modelId="{E98F36B6-86B9-124A-A8B4-DBF94357B1E8}" type="pres">
      <dgm:prSet presAssocID="{586B934D-CBE4-4ABE-B03A-89D6A313A3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24C7ADD-C4D0-534C-926F-BAB2BE078C6A}" type="pres">
      <dgm:prSet presAssocID="{586B934D-CBE4-4ABE-B03A-89D6A313A312}" presName="negativeSpace" presStyleCnt="0"/>
      <dgm:spPr/>
    </dgm:pt>
    <dgm:pt modelId="{60F72464-9D60-E546-8030-67FA935D9B55}" type="pres">
      <dgm:prSet presAssocID="{586B934D-CBE4-4ABE-B03A-89D6A313A312}" presName="childText" presStyleLbl="conFgAcc1" presStyleIdx="0" presStyleCnt="3">
        <dgm:presLayoutVars>
          <dgm:bulletEnabled val="1"/>
        </dgm:presLayoutVars>
      </dgm:prSet>
      <dgm:spPr/>
    </dgm:pt>
    <dgm:pt modelId="{7F35142F-704F-A548-9998-C7AA6622FC99}" type="pres">
      <dgm:prSet presAssocID="{1837B86D-717F-46D5-890B-A62462DC93E7}" presName="spaceBetweenRectangles" presStyleCnt="0"/>
      <dgm:spPr/>
    </dgm:pt>
    <dgm:pt modelId="{47A10E7C-8068-7B4A-B782-6BEEB3A087F1}" type="pres">
      <dgm:prSet presAssocID="{4BA95361-92E1-4252-814B-19B31FEEA540}" presName="parentLin" presStyleCnt="0"/>
      <dgm:spPr/>
    </dgm:pt>
    <dgm:pt modelId="{83B85C55-75BB-A441-B3AE-0E7F54D78282}" type="pres">
      <dgm:prSet presAssocID="{4BA95361-92E1-4252-814B-19B31FEEA540}" presName="parentLeftMargin" presStyleLbl="node1" presStyleIdx="0" presStyleCnt="3"/>
      <dgm:spPr/>
    </dgm:pt>
    <dgm:pt modelId="{3CD8640A-2A9F-7045-A9A4-DE0CF42A217B}" type="pres">
      <dgm:prSet presAssocID="{4BA95361-92E1-4252-814B-19B31FEEA54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8413A26-EDEE-8842-86A9-578F461424DA}" type="pres">
      <dgm:prSet presAssocID="{4BA95361-92E1-4252-814B-19B31FEEA540}" presName="negativeSpace" presStyleCnt="0"/>
      <dgm:spPr/>
    </dgm:pt>
    <dgm:pt modelId="{B74C9D2C-4237-DC4A-B3D0-A04D29F9D7C9}" type="pres">
      <dgm:prSet presAssocID="{4BA95361-92E1-4252-814B-19B31FEEA540}" presName="childText" presStyleLbl="conFgAcc1" presStyleIdx="1" presStyleCnt="3">
        <dgm:presLayoutVars>
          <dgm:bulletEnabled val="1"/>
        </dgm:presLayoutVars>
      </dgm:prSet>
      <dgm:spPr/>
    </dgm:pt>
    <dgm:pt modelId="{1A1CCB39-6926-2F46-8B4D-61183344ABE4}" type="pres">
      <dgm:prSet presAssocID="{A781A6F0-DA22-4138-B00F-E3B3C2A4FD8E}" presName="spaceBetweenRectangles" presStyleCnt="0"/>
      <dgm:spPr/>
    </dgm:pt>
    <dgm:pt modelId="{89D5E119-3B75-5C4F-A958-5C9F7A2056F2}" type="pres">
      <dgm:prSet presAssocID="{312F02A6-40E2-4500-9D81-74E0EDD1F2C4}" presName="parentLin" presStyleCnt="0"/>
      <dgm:spPr/>
    </dgm:pt>
    <dgm:pt modelId="{D1F38768-8CE3-1747-BDD2-1CD50DDA7281}" type="pres">
      <dgm:prSet presAssocID="{312F02A6-40E2-4500-9D81-74E0EDD1F2C4}" presName="parentLeftMargin" presStyleLbl="node1" presStyleIdx="1" presStyleCnt="3"/>
      <dgm:spPr/>
    </dgm:pt>
    <dgm:pt modelId="{425CFC1C-3587-B64F-AEC1-3B1C869D90F1}" type="pres">
      <dgm:prSet presAssocID="{312F02A6-40E2-4500-9D81-74E0EDD1F2C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3C012B8-32D4-EF4D-A091-AD6186803079}" type="pres">
      <dgm:prSet presAssocID="{312F02A6-40E2-4500-9D81-74E0EDD1F2C4}" presName="negativeSpace" presStyleCnt="0"/>
      <dgm:spPr/>
    </dgm:pt>
    <dgm:pt modelId="{6632ADE5-63D4-974C-A698-FF6AB8D489ED}" type="pres">
      <dgm:prSet presAssocID="{312F02A6-40E2-4500-9D81-74E0EDD1F2C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FC05306-2274-3249-BB7D-1128EFB13341}" type="presOf" srcId="{BA9B23E8-8D95-4B40-9B89-0DF7B1E27523}" destId="{A100C878-13F3-C54C-8507-B5AA59251EA4}" srcOrd="0" destOrd="0" presId="urn:microsoft.com/office/officeart/2005/8/layout/list1"/>
    <dgm:cxn modelId="{8D895B0A-6E54-664C-8726-F181A6E40D8B}" type="presOf" srcId="{5BCF1A87-F899-4E36-8143-596F2D9EBBD7}" destId="{6632ADE5-63D4-974C-A698-FF6AB8D489ED}" srcOrd="0" destOrd="5" presId="urn:microsoft.com/office/officeart/2005/8/layout/list1"/>
    <dgm:cxn modelId="{4758351E-0E9F-9247-B50D-D1D8462931A8}" type="presOf" srcId="{586B934D-CBE4-4ABE-B03A-89D6A313A312}" destId="{E98F36B6-86B9-124A-A8B4-DBF94357B1E8}" srcOrd="1" destOrd="0" presId="urn:microsoft.com/office/officeart/2005/8/layout/list1"/>
    <dgm:cxn modelId="{E891651F-245A-9448-8396-5FE49C0C90FD}" type="presOf" srcId="{586B934D-CBE4-4ABE-B03A-89D6A313A312}" destId="{4FBF5662-1482-0540-9F9C-370859D1F975}" srcOrd="0" destOrd="0" presId="urn:microsoft.com/office/officeart/2005/8/layout/list1"/>
    <dgm:cxn modelId="{C8CEAB23-2DB4-448B-985E-762029623E06}" srcId="{3AFDD2AF-DF29-4288-BFCC-EC0E8175E826}" destId="{08AF81C1-79E9-4BCA-A111-019CA9E12B31}" srcOrd="0" destOrd="0" parTransId="{057944AC-C138-4E0C-B6B0-486C1DC338F2}" sibTransId="{093D262C-6A37-4F92-9A53-663E86E07E01}"/>
    <dgm:cxn modelId="{FBD65E2C-4CF8-9443-876F-8084AB649F99}" type="presOf" srcId="{3AFDD2AF-DF29-4288-BFCC-EC0E8175E826}" destId="{6632ADE5-63D4-974C-A698-FF6AB8D489ED}" srcOrd="0" destOrd="2" presId="urn:microsoft.com/office/officeart/2005/8/layout/list1"/>
    <dgm:cxn modelId="{CEC29932-F1CF-468C-AD62-3E81CC697386}" srcId="{312F02A6-40E2-4500-9D81-74E0EDD1F2C4}" destId="{3AFDD2AF-DF29-4288-BFCC-EC0E8175E826}" srcOrd="1" destOrd="0" parTransId="{1277F07D-8D18-4843-99BC-BAFC574B6C5B}" sibTransId="{CD73C29E-DD3A-4A7E-9201-4965C2F417A1}"/>
    <dgm:cxn modelId="{AF668137-66FF-4D4D-9838-A2767AFAFD22}" srcId="{94475B2A-E665-4BDE-BACA-509C8BE886D4}" destId="{C4892E85-9A60-4EF0-8B47-CF9507B6EE5D}" srcOrd="0" destOrd="0" parTransId="{B5406B02-FB96-42B2-9642-4344E3B65B7F}" sibTransId="{57797B8D-BB3C-4881-A469-9D7854A55A31}"/>
    <dgm:cxn modelId="{9558AD49-CEF4-4E8B-BC00-84291F9FAE9A}" srcId="{549EDBD4-7D8A-4CEA-8F6D-33DA09E3FEB0}" destId="{1B463E39-45EF-47DC-AF2C-756F407A8C34}" srcOrd="0" destOrd="0" parTransId="{52E06401-10DE-4F37-B6A6-CD309CE4E888}" sibTransId="{1A9FE57A-029A-49DC-98B9-CB461503912C}"/>
    <dgm:cxn modelId="{D3164A4B-3EB8-4275-91B4-184C6D3E8B77}" srcId="{BA9B23E8-8D95-4B40-9B89-0DF7B1E27523}" destId="{312F02A6-40E2-4500-9D81-74E0EDD1F2C4}" srcOrd="2" destOrd="0" parTransId="{6FB791AC-9FE9-43DD-A8D0-8EC4A14B8ED7}" sibTransId="{28FA14C8-DA38-4535-8F18-FB41F11D275A}"/>
    <dgm:cxn modelId="{CE62F155-BD0E-FD46-AFEA-37445409F7B9}" type="presOf" srcId="{549EDBD4-7D8A-4CEA-8F6D-33DA09E3FEB0}" destId="{6632ADE5-63D4-974C-A698-FF6AB8D489ED}" srcOrd="0" destOrd="0" presId="urn:microsoft.com/office/officeart/2005/8/layout/list1"/>
    <dgm:cxn modelId="{6BD0DF5D-F911-44FA-9D3E-C0B953B1A177}" srcId="{BA9B23E8-8D95-4B40-9B89-0DF7B1E27523}" destId="{4BA95361-92E1-4252-814B-19B31FEEA540}" srcOrd="1" destOrd="0" parTransId="{962A1AF6-696E-4033-95E0-D45353B0AA4B}" sibTransId="{A781A6F0-DA22-4138-B00F-E3B3C2A4FD8E}"/>
    <dgm:cxn modelId="{F06E4D69-78CC-4B0D-88A0-20E35EB52097}" srcId="{312F02A6-40E2-4500-9D81-74E0EDD1F2C4}" destId="{AA8F967B-2030-4EFB-9409-AA9420611C3F}" srcOrd="2" destOrd="0" parTransId="{7679BD7C-8F24-4D66-9A7C-418C82B03B83}" sibTransId="{3232F6B3-5E95-4984-9B04-8F590B835D7C}"/>
    <dgm:cxn modelId="{989B728B-DBDF-4AFA-A86E-05EB0D5F34F5}" srcId="{312F02A6-40E2-4500-9D81-74E0EDD1F2C4}" destId="{94475B2A-E665-4BDE-BACA-509C8BE886D4}" srcOrd="4" destOrd="0" parTransId="{33470E48-243F-4D40-8BA6-B5A760D88B0C}" sibTransId="{0242FD0B-012E-4AD1-A819-72EE570EE4C0}"/>
    <dgm:cxn modelId="{AA20929C-2E02-D84E-9A00-4B81F23D9CB6}" type="presOf" srcId="{94475B2A-E665-4BDE-BACA-509C8BE886D4}" destId="{6632ADE5-63D4-974C-A698-FF6AB8D489ED}" srcOrd="0" destOrd="8" presId="urn:microsoft.com/office/officeart/2005/8/layout/list1"/>
    <dgm:cxn modelId="{BF8D4C9E-0DAB-412C-922A-B2725BD9C9E7}" srcId="{BA9B23E8-8D95-4B40-9B89-0DF7B1E27523}" destId="{586B934D-CBE4-4ABE-B03A-89D6A313A312}" srcOrd="0" destOrd="0" parTransId="{73E59597-48D7-403A-9FBD-D677BF6365B5}" sibTransId="{1837B86D-717F-46D5-890B-A62462DC93E7}"/>
    <dgm:cxn modelId="{85BE2AA1-125E-3749-A729-C694FF1BFD91}" type="presOf" srcId="{C4892E85-9A60-4EF0-8B47-CF9507B6EE5D}" destId="{6632ADE5-63D4-974C-A698-FF6AB8D489ED}" srcOrd="0" destOrd="9" presId="urn:microsoft.com/office/officeart/2005/8/layout/list1"/>
    <dgm:cxn modelId="{3A2BDBA1-1067-8A47-9102-B7B5E21D5897}" type="presOf" srcId="{312F02A6-40E2-4500-9D81-74E0EDD1F2C4}" destId="{425CFC1C-3587-B64F-AEC1-3B1C869D90F1}" srcOrd="1" destOrd="0" presId="urn:microsoft.com/office/officeart/2005/8/layout/list1"/>
    <dgm:cxn modelId="{272AB5A2-D339-7041-9B44-009001B9705F}" type="presOf" srcId="{AA8F967B-2030-4EFB-9409-AA9420611C3F}" destId="{6632ADE5-63D4-974C-A698-FF6AB8D489ED}" srcOrd="0" destOrd="4" presId="urn:microsoft.com/office/officeart/2005/8/layout/list1"/>
    <dgm:cxn modelId="{98DFD3AD-55C5-4443-8D99-F37756F8811F}" type="presOf" srcId="{4BA95361-92E1-4252-814B-19B31FEEA540}" destId="{83B85C55-75BB-A441-B3AE-0E7F54D78282}" srcOrd="0" destOrd="0" presId="urn:microsoft.com/office/officeart/2005/8/layout/list1"/>
    <dgm:cxn modelId="{1DF265B6-662F-4FF5-A981-2E379073F613}" srcId="{AA8F967B-2030-4EFB-9409-AA9420611C3F}" destId="{5BCF1A87-F899-4E36-8143-596F2D9EBBD7}" srcOrd="0" destOrd="0" parTransId="{76DCEE37-469C-4869-915B-FC8F5495CAFB}" sibTransId="{3AC87713-884E-4729-A063-8AE0DEB5AA8C}"/>
    <dgm:cxn modelId="{43079EB8-D933-574B-A2CF-550A340B7D20}" type="presOf" srcId="{DAFCE109-5003-4873-9411-5F38E8CCDB6E}" destId="{6632ADE5-63D4-974C-A698-FF6AB8D489ED}" srcOrd="0" destOrd="6" presId="urn:microsoft.com/office/officeart/2005/8/layout/list1"/>
    <dgm:cxn modelId="{187797BD-DAAD-E449-BC3D-DED93D3A53DD}" type="presOf" srcId="{312F02A6-40E2-4500-9D81-74E0EDD1F2C4}" destId="{D1F38768-8CE3-1747-BDD2-1CD50DDA7281}" srcOrd="0" destOrd="0" presId="urn:microsoft.com/office/officeart/2005/8/layout/list1"/>
    <dgm:cxn modelId="{BD550ABE-21D0-45D0-B04C-EA0BEA37C6C0}" srcId="{312F02A6-40E2-4500-9D81-74E0EDD1F2C4}" destId="{DAFCE109-5003-4873-9411-5F38E8CCDB6E}" srcOrd="3" destOrd="0" parTransId="{3368C973-0A54-489A-89F7-E3C4498494BD}" sibTransId="{4B4F8753-0BF3-4633-B8F1-04C44A78A005}"/>
    <dgm:cxn modelId="{F7D071CB-F697-CE48-964E-A939CA55CFD9}" type="presOf" srcId="{08AF81C1-79E9-4BCA-A111-019CA9E12B31}" destId="{6632ADE5-63D4-974C-A698-FF6AB8D489ED}" srcOrd="0" destOrd="3" presId="urn:microsoft.com/office/officeart/2005/8/layout/list1"/>
    <dgm:cxn modelId="{D1533ED1-C28B-544D-8327-91283B47A380}" type="presOf" srcId="{1B463E39-45EF-47DC-AF2C-756F407A8C34}" destId="{6632ADE5-63D4-974C-A698-FF6AB8D489ED}" srcOrd="0" destOrd="1" presId="urn:microsoft.com/office/officeart/2005/8/layout/list1"/>
    <dgm:cxn modelId="{09BCD6D2-B01B-4FA7-9DCA-CE28002AE174}" srcId="{312F02A6-40E2-4500-9D81-74E0EDD1F2C4}" destId="{549EDBD4-7D8A-4CEA-8F6D-33DA09E3FEB0}" srcOrd="0" destOrd="0" parTransId="{00003B77-D384-4BFB-8F28-4C020D386147}" sibTransId="{5A160BA8-A3B2-4DED-98E4-18178E26F548}"/>
    <dgm:cxn modelId="{E9BAF6D8-0C98-BA43-9701-C3927E57D44B}" type="presOf" srcId="{4BA95361-92E1-4252-814B-19B31FEEA540}" destId="{3CD8640A-2A9F-7045-A9A4-DE0CF42A217B}" srcOrd="1" destOrd="0" presId="urn:microsoft.com/office/officeart/2005/8/layout/list1"/>
    <dgm:cxn modelId="{0B86F5DB-2823-3442-8341-C8364961E5E2}" type="presOf" srcId="{556D3172-4D5E-4BDD-BADF-EBF3C5B11978}" destId="{6632ADE5-63D4-974C-A698-FF6AB8D489ED}" srcOrd="0" destOrd="7" presId="urn:microsoft.com/office/officeart/2005/8/layout/list1"/>
    <dgm:cxn modelId="{31FFCEDE-0D91-4749-8EC0-016F37ACFD15}" srcId="{DAFCE109-5003-4873-9411-5F38E8CCDB6E}" destId="{556D3172-4D5E-4BDD-BADF-EBF3C5B11978}" srcOrd="0" destOrd="0" parTransId="{E96B38D2-6020-454C-A8A2-B41C2835A4D5}" sibTransId="{1B6CBAEE-C054-4D83-9B6D-4817AC42C93D}"/>
    <dgm:cxn modelId="{1C3C51E5-58B2-1D43-809D-F8CBBAAAF374}" type="presParOf" srcId="{A100C878-13F3-C54C-8507-B5AA59251EA4}" destId="{D569FDAB-D966-9749-8171-5AC9171D753C}" srcOrd="0" destOrd="0" presId="urn:microsoft.com/office/officeart/2005/8/layout/list1"/>
    <dgm:cxn modelId="{CC23B885-B84B-3248-8BD9-A597D7656076}" type="presParOf" srcId="{D569FDAB-D966-9749-8171-5AC9171D753C}" destId="{4FBF5662-1482-0540-9F9C-370859D1F975}" srcOrd="0" destOrd="0" presId="urn:microsoft.com/office/officeart/2005/8/layout/list1"/>
    <dgm:cxn modelId="{A52F8B17-4B45-D84A-B228-89830C20E777}" type="presParOf" srcId="{D569FDAB-D966-9749-8171-5AC9171D753C}" destId="{E98F36B6-86B9-124A-A8B4-DBF94357B1E8}" srcOrd="1" destOrd="0" presId="urn:microsoft.com/office/officeart/2005/8/layout/list1"/>
    <dgm:cxn modelId="{24E170CB-FB72-3544-A584-1E87FFFBB0FA}" type="presParOf" srcId="{A100C878-13F3-C54C-8507-B5AA59251EA4}" destId="{624C7ADD-C4D0-534C-926F-BAB2BE078C6A}" srcOrd="1" destOrd="0" presId="urn:microsoft.com/office/officeart/2005/8/layout/list1"/>
    <dgm:cxn modelId="{653D3EF8-2C63-6443-AF16-2515194E432E}" type="presParOf" srcId="{A100C878-13F3-C54C-8507-B5AA59251EA4}" destId="{60F72464-9D60-E546-8030-67FA935D9B55}" srcOrd="2" destOrd="0" presId="urn:microsoft.com/office/officeart/2005/8/layout/list1"/>
    <dgm:cxn modelId="{F8AB6159-74FF-6A49-AC2A-960B4394EA38}" type="presParOf" srcId="{A100C878-13F3-C54C-8507-B5AA59251EA4}" destId="{7F35142F-704F-A548-9998-C7AA6622FC99}" srcOrd="3" destOrd="0" presId="urn:microsoft.com/office/officeart/2005/8/layout/list1"/>
    <dgm:cxn modelId="{35D5B1C8-ED91-444E-806A-FD4DB4E72379}" type="presParOf" srcId="{A100C878-13F3-C54C-8507-B5AA59251EA4}" destId="{47A10E7C-8068-7B4A-B782-6BEEB3A087F1}" srcOrd="4" destOrd="0" presId="urn:microsoft.com/office/officeart/2005/8/layout/list1"/>
    <dgm:cxn modelId="{64828621-5317-5D40-B07C-A798BD3F1505}" type="presParOf" srcId="{47A10E7C-8068-7B4A-B782-6BEEB3A087F1}" destId="{83B85C55-75BB-A441-B3AE-0E7F54D78282}" srcOrd="0" destOrd="0" presId="urn:microsoft.com/office/officeart/2005/8/layout/list1"/>
    <dgm:cxn modelId="{8428C156-B7F9-E743-B1CB-02F68C9B2E2D}" type="presParOf" srcId="{47A10E7C-8068-7B4A-B782-6BEEB3A087F1}" destId="{3CD8640A-2A9F-7045-A9A4-DE0CF42A217B}" srcOrd="1" destOrd="0" presId="urn:microsoft.com/office/officeart/2005/8/layout/list1"/>
    <dgm:cxn modelId="{BD213EDB-2AAF-684E-954A-C231BCC36E25}" type="presParOf" srcId="{A100C878-13F3-C54C-8507-B5AA59251EA4}" destId="{08413A26-EDEE-8842-86A9-578F461424DA}" srcOrd="5" destOrd="0" presId="urn:microsoft.com/office/officeart/2005/8/layout/list1"/>
    <dgm:cxn modelId="{63583D7A-F073-984B-BFE3-49FC62CC3453}" type="presParOf" srcId="{A100C878-13F3-C54C-8507-B5AA59251EA4}" destId="{B74C9D2C-4237-DC4A-B3D0-A04D29F9D7C9}" srcOrd="6" destOrd="0" presId="urn:microsoft.com/office/officeart/2005/8/layout/list1"/>
    <dgm:cxn modelId="{5B70EDB5-6255-554E-8700-432DC4B8263E}" type="presParOf" srcId="{A100C878-13F3-C54C-8507-B5AA59251EA4}" destId="{1A1CCB39-6926-2F46-8B4D-61183344ABE4}" srcOrd="7" destOrd="0" presId="urn:microsoft.com/office/officeart/2005/8/layout/list1"/>
    <dgm:cxn modelId="{93DFA3C9-EF2B-9740-93A1-911A4071742B}" type="presParOf" srcId="{A100C878-13F3-C54C-8507-B5AA59251EA4}" destId="{89D5E119-3B75-5C4F-A958-5C9F7A2056F2}" srcOrd="8" destOrd="0" presId="urn:microsoft.com/office/officeart/2005/8/layout/list1"/>
    <dgm:cxn modelId="{09B8F6E4-EA06-5149-991C-A8012DE396E6}" type="presParOf" srcId="{89D5E119-3B75-5C4F-A958-5C9F7A2056F2}" destId="{D1F38768-8CE3-1747-BDD2-1CD50DDA7281}" srcOrd="0" destOrd="0" presId="urn:microsoft.com/office/officeart/2005/8/layout/list1"/>
    <dgm:cxn modelId="{A6DD9660-8901-434E-806C-2FFB38D9D948}" type="presParOf" srcId="{89D5E119-3B75-5C4F-A958-5C9F7A2056F2}" destId="{425CFC1C-3587-B64F-AEC1-3B1C869D90F1}" srcOrd="1" destOrd="0" presId="urn:microsoft.com/office/officeart/2005/8/layout/list1"/>
    <dgm:cxn modelId="{B2092AE2-4E1A-214D-AD86-EBC1343172C4}" type="presParOf" srcId="{A100C878-13F3-C54C-8507-B5AA59251EA4}" destId="{D3C012B8-32D4-EF4D-A091-AD6186803079}" srcOrd="9" destOrd="0" presId="urn:microsoft.com/office/officeart/2005/8/layout/list1"/>
    <dgm:cxn modelId="{FC81553B-9CA6-1E4A-B209-5430AC91AFDA}" type="presParOf" srcId="{A100C878-13F3-C54C-8507-B5AA59251EA4}" destId="{6632ADE5-63D4-974C-A698-FF6AB8D489E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CCB0C7-671F-44BB-A259-50C6B9B307F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E95EA9F-4E0D-4EF8-B1E7-B0317D76E9B1}">
      <dgm:prSet/>
      <dgm:spPr/>
      <dgm:t>
        <a:bodyPr/>
        <a:lstStyle/>
        <a:p>
          <a:r>
            <a:rPr lang="en-GB" b="0" i="0"/>
            <a:t>Persona name : Amanda</a:t>
          </a:r>
          <a:endParaRPr lang="en-US"/>
        </a:p>
      </dgm:t>
    </dgm:pt>
    <dgm:pt modelId="{3E42A513-83CE-470E-AEB3-2CFE6ECD974B}" type="parTrans" cxnId="{46821A1E-6631-421C-8898-77519DBB15B5}">
      <dgm:prSet/>
      <dgm:spPr/>
      <dgm:t>
        <a:bodyPr/>
        <a:lstStyle/>
        <a:p>
          <a:endParaRPr lang="en-US"/>
        </a:p>
      </dgm:t>
    </dgm:pt>
    <dgm:pt modelId="{2CAC30C4-1B80-44CD-B752-7C29EB3328C6}" type="sibTrans" cxnId="{46821A1E-6631-421C-8898-77519DBB15B5}">
      <dgm:prSet/>
      <dgm:spPr/>
      <dgm:t>
        <a:bodyPr/>
        <a:lstStyle/>
        <a:p>
          <a:endParaRPr lang="en-US"/>
        </a:p>
      </dgm:t>
    </dgm:pt>
    <dgm:pt modelId="{82216931-E72D-4842-AEC8-1FC869FA961A}">
      <dgm:prSet/>
      <dgm:spPr/>
      <dgm:t>
        <a:bodyPr/>
        <a:lstStyle/>
        <a:p>
          <a:r>
            <a:rPr lang="en-GB" b="0" i="0"/>
            <a:t>Demographic : 18-25, single, no children</a:t>
          </a:r>
          <a:endParaRPr lang="en-US"/>
        </a:p>
      </dgm:t>
    </dgm:pt>
    <dgm:pt modelId="{4A862349-7BF4-468C-A58D-8DCAAEC2240B}" type="parTrans" cxnId="{DD918A34-3E5B-4E5E-B764-7DE849DBE088}">
      <dgm:prSet/>
      <dgm:spPr/>
      <dgm:t>
        <a:bodyPr/>
        <a:lstStyle/>
        <a:p>
          <a:endParaRPr lang="en-US"/>
        </a:p>
      </dgm:t>
    </dgm:pt>
    <dgm:pt modelId="{5CA153AF-6E2F-45CA-9097-A6F978B2C91C}" type="sibTrans" cxnId="{DD918A34-3E5B-4E5E-B764-7DE849DBE088}">
      <dgm:prSet/>
      <dgm:spPr/>
      <dgm:t>
        <a:bodyPr/>
        <a:lstStyle/>
        <a:p>
          <a:endParaRPr lang="en-US"/>
        </a:p>
      </dgm:t>
    </dgm:pt>
    <dgm:pt modelId="{A50F14E1-BE4B-4E6B-9AB1-639B7A6FD9B6}">
      <dgm:prSet/>
      <dgm:spPr/>
      <dgm:t>
        <a:bodyPr/>
        <a:lstStyle/>
        <a:p>
          <a:r>
            <a:rPr lang="en-GB" b="0" i="0"/>
            <a:t>One-line description : Amanda is a second-year student studying art and design</a:t>
          </a:r>
          <a:endParaRPr lang="en-US"/>
        </a:p>
      </dgm:t>
    </dgm:pt>
    <dgm:pt modelId="{6BF8B07C-7CEF-4276-A664-14CFE5096F07}" type="parTrans" cxnId="{D3B12A71-53B9-49CC-8CCC-9A40E3B14E06}">
      <dgm:prSet/>
      <dgm:spPr/>
      <dgm:t>
        <a:bodyPr/>
        <a:lstStyle/>
        <a:p>
          <a:endParaRPr lang="en-US"/>
        </a:p>
      </dgm:t>
    </dgm:pt>
    <dgm:pt modelId="{592C87F9-9A46-498E-B03D-C2843CA9823F}" type="sibTrans" cxnId="{D3B12A71-53B9-49CC-8CCC-9A40E3B14E06}">
      <dgm:prSet/>
      <dgm:spPr/>
      <dgm:t>
        <a:bodyPr/>
        <a:lstStyle/>
        <a:p>
          <a:endParaRPr lang="en-US"/>
        </a:p>
      </dgm:t>
    </dgm:pt>
    <dgm:pt modelId="{B011BFCB-0296-4F02-8F9A-5BFC7D50A11C}">
      <dgm:prSet/>
      <dgm:spPr/>
      <dgm:t>
        <a:bodyPr/>
        <a:lstStyle/>
        <a:p>
          <a:r>
            <a:rPr lang="en-GB" b="0" i="0"/>
            <a:t>Goals</a:t>
          </a:r>
          <a:endParaRPr lang="en-US"/>
        </a:p>
      </dgm:t>
    </dgm:pt>
    <dgm:pt modelId="{BF3969EA-347F-49AB-B19C-8AE084E2A244}" type="parTrans" cxnId="{48A09032-3AD1-446F-92FD-AD169E87F67F}">
      <dgm:prSet/>
      <dgm:spPr/>
      <dgm:t>
        <a:bodyPr/>
        <a:lstStyle/>
        <a:p>
          <a:endParaRPr lang="en-US"/>
        </a:p>
      </dgm:t>
    </dgm:pt>
    <dgm:pt modelId="{4D4FCEB8-75AD-4226-8E06-FEDC6609B905}" type="sibTrans" cxnId="{48A09032-3AD1-446F-92FD-AD169E87F67F}">
      <dgm:prSet/>
      <dgm:spPr/>
      <dgm:t>
        <a:bodyPr/>
        <a:lstStyle/>
        <a:p>
          <a:endParaRPr lang="en-US"/>
        </a:p>
      </dgm:t>
    </dgm:pt>
    <dgm:pt modelId="{BF70065F-456B-4A03-A0A5-A343B387B5F6}">
      <dgm:prSet/>
      <dgm:spPr/>
      <dgm:t>
        <a:bodyPr/>
        <a:lstStyle/>
        <a:p>
          <a:r>
            <a:rPr lang="en-GB" b="0" i="0"/>
            <a:t>Keep up to date on what’s going on</a:t>
          </a:r>
          <a:endParaRPr lang="en-US"/>
        </a:p>
      </dgm:t>
    </dgm:pt>
    <dgm:pt modelId="{EF233143-3B96-4094-8F26-4BC6563FC56F}" type="parTrans" cxnId="{2CB9DC14-499A-4D34-902B-0E99672EBCC1}">
      <dgm:prSet/>
      <dgm:spPr/>
      <dgm:t>
        <a:bodyPr/>
        <a:lstStyle/>
        <a:p>
          <a:endParaRPr lang="en-US"/>
        </a:p>
      </dgm:t>
    </dgm:pt>
    <dgm:pt modelId="{662A9172-A57C-4BE4-8DA8-555D2CDC6315}" type="sibTrans" cxnId="{2CB9DC14-499A-4D34-902B-0E99672EBCC1}">
      <dgm:prSet/>
      <dgm:spPr/>
      <dgm:t>
        <a:bodyPr/>
        <a:lstStyle/>
        <a:p>
          <a:endParaRPr lang="en-US"/>
        </a:p>
      </dgm:t>
    </dgm:pt>
    <dgm:pt modelId="{1B70FEA6-19FF-4F02-A177-14A19DF29717}">
      <dgm:prSet/>
      <dgm:spPr/>
      <dgm:t>
        <a:bodyPr/>
        <a:lstStyle/>
        <a:p>
          <a:r>
            <a:rPr lang="en-GB" b="0" i="0"/>
            <a:t>Know where she’s supposed to be for lectures</a:t>
          </a:r>
          <a:endParaRPr lang="en-US"/>
        </a:p>
      </dgm:t>
    </dgm:pt>
    <dgm:pt modelId="{995EAEDD-A9AB-4D23-B78B-E86171D24844}" type="parTrans" cxnId="{FA0009B5-635A-4C98-BC55-93450E843678}">
      <dgm:prSet/>
      <dgm:spPr/>
      <dgm:t>
        <a:bodyPr/>
        <a:lstStyle/>
        <a:p>
          <a:endParaRPr lang="en-US"/>
        </a:p>
      </dgm:t>
    </dgm:pt>
    <dgm:pt modelId="{7E16FB3A-2570-46EB-8735-ADA597437A64}" type="sibTrans" cxnId="{FA0009B5-635A-4C98-BC55-93450E843678}">
      <dgm:prSet/>
      <dgm:spPr/>
      <dgm:t>
        <a:bodyPr/>
        <a:lstStyle/>
        <a:p>
          <a:endParaRPr lang="en-US"/>
        </a:p>
      </dgm:t>
    </dgm:pt>
    <dgm:pt modelId="{C65D3DF8-09B3-4FEF-93A7-5EC3A21CD57C}">
      <dgm:prSet/>
      <dgm:spPr/>
      <dgm:t>
        <a:bodyPr/>
        <a:lstStyle/>
        <a:p>
          <a:r>
            <a:rPr lang="en-GB" b="0" i="0"/>
            <a:t>Be seen as a fun party person</a:t>
          </a:r>
          <a:endParaRPr lang="en-US"/>
        </a:p>
      </dgm:t>
    </dgm:pt>
    <dgm:pt modelId="{77A23C89-A09E-47D5-9875-93B1967D69BB}" type="parTrans" cxnId="{F52495C4-8C51-4F2B-A853-73FE137AD409}">
      <dgm:prSet/>
      <dgm:spPr/>
      <dgm:t>
        <a:bodyPr/>
        <a:lstStyle/>
        <a:p>
          <a:endParaRPr lang="en-US"/>
        </a:p>
      </dgm:t>
    </dgm:pt>
    <dgm:pt modelId="{0D3EF231-44B1-4865-A3E3-D910C66BBB01}" type="sibTrans" cxnId="{F52495C4-8C51-4F2B-A853-73FE137AD409}">
      <dgm:prSet/>
      <dgm:spPr/>
      <dgm:t>
        <a:bodyPr/>
        <a:lstStyle/>
        <a:p>
          <a:endParaRPr lang="en-US"/>
        </a:p>
      </dgm:t>
    </dgm:pt>
    <dgm:pt modelId="{57361DCE-0FD2-4966-9D88-D4E0CB2D8E16}">
      <dgm:prSet/>
      <dgm:spPr/>
      <dgm:t>
        <a:bodyPr/>
        <a:lstStyle/>
        <a:p>
          <a:r>
            <a:rPr lang="en-GB" b="0" i="0"/>
            <a:t>Pain</a:t>
          </a:r>
          <a:endParaRPr lang="en-US"/>
        </a:p>
      </dgm:t>
    </dgm:pt>
    <dgm:pt modelId="{122CB999-8558-47EE-B260-09C27BF5C67D}" type="parTrans" cxnId="{1FC4C25C-716E-46BF-9DE1-766C75F49C1F}">
      <dgm:prSet/>
      <dgm:spPr/>
      <dgm:t>
        <a:bodyPr/>
        <a:lstStyle/>
        <a:p>
          <a:endParaRPr lang="en-US"/>
        </a:p>
      </dgm:t>
    </dgm:pt>
    <dgm:pt modelId="{D4B936C3-9505-4460-96A6-2B74EE74595C}" type="sibTrans" cxnId="{1FC4C25C-716E-46BF-9DE1-766C75F49C1F}">
      <dgm:prSet/>
      <dgm:spPr/>
      <dgm:t>
        <a:bodyPr/>
        <a:lstStyle/>
        <a:p>
          <a:endParaRPr lang="en-US"/>
        </a:p>
      </dgm:t>
    </dgm:pt>
    <dgm:pt modelId="{2D775FFE-7284-447F-ADA8-1F85A2BE543E}">
      <dgm:prSet/>
      <dgm:spPr/>
      <dgm:t>
        <a:bodyPr/>
        <a:lstStyle/>
        <a:p>
          <a:r>
            <a:rPr lang="en-GB" b="0" i="0"/>
            <a:t>Too many clicks!</a:t>
          </a:r>
          <a:endParaRPr lang="en-US"/>
        </a:p>
      </dgm:t>
    </dgm:pt>
    <dgm:pt modelId="{820B606F-2338-4619-9AA9-B2EEA8F2DE16}" type="parTrans" cxnId="{5117893B-C1AA-45D1-AF36-07AEB8ECCB6A}">
      <dgm:prSet/>
      <dgm:spPr/>
      <dgm:t>
        <a:bodyPr/>
        <a:lstStyle/>
        <a:p>
          <a:endParaRPr lang="en-US"/>
        </a:p>
      </dgm:t>
    </dgm:pt>
    <dgm:pt modelId="{A6103535-B22C-4531-B55B-03B2F15860DA}" type="sibTrans" cxnId="{5117893B-C1AA-45D1-AF36-07AEB8ECCB6A}">
      <dgm:prSet/>
      <dgm:spPr/>
      <dgm:t>
        <a:bodyPr/>
        <a:lstStyle/>
        <a:p>
          <a:endParaRPr lang="en-US"/>
        </a:p>
      </dgm:t>
    </dgm:pt>
    <dgm:pt modelId="{AC96FDA9-5B41-4766-85F6-902D5534B947}">
      <dgm:prSet/>
      <dgm:spPr/>
      <dgm:t>
        <a:bodyPr/>
        <a:lstStyle/>
        <a:p>
          <a:r>
            <a:rPr lang="en-GB" b="0" i="0"/>
            <a:t>Missing lectures due to timetable changes</a:t>
          </a:r>
          <a:endParaRPr lang="en-US"/>
        </a:p>
      </dgm:t>
    </dgm:pt>
    <dgm:pt modelId="{5ECC9698-E8CA-4DA7-A3F6-9E6836593288}" type="parTrans" cxnId="{BF83EE44-F3CC-49DC-8FF1-3B900C690190}">
      <dgm:prSet/>
      <dgm:spPr/>
      <dgm:t>
        <a:bodyPr/>
        <a:lstStyle/>
        <a:p>
          <a:endParaRPr lang="en-US"/>
        </a:p>
      </dgm:t>
    </dgm:pt>
    <dgm:pt modelId="{F141CA3C-C004-4BBA-87F1-EECBD19B08E2}" type="sibTrans" cxnId="{BF83EE44-F3CC-49DC-8FF1-3B900C690190}">
      <dgm:prSet/>
      <dgm:spPr/>
      <dgm:t>
        <a:bodyPr/>
        <a:lstStyle/>
        <a:p>
          <a:endParaRPr lang="en-US"/>
        </a:p>
      </dgm:t>
    </dgm:pt>
    <dgm:pt modelId="{732BCC47-C314-4A9A-82CC-A01F640509C4}">
      <dgm:prSet/>
      <dgm:spPr/>
      <dgm:t>
        <a:bodyPr/>
        <a:lstStyle/>
        <a:p>
          <a:r>
            <a:rPr lang="en-GB" b="0" i="0"/>
            <a:t>Missing fun social events</a:t>
          </a:r>
          <a:endParaRPr lang="en-US"/>
        </a:p>
      </dgm:t>
    </dgm:pt>
    <dgm:pt modelId="{C5E62C2E-5F6D-4E05-BA78-A6FCD07D4A81}" type="parTrans" cxnId="{B46A7F2F-82E1-4053-B2B2-7FC4BDA0AC14}">
      <dgm:prSet/>
      <dgm:spPr/>
      <dgm:t>
        <a:bodyPr/>
        <a:lstStyle/>
        <a:p>
          <a:endParaRPr lang="en-US"/>
        </a:p>
      </dgm:t>
    </dgm:pt>
    <dgm:pt modelId="{90F8972B-20B4-4B43-8E10-A68578D3F9FE}" type="sibTrans" cxnId="{B46A7F2F-82E1-4053-B2B2-7FC4BDA0AC14}">
      <dgm:prSet/>
      <dgm:spPr/>
      <dgm:t>
        <a:bodyPr/>
        <a:lstStyle/>
        <a:p>
          <a:endParaRPr lang="en-US"/>
        </a:p>
      </dgm:t>
    </dgm:pt>
    <dgm:pt modelId="{4FE687CB-D997-4040-AEE7-94781E8DE682}" type="pres">
      <dgm:prSet presAssocID="{C4CCB0C7-671F-44BB-A259-50C6B9B307F8}" presName="linear" presStyleCnt="0">
        <dgm:presLayoutVars>
          <dgm:animLvl val="lvl"/>
          <dgm:resizeHandles val="exact"/>
        </dgm:presLayoutVars>
      </dgm:prSet>
      <dgm:spPr/>
    </dgm:pt>
    <dgm:pt modelId="{5A8B7D8D-CEFE-4349-BDBF-574B7974A7F3}" type="pres">
      <dgm:prSet presAssocID="{9E95EA9F-4E0D-4EF8-B1E7-B0317D76E9B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F005215-EDC5-5D48-8E71-9828499362BD}" type="pres">
      <dgm:prSet presAssocID="{2CAC30C4-1B80-44CD-B752-7C29EB3328C6}" presName="spacer" presStyleCnt="0"/>
      <dgm:spPr/>
    </dgm:pt>
    <dgm:pt modelId="{A85D51B9-B910-344F-BB97-42C90729FB44}" type="pres">
      <dgm:prSet presAssocID="{82216931-E72D-4842-AEC8-1FC869FA961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37E113D-7A7A-B44A-88CA-11AF495A92FD}" type="pres">
      <dgm:prSet presAssocID="{5CA153AF-6E2F-45CA-9097-A6F978B2C91C}" presName="spacer" presStyleCnt="0"/>
      <dgm:spPr/>
    </dgm:pt>
    <dgm:pt modelId="{A9B82DEA-13C2-2148-A8EE-F3433A76B78E}" type="pres">
      <dgm:prSet presAssocID="{A50F14E1-BE4B-4E6B-9AB1-639B7A6FD9B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E6B0C0E-2518-3842-B07D-F0E80F67D5CD}" type="pres">
      <dgm:prSet presAssocID="{A50F14E1-BE4B-4E6B-9AB1-639B7A6FD9B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CA41100-F54F-804F-8D06-38283DD65F9C}" type="presOf" srcId="{57361DCE-0FD2-4966-9D88-D4E0CB2D8E16}" destId="{7E6B0C0E-2518-3842-B07D-F0E80F67D5CD}" srcOrd="0" destOrd="4" presId="urn:microsoft.com/office/officeart/2005/8/layout/vList2"/>
    <dgm:cxn modelId="{3343B303-9B70-1647-83ED-4D712C9F255F}" type="presOf" srcId="{9E95EA9F-4E0D-4EF8-B1E7-B0317D76E9B1}" destId="{5A8B7D8D-CEFE-4349-BDBF-574B7974A7F3}" srcOrd="0" destOrd="0" presId="urn:microsoft.com/office/officeart/2005/8/layout/vList2"/>
    <dgm:cxn modelId="{1C35E705-35EE-3043-A599-6203940D64FF}" type="presOf" srcId="{B011BFCB-0296-4F02-8F9A-5BFC7D50A11C}" destId="{7E6B0C0E-2518-3842-B07D-F0E80F67D5CD}" srcOrd="0" destOrd="0" presId="urn:microsoft.com/office/officeart/2005/8/layout/vList2"/>
    <dgm:cxn modelId="{2CB9DC14-499A-4D34-902B-0E99672EBCC1}" srcId="{B011BFCB-0296-4F02-8F9A-5BFC7D50A11C}" destId="{BF70065F-456B-4A03-A0A5-A343B387B5F6}" srcOrd="0" destOrd="0" parTransId="{EF233143-3B96-4094-8F26-4BC6563FC56F}" sibTransId="{662A9172-A57C-4BE4-8DA8-555D2CDC6315}"/>
    <dgm:cxn modelId="{E07DA718-613E-A348-B4D9-19B35FEEDBE2}" type="presOf" srcId="{2D775FFE-7284-447F-ADA8-1F85A2BE543E}" destId="{7E6B0C0E-2518-3842-B07D-F0E80F67D5CD}" srcOrd="0" destOrd="5" presId="urn:microsoft.com/office/officeart/2005/8/layout/vList2"/>
    <dgm:cxn modelId="{46821A1E-6631-421C-8898-77519DBB15B5}" srcId="{C4CCB0C7-671F-44BB-A259-50C6B9B307F8}" destId="{9E95EA9F-4E0D-4EF8-B1E7-B0317D76E9B1}" srcOrd="0" destOrd="0" parTransId="{3E42A513-83CE-470E-AEB3-2CFE6ECD974B}" sibTransId="{2CAC30C4-1B80-44CD-B752-7C29EB3328C6}"/>
    <dgm:cxn modelId="{1ACA741F-37E6-8840-BA37-BA070D590CA3}" type="presOf" srcId="{C65D3DF8-09B3-4FEF-93A7-5EC3A21CD57C}" destId="{7E6B0C0E-2518-3842-B07D-F0E80F67D5CD}" srcOrd="0" destOrd="3" presId="urn:microsoft.com/office/officeart/2005/8/layout/vList2"/>
    <dgm:cxn modelId="{3A654A21-9389-224B-BF46-B4A3E25FD631}" type="presOf" srcId="{732BCC47-C314-4A9A-82CC-A01F640509C4}" destId="{7E6B0C0E-2518-3842-B07D-F0E80F67D5CD}" srcOrd="0" destOrd="7" presId="urn:microsoft.com/office/officeart/2005/8/layout/vList2"/>
    <dgm:cxn modelId="{56B8062B-9292-8D42-9884-46754BFA8542}" type="presOf" srcId="{AC96FDA9-5B41-4766-85F6-902D5534B947}" destId="{7E6B0C0E-2518-3842-B07D-F0E80F67D5CD}" srcOrd="0" destOrd="6" presId="urn:microsoft.com/office/officeart/2005/8/layout/vList2"/>
    <dgm:cxn modelId="{B46A7F2F-82E1-4053-B2B2-7FC4BDA0AC14}" srcId="{57361DCE-0FD2-4966-9D88-D4E0CB2D8E16}" destId="{732BCC47-C314-4A9A-82CC-A01F640509C4}" srcOrd="2" destOrd="0" parTransId="{C5E62C2E-5F6D-4E05-BA78-A6FCD07D4A81}" sibTransId="{90F8972B-20B4-4B43-8E10-A68578D3F9FE}"/>
    <dgm:cxn modelId="{48A09032-3AD1-446F-92FD-AD169E87F67F}" srcId="{A50F14E1-BE4B-4E6B-9AB1-639B7A6FD9B6}" destId="{B011BFCB-0296-4F02-8F9A-5BFC7D50A11C}" srcOrd="0" destOrd="0" parTransId="{BF3969EA-347F-49AB-B19C-8AE084E2A244}" sibTransId="{4D4FCEB8-75AD-4226-8E06-FEDC6609B905}"/>
    <dgm:cxn modelId="{DD918A34-3E5B-4E5E-B764-7DE849DBE088}" srcId="{C4CCB0C7-671F-44BB-A259-50C6B9B307F8}" destId="{82216931-E72D-4842-AEC8-1FC869FA961A}" srcOrd="1" destOrd="0" parTransId="{4A862349-7BF4-468C-A58D-8DCAAEC2240B}" sibTransId="{5CA153AF-6E2F-45CA-9097-A6F978B2C91C}"/>
    <dgm:cxn modelId="{5117893B-C1AA-45D1-AF36-07AEB8ECCB6A}" srcId="{57361DCE-0FD2-4966-9D88-D4E0CB2D8E16}" destId="{2D775FFE-7284-447F-ADA8-1F85A2BE543E}" srcOrd="0" destOrd="0" parTransId="{820B606F-2338-4619-9AA9-B2EEA8F2DE16}" sibTransId="{A6103535-B22C-4531-B55B-03B2F15860DA}"/>
    <dgm:cxn modelId="{BF83EE44-F3CC-49DC-8FF1-3B900C690190}" srcId="{57361DCE-0FD2-4966-9D88-D4E0CB2D8E16}" destId="{AC96FDA9-5B41-4766-85F6-902D5534B947}" srcOrd="1" destOrd="0" parTransId="{5ECC9698-E8CA-4DA7-A3F6-9E6836593288}" sibTransId="{F141CA3C-C004-4BBA-87F1-EECBD19B08E2}"/>
    <dgm:cxn modelId="{25449454-95BA-CB4B-BA56-EAFA02EDB0DE}" type="presOf" srcId="{1B70FEA6-19FF-4F02-A177-14A19DF29717}" destId="{7E6B0C0E-2518-3842-B07D-F0E80F67D5CD}" srcOrd="0" destOrd="2" presId="urn:microsoft.com/office/officeart/2005/8/layout/vList2"/>
    <dgm:cxn modelId="{1FC4C25C-716E-46BF-9DE1-766C75F49C1F}" srcId="{A50F14E1-BE4B-4E6B-9AB1-639B7A6FD9B6}" destId="{57361DCE-0FD2-4966-9D88-D4E0CB2D8E16}" srcOrd="1" destOrd="0" parTransId="{122CB999-8558-47EE-B260-09C27BF5C67D}" sibTransId="{D4B936C3-9505-4460-96A6-2B74EE74595C}"/>
    <dgm:cxn modelId="{C7332765-179A-E746-8815-A16035847C25}" type="presOf" srcId="{A50F14E1-BE4B-4E6B-9AB1-639B7A6FD9B6}" destId="{A9B82DEA-13C2-2148-A8EE-F3433A76B78E}" srcOrd="0" destOrd="0" presId="urn:microsoft.com/office/officeart/2005/8/layout/vList2"/>
    <dgm:cxn modelId="{D3B12A71-53B9-49CC-8CCC-9A40E3B14E06}" srcId="{C4CCB0C7-671F-44BB-A259-50C6B9B307F8}" destId="{A50F14E1-BE4B-4E6B-9AB1-639B7A6FD9B6}" srcOrd="2" destOrd="0" parTransId="{6BF8B07C-7CEF-4276-A664-14CFE5096F07}" sibTransId="{592C87F9-9A46-498E-B03D-C2843CA9823F}"/>
    <dgm:cxn modelId="{940B9892-26E9-3847-930D-957B998B6BD9}" type="presOf" srcId="{BF70065F-456B-4A03-A0A5-A343B387B5F6}" destId="{7E6B0C0E-2518-3842-B07D-F0E80F67D5CD}" srcOrd="0" destOrd="1" presId="urn:microsoft.com/office/officeart/2005/8/layout/vList2"/>
    <dgm:cxn modelId="{FA0009B5-635A-4C98-BC55-93450E843678}" srcId="{B011BFCB-0296-4F02-8F9A-5BFC7D50A11C}" destId="{1B70FEA6-19FF-4F02-A177-14A19DF29717}" srcOrd="1" destOrd="0" parTransId="{995EAEDD-A9AB-4D23-B78B-E86171D24844}" sibTransId="{7E16FB3A-2570-46EB-8735-ADA597437A64}"/>
    <dgm:cxn modelId="{F52495C4-8C51-4F2B-A853-73FE137AD409}" srcId="{B011BFCB-0296-4F02-8F9A-5BFC7D50A11C}" destId="{C65D3DF8-09B3-4FEF-93A7-5EC3A21CD57C}" srcOrd="2" destOrd="0" parTransId="{77A23C89-A09E-47D5-9875-93B1967D69BB}" sibTransId="{0D3EF231-44B1-4865-A3E3-D910C66BBB01}"/>
    <dgm:cxn modelId="{0F7116E9-4013-0E48-AF28-1DA82F6FC3C8}" type="presOf" srcId="{C4CCB0C7-671F-44BB-A259-50C6B9B307F8}" destId="{4FE687CB-D997-4040-AEE7-94781E8DE682}" srcOrd="0" destOrd="0" presId="urn:microsoft.com/office/officeart/2005/8/layout/vList2"/>
    <dgm:cxn modelId="{C41AC6FB-CD0B-6044-BBFA-29F0310F8608}" type="presOf" srcId="{82216931-E72D-4842-AEC8-1FC869FA961A}" destId="{A85D51B9-B910-344F-BB97-42C90729FB44}" srcOrd="0" destOrd="0" presId="urn:microsoft.com/office/officeart/2005/8/layout/vList2"/>
    <dgm:cxn modelId="{33CE96BE-CEFE-8E4D-BC0C-E345130D80DE}" type="presParOf" srcId="{4FE687CB-D997-4040-AEE7-94781E8DE682}" destId="{5A8B7D8D-CEFE-4349-BDBF-574B7974A7F3}" srcOrd="0" destOrd="0" presId="urn:microsoft.com/office/officeart/2005/8/layout/vList2"/>
    <dgm:cxn modelId="{87BFBCED-2095-AD43-B563-782BEE2B1AAA}" type="presParOf" srcId="{4FE687CB-D997-4040-AEE7-94781E8DE682}" destId="{4F005215-EDC5-5D48-8E71-9828499362BD}" srcOrd="1" destOrd="0" presId="urn:microsoft.com/office/officeart/2005/8/layout/vList2"/>
    <dgm:cxn modelId="{FBA59852-CC17-4246-9642-0FDFB6CC533F}" type="presParOf" srcId="{4FE687CB-D997-4040-AEE7-94781E8DE682}" destId="{A85D51B9-B910-344F-BB97-42C90729FB44}" srcOrd="2" destOrd="0" presId="urn:microsoft.com/office/officeart/2005/8/layout/vList2"/>
    <dgm:cxn modelId="{28FCCC31-43D8-974C-BF75-740DCD4EBB81}" type="presParOf" srcId="{4FE687CB-D997-4040-AEE7-94781E8DE682}" destId="{137E113D-7A7A-B44A-88CA-11AF495A92FD}" srcOrd="3" destOrd="0" presId="urn:microsoft.com/office/officeart/2005/8/layout/vList2"/>
    <dgm:cxn modelId="{95869735-56C7-8E49-892F-9EC0DE8FEC2F}" type="presParOf" srcId="{4FE687CB-D997-4040-AEE7-94781E8DE682}" destId="{A9B82DEA-13C2-2148-A8EE-F3433A76B78E}" srcOrd="4" destOrd="0" presId="urn:microsoft.com/office/officeart/2005/8/layout/vList2"/>
    <dgm:cxn modelId="{1FFC96FC-D2F4-4642-BE53-A2E101AEDD15}" type="presParOf" srcId="{4FE687CB-D997-4040-AEE7-94781E8DE682}" destId="{7E6B0C0E-2518-3842-B07D-F0E80F67D5C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083A5B3-EC9C-4789-8DB4-9E5105376CE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8EBE5A-6206-482C-A200-6B8E4976C829}">
      <dgm:prSet/>
      <dgm:spPr/>
      <dgm:t>
        <a:bodyPr/>
        <a:lstStyle/>
        <a:p>
          <a:r>
            <a:rPr lang="en-GB" b="0" i="0"/>
            <a:t>Persona name : Amanda</a:t>
          </a:r>
          <a:endParaRPr lang="en-US"/>
        </a:p>
      </dgm:t>
    </dgm:pt>
    <dgm:pt modelId="{11EEB05A-7184-4BCA-B0D7-E2A6796A1B65}" type="parTrans" cxnId="{0E8EA6E7-4117-4F14-85AB-BAD57DAA5850}">
      <dgm:prSet/>
      <dgm:spPr/>
      <dgm:t>
        <a:bodyPr/>
        <a:lstStyle/>
        <a:p>
          <a:endParaRPr lang="en-US"/>
        </a:p>
      </dgm:t>
    </dgm:pt>
    <dgm:pt modelId="{93EAE27F-7DDB-49B6-97AC-7015B770054F}" type="sibTrans" cxnId="{0E8EA6E7-4117-4F14-85AB-BAD57DAA5850}">
      <dgm:prSet/>
      <dgm:spPr/>
      <dgm:t>
        <a:bodyPr/>
        <a:lstStyle/>
        <a:p>
          <a:endParaRPr lang="en-US"/>
        </a:p>
      </dgm:t>
    </dgm:pt>
    <dgm:pt modelId="{0C5DAA81-52D9-49DF-8D2C-6E68252AB72E}">
      <dgm:prSet/>
      <dgm:spPr/>
      <dgm:t>
        <a:bodyPr/>
        <a:lstStyle/>
        <a:p>
          <a:r>
            <a:rPr lang="en-GB" b="0" i="0"/>
            <a:t>Demographic : 18-25, single, no children</a:t>
          </a:r>
          <a:endParaRPr lang="en-US"/>
        </a:p>
      </dgm:t>
    </dgm:pt>
    <dgm:pt modelId="{3B16EFEB-BE19-4450-9219-930FD4AE75C6}" type="parTrans" cxnId="{750A0234-88F4-4EA3-B5A7-F890D766BB8C}">
      <dgm:prSet/>
      <dgm:spPr/>
      <dgm:t>
        <a:bodyPr/>
        <a:lstStyle/>
        <a:p>
          <a:endParaRPr lang="en-US"/>
        </a:p>
      </dgm:t>
    </dgm:pt>
    <dgm:pt modelId="{D2DA176B-056A-479D-B8EB-7B3D15B156AA}" type="sibTrans" cxnId="{750A0234-88F4-4EA3-B5A7-F890D766BB8C}">
      <dgm:prSet/>
      <dgm:spPr/>
      <dgm:t>
        <a:bodyPr/>
        <a:lstStyle/>
        <a:p>
          <a:endParaRPr lang="en-US"/>
        </a:p>
      </dgm:t>
    </dgm:pt>
    <dgm:pt modelId="{F8D26E56-988A-45E1-BF78-EAD13A07349B}">
      <dgm:prSet/>
      <dgm:spPr/>
      <dgm:t>
        <a:bodyPr/>
        <a:lstStyle/>
        <a:p>
          <a:r>
            <a:rPr lang="en-GB" b="0" i="0"/>
            <a:t>One-line description : Amanda is a second-year student studying art and design</a:t>
          </a:r>
          <a:endParaRPr lang="en-US"/>
        </a:p>
      </dgm:t>
    </dgm:pt>
    <dgm:pt modelId="{C0B3591B-E7D0-418C-A994-8198AED6837C}" type="parTrans" cxnId="{052C7C6C-8AEC-40E6-B0FA-A5927067A08E}">
      <dgm:prSet/>
      <dgm:spPr/>
      <dgm:t>
        <a:bodyPr/>
        <a:lstStyle/>
        <a:p>
          <a:endParaRPr lang="en-US"/>
        </a:p>
      </dgm:t>
    </dgm:pt>
    <dgm:pt modelId="{54AEBFDC-6328-4877-99ED-AE7A07DB4328}" type="sibTrans" cxnId="{052C7C6C-8AEC-40E6-B0FA-A5927067A08E}">
      <dgm:prSet/>
      <dgm:spPr/>
      <dgm:t>
        <a:bodyPr/>
        <a:lstStyle/>
        <a:p>
          <a:endParaRPr lang="en-US"/>
        </a:p>
      </dgm:t>
    </dgm:pt>
    <dgm:pt modelId="{54EBD9F8-320D-4B80-ACCC-181EB615739E}">
      <dgm:prSet/>
      <dgm:spPr/>
      <dgm:t>
        <a:bodyPr/>
        <a:lstStyle/>
        <a:p>
          <a:r>
            <a:rPr lang="en-GB" b="0" i="0"/>
            <a:t>Media &amp; device preferences</a:t>
          </a:r>
          <a:endParaRPr lang="en-US"/>
        </a:p>
      </dgm:t>
    </dgm:pt>
    <dgm:pt modelId="{C2A89B92-B8EC-4E4D-8967-513DD400CE67}" type="parTrans" cxnId="{F77DC874-D1ED-44F5-8769-70D7ECEADABB}">
      <dgm:prSet/>
      <dgm:spPr/>
      <dgm:t>
        <a:bodyPr/>
        <a:lstStyle/>
        <a:p>
          <a:endParaRPr lang="en-US"/>
        </a:p>
      </dgm:t>
    </dgm:pt>
    <dgm:pt modelId="{68C80B3B-E3EC-4BE8-8152-F948FE5059D0}" type="sibTrans" cxnId="{F77DC874-D1ED-44F5-8769-70D7ECEADABB}">
      <dgm:prSet/>
      <dgm:spPr/>
      <dgm:t>
        <a:bodyPr/>
        <a:lstStyle/>
        <a:p>
          <a:endParaRPr lang="en-US"/>
        </a:p>
      </dgm:t>
    </dgm:pt>
    <dgm:pt modelId="{4B41216C-7C83-45B8-8B14-8E8ABC2AA614}">
      <dgm:prSet/>
      <dgm:spPr/>
      <dgm:t>
        <a:bodyPr/>
        <a:lstStyle/>
        <a:p>
          <a:r>
            <a:rPr lang="en-GB" b="0" i="0"/>
            <a:t>iPhone</a:t>
          </a:r>
          <a:endParaRPr lang="en-US"/>
        </a:p>
      </dgm:t>
    </dgm:pt>
    <dgm:pt modelId="{4C08E707-FB10-45A9-BE92-F6190AA86BD8}" type="parTrans" cxnId="{101C3115-6DAC-4BB0-84D1-0E7434DD95A2}">
      <dgm:prSet/>
      <dgm:spPr/>
      <dgm:t>
        <a:bodyPr/>
        <a:lstStyle/>
        <a:p>
          <a:endParaRPr lang="en-US"/>
        </a:p>
      </dgm:t>
    </dgm:pt>
    <dgm:pt modelId="{FCB89FA8-4FD8-47EA-BA75-5C80007ACC8A}" type="sibTrans" cxnId="{101C3115-6DAC-4BB0-84D1-0E7434DD95A2}">
      <dgm:prSet/>
      <dgm:spPr/>
      <dgm:t>
        <a:bodyPr/>
        <a:lstStyle/>
        <a:p>
          <a:endParaRPr lang="en-US"/>
        </a:p>
      </dgm:t>
    </dgm:pt>
    <dgm:pt modelId="{25174DC4-910B-41DA-8D87-AB5DD8D1D8F5}">
      <dgm:prSet/>
      <dgm:spPr/>
      <dgm:t>
        <a:bodyPr/>
        <a:lstStyle/>
        <a:p>
          <a:r>
            <a:rPr lang="en-GB" b="0" i="0"/>
            <a:t>Uses her phone a lot during the day</a:t>
          </a:r>
          <a:endParaRPr lang="en-US"/>
        </a:p>
      </dgm:t>
    </dgm:pt>
    <dgm:pt modelId="{A56692B0-C53B-4069-9EAC-4866F7DA3F6D}" type="parTrans" cxnId="{70CC9336-9978-47D0-8FD3-8DD94B662A77}">
      <dgm:prSet/>
      <dgm:spPr/>
      <dgm:t>
        <a:bodyPr/>
        <a:lstStyle/>
        <a:p>
          <a:endParaRPr lang="en-US"/>
        </a:p>
      </dgm:t>
    </dgm:pt>
    <dgm:pt modelId="{4E8F4CC9-1E12-4A7F-B22B-90CB1C4B9F13}" type="sibTrans" cxnId="{70CC9336-9978-47D0-8FD3-8DD94B662A77}">
      <dgm:prSet/>
      <dgm:spPr/>
      <dgm:t>
        <a:bodyPr/>
        <a:lstStyle/>
        <a:p>
          <a:endParaRPr lang="en-US"/>
        </a:p>
      </dgm:t>
    </dgm:pt>
    <dgm:pt modelId="{6AB1CA71-0884-46D8-AB61-F82F3B0DBF9D}">
      <dgm:prSet/>
      <dgm:spPr/>
      <dgm:t>
        <a:bodyPr/>
        <a:lstStyle/>
        <a:p>
          <a:r>
            <a:rPr lang="en-GB" b="0" i="0"/>
            <a:t>Has access to a desktop machine but only uses it for writing and printing assignments</a:t>
          </a:r>
          <a:endParaRPr lang="en-US"/>
        </a:p>
      </dgm:t>
    </dgm:pt>
    <dgm:pt modelId="{CF51ECE7-DC05-42E8-BC8C-814E59A2B01E}" type="parTrans" cxnId="{F6DBBC5F-D316-448A-9D9F-9F13A6645C86}">
      <dgm:prSet/>
      <dgm:spPr/>
      <dgm:t>
        <a:bodyPr/>
        <a:lstStyle/>
        <a:p>
          <a:endParaRPr lang="en-US"/>
        </a:p>
      </dgm:t>
    </dgm:pt>
    <dgm:pt modelId="{7D378EBB-4D67-47F2-99AC-F7462609C6BF}" type="sibTrans" cxnId="{F6DBBC5F-D316-448A-9D9F-9F13A6645C86}">
      <dgm:prSet/>
      <dgm:spPr/>
      <dgm:t>
        <a:bodyPr/>
        <a:lstStyle/>
        <a:p>
          <a:endParaRPr lang="en-US"/>
        </a:p>
      </dgm:t>
    </dgm:pt>
    <dgm:pt modelId="{5CE879DD-4FBA-45BD-9A06-7A861B9ED337}">
      <dgm:prSet/>
      <dgm:spPr/>
      <dgm:t>
        <a:bodyPr/>
        <a:lstStyle/>
        <a:p>
          <a:r>
            <a:rPr lang="en-GB" b="0" i="0"/>
            <a:t>Role &amp; responsibilities</a:t>
          </a:r>
          <a:endParaRPr lang="en-US"/>
        </a:p>
      </dgm:t>
    </dgm:pt>
    <dgm:pt modelId="{6D6D19E6-26EE-4285-955F-9342352F961B}" type="parTrans" cxnId="{EFA98C22-CD5C-44E2-AFE9-8F7A97F8D2C2}">
      <dgm:prSet/>
      <dgm:spPr/>
      <dgm:t>
        <a:bodyPr/>
        <a:lstStyle/>
        <a:p>
          <a:endParaRPr lang="en-US"/>
        </a:p>
      </dgm:t>
    </dgm:pt>
    <dgm:pt modelId="{CD5D94C5-B3CC-4E71-B9D7-EDBA03E6F6CD}" type="sibTrans" cxnId="{EFA98C22-CD5C-44E2-AFE9-8F7A97F8D2C2}">
      <dgm:prSet/>
      <dgm:spPr/>
      <dgm:t>
        <a:bodyPr/>
        <a:lstStyle/>
        <a:p>
          <a:endParaRPr lang="en-US"/>
        </a:p>
      </dgm:t>
    </dgm:pt>
    <dgm:pt modelId="{D613287E-D7D9-47B5-A9C3-5EDA27CD4FE1}">
      <dgm:prSet/>
      <dgm:spPr/>
      <dgm:t>
        <a:bodyPr/>
        <a:lstStyle/>
        <a:p>
          <a:r>
            <a:rPr lang="en-GB" b="0" i="0"/>
            <a:t>Student rep for her course</a:t>
          </a:r>
          <a:endParaRPr lang="en-US"/>
        </a:p>
      </dgm:t>
    </dgm:pt>
    <dgm:pt modelId="{F5284DAA-6D3D-453A-A3DC-5C99F67B8860}" type="parTrans" cxnId="{16CF0A7F-7765-44A9-AFB5-863DFD4002A9}">
      <dgm:prSet/>
      <dgm:spPr/>
      <dgm:t>
        <a:bodyPr/>
        <a:lstStyle/>
        <a:p>
          <a:endParaRPr lang="en-US"/>
        </a:p>
      </dgm:t>
    </dgm:pt>
    <dgm:pt modelId="{EED5B69B-B435-4210-9BFC-BEA7DF43D429}" type="sibTrans" cxnId="{16CF0A7F-7765-44A9-AFB5-863DFD4002A9}">
      <dgm:prSet/>
      <dgm:spPr/>
      <dgm:t>
        <a:bodyPr/>
        <a:lstStyle/>
        <a:p>
          <a:endParaRPr lang="en-US"/>
        </a:p>
      </dgm:t>
    </dgm:pt>
    <dgm:pt modelId="{EB850D4D-7AE7-4E4E-8A9C-0B7EBA17F4E0}">
      <dgm:prSet/>
      <dgm:spPr/>
      <dgm:t>
        <a:bodyPr/>
        <a:lstStyle/>
        <a:p>
          <a:r>
            <a:rPr lang="en-GB" b="0" i="0"/>
            <a:t>Volunteers with a kids circus group one night a week</a:t>
          </a:r>
          <a:endParaRPr lang="en-US"/>
        </a:p>
      </dgm:t>
    </dgm:pt>
    <dgm:pt modelId="{AF9D53F2-AC4C-4530-8DC5-8C75E73E4FBE}" type="parTrans" cxnId="{FE59A292-24B3-41B0-8BA3-CBB726DBD90A}">
      <dgm:prSet/>
      <dgm:spPr/>
      <dgm:t>
        <a:bodyPr/>
        <a:lstStyle/>
        <a:p>
          <a:endParaRPr lang="en-US"/>
        </a:p>
      </dgm:t>
    </dgm:pt>
    <dgm:pt modelId="{0E83B871-B854-4D4B-987A-83054E23A57A}" type="sibTrans" cxnId="{FE59A292-24B3-41B0-8BA3-CBB726DBD90A}">
      <dgm:prSet/>
      <dgm:spPr/>
      <dgm:t>
        <a:bodyPr/>
        <a:lstStyle/>
        <a:p>
          <a:endParaRPr lang="en-US"/>
        </a:p>
      </dgm:t>
    </dgm:pt>
    <dgm:pt modelId="{873A0B7A-9A0C-4D1D-A7DD-50366E23C0DD}">
      <dgm:prSet/>
      <dgm:spPr/>
      <dgm:t>
        <a:bodyPr/>
        <a:lstStyle/>
        <a:p>
          <a:r>
            <a:rPr lang="en-GB" b="0" i="0"/>
            <a:t>Shares a flat with 3 other students</a:t>
          </a:r>
          <a:endParaRPr lang="en-US"/>
        </a:p>
      </dgm:t>
    </dgm:pt>
    <dgm:pt modelId="{9B04F7E9-0372-40A5-A39A-A97C8C3CF4A2}" type="parTrans" cxnId="{EB0A0600-C996-42CC-8A50-775F5B85223A}">
      <dgm:prSet/>
      <dgm:spPr/>
      <dgm:t>
        <a:bodyPr/>
        <a:lstStyle/>
        <a:p>
          <a:endParaRPr lang="en-US"/>
        </a:p>
      </dgm:t>
    </dgm:pt>
    <dgm:pt modelId="{1779B502-30DE-4D35-8CA7-7D106BA62E52}" type="sibTrans" cxnId="{EB0A0600-C996-42CC-8A50-775F5B85223A}">
      <dgm:prSet/>
      <dgm:spPr/>
      <dgm:t>
        <a:bodyPr/>
        <a:lstStyle/>
        <a:p>
          <a:endParaRPr lang="en-US"/>
        </a:p>
      </dgm:t>
    </dgm:pt>
    <dgm:pt modelId="{852F205C-A49D-8D48-8C42-7FB50948D54A}" type="pres">
      <dgm:prSet presAssocID="{3083A5B3-EC9C-4789-8DB4-9E5105376CE4}" presName="linear" presStyleCnt="0">
        <dgm:presLayoutVars>
          <dgm:animLvl val="lvl"/>
          <dgm:resizeHandles val="exact"/>
        </dgm:presLayoutVars>
      </dgm:prSet>
      <dgm:spPr/>
    </dgm:pt>
    <dgm:pt modelId="{D8236034-345D-C841-9DE4-36C5CDEE4C1C}" type="pres">
      <dgm:prSet presAssocID="{688EBE5A-6206-482C-A200-6B8E4976C82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A77ED58-4C58-BB4D-91A5-5B0BF244C03B}" type="pres">
      <dgm:prSet presAssocID="{93EAE27F-7DDB-49B6-97AC-7015B770054F}" presName="spacer" presStyleCnt="0"/>
      <dgm:spPr/>
    </dgm:pt>
    <dgm:pt modelId="{268C8B21-23F6-754E-AE65-30B22C6FB9AF}" type="pres">
      <dgm:prSet presAssocID="{0C5DAA81-52D9-49DF-8D2C-6E68252AB7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46E9E5C-18A2-9445-95BF-25F22EF68BE8}" type="pres">
      <dgm:prSet presAssocID="{D2DA176B-056A-479D-B8EB-7B3D15B156AA}" presName="spacer" presStyleCnt="0"/>
      <dgm:spPr/>
    </dgm:pt>
    <dgm:pt modelId="{A626F90A-B570-6847-A3EC-CFE2FB5C1703}" type="pres">
      <dgm:prSet presAssocID="{F8D26E56-988A-45E1-BF78-EAD13A07349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BED1854-3A0E-F74E-97E6-B19323E5DBF3}" type="pres">
      <dgm:prSet presAssocID="{F8D26E56-988A-45E1-BF78-EAD13A07349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B0A0600-C996-42CC-8A50-775F5B85223A}" srcId="{5CE879DD-4FBA-45BD-9A06-7A861B9ED337}" destId="{873A0B7A-9A0C-4D1D-A7DD-50366E23C0DD}" srcOrd="2" destOrd="0" parTransId="{9B04F7E9-0372-40A5-A39A-A97C8C3CF4A2}" sibTransId="{1779B502-30DE-4D35-8CA7-7D106BA62E52}"/>
    <dgm:cxn modelId="{9D9F2B00-303E-7E4B-B8D3-84D48EDCF9F8}" type="presOf" srcId="{D613287E-D7D9-47B5-A9C3-5EDA27CD4FE1}" destId="{8BED1854-3A0E-F74E-97E6-B19323E5DBF3}" srcOrd="0" destOrd="5" presId="urn:microsoft.com/office/officeart/2005/8/layout/vList2"/>
    <dgm:cxn modelId="{101C3115-6DAC-4BB0-84D1-0E7434DD95A2}" srcId="{54EBD9F8-320D-4B80-ACCC-181EB615739E}" destId="{4B41216C-7C83-45B8-8B14-8E8ABC2AA614}" srcOrd="0" destOrd="0" parTransId="{4C08E707-FB10-45A9-BE92-F6190AA86BD8}" sibTransId="{FCB89FA8-4FD8-47EA-BA75-5C80007ACC8A}"/>
    <dgm:cxn modelId="{6B742A18-0F52-9244-8CA2-A4805B4DD66B}" type="presOf" srcId="{EB850D4D-7AE7-4E4E-8A9C-0B7EBA17F4E0}" destId="{8BED1854-3A0E-F74E-97E6-B19323E5DBF3}" srcOrd="0" destOrd="6" presId="urn:microsoft.com/office/officeart/2005/8/layout/vList2"/>
    <dgm:cxn modelId="{EFA98C22-CD5C-44E2-AFE9-8F7A97F8D2C2}" srcId="{F8D26E56-988A-45E1-BF78-EAD13A07349B}" destId="{5CE879DD-4FBA-45BD-9A06-7A861B9ED337}" srcOrd="1" destOrd="0" parTransId="{6D6D19E6-26EE-4285-955F-9342352F961B}" sibTransId="{CD5D94C5-B3CC-4E71-B9D7-EDBA03E6F6CD}"/>
    <dgm:cxn modelId="{5CB1892B-D2E2-3743-877C-53A1E7F94C24}" type="presOf" srcId="{3083A5B3-EC9C-4789-8DB4-9E5105376CE4}" destId="{852F205C-A49D-8D48-8C42-7FB50948D54A}" srcOrd="0" destOrd="0" presId="urn:microsoft.com/office/officeart/2005/8/layout/vList2"/>
    <dgm:cxn modelId="{9CA56A32-A3EE-634D-A669-509F12B6BDC2}" type="presOf" srcId="{25174DC4-910B-41DA-8D87-AB5DD8D1D8F5}" destId="{8BED1854-3A0E-F74E-97E6-B19323E5DBF3}" srcOrd="0" destOrd="2" presId="urn:microsoft.com/office/officeart/2005/8/layout/vList2"/>
    <dgm:cxn modelId="{750A0234-88F4-4EA3-B5A7-F890D766BB8C}" srcId="{3083A5B3-EC9C-4789-8DB4-9E5105376CE4}" destId="{0C5DAA81-52D9-49DF-8D2C-6E68252AB72E}" srcOrd="1" destOrd="0" parTransId="{3B16EFEB-BE19-4450-9219-930FD4AE75C6}" sibTransId="{D2DA176B-056A-479D-B8EB-7B3D15B156AA}"/>
    <dgm:cxn modelId="{70CC9336-9978-47D0-8FD3-8DD94B662A77}" srcId="{54EBD9F8-320D-4B80-ACCC-181EB615739E}" destId="{25174DC4-910B-41DA-8D87-AB5DD8D1D8F5}" srcOrd="1" destOrd="0" parTransId="{A56692B0-C53B-4069-9EAC-4866F7DA3F6D}" sibTransId="{4E8F4CC9-1E12-4A7F-B22B-90CB1C4B9F13}"/>
    <dgm:cxn modelId="{EEE02A38-4303-9F46-9988-564EE0E546B7}" type="presOf" srcId="{688EBE5A-6206-482C-A200-6B8E4976C829}" destId="{D8236034-345D-C841-9DE4-36C5CDEE4C1C}" srcOrd="0" destOrd="0" presId="urn:microsoft.com/office/officeart/2005/8/layout/vList2"/>
    <dgm:cxn modelId="{02E54F44-D766-2547-B5C7-D752046C8190}" type="presOf" srcId="{4B41216C-7C83-45B8-8B14-8E8ABC2AA614}" destId="{8BED1854-3A0E-F74E-97E6-B19323E5DBF3}" srcOrd="0" destOrd="1" presId="urn:microsoft.com/office/officeart/2005/8/layout/vList2"/>
    <dgm:cxn modelId="{F2F20949-EBEB-B546-8AFD-3DE01CAB3F5A}" type="presOf" srcId="{873A0B7A-9A0C-4D1D-A7DD-50366E23C0DD}" destId="{8BED1854-3A0E-F74E-97E6-B19323E5DBF3}" srcOrd="0" destOrd="7" presId="urn:microsoft.com/office/officeart/2005/8/layout/vList2"/>
    <dgm:cxn modelId="{F6DBBC5F-D316-448A-9D9F-9F13A6645C86}" srcId="{54EBD9F8-320D-4B80-ACCC-181EB615739E}" destId="{6AB1CA71-0884-46D8-AB61-F82F3B0DBF9D}" srcOrd="2" destOrd="0" parTransId="{CF51ECE7-DC05-42E8-BC8C-814E59A2B01E}" sibTransId="{7D378EBB-4D67-47F2-99AC-F7462609C6BF}"/>
    <dgm:cxn modelId="{052C7C6C-8AEC-40E6-B0FA-A5927067A08E}" srcId="{3083A5B3-EC9C-4789-8DB4-9E5105376CE4}" destId="{F8D26E56-988A-45E1-BF78-EAD13A07349B}" srcOrd="2" destOrd="0" parTransId="{C0B3591B-E7D0-418C-A994-8198AED6837C}" sibTransId="{54AEBFDC-6328-4877-99ED-AE7A07DB4328}"/>
    <dgm:cxn modelId="{F77DC874-D1ED-44F5-8769-70D7ECEADABB}" srcId="{F8D26E56-988A-45E1-BF78-EAD13A07349B}" destId="{54EBD9F8-320D-4B80-ACCC-181EB615739E}" srcOrd="0" destOrd="0" parTransId="{C2A89B92-B8EC-4E4D-8967-513DD400CE67}" sibTransId="{68C80B3B-E3EC-4BE8-8152-F948FE5059D0}"/>
    <dgm:cxn modelId="{16CF0A7F-7765-44A9-AFB5-863DFD4002A9}" srcId="{5CE879DD-4FBA-45BD-9A06-7A861B9ED337}" destId="{D613287E-D7D9-47B5-A9C3-5EDA27CD4FE1}" srcOrd="0" destOrd="0" parTransId="{F5284DAA-6D3D-453A-A3DC-5C99F67B8860}" sibTransId="{EED5B69B-B435-4210-9BFC-BEA7DF43D429}"/>
    <dgm:cxn modelId="{5C44AF81-32F3-A24C-A4B2-F4787C9CEF66}" type="presOf" srcId="{5CE879DD-4FBA-45BD-9A06-7A861B9ED337}" destId="{8BED1854-3A0E-F74E-97E6-B19323E5DBF3}" srcOrd="0" destOrd="4" presId="urn:microsoft.com/office/officeart/2005/8/layout/vList2"/>
    <dgm:cxn modelId="{011DEA85-9030-3E4B-AAE0-1F265291B950}" type="presOf" srcId="{F8D26E56-988A-45E1-BF78-EAD13A07349B}" destId="{A626F90A-B570-6847-A3EC-CFE2FB5C1703}" srcOrd="0" destOrd="0" presId="urn:microsoft.com/office/officeart/2005/8/layout/vList2"/>
    <dgm:cxn modelId="{FE59A292-24B3-41B0-8BA3-CBB726DBD90A}" srcId="{5CE879DD-4FBA-45BD-9A06-7A861B9ED337}" destId="{EB850D4D-7AE7-4E4E-8A9C-0B7EBA17F4E0}" srcOrd="1" destOrd="0" parTransId="{AF9D53F2-AC4C-4530-8DC5-8C75E73E4FBE}" sibTransId="{0E83B871-B854-4D4B-987A-83054E23A57A}"/>
    <dgm:cxn modelId="{9063A098-039D-CF40-A201-49A293258122}" type="presOf" srcId="{0C5DAA81-52D9-49DF-8D2C-6E68252AB72E}" destId="{268C8B21-23F6-754E-AE65-30B22C6FB9AF}" srcOrd="0" destOrd="0" presId="urn:microsoft.com/office/officeart/2005/8/layout/vList2"/>
    <dgm:cxn modelId="{27F2EABF-4D8E-3141-8637-FB48195148CD}" type="presOf" srcId="{6AB1CA71-0884-46D8-AB61-F82F3B0DBF9D}" destId="{8BED1854-3A0E-F74E-97E6-B19323E5DBF3}" srcOrd="0" destOrd="3" presId="urn:microsoft.com/office/officeart/2005/8/layout/vList2"/>
    <dgm:cxn modelId="{6B2DBDC8-5EEA-E64C-A502-BAD8B242AAA7}" type="presOf" srcId="{54EBD9F8-320D-4B80-ACCC-181EB615739E}" destId="{8BED1854-3A0E-F74E-97E6-B19323E5DBF3}" srcOrd="0" destOrd="0" presId="urn:microsoft.com/office/officeart/2005/8/layout/vList2"/>
    <dgm:cxn modelId="{0E8EA6E7-4117-4F14-85AB-BAD57DAA5850}" srcId="{3083A5B3-EC9C-4789-8DB4-9E5105376CE4}" destId="{688EBE5A-6206-482C-A200-6B8E4976C829}" srcOrd="0" destOrd="0" parTransId="{11EEB05A-7184-4BCA-B0D7-E2A6796A1B65}" sibTransId="{93EAE27F-7DDB-49B6-97AC-7015B770054F}"/>
    <dgm:cxn modelId="{AE31F7B3-3725-C54C-B6CE-689364F88238}" type="presParOf" srcId="{852F205C-A49D-8D48-8C42-7FB50948D54A}" destId="{D8236034-345D-C841-9DE4-36C5CDEE4C1C}" srcOrd="0" destOrd="0" presId="urn:microsoft.com/office/officeart/2005/8/layout/vList2"/>
    <dgm:cxn modelId="{861D0313-FC4A-4D4C-9C11-D048DF4B50B6}" type="presParOf" srcId="{852F205C-A49D-8D48-8C42-7FB50948D54A}" destId="{2A77ED58-4C58-BB4D-91A5-5B0BF244C03B}" srcOrd="1" destOrd="0" presId="urn:microsoft.com/office/officeart/2005/8/layout/vList2"/>
    <dgm:cxn modelId="{6D679DA0-C458-0F4A-A9ED-86FCC074643A}" type="presParOf" srcId="{852F205C-A49D-8D48-8C42-7FB50948D54A}" destId="{268C8B21-23F6-754E-AE65-30B22C6FB9AF}" srcOrd="2" destOrd="0" presId="urn:microsoft.com/office/officeart/2005/8/layout/vList2"/>
    <dgm:cxn modelId="{0D5306EE-E795-4743-B705-E12DD14025FC}" type="presParOf" srcId="{852F205C-A49D-8D48-8C42-7FB50948D54A}" destId="{A46E9E5C-18A2-9445-95BF-25F22EF68BE8}" srcOrd="3" destOrd="0" presId="urn:microsoft.com/office/officeart/2005/8/layout/vList2"/>
    <dgm:cxn modelId="{6FE7D336-1032-2642-91A5-4FFADC75EF60}" type="presParOf" srcId="{852F205C-A49D-8D48-8C42-7FB50948D54A}" destId="{A626F90A-B570-6847-A3EC-CFE2FB5C1703}" srcOrd="4" destOrd="0" presId="urn:microsoft.com/office/officeart/2005/8/layout/vList2"/>
    <dgm:cxn modelId="{4782610F-2A3F-644A-B8CA-8627778117C1}" type="presParOf" srcId="{852F205C-A49D-8D48-8C42-7FB50948D54A}" destId="{8BED1854-3A0E-F74E-97E6-B19323E5DBF3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5D6F07C-ADEE-4114-B4BE-77536300856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01F830-FA24-417A-9978-3C4DDCE1A28F}">
      <dgm:prSet/>
      <dgm:spPr/>
      <dgm:t>
        <a:bodyPr/>
        <a:lstStyle/>
        <a:p>
          <a:r>
            <a:rPr lang="en-GB" b="0" i="0"/>
            <a:t>Persona name : Amanda</a:t>
          </a:r>
          <a:endParaRPr lang="en-US"/>
        </a:p>
      </dgm:t>
    </dgm:pt>
    <dgm:pt modelId="{A53773FE-D0C9-4302-A82D-996218D52490}" type="parTrans" cxnId="{09FE0A71-66C8-446E-848C-D4D81E19F6E0}">
      <dgm:prSet/>
      <dgm:spPr/>
      <dgm:t>
        <a:bodyPr/>
        <a:lstStyle/>
        <a:p>
          <a:endParaRPr lang="en-US"/>
        </a:p>
      </dgm:t>
    </dgm:pt>
    <dgm:pt modelId="{B05F3E0D-5695-4EA1-B969-B8F51DF9149E}" type="sibTrans" cxnId="{09FE0A71-66C8-446E-848C-D4D81E19F6E0}">
      <dgm:prSet/>
      <dgm:spPr/>
      <dgm:t>
        <a:bodyPr/>
        <a:lstStyle/>
        <a:p>
          <a:endParaRPr lang="en-US"/>
        </a:p>
      </dgm:t>
    </dgm:pt>
    <dgm:pt modelId="{E976100C-16EC-4526-9415-6D9589026FB2}">
      <dgm:prSet/>
      <dgm:spPr/>
      <dgm:t>
        <a:bodyPr/>
        <a:lstStyle/>
        <a:p>
          <a:r>
            <a:rPr lang="en-GB" b="0" i="0"/>
            <a:t>Demographic : 18-25, single, no children</a:t>
          </a:r>
          <a:endParaRPr lang="en-US"/>
        </a:p>
      </dgm:t>
    </dgm:pt>
    <dgm:pt modelId="{B50C512F-3C59-4ADC-BDDE-E0D9D4CFE86B}" type="parTrans" cxnId="{225D36AB-7F28-41F2-BBEF-08398C7FC83B}">
      <dgm:prSet/>
      <dgm:spPr/>
      <dgm:t>
        <a:bodyPr/>
        <a:lstStyle/>
        <a:p>
          <a:endParaRPr lang="en-US"/>
        </a:p>
      </dgm:t>
    </dgm:pt>
    <dgm:pt modelId="{632AE3A3-98D7-42CB-B0FD-9FEAD77FBC41}" type="sibTrans" cxnId="{225D36AB-7F28-41F2-BBEF-08398C7FC83B}">
      <dgm:prSet/>
      <dgm:spPr/>
      <dgm:t>
        <a:bodyPr/>
        <a:lstStyle/>
        <a:p>
          <a:endParaRPr lang="en-US"/>
        </a:p>
      </dgm:t>
    </dgm:pt>
    <dgm:pt modelId="{E649BAEC-8CF0-495D-A4B4-ABD03BCE167F}">
      <dgm:prSet/>
      <dgm:spPr/>
      <dgm:t>
        <a:bodyPr/>
        <a:lstStyle/>
        <a:p>
          <a:r>
            <a:rPr lang="en-GB" b="0" i="0"/>
            <a:t>One-line description : Amanda is a second-year student studying art and design</a:t>
          </a:r>
          <a:endParaRPr lang="en-US"/>
        </a:p>
      </dgm:t>
    </dgm:pt>
    <dgm:pt modelId="{DA7E4D74-7905-4609-BCDC-35270A575CF3}" type="parTrans" cxnId="{546DBAC7-38B2-43CE-93FF-CE84C738AE76}">
      <dgm:prSet/>
      <dgm:spPr/>
      <dgm:t>
        <a:bodyPr/>
        <a:lstStyle/>
        <a:p>
          <a:endParaRPr lang="en-US"/>
        </a:p>
      </dgm:t>
    </dgm:pt>
    <dgm:pt modelId="{8355C951-ED14-477E-A93E-BE1AFC206920}" type="sibTrans" cxnId="{546DBAC7-38B2-43CE-93FF-CE84C738AE76}">
      <dgm:prSet/>
      <dgm:spPr/>
      <dgm:t>
        <a:bodyPr/>
        <a:lstStyle/>
        <a:p>
          <a:endParaRPr lang="en-US"/>
        </a:p>
      </dgm:t>
    </dgm:pt>
    <dgm:pt modelId="{4F0E4492-BE65-4F3E-B597-AA491B44659F}">
      <dgm:prSet/>
      <dgm:spPr/>
      <dgm:t>
        <a:bodyPr/>
        <a:lstStyle/>
        <a:p>
          <a:r>
            <a:rPr lang="en-GB" b="0" i="0"/>
            <a:t>Tasks</a:t>
          </a:r>
          <a:endParaRPr lang="en-US"/>
        </a:p>
      </dgm:t>
    </dgm:pt>
    <dgm:pt modelId="{C0389CB1-83A4-4A12-B771-011EF0473CB8}" type="parTrans" cxnId="{EF1741B1-B491-4F07-A62F-A72153E1C04D}">
      <dgm:prSet/>
      <dgm:spPr/>
      <dgm:t>
        <a:bodyPr/>
        <a:lstStyle/>
        <a:p>
          <a:endParaRPr lang="en-US"/>
        </a:p>
      </dgm:t>
    </dgm:pt>
    <dgm:pt modelId="{A91D7727-A488-4F37-85EC-85F755948D52}" type="sibTrans" cxnId="{EF1741B1-B491-4F07-A62F-A72153E1C04D}">
      <dgm:prSet/>
      <dgm:spPr/>
      <dgm:t>
        <a:bodyPr/>
        <a:lstStyle/>
        <a:p>
          <a:endParaRPr lang="en-US"/>
        </a:p>
      </dgm:t>
    </dgm:pt>
    <dgm:pt modelId="{E5E67960-3CCD-4F35-9BE5-A365D6B0F9D7}">
      <dgm:prSet/>
      <dgm:spPr/>
      <dgm:t>
        <a:bodyPr/>
        <a:lstStyle/>
        <a:p>
          <a:r>
            <a:rPr lang="en-GB" b="0" i="0"/>
            <a:t>Check emails</a:t>
          </a:r>
          <a:endParaRPr lang="en-US"/>
        </a:p>
      </dgm:t>
    </dgm:pt>
    <dgm:pt modelId="{6F2DAF5E-57AA-4675-A28D-E7AF5CDE4193}" type="parTrans" cxnId="{F772A574-B5F2-4A47-8900-4A1C24598F39}">
      <dgm:prSet/>
      <dgm:spPr/>
      <dgm:t>
        <a:bodyPr/>
        <a:lstStyle/>
        <a:p>
          <a:endParaRPr lang="en-US"/>
        </a:p>
      </dgm:t>
    </dgm:pt>
    <dgm:pt modelId="{C2472807-19CE-411A-BA44-1C9DED3130C3}" type="sibTrans" cxnId="{F772A574-B5F2-4A47-8900-4A1C24598F39}">
      <dgm:prSet/>
      <dgm:spPr/>
      <dgm:t>
        <a:bodyPr/>
        <a:lstStyle/>
        <a:p>
          <a:endParaRPr lang="en-US"/>
        </a:p>
      </dgm:t>
    </dgm:pt>
    <dgm:pt modelId="{774958EE-C5AE-4EC6-805A-D40A3E3CAA0C}">
      <dgm:prSet/>
      <dgm:spPr/>
      <dgm:t>
        <a:bodyPr/>
        <a:lstStyle/>
        <a:p>
          <a:r>
            <a:rPr lang="en-GB" b="0" i="0"/>
            <a:t>Check timetable</a:t>
          </a:r>
          <a:endParaRPr lang="en-US"/>
        </a:p>
      </dgm:t>
    </dgm:pt>
    <dgm:pt modelId="{B664784B-4152-49B4-A91D-8EC8BCF05D5E}" type="parTrans" cxnId="{C5815F4C-C517-4FDA-87A7-1129DBA80EC0}">
      <dgm:prSet/>
      <dgm:spPr/>
      <dgm:t>
        <a:bodyPr/>
        <a:lstStyle/>
        <a:p>
          <a:endParaRPr lang="en-US"/>
        </a:p>
      </dgm:t>
    </dgm:pt>
    <dgm:pt modelId="{A6BA010F-28B6-4EF9-ACC3-E914D7F3CBC2}" type="sibTrans" cxnId="{C5815F4C-C517-4FDA-87A7-1129DBA80EC0}">
      <dgm:prSet/>
      <dgm:spPr/>
      <dgm:t>
        <a:bodyPr/>
        <a:lstStyle/>
        <a:p>
          <a:endParaRPr lang="en-US"/>
        </a:p>
      </dgm:t>
    </dgm:pt>
    <dgm:pt modelId="{865312BB-EE16-4548-932E-468EB285AC93}">
      <dgm:prSet/>
      <dgm:spPr/>
      <dgm:t>
        <a:bodyPr/>
        <a:lstStyle/>
        <a:p>
          <a:r>
            <a:rPr lang="en-GB" b="0" i="0"/>
            <a:t>Check for big social events</a:t>
          </a:r>
          <a:endParaRPr lang="en-US"/>
        </a:p>
      </dgm:t>
    </dgm:pt>
    <dgm:pt modelId="{2BE0DB33-7601-44ED-AD80-6624D1F2DD04}" type="parTrans" cxnId="{7974591F-5101-4509-A292-F67A2B9114C4}">
      <dgm:prSet/>
      <dgm:spPr/>
      <dgm:t>
        <a:bodyPr/>
        <a:lstStyle/>
        <a:p>
          <a:endParaRPr lang="en-US"/>
        </a:p>
      </dgm:t>
    </dgm:pt>
    <dgm:pt modelId="{D1F78AAA-E8A9-46BE-A3D7-C0F6D39F5E38}" type="sibTrans" cxnId="{7974591F-5101-4509-A292-F67A2B9114C4}">
      <dgm:prSet/>
      <dgm:spPr/>
      <dgm:t>
        <a:bodyPr/>
        <a:lstStyle/>
        <a:p>
          <a:endParaRPr lang="en-US"/>
        </a:p>
      </dgm:t>
    </dgm:pt>
    <dgm:pt modelId="{4E363BB1-F0AE-4EF1-B2C6-45C5B56E98C2}">
      <dgm:prSet/>
      <dgm:spPr/>
      <dgm:t>
        <a:bodyPr/>
        <a:lstStyle/>
        <a:p>
          <a:r>
            <a:rPr lang="en-GB" b="0" i="0"/>
            <a:t>Book tickets to social events</a:t>
          </a:r>
          <a:endParaRPr lang="en-US"/>
        </a:p>
      </dgm:t>
    </dgm:pt>
    <dgm:pt modelId="{5A582308-649E-4480-A9F8-8F939783F13D}" type="parTrans" cxnId="{7A10CC56-53A4-4651-B16C-6514224DA64A}">
      <dgm:prSet/>
      <dgm:spPr/>
      <dgm:t>
        <a:bodyPr/>
        <a:lstStyle/>
        <a:p>
          <a:endParaRPr lang="en-US"/>
        </a:p>
      </dgm:t>
    </dgm:pt>
    <dgm:pt modelId="{B4D47E96-C923-4E31-AF7D-97FEBF5E8263}" type="sibTrans" cxnId="{7A10CC56-53A4-4651-B16C-6514224DA64A}">
      <dgm:prSet/>
      <dgm:spPr/>
      <dgm:t>
        <a:bodyPr/>
        <a:lstStyle/>
        <a:p>
          <a:endParaRPr lang="en-US"/>
        </a:p>
      </dgm:t>
    </dgm:pt>
    <dgm:pt modelId="{CBA16572-5624-7B48-ABC3-DF93CA8A9AAF}" type="pres">
      <dgm:prSet presAssocID="{D5D6F07C-ADEE-4114-B4BE-77536300856E}" presName="linear" presStyleCnt="0">
        <dgm:presLayoutVars>
          <dgm:animLvl val="lvl"/>
          <dgm:resizeHandles val="exact"/>
        </dgm:presLayoutVars>
      </dgm:prSet>
      <dgm:spPr/>
    </dgm:pt>
    <dgm:pt modelId="{45F096C3-078E-A940-AB85-1B0D8C843A64}" type="pres">
      <dgm:prSet presAssocID="{E201F830-FA24-417A-9978-3C4DDCE1A28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7CDEC18-3C40-C847-B373-28BBA09EB8F3}" type="pres">
      <dgm:prSet presAssocID="{B05F3E0D-5695-4EA1-B969-B8F51DF9149E}" presName="spacer" presStyleCnt="0"/>
      <dgm:spPr/>
    </dgm:pt>
    <dgm:pt modelId="{DA0079DF-0680-DC44-9B2D-8A15AAD50950}" type="pres">
      <dgm:prSet presAssocID="{E976100C-16EC-4526-9415-6D9589026F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B758143-805C-AA4B-915D-3C910622E783}" type="pres">
      <dgm:prSet presAssocID="{632AE3A3-98D7-42CB-B0FD-9FEAD77FBC41}" presName="spacer" presStyleCnt="0"/>
      <dgm:spPr/>
    </dgm:pt>
    <dgm:pt modelId="{D847D30B-C062-A747-9411-0DBA6D18A635}" type="pres">
      <dgm:prSet presAssocID="{E649BAEC-8CF0-495D-A4B4-ABD03BCE167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0FCE394-9BEC-5E43-B558-208150553EE9}" type="pres">
      <dgm:prSet presAssocID="{E649BAEC-8CF0-495D-A4B4-ABD03BCE167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974591F-5101-4509-A292-F67A2B9114C4}" srcId="{4F0E4492-BE65-4F3E-B597-AA491B44659F}" destId="{865312BB-EE16-4548-932E-468EB285AC93}" srcOrd="2" destOrd="0" parTransId="{2BE0DB33-7601-44ED-AD80-6624D1F2DD04}" sibTransId="{D1F78AAA-E8A9-46BE-A3D7-C0F6D39F5E38}"/>
    <dgm:cxn modelId="{57269C22-B10D-0144-BD59-1FD3400A50CD}" type="presOf" srcId="{E5E67960-3CCD-4F35-9BE5-A365D6B0F9D7}" destId="{C0FCE394-9BEC-5E43-B558-208150553EE9}" srcOrd="0" destOrd="1" presId="urn:microsoft.com/office/officeart/2005/8/layout/vList2"/>
    <dgm:cxn modelId="{DD5D1926-7BC6-734E-8BBC-B51D5853E63E}" type="presOf" srcId="{865312BB-EE16-4548-932E-468EB285AC93}" destId="{C0FCE394-9BEC-5E43-B558-208150553EE9}" srcOrd="0" destOrd="3" presId="urn:microsoft.com/office/officeart/2005/8/layout/vList2"/>
    <dgm:cxn modelId="{78A42834-1373-9A4C-9ED1-B62219B4A6DF}" type="presOf" srcId="{D5D6F07C-ADEE-4114-B4BE-77536300856E}" destId="{CBA16572-5624-7B48-ABC3-DF93CA8A9AAF}" srcOrd="0" destOrd="0" presId="urn:microsoft.com/office/officeart/2005/8/layout/vList2"/>
    <dgm:cxn modelId="{C5815F4C-C517-4FDA-87A7-1129DBA80EC0}" srcId="{4F0E4492-BE65-4F3E-B597-AA491B44659F}" destId="{774958EE-C5AE-4EC6-805A-D40A3E3CAA0C}" srcOrd="1" destOrd="0" parTransId="{B664784B-4152-49B4-A91D-8EC8BCF05D5E}" sibTransId="{A6BA010F-28B6-4EF9-ACC3-E914D7F3CBC2}"/>
    <dgm:cxn modelId="{BFA3DE4F-9611-514E-930A-12A00930762F}" type="presOf" srcId="{E649BAEC-8CF0-495D-A4B4-ABD03BCE167F}" destId="{D847D30B-C062-A747-9411-0DBA6D18A635}" srcOrd="0" destOrd="0" presId="urn:microsoft.com/office/officeart/2005/8/layout/vList2"/>
    <dgm:cxn modelId="{7A10CC56-53A4-4651-B16C-6514224DA64A}" srcId="{4F0E4492-BE65-4F3E-B597-AA491B44659F}" destId="{4E363BB1-F0AE-4EF1-B2C6-45C5B56E98C2}" srcOrd="3" destOrd="0" parTransId="{5A582308-649E-4480-A9F8-8F939783F13D}" sibTransId="{B4D47E96-C923-4E31-AF7D-97FEBF5E8263}"/>
    <dgm:cxn modelId="{09FE0A71-66C8-446E-848C-D4D81E19F6E0}" srcId="{D5D6F07C-ADEE-4114-B4BE-77536300856E}" destId="{E201F830-FA24-417A-9978-3C4DDCE1A28F}" srcOrd="0" destOrd="0" parTransId="{A53773FE-D0C9-4302-A82D-996218D52490}" sibTransId="{B05F3E0D-5695-4EA1-B969-B8F51DF9149E}"/>
    <dgm:cxn modelId="{F772A574-B5F2-4A47-8900-4A1C24598F39}" srcId="{4F0E4492-BE65-4F3E-B597-AA491B44659F}" destId="{E5E67960-3CCD-4F35-9BE5-A365D6B0F9D7}" srcOrd="0" destOrd="0" parTransId="{6F2DAF5E-57AA-4675-A28D-E7AF5CDE4193}" sibTransId="{C2472807-19CE-411A-BA44-1C9DED3130C3}"/>
    <dgm:cxn modelId="{225D36AB-7F28-41F2-BBEF-08398C7FC83B}" srcId="{D5D6F07C-ADEE-4114-B4BE-77536300856E}" destId="{E976100C-16EC-4526-9415-6D9589026FB2}" srcOrd="1" destOrd="0" parTransId="{B50C512F-3C59-4ADC-BDDE-E0D9D4CFE86B}" sibTransId="{632AE3A3-98D7-42CB-B0FD-9FEAD77FBC41}"/>
    <dgm:cxn modelId="{EF1741B1-B491-4F07-A62F-A72153E1C04D}" srcId="{E649BAEC-8CF0-495D-A4B4-ABD03BCE167F}" destId="{4F0E4492-BE65-4F3E-B597-AA491B44659F}" srcOrd="0" destOrd="0" parTransId="{C0389CB1-83A4-4A12-B771-011EF0473CB8}" sibTransId="{A91D7727-A488-4F37-85EC-85F755948D52}"/>
    <dgm:cxn modelId="{2AD752B6-1659-2145-A76A-CF4ACBE0BE39}" type="presOf" srcId="{4E363BB1-F0AE-4EF1-B2C6-45C5B56E98C2}" destId="{C0FCE394-9BEC-5E43-B558-208150553EE9}" srcOrd="0" destOrd="4" presId="urn:microsoft.com/office/officeart/2005/8/layout/vList2"/>
    <dgm:cxn modelId="{9DF949BA-4F08-2242-A0B6-BA35E7A3FE91}" type="presOf" srcId="{E201F830-FA24-417A-9978-3C4DDCE1A28F}" destId="{45F096C3-078E-A940-AB85-1B0D8C843A64}" srcOrd="0" destOrd="0" presId="urn:microsoft.com/office/officeart/2005/8/layout/vList2"/>
    <dgm:cxn modelId="{7FB875C7-0169-AE46-9FA1-54330A819D20}" type="presOf" srcId="{E976100C-16EC-4526-9415-6D9589026FB2}" destId="{DA0079DF-0680-DC44-9B2D-8A15AAD50950}" srcOrd="0" destOrd="0" presId="urn:microsoft.com/office/officeart/2005/8/layout/vList2"/>
    <dgm:cxn modelId="{546DBAC7-38B2-43CE-93FF-CE84C738AE76}" srcId="{D5D6F07C-ADEE-4114-B4BE-77536300856E}" destId="{E649BAEC-8CF0-495D-A4B4-ABD03BCE167F}" srcOrd="2" destOrd="0" parTransId="{DA7E4D74-7905-4609-BCDC-35270A575CF3}" sibTransId="{8355C951-ED14-477E-A93E-BE1AFC206920}"/>
    <dgm:cxn modelId="{9C9D00CA-4DAE-F042-8E26-8EA8CD4A9334}" type="presOf" srcId="{774958EE-C5AE-4EC6-805A-D40A3E3CAA0C}" destId="{C0FCE394-9BEC-5E43-B558-208150553EE9}" srcOrd="0" destOrd="2" presId="urn:microsoft.com/office/officeart/2005/8/layout/vList2"/>
    <dgm:cxn modelId="{7EAB46FF-D241-A945-91A3-EC1503C218DB}" type="presOf" srcId="{4F0E4492-BE65-4F3E-B597-AA491B44659F}" destId="{C0FCE394-9BEC-5E43-B558-208150553EE9}" srcOrd="0" destOrd="0" presId="urn:microsoft.com/office/officeart/2005/8/layout/vList2"/>
    <dgm:cxn modelId="{3CECB353-3A81-3041-9DD8-D0332601C91F}" type="presParOf" srcId="{CBA16572-5624-7B48-ABC3-DF93CA8A9AAF}" destId="{45F096C3-078E-A940-AB85-1B0D8C843A64}" srcOrd="0" destOrd="0" presId="urn:microsoft.com/office/officeart/2005/8/layout/vList2"/>
    <dgm:cxn modelId="{E32A991C-F0A3-344F-9839-7DBDB3AE4122}" type="presParOf" srcId="{CBA16572-5624-7B48-ABC3-DF93CA8A9AAF}" destId="{77CDEC18-3C40-C847-B373-28BBA09EB8F3}" srcOrd="1" destOrd="0" presId="urn:microsoft.com/office/officeart/2005/8/layout/vList2"/>
    <dgm:cxn modelId="{3C00DEDE-1CD4-494F-B5EA-74BB58C23338}" type="presParOf" srcId="{CBA16572-5624-7B48-ABC3-DF93CA8A9AAF}" destId="{DA0079DF-0680-DC44-9B2D-8A15AAD50950}" srcOrd="2" destOrd="0" presId="urn:microsoft.com/office/officeart/2005/8/layout/vList2"/>
    <dgm:cxn modelId="{D26583A3-01D8-C244-B4C2-2DED60D2C756}" type="presParOf" srcId="{CBA16572-5624-7B48-ABC3-DF93CA8A9AAF}" destId="{CB758143-805C-AA4B-915D-3C910622E783}" srcOrd="3" destOrd="0" presId="urn:microsoft.com/office/officeart/2005/8/layout/vList2"/>
    <dgm:cxn modelId="{C5A6E96A-D67D-C044-8A9B-B1AEF95DA4A2}" type="presParOf" srcId="{CBA16572-5624-7B48-ABC3-DF93CA8A9AAF}" destId="{D847D30B-C062-A747-9411-0DBA6D18A635}" srcOrd="4" destOrd="0" presId="urn:microsoft.com/office/officeart/2005/8/layout/vList2"/>
    <dgm:cxn modelId="{20ECB630-9C10-4340-AD68-51659B54EE4D}" type="presParOf" srcId="{CBA16572-5624-7B48-ABC3-DF93CA8A9AAF}" destId="{C0FCE394-9BEC-5E43-B558-208150553EE9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90B57E0-9E8C-4F84-AF78-4E5A57B5AC2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991A266-98AE-45EC-AA41-B504370EDE76}">
      <dgm:prSet/>
      <dgm:spPr/>
      <dgm:t>
        <a:bodyPr/>
        <a:lstStyle/>
        <a:p>
          <a:r>
            <a:rPr lang="en-GB"/>
            <a:t>Next lecture: Information Architecture</a:t>
          </a:r>
          <a:endParaRPr lang="en-US"/>
        </a:p>
      </dgm:t>
    </dgm:pt>
    <dgm:pt modelId="{B325A3FA-2B79-40C8-984F-E8ECE6D2A942}" type="parTrans" cxnId="{9DFEDDC6-94F9-4565-A2F3-4D5B52F1C1F3}">
      <dgm:prSet/>
      <dgm:spPr/>
      <dgm:t>
        <a:bodyPr/>
        <a:lstStyle/>
        <a:p>
          <a:endParaRPr lang="en-US"/>
        </a:p>
      </dgm:t>
    </dgm:pt>
    <dgm:pt modelId="{4B624561-6741-4A75-9E5B-E6A03A7F2230}" type="sibTrans" cxnId="{9DFEDDC6-94F9-4565-A2F3-4D5B52F1C1F3}">
      <dgm:prSet/>
      <dgm:spPr/>
      <dgm:t>
        <a:bodyPr/>
        <a:lstStyle/>
        <a:p>
          <a:endParaRPr lang="en-US"/>
        </a:p>
      </dgm:t>
    </dgm:pt>
    <dgm:pt modelId="{241B8019-DDD1-4C1F-8536-1DAA64FF7D31}">
      <dgm:prSet/>
      <dgm:spPr/>
      <dgm:t>
        <a:bodyPr/>
        <a:lstStyle/>
        <a:p>
          <a:r>
            <a:rPr lang="en-GB"/>
            <a:t>Homework: Read the articles linked to this lecture on Moodle.</a:t>
          </a:r>
          <a:endParaRPr lang="en-US"/>
        </a:p>
      </dgm:t>
    </dgm:pt>
    <dgm:pt modelId="{ACBB400B-0DF4-4BC9-A0A3-55C7ED6B5AC5}" type="parTrans" cxnId="{14654863-3AFB-441D-B701-2279F83513FF}">
      <dgm:prSet/>
      <dgm:spPr/>
      <dgm:t>
        <a:bodyPr/>
        <a:lstStyle/>
        <a:p>
          <a:endParaRPr lang="en-US"/>
        </a:p>
      </dgm:t>
    </dgm:pt>
    <dgm:pt modelId="{142859D0-DCAD-4B2D-9227-BC1503598C0B}" type="sibTrans" cxnId="{14654863-3AFB-441D-B701-2279F83513FF}">
      <dgm:prSet/>
      <dgm:spPr/>
      <dgm:t>
        <a:bodyPr/>
        <a:lstStyle/>
        <a:p>
          <a:endParaRPr lang="en-US"/>
        </a:p>
      </dgm:t>
    </dgm:pt>
    <dgm:pt modelId="{45C0E236-2BCF-4B62-ADF8-D965DBCD8E15}" type="pres">
      <dgm:prSet presAssocID="{F90B57E0-9E8C-4F84-AF78-4E5A57B5AC28}" presName="root" presStyleCnt="0">
        <dgm:presLayoutVars>
          <dgm:dir/>
          <dgm:resizeHandles val="exact"/>
        </dgm:presLayoutVars>
      </dgm:prSet>
      <dgm:spPr/>
    </dgm:pt>
    <dgm:pt modelId="{F6ECA274-DF41-49D6-A57A-D25E078DA8CF}" type="pres">
      <dgm:prSet presAssocID="{E991A266-98AE-45EC-AA41-B504370EDE76}" presName="compNode" presStyleCnt="0"/>
      <dgm:spPr/>
    </dgm:pt>
    <dgm:pt modelId="{5F073706-A460-439D-A0CB-35F964378967}" type="pres">
      <dgm:prSet presAssocID="{E991A266-98AE-45EC-AA41-B504370EDE7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A8D6A06B-9948-4401-B0C4-5DF8F9E5B754}" type="pres">
      <dgm:prSet presAssocID="{E991A266-98AE-45EC-AA41-B504370EDE76}" presName="spaceRect" presStyleCnt="0"/>
      <dgm:spPr/>
    </dgm:pt>
    <dgm:pt modelId="{E8E7114D-558B-4A28-A051-15708153166B}" type="pres">
      <dgm:prSet presAssocID="{E991A266-98AE-45EC-AA41-B504370EDE76}" presName="textRect" presStyleLbl="revTx" presStyleIdx="0" presStyleCnt="2">
        <dgm:presLayoutVars>
          <dgm:chMax val="1"/>
          <dgm:chPref val="1"/>
        </dgm:presLayoutVars>
      </dgm:prSet>
      <dgm:spPr/>
    </dgm:pt>
    <dgm:pt modelId="{6EC08A41-52C0-4597-8E71-633A53650412}" type="pres">
      <dgm:prSet presAssocID="{4B624561-6741-4A75-9E5B-E6A03A7F2230}" presName="sibTrans" presStyleCnt="0"/>
      <dgm:spPr/>
    </dgm:pt>
    <dgm:pt modelId="{60FEEC17-74B5-41BF-AD58-F75216E0EB5A}" type="pres">
      <dgm:prSet presAssocID="{241B8019-DDD1-4C1F-8536-1DAA64FF7D31}" presName="compNode" presStyleCnt="0"/>
      <dgm:spPr/>
    </dgm:pt>
    <dgm:pt modelId="{08347CA9-1ACB-44C0-A06F-D7301814ADAE}" type="pres">
      <dgm:prSet presAssocID="{241B8019-DDD1-4C1F-8536-1DAA64FF7D3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ED131BB-3846-4649-8366-10F7E5E283D8}" type="pres">
      <dgm:prSet presAssocID="{241B8019-DDD1-4C1F-8536-1DAA64FF7D31}" presName="spaceRect" presStyleCnt="0"/>
      <dgm:spPr/>
    </dgm:pt>
    <dgm:pt modelId="{7DA6CB5F-F8C0-4DD8-8BAC-D07288E2BA81}" type="pres">
      <dgm:prSet presAssocID="{241B8019-DDD1-4C1F-8536-1DAA64FF7D3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A7DDC33-8B0F-4526-8C64-1F7503A876F4}" type="presOf" srcId="{F90B57E0-9E8C-4F84-AF78-4E5A57B5AC28}" destId="{45C0E236-2BCF-4B62-ADF8-D965DBCD8E15}" srcOrd="0" destOrd="0" presId="urn:microsoft.com/office/officeart/2018/2/layout/IconLabelList"/>
    <dgm:cxn modelId="{14654863-3AFB-441D-B701-2279F83513FF}" srcId="{F90B57E0-9E8C-4F84-AF78-4E5A57B5AC28}" destId="{241B8019-DDD1-4C1F-8536-1DAA64FF7D31}" srcOrd="1" destOrd="0" parTransId="{ACBB400B-0DF4-4BC9-A0A3-55C7ED6B5AC5}" sibTransId="{142859D0-DCAD-4B2D-9227-BC1503598C0B}"/>
    <dgm:cxn modelId="{D160E5B7-DDA9-406D-BA66-AAA57895EE44}" type="presOf" srcId="{E991A266-98AE-45EC-AA41-B504370EDE76}" destId="{E8E7114D-558B-4A28-A051-15708153166B}" srcOrd="0" destOrd="0" presId="urn:microsoft.com/office/officeart/2018/2/layout/IconLabelList"/>
    <dgm:cxn modelId="{9DFEDDC6-94F9-4565-A2F3-4D5B52F1C1F3}" srcId="{F90B57E0-9E8C-4F84-AF78-4E5A57B5AC28}" destId="{E991A266-98AE-45EC-AA41-B504370EDE76}" srcOrd="0" destOrd="0" parTransId="{B325A3FA-2B79-40C8-984F-E8ECE6D2A942}" sibTransId="{4B624561-6741-4A75-9E5B-E6A03A7F2230}"/>
    <dgm:cxn modelId="{A29E4AF1-7E4B-479C-8D7C-CB67AFE39340}" type="presOf" srcId="{241B8019-DDD1-4C1F-8536-1DAA64FF7D31}" destId="{7DA6CB5F-F8C0-4DD8-8BAC-D07288E2BA81}" srcOrd="0" destOrd="0" presId="urn:microsoft.com/office/officeart/2018/2/layout/IconLabelList"/>
    <dgm:cxn modelId="{00640DA6-D689-4A72-BA73-8E18FCF082B6}" type="presParOf" srcId="{45C0E236-2BCF-4B62-ADF8-D965DBCD8E15}" destId="{F6ECA274-DF41-49D6-A57A-D25E078DA8CF}" srcOrd="0" destOrd="0" presId="urn:microsoft.com/office/officeart/2018/2/layout/IconLabelList"/>
    <dgm:cxn modelId="{C24185AD-79C6-43D4-9750-38E974478C69}" type="presParOf" srcId="{F6ECA274-DF41-49D6-A57A-D25E078DA8CF}" destId="{5F073706-A460-439D-A0CB-35F964378967}" srcOrd="0" destOrd="0" presId="urn:microsoft.com/office/officeart/2018/2/layout/IconLabelList"/>
    <dgm:cxn modelId="{A65C7B60-EB14-449A-82BD-87BDACDEB18B}" type="presParOf" srcId="{F6ECA274-DF41-49D6-A57A-D25E078DA8CF}" destId="{A8D6A06B-9948-4401-B0C4-5DF8F9E5B754}" srcOrd="1" destOrd="0" presId="urn:microsoft.com/office/officeart/2018/2/layout/IconLabelList"/>
    <dgm:cxn modelId="{902C0675-C2FF-4CE0-95F1-B906CCC71FB0}" type="presParOf" srcId="{F6ECA274-DF41-49D6-A57A-D25E078DA8CF}" destId="{E8E7114D-558B-4A28-A051-15708153166B}" srcOrd="2" destOrd="0" presId="urn:microsoft.com/office/officeart/2018/2/layout/IconLabelList"/>
    <dgm:cxn modelId="{6662728F-526D-41D4-A4B2-9D3F88EB5998}" type="presParOf" srcId="{45C0E236-2BCF-4B62-ADF8-D965DBCD8E15}" destId="{6EC08A41-52C0-4597-8E71-633A53650412}" srcOrd="1" destOrd="0" presId="urn:microsoft.com/office/officeart/2018/2/layout/IconLabelList"/>
    <dgm:cxn modelId="{F120F31B-3EDA-4FD1-A2D8-0B0D475268E4}" type="presParOf" srcId="{45C0E236-2BCF-4B62-ADF8-D965DBCD8E15}" destId="{60FEEC17-74B5-41BF-AD58-F75216E0EB5A}" srcOrd="2" destOrd="0" presId="urn:microsoft.com/office/officeart/2018/2/layout/IconLabelList"/>
    <dgm:cxn modelId="{5322B63C-B9DD-47A1-AB31-43FBAB429466}" type="presParOf" srcId="{60FEEC17-74B5-41BF-AD58-F75216E0EB5A}" destId="{08347CA9-1ACB-44C0-A06F-D7301814ADAE}" srcOrd="0" destOrd="0" presId="urn:microsoft.com/office/officeart/2018/2/layout/IconLabelList"/>
    <dgm:cxn modelId="{1EAB49AC-F39B-41E2-A200-08E441DD834F}" type="presParOf" srcId="{60FEEC17-74B5-41BF-AD58-F75216E0EB5A}" destId="{6ED131BB-3846-4649-8366-10F7E5E283D8}" srcOrd="1" destOrd="0" presId="urn:microsoft.com/office/officeart/2018/2/layout/IconLabelList"/>
    <dgm:cxn modelId="{8D206ADA-6815-4BDF-A31D-DB593FF2743C}" type="presParOf" srcId="{60FEEC17-74B5-41BF-AD58-F75216E0EB5A}" destId="{7DA6CB5F-F8C0-4DD8-8BAC-D07288E2BA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ED0B0-3203-3743-A049-90CDE50B66F3}">
      <dsp:nvSpPr>
        <dsp:cNvPr id="0" name=""/>
        <dsp:cNvSpPr/>
      </dsp:nvSpPr>
      <dsp:spPr>
        <a:xfrm>
          <a:off x="0" y="22433"/>
          <a:ext cx="6391275" cy="755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User research is about asking users what they think and feel</a:t>
          </a:r>
          <a:endParaRPr lang="en-US" sz="1900" kern="1200"/>
        </a:p>
      </dsp:txBody>
      <dsp:txXfrm>
        <a:off x="36896" y="59329"/>
        <a:ext cx="6317483" cy="682028"/>
      </dsp:txXfrm>
    </dsp:sp>
    <dsp:sp modelId="{4D67DE0C-1DBA-0B46-8C5E-81ABF3F03B46}">
      <dsp:nvSpPr>
        <dsp:cNvPr id="0" name=""/>
        <dsp:cNvSpPr/>
      </dsp:nvSpPr>
      <dsp:spPr>
        <a:xfrm>
          <a:off x="0" y="832973"/>
          <a:ext cx="6391275" cy="755820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Two types of information can be collected from users:</a:t>
          </a:r>
          <a:endParaRPr lang="en-US" sz="1900" kern="1200"/>
        </a:p>
      </dsp:txBody>
      <dsp:txXfrm>
        <a:off x="36896" y="869869"/>
        <a:ext cx="6317483" cy="682028"/>
      </dsp:txXfrm>
    </dsp:sp>
    <dsp:sp modelId="{D035E3D1-C202-F648-86EE-BB05ED6B1C90}">
      <dsp:nvSpPr>
        <dsp:cNvPr id="0" name=""/>
        <dsp:cNvSpPr/>
      </dsp:nvSpPr>
      <dsp:spPr>
        <a:xfrm>
          <a:off x="0" y="1588793"/>
          <a:ext cx="6391275" cy="125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/>
            <a:t>Subjective – </a:t>
          </a:r>
          <a:r>
            <a:rPr lang="en-GB" sz="1500" b="0" i="1" kern="1200"/>
            <a:t>Do you like this?</a:t>
          </a:r>
          <a:endParaRPr lang="en-US" sz="1500" kern="1200"/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/>
            <a:t>If 100 people like something and 20 people don’t, this is still subjective data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/>
            <a:t>Objective – </a:t>
          </a:r>
          <a:r>
            <a:rPr lang="en-GB" sz="1500" b="0" i="1" kern="1200"/>
            <a:t>Could you find a control to do this?</a:t>
          </a:r>
          <a:endParaRPr lang="en-US" sz="1500" kern="1200"/>
        </a:p>
        <a:p>
          <a:pPr marL="228600" lvl="2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b="0" i="0" kern="1200"/>
            <a:t>These are facts, not opinions</a:t>
          </a:r>
          <a:endParaRPr lang="en-US" sz="1500" kern="1200"/>
        </a:p>
      </dsp:txBody>
      <dsp:txXfrm>
        <a:off x="0" y="1588793"/>
        <a:ext cx="6391275" cy="1258560"/>
      </dsp:txXfrm>
    </dsp:sp>
    <dsp:sp modelId="{3E3734C1-AD9F-324C-A5D8-87CBE0C45E55}">
      <dsp:nvSpPr>
        <dsp:cNvPr id="0" name=""/>
        <dsp:cNvSpPr/>
      </dsp:nvSpPr>
      <dsp:spPr>
        <a:xfrm>
          <a:off x="0" y="2847353"/>
          <a:ext cx="6391275" cy="75582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This can be done before starting a design, during the design process, or once the design is done</a:t>
          </a:r>
          <a:endParaRPr lang="en-US" sz="1900" kern="1200"/>
        </a:p>
      </dsp:txBody>
      <dsp:txXfrm>
        <a:off x="36896" y="2884249"/>
        <a:ext cx="6317483" cy="682028"/>
      </dsp:txXfrm>
    </dsp:sp>
    <dsp:sp modelId="{5F6515A4-903C-904D-B263-6CA384438868}">
      <dsp:nvSpPr>
        <dsp:cNvPr id="0" name=""/>
        <dsp:cNvSpPr/>
      </dsp:nvSpPr>
      <dsp:spPr>
        <a:xfrm>
          <a:off x="0" y="3657893"/>
          <a:ext cx="6391275" cy="755820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Consult users whenever possible!</a:t>
          </a:r>
          <a:endParaRPr lang="en-US" sz="1900" kern="1200"/>
        </a:p>
      </dsp:txBody>
      <dsp:txXfrm>
        <a:off x="36896" y="3694789"/>
        <a:ext cx="6317483" cy="682028"/>
      </dsp:txXfrm>
    </dsp:sp>
    <dsp:sp modelId="{389A7724-5D87-644E-AB0D-7D35CE386075}">
      <dsp:nvSpPr>
        <dsp:cNvPr id="0" name=""/>
        <dsp:cNvSpPr/>
      </dsp:nvSpPr>
      <dsp:spPr>
        <a:xfrm>
          <a:off x="0" y="4468433"/>
          <a:ext cx="6391275" cy="75582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Listen to what users say, find our what their problems are, then solve those problems</a:t>
          </a:r>
          <a:endParaRPr lang="en-US" sz="1900" kern="1200"/>
        </a:p>
      </dsp:txBody>
      <dsp:txXfrm>
        <a:off x="36896" y="4505329"/>
        <a:ext cx="6317483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BA9FF4-8707-4340-9481-D14C84797428}">
      <dsp:nvSpPr>
        <dsp:cNvPr id="0" name=""/>
        <dsp:cNvSpPr/>
      </dsp:nvSpPr>
      <dsp:spPr>
        <a:xfrm>
          <a:off x="0" y="383693"/>
          <a:ext cx="6391275" cy="8353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The less obvious the problem, the more people you need to find it</a:t>
          </a:r>
          <a:endParaRPr lang="en-US" sz="2100" kern="1200"/>
        </a:p>
      </dsp:txBody>
      <dsp:txXfrm>
        <a:off x="40780" y="424473"/>
        <a:ext cx="6309715" cy="753819"/>
      </dsp:txXfrm>
    </dsp:sp>
    <dsp:sp modelId="{ACBB80CC-7243-7D43-8FA4-D0FE11F1D25D}">
      <dsp:nvSpPr>
        <dsp:cNvPr id="0" name=""/>
        <dsp:cNvSpPr/>
      </dsp:nvSpPr>
      <dsp:spPr>
        <a:xfrm>
          <a:off x="0" y="1279553"/>
          <a:ext cx="6391275" cy="835379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Imagine two problems:</a:t>
          </a:r>
          <a:endParaRPr lang="en-US" sz="2100" kern="1200"/>
        </a:p>
      </dsp:txBody>
      <dsp:txXfrm>
        <a:off x="40780" y="1320333"/>
        <a:ext cx="6309715" cy="753819"/>
      </dsp:txXfrm>
    </dsp:sp>
    <dsp:sp modelId="{15A8E4AE-5F7E-404C-9859-0F3ED15D782A}">
      <dsp:nvSpPr>
        <dsp:cNvPr id="0" name=""/>
        <dsp:cNvSpPr/>
      </dsp:nvSpPr>
      <dsp:spPr>
        <a:xfrm>
          <a:off x="0" y="2114933"/>
          <a:ext cx="6391275" cy="1912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1 out of 3 people don’t notice the button that opens a menu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You need </a:t>
          </a:r>
          <a:r>
            <a:rPr lang="en-GB" sz="1600" b="0" i="1" kern="1200"/>
            <a:t>at least </a:t>
          </a:r>
          <a:r>
            <a:rPr lang="en-GB" sz="1600" b="0" i="0" kern="1200"/>
            <a:t>3 people to spot this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In practice it may take 4-5 people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1 in 20 people don’t notice that a particular product is free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You need </a:t>
          </a:r>
          <a:r>
            <a:rPr lang="en-GB" sz="1600" b="0" i="1" kern="1200"/>
            <a:t>at least </a:t>
          </a:r>
          <a:r>
            <a:rPr lang="en-GB" sz="1600" b="0" i="0" kern="1200"/>
            <a:t>20 people to spot this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In practice it may take 30-40 people</a:t>
          </a:r>
          <a:endParaRPr lang="en-US" sz="1600" kern="1200"/>
        </a:p>
      </dsp:txBody>
      <dsp:txXfrm>
        <a:off x="0" y="2114933"/>
        <a:ext cx="6391275" cy="1912680"/>
      </dsp:txXfrm>
    </dsp:sp>
    <dsp:sp modelId="{F55DF4B2-B240-C54D-BA53-0B02455BB391}">
      <dsp:nvSpPr>
        <dsp:cNvPr id="0" name=""/>
        <dsp:cNvSpPr/>
      </dsp:nvSpPr>
      <dsp:spPr>
        <a:xfrm>
          <a:off x="0" y="4027613"/>
          <a:ext cx="6391275" cy="83537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Things are commonly tested with around 5 users, so the pricing problem would be missed</a:t>
          </a:r>
          <a:endParaRPr lang="en-US" sz="2100" kern="1200"/>
        </a:p>
      </dsp:txBody>
      <dsp:txXfrm>
        <a:off x="40780" y="4068393"/>
        <a:ext cx="6309715" cy="7538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29D2F-ACF0-1644-9DFB-61E8941E56F4}">
      <dsp:nvSpPr>
        <dsp:cNvPr id="0" name=""/>
        <dsp:cNvSpPr/>
      </dsp:nvSpPr>
      <dsp:spPr>
        <a:xfrm>
          <a:off x="0" y="56543"/>
          <a:ext cx="6391275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User research generally involves asking real people real questions</a:t>
          </a:r>
          <a:endParaRPr lang="en-US" sz="2300" kern="1200"/>
        </a:p>
      </dsp:txBody>
      <dsp:txXfrm>
        <a:off x="44664" y="101207"/>
        <a:ext cx="6301947" cy="825612"/>
      </dsp:txXfrm>
    </dsp:sp>
    <dsp:sp modelId="{A79F3BDC-6128-134D-B936-26A2CB85A7E7}">
      <dsp:nvSpPr>
        <dsp:cNvPr id="0" name=""/>
        <dsp:cNvSpPr/>
      </dsp:nvSpPr>
      <dsp:spPr>
        <a:xfrm>
          <a:off x="0" y="1037723"/>
          <a:ext cx="6391275" cy="91494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Three basic types of questions</a:t>
          </a:r>
          <a:endParaRPr lang="en-US" sz="2300" kern="1200"/>
        </a:p>
      </dsp:txBody>
      <dsp:txXfrm>
        <a:off x="44664" y="1082387"/>
        <a:ext cx="6301947" cy="825612"/>
      </dsp:txXfrm>
    </dsp:sp>
    <dsp:sp modelId="{81989216-789C-7D4C-8493-0ED6490F7318}">
      <dsp:nvSpPr>
        <dsp:cNvPr id="0" name=""/>
        <dsp:cNvSpPr/>
      </dsp:nvSpPr>
      <dsp:spPr>
        <a:xfrm>
          <a:off x="0" y="1952663"/>
          <a:ext cx="6391275" cy="3237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Open – How usable is this software?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Allows for a wide range of answers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Leading – What are the good things about this software?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Narrows down the answers to a certain subject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Might exclude things you want to know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Closed/Direct – Which is better, the tablet version or the phone version?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Normally leads to a binary answer</a:t>
          </a:r>
          <a:endParaRPr lang="en-US" sz="1800" kern="1200"/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b="0" i="0" kern="1200"/>
            <a:t>If the questions are stupid, the answers will be stupid</a:t>
          </a:r>
          <a:endParaRPr lang="en-US" sz="1800" kern="1200"/>
        </a:p>
      </dsp:txBody>
      <dsp:txXfrm>
        <a:off x="0" y="1952663"/>
        <a:ext cx="6391275" cy="32374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1E775B-670D-4211-9834-14B1D5D3DB99}">
      <dsp:nvSpPr>
        <dsp:cNvPr id="0" name=""/>
        <dsp:cNvSpPr/>
      </dsp:nvSpPr>
      <dsp:spPr>
        <a:xfrm>
          <a:off x="0" y="4257"/>
          <a:ext cx="6391275" cy="72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18520-73A6-4800-8B77-3E8681BEF155}">
      <dsp:nvSpPr>
        <dsp:cNvPr id="0" name=""/>
        <dsp:cNvSpPr/>
      </dsp:nvSpPr>
      <dsp:spPr>
        <a:xfrm>
          <a:off x="218558" y="166821"/>
          <a:ext cx="397378" cy="3973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12D39-0EDD-44F4-8769-5BA71E6E78A2}">
      <dsp:nvSpPr>
        <dsp:cNvPr id="0" name=""/>
        <dsp:cNvSpPr/>
      </dsp:nvSpPr>
      <dsp:spPr>
        <a:xfrm>
          <a:off x="834495" y="4257"/>
          <a:ext cx="2876073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Observation</a:t>
          </a:r>
          <a:endParaRPr lang="en-US" sz="1900" kern="1200"/>
        </a:p>
      </dsp:txBody>
      <dsp:txXfrm>
        <a:off x="834495" y="4257"/>
        <a:ext cx="2876073" cy="722506"/>
      </dsp:txXfrm>
    </dsp:sp>
    <dsp:sp modelId="{AE7F9521-3C69-4528-BD5E-5DCCE060C3ED}">
      <dsp:nvSpPr>
        <dsp:cNvPr id="0" name=""/>
        <dsp:cNvSpPr/>
      </dsp:nvSpPr>
      <dsp:spPr>
        <a:xfrm>
          <a:off x="3710568" y="4257"/>
          <a:ext cx="2679890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Watch people doing things then ask questions</a:t>
          </a:r>
          <a:endParaRPr lang="en-US" sz="1100" kern="1200" dirty="0"/>
        </a:p>
      </dsp:txBody>
      <dsp:txXfrm>
        <a:off x="3710568" y="4257"/>
        <a:ext cx="2679890" cy="722506"/>
      </dsp:txXfrm>
    </dsp:sp>
    <dsp:sp modelId="{C43EF01D-1D86-435B-8BC2-57E3BBC7D5C8}">
      <dsp:nvSpPr>
        <dsp:cNvPr id="0" name=""/>
        <dsp:cNvSpPr/>
      </dsp:nvSpPr>
      <dsp:spPr>
        <a:xfrm>
          <a:off x="0" y="907390"/>
          <a:ext cx="6391275" cy="7225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6B2071-4B10-4BD3-9FEF-A187C42F52F8}">
      <dsp:nvSpPr>
        <dsp:cNvPr id="0" name=""/>
        <dsp:cNvSpPr/>
      </dsp:nvSpPr>
      <dsp:spPr>
        <a:xfrm>
          <a:off x="218558" y="1069954"/>
          <a:ext cx="397378" cy="3973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D915E-ACC9-450B-B80F-C02F0DD67F14}">
      <dsp:nvSpPr>
        <dsp:cNvPr id="0" name=""/>
        <dsp:cNvSpPr/>
      </dsp:nvSpPr>
      <dsp:spPr>
        <a:xfrm>
          <a:off x="834495" y="907390"/>
          <a:ext cx="2876073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Interviews</a:t>
          </a:r>
          <a:endParaRPr lang="en-US" sz="1900" kern="1200"/>
        </a:p>
      </dsp:txBody>
      <dsp:txXfrm>
        <a:off x="834495" y="907390"/>
        <a:ext cx="2876073" cy="722506"/>
      </dsp:txXfrm>
    </dsp:sp>
    <dsp:sp modelId="{E268D973-BAF5-47B2-9DCA-5A22D959BE89}">
      <dsp:nvSpPr>
        <dsp:cNvPr id="0" name=""/>
        <dsp:cNvSpPr/>
      </dsp:nvSpPr>
      <dsp:spPr>
        <a:xfrm>
          <a:off x="3710568" y="907390"/>
          <a:ext cx="2679890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Ask people a set of questions one by one</a:t>
          </a:r>
          <a:endParaRPr lang="en-US" sz="1100" kern="1200"/>
        </a:p>
      </dsp:txBody>
      <dsp:txXfrm>
        <a:off x="3710568" y="907390"/>
        <a:ext cx="2679890" cy="722506"/>
      </dsp:txXfrm>
    </dsp:sp>
    <dsp:sp modelId="{409146C2-9DB2-4DD0-B72C-D81CF0C9319E}">
      <dsp:nvSpPr>
        <dsp:cNvPr id="0" name=""/>
        <dsp:cNvSpPr/>
      </dsp:nvSpPr>
      <dsp:spPr>
        <a:xfrm>
          <a:off x="0" y="1810523"/>
          <a:ext cx="6391275" cy="72250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D650C-B635-4B06-A3DE-1ACF80A91BFF}">
      <dsp:nvSpPr>
        <dsp:cNvPr id="0" name=""/>
        <dsp:cNvSpPr/>
      </dsp:nvSpPr>
      <dsp:spPr>
        <a:xfrm>
          <a:off x="218558" y="1973087"/>
          <a:ext cx="397378" cy="3973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49F30-FA3B-4950-B2EE-88793B43419D}">
      <dsp:nvSpPr>
        <dsp:cNvPr id="0" name=""/>
        <dsp:cNvSpPr/>
      </dsp:nvSpPr>
      <dsp:spPr>
        <a:xfrm>
          <a:off x="834495" y="1810523"/>
          <a:ext cx="2876073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Focus groups</a:t>
          </a:r>
          <a:endParaRPr lang="en-US" sz="1900" kern="1200"/>
        </a:p>
      </dsp:txBody>
      <dsp:txXfrm>
        <a:off x="834495" y="1810523"/>
        <a:ext cx="2876073" cy="722506"/>
      </dsp:txXfrm>
    </dsp:sp>
    <dsp:sp modelId="{8279F8F0-FFD0-4CD5-A87E-2A37A97341FC}">
      <dsp:nvSpPr>
        <dsp:cNvPr id="0" name=""/>
        <dsp:cNvSpPr/>
      </dsp:nvSpPr>
      <dsp:spPr>
        <a:xfrm>
          <a:off x="3710568" y="1810523"/>
          <a:ext cx="2679890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Get a group of people together to discuss something</a:t>
          </a:r>
          <a:endParaRPr lang="en-US" sz="1100" kern="1200"/>
        </a:p>
      </dsp:txBody>
      <dsp:txXfrm>
        <a:off x="3710568" y="1810523"/>
        <a:ext cx="2679890" cy="722506"/>
      </dsp:txXfrm>
    </dsp:sp>
    <dsp:sp modelId="{58452127-CB5B-4C4A-8255-091E5B4C5043}">
      <dsp:nvSpPr>
        <dsp:cNvPr id="0" name=""/>
        <dsp:cNvSpPr/>
      </dsp:nvSpPr>
      <dsp:spPr>
        <a:xfrm>
          <a:off x="0" y="2713656"/>
          <a:ext cx="6391275" cy="72250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669E4-2667-4C3A-BCFB-D43FC2025040}">
      <dsp:nvSpPr>
        <dsp:cNvPr id="0" name=""/>
        <dsp:cNvSpPr/>
      </dsp:nvSpPr>
      <dsp:spPr>
        <a:xfrm>
          <a:off x="218558" y="2876220"/>
          <a:ext cx="397378" cy="3973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669FC-E4FC-49C4-8597-0686F9E89981}">
      <dsp:nvSpPr>
        <dsp:cNvPr id="0" name=""/>
        <dsp:cNvSpPr/>
      </dsp:nvSpPr>
      <dsp:spPr>
        <a:xfrm>
          <a:off x="834495" y="2713656"/>
          <a:ext cx="2876073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Surveys</a:t>
          </a:r>
          <a:endParaRPr lang="en-US" sz="1900" kern="1200"/>
        </a:p>
      </dsp:txBody>
      <dsp:txXfrm>
        <a:off x="834495" y="2713656"/>
        <a:ext cx="2876073" cy="722506"/>
      </dsp:txXfrm>
    </dsp:sp>
    <dsp:sp modelId="{B351F8B9-564F-43D4-B40F-25F04665E474}">
      <dsp:nvSpPr>
        <dsp:cNvPr id="0" name=""/>
        <dsp:cNvSpPr/>
      </dsp:nvSpPr>
      <dsp:spPr>
        <a:xfrm>
          <a:off x="3710568" y="2713656"/>
          <a:ext cx="2679890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 form that people can answer anonymously</a:t>
          </a:r>
          <a:endParaRPr lang="en-US" sz="1100" kern="1200"/>
        </a:p>
      </dsp:txBody>
      <dsp:txXfrm>
        <a:off x="3710568" y="2713656"/>
        <a:ext cx="2679890" cy="722506"/>
      </dsp:txXfrm>
    </dsp:sp>
    <dsp:sp modelId="{C26CE12B-F5CD-46F0-BB76-DE18867F570F}">
      <dsp:nvSpPr>
        <dsp:cNvPr id="0" name=""/>
        <dsp:cNvSpPr/>
      </dsp:nvSpPr>
      <dsp:spPr>
        <a:xfrm>
          <a:off x="0" y="3616789"/>
          <a:ext cx="6391275" cy="72250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AE4CF-2EC9-4EED-A301-7BCA06C690C0}">
      <dsp:nvSpPr>
        <dsp:cNvPr id="0" name=""/>
        <dsp:cNvSpPr/>
      </dsp:nvSpPr>
      <dsp:spPr>
        <a:xfrm>
          <a:off x="218558" y="3779353"/>
          <a:ext cx="397378" cy="3973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755C0-E00A-4C96-8AFB-6654AE7B9F9F}">
      <dsp:nvSpPr>
        <dsp:cNvPr id="0" name=""/>
        <dsp:cNvSpPr/>
      </dsp:nvSpPr>
      <dsp:spPr>
        <a:xfrm>
          <a:off x="834495" y="3616789"/>
          <a:ext cx="2876073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Card-sorting</a:t>
          </a:r>
          <a:endParaRPr lang="en-US" sz="1900" kern="1200"/>
        </a:p>
      </dsp:txBody>
      <dsp:txXfrm>
        <a:off x="834495" y="3616789"/>
        <a:ext cx="2876073" cy="722506"/>
      </dsp:txXfrm>
    </dsp:sp>
    <dsp:sp modelId="{A3D840A2-13A1-4244-A6B1-3575F5D4552F}">
      <dsp:nvSpPr>
        <dsp:cNvPr id="0" name=""/>
        <dsp:cNvSpPr/>
      </dsp:nvSpPr>
      <dsp:spPr>
        <a:xfrm>
          <a:off x="3710568" y="3616789"/>
          <a:ext cx="2679890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Each person gets a set of ideas or categories (on cards or post-its) which they sort into groups that make sense to them personally</a:t>
          </a:r>
          <a:endParaRPr lang="en-US" sz="1100" kern="1200"/>
        </a:p>
      </dsp:txBody>
      <dsp:txXfrm>
        <a:off x="3710568" y="3616789"/>
        <a:ext cx="2679890" cy="722506"/>
      </dsp:txXfrm>
    </dsp:sp>
    <dsp:sp modelId="{6DEBF98E-7750-40C3-966A-20BC7AA345EA}">
      <dsp:nvSpPr>
        <dsp:cNvPr id="0" name=""/>
        <dsp:cNvSpPr/>
      </dsp:nvSpPr>
      <dsp:spPr>
        <a:xfrm>
          <a:off x="0" y="4519923"/>
          <a:ext cx="6391275" cy="72250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80AA0-76E0-4763-9E19-33EA146CB2FD}">
      <dsp:nvSpPr>
        <dsp:cNvPr id="0" name=""/>
        <dsp:cNvSpPr/>
      </dsp:nvSpPr>
      <dsp:spPr>
        <a:xfrm>
          <a:off x="218558" y="4682487"/>
          <a:ext cx="397378" cy="3973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8DC46-2BCB-4901-B372-54116B70F175}">
      <dsp:nvSpPr>
        <dsp:cNvPr id="0" name=""/>
        <dsp:cNvSpPr/>
      </dsp:nvSpPr>
      <dsp:spPr>
        <a:xfrm>
          <a:off x="834495" y="4519923"/>
          <a:ext cx="5555964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Google</a:t>
          </a:r>
          <a:endParaRPr lang="en-US" sz="1900" kern="1200"/>
        </a:p>
      </dsp:txBody>
      <dsp:txXfrm>
        <a:off x="834495" y="4519923"/>
        <a:ext cx="5555964" cy="7225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6D18F-B519-4170-B373-18AA29F267C5}">
      <dsp:nvSpPr>
        <dsp:cNvPr id="0" name=""/>
        <dsp:cNvSpPr/>
      </dsp:nvSpPr>
      <dsp:spPr>
        <a:xfrm>
          <a:off x="467378" y="830349"/>
          <a:ext cx="759375" cy="759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E794B-AAEE-4FF9-B008-D927FB253E96}">
      <dsp:nvSpPr>
        <dsp:cNvPr id="0" name=""/>
        <dsp:cNvSpPr/>
      </dsp:nvSpPr>
      <dsp:spPr>
        <a:xfrm>
          <a:off x="3316" y="1854052"/>
          <a:ext cx="1687500" cy="73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Ask the same questions in the same way to everyone</a:t>
          </a:r>
          <a:endParaRPr lang="en-US" sz="1100" kern="1200"/>
        </a:p>
      </dsp:txBody>
      <dsp:txXfrm>
        <a:off x="3316" y="1854052"/>
        <a:ext cx="1687500" cy="738281"/>
      </dsp:txXfrm>
    </dsp:sp>
    <dsp:sp modelId="{DDF86065-1BE1-4298-AF66-1429C4C18B3D}">
      <dsp:nvSpPr>
        <dsp:cNvPr id="0" name=""/>
        <dsp:cNvSpPr/>
      </dsp:nvSpPr>
      <dsp:spPr>
        <a:xfrm>
          <a:off x="2450191" y="830349"/>
          <a:ext cx="759375" cy="759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C1D4E-F0CC-4002-88CE-261E177B3DBA}">
      <dsp:nvSpPr>
        <dsp:cNvPr id="0" name=""/>
        <dsp:cNvSpPr/>
      </dsp:nvSpPr>
      <dsp:spPr>
        <a:xfrm>
          <a:off x="1986128" y="1854052"/>
          <a:ext cx="1687500" cy="73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Avoid interpreting questions or suggesting answers</a:t>
          </a:r>
          <a:endParaRPr lang="en-US" sz="1100" kern="1200"/>
        </a:p>
      </dsp:txBody>
      <dsp:txXfrm>
        <a:off x="1986128" y="1854052"/>
        <a:ext cx="1687500" cy="738281"/>
      </dsp:txXfrm>
    </dsp:sp>
    <dsp:sp modelId="{64DEC2AE-C2CB-4BFF-A2CF-59738905384F}">
      <dsp:nvSpPr>
        <dsp:cNvPr id="0" name=""/>
        <dsp:cNvSpPr/>
      </dsp:nvSpPr>
      <dsp:spPr>
        <a:xfrm>
          <a:off x="4433004" y="830349"/>
          <a:ext cx="759375" cy="759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9A49F-E020-4505-A823-617DA25FDE5D}">
      <dsp:nvSpPr>
        <dsp:cNvPr id="0" name=""/>
        <dsp:cNvSpPr/>
      </dsp:nvSpPr>
      <dsp:spPr>
        <a:xfrm>
          <a:off x="3968941" y="1854052"/>
          <a:ext cx="1687500" cy="73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Remember that people may lie to avoid embarrassment of if it seems you prefer a particular answer</a:t>
          </a:r>
          <a:endParaRPr lang="en-US" sz="1100" kern="1200"/>
        </a:p>
      </dsp:txBody>
      <dsp:txXfrm>
        <a:off x="3968941" y="1854052"/>
        <a:ext cx="1687500" cy="738281"/>
      </dsp:txXfrm>
    </dsp:sp>
    <dsp:sp modelId="{6AC5875F-0CCF-455B-A403-38D3BC1ECFBC}">
      <dsp:nvSpPr>
        <dsp:cNvPr id="0" name=""/>
        <dsp:cNvSpPr/>
      </dsp:nvSpPr>
      <dsp:spPr>
        <a:xfrm>
          <a:off x="6415816" y="830349"/>
          <a:ext cx="759375" cy="759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92E1D6-7C1B-4089-B46C-0E2514BD8AF3}">
      <dsp:nvSpPr>
        <dsp:cNvPr id="0" name=""/>
        <dsp:cNvSpPr/>
      </dsp:nvSpPr>
      <dsp:spPr>
        <a:xfrm>
          <a:off x="5951754" y="1854052"/>
          <a:ext cx="1687500" cy="73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Take notes or record interviews. Never rely on your memory of what was said</a:t>
          </a:r>
          <a:endParaRPr lang="en-US" sz="1100" kern="1200"/>
        </a:p>
      </dsp:txBody>
      <dsp:txXfrm>
        <a:off x="5951754" y="1854052"/>
        <a:ext cx="1687500" cy="738281"/>
      </dsp:txXfrm>
    </dsp:sp>
    <dsp:sp modelId="{832017A8-F3F9-424E-B3D7-B97653D969FE}">
      <dsp:nvSpPr>
        <dsp:cNvPr id="0" name=""/>
        <dsp:cNvSpPr/>
      </dsp:nvSpPr>
      <dsp:spPr>
        <a:xfrm>
          <a:off x="8398629" y="830349"/>
          <a:ext cx="759375" cy="759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2D52B-99EE-485D-8163-F87BE10405D0}">
      <dsp:nvSpPr>
        <dsp:cNvPr id="0" name=""/>
        <dsp:cNvSpPr/>
      </dsp:nvSpPr>
      <dsp:spPr>
        <a:xfrm>
          <a:off x="7934566" y="1854052"/>
          <a:ext cx="1687500" cy="738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Get a broad range of people, not just your friends/colleagues. Oddballs often provide useful insights</a:t>
          </a:r>
          <a:endParaRPr lang="en-US" sz="1100" kern="1200"/>
        </a:p>
      </dsp:txBody>
      <dsp:txXfrm>
        <a:off x="7934566" y="1854052"/>
        <a:ext cx="1687500" cy="7382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0FD92-7CFD-44FE-8ACA-BC4F7F84D164}">
      <dsp:nvSpPr>
        <dsp:cNvPr id="0" name=""/>
        <dsp:cNvSpPr/>
      </dsp:nvSpPr>
      <dsp:spPr>
        <a:xfrm>
          <a:off x="0" y="2084"/>
          <a:ext cx="8825659" cy="9748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986BCB-2656-46A4-B0CD-04DFA2BB6E68}">
      <dsp:nvSpPr>
        <dsp:cNvPr id="0" name=""/>
        <dsp:cNvSpPr/>
      </dsp:nvSpPr>
      <dsp:spPr>
        <a:xfrm>
          <a:off x="294905" y="221435"/>
          <a:ext cx="536191" cy="53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C20A5-D398-44F6-80DE-46956B230719}">
      <dsp:nvSpPr>
        <dsp:cNvPr id="0" name=""/>
        <dsp:cNvSpPr/>
      </dsp:nvSpPr>
      <dsp:spPr>
        <a:xfrm>
          <a:off x="1126003" y="2084"/>
          <a:ext cx="7698555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These are good when you need to test subjective stuff with  many steps or decisions</a:t>
          </a:r>
          <a:endParaRPr lang="en-US" sz="2400" kern="1200"/>
        </a:p>
      </dsp:txBody>
      <dsp:txXfrm>
        <a:off x="1126003" y="2084"/>
        <a:ext cx="7698555" cy="974894"/>
      </dsp:txXfrm>
    </dsp:sp>
    <dsp:sp modelId="{FFB0FBB3-9421-458D-885C-BA1C8064032A}">
      <dsp:nvSpPr>
        <dsp:cNvPr id="0" name=""/>
        <dsp:cNvSpPr/>
      </dsp:nvSpPr>
      <dsp:spPr>
        <a:xfrm>
          <a:off x="0" y="1220702"/>
          <a:ext cx="8825659" cy="9748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69AF12-C3AF-4FFD-B73D-5253A2B4E982}">
      <dsp:nvSpPr>
        <dsp:cNvPr id="0" name=""/>
        <dsp:cNvSpPr/>
      </dsp:nvSpPr>
      <dsp:spPr>
        <a:xfrm>
          <a:off x="294905" y="1440054"/>
          <a:ext cx="536191" cy="53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E15F1-D9EC-496B-BA03-2DA230ECDDA0}">
      <dsp:nvSpPr>
        <dsp:cNvPr id="0" name=""/>
        <dsp:cNvSpPr/>
      </dsp:nvSpPr>
      <dsp:spPr>
        <a:xfrm>
          <a:off x="1126003" y="1220702"/>
          <a:ext cx="3971546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Good points</a:t>
          </a:r>
          <a:endParaRPr lang="en-US" sz="2400" kern="1200"/>
        </a:p>
      </dsp:txBody>
      <dsp:txXfrm>
        <a:off x="1126003" y="1220702"/>
        <a:ext cx="3971546" cy="974894"/>
      </dsp:txXfrm>
    </dsp:sp>
    <dsp:sp modelId="{B3432D7F-929E-4BE2-95B3-DA97CAC8F278}">
      <dsp:nvSpPr>
        <dsp:cNvPr id="0" name=""/>
        <dsp:cNvSpPr/>
      </dsp:nvSpPr>
      <dsp:spPr>
        <a:xfrm>
          <a:off x="5097549" y="1220702"/>
          <a:ext cx="3727008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Follow-up questions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Giving users tasks to complete and discuss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Long rambling open answers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Watching for non-verbal clues</a:t>
          </a:r>
          <a:endParaRPr lang="en-US" sz="1100" kern="1200"/>
        </a:p>
      </dsp:txBody>
      <dsp:txXfrm>
        <a:off x="5097549" y="1220702"/>
        <a:ext cx="3727008" cy="974894"/>
      </dsp:txXfrm>
    </dsp:sp>
    <dsp:sp modelId="{0D74568D-09B0-4901-9633-3D016C69DD6C}">
      <dsp:nvSpPr>
        <dsp:cNvPr id="0" name=""/>
        <dsp:cNvSpPr/>
      </dsp:nvSpPr>
      <dsp:spPr>
        <a:xfrm>
          <a:off x="0" y="2439320"/>
          <a:ext cx="8825659" cy="97489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8A771-43EE-415C-9E30-900A7220A581}">
      <dsp:nvSpPr>
        <dsp:cNvPr id="0" name=""/>
        <dsp:cNvSpPr/>
      </dsp:nvSpPr>
      <dsp:spPr>
        <a:xfrm>
          <a:off x="294905" y="2658672"/>
          <a:ext cx="536191" cy="53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60A55-8F03-45CA-961B-FBD58858C4D7}">
      <dsp:nvSpPr>
        <dsp:cNvPr id="0" name=""/>
        <dsp:cNvSpPr/>
      </dsp:nvSpPr>
      <dsp:spPr>
        <a:xfrm>
          <a:off x="1126003" y="2439320"/>
          <a:ext cx="3971546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Bad points</a:t>
          </a:r>
          <a:endParaRPr lang="en-US" sz="2400" kern="1200"/>
        </a:p>
      </dsp:txBody>
      <dsp:txXfrm>
        <a:off x="1126003" y="2439320"/>
        <a:ext cx="3971546" cy="974894"/>
      </dsp:txXfrm>
    </dsp:sp>
    <dsp:sp modelId="{8AAB8162-67C3-435C-BAF8-A6E9469F798A}">
      <dsp:nvSpPr>
        <dsp:cNvPr id="0" name=""/>
        <dsp:cNvSpPr/>
      </dsp:nvSpPr>
      <dsp:spPr>
        <a:xfrm>
          <a:off x="5097549" y="2439320"/>
          <a:ext cx="3727008" cy="974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176" tIns="103176" rIns="103176" bIns="103176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Your presence can influence the responses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Interviews take time, so you use fewer users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Not good for asking embarrassing questions</a:t>
          </a:r>
          <a:endParaRPr lang="en-US" sz="1100" kern="1200"/>
        </a:p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Not good for introverts</a:t>
          </a:r>
          <a:endParaRPr lang="en-US" sz="1100" kern="1200"/>
        </a:p>
      </dsp:txBody>
      <dsp:txXfrm>
        <a:off x="5097549" y="2439320"/>
        <a:ext cx="3727008" cy="9748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D29548-A0F1-9347-BB2F-7509CF2FB07F}">
      <dsp:nvSpPr>
        <dsp:cNvPr id="0" name=""/>
        <dsp:cNvSpPr/>
      </dsp:nvSpPr>
      <dsp:spPr>
        <a:xfrm>
          <a:off x="3007" y="68655"/>
          <a:ext cx="2932733" cy="117309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Used to get ideas from users on how information should be structured</a:t>
          </a:r>
          <a:endParaRPr lang="en-US" sz="1800" kern="1200"/>
        </a:p>
      </dsp:txBody>
      <dsp:txXfrm>
        <a:off x="3007" y="68655"/>
        <a:ext cx="2932733" cy="1173093"/>
      </dsp:txXfrm>
    </dsp:sp>
    <dsp:sp modelId="{7136655C-DD6D-E24C-A8D3-474725305B76}">
      <dsp:nvSpPr>
        <dsp:cNvPr id="0" name=""/>
        <dsp:cNvSpPr/>
      </dsp:nvSpPr>
      <dsp:spPr>
        <a:xfrm>
          <a:off x="3007" y="1241749"/>
          <a:ext cx="2932733" cy="211227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0" i="0" kern="1200"/>
            <a:t>Each user is given a set of cards with information topics on them and asked to arrange them in a logical manner</a:t>
          </a:r>
          <a:endParaRPr lang="en-US" sz="1800" kern="1200"/>
        </a:p>
      </dsp:txBody>
      <dsp:txXfrm>
        <a:off x="3007" y="1241749"/>
        <a:ext cx="2932733" cy="2112277"/>
      </dsp:txXfrm>
    </dsp:sp>
    <dsp:sp modelId="{87C3293E-9149-2541-8154-5D7CE6687B34}">
      <dsp:nvSpPr>
        <dsp:cNvPr id="0" name=""/>
        <dsp:cNvSpPr/>
      </dsp:nvSpPr>
      <dsp:spPr>
        <a:xfrm>
          <a:off x="3346324" y="68655"/>
          <a:ext cx="2932733" cy="117309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Good points</a:t>
          </a:r>
          <a:endParaRPr lang="en-US" sz="1800" kern="1200"/>
        </a:p>
      </dsp:txBody>
      <dsp:txXfrm>
        <a:off x="3346324" y="68655"/>
        <a:ext cx="2932733" cy="1173093"/>
      </dsp:txXfrm>
    </dsp:sp>
    <dsp:sp modelId="{49D37D40-3218-AC43-96CB-24B9BBD38A32}">
      <dsp:nvSpPr>
        <dsp:cNvPr id="0" name=""/>
        <dsp:cNvSpPr/>
      </dsp:nvSpPr>
      <dsp:spPr>
        <a:xfrm>
          <a:off x="3346324" y="1241749"/>
          <a:ext cx="2932733" cy="211227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0" i="0" kern="1200"/>
            <a:t>Great starting point for large projects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0" i="0" kern="1200"/>
            <a:t>Identifies the users’ priorities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0" i="0" kern="1200"/>
            <a:t>Can reveal differences between users and developers</a:t>
          </a:r>
          <a:endParaRPr lang="en-US" sz="1800" kern="1200"/>
        </a:p>
      </dsp:txBody>
      <dsp:txXfrm>
        <a:off x="3346324" y="1241749"/>
        <a:ext cx="2932733" cy="2112277"/>
      </dsp:txXfrm>
    </dsp:sp>
    <dsp:sp modelId="{62BD6CA1-F3D8-B848-B3B3-32DE8EFFB563}">
      <dsp:nvSpPr>
        <dsp:cNvPr id="0" name=""/>
        <dsp:cNvSpPr/>
      </dsp:nvSpPr>
      <dsp:spPr>
        <a:xfrm>
          <a:off x="6689641" y="68655"/>
          <a:ext cx="2932733" cy="1173093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Bad points</a:t>
          </a:r>
          <a:endParaRPr lang="en-US" sz="1800" kern="1200"/>
        </a:p>
      </dsp:txBody>
      <dsp:txXfrm>
        <a:off x="6689641" y="68655"/>
        <a:ext cx="2932733" cy="1173093"/>
      </dsp:txXfrm>
    </dsp:sp>
    <dsp:sp modelId="{D3EE5D05-9282-514D-B7E1-CCF4D5324011}">
      <dsp:nvSpPr>
        <dsp:cNvPr id="0" name=""/>
        <dsp:cNvSpPr/>
      </dsp:nvSpPr>
      <dsp:spPr>
        <a:xfrm>
          <a:off x="6689641" y="1241749"/>
          <a:ext cx="2932733" cy="2112277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0" i="0" kern="1200"/>
            <a:t>Takes a while to set up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0" i="0" kern="1200"/>
            <a:t>Users organise the cards you give them irrespective of whether the cards make sense</a:t>
          </a:r>
          <a:endParaRPr lang="en-US" sz="1800" kern="1200"/>
        </a:p>
      </dsp:txBody>
      <dsp:txXfrm>
        <a:off x="6689641" y="1241749"/>
        <a:ext cx="2932733" cy="211227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F72464-9D60-E546-8030-67FA935D9B55}">
      <dsp:nvSpPr>
        <dsp:cNvPr id="0" name=""/>
        <dsp:cNvSpPr/>
      </dsp:nvSpPr>
      <dsp:spPr>
        <a:xfrm>
          <a:off x="0" y="344408"/>
          <a:ext cx="63912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8F36B6-86B9-124A-A8B4-DBF94357B1E8}">
      <dsp:nvSpPr>
        <dsp:cNvPr id="0" name=""/>
        <dsp:cNvSpPr/>
      </dsp:nvSpPr>
      <dsp:spPr>
        <a:xfrm>
          <a:off x="319563" y="93488"/>
          <a:ext cx="4473892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Persona name</a:t>
          </a:r>
          <a:endParaRPr lang="en-US" sz="1700" kern="1200"/>
        </a:p>
      </dsp:txBody>
      <dsp:txXfrm>
        <a:off x="344061" y="117986"/>
        <a:ext cx="4424896" cy="452844"/>
      </dsp:txXfrm>
    </dsp:sp>
    <dsp:sp modelId="{B74C9D2C-4237-DC4A-B3D0-A04D29F9D7C9}">
      <dsp:nvSpPr>
        <dsp:cNvPr id="0" name=""/>
        <dsp:cNvSpPr/>
      </dsp:nvSpPr>
      <dsp:spPr>
        <a:xfrm>
          <a:off x="0" y="1115528"/>
          <a:ext cx="6391275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D8640A-2A9F-7045-A9A4-DE0CF42A217B}">
      <dsp:nvSpPr>
        <dsp:cNvPr id="0" name=""/>
        <dsp:cNvSpPr/>
      </dsp:nvSpPr>
      <dsp:spPr>
        <a:xfrm>
          <a:off x="319563" y="864608"/>
          <a:ext cx="4473892" cy="501840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Demographic</a:t>
          </a:r>
          <a:endParaRPr lang="en-US" sz="1700" kern="1200"/>
        </a:p>
      </dsp:txBody>
      <dsp:txXfrm>
        <a:off x="344061" y="889106"/>
        <a:ext cx="4424896" cy="452844"/>
      </dsp:txXfrm>
    </dsp:sp>
    <dsp:sp modelId="{6632ADE5-63D4-974C-A698-FF6AB8D489ED}">
      <dsp:nvSpPr>
        <dsp:cNvPr id="0" name=""/>
        <dsp:cNvSpPr/>
      </dsp:nvSpPr>
      <dsp:spPr>
        <a:xfrm>
          <a:off x="0" y="1886648"/>
          <a:ext cx="6391275" cy="3266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6034" tIns="354076" rIns="496034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Goals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3-6 lines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Pain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3-6 lines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Media &amp; device preferences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3-6 lines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Role &amp; responsibilities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3-6 lines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Tasks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0" i="0" kern="1200"/>
            <a:t>4-6 lines</a:t>
          </a:r>
          <a:endParaRPr lang="en-US" sz="1700" kern="1200"/>
        </a:p>
      </dsp:txBody>
      <dsp:txXfrm>
        <a:off x="0" y="1886648"/>
        <a:ext cx="6391275" cy="3266550"/>
      </dsp:txXfrm>
    </dsp:sp>
    <dsp:sp modelId="{425CFC1C-3587-B64F-AEC1-3B1C869D90F1}">
      <dsp:nvSpPr>
        <dsp:cNvPr id="0" name=""/>
        <dsp:cNvSpPr/>
      </dsp:nvSpPr>
      <dsp:spPr>
        <a:xfrm>
          <a:off x="319563" y="1635728"/>
          <a:ext cx="4473892" cy="50184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102" tIns="0" rIns="1691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One-line description</a:t>
          </a:r>
          <a:endParaRPr lang="en-US" sz="1700" kern="1200"/>
        </a:p>
      </dsp:txBody>
      <dsp:txXfrm>
        <a:off x="344061" y="1660226"/>
        <a:ext cx="4424896" cy="4528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B7D8D-CEFE-4349-BDBF-574B7974A7F3}">
      <dsp:nvSpPr>
        <dsp:cNvPr id="0" name=""/>
        <dsp:cNvSpPr/>
      </dsp:nvSpPr>
      <dsp:spPr>
        <a:xfrm>
          <a:off x="0" y="65013"/>
          <a:ext cx="6391275" cy="8739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Persona name : Amanda</a:t>
          </a:r>
          <a:endParaRPr lang="en-US" sz="2200" kern="1200"/>
        </a:p>
      </dsp:txBody>
      <dsp:txXfrm>
        <a:off x="42663" y="107676"/>
        <a:ext cx="6305949" cy="788627"/>
      </dsp:txXfrm>
    </dsp:sp>
    <dsp:sp modelId="{A85D51B9-B910-344F-BB97-42C90729FB44}">
      <dsp:nvSpPr>
        <dsp:cNvPr id="0" name=""/>
        <dsp:cNvSpPr/>
      </dsp:nvSpPr>
      <dsp:spPr>
        <a:xfrm>
          <a:off x="0" y="1002326"/>
          <a:ext cx="6391275" cy="873953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Demographic : 18-25, single, no children</a:t>
          </a:r>
          <a:endParaRPr lang="en-US" sz="2200" kern="1200"/>
        </a:p>
      </dsp:txBody>
      <dsp:txXfrm>
        <a:off x="42663" y="1044989"/>
        <a:ext cx="6305949" cy="788627"/>
      </dsp:txXfrm>
    </dsp:sp>
    <dsp:sp modelId="{A9B82DEA-13C2-2148-A8EE-F3433A76B78E}">
      <dsp:nvSpPr>
        <dsp:cNvPr id="0" name=""/>
        <dsp:cNvSpPr/>
      </dsp:nvSpPr>
      <dsp:spPr>
        <a:xfrm>
          <a:off x="0" y="1939640"/>
          <a:ext cx="6391275" cy="873953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One-line description : Amanda is a second-year student studying art and design</a:t>
          </a:r>
          <a:endParaRPr lang="en-US" sz="2200" kern="1200"/>
        </a:p>
      </dsp:txBody>
      <dsp:txXfrm>
        <a:off x="42663" y="1982303"/>
        <a:ext cx="6305949" cy="788627"/>
      </dsp:txXfrm>
    </dsp:sp>
    <dsp:sp modelId="{7E6B0C0E-2518-3842-B07D-F0E80F67D5CD}">
      <dsp:nvSpPr>
        <dsp:cNvPr id="0" name=""/>
        <dsp:cNvSpPr/>
      </dsp:nvSpPr>
      <dsp:spPr>
        <a:xfrm>
          <a:off x="0" y="2813593"/>
          <a:ext cx="6391275" cy="236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Goals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Keep up to date on what’s going on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Know where she’s supposed to be for lectures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Be seen as a fun party person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Pain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Too many clicks!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Missing lectures due to timetable changes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Missing fun social events</a:t>
          </a:r>
          <a:endParaRPr lang="en-US" sz="1700" kern="1200"/>
        </a:p>
      </dsp:txBody>
      <dsp:txXfrm>
        <a:off x="0" y="2813593"/>
        <a:ext cx="6391275" cy="23680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36034-345D-C841-9DE4-36C5CDEE4C1C}">
      <dsp:nvSpPr>
        <dsp:cNvPr id="0" name=""/>
        <dsp:cNvSpPr/>
      </dsp:nvSpPr>
      <dsp:spPr>
        <a:xfrm>
          <a:off x="0" y="94361"/>
          <a:ext cx="6391275" cy="8342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Persona name : Amanda</a:t>
          </a:r>
          <a:endParaRPr lang="en-US" sz="2100" kern="1200"/>
        </a:p>
      </dsp:txBody>
      <dsp:txXfrm>
        <a:off x="40724" y="135085"/>
        <a:ext cx="6309827" cy="752780"/>
      </dsp:txXfrm>
    </dsp:sp>
    <dsp:sp modelId="{268C8B21-23F6-754E-AE65-30B22C6FB9AF}">
      <dsp:nvSpPr>
        <dsp:cNvPr id="0" name=""/>
        <dsp:cNvSpPr/>
      </dsp:nvSpPr>
      <dsp:spPr>
        <a:xfrm>
          <a:off x="0" y="989069"/>
          <a:ext cx="6391275" cy="834228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Demographic : 18-25, single, no children</a:t>
          </a:r>
          <a:endParaRPr lang="en-US" sz="2100" kern="1200"/>
        </a:p>
      </dsp:txBody>
      <dsp:txXfrm>
        <a:off x="40724" y="1029793"/>
        <a:ext cx="6309827" cy="752780"/>
      </dsp:txXfrm>
    </dsp:sp>
    <dsp:sp modelId="{A626F90A-B570-6847-A3EC-CFE2FB5C1703}">
      <dsp:nvSpPr>
        <dsp:cNvPr id="0" name=""/>
        <dsp:cNvSpPr/>
      </dsp:nvSpPr>
      <dsp:spPr>
        <a:xfrm>
          <a:off x="0" y="1883777"/>
          <a:ext cx="6391275" cy="834228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One-line description : Amanda is a second-year student studying art and design</a:t>
          </a:r>
          <a:endParaRPr lang="en-US" sz="2100" kern="1200"/>
        </a:p>
      </dsp:txBody>
      <dsp:txXfrm>
        <a:off x="40724" y="1924501"/>
        <a:ext cx="6309827" cy="752780"/>
      </dsp:txXfrm>
    </dsp:sp>
    <dsp:sp modelId="{8BED1854-3A0E-F74E-97E6-B19323E5DBF3}">
      <dsp:nvSpPr>
        <dsp:cNvPr id="0" name=""/>
        <dsp:cNvSpPr/>
      </dsp:nvSpPr>
      <dsp:spPr>
        <a:xfrm>
          <a:off x="0" y="2718005"/>
          <a:ext cx="6391275" cy="243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Media &amp; device preferences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iPhone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Uses her phone a lot during the day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Has access to a desktop machine but only uses it for writing and printing assignments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Role &amp; responsibilities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Student rep for her course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Volunteers with a kids circus group one night a week</a:t>
          </a:r>
          <a:endParaRPr lang="en-US" sz="1600" kern="1200"/>
        </a:p>
        <a:p>
          <a:pPr marL="342900" lvl="2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0" i="0" kern="1200"/>
            <a:t>Shares a flat with 3 other students</a:t>
          </a:r>
          <a:endParaRPr lang="en-US" sz="1600" kern="1200"/>
        </a:p>
      </dsp:txBody>
      <dsp:txXfrm>
        <a:off x="0" y="2718005"/>
        <a:ext cx="6391275" cy="24343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096C3-078E-A940-AB85-1B0D8C843A64}">
      <dsp:nvSpPr>
        <dsp:cNvPr id="0" name=""/>
        <dsp:cNvSpPr/>
      </dsp:nvSpPr>
      <dsp:spPr>
        <a:xfrm>
          <a:off x="0" y="497643"/>
          <a:ext cx="6391275" cy="87395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Persona name : Amanda</a:t>
          </a:r>
          <a:endParaRPr lang="en-US" sz="2200" kern="1200"/>
        </a:p>
      </dsp:txBody>
      <dsp:txXfrm>
        <a:off x="42663" y="540306"/>
        <a:ext cx="6305949" cy="788627"/>
      </dsp:txXfrm>
    </dsp:sp>
    <dsp:sp modelId="{DA0079DF-0680-DC44-9B2D-8A15AAD50950}">
      <dsp:nvSpPr>
        <dsp:cNvPr id="0" name=""/>
        <dsp:cNvSpPr/>
      </dsp:nvSpPr>
      <dsp:spPr>
        <a:xfrm>
          <a:off x="0" y="1434956"/>
          <a:ext cx="6391275" cy="873953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Demographic : 18-25, single, no children</a:t>
          </a:r>
          <a:endParaRPr lang="en-US" sz="2200" kern="1200"/>
        </a:p>
      </dsp:txBody>
      <dsp:txXfrm>
        <a:off x="42663" y="1477619"/>
        <a:ext cx="6305949" cy="788627"/>
      </dsp:txXfrm>
    </dsp:sp>
    <dsp:sp modelId="{D847D30B-C062-A747-9411-0DBA6D18A635}">
      <dsp:nvSpPr>
        <dsp:cNvPr id="0" name=""/>
        <dsp:cNvSpPr/>
      </dsp:nvSpPr>
      <dsp:spPr>
        <a:xfrm>
          <a:off x="0" y="2372270"/>
          <a:ext cx="6391275" cy="873953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One-line description : Amanda is a second-year student studying art and design</a:t>
          </a:r>
          <a:endParaRPr lang="en-US" sz="2200" kern="1200"/>
        </a:p>
      </dsp:txBody>
      <dsp:txXfrm>
        <a:off x="42663" y="2414933"/>
        <a:ext cx="6305949" cy="788627"/>
      </dsp:txXfrm>
    </dsp:sp>
    <dsp:sp modelId="{C0FCE394-9BEC-5E43-B558-208150553EE9}">
      <dsp:nvSpPr>
        <dsp:cNvPr id="0" name=""/>
        <dsp:cNvSpPr/>
      </dsp:nvSpPr>
      <dsp:spPr>
        <a:xfrm>
          <a:off x="0" y="3246223"/>
          <a:ext cx="6391275" cy="15028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Tasks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Check emails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Check timetable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Check for big social events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Book tickets to social events</a:t>
          </a:r>
          <a:endParaRPr lang="en-US" sz="1700" kern="1200"/>
        </a:p>
      </dsp:txBody>
      <dsp:txXfrm>
        <a:off x="0" y="3246223"/>
        <a:ext cx="6391275" cy="150282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73706-A460-439D-A0CB-35F964378967}">
      <dsp:nvSpPr>
        <dsp:cNvPr id="0" name=""/>
        <dsp:cNvSpPr/>
      </dsp:nvSpPr>
      <dsp:spPr>
        <a:xfrm>
          <a:off x="1302691" y="14409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7114D-558B-4A28-A051-15708153166B}">
      <dsp:nvSpPr>
        <dsp:cNvPr id="0" name=""/>
        <dsp:cNvSpPr/>
      </dsp:nvSpPr>
      <dsp:spPr>
        <a:xfrm>
          <a:off x="114691" y="255858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Next lecture: Information Architecture</a:t>
          </a:r>
          <a:endParaRPr lang="en-US" sz="2100" kern="1200"/>
        </a:p>
      </dsp:txBody>
      <dsp:txXfrm>
        <a:off x="114691" y="2558584"/>
        <a:ext cx="4320000" cy="720000"/>
      </dsp:txXfrm>
    </dsp:sp>
    <dsp:sp modelId="{08347CA9-1ACB-44C0-A06F-D7301814ADAE}">
      <dsp:nvSpPr>
        <dsp:cNvPr id="0" name=""/>
        <dsp:cNvSpPr/>
      </dsp:nvSpPr>
      <dsp:spPr>
        <a:xfrm>
          <a:off x="6378691" y="14409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A6CB5F-F8C0-4DD8-8BAC-D07288E2BA81}">
      <dsp:nvSpPr>
        <dsp:cNvPr id="0" name=""/>
        <dsp:cNvSpPr/>
      </dsp:nvSpPr>
      <dsp:spPr>
        <a:xfrm>
          <a:off x="5190691" y="255858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Homework: Read the articles linked to this lecture on Moodle.</a:t>
          </a:r>
          <a:endParaRPr lang="en-US" sz="2100" kern="1200"/>
        </a:p>
      </dsp:txBody>
      <dsp:txXfrm>
        <a:off x="5190691" y="2558584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520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01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715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502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710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497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98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933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59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77100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479318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564861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07272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111817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2037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427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485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261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13" r:id="rId18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99456" y="980728"/>
            <a:ext cx="8825658" cy="267764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855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ACCA7020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Lecture 4 – User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What is User Research?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5AA2648E-3607-4429-A8FD-7F64BDDBE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839623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9193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How Many Users?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E0E98140-76DD-418D-B271-16E877EE66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2196151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782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Asking Questions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57D55030-34D3-4093-9978-5F1180DE1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862817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288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Research Methods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4BC196D0-8002-4E15-9F24-CABC5CF86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4170251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87577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Research Methods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3DE4E0EF-9F06-4110-AD5B-689E739CAD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3557796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0591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Observing Users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Use video and take notes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Analysing video takes time, so allow for that in your project plan</a:t>
            </a:r>
          </a:p>
          <a:p>
            <a:pPr>
              <a:lnSpc>
                <a:spcPct val="90000"/>
              </a:lnSpc>
            </a:pPr>
            <a:r>
              <a:rPr lang="en-GB" sz="2000"/>
              <a:t>Don’t just watch what they do, watch how they do it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Body language and facial expressions reveal thoughts and feelings</a:t>
            </a:r>
          </a:p>
          <a:p>
            <a:pPr>
              <a:lnSpc>
                <a:spcPct val="90000"/>
              </a:lnSpc>
            </a:pPr>
            <a:r>
              <a:rPr lang="en-GB" sz="2000"/>
              <a:t>Watch how they choose, not just what they choose</a:t>
            </a:r>
          </a:p>
          <a:p>
            <a:pPr>
              <a:lnSpc>
                <a:spcPct val="90000"/>
              </a:lnSpc>
            </a:pPr>
            <a:r>
              <a:rPr lang="en-GB" sz="2000"/>
              <a:t>Do not help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Sometimes people get confused or uncomfortable when they don’t know what to do next. Letting users fail is sometimes a great learning experience</a:t>
            </a:r>
          </a:p>
          <a:p>
            <a:pPr>
              <a:lnSpc>
                <a:spcPct val="90000"/>
              </a:lnSpc>
            </a:pPr>
            <a:r>
              <a:rPr lang="en-GB" sz="2000"/>
              <a:t>Remember: People lie</a:t>
            </a:r>
          </a:p>
        </p:txBody>
      </p:sp>
    </p:spTree>
    <p:extLst>
      <p:ext uri="{BB962C8B-B14F-4D97-AF65-F5344CB8AC3E}">
        <p14:creationId xmlns:p14="http://schemas.microsoft.com/office/powerpoint/2010/main" val="3353252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Interviews</a:t>
            </a:r>
            <a:endParaRPr lang="en-GB" dirty="0"/>
          </a:p>
        </p:txBody>
      </p:sp>
      <p:graphicFrame>
        <p:nvGraphicFramePr>
          <p:cNvPr id="19" name="Content Placeholder 1">
            <a:extLst>
              <a:ext uri="{FF2B5EF4-FFF2-40B4-BE49-F238E27FC236}">
                <a16:creationId xmlns:a16="http://schemas.microsoft.com/office/drawing/2014/main" id="{DB2E9F9C-5260-4ADF-A59E-56244EF177E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1105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Surveys</a:t>
            </a:r>
          </a:p>
        </p:txBody>
      </p:sp>
      <p:sp>
        <p:nvSpPr>
          <p:cNvPr id="15" name="Content Placeholder 1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These should be used when you want to compare users to each other, control how questions are asked, or ask a lot of people</a:t>
            </a:r>
          </a:p>
          <a:p>
            <a:pPr>
              <a:lnSpc>
                <a:spcPct val="90000"/>
              </a:lnSpc>
            </a:pPr>
            <a:r>
              <a:rPr lang="en-GB" sz="2000"/>
              <a:t>Good points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Private, anonymous and (hopefully) more honest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Every user gets the same questions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Cheap and easy</a:t>
            </a:r>
          </a:p>
          <a:p>
            <a:pPr>
              <a:lnSpc>
                <a:spcPct val="90000"/>
              </a:lnSpc>
            </a:pPr>
            <a:r>
              <a:rPr lang="en-GB" sz="2000"/>
              <a:t>Bad points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No follow-up questions or clarifications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The wording or ordering of questions can influence the results</a:t>
            </a:r>
          </a:p>
          <a:p>
            <a:pPr lvl="1">
              <a:lnSpc>
                <a:spcPct val="90000"/>
              </a:lnSpc>
            </a:pPr>
            <a:r>
              <a:rPr lang="en-GB" sz="2000"/>
              <a:t>The longer the survey, the fewer users will complete it</a:t>
            </a:r>
          </a:p>
        </p:txBody>
      </p:sp>
    </p:spTree>
    <p:extLst>
      <p:ext uri="{BB962C8B-B14F-4D97-AF65-F5344CB8AC3E}">
        <p14:creationId xmlns:p14="http://schemas.microsoft.com/office/powerpoint/2010/main" val="3069202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Card Sorting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E522F7CD-1F91-443B-99CE-E4A9794092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80841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8751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77344" y="1196752"/>
            <a:ext cx="8229600" cy="144016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following items are all required on a university website. Perform a card sort to develop a sensible menu structure for the site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1524000" y="2456893"/>
            <a:ext cx="2843808" cy="4282491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/>
              <a:t>Undergrad course info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Postgrad course info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Staff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Campus maps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Open day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University history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email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Staff email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Faculty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Department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Admin departments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Research groups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Research papers</a:t>
            </a:r>
          </a:p>
        </p:txBody>
      </p:sp>
      <p:sp>
        <p:nvSpPr>
          <p:cNvPr id="9" name="Content Placeholder 3"/>
          <p:cNvSpPr txBox="1">
            <a:spLocks/>
          </p:cNvSpPr>
          <p:nvPr/>
        </p:nvSpPr>
        <p:spPr>
          <a:xfrm>
            <a:off x="4548336" y="2458878"/>
            <a:ext cx="2843808" cy="4282491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/>
              <a:t>University events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Library locations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fees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How to apply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Visa applications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accommodation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Press office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Alumni newsletters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exchanges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stories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Research ethics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University regulations</a:t>
            </a:r>
          </a:p>
        </p:txBody>
      </p:sp>
      <p:sp>
        <p:nvSpPr>
          <p:cNvPr id="10" name="Content Placeholder 3"/>
          <p:cNvSpPr txBox="1">
            <a:spLocks/>
          </p:cNvSpPr>
          <p:nvPr/>
        </p:nvSpPr>
        <p:spPr>
          <a:xfrm>
            <a:off x="7572672" y="2458878"/>
            <a:ext cx="2915816" cy="4282491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GB" sz="1800" dirty="0"/>
              <a:t>Moodle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Contact details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Consultancy services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Venue hire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Student union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Sporting facilities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Clubs and societies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Shops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Part-time courses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Job vacancies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Ratings and rankings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Awards</a:t>
            </a:r>
          </a:p>
          <a:p>
            <a:pPr fontAlgn="auto">
              <a:spcAft>
                <a:spcPts val="0"/>
              </a:spcAft>
            </a:pPr>
            <a:r>
              <a:rPr lang="en-GB" sz="1800" dirty="0"/>
              <a:t>Scholarships/bursaries</a:t>
            </a:r>
          </a:p>
        </p:txBody>
      </p:sp>
    </p:spTree>
    <p:extLst>
      <p:ext uri="{BB962C8B-B14F-4D97-AF65-F5344CB8AC3E}">
        <p14:creationId xmlns:p14="http://schemas.microsoft.com/office/powerpoint/2010/main" val="1149180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6 Things About Devices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Different users are likely to want to use different devices in different circumstances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Six points to consider:</a:t>
            </a:r>
          </a:p>
          <a:p>
            <a:pPr marL="916686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400" dirty="0"/>
              <a:t>Finger or mouse?</a:t>
            </a:r>
          </a:p>
          <a:p>
            <a:pPr marL="1124712" lvl="2" indent="-457200">
              <a:lnSpc>
                <a:spcPct val="90000"/>
              </a:lnSpc>
            </a:pPr>
            <a:r>
              <a:rPr lang="en-GB" dirty="0"/>
              <a:t>What’s your main interface mode?</a:t>
            </a:r>
          </a:p>
          <a:p>
            <a:pPr marL="916686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400" dirty="0"/>
              <a:t>Start small</a:t>
            </a:r>
          </a:p>
          <a:p>
            <a:pPr marL="1124712" lvl="2" indent="-457200">
              <a:lnSpc>
                <a:spcPct val="90000"/>
              </a:lnSpc>
            </a:pPr>
            <a:r>
              <a:rPr lang="en-GB" dirty="0"/>
              <a:t>Design for the least powerful device first then expand the functionality</a:t>
            </a:r>
          </a:p>
          <a:p>
            <a:pPr marL="916686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400" dirty="0"/>
              <a:t>What special powers does this device have?</a:t>
            </a:r>
          </a:p>
          <a:p>
            <a:pPr marL="1124712" lvl="2" indent="-457200">
              <a:lnSpc>
                <a:spcPct val="90000"/>
              </a:lnSpc>
            </a:pPr>
            <a:r>
              <a:rPr lang="en-GB" dirty="0"/>
              <a:t>Size &amp; power vs. portability</a:t>
            </a:r>
          </a:p>
          <a:p>
            <a:pPr marL="916686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400" dirty="0"/>
              <a:t>Consider the software</a:t>
            </a:r>
          </a:p>
          <a:p>
            <a:pPr marL="1124712" lvl="2" indent="-457200">
              <a:lnSpc>
                <a:spcPct val="90000"/>
              </a:lnSpc>
            </a:pPr>
            <a:r>
              <a:rPr lang="en-GB" dirty="0"/>
              <a:t>What OS? What version(s) of the OS?</a:t>
            </a:r>
          </a:p>
          <a:p>
            <a:pPr marL="916686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400" dirty="0"/>
              <a:t>Be responsive</a:t>
            </a:r>
          </a:p>
          <a:p>
            <a:pPr marL="1124712" lvl="2" indent="-457200">
              <a:lnSpc>
                <a:spcPct val="90000"/>
              </a:lnSpc>
            </a:pPr>
            <a:r>
              <a:rPr lang="en-GB" dirty="0"/>
              <a:t>Do you need multiple designs for multiple devices?</a:t>
            </a:r>
          </a:p>
          <a:p>
            <a:pPr marL="916686" lvl="1" indent="-514350">
              <a:lnSpc>
                <a:spcPct val="90000"/>
              </a:lnSpc>
              <a:buFont typeface="+mj-lt"/>
              <a:buAutoNum type="arabicPeriod"/>
            </a:pPr>
            <a:r>
              <a:rPr lang="en-GB" sz="1400" dirty="0"/>
              <a:t>Think about multiple screens</a:t>
            </a:r>
          </a:p>
          <a:p>
            <a:pPr marL="1124712" lvl="2" indent="-457200">
              <a:lnSpc>
                <a:spcPct val="90000"/>
              </a:lnSpc>
            </a:pPr>
            <a:r>
              <a:rPr lang="en-GB" dirty="0"/>
              <a:t>Can you use the phone and computer together? Can you log in on two devices at once? Can you throw data between devices?</a:t>
            </a:r>
          </a:p>
        </p:txBody>
      </p:sp>
    </p:spTree>
    <p:extLst>
      <p:ext uri="{BB962C8B-B14F-4D97-AF65-F5344CB8AC3E}">
        <p14:creationId xmlns:p14="http://schemas.microsoft.com/office/powerpoint/2010/main" val="3663330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>
                <a:solidFill>
                  <a:schemeClr val="tx1"/>
                </a:solidFill>
              </a:rPr>
              <a:t>User Profiles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Content Placeholder 1"/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anchor="ctr">
            <a:normAutofit lnSpcReduction="10000"/>
          </a:bodyPr>
          <a:lstStyle/>
          <a:p>
            <a:r>
              <a:rPr lang="en-GB" sz="1700">
                <a:solidFill>
                  <a:schemeClr val="tx1"/>
                </a:solidFill>
              </a:rPr>
              <a:t>Once you have researched your users you can create</a:t>
            </a:r>
            <a:r>
              <a:rPr lang="en-GB" sz="1700" i="1">
                <a:solidFill>
                  <a:schemeClr val="tx1"/>
                </a:solidFill>
              </a:rPr>
              <a:t> user profiles </a:t>
            </a:r>
            <a:r>
              <a:rPr lang="en-GB" sz="1700">
                <a:solidFill>
                  <a:schemeClr val="tx1"/>
                </a:solidFill>
              </a:rPr>
              <a:t>(aka </a:t>
            </a:r>
            <a:r>
              <a:rPr lang="en-GB" sz="1700" i="1">
                <a:solidFill>
                  <a:schemeClr val="tx1"/>
                </a:solidFill>
              </a:rPr>
              <a:t>user personas</a:t>
            </a:r>
            <a:r>
              <a:rPr lang="en-GB" sz="1700">
                <a:solidFill>
                  <a:schemeClr val="tx1"/>
                </a:solidFill>
              </a:rPr>
              <a:t>)</a:t>
            </a:r>
          </a:p>
          <a:p>
            <a:r>
              <a:rPr lang="en-GB" sz="1700">
                <a:solidFill>
                  <a:schemeClr val="tx1"/>
                </a:solidFill>
              </a:rPr>
              <a:t>These are NOT</a:t>
            </a:r>
          </a:p>
          <a:p>
            <a:pPr lvl="1"/>
            <a:r>
              <a:rPr lang="en-GB" sz="1700">
                <a:solidFill>
                  <a:schemeClr val="tx1"/>
                </a:solidFill>
              </a:rPr>
              <a:t>Personality types, demographics, stereotypes built on your experience, concepts, predictions, shallow</a:t>
            </a:r>
          </a:p>
          <a:p>
            <a:r>
              <a:rPr lang="en-GB" sz="1700">
                <a:solidFill>
                  <a:schemeClr val="tx1"/>
                </a:solidFill>
              </a:rPr>
              <a:t>Profiles  describe the goals, expectation, motivations and behaviours of real people</a:t>
            </a:r>
          </a:p>
          <a:p>
            <a:pPr lvl="1"/>
            <a:r>
              <a:rPr lang="en-GB" sz="1700">
                <a:solidFill>
                  <a:schemeClr val="tx1"/>
                </a:solidFill>
              </a:rPr>
              <a:t>Why do they come to your site? What are they looking for? What makes them nervous?</a:t>
            </a:r>
          </a:p>
          <a:p>
            <a:r>
              <a:rPr lang="en-GB" sz="1700">
                <a:solidFill>
                  <a:schemeClr val="tx1"/>
                </a:solidFill>
              </a:rPr>
              <a:t>All of the profile data should be backed up by user research, not just made up</a:t>
            </a:r>
          </a:p>
          <a:p>
            <a:r>
              <a:rPr lang="en-GB" sz="1700">
                <a:solidFill>
                  <a:schemeClr val="tx1"/>
                </a:solidFill>
              </a:rPr>
              <a:t>Users are not all alike</a:t>
            </a:r>
          </a:p>
          <a:p>
            <a:pPr lvl="1"/>
            <a:r>
              <a:rPr lang="en-GB" sz="1700">
                <a:solidFill>
                  <a:schemeClr val="tx1"/>
                </a:solidFill>
              </a:rPr>
              <a:t>You need a user profile for each different user group</a:t>
            </a:r>
          </a:p>
        </p:txBody>
      </p:sp>
    </p:spTree>
    <p:extLst>
      <p:ext uri="{BB962C8B-B14F-4D97-AF65-F5344CB8AC3E}">
        <p14:creationId xmlns:p14="http://schemas.microsoft.com/office/powerpoint/2010/main" val="2055785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Profiles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838386" y="2492896"/>
            <a:ext cx="1124622" cy="576262"/>
          </a:xfrm>
        </p:spPr>
        <p:txBody>
          <a:bodyPr/>
          <a:lstStyle/>
          <a:p>
            <a:r>
              <a:rPr lang="en-GB" dirty="0"/>
              <a:t>Bad Profile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38463" y="2279257"/>
            <a:ext cx="4041648" cy="48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1600" dirty="0"/>
              <a:t>Persona A is male, between the ages of 35 and 45 with an above average income and education. They have at least 1 child and own at least 1 new vehicle. They are outgoing and career-oriented and tend to be right-brain thinkers</a:t>
            </a:r>
          </a:p>
          <a:p>
            <a:endParaRPr lang="en-GB" sz="1600" dirty="0"/>
          </a:p>
          <a:p>
            <a:r>
              <a:rPr lang="en-GB" sz="1600" dirty="0"/>
              <a:t>Good for marketing, bad for UX</a:t>
            </a:r>
          </a:p>
          <a:p>
            <a:r>
              <a:rPr lang="en-GB" sz="1600" dirty="0"/>
              <a:t>Doesn’t allow you to say ‘no’ to feature ideas</a:t>
            </a:r>
          </a:p>
          <a:p>
            <a:r>
              <a:rPr lang="en-GB" sz="1600" dirty="0"/>
              <a:t>What features does this person need?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730157" y="2616638"/>
            <a:ext cx="1852053" cy="576262"/>
          </a:xfrm>
        </p:spPr>
        <p:txBody>
          <a:bodyPr/>
          <a:lstStyle/>
          <a:p>
            <a:r>
              <a:rPr lang="en-GB" dirty="0"/>
              <a:t>Useful Profile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7680176" y="2276872"/>
            <a:ext cx="4041775" cy="4869160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1600" dirty="0"/>
              <a:t>Persona B is an experienced manager mostly interested in 1 or 2 areas of expertise. They visit often but are pressed for time so they focus on collecting content to read at the weekend. They are prolific social-media sharers, particularly to Twitter and LinkedIn. They see themselves as thought-leaders, so public image is important</a:t>
            </a:r>
          </a:p>
          <a:p>
            <a:endParaRPr lang="en-GB" sz="1600" dirty="0"/>
          </a:p>
          <a:p>
            <a:r>
              <a:rPr lang="en-GB" sz="1600" dirty="0"/>
              <a:t>Needs curated content</a:t>
            </a:r>
          </a:p>
          <a:p>
            <a:r>
              <a:rPr lang="en-GB" sz="1600" dirty="0"/>
              <a:t>Needs sharing functionality</a:t>
            </a:r>
          </a:p>
          <a:p>
            <a:r>
              <a:rPr lang="en-GB" sz="1600" dirty="0"/>
              <a:t>Needs digest feature</a:t>
            </a:r>
          </a:p>
        </p:txBody>
      </p:sp>
    </p:spTree>
    <p:extLst>
      <p:ext uri="{BB962C8B-B14F-4D97-AF65-F5344CB8AC3E}">
        <p14:creationId xmlns:p14="http://schemas.microsoft.com/office/powerpoint/2010/main" val="1504099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User Profiles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D5AABB52-D336-4ED6-8CAC-CCF1DD345A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1647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59105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User Profiles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231D2528-38D6-4A93-8582-ACCACEFE1A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311432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69066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User Profiles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E5856A17-5858-4A54-B15A-B191ADA477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11947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109119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User Profiles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D0F8D946-7498-4EB1-A110-372B80DD03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495523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1172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style>
            <a:lnRef idx="0">
              <a:scrgbClr r="0" g="0" b="0"/>
            </a:lnRef>
            <a:fillRef idx="1002">
              <a:schemeClr val="dk2"/>
            </a:fillRef>
            <a:effectRef idx="0">
              <a:scrgbClr r="0" g="0" b="0"/>
            </a:effectRef>
            <a:fontRef idx="major"/>
          </p:style>
        </p:sp>
      </p:grp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0372" y="1209957"/>
            <a:ext cx="3034580" cy="4438087"/>
          </a:xfrm>
        </p:spPr>
        <p:txBody>
          <a:bodyPr anchor="ctr">
            <a:normAutofit/>
          </a:bodyPr>
          <a:lstStyle/>
          <a:p>
            <a:pPr algn="r"/>
            <a:r>
              <a:rPr lang="en-GB" sz="3200">
                <a:solidFill>
                  <a:schemeClr val="tx1"/>
                </a:solidFill>
              </a:rPr>
              <a:t>Activity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23B2CD-009B-425A-9616-1E1AD1D5A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tx2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8424" y="1059025"/>
            <a:ext cx="5302189" cy="473995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Based upon what you discovered during the card sorting exercise, develop three separate persona for university website users.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Why do they use the university website?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What information do they need?</a:t>
            </a:r>
          </a:p>
          <a:p>
            <a:pPr lvl="1"/>
            <a:r>
              <a:rPr lang="en-GB">
                <a:solidFill>
                  <a:schemeClr val="tx1"/>
                </a:solidFill>
              </a:rPr>
              <a:t>How do they access the website?</a:t>
            </a:r>
          </a:p>
        </p:txBody>
      </p:sp>
    </p:spTree>
    <p:extLst>
      <p:ext uri="{BB962C8B-B14F-4D97-AF65-F5344CB8AC3E}">
        <p14:creationId xmlns:p14="http://schemas.microsoft.com/office/powerpoint/2010/main" val="2801179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</a:rPr>
              <a:t>Coming Soon…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55653" name="Rectangle 3">
            <a:extLst>
              <a:ext uri="{FF2B5EF4-FFF2-40B4-BE49-F238E27FC236}">
                <a16:creationId xmlns:a16="http://schemas.microsoft.com/office/drawing/2014/main" id="{5D66C058-B6AD-44E5-BA71-5BA3B7B33B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4908348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{ABA95917-BE78-C043-88C6-8D791E4D05D2}tf10001076</Template>
  <TotalTime>7836</TotalTime>
  <Words>1487</Words>
  <Application>Microsoft Macintosh PowerPoint</Application>
  <PresentationFormat>Widescreen</PresentationFormat>
  <Paragraphs>231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Century Gothic</vt:lpstr>
      <vt:lpstr>Georgia</vt:lpstr>
      <vt:lpstr>Times</vt:lpstr>
      <vt:lpstr>Wingdings</vt:lpstr>
      <vt:lpstr>Wingdings 3</vt:lpstr>
      <vt:lpstr>Ion Boardroom</vt:lpstr>
      <vt:lpstr>User Experience Design</vt:lpstr>
      <vt:lpstr>What is User Research?</vt:lpstr>
      <vt:lpstr>How Many Users?</vt:lpstr>
      <vt:lpstr>Asking Questions</vt:lpstr>
      <vt:lpstr>Research Methods</vt:lpstr>
      <vt:lpstr>Research Methods</vt:lpstr>
      <vt:lpstr>Observing Users</vt:lpstr>
      <vt:lpstr>Interviews</vt:lpstr>
      <vt:lpstr>Surveys</vt:lpstr>
      <vt:lpstr>Card Sorting</vt:lpstr>
      <vt:lpstr>Activity</vt:lpstr>
      <vt:lpstr>6 Things About Devices</vt:lpstr>
      <vt:lpstr>User Profiles</vt:lpstr>
      <vt:lpstr>User Profiles</vt:lpstr>
      <vt:lpstr>User Profiles</vt:lpstr>
      <vt:lpstr>User Profiles</vt:lpstr>
      <vt:lpstr>User Profiles</vt:lpstr>
      <vt:lpstr>User Profiles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157</cp:revision>
  <dcterms:created xsi:type="dcterms:W3CDTF">2003-09-29T11:49:22Z</dcterms:created>
  <dcterms:modified xsi:type="dcterms:W3CDTF">2022-02-18T08:59:19Z</dcterms:modified>
</cp:coreProperties>
</file>