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0" r:id="rId2"/>
    <p:sldId id="303" r:id="rId3"/>
    <p:sldId id="31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07735-B8CC-3C39-9CC0-20945E7779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10C29B-E651-4CA7-A853-F99C8AC498AB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BDF4B-BA46-7F35-6F25-F361F2DD1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Myriad Pro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BF42E8-F022-21FC-6948-06D6BF458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B6A8D9-F42E-4016-8DFB-EB39D735596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558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2E63F-E4A9-E0E4-CC55-465ECEA59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487C7-4624-47FC-AA92-4DEB11E2E4E6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845D8-D224-1D50-4888-E5A976D2F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Myriad Pro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F41D5-3E99-A67D-43A5-006DE9EB2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BFC810-A356-44D8-BF12-1D8A5BC2A38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0314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B96A6D-017B-60C8-05B2-2F622A0B1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0E4F0-8B70-4CBE-B3FF-1D4693440B58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6A15AF6-AC53-5BDF-777B-E36EA184D4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6507283-ED62-49B9-8A6E-674F6251FC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1684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D649990-FB84-487A-C35B-7D25CE3A5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5D719-1A24-4F3C-A846-70AB71830F07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5EDDE-70C8-90E7-F63E-EF6A871D94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99CE04B-3D38-48FE-9596-955920558D0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272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9D36D33-2250-34DD-4091-D0FDD5274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0763B-05FF-4CA0-A584-3B0A975F7AF5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A8ED4F1-4F5F-64F8-BD62-5EC1189ECA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B4B4BD4-4426-4741-922B-7917905969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39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5E9E022-F5D5-FD2A-7683-E9D852E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2BFE-D88A-48E5-AACA-B7A47DD1B2EA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2217D59-9116-3932-F79E-1EFF27AA3D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F59594-A011-4D87-B680-64D79A38B8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403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2815ABA-272B-7DC4-C6BE-87E6EE513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1A773-0FA2-450B-BCB8-8F0D721DA5FB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779414-2673-D8A9-A84F-14D5A7B0D5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517527A-219B-4FF8-AB4F-503EBA68F46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726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18EBE5C-5D91-D905-66BE-1ABF20393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12A3E-8388-458C-91D7-83C821E616FF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6C8FD-DDA1-636A-EDE7-F133BC1FC8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4FBB62-F523-4301-BADE-307CDAE8F6C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7826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E6DFD2A-C153-6E49-23A9-1DF5AA800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18660-E52D-46E8-A2DD-8DCE2AD6B38D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51A0A-7154-009F-BFFE-B9D21E92B1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CD05D06-CEB2-4744-B9B1-AFCF635EA1D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2424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4F6A9-ECD0-4E5E-DB62-4519003ED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CDBB5-8735-4A4A-BD47-B099171FDCF1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0440B06-660E-8A23-1925-EFC3B57027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368D282-E478-469B-96A7-512A2BFD3DF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658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044CE-DC21-0052-7776-F23680F96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3A388-4321-4ACA-BE9B-A317C743F779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FCD2955-AE39-B370-FA97-4163BDE296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6D8EED3-DCC1-482E-AF6A-D03BC23D08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4586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C2625AE-8BEF-CD6C-7BE1-1D36161C1F7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E28A326-23E9-E5C6-FDEE-971296EC1F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B15B08-CA1A-4C47-BBB4-019BAB1710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C101D4F-0F47-416B-9CB1-DAC71F19493B}" type="datetime1">
              <a:rPr lang="en-GB" altLang="en-US"/>
              <a:pPr>
                <a:defRPr/>
              </a:pPr>
              <a:t>18/01/2023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ADFD9-50D0-411A-9213-138A09D668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F788605F-A080-480C-BEDA-1DBA1B4EFAE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1508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24F28-B878-393A-055E-2BF830B95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7532" y="173736"/>
            <a:ext cx="8229600" cy="731520"/>
          </a:xfrm>
        </p:spPr>
        <p:txBody>
          <a:bodyPr/>
          <a:lstStyle/>
          <a:p>
            <a:br>
              <a:rPr lang="en-US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Class Activity 1 (10 Minutes)</a:t>
            </a:r>
            <a:br>
              <a:rPr lang="en-US" b="1" dirty="0">
                <a:solidFill>
                  <a:srgbClr val="FF0000"/>
                </a:solidFill>
              </a:rPr>
            </a:b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30AE7-0EF8-43EB-E661-34F821552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996696"/>
            <a:ext cx="11068135" cy="4608576"/>
          </a:xfrm>
        </p:spPr>
        <p:txBody>
          <a:bodyPr/>
          <a:lstStyle/>
          <a:p>
            <a:r>
              <a:rPr lang="en-US" dirty="0"/>
              <a:t>Does a player in a card game use tacit or explicit knowledge?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Explain why. Define and explain the difference between the two.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2E319-642A-52BC-E3C9-20CEB04AE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2487C7-4624-47FC-AA92-4DEB11E2E4E6}" type="datetime1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18/01/2023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A2263-5562-E68A-065B-39E410B04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3BFC810-A356-44D8-BF12-1D8A5BC2A38A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741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Content Placeholder 10">
            <a:extLst>
              <a:ext uri="{FF2B5EF4-FFF2-40B4-BE49-F238E27FC236}">
                <a16:creationId xmlns:a16="http://schemas.microsoft.com/office/drawing/2014/main" id="{CF25C356-9D1F-44D8-AD3B-A285679C9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917432"/>
            <a:ext cx="11726503" cy="4788424"/>
          </a:xfrm>
        </p:spPr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r>
              <a:rPr lang="en-US" altLang="en-US" b="1" dirty="0"/>
              <a:t>Read the article : “</a:t>
            </a:r>
            <a:r>
              <a:rPr lang="en-GB" altLang="en-US" b="1" dirty="0"/>
              <a:t>The role of tacit and explicit knowledge in the workplace”.</a:t>
            </a:r>
          </a:p>
          <a:p>
            <a:pPr marL="0" indent="0" eaLnBrk="1" hangingPunct="1">
              <a:spcBef>
                <a:spcPct val="0"/>
              </a:spcBef>
              <a:buNone/>
              <a:defRPr/>
            </a:pPr>
            <a:endParaRPr lang="en-GB" altLang="en-US" b="1" dirty="0"/>
          </a:p>
          <a:p>
            <a:pPr eaLnBrk="1" hangingPunct="1">
              <a:spcBef>
                <a:spcPct val="0"/>
              </a:spcBef>
              <a:defRPr/>
            </a:pPr>
            <a:r>
              <a:rPr lang="en-US" altLang="en-US" b="1" dirty="0"/>
              <a:t>Can you identify different roles of tacit and explicit knowledge organisations can deploy to achieve competitive advantage?</a:t>
            </a:r>
          </a:p>
          <a:p>
            <a:pPr marL="0" indent="0" eaLnBrk="1" hangingPunct="1">
              <a:spcBef>
                <a:spcPct val="0"/>
              </a:spcBef>
              <a:buNone/>
              <a:defRPr/>
            </a:pPr>
            <a:endParaRPr lang="en-US" altLang="en-US" b="1" dirty="0"/>
          </a:p>
          <a:p>
            <a:pPr marL="0" indent="0" algn="ctr" eaLnBrk="1" hangingPunct="1">
              <a:spcBef>
                <a:spcPct val="0"/>
              </a:spcBef>
              <a:buNone/>
              <a:defRPr/>
            </a:pPr>
            <a:endParaRPr lang="en-US" altLang="en-US" sz="3600" b="1" dirty="0"/>
          </a:p>
        </p:txBody>
      </p:sp>
      <p:sp>
        <p:nvSpPr>
          <p:cNvPr id="21507" name="Date Placeholder 3">
            <a:extLst>
              <a:ext uri="{FF2B5EF4-FFF2-40B4-BE49-F238E27FC236}">
                <a16:creationId xmlns:a16="http://schemas.microsoft.com/office/drawing/2014/main" id="{06856614-6C16-5BCE-2AE2-758BC2F2772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3E7C2BC-9BDA-4295-AF20-F4970D060F98}" type="datetime1">
              <a:rPr lang="en-GB" altLang="en-US" sz="10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18/01/2023</a:t>
            </a:fld>
            <a:endParaRPr lang="en-GB" altLang="en-US" sz="10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1508" name="Slide Number Placeholder 4">
            <a:extLst>
              <a:ext uri="{FF2B5EF4-FFF2-40B4-BE49-F238E27FC236}">
                <a16:creationId xmlns:a16="http://schemas.microsoft.com/office/drawing/2014/main" id="{11883E6D-6897-4C36-37FF-462E0BB6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3430F859-5E1F-4319-A06C-DC1554052DB9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6DF7F1-1453-AB67-3AB9-271210F11300}"/>
              </a:ext>
            </a:extLst>
          </p:cNvPr>
          <p:cNvSpPr txBox="1"/>
          <p:nvPr/>
        </p:nvSpPr>
        <p:spPr>
          <a:xfrm>
            <a:off x="1709928" y="332657"/>
            <a:ext cx="7554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 Activity 2 (30 Minutes)</a:t>
            </a:r>
            <a:endParaRPr lang="en-GB" sz="3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24F28-B878-393A-055E-2BF830B95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7532" y="64008"/>
            <a:ext cx="8229600" cy="822960"/>
          </a:xfrm>
        </p:spPr>
        <p:txBody>
          <a:bodyPr/>
          <a:lstStyle/>
          <a:p>
            <a:br>
              <a:rPr lang="en-US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Class Activity 3 (30 Minutes)</a:t>
            </a:r>
            <a:br>
              <a:rPr lang="en-US" b="1" dirty="0">
                <a:solidFill>
                  <a:srgbClr val="FF0000"/>
                </a:solidFill>
              </a:rPr>
            </a:b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30AE7-0EF8-43EB-E661-34F821552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12" y="978408"/>
            <a:ext cx="11338560" cy="4626864"/>
          </a:xfrm>
        </p:spPr>
        <p:txBody>
          <a:bodyPr/>
          <a:lstStyle/>
          <a:p>
            <a:r>
              <a:rPr lang="en-US" dirty="0"/>
              <a:t>What are the distinctive attributes of explicit knowledge?</a:t>
            </a:r>
          </a:p>
          <a:p>
            <a:r>
              <a:rPr lang="en-GB" dirty="0"/>
              <a:t>What are the distinctive attributes of tacit knowledge?</a:t>
            </a:r>
          </a:p>
          <a:p>
            <a:r>
              <a:rPr lang="en-US" dirty="0"/>
              <a:t>In group of 3 – 5 students, examine and discuss your answers.</a:t>
            </a:r>
          </a:p>
          <a:p>
            <a:r>
              <a:rPr lang="en-US" dirty="0">
                <a:solidFill>
                  <a:srgbClr val="FF0000"/>
                </a:solidFill>
              </a:rPr>
              <a:t>DO NOT copy paste your answer from Google! 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2E319-642A-52BC-E3C9-20CEB04AE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2487C7-4624-47FC-AA92-4DEB11E2E4E6}" type="datetime1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18/01/2023</a:t>
            </a:fld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A2263-5562-E68A-065B-39E410B04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3BFC810-A356-44D8-BF12-1D8A5BC2A38A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11242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</Words>
  <Application>Microsoft Office PowerPoint</Application>
  <PresentationFormat>Widescreen</PresentationFormat>
  <Paragraphs>20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Myriad Pro</vt:lpstr>
      <vt:lpstr>20140311PresentationUWTSDTemplate</vt:lpstr>
      <vt:lpstr> Class Activity 1 (10 Minutes) </vt:lpstr>
      <vt:lpstr>PowerPoint Presentation</vt:lpstr>
      <vt:lpstr> Class Activity 3 (30 Minutes)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Nazmul Hasan</dc:creator>
  <cp:lastModifiedBy>Rodrigo, Liyanage</cp:lastModifiedBy>
  <cp:revision>12</cp:revision>
  <dcterms:created xsi:type="dcterms:W3CDTF">2022-05-31T05:29:39Z</dcterms:created>
  <dcterms:modified xsi:type="dcterms:W3CDTF">2023-01-18T10:06:01Z</dcterms:modified>
</cp:coreProperties>
</file>