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7" r:id="rId4"/>
    <p:sldId id="270" r:id="rId5"/>
    <p:sldId id="271" r:id="rId6"/>
    <p:sldId id="274" r:id="rId7"/>
    <p:sldId id="272" r:id="rId8"/>
    <p:sldId id="263" r:id="rId9"/>
    <p:sldId id="27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1/31/2019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Adaptation</a:t>
            </a:r>
            <a:r>
              <a:rPr lang="en-GB" sz="4000" dirty="0" smtClean="0">
                <a:solidFill>
                  <a:srgbClr val="FFC000"/>
                </a:solidFill>
              </a:rPr>
              <a:t> </a:t>
            </a:r>
            <a:r>
              <a:rPr lang="en-GB" sz="4000" b="1" i="1" dirty="0" smtClean="0">
                <a:solidFill>
                  <a:srgbClr val="FFC000"/>
                </a:solidFill>
              </a:rPr>
              <a:t>The Shining</a:t>
            </a:r>
          </a:p>
        </p:txBody>
      </p:sp>
      <p:pic>
        <p:nvPicPr>
          <p:cNvPr id="5" name="Picture 4" descr="TheGradyGirl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4422"/>
            <a:ext cx="9144000" cy="5067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 smtClean="0"/>
              <a:t>Haunting images</a:t>
            </a:r>
            <a:endParaRPr lang="en-GB" b="1" dirty="0" smtClean="0">
              <a:solidFill>
                <a:schemeClr val="bg1"/>
              </a:solidFill>
            </a:endParaRPr>
          </a:p>
        </p:txBody>
      </p:sp>
      <p:pic>
        <p:nvPicPr>
          <p:cNvPr id="5" name="Picture 4" descr="goya_48118_web.900x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928670"/>
            <a:ext cx="8072434" cy="55699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ad-forebodings-of-what-is-going-to-happe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3179"/>
            <a:ext cx="9144000" cy="65916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unch-the-scream-1440x1440.jpg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1785918" y="0"/>
            <a:ext cx="5572164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elville Orphe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96" y="0"/>
            <a:ext cx="737900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nso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01040"/>
            <a:ext cx="9144000" cy="54559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2015_NYR_03784_1096_000(george_grosz_der_weg_allen_fleisches_ii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86"/>
            <a:ext cx="9144000" cy="68494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rnst Lop Lo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500042"/>
            <a:ext cx="7215206" cy="54114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urnau shi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1121</TotalTime>
  <Words>5</Words>
  <Application>Microsoft Office PowerPoint</Application>
  <PresentationFormat>On-screen Show (4:3)</PresentationFormat>
  <Paragraphs>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78</cp:revision>
  <dcterms:created xsi:type="dcterms:W3CDTF">2016-10-05T07:20:19Z</dcterms:created>
  <dcterms:modified xsi:type="dcterms:W3CDTF">2019-01-31T10:05:41Z</dcterms:modified>
</cp:coreProperties>
</file>