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2" r:id="rId3"/>
    <p:sldId id="261" r:id="rId4"/>
    <p:sldId id="263" r:id="rId5"/>
    <p:sldId id="257" r:id="rId6"/>
    <p:sldId id="258" r:id="rId7"/>
    <p:sldId id="259" r:id="rId8"/>
    <p:sldId id="260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0" r:id="rId17"/>
    <p:sldId id="274" r:id="rId18"/>
    <p:sldId id="272" r:id="rId19"/>
    <p:sldId id="273" r:id="rId20"/>
    <p:sldId id="27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49F409-0AA6-4738-8BA7-18B91411C335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3D4D546-C498-4702-937F-6B72F1878654}">
      <dgm:prSet custT="1"/>
      <dgm:spPr/>
      <dgm:t>
        <a:bodyPr/>
        <a:lstStyle/>
        <a:p>
          <a:r>
            <a:rPr lang="en-GB" sz="2400" dirty="0"/>
            <a:t>A relevant cover image</a:t>
          </a:r>
          <a:endParaRPr lang="en-US" sz="2400" dirty="0"/>
        </a:p>
      </dgm:t>
    </dgm:pt>
    <dgm:pt modelId="{84E5D73B-F26C-4CA4-9706-0BA238F10FD9}" type="parTrans" cxnId="{275DD447-90C2-443F-8243-24769DD5BCEC}">
      <dgm:prSet/>
      <dgm:spPr/>
      <dgm:t>
        <a:bodyPr/>
        <a:lstStyle/>
        <a:p>
          <a:endParaRPr lang="en-US"/>
        </a:p>
      </dgm:t>
    </dgm:pt>
    <dgm:pt modelId="{240B0303-4CC8-4844-A459-1087942F747B}" type="sibTrans" cxnId="{275DD447-90C2-443F-8243-24769DD5BCEC}">
      <dgm:prSet/>
      <dgm:spPr/>
      <dgm:t>
        <a:bodyPr/>
        <a:lstStyle/>
        <a:p>
          <a:endParaRPr lang="en-US"/>
        </a:p>
      </dgm:t>
    </dgm:pt>
    <dgm:pt modelId="{D535D351-3EC0-4FDD-BF7D-8E2699EB509F}">
      <dgm:prSet custT="1"/>
      <dgm:spPr/>
      <dgm:t>
        <a:bodyPr/>
        <a:lstStyle/>
        <a:p>
          <a:r>
            <a:rPr lang="en-GB" sz="1600" dirty="0"/>
            <a:t>Concept Overview </a:t>
          </a:r>
          <a:br>
            <a:rPr lang="en-GB" sz="1600" dirty="0"/>
          </a:br>
          <a:r>
            <a:rPr lang="en-GB" sz="1600" dirty="0"/>
            <a:t>(help us understand your idea, the opportunities, the problems it solves, include any early research)</a:t>
          </a:r>
          <a:endParaRPr lang="en-US" sz="1600" dirty="0"/>
        </a:p>
      </dgm:t>
    </dgm:pt>
    <dgm:pt modelId="{028302ED-0A58-412A-939E-2CE2792EC454}" type="parTrans" cxnId="{F189B2A4-EF85-4974-85E7-AA3C991F3569}">
      <dgm:prSet/>
      <dgm:spPr/>
      <dgm:t>
        <a:bodyPr/>
        <a:lstStyle/>
        <a:p>
          <a:endParaRPr lang="en-US"/>
        </a:p>
      </dgm:t>
    </dgm:pt>
    <dgm:pt modelId="{F4C3CDC5-6728-4D81-8B8A-6BF9D6015B87}" type="sibTrans" cxnId="{F189B2A4-EF85-4974-85E7-AA3C991F3569}">
      <dgm:prSet/>
      <dgm:spPr/>
      <dgm:t>
        <a:bodyPr/>
        <a:lstStyle/>
        <a:p>
          <a:endParaRPr lang="en-US"/>
        </a:p>
      </dgm:t>
    </dgm:pt>
    <dgm:pt modelId="{7A3D7676-9D61-4A16-895F-E274362D5629}">
      <dgm:prSet custT="1"/>
      <dgm:spPr/>
      <dgm:t>
        <a:bodyPr/>
        <a:lstStyle/>
        <a:p>
          <a:r>
            <a:rPr lang="en-GB" sz="2800" dirty="0"/>
            <a:t>Keywords (industry, location, etc)</a:t>
          </a:r>
          <a:endParaRPr lang="en-US" sz="2800" dirty="0"/>
        </a:p>
      </dgm:t>
    </dgm:pt>
    <dgm:pt modelId="{D106C191-93AF-4139-9315-07229F4301B1}" type="parTrans" cxnId="{64D7E842-9879-4D59-9FFE-CEA75F1E04FA}">
      <dgm:prSet/>
      <dgm:spPr/>
      <dgm:t>
        <a:bodyPr/>
        <a:lstStyle/>
        <a:p>
          <a:endParaRPr lang="en-US"/>
        </a:p>
      </dgm:t>
    </dgm:pt>
    <dgm:pt modelId="{383E945C-223F-4328-A9DB-1EA044FC835F}" type="sibTrans" cxnId="{64D7E842-9879-4D59-9FFE-CEA75F1E04FA}">
      <dgm:prSet/>
      <dgm:spPr/>
      <dgm:t>
        <a:bodyPr/>
        <a:lstStyle/>
        <a:p>
          <a:endParaRPr lang="en-US"/>
        </a:p>
      </dgm:t>
    </dgm:pt>
    <dgm:pt modelId="{03D17791-11FC-4A91-B365-E65A3BEC259C}">
      <dgm:prSet custT="1"/>
      <dgm:spPr/>
      <dgm:t>
        <a:bodyPr/>
        <a:lstStyle/>
        <a:p>
          <a:r>
            <a:rPr lang="en-US" sz="1800" dirty="0"/>
            <a:t>Creative CV/PESTLE ANALYSIS (Assignment attachments, SWOT analysis, Porters five forces analysis).</a:t>
          </a:r>
        </a:p>
      </dgm:t>
    </dgm:pt>
    <dgm:pt modelId="{392E86FB-E392-4E1F-9E27-5F851003EC79}" type="parTrans" cxnId="{E6E749D5-4B7F-4A05-A91F-4B876CB56C01}">
      <dgm:prSet/>
      <dgm:spPr/>
      <dgm:t>
        <a:bodyPr/>
        <a:lstStyle/>
        <a:p>
          <a:endParaRPr lang="en-US"/>
        </a:p>
      </dgm:t>
    </dgm:pt>
    <dgm:pt modelId="{882ED769-7B48-4300-A4D0-A0C5A715FD2A}" type="sibTrans" cxnId="{E6E749D5-4B7F-4A05-A91F-4B876CB56C01}">
      <dgm:prSet/>
      <dgm:spPr/>
      <dgm:t>
        <a:bodyPr/>
        <a:lstStyle/>
        <a:p>
          <a:endParaRPr lang="en-US"/>
        </a:p>
      </dgm:t>
    </dgm:pt>
    <dgm:pt modelId="{9BB9054B-066A-42DF-86B1-7C126F5B01B4}">
      <dgm:prSet/>
      <dgm:spPr/>
      <dgm:t>
        <a:bodyPr/>
        <a:lstStyle/>
        <a:p>
          <a:r>
            <a:rPr lang="en-GB" dirty="0"/>
            <a:t>Logo/Design</a:t>
          </a:r>
          <a:endParaRPr lang="en-US" dirty="0"/>
        </a:p>
      </dgm:t>
    </dgm:pt>
    <dgm:pt modelId="{75309EB6-9426-4794-ABB2-369CF0A6C442}" type="parTrans" cxnId="{F403332A-4CAE-4B53-947F-D3CF80818AD0}">
      <dgm:prSet/>
      <dgm:spPr/>
      <dgm:t>
        <a:bodyPr/>
        <a:lstStyle/>
        <a:p>
          <a:endParaRPr lang="en-US"/>
        </a:p>
      </dgm:t>
    </dgm:pt>
    <dgm:pt modelId="{47AFAAAF-BD22-4363-A70C-21E6F6B42EDF}" type="sibTrans" cxnId="{F403332A-4CAE-4B53-947F-D3CF80818AD0}">
      <dgm:prSet/>
      <dgm:spPr/>
      <dgm:t>
        <a:bodyPr/>
        <a:lstStyle/>
        <a:p>
          <a:endParaRPr lang="en-US"/>
        </a:p>
      </dgm:t>
    </dgm:pt>
    <dgm:pt modelId="{A6311058-007B-4422-B01C-2FA30316EA82}" type="pres">
      <dgm:prSet presAssocID="{A649F409-0AA6-4738-8BA7-18B91411C335}" presName="Name0" presStyleCnt="0">
        <dgm:presLayoutVars>
          <dgm:dir/>
          <dgm:resizeHandles val="exact"/>
        </dgm:presLayoutVars>
      </dgm:prSet>
      <dgm:spPr/>
    </dgm:pt>
    <dgm:pt modelId="{D343F0B6-C45E-407B-9C32-0C45EB651975}" type="pres">
      <dgm:prSet presAssocID="{D3D4D546-C498-4702-937F-6B72F1878654}" presName="node" presStyleLbl="node1" presStyleIdx="0" presStyleCnt="5">
        <dgm:presLayoutVars>
          <dgm:bulletEnabled val="1"/>
        </dgm:presLayoutVars>
      </dgm:prSet>
      <dgm:spPr/>
    </dgm:pt>
    <dgm:pt modelId="{1DA29971-5A21-4DE1-B4C0-3CC118A57B05}" type="pres">
      <dgm:prSet presAssocID="{240B0303-4CC8-4844-A459-1087942F747B}" presName="sibTrans" presStyleLbl="sibTrans1D1" presStyleIdx="0" presStyleCnt="4"/>
      <dgm:spPr/>
    </dgm:pt>
    <dgm:pt modelId="{C150A45C-E78A-48BE-B231-A77F1FC51B53}" type="pres">
      <dgm:prSet presAssocID="{240B0303-4CC8-4844-A459-1087942F747B}" presName="connectorText" presStyleLbl="sibTrans1D1" presStyleIdx="0" presStyleCnt="4"/>
      <dgm:spPr/>
    </dgm:pt>
    <dgm:pt modelId="{DA9FC653-69D5-4C3A-8706-04BACBD533EB}" type="pres">
      <dgm:prSet presAssocID="{D535D351-3EC0-4FDD-BF7D-8E2699EB509F}" presName="node" presStyleLbl="node1" presStyleIdx="1" presStyleCnt="5">
        <dgm:presLayoutVars>
          <dgm:bulletEnabled val="1"/>
        </dgm:presLayoutVars>
      </dgm:prSet>
      <dgm:spPr/>
    </dgm:pt>
    <dgm:pt modelId="{0B525225-F332-4764-941F-AF939F6DB360}" type="pres">
      <dgm:prSet presAssocID="{F4C3CDC5-6728-4D81-8B8A-6BF9D6015B87}" presName="sibTrans" presStyleLbl="sibTrans1D1" presStyleIdx="1" presStyleCnt="4"/>
      <dgm:spPr/>
    </dgm:pt>
    <dgm:pt modelId="{B74611F7-9189-4586-8A14-4905A31DF5CE}" type="pres">
      <dgm:prSet presAssocID="{F4C3CDC5-6728-4D81-8B8A-6BF9D6015B87}" presName="connectorText" presStyleLbl="sibTrans1D1" presStyleIdx="1" presStyleCnt="4"/>
      <dgm:spPr/>
    </dgm:pt>
    <dgm:pt modelId="{7425EB04-2503-4790-9764-FBF06AFB6BBE}" type="pres">
      <dgm:prSet presAssocID="{7A3D7676-9D61-4A16-895F-E274362D5629}" presName="node" presStyleLbl="node1" presStyleIdx="2" presStyleCnt="5">
        <dgm:presLayoutVars>
          <dgm:bulletEnabled val="1"/>
        </dgm:presLayoutVars>
      </dgm:prSet>
      <dgm:spPr/>
    </dgm:pt>
    <dgm:pt modelId="{5EBEA3E5-7012-47E6-8CCD-456C829D496A}" type="pres">
      <dgm:prSet presAssocID="{383E945C-223F-4328-A9DB-1EA044FC835F}" presName="sibTrans" presStyleLbl="sibTrans1D1" presStyleIdx="2" presStyleCnt="4"/>
      <dgm:spPr/>
    </dgm:pt>
    <dgm:pt modelId="{27808707-2A3E-4653-AC72-E1DE440AB47B}" type="pres">
      <dgm:prSet presAssocID="{383E945C-223F-4328-A9DB-1EA044FC835F}" presName="connectorText" presStyleLbl="sibTrans1D1" presStyleIdx="2" presStyleCnt="4"/>
      <dgm:spPr/>
    </dgm:pt>
    <dgm:pt modelId="{0811ED35-1278-4BD5-970D-9426D3E4C78D}" type="pres">
      <dgm:prSet presAssocID="{03D17791-11FC-4A91-B365-E65A3BEC259C}" presName="node" presStyleLbl="node1" presStyleIdx="3" presStyleCnt="5" custLinFactNeighborX="530" custLinFactNeighborY="134">
        <dgm:presLayoutVars>
          <dgm:bulletEnabled val="1"/>
        </dgm:presLayoutVars>
      </dgm:prSet>
      <dgm:spPr/>
    </dgm:pt>
    <dgm:pt modelId="{6730A3D8-881D-4AD0-B824-EF50C89B873D}" type="pres">
      <dgm:prSet presAssocID="{882ED769-7B48-4300-A4D0-A0C5A715FD2A}" presName="sibTrans" presStyleLbl="sibTrans1D1" presStyleIdx="3" presStyleCnt="4"/>
      <dgm:spPr/>
    </dgm:pt>
    <dgm:pt modelId="{EFD5F089-D140-4266-8E76-1BF1BE692E2A}" type="pres">
      <dgm:prSet presAssocID="{882ED769-7B48-4300-A4D0-A0C5A715FD2A}" presName="connectorText" presStyleLbl="sibTrans1D1" presStyleIdx="3" presStyleCnt="4"/>
      <dgm:spPr/>
    </dgm:pt>
    <dgm:pt modelId="{89B07120-523A-4E36-847A-04B63C76E72F}" type="pres">
      <dgm:prSet presAssocID="{9BB9054B-066A-42DF-86B1-7C126F5B01B4}" presName="node" presStyleLbl="node1" presStyleIdx="4" presStyleCnt="5">
        <dgm:presLayoutVars>
          <dgm:bulletEnabled val="1"/>
        </dgm:presLayoutVars>
      </dgm:prSet>
      <dgm:spPr/>
    </dgm:pt>
  </dgm:ptLst>
  <dgm:cxnLst>
    <dgm:cxn modelId="{E46B9222-3C81-4D12-AFF7-A6130F13560E}" type="presOf" srcId="{882ED769-7B48-4300-A4D0-A0C5A715FD2A}" destId="{6730A3D8-881D-4AD0-B824-EF50C89B873D}" srcOrd="0" destOrd="0" presId="urn:microsoft.com/office/officeart/2016/7/layout/RepeatingBendingProcessNew"/>
    <dgm:cxn modelId="{F403332A-4CAE-4B53-947F-D3CF80818AD0}" srcId="{A649F409-0AA6-4738-8BA7-18B91411C335}" destId="{9BB9054B-066A-42DF-86B1-7C126F5B01B4}" srcOrd="4" destOrd="0" parTransId="{75309EB6-9426-4794-ABB2-369CF0A6C442}" sibTransId="{47AFAAAF-BD22-4363-A70C-21E6F6B42EDF}"/>
    <dgm:cxn modelId="{C8ADF22E-F7DC-40EB-80AD-79F9DFA79DEB}" type="presOf" srcId="{383E945C-223F-4328-A9DB-1EA044FC835F}" destId="{5EBEA3E5-7012-47E6-8CCD-456C829D496A}" srcOrd="0" destOrd="0" presId="urn:microsoft.com/office/officeart/2016/7/layout/RepeatingBendingProcessNew"/>
    <dgm:cxn modelId="{CCC4F72F-6A7F-4884-AA00-7993B83B643D}" type="presOf" srcId="{D535D351-3EC0-4FDD-BF7D-8E2699EB509F}" destId="{DA9FC653-69D5-4C3A-8706-04BACBD533EB}" srcOrd="0" destOrd="0" presId="urn:microsoft.com/office/officeart/2016/7/layout/RepeatingBendingProcessNew"/>
    <dgm:cxn modelId="{D7EB4F5B-4CDE-4B88-ADCB-C8EB5DF8C670}" type="presOf" srcId="{9BB9054B-066A-42DF-86B1-7C126F5B01B4}" destId="{89B07120-523A-4E36-847A-04B63C76E72F}" srcOrd="0" destOrd="0" presId="urn:microsoft.com/office/officeart/2016/7/layout/RepeatingBendingProcessNew"/>
    <dgm:cxn modelId="{64D7E842-9879-4D59-9FFE-CEA75F1E04FA}" srcId="{A649F409-0AA6-4738-8BA7-18B91411C335}" destId="{7A3D7676-9D61-4A16-895F-E274362D5629}" srcOrd="2" destOrd="0" parTransId="{D106C191-93AF-4139-9315-07229F4301B1}" sibTransId="{383E945C-223F-4328-A9DB-1EA044FC835F}"/>
    <dgm:cxn modelId="{275DD447-90C2-443F-8243-24769DD5BCEC}" srcId="{A649F409-0AA6-4738-8BA7-18B91411C335}" destId="{D3D4D546-C498-4702-937F-6B72F1878654}" srcOrd="0" destOrd="0" parTransId="{84E5D73B-F26C-4CA4-9706-0BA238F10FD9}" sibTransId="{240B0303-4CC8-4844-A459-1087942F747B}"/>
    <dgm:cxn modelId="{44804869-9494-491A-A40F-79920C64A13B}" type="presOf" srcId="{03D17791-11FC-4A91-B365-E65A3BEC259C}" destId="{0811ED35-1278-4BD5-970D-9426D3E4C78D}" srcOrd="0" destOrd="0" presId="urn:microsoft.com/office/officeart/2016/7/layout/RepeatingBendingProcessNew"/>
    <dgm:cxn modelId="{02437B98-6188-4823-A1E4-8853E8D18A8B}" type="presOf" srcId="{882ED769-7B48-4300-A4D0-A0C5A715FD2A}" destId="{EFD5F089-D140-4266-8E76-1BF1BE692E2A}" srcOrd="1" destOrd="0" presId="urn:microsoft.com/office/officeart/2016/7/layout/RepeatingBendingProcessNew"/>
    <dgm:cxn modelId="{0CF034A1-47F5-4D30-B2F6-FF2CC322F040}" type="presOf" srcId="{240B0303-4CC8-4844-A459-1087942F747B}" destId="{1DA29971-5A21-4DE1-B4C0-3CC118A57B05}" srcOrd="0" destOrd="0" presId="urn:microsoft.com/office/officeart/2016/7/layout/RepeatingBendingProcessNew"/>
    <dgm:cxn modelId="{75C43BA2-BB09-48E7-A66E-3C4CCCB2339D}" type="presOf" srcId="{7A3D7676-9D61-4A16-895F-E274362D5629}" destId="{7425EB04-2503-4790-9764-FBF06AFB6BBE}" srcOrd="0" destOrd="0" presId="urn:microsoft.com/office/officeart/2016/7/layout/RepeatingBendingProcessNew"/>
    <dgm:cxn modelId="{623631A3-16BD-46F7-9E38-96D9EC71354A}" type="presOf" srcId="{240B0303-4CC8-4844-A459-1087942F747B}" destId="{C150A45C-E78A-48BE-B231-A77F1FC51B53}" srcOrd="1" destOrd="0" presId="urn:microsoft.com/office/officeart/2016/7/layout/RepeatingBendingProcessNew"/>
    <dgm:cxn modelId="{F189B2A4-EF85-4974-85E7-AA3C991F3569}" srcId="{A649F409-0AA6-4738-8BA7-18B91411C335}" destId="{D535D351-3EC0-4FDD-BF7D-8E2699EB509F}" srcOrd="1" destOrd="0" parTransId="{028302ED-0A58-412A-939E-2CE2792EC454}" sibTransId="{F4C3CDC5-6728-4D81-8B8A-6BF9D6015B87}"/>
    <dgm:cxn modelId="{855FFAAE-FEBE-4C34-BF64-E16C579A0370}" type="presOf" srcId="{F4C3CDC5-6728-4D81-8B8A-6BF9D6015B87}" destId="{0B525225-F332-4764-941F-AF939F6DB360}" srcOrd="0" destOrd="0" presId="urn:microsoft.com/office/officeart/2016/7/layout/RepeatingBendingProcessNew"/>
    <dgm:cxn modelId="{A259ABC2-927A-43D1-A64E-5356B3BB2C24}" type="presOf" srcId="{A649F409-0AA6-4738-8BA7-18B91411C335}" destId="{A6311058-007B-4422-B01C-2FA30316EA82}" srcOrd="0" destOrd="0" presId="urn:microsoft.com/office/officeart/2016/7/layout/RepeatingBendingProcessNew"/>
    <dgm:cxn modelId="{E6E749D5-4B7F-4A05-A91F-4B876CB56C01}" srcId="{A649F409-0AA6-4738-8BA7-18B91411C335}" destId="{03D17791-11FC-4A91-B365-E65A3BEC259C}" srcOrd="3" destOrd="0" parTransId="{392E86FB-E392-4E1F-9E27-5F851003EC79}" sibTransId="{882ED769-7B48-4300-A4D0-A0C5A715FD2A}"/>
    <dgm:cxn modelId="{E495D5D5-EE5E-42A2-BE75-149CE548C2F9}" type="presOf" srcId="{383E945C-223F-4328-A9DB-1EA044FC835F}" destId="{27808707-2A3E-4653-AC72-E1DE440AB47B}" srcOrd="1" destOrd="0" presId="urn:microsoft.com/office/officeart/2016/7/layout/RepeatingBendingProcessNew"/>
    <dgm:cxn modelId="{3CB638F2-2067-4ADC-8642-075A96E85D66}" type="presOf" srcId="{F4C3CDC5-6728-4D81-8B8A-6BF9D6015B87}" destId="{B74611F7-9189-4586-8A14-4905A31DF5CE}" srcOrd="1" destOrd="0" presId="urn:microsoft.com/office/officeart/2016/7/layout/RepeatingBendingProcessNew"/>
    <dgm:cxn modelId="{364845F2-188B-4AA8-9457-62E88869C5E6}" type="presOf" srcId="{D3D4D546-C498-4702-937F-6B72F1878654}" destId="{D343F0B6-C45E-407B-9C32-0C45EB651975}" srcOrd="0" destOrd="0" presId="urn:microsoft.com/office/officeart/2016/7/layout/RepeatingBendingProcessNew"/>
    <dgm:cxn modelId="{2C6EAE28-6E16-447B-83EA-8920651163DE}" type="presParOf" srcId="{A6311058-007B-4422-B01C-2FA30316EA82}" destId="{D343F0B6-C45E-407B-9C32-0C45EB651975}" srcOrd="0" destOrd="0" presId="urn:microsoft.com/office/officeart/2016/7/layout/RepeatingBendingProcessNew"/>
    <dgm:cxn modelId="{BBC626C5-A92B-47CF-BD23-5917A34E7432}" type="presParOf" srcId="{A6311058-007B-4422-B01C-2FA30316EA82}" destId="{1DA29971-5A21-4DE1-B4C0-3CC118A57B05}" srcOrd="1" destOrd="0" presId="urn:microsoft.com/office/officeart/2016/7/layout/RepeatingBendingProcessNew"/>
    <dgm:cxn modelId="{616884EE-E96D-4624-80BF-FDA90C70DD29}" type="presParOf" srcId="{1DA29971-5A21-4DE1-B4C0-3CC118A57B05}" destId="{C150A45C-E78A-48BE-B231-A77F1FC51B53}" srcOrd="0" destOrd="0" presId="urn:microsoft.com/office/officeart/2016/7/layout/RepeatingBendingProcessNew"/>
    <dgm:cxn modelId="{5FF64D08-DEC8-49C1-9D70-15DBAF84F901}" type="presParOf" srcId="{A6311058-007B-4422-B01C-2FA30316EA82}" destId="{DA9FC653-69D5-4C3A-8706-04BACBD533EB}" srcOrd="2" destOrd="0" presId="urn:microsoft.com/office/officeart/2016/7/layout/RepeatingBendingProcessNew"/>
    <dgm:cxn modelId="{4E46908F-22A7-4F55-BA30-EBB0C1DC2DDA}" type="presParOf" srcId="{A6311058-007B-4422-B01C-2FA30316EA82}" destId="{0B525225-F332-4764-941F-AF939F6DB360}" srcOrd="3" destOrd="0" presId="urn:microsoft.com/office/officeart/2016/7/layout/RepeatingBendingProcessNew"/>
    <dgm:cxn modelId="{5BF7ACEE-273A-46E0-81A3-FF8B867D601B}" type="presParOf" srcId="{0B525225-F332-4764-941F-AF939F6DB360}" destId="{B74611F7-9189-4586-8A14-4905A31DF5CE}" srcOrd="0" destOrd="0" presId="urn:microsoft.com/office/officeart/2016/7/layout/RepeatingBendingProcessNew"/>
    <dgm:cxn modelId="{314AB52D-E7B0-4048-A458-EE240CA9A57A}" type="presParOf" srcId="{A6311058-007B-4422-B01C-2FA30316EA82}" destId="{7425EB04-2503-4790-9764-FBF06AFB6BBE}" srcOrd="4" destOrd="0" presId="urn:microsoft.com/office/officeart/2016/7/layout/RepeatingBendingProcessNew"/>
    <dgm:cxn modelId="{11190491-854C-4A51-8695-8EF599CF25CE}" type="presParOf" srcId="{A6311058-007B-4422-B01C-2FA30316EA82}" destId="{5EBEA3E5-7012-47E6-8CCD-456C829D496A}" srcOrd="5" destOrd="0" presId="urn:microsoft.com/office/officeart/2016/7/layout/RepeatingBendingProcessNew"/>
    <dgm:cxn modelId="{C7330931-85A5-4843-AF81-4F645BE2C4AA}" type="presParOf" srcId="{5EBEA3E5-7012-47E6-8CCD-456C829D496A}" destId="{27808707-2A3E-4653-AC72-E1DE440AB47B}" srcOrd="0" destOrd="0" presId="urn:microsoft.com/office/officeart/2016/7/layout/RepeatingBendingProcessNew"/>
    <dgm:cxn modelId="{E6CBD323-B5BE-4F6C-B5E8-DA05434C9594}" type="presParOf" srcId="{A6311058-007B-4422-B01C-2FA30316EA82}" destId="{0811ED35-1278-4BD5-970D-9426D3E4C78D}" srcOrd="6" destOrd="0" presId="urn:microsoft.com/office/officeart/2016/7/layout/RepeatingBendingProcessNew"/>
    <dgm:cxn modelId="{DABFC652-9765-472B-9B10-E465486C7BF1}" type="presParOf" srcId="{A6311058-007B-4422-B01C-2FA30316EA82}" destId="{6730A3D8-881D-4AD0-B824-EF50C89B873D}" srcOrd="7" destOrd="0" presId="urn:microsoft.com/office/officeart/2016/7/layout/RepeatingBendingProcessNew"/>
    <dgm:cxn modelId="{2FA9584F-0D6A-4A78-B7AA-F3C862FD5E65}" type="presParOf" srcId="{6730A3D8-881D-4AD0-B824-EF50C89B873D}" destId="{EFD5F089-D140-4266-8E76-1BF1BE692E2A}" srcOrd="0" destOrd="0" presId="urn:microsoft.com/office/officeart/2016/7/layout/RepeatingBendingProcessNew"/>
    <dgm:cxn modelId="{5EAD1987-96D4-44CE-95E9-1F4F1EE26D84}" type="presParOf" srcId="{A6311058-007B-4422-B01C-2FA30316EA82}" destId="{89B07120-523A-4E36-847A-04B63C76E72F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DA46AF-7075-40BE-AB3F-DE688531F550}" type="doc">
      <dgm:prSet loTypeId="urn:microsoft.com/office/officeart/2016/7/layout/LinearBlockProcessNumbered" loCatId="process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34F1E52-9BE8-4AEA-BB51-4C19E5FC9173}">
      <dgm:prSet/>
      <dgm:spPr/>
      <dgm:t>
        <a:bodyPr/>
        <a:lstStyle/>
        <a:p>
          <a:r>
            <a:rPr lang="en-GB" b="1"/>
            <a:t>What is the overall market like? </a:t>
          </a:r>
          <a:endParaRPr lang="en-US"/>
        </a:p>
      </dgm:t>
    </dgm:pt>
    <dgm:pt modelId="{78ADA627-9A5B-4090-979D-2FA2760482C7}" type="parTrans" cxnId="{6D3B381A-96B5-4EE6-BA05-7D6A9C40BE56}">
      <dgm:prSet/>
      <dgm:spPr/>
      <dgm:t>
        <a:bodyPr/>
        <a:lstStyle/>
        <a:p>
          <a:endParaRPr lang="en-US"/>
        </a:p>
      </dgm:t>
    </dgm:pt>
    <dgm:pt modelId="{B5577617-A0B7-4A68-ADC0-46DEA6A27553}" type="sibTrans" cxnId="{6D3B381A-96B5-4EE6-BA05-7D6A9C40BE56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D89CCD5A-623D-4615-9762-68F187ED3707}">
      <dgm:prSet/>
      <dgm:spPr/>
      <dgm:t>
        <a:bodyPr/>
        <a:lstStyle/>
        <a:p>
          <a:r>
            <a:rPr lang="en-GB" b="1"/>
            <a:t>General description</a:t>
          </a:r>
          <a:endParaRPr lang="en-US"/>
        </a:p>
      </dgm:t>
    </dgm:pt>
    <dgm:pt modelId="{D6A94F76-D953-4429-8FD1-991FE698BCAD}" type="parTrans" cxnId="{3E970192-1754-4A1C-8879-3861D11AD19E}">
      <dgm:prSet/>
      <dgm:spPr/>
      <dgm:t>
        <a:bodyPr/>
        <a:lstStyle/>
        <a:p>
          <a:endParaRPr lang="en-US"/>
        </a:p>
      </dgm:t>
    </dgm:pt>
    <dgm:pt modelId="{771006B7-994F-4D4D-95BF-07A544BA8BB4}" type="sibTrans" cxnId="{3E970192-1754-4A1C-8879-3861D11AD19E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64C215B9-6DD8-464D-9FE2-51BB66F0F096}">
      <dgm:prSet/>
      <dgm:spPr/>
      <dgm:t>
        <a:bodyPr/>
        <a:lstStyle/>
        <a:p>
          <a:r>
            <a:rPr lang="en-GB" b="1"/>
            <a:t>Size (population, financial value, places)</a:t>
          </a:r>
          <a:endParaRPr lang="en-US"/>
        </a:p>
      </dgm:t>
    </dgm:pt>
    <dgm:pt modelId="{B9F945C4-4F52-458D-8F99-1D8CB2FF6481}" type="parTrans" cxnId="{20BE87E7-CD12-40B9-A9DB-6EF879D75E1E}">
      <dgm:prSet/>
      <dgm:spPr/>
      <dgm:t>
        <a:bodyPr/>
        <a:lstStyle/>
        <a:p>
          <a:endParaRPr lang="en-US"/>
        </a:p>
      </dgm:t>
    </dgm:pt>
    <dgm:pt modelId="{5511A0DE-A241-47E8-9987-20D8818464C1}" type="sibTrans" cxnId="{20BE87E7-CD12-40B9-A9DB-6EF879D75E1E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772BA150-CBA1-4A39-9203-C8DEA794AC77}">
      <dgm:prSet/>
      <dgm:spPr/>
      <dgm:t>
        <a:bodyPr/>
        <a:lstStyle/>
        <a:p>
          <a:r>
            <a:rPr lang="en-GB" b="1"/>
            <a:t>Environment  Trends (PESTEL analysis)</a:t>
          </a:r>
          <a:endParaRPr lang="en-US"/>
        </a:p>
      </dgm:t>
    </dgm:pt>
    <dgm:pt modelId="{D6787B8A-E616-466C-BF78-134F19E2A63F}" type="parTrans" cxnId="{BA6E9992-070A-4246-9EAA-97C41773F221}">
      <dgm:prSet/>
      <dgm:spPr/>
      <dgm:t>
        <a:bodyPr/>
        <a:lstStyle/>
        <a:p>
          <a:endParaRPr lang="en-US"/>
        </a:p>
      </dgm:t>
    </dgm:pt>
    <dgm:pt modelId="{C7CC686E-A9B8-404A-BFAD-8523DE4CC0BC}" type="sibTrans" cxnId="{BA6E9992-070A-4246-9EAA-97C41773F221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CCB18899-A8C9-4421-AF6E-29BC65A3CCC9}">
      <dgm:prSet/>
      <dgm:spPr/>
      <dgm:t>
        <a:bodyPr/>
        <a:lstStyle/>
        <a:p>
          <a:r>
            <a:rPr lang="en-GB" b="1"/>
            <a:t>b.  Customer research and profiling.</a:t>
          </a:r>
          <a:endParaRPr lang="en-US"/>
        </a:p>
      </dgm:t>
    </dgm:pt>
    <dgm:pt modelId="{4D5035DE-B560-419D-9094-DB2AD71B5453}" type="parTrans" cxnId="{27055ED0-459C-4B34-88D7-017132342131}">
      <dgm:prSet/>
      <dgm:spPr/>
      <dgm:t>
        <a:bodyPr/>
        <a:lstStyle/>
        <a:p>
          <a:endParaRPr lang="en-US"/>
        </a:p>
      </dgm:t>
    </dgm:pt>
    <dgm:pt modelId="{AC3EAC59-A991-4DEE-BA7E-51F4CE39F839}" type="sibTrans" cxnId="{27055ED0-459C-4B34-88D7-017132342131}">
      <dgm:prSet phldrT="05" phldr="0"/>
      <dgm:spPr/>
      <dgm:t>
        <a:bodyPr/>
        <a:lstStyle/>
        <a:p>
          <a:r>
            <a:rPr lang="en-US"/>
            <a:t>05</a:t>
          </a:r>
        </a:p>
      </dgm:t>
    </dgm:pt>
    <dgm:pt modelId="{345F184A-9D98-44B5-96C8-8F2B5E001550}" type="pres">
      <dgm:prSet presAssocID="{6BDA46AF-7075-40BE-AB3F-DE688531F550}" presName="Name0" presStyleCnt="0">
        <dgm:presLayoutVars>
          <dgm:animLvl val="lvl"/>
          <dgm:resizeHandles val="exact"/>
        </dgm:presLayoutVars>
      </dgm:prSet>
      <dgm:spPr/>
    </dgm:pt>
    <dgm:pt modelId="{A6110ABC-0A17-4C82-9B37-CA8801E92D71}" type="pres">
      <dgm:prSet presAssocID="{434F1E52-9BE8-4AEA-BB51-4C19E5FC9173}" presName="compositeNode" presStyleCnt="0">
        <dgm:presLayoutVars>
          <dgm:bulletEnabled val="1"/>
        </dgm:presLayoutVars>
      </dgm:prSet>
      <dgm:spPr/>
    </dgm:pt>
    <dgm:pt modelId="{BDEE94DF-1551-4529-8E3E-D4A2AC95BD2B}" type="pres">
      <dgm:prSet presAssocID="{434F1E52-9BE8-4AEA-BB51-4C19E5FC9173}" presName="bgRect" presStyleLbl="alignNode1" presStyleIdx="0" presStyleCnt="5"/>
      <dgm:spPr/>
    </dgm:pt>
    <dgm:pt modelId="{FF4C1060-5970-4DFE-8EF8-062DE22432DC}" type="pres">
      <dgm:prSet presAssocID="{B5577617-A0B7-4A68-ADC0-46DEA6A27553}" presName="sibTransNodeRect" presStyleLbl="alignNode1" presStyleIdx="0" presStyleCnt="5">
        <dgm:presLayoutVars>
          <dgm:chMax val="0"/>
          <dgm:bulletEnabled val="1"/>
        </dgm:presLayoutVars>
      </dgm:prSet>
      <dgm:spPr/>
    </dgm:pt>
    <dgm:pt modelId="{AA7F2C04-CC4A-460D-99C3-42D3A756C9A9}" type="pres">
      <dgm:prSet presAssocID="{434F1E52-9BE8-4AEA-BB51-4C19E5FC9173}" presName="nodeRect" presStyleLbl="alignNode1" presStyleIdx="0" presStyleCnt="5">
        <dgm:presLayoutVars>
          <dgm:bulletEnabled val="1"/>
        </dgm:presLayoutVars>
      </dgm:prSet>
      <dgm:spPr/>
    </dgm:pt>
    <dgm:pt modelId="{9F9DEF32-5CDE-4059-BAF2-8D4F407CFC4F}" type="pres">
      <dgm:prSet presAssocID="{B5577617-A0B7-4A68-ADC0-46DEA6A27553}" presName="sibTrans" presStyleCnt="0"/>
      <dgm:spPr/>
    </dgm:pt>
    <dgm:pt modelId="{0830DA2E-7439-425B-BF1E-7AB2385353B5}" type="pres">
      <dgm:prSet presAssocID="{D89CCD5A-623D-4615-9762-68F187ED3707}" presName="compositeNode" presStyleCnt="0">
        <dgm:presLayoutVars>
          <dgm:bulletEnabled val="1"/>
        </dgm:presLayoutVars>
      </dgm:prSet>
      <dgm:spPr/>
    </dgm:pt>
    <dgm:pt modelId="{2F9F6C18-5C40-4028-9589-0ECA847FB9E7}" type="pres">
      <dgm:prSet presAssocID="{D89CCD5A-623D-4615-9762-68F187ED3707}" presName="bgRect" presStyleLbl="alignNode1" presStyleIdx="1" presStyleCnt="5"/>
      <dgm:spPr/>
    </dgm:pt>
    <dgm:pt modelId="{D8561748-59DE-4C60-8FEE-DF4D1BA89142}" type="pres">
      <dgm:prSet presAssocID="{771006B7-994F-4D4D-95BF-07A544BA8BB4}" presName="sibTransNodeRect" presStyleLbl="alignNode1" presStyleIdx="1" presStyleCnt="5">
        <dgm:presLayoutVars>
          <dgm:chMax val="0"/>
          <dgm:bulletEnabled val="1"/>
        </dgm:presLayoutVars>
      </dgm:prSet>
      <dgm:spPr/>
    </dgm:pt>
    <dgm:pt modelId="{CE42F416-A7F7-4936-8B72-2CD48E60F933}" type="pres">
      <dgm:prSet presAssocID="{D89CCD5A-623D-4615-9762-68F187ED3707}" presName="nodeRect" presStyleLbl="alignNode1" presStyleIdx="1" presStyleCnt="5">
        <dgm:presLayoutVars>
          <dgm:bulletEnabled val="1"/>
        </dgm:presLayoutVars>
      </dgm:prSet>
      <dgm:spPr/>
    </dgm:pt>
    <dgm:pt modelId="{35EC6188-14DC-447F-9F2C-9AFDC88EBA45}" type="pres">
      <dgm:prSet presAssocID="{771006B7-994F-4D4D-95BF-07A544BA8BB4}" presName="sibTrans" presStyleCnt="0"/>
      <dgm:spPr/>
    </dgm:pt>
    <dgm:pt modelId="{7C2F1F4F-6740-4AA1-AE6B-5257EA60F874}" type="pres">
      <dgm:prSet presAssocID="{64C215B9-6DD8-464D-9FE2-51BB66F0F096}" presName="compositeNode" presStyleCnt="0">
        <dgm:presLayoutVars>
          <dgm:bulletEnabled val="1"/>
        </dgm:presLayoutVars>
      </dgm:prSet>
      <dgm:spPr/>
    </dgm:pt>
    <dgm:pt modelId="{BB4B91C4-46CB-4DEB-9768-53756931F9A0}" type="pres">
      <dgm:prSet presAssocID="{64C215B9-6DD8-464D-9FE2-51BB66F0F096}" presName="bgRect" presStyleLbl="alignNode1" presStyleIdx="2" presStyleCnt="5"/>
      <dgm:spPr/>
    </dgm:pt>
    <dgm:pt modelId="{D53C1BD1-2D54-4C57-81ED-5C66C6423406}" type="pres">
      <dgm:prSet presAssocID="{5511A0DE-A241-47E8-9987-20D8818464C1}" presName="sibTransNodeRect" presStyleLbl="alignNode1" presStyleIdx="2" presStyleCnt="5">
        <dgm:presLayoutVars>
          <dgm:chMax val="0"/>
          <dgm:bulletEnabled val="1"/>
        </dgm:presLayoutVars>
      </dgm:prSet>
      <dgm:spPr/>
    </dgm:pt>
    <dgm:pt modelId="{D016B981-989F-43DC-B229-A6E6253AD91D}" type="pres">
      <dgm:prSet presAssocID="{64C215B9-6DD8-464D-9FE2-51BB66F0F096}" presName="nodeRect" presStyleLbl="alignNode1" presStyleIdx="2" presStyleCnt="5">
        <dgm:presLayoutVars>
          <dgm:bulletEnabled val="1"/>
        </dgm:presLayoutVars>
      </dgm:prSet>
      <dgm:spPr/>
    </dgm:pt>
    <dgm:pt modelId="{86C5A7E3-B319-4772-8112-ECB54DFC68E4}" type="pres">
      <dgm:prSet presAssocID="{5511A0DE-A241-47E8-9987-20D8818464C1}" presName="sibTrans" presStyleCnt="0"/>
      <dgm:spPr/>
    </dgm:pt>
    <dgm:pt modelId="{0B761BC7-0198-41CF-9B73-8066F383A526}" type="pres">
      <dgm:prSet presAssocID="{772BA150-CBA1-4A39-9203-C8DEA794AC77}" presName="compositeNode" presStyleCnt="0">
        <dgm:presLayoutVars>
          <dgm:bulletEnabled val="1"/>
        </dgm:presLayoutVars>
      </dgm:prSet>
      <dgm:spPr/>
    </dgm:pt>
    <dgm:pt modelId="{38611067-7D01-4A7E-B0AE-1E1B1E108477}" type="pres">
      <dgm:prSet presAssocID="{772BA150-CBA1-4A39-9203-C8DEA794AC77}" presName="bgRect" presStyleLbl="alignNode1" presStyleIdx="3" presStyleCnt="5"/>
      <dgm:spPr/>
    </dgm:pt>
    <dgm:pt modelId="{9C96B3F8-307B-464A-8674-D5844EB7FB20}" type="pres">
      <dgm:prSet presAssocID="{C7CC686E-A9B8-404A-BFAD-8523DE4CC0BC}" presName="sibTransNodeRect" presStyleLbl="alignNode1" presStyleIdx="3" presStyleCnt="5">
        <dgm:presLayoutVars>
          <dgm:chMax val="0"/>
          <dgm:bulletEnabled val="1"/>
        </dgm:presLayoutVars>
      </dgm:prSet>
      <dgm:spPr/>
    </dgm:pt>
    <dgm:pt modelId="{30004068-2BE9-47FB-A714-384AAA3F0891}" type="pres">
      <dgm:prSet presAssocID="{772BA150-CBA1-4A39-9203-C8DEA794AC77}" presName="nodeRect" presStyleLbl="alignNode1" presStyleIdx="3" presStyleCnt="5">
        <dgm:presLayoutVars>
          <dgm:bulletEnabled val="1"/>
        </dgm:presLayoutVars>
      </dgm:prSet>
      <dgm:spPr/>
    </dgm:pt>
    <dgm:pt modelId="{D9F01E47-BACD-45D3-9A95-A858A08A7445}" type="pres">
      <dgm:prSet presAssocID="{C7CC686E-A9B8-404A-BFAD-8523DE4CC0BC}" presName="sibTrans" presStyleCnt="0"/>
      <dgm:spPr/>
    </dgm:pt>
    <dgm:pt modelId="{1C34AA0C-1BAA-4A25-BAAD-146587EA1326}" type="pres">
      <dgm:prSet presAssocID="{CCB18899-A8C9-4421-AF6E-29BC65A3CCC9}" presName="compositeNode" presStyleCnt="0">
        <dgm:presLayoutVars>
          <dgm:bulletEnabled val="1"/>
        </dgm:presLayoutVars>
      </dgm:prSet>
      <dgm:spPr/>
    </dgm:pt>
    <dgm:pt modelId="{5096D387-644A-4891-BF93-191D459C4E5D}" type="pres">
      <dgm:prSet presAssocID="{CCB18899-A8C9-4421-AF6E-29BC65A3CCC9}" presName="bgRect" presStyleLbl="alignNode1" presStyleIdx="4" presStyleCnt="5"/>
      <dgm:spPr/>
    </dgm:pt>
    <dgm:pt modelId="{A3AB33E4-DF15-41BB-883B-9940A72802E2}" type="pres">
      <dgm:prSet presAssocID="{AC3EAC59-A991-4DEE-BA7E-51F4CE39F839}" presName="sibTransNodeRect" presStyleLbl="alignNode1" presStyleIdx="4" presStyleCnt="5">
        <dgm:presLayoutVars>
          <dgm:chMax val="0"/>
          <dgm:bulletEnabled val="1"/>
        </dgm:presLayoutVars>
      </dgm:prSet>
      <dgm:spPr/>
    </dgm:pt>
    <dgm:pt modelId="{56A0D489-D21C-4DFA-A337-E76EF973B983}" type="pres">
      <dgm:prSet presAssocID="{CCB18899-A8C9-4421-AF6E-29BC65A3CCC9}" presName="nodeRect" presStyleLbl="alignNode1" presStyleIdx="4" presStyleCnt="5">
        <dgm:presLayoutVars>
          <dgm:bulletEnabled val="1"/>
        </dgm:presLayoutVars>
      </dgm:prSet>
      <dgm:spPr/>
    </dgm:pt>
  </dgm:ptLst>
  <dgm:cxnLst>
    <dgm:cxn modelId="{6D3B381A-96B5-4EE6-BA05-7D6A9C40BE56}" srcId="{6BDA46AF-7075-40BE-AB3F-DE688531F550}" destId="{434F1E52-9BE8-4AEA-BB51-4C19E5FC9173}" srcOrd="0" destOrd="0" parTransId="{78ADA627-9A5B-4090-979D-2FA2760482C7}" sibTransId="{B5577617-A0B7-4A68-ADC0-46DEA6A27553}"/>
    <dgm:cxn modelId="{0CB2DB21-7633-4042-9A63-04F12C82C43A}" type="presOf" srcId="{771006B7-994F-4D4D-95BF-07A544BA8BB4}" destId="{D8561748-59DE-4C60-8FEE-DF4D1BA89142}" srcOrd="0" destOrd="0" presId="urn:microsoft.com/office/officeart/2016/7/layout/LinearBlockProcessNumbered"/>
    <dgm:cxn modelId="{CACBC524-1915-4D54-A489-7DF851F19597}" type="presOf" srcId="{64C215B9-6DD8-464D-9FE2-51BB66F0F096}" destId="{BB4B91C4-46CB-4DEB-9768-53756931F9A0}" srcOrd="0" destOrd="0" presId="urn:microsoft.com/office/officeart/2016/7/layout/LinearBlockProcessNumbered"/>
    <dgm:cxn modelId="{76DB4B30-0602-4D8D-BDE7-BACE5AAE56CF}" type="presOf" srcId="{D89CCD5A-623D-4615-9762-68F187ED3707}" destId="{2F9F6C18-5C40-4028-9589-0ECA847FB9E7}" srcOrd="0" destOrd="0" presId="urn:microsoft.com/office/officeart/2016/7/layout/LinearBlockProcessNumbered"/>
    <dgm:cxn modelId="{63B0EE36-B577-45D2-A8DB-E26E42705EAD}" type="presOf" srcId="{CCB18899-A8C9-4421-AF6E-29BC65A3CCC9}" destId="{5096D387-644A-4891-BF93-191D459C4E5D}" srcOrd="0" destOrd="0" presId="urn:microsoft.com/office/officeart/2016/7/layout/LinearBlockProcessNumbered"/>
    <dgm:cxn modelId="{FA581937-A7D9-4787-AA8A-103D0F86F8CC}" type="presOf" srcId="{C7CC686E-A9B8-404A-BFAD-8523DE4CC0BC}" destId="{9C96B3F8-307B-464A-8674-D5844EB7FB20}" srcOrd="0" destOrd="0" presId="urn:microsoft.com/office/officeart/2016/7/layout/LinearBlockProcessNumbered"/>
    <dgm:cxn modelId="{3AA03049-1545-4827-AFFD-01E6DD3A64D0}" type="presOf" srcId="{434F1E52-9BE8-4AEA-BB51-4C19E5FC9173}" destId="{BDEE94DF-1551-4529-8E3E-D4A2AC95BD2B}" srcOrd="0" destOrd="0" presId="urn:microsoft.com/office/officeart/2016/7/layout/LinearBlockProcessNumbered"/>
    <dgm:cxn modelId="{21FA304A-2999-4436-94AD-089BC404782A}" type="presOf" srcId="{AC3EAC59-A991-4DEE-BA7E-51F4CE39F839}" destId="{A3AB33E4-DF15-41BB-883B-9940A72802E2}" srcOrd="0" destOrd="0" presId="urn:microsoft.com/office/officeart/2016/7/layout/LinearBlockProcessNumbered"/>
    <dgm:cxn modelId="{FD42836D-0CB5-4D5B-BAA5-87B2E2BCB24F}" type="presOf" srcId="{5511A0DE-A241-47E8-9987-20D8818464C1}" destId="{D53C1BD1-2D54-4C57-81ED-5C66C6423406}" srcOrd="0" destOrd="0" presId="urn:microsoft.com/office/officeart/2016/7/layout/LinearBlockProcessNumbered"/>
    <dgm:cxn modelId="{A6335D51-4D26-4A28-A01E-E7D13A4FEF96}" type="presOf" srcId="{434F1E52-9BE8-4AEA-BB51-4C19E5FC9173}" destId="{AA7F2C04-CC4A-460D-99C3-42D3A756C9A9}" srcOrd="1" destOrd="0" presId="urn:microsoft.com/office/officeart/2016/7/layout/LinearBlockProcessNumbered"/>
    <dgm:cxn modelId="{3E970192-1754-4A1C-8879-3861D11AD19E}" srcId="{6BDA46AF-7075-40BE-AB3F-DE688531F550}" destId="{D89CCD5A-623D-4615-9762-68F187ED3707}" srcOrd="1" destOrd="0" parTransId="{D6A94F76-D953-4429-8FD1-991FE698BCAD}" sibTransId="{771006B7-994F-4D4D-95BF-07A544BA8BB4}"/>
    <dgm:cxn modelId="{BA6E9992-070A-4246-9EAA-97C41773F221}" srcId="{6BDA46AF-7075-40BE-AB3F-DE688531F550}" destId="{772BA150-CBA1-4A39-9203-C8DEA794AC77}" srcOrd="3" destOrd="0" parTransId="{D6787B8A-E616-466C-BF78-134F19E2A63F}" sibTransId="{C7CC686E-A9B8-404A-BFAD-8523DE4CC0BC}"/>
    <dgm:cxn modelId="{DA505499-E00D-4786-9829-DB75433B72F7}" type="presOf" srcId="{772BA150-CBA1-4A39-9203-C8DEA794AC77}" destId="{38611067-7D01-4A7E-B0AE-1E1B1E108477}" srcOrd="0" destOrd="0" presId="urn:microsoft.com/office/officeart/2016/7/layout/LinearBlockProcessNumbered"/>
    <dgm:cxn modelId="{2BBB159D-BC10-4DA8-9ACE-387FB133C596}" type="presOf" srcId="{6BDA46AF-7075-40BE-AB3F-DE688531F550}" destId="{345F184A-9D98-44B5-96C8-8F2B5E001550}" srcOrd="0" destOrd="0" presId="urn:microsoft.com/office/officeart/2016/7/layout/LinearBlockProcessNumbered"/>
    <dgm:cxn modelId="{DC0DA5AC-4692-47D4-9081-0E0A66B5DA4A}" type="presOf" srcId="{CCB18899-A8C9-4421-AF6E-29BC65A3CCC9}" destId="{56A0D489-D21C-4DFA-A337-E76EF973B983}" srcOrd="1" destOrd="0" presId="urn:microsoft.com/office/officeart/2016/7/layout/LinearBlockProcessNumbered"/>
    <dgm:cxn modelId="{27055ED0-459C-4B34-88D7-017132342131}" srcId="{6BDA46AF-7075-40BE-AB3F-DE688531F550}" destId="{CCB18899-A8C9-4421-AF6E-29BC65A3CCC9}" srcOrd="4" destOrd="0" parTransId="{4D5035DE-B560-419D-9094-DB2AD71B5453}" sibTransId="{AC3EAC59-A991-4DEE-BA7E-51F4CE39F839}"/>
    <dgm:cxn modelId="{810BE6E3-012D-4FC2-8D46-3C4F8704160D}" type="presOf" srcId="{64C215B9-6DD8-464D-9FE2-51BB66F0F096}" destId="{D016B981-989F-43DC-B229-A6E6253AD91D}" srcOrd="1" destOrd="0" presId="urn:microsoft.com/office/officeart/2016/7/layout/LinearBlockProcessNumbered"/>
    <dgm:cxn modelId="{20BE87E7-CD12-40B9-A9DB-6EF879D75E1E}" srcId="{6BDA46AF-7075-40BE-AB3F-DE688531F550}" destId="{64C215B9-6DD8-464D-9FE2-51BB66F0F096}" srcOrd="2" destOrd="0" parTransId="{B9F945C4-4F52-458D-8F99-1D8CB2FF6481}" sibTransId="{5511A0DE-A241-47E8-9987-20D8818464C1}"/>
    <dgm:cxn modelId="{68AE80ED-6113-4B5F-B319-411C511562EF}" type="presOf" srcId="{D89CCD5A-623D-4615-9762-68F187ED3707}" destId="{CE42F416-A7F7-4936-8B72-2CD48E60F933}" srcOrd="1" destOrd="0" presId="urn:microsoft.com/office/officeart/2016/7/layout/LinearBlockProcessNumbered"/>
    <dgm:cxn modelId="{4B1152EE-0CB1-49E6-A138-54EFDF0A839B}" type="presOf" srcId="{772BA150-CBA1-4A39-9203-C8DEA794AC77}" destId="{30004068-2BE9-47FB-A714-384AAA3F0891}" srcOrd="1" destOrd="0" presId="urn:microsoft.com/office/officeart/2016/7/layout/LinearBlockProcessNumbered"/>
    <dgm:cxn modelId="{A0606AFA-36C0-4BD6-A2FD-78520CF62E73}" type="presOf" srcId="{B5577617-A0B7-4A68-ADC0-46DEA6A27553}" destId="{FF4C1060-5970-4DFE-8EF8-062DE22432DC}" srcOrd="0" destOrd="0" presId="urn:microsoft.com/office/officeart/2016/7/layout/LinearBlockProcessNumbered"/>
    <dgm:cxn modelId="{15B9F124-EC5A-43C8-ADDF-B42EE3BA5F33}" type="presParOf" srcId="{345F184A-9D98-44B5-96C8-8F2B5E001550}" destId="{A6110ABC-0A17-4C82-9B37-CA8801E92D71}" srcOrd="0" destOrd="0" presId="urn:microsoft.com/office/officeart/2016/7/layout/LinearBlockProcessNumbered"/>
    <dgm:cxn modelId="{F09CF24B-D7A6-4526-8590-F188B60576C2}" type="presParOf" srcId="{A6110ABC-0A17-4C82-9B37-CA8801E92D71}" destId="{BDEE94DF-1551-4529-8E3E-D4A2AC95BD2B}" srcOrd="0" destOrd="0" presId="urn:microsoft.com/office/officeart/2016/7/layout/LinearBlockProcessNumbered"/>
    <dgm:cxn modelId="{11236D13-CA96-488C-8F10-E6E08F6AF1E0}" type="presParOf" srcId="{A6110ABC-0A17-4C82-9B37-CA8801E92D71}" destId="{FF4C1060-5970-4DFE-8EF8-062DE22432DC}" srcOrd="1" destOrd="0" presId="urn:microsoft.com/office/officeart/2016/7/layout/LinearBlockProcessNumbered"/>
    <dgm:cxn modelId="{617C4CF1-E604-4BF5-B706-52F55D380D32}" type="presParOf" srcId="{A6110ABC-0A17-4C82-9B37-CA8801E92D71}" destId="{AA7F2C04-CC4A-460D-99C3-42D3A756C9A9}" srcOrd="2" destOrd="0" presId="urn:microsoft.com/office/officeart/2016/7/layout/LinearBlockProcessNumbered"/>
    <dgm:cxn modelId="{C435D2F1-5AF7-4198-B052-02566741D4B3}" type="presParOf" srcId="{345F184A-9D98-44B5-96C8-8F2B5E001550}" destId="{9F9DEF32-5CDE-4059-BAF2-8D4F407CFC4F}" srcOrd="1" destOrd="0" presId="urn:microsoft.com/office/officeart/2016/7/layout/LinearBlockProcessNumbered"/>
    <dgm:cxn modelId="{C3D5CF03-97B6-4BCD-8893-566C5D4ECE88}" type="presParOf" srcId="{345F184A-9D98-44B5-96C8-8F2B5E001550}" destId="{0830DA2E-7439-425B-BF1E-7AB2385353B5}" srcOrd="2" destOrd="0" presId="urn:microsoft.com/office/officeart/2016/7/layout/LinearBlockProcessNumbered"/>
    <dgm:cxn modelId="{8F361091-7260-4AA3-B2EC-41533FBC5594}" type="presParOf" srcId="{0830DA2E-7439-425B-BF1E-7AB2385353B5}" destId="{2F9F6C18-5C40-4028-9589-0ECA847FB9E7}" srcOrd="0" destOrd="0" presId="urn:microsoft.com/office/officeart/2016/7/layout/LinearBlockProcessNumbered"/>
    <dgm:cxn modelId="{88E0E053-4F3F-4AF1-AEFF-C9B693AD41DB}" type="presParOf" srcId="{0830DA2E-7439-425B-BF1E-7AB2385353B5}" destId="{D8561748-59DE-4C60-8FEE-DF4D1BA89142}" srcOrd="1" destOrd="0" presId="urn:microsoft.com/office/officeart/2016/7/layout/LinearBlockProcessNumbered"/>
    <dgm:cxn modelId="{7CDAA925-482B-4CEC-BF6A-EBD67B73C071}" type="presParOf" srcId="{0830DA2E-7439-425B-BF1E-7AB2385353B5}" destId="{CE42F416-A7F7-4936-8B72-2CD48E60F933}" srcOrd="2" destOrd="0" presId="urn:microsoft.com/office/officeart/2016/7/layout/LinearBlockProcessNumbered"/>
    <dgm:cxn modelId="{A4E02236-6626-4CB8-99A1-536A0360A653}" type="presParOf" srcId="{345F184A-9D98-44B5-96C8-8F2B5E001550}" destId="{35EC6188-14DC-447F-9F2C-9AFDC88EBA45}" srcOrd="3" destOrd="0" presId="urn:microsoft.com/office/officeart/2016/7/layout/LinearBlockProcessNumbered"/>
    <dgm:cxn modelId="{97CC7877-BD71-48C2-BE92-08A968DE0BD8}" type="presParOf" srcId="{345F184A-9D98-44B5-96C8-8F2B5E001550}" destId="{7C2F1F4F-6740-4AA1-AE6B-5257EA60F874}" srcOrd="4" destOrd="0" presId="urn:microsoft.com/office/officeart/2016/7/layout/LinearBlockProcessNumbered"/>
    <dgm:cxn modelId="{852EB1BC-2B78-462F-BB77-AD20C8FB1CA9}" type="presParOf" srcId="{7C2F1F4F-6740-4AA1-AE6B-5257EA60F874}" destId="{BB4B91C4-46CB-4DEB-9768-53756931F9A0}" srcOrd="0" destOrd="0" presId="urn:microsoft.com/office/officeart/2016/7/layout/LinearBlockProcessNumbered"/>
    <dgm:cxn modelId="{377AF840-FE51-4B86-A6CE-F4D0BFC42414}" type="presParOf" srcId="{7C2F1F4F-6740-4AA1-AE6B-5257EA60F874}" destId="{D53C1BD1-2D54-4C57-81ED-5C66C6423406}" srcOrd="1" destOrd="0" presId="urn:microsoft.com/office/officeart/2016/7/layout/LinearBlockProcessNumbered"/>
    <dgm:cxn modelId="{B7720F2A-D8D7-4413-891F-DD13F87BED79}" type="presParOf" srcId="{7C2F1F4F-6740-4AA1-AE6B-5257EA60F874}" destId="{D016B981-989F-43DC-B229-A6E6253AD91D}" srcOrd="2" destOrd="0" presId="urn:microsoft.com/office/officeart/2016/7/layout/LinearBlockProcessNumbered"/>
    <dgm:cxn modelId="{7349C94A-27F1-441F-A24D-E86647C82C7E}" type="presParOf" srcId="{345F184A-9D98-44B5-96C8-8F2B5E001550}" destId="{86C5A7E3-B319-4772-8112-ECB54DFC68E4}" srcOrd="5" destOrd="0" presId="urn:microsoft.com/office/officeart/2016/7/layout/LinearBlockProcessNumbered"/>
    <dgm:cxn modelId="{193C12AD-ED7D-4CD9-844D-E70F206F0840}" type="presParOf" srcId="{345F184A-9D98-44B5-96C8-8F2B5E001550}" destId="{0B761BC7-0198-41CF-9B73-8066F383A526}" srcOrd="6" destOrd="0" presId="urn:microsoft.com/office/officeart/2016/7/layout/LinearBlockProcessNumbered"/>
    <dgm:cxn modelId="{F5B54DD5-FEF4-4C72-93D0-C7B8365C2920}" type="presParOf" srcId="{0B761BC7-0198-41CF-9B73-8066F383A526}" destId="{38611067-7D01-4A7E-B0AE-1E1B1E108477}" srcOrd="0" destOrd="0" presId="urn:microsoft.com/office/officeart/2016/7/layout/LinearBlockProcessNumbered"/>
    <dgm:cxn modelId="{812F5CD3-E3F8-47A2-AC4B-7C9D7218315C}" type="presParOf" srcId="{0B761BC7-0198-41CF-9B73-8066F383A526}" destId="{9C96B3F8-307B-464A-8674-D5844EB7FB20}" srcOrd="1" destOrd="0" presId="urn:microsoft.com/office/officeart/2016/7/layout/LinearBlockProcessNumbered"/>
    <dgm:cxn modelId="{C3D274CA-7812-44CE-B404-82C5074055C7}" type="presParOf" srcId="{0B761BC7-0198-41CF-9B73-8066F383A526}" destId="{30004068-2BE9-47FB-A714-384AAA3F0891}" srcOrd="2" destOrd="0" presId="urn:microsoft.com/office/officeart/2016/7/layout/LinearBlockProcessNumbered"/>
    <dgm:cxn modelId="{EC513FB4-ED9E-4516-9362-D0BC2E5137A6}" type="presParOf" srcId="{345F184A-9D98-44B5-96C8-8F2B5E001550}" destId="{D9F01E47-BACD-45D3-9A95-A858A08A7445}" srcOrd="7" destOrd="0" presId="urn:microsoft.com/office/officeart/2016/7/layout/LinearBlockProcessNumbered"/>
    <dgm:cxn modelId="{551DAFA8-577E-4C23-A4E4-92E9A47BD43E}" type="presParOf" srcId="{345F184A-9D98-44B5-96C8-8F2B5E001550}" destId="{1C34AA0C-1BAA-4A25-BAAD-146587EA1326}" srcOrd="8" destOrd="0" presId="urn:microsoft.com/office/officeart/2016/7/layout/LinearBlockProcessNumbered"/>
    <dgm:cxn modelId="{04B86715-95FF-49BA-BA91-D82BDB3593A7}" type="presParOf" srcId="{1C34AA0C-1BAA-4A25-BAAD-146587EA1326}" destId="{5096D387-644A-4891-BF93-191D459C4E5D}" srcOrd="0" destOrd="0" presId="urn:microsoft.com/office/officeart/2016/7/layout/LinearBlockProcessNumbered"/>
    <dgm:cxn modelId="{76ADF32E-6B2C-4EA2-939D-FE07F7B7A19C}" type="presParOf" srcId="{1C34AA0C-1BAA-4A25-BAAD-146587EA1326}" destId="{A3AB33E4-DF15-41BB-883B-9940A72802E2}" srcOrd="1" destOrd="0" presId="urn:microsoft.com/office/officeart/2016/7/layout/LinearBlockProcessNumbered"/>
    <dgm:cxn modelId="{B1E7EBD2-9BB1-41BB-B6C7-234CF303C8F6}" type="presParOf" srcId="{1C34AA0C-1BAA-4A25-BAAD-146587EA1326}" destId="{56A0D489-D21C-4DFA-A337-E76EF973B983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FC00C3C-0A38-4802-B271-9A7FFC1D7831}" type="doc">
      <dgm:prSet loTypeId="urn:microsoft.com/office/officeart/2005/8/layout/bProcess4" loCatId="process" qsTypeId="urn:microsoft.com/office/officeart/2005/8/quickstyle/simple2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7D748431-678D-46F6-BB01-3BE16B713B8F}">
      <dgm:prSet/>
      <dgm:spPr/>
      <dgm:t>
        <a:bodyPr/>
        <a:lstStyle/>
        <a:p>
          <a:r>
            <a:rPr lang="en-GB"/>
            <a:t>Your SWOT analysis</a:t>
          </a:r>
          <a:endParaRPr lang="en-US"/>
        </a:p>
      </dgm:t>
    </dgm:pt>
    <dgm:pt modelId="{CE863DD4-A5CE-461D-8F31-931C19215573}" type="parTrans" cxnId="{1CA8F264-2A66-439F-99F3-371DAD5F0422}">
      <dgm:prSet/>
      <dgm:spPr/>
      <dgm:t>
        <a:bodyPr/>
        <a:lstStyle/>
        <a:p>
          <a:endParaRPr lang="en-US"/>
        </a:p>
      </dgm:t>
    </dgm:pt>
    <dgm:pt modelId="{EA5C9AFE-BA7B-492F-935B-54EC70400F7D}" type="sibTrans" cxnId="{1CA8F264-2A66-439F-99F3-371DAD5F0422}">
      <dgm:prSet/>
      <dgm:spPr/>
      <dgm:t>
        <a:bodyPr/>
        <a:lstStyle/>
        <a:p>
          <a:endParaRPr lang="en-US"/>
        </a:p>
      </dgm:t>
    </dgm:pt>
    <dgm:pt modelId="{320B4C1F-EF27-4A41-9DDD-1164C0834BE6}">
      <dgm:prSet/>
      <dgm:spPr/>
      <dgm:t>
        <a:bodyPr/>
        <a:lstStyle/>
        <a:p>
          <a:r>
            <a:rPr lang="en-GB"/>
            <a:t>Your Value Proposition (and the associated </a:t>
          </a:r>
          <a:r>
            <a:rPr lang="en-GB" b="1"/>
            <a:t>brand</a:t>
          </a:r>
          <a:r>
            <a:rPr lang="en-GB"/>
            <a:t>)</a:t>
          </a:r>
          <a:endParaRPr lang="en-US"/>
        </a:p>
      </dgm:t>
    </dgm:pt>
    <dgm:pt modelId="{7A42BB18-EFB4-4314-ADB1-73415108306B}" type="parTrans" cxnId="{71EEDF2F-A763-4C0D-A5B9-FE281194FCFE}">
      <dgm:prSet/>
      <dgm:spPr/>
      <dgm:t>
        <a:bodyPr/>
        <a:lstStyle/>
        <a:p>
          <a:endParaRPr lang="en-US"/>
        </a:p>
      </dgm:t>
    </dgm:pt>
    <dgm:pt modelId="{799EE47F-0A7D-44BF-96B5-2A442EEB8491}" type="sibTrans" cxnId="{71EEDF2F-A763-4C0D-A5B9-FE281194FCFE}">
      <dgm:prSet/>
      <dgm:spPr/>
      <dgm:t>
        <a:bodyPr/>
        <a:lstStyle/>
        <a:p>
          <a:endParaRPr lang="en-US"/>
        </a:p>
      </dgm:t>
    </dgm:pt>
    <dgm:pt modelId="{33CE4F98-BED7-474A-8708-85F3850BE806}">
      <dgm:prSet/>
      <dgm:spPr/>
      <dgm:t>
        <a:bodyPr/>
        <a:lstStyle/>
        <a:p>
          <a:r>
            <a:rPr lang="en-GB"/>
            <a:t>Your</a:t>
          </a:r>
          <a:r>
            <a:rPr lang="en-GB" b="1"/>
            <a:t> </a:t>
          </a:r>
          <a:r>
            <a:rPr lang="en-GB" b="1" u="sng"/>
            <a:t>UNIQUE SELLING PROPOSITION (USP)</a:t>
          </a:r>
          <a:endParaRPr lang="en-US"/>
        </a:p>
      </dgm:t>
    </dgm:pt>
    <dgm:pt modelId="{7365A579-F49E-4172-AAD4-6EA6A417FF46}" type="parTrans" cxnId="{0FC13288-BB5A-4D62-A280-16AD781961FB}">
      <dgm:prSet/>
      <dgm:spPr/>
      <dgm:t>
        <a:bodyPr/>
        <a:lstStyle/>
        <a:p>
          <a:endParaRPr lang="en-US"/>
        </a:p>
      </dgm:t>
    </dgm:pt>
    <dgm:pt modelId="{8944F8C9-5F92-41EC-AEFE-80BEA04817B2}" type="sibTrans" cxnId="{0FC13288-BB5A-4D62-A280-16AD781961FB}">
      <dgm:prSet/>
      <dgm:spPr/>
      <dgm:t>
        <a:bodyPr/>
        <a:lstStyle/>
        <a:p>
          <a:endParaRPr lang="en-US"/>
        </a:p>
      </dgm:t>
    </dgm:pt>
    <dgm:pt modelId="{16A8F8D4-EB96-46E7-9314-44181B3CF5CF}">
      <dgm:prSet/>
      <dgm:spPr/>
      <dgm:t>
        <a:bodyPr/>
        <a:lstStyle/>
        <a:p>
          <a:r>
            <a:rPr lang="en-GB" i="1"/>
            <a:t>It is more energy efficient? It uses the latest VR technology? It is more glamorous? It’s quality is market-leading? It is the only one of its kind?</a:t>
          </a:r>
          <a:endParaRPr lang="en-US"/>
        </a:p>
      </dgm:t>
    </dgm:pt>
    <dgm:pt modelId="{3976CBEB-F584-4F6E-B1FC-BD3E4D01B955}" type="parTrans" cxnId="{49014538-EDB9-480D-BD58-E4E5EFD42863}">
      <dgm:prSet/>
      <dgm:spPr/>
      <dgm:t>
        <a:bodyPr/>
        <a:lstStyle/>
        <a:p>
          <a:endParaRPr lang="en-US"/>
        </a:p>
      </dgm:t>
    </dgm:pt>
    <dgm:pt modelId="{23477127-F211-4552-965E-F119583CD2EE}" type="sibTrans" cxnId="{49014538-EDB9-480D-BD58-E4E5EFD42863}">
      <dgm:prSet/>
      <dgm:spPr/>
      <dgm:t>
        <a:bodyPr/>
        <a:lstStyle/>
        <a:p>
          <a:endParaRPr lang="en-US"/>
        </a:p>
      </dgm:t>
    </dgm:pt>
    <dgm:pt modelId="{3B0A6743-C431-403A-8A10-D13E54040D05}" type="pres">
      <dgm:prSet presAssocID="{3FC00C3C-0A38-4802-B271-9A7FFC1D7831}" presName="Name0" presStyleCnt="0">
        <dgm:presLayoutVars>
          <dgm:dir/>
          <dgm:resizeHandles/>
        </dgm:presLayoutVars>
      </dgm:prSet>
      <dgm:spPr/>
    </dgm:pt>
    <dgm:pt modelId="{AAFF4922-B1A1-465B-B47A-A11F5C8F464E}" type="pres">
      <dgm:prSet presAssocID="{7D748431-678D-46F6-BB01-3BE16B713B8F}" presName="compNode" presStyleCnt="0"/>
      <dgm:spPr/>
    </dgm:pt>
    <dgm:pt modelId="{F72A66D3-0718-413F-A9BB-27FC93AFB774}" type="pres">
      <dgm:prSet presAssocID="{7D748431-678D-46F6-BB01-3BE16B713B8F}" presName="dummyConnPt" presStyleCnt="0"/>
      <dgm:spPr/>
    </dgm:pt>
    <dgm:pt modelId="{89E72786-BDCA-435B-B265-EB5DF8F345CB}" type="pres">
      <dgm:prSet presAssocID="{7D748431-678D-46F6-BB01-3BE16B713B8F}" presName="node" presStyleLbl="node1" presStyleIdx="0" presStyleCnt="4">
        <dgm:presLayoutVars>
          <dgm:bulletEnabled val="1"/>
        </dgm:presLayoutVars>
      </dgm:prSet>
      <dgm:spPr/>
    </dgm:pt>
    <dgm:pt modelId="{61F0048B-3405-4264-ABF7-D667349C34E2}" type="pres">
      <dgm:prSet presAssocID="{EA5C9AFE-BA7B-492F-935B-54EC70400F7D}" presName="sibTrans" presStyleLbl="bgSibTrans2D1" presStyleIdx="0" presStyleCnt="3"/>
      <dgm:spPr/>
    </dgm:pt>
    <dgm:pt modelId="{448A1E0A-110E-4B34-9D0F-06977638D408}" type="pres">
      <dgm:prSet presAssocID="{320B4C1F-EF27-4A41-9DDD-1164C0834BE6}" presName="compNode" presStyleCnt="0"/>
      <dgm:spPr/>
    </dgm:pt>
    <dgm:pt modelId="{4A0AC005-6CD7-42DC-AE25-8A52DABE51B7}" type="pres">
      <dgm:prSet presAssocID="{320B4C1F-EF27-4A41-9DDD-1164C0834BE6}" presName="dummyConnPt" presStyleCnt="0"/>
      <dgm:spPr/>
    </dgm:pt>
    <dgm:pt modelId="{43EF4877-B4DF-4841-B5F5-EF4C970425A7}" type="pres">
      <dgm:prSet presAssocID="{320B4C1F-EF27-4A41-9DDD-1164C0834BE6}" presName="node" presStyleLbl="node1" presStyleIdx="1" presStyleCnt="4">
        <dgm:presLayoutVars>
          <dgm:bulletEnabled val="1"/>
        </dgm:presLayoutVars>
      </dgm:prSet>
      <dgm:spPr/>
    </dgm:pt>
    <dgm:pt modelId="{E07306B1-A63F-4CBA-8857-25A5ECEADBF0}" type="pres">
      <dgm:prSet presAssocID="{799EE47F-0A7D-44BF-96B5-2A442EEB8491}" presName="sibTrans" presStyleLbl="bgSibTrans2D1" presStyleIdx="1" presStyleCnt="3"/>
      <dgm:spPr/>
    </dgm:pt>
    <dgm:pt modelId="{395B9D2B-46D3-445E-88B7-381A0065F5BA}" type="pres">
      <dgm:prSet presAssocID="{33CE4F98-BED7-474A-8708-85F3850BE806}" presName="compNode" presStyleCnt="0"/>
      <dgm:spPr/>
    </dgm:pt>
    <dgm:pt modelId="{2D030FCD-4CDC-4E7A-B6CD-259895B64633}" type="pres">
      <dgm:prSet presAssocID="{33CE4F98-BED7-474A-8708-85F3850BE806}" presName="dummyConnPt" presStyleCnt="0"/>
      <dgm:spPr/>
    </dgm:pt>
    <dgm:pt modelId="{0E38D947-8150-489A-A988-8A297FFDC71D}" type="pres">
      <dgm:prSet presAssocID="{33CE4F98-BED7-474A-8708-85F3850BE806}" presName="node" presStyleLbl="node1" presStyleIdx="2" presStyleCnt="4">
        <dgm:presLayoutVars>
          <dgm:bulletEnabled val="1"/>
        </dgm:presLayoutVars>
      </dgm:prSet>
      <dgm:spPr/>
    </dgm:pt>
    <dgm:pt modelId="{B156041D-E8EF-4E4C-A9FC-9CF91D9F4A7A}" type="pres">
      <dgm:prSet presAssocID="{8944F8C9-5F92-41EC-AEFE-80BEA04817B2}" presName="sibTrans" presStyleLbl="bgSibTrans2D1" presStyleIdx="2" presStyleCnt="3"/>
      <dgm:spPr/>
    </dgm:pt>
    <dgm:pt modelId="{1AD712BE-C4F4-41D5-8730-7BF62928BF6E}" type="pres">
      <dgm:prSet presAssocID="{16A8F8D4-EB96-46E7-9314-44181B3CF5CF}" presName="compNode" presStyleCnt="0"/>
      <dgm:spPr/>
    </dgm:pt>
    <dgm:pt modelId="{69A39EEA-8C03-428E-A131-59A737245441}" type="pres">
      <dgm:prSet presAssocID="{16A8F8D4-EB96-46E7-9314-44181B3CF5CF}" presName="dummyConnPt" presStyleCnt="0"/>
      <dgm:spPr/>
    </dgm:pt>
    <dgm:pt modelId="{0E45E68B-C6C1-4EC6-8719-80941E00F431}" type="pres">
      <dgm:prSet presAssocID="{16A8F8D4-EB96-46E7-9314-44181B3CF5CF}" presName="node" presStyleLbl="node1" presStyleIdx="3" presStyleCnt="4">
        <dgm:presLayoutVars>
          <dgm:bulletEnabled val="1"/>
        </dgm:presLayoutVars>
      </dgm:prSet>
      <dgm:spPr/>
    </dgm:pt>
  </dgm:ptLst>
  <dgm:cxnLst>
    <dgm:cxn modelId="{71EEDF2F-A763-4C0D-A5B9-FE281194FCFE}" srcId="{3FC00C3C-0A38-4802-B271-9A7FFC1D7831}" destId="{320B4C1F-EF27-4A41-9DDD-1164C0834BE6}" srcOrd="1" destOrd="0" parTransId="{7A42BB18-EFB4-4314-ADB1-73415108306B}" sibTransId="{799EE47F-0A7D-44BF-96B5-2A442EEB8491}"/>
    <dgm:cxn modelId="{46D3C830-22EE-45BB-8D5E-E38161B8DCFD}" type="presOf" srcId="{EA5C9AFE-BA7B-492F-935B-54EC70400F7D}" destId="{61F0048B-3405-4264-ABF7-D667349C34E2}" srcOrd="0" destOrd="0" presId="urn:microsoft.com/office/officeart/2005/8/layout/bProcess4"/>
    <dgm:cxn modelId="{49014538-EDB9-480D-BD58-E4E5EFD42863}" srcId="{3FC00C3C-0A38-4802-B271-9A7FFC1D7831}" destId="{16A8F8D4-EB96-46E7-9314-44181B3CF5CF}" srcOrd="3" destOrd="0" parTransId="{3976CBEB-F584-4F6E-B1FC-BD3E4D01B955}" sibTransId="{23477127-F211-4552-965E-F119583CD2EE}"/>
    <dgm:cxn modelId="{58067E41-EE0D-4FA7-9039-DB6E50753D2C}" type="presOf" srcId="{33CE4F98-BED7-474A-8708-85F3850BE806}" destId="{0E38D947-8150-489A-A988-8A297FFDC71D}" srcOrd="0" destOrd="0" presId="urn:microsoft.com/office/officeart/2005/8/layout/bProcess4"/>
    <dgm:cxn modelId="{1CA8F264-2A66-439F-99F3-371DAD5F0422}" srcId="{3FC00C3C-0A38-4802-B271-9A7FFC1D7831}" destId="{7D748431-678D-46F6-BB01-3BE16B713B8F}" srcOrd="0" destOrd="0" parTransId="{CE863DD4-A5CE-461D-8F31-931C19215573}" sibTransId="{EA5C9AFE-BA7B-492F-935B-54EC70400F7D}"/>
    <dgm:cxn modelId="{C9A2FD56-69E3-4259-8426-E21A8AEE9BA6}" type="presOf" srcId="{320B4C1F-EF27-4A41-9DDD-1164C0834BE6}" destId="{43EF4877-B4DF-4841-B5F5-EF4C970425A7}" srcOrd="0" destOrd="0" presId="urn:microsoft.com/office/officeart/2005/8/layout/bProcess4"/>
    <dgm:cxn modelId="{0FC13288-BB5A-4D62-A280-16AD781961FB}" srcId="{3FC00C3C-0A38-4802-B271-9A7FFC1D7831}" destId="{33CE4F98-BED7-474A-8708-85F3850BE806}" srcOrd="2" destOrd="0" parTransId="{7365A579-F49E-4172-AAD4-6EA6A417FF46}" sibTransId="{8944F8C9-5F92-41EC-AEFE-80BEA04817B2}"/>
    <dgm:cxn modelId="{ABA78F88-C8A9-4D8E-A85B-0785522A61E4}" type="presOf" srcId="{7D748431-678D-46F6-BB01-3BE16B713B8F}" destId="{89E72786-BDCA-435B-B265-EB5DF8F345CB}" srcOrd="0" destOrd="0" presId="urn:microsoft.com/office/officeart/2005/8/layout/bProcess4"/>
    <dgm:cxn modelId="{ADD40DA7-6680-49CE-B577-0ECCB260402E}" type="presOf" srcId="{8944F8C9-5F92-41EC-AEFE-80BEA04817B2}" destId="{B156041D-E8EF-4E4C-A9FC-9CF91D9F4A7A}" srcOrd="0" destOrd="0" presId="urn:microsoft.com/office/officeart/2005/8/layout/bProcess4"/>
    <dgm:cxn modelId="{C239BAAD-7B6F-4D3D-8B6D-F18074C19684}" type="presOf" srcId="{16A8F8D4-EB96-46E7-9314-44181B3CF5CF}" destId="{0E45E68B-C6C1-4EC6-8719-80941E00F431}" srcOrd="0" destOrd="0" presId="urn:microsoft.com/office/officeart/2005/8/layout/bProcess4"/>
    <dgm:cxn modelId="{8689F3D1-1E44-42B6-BAF4-5C8566F30C6B}" type="presOf" srcId="{799EE47F-0A7D-44BF-96B5-2A442EEB8491}" destId="{E07306B1-A63F-4CBA-8857-25A5ECEADBF0}" srcOrd="0" destOrd="0" presId="urn:microsoft.com/office/officeart/2005/8/layout/bProcess4"/>
    <dgm:cxn modelId="{C41DA1F1-34DA-4C41-BD16-1AF50126FD38}" type="presOf" srcId="{3FC00C3C-0A38-4802-B271-9A7FFC1D7831}" destId="{3B0A6743-C431-403A-8A10-D13E54040D05}" srcOrd="0" destOrd="0" presId="urn:microsoft.com/office/officeart/2005/8/layout/bProcess4"/>
    <dgm:cxn modelId="{FCFB0952-C2A2-48D8-A741-E98A06771F45}" type="presParOf" srcId="{3B0A6743-C431-403A-8A10-D13E54040D05}" destId="{AAFF4922-B1A1-465B-B47A-A11F5C8F464E}" srcOrd="0" destOrd="0" presId="urn:microsoft.com/office/officeart/2005/8/layout/bProcess4"/>
    <dgm:cxn modelId="{DB79BC0E-922E-440E-A6AB-E90556B8103D}" type="presParOf" srcId="{AAFF4922-B1A1-465B-B47A-A11F5C8F464E}" destId="{F72A66D3-0718-413F-A9BB-27FC93AFB774}" srcOrd="0" destOrd="0" presId="urn:microsoft.com/office/officeart/2005/8/layout/bProcess4"/>
    <dgm:cxn modelId="{B64F5F2C-3EF2-466F-8A1B-51AA67491EA0}" type="presParOf" srcId="{AAFF4922-B1A1-465B-B47A-A11F5C8F464E}" destId="{89E72786-BDCA-435B-B265-EB5DF8F345CB}" srcOrd="1" destOrd="0" presId="urn:microsoft.com/office/officeart/2005/8/layout/bProcess4"/>
    <dgm:cxn modelId="{47ADCF29-E6A5-4EE7-B995-EEC6E1BD3766}" type="presParOf" srcId="{3B0A6743-C431-403A-8A10-D13E54040D05}" destId="{61F0048B-3405-4264-ABF7-D667349C34E2}" srcOrd="1" destOrd="0" presId="urn:microsoft.com/office/officeart/2005/8/layout/bProcess4"/>
    <dgm:cxn modelId="{95DF701B-49DF-46AF-92ED-88FD2790D1E1}" type="presParOf" srcId="{3B0A6743-C431-403A-8A10-D13E54040D05}" destId="{448A1E0A-110E-4B34-9D0F-06977638D408}" srcOrd="2" destOrd="0" presId="urn:microsoft.com/office/officeart/2005/8/layout/bProcess4"/>
    <dgm:cxn modelId="{1BAE4C1B-16A3-432E-BCA3-AD4E801D0CC8}" type="presParOf" srcId="{448A1E0A-110E-4B34-9D0F-06977638D408}" destId="{4A0AC005-6CD7-42DC-AE25-8A52DABE51B7}" srcOrd="0" destOrd="0" presId="urn:microsoft.com/office/officeart/2005/8/layout/bProcess4"/>
    <dgm:cxn modelId="{F04F4722-4D1A-4D3A-9D8D-053FEE18098E}" type="presParOf" srcId="{448A1E0A-110E-4B34-9D0F-06977638D408}" destId="{43EF4877-B4DF-4841-B5F5-EF4C970425A7}" srcOrd="1" destOrd="0" presId="urn:microsoft.com/office/officeart/2005/8/layout/bProcess4"/>
    <dgm:cxn modelId="{8185FA57-C07E-46D5-903F-3ECFE0E9A3E3}" type="presParOf" srcId="{3B0A6743-C431-403A-8A10-D13E54040D05}" destId="{E07306B1-A63F-4CBA-8857-25A5ECEADBF0}" srcOrd="3" destOrd="0" presId="urn:microsoft.com/office/officeart/2005/8/layout/bProcess4"/>
    <dgm:cxn modelId="{387C45E9-A89D-4C67-A208-02CD9B82C2F0}" type="presParOf" srcId="{3B0A6743-C431-403A-8A10-D13E54040D05}" destId="{395B9D2B-46D3-445E-88B7-381A0065F5BA}" srcOrd="4" destOrd="0" presId="urn:microsoft.com/office/officeart/2005/8/layout/bProcess4"/>
    <dgm:cxn modelId="{4D28F63C-147B-47E1-A375-AF9247825B0E}" type="presParOf" srcId="{395B9D2B-46D3-445E-88B7-381A0065F5BA}" destId="{2D030FCD-4CDC-4E7A-B6CD-259895B64633}" srcOrd="0" destOrd="0" presId="urn:microsoft.com/office/officeart/2005/8/layout/bProcess4"/>
    <dgm:cxn modelId="{F00D4F43-27E8-4A96-B78F-C99635507AF0}" type="presParOf" srcId="{395B9D2B-46D3-445E-88B7-381A0065F5BA}" destId="{0E38D947-8150-489A-A988-8A297FFDC71D}" srcOrd="1" destOrd="0" presId="urn:microsoft.com/office/officeart/2005/8/layout/bProcess4"/>
    <dgm:cxn modelId="{679206E0-7FCE-4C93-A7CB-47BEDB8EDE9E}" type="presParOf" srcId="{3B0A6743-C431-403A-8A10-D13E54040D05}" destId="{B156041D-E8EF-4E4C-A9FC-9CF91D9F4A7A}" srcOrd="5" destOrd="0" presId="urn:microsoft.com/office/officeart/2005/8/layout/bProcess4"/>
    <dgm:cxn modelId="{80CF2408-BB2F-463C-8DF1-0C0EA7956B82}" type="presParOf" srcId="{3B0A6743-C431-403A-8A10-D13E54040D05}" destId="{1AD712BE-C4F4-41D5-8730-7BF62928BF6E}" srcOrd="6" destOrd="0" presId="urn:microsoft.com/office/officeart/2005/8/layout/bProcess4"/>
    <dgm:cxn modelId="{A88E2B9D-BEBC-4FC5-87A8-B22E38D4FDD0}" type="presParOf" srcId="{1AD712BE-C4F4-41D5-8730-7BF62928BF6E}" destId="{69A39EEA-8C03-428E-A131-59A737245441}" srcOrd="0" destOrd="0" presId="urn:microsoft.com/office/officeart/2005/8/layout/bProcess4"/>
    <dgm:cxn modelId="{D17245A0-DFB3-4EFC-B673-DDCCD900F7BB}" type="presParOf" srcId="{1AD712BE-C4F4-41D5-8730-7BF62928BF6E}" destId="{0E45E68B-C6C1-4EC6-8719-80941E00F431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4FAF143-D650-4C3B-BDBD-C74D3617BC6C}" type="doc">
      <dgm:prSet loTypeId="urn:microsoft.com/office/officeart/2016/7/layout/LinearBlockProcessNumbered" loCatId="process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F44E3D8-A845-42CA-9767-F3F634A522AF}">
      <dgm:prSet/>
      <dgm:spPr/>
      <dgm:t>
        <a:bodyPr/>
        <a:lstStyle/>
        <a:p>
          <a:r>
            <a:rPr lang="en-GB"/>
            <a:t>Features: facts or characteristics.</a:t>
          </a:r>
          <a:endParaRPr lang="en-US"/>
        </a:p>
      </dgm:t>
    </dgm:pt>
    <dgm:pt modelId="{E6849FD5-885E-4393-89D6-8D39224988FC}" type="parTrans" cxnId="{1A6B8ED7-2E5E-4055-951A-A905E4B7C7CE}">
      <dgm:prSet/>
      <dgm:spPr/>
      <dgm:t>
        <a:bodyPr/>
        <a:lstStyle/>
        <a:p>
          <a:endParaRPr lang="en-US"/>
        </a:p>
      </dgm:t>
    </dgm:pt>
    <dgm:pt modelId="{3D6C33C9-4206-4545-9C28-4FC80164CB84}" type="sibTrans" cxnId="{1A6B8ED7-2E5E-4055-951A-A905E4B7C7CE}">
      <dgm:prSet phldrT="01"/>
      <dgm:spPr/>
      <dgm:t>
        <a:bodyPr/>
        <a:lstStyle/>
        <a:p>
          <a:r>
            <a:rPr lang="en-US"/>
            <a:t>01</a:t>
          </a:r>
        </a:p>
      </dgm:t>
    </dgm:pt>
    <dgm:pt modelId="{A44A0331-7284-4612-8F79-6106FDEBDDC5}">
      <dgm:prSet/>
      <dgm:spPr/>
      <dgm:t>
        <a:bodyPr/>
        <a:lstStyle/>
        <a:p>
          <a:r>
            <a:rPr lang="en-GB"/>
            <a:t>Advantages: what the features do and how.</a:t>
          </a:r>
          <a:endParaRPr lang="en-US"/>
        </a:p>
      </dgm:t>
    </dgm:pt>
    <dgm:pt modelId="{828056AC-BFFD-40C8-A529-0754E898CC03}" type="parTrans" cxnId="{9406CD7B-1C9C-4230-96EE-2A5EFF1770C5}">
      <dgm:prSet/>
      <dgm:spPr/>
      <dgm:t>
        <a:bodyPr/>
        <a:lstStyle/>
        <a:p>
          <a:endParaRPr lang="en-US"/>
        </a:p>
      </dgm:t>
    </dgm:pt>
    <dgm:pt modelId="{9C9EC173-2A0C-4084-B3AC-6BF21BA48521}" type="sibTrans" cxnId="{9406CD7B-1C9C-4230-96EE-2A5EFF1770C5}">
      <dgm:prSet phldrT="02"/>
      <dgm:spPr/>
      <dgm:t>
        <a:bodyPr/>
        <a:lstStyle/>
        <a:p>
          <a:r>
            <a:rPr lang="en-US"/>
            <a:t>02</a:t>
          </a:r>
        </a:p>
      </dgm:t>
    </dgm:pt>
    <dgm:pt modelId="{06CD2AF8-3B72-419D-8E63-98AC93A0169E}">
      <dgm:prSet/>
      <dgm:spPr/>
      <dgm:t>
        <a:bodyPr/>
        <a:lstStyle/>
        <a:p>
          <a:r>
            <a:rPr lang="en-GB"/>
            <a:t>Benefits: what problem is solved or improved.</a:t>
          </a:r>
          <a:endParaRPr lang="en-US"/>
        </a:p>
      </dgm:t>
    </dgm:pt>
    <dgm:pt modelId="{6C6ACB62-1308-4DE7-B2FA-32DB2E88364C}" type="parTrans" cxnId="{F954A5C9-D212-4131-9DA3-8EB190AEBF98}">
      <dgm:prSet/>
      <dgm:spPr/>
      <dgm:t>
        <a:bodyPr/>
        <a:lstStyle/>
        <a:p>
          <a:endParaRPr lang="en-US"/>
        </a:p>
      </dgm:t>
    </dgm:pt>
    <dgm:pt modelId="{D2CFFE1D-D5F2-4AE1-9231-00CB3A19186D}" type="sibTrans" cxnId="{F954A5C9-D212-4131-9DA3-8EB190AEBF98}">
      <dgm:prSet phldrT="03"/>
      <dgm:spPr/>
      <dgm:t>
        <a:bodyPr/>
        <a:lstStyle/>
        <a:p>
          <a:r>
            <a:rPr lang="en-US"/>
            <a:t>03</a:t>
          </a:r>
        </a:p>
      </dgm:t>
    </dgm:pt>
    <dgm:pt modelId="{C2CFD2E5-14AD-4EFB-980F-83F3FEDEC57D}">
      <dgm:prSet/>
      <dgm:spPr/>
      <dgm:t>
        <a:bodyPr/>
        <a:lstStyle/>
        <a:p>
          <a:r>
            <a:rPr lang="en-GB" b="1" i="1"/>
            <a:t>People buy benefits, not features.</a:t>
          </a:r>
          <a:endParaRPr lang="en-US"/>
        </a:p>
      </dgm:t>
    </dgm:pt>
    <dgm:pt modelId="{0B845A07-249D-47C2-B0A9-8AEABFEC560B}" type="parTrans" cxnId="{FB55F052-93C5-479C-9678-F4A70CCED1EA}">
      <dgm:prSet/>
      <dgm:spPr/>
      <dgm:t>
        <a:bodyPr/>
        <a:lstStyle/>
        <a:p>
          <a:endParaRPr lang="en-US"/>
        </a:p>
      </dgm:t>
    </dgm:pt>
    <dgm:pt modelId="{A656EC09-AD39-41FB-BC9D-8B86443CEA5A}" type="sibTrans" cxnId="{FB55F052-93C5-479C-9678-F4A70CCED1EA}">
      <dgm:prSet phldrT="04"/>
      <dgm:spPr/>
      <dgm:t>
        <a:bodyPr/>
        <a:lstStyle/>
        <a:p>
          <a:r>
            <a:rPr lang="en-US" dirty="0"/>
            <a:t>04</a:t>
          </a:r>
        </a:p>
      </dgm:t>
    </dgm:pt>
    <dgm:pt modelId="{E67BC176-A23A-4A14-A152-B72EB0C4C651}" type="pres">
      <dgm:prSet presAssocID="{14FAF143-D650-4C3B-BDBD-C74D3617BC6C}" presName="Name0" presStyleCnt="0">
        <dgm:presLayoutVars>
          <dgm:animLvl val="lvl"/>
          <dgm:resizeHandles val="exact"/>
        </dgm:presLayoutVars>
      </dgm:prSet>
      <dgm:spPr/>
    </dgm:pt>
    <dgm:pt modelId="{E04DDDEB-39A5-4FB2-9CE9-44E40AA644FE}" type="pres">
      <dgm:prSet presAssocID="{0F44E3D8-A845-42CA-9767-F3F634A522AF}" presName="compositeNode" presStyleCnt="0">
        <dgm:presLayoutVars>
          <dgm:bulletEnabled val="1"/>
        </dgm:presLayoutVars>
      </dgm:prSet>
      <dgm:spPr/>
    </dgm:pt>
    <dgm:pt modelId="{DC369226-E83F-44D8-819F-C82DE5040AB5}" type="pres">
      <dgm:prSet presAssocID="{0F44E3D8-A845-42CA-9767-F3F634A522AF}" presName="bgRect" presStyleLbl="alignNode1" presStyleIdx="0" presStyleCnt="4"/>
      <dgm:spPr/>
    </dgm:pt>
    <dgm:pt modelId="{816E47E7-3232-4EB6-8479-10D2209B8383}" type="pres">
      <dgm:prSet presAssocID="{3D6C33C9-4206-4545-9C28-4FC80164CB84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77A03FDD-5BCB-4DF8-B227-0264CC41A50F}" type="pres">
      <dgm:prSet presAssocID="{0F44E3D8-A845-42CA-9767-F3F634A522AF}" presName="nodeRect" presStyleLbl="alignNode1" presStyleIdx="0" presStyleCnt="4">
        <dgm:presLayoutVars>
          <dgm:bulletEnabled val="1"/>
        </dgm:presLayoutVars>
      </dgm:prSet>
      <dgm:spPr/>
    </dgm:pt>
    <dgm:pt modelId="{12C2CA58-64BA-4FFA-8CA6-F6E499DD8210}" type="pres">
      <dgm:prSet presAssocID="{3D6C33C9-4206-4545-9C28-4FC80164CB84}" presName="sibTrans" presStyleCnt="0"/>
      <dgm:spPr/>
    </dgm:pt>
    <dgm:pt modelId="{08687C70-2D3F-4AAB-8E8E-C2EB3931F575}" type="pres">
      <dgm:prSet presAssocID="{A44A0331-7284-4612-8F79-6106FDEBDDC5}" presName="compositeNode" presStyleCnt="0">
        <dgm:presLayoutVars>
          <dgm:bulletEnabled val="1"/>
        </dgm:presLayoutVars>
      </dgm:prSet>
      <dgm:spPr/>
    </dgm:pt>
    <dgm:pt modelId="{DD24D647-EB65-4E21-864B-9F8857087A1A}" type="pres">
      <dgm:prSet presAssocID="{A44A0331-7284-4612-8F79-6106FDEBDDC5}" presName="bgRect" presStyleLbl="alignNode1" presStyleIdx="1" presStyleCnt="4"/>
      <dgm:spPr/>
    </dgm:pt>
    <dgm:pt modelId="{39057BFD-287F-477F-8E6D-BE041DFDB6C3}" type="pres">
      <dgm:prSet presAssocID="{9C9EC173-2A0C-4084-B3AC-6BF21BA48521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0E52D6A9-ACAF-4235-9ED6-B3EF3E5F812F}" type="pres">
      <dgm:prSet presAssocID="{A44A0331-7284-4612-8F79-6106FDEBDDC5}" presName="nodeRect" presStyleLbl="alignNode1" presStyleIdx="1" presStyleCnt="4">
        <dgm:presLayoutVars>
          <dgm:bulletEnabled val="1"/>
        </dgm:presLayoutVars>
      </dgm:prSet>
      <dgm:spPr/>
    </dgm:pt>
    <dgm:pt modelId="{08390529-D6F9-419B-968F-8FF4BADCD015}" type="pres">
      <dgm:prSet presAssocID="{9C9EC173-2A0C-4084-B3AC-6BF21BA48521}" presName="sibTrans" presStyleCnt="0"/>
      <dgm:spPr/>
    </dgm:pt>
    <dgm:pt modelId="{1EEED4DC-D361-4918-8147-FAFDFA9B5214}" type="pres">
      <dgm:prSet presAssocID="{06CD2AF8-3B72-419D-8E63-98AC93A0169E}" presName="compositeNode" presStyleCnt="0">
        <dgm:presLayoutVars>
          <dgm:bulletEnabled val="1"/>
        </dgm:presLayoutVars>
      </dgm:prSet>
      <dgm:spPr/>
    </dgm:pt>
    <dgm:pt modelId="{8208F076-B915-4735-9646-E860369759FB}" type="pres">
      <dgm:prSet presAssocID="{06CD2AF8-3B72-419D-8E63-98AC93A0169E}" presName="bgRect" presStyleLbl="alignNode1" presStyleIdx="2" presStyleCnt="4"/>
      <dgm:spPr/>
    </dgm:pt>
    <dgm:pt modelId="{48D87A7F-81CF-4881-90B3-5693F7B9874A}" type="pres">
      <dgm:prSet presAssocID="{D2CFFE1D-D5F2-4AE1-9231-00CB3A19186D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729527E0-4AC4-48A0-B2BB-BA1C77F35C1C}" type="pres">
      <dgm:prSet presAssocID="{06CD2AF8-3B72-419D-8E63-98AC93A0169E}" presName="nodeRect" presStyleLbl="alignNode1" presStyleIdx="2" presStyleCnt="4">
        <dgm:presLayoutVars>
          <dgm:bulletEnabled val="1"/>
        </dgm:presLayoutVars>
      </dgm:prSet>
      <dgm:spPr/>
    </dgm:pt>
    <dgm:pt modelId="{4F37CF22-B5DD-44BA-81A1-9CBD550E9E39}" type="pres">
      <dgm:prSet presAssocID="{D2CFFE1D-D5F2-4AE1-9231-00CB3A19186D}" presName="sibTrans" presStyleCnt="0"/>
      <dgm:spPr/>
    </dgm:pt>
    <dgm:pt modelId="{F8B210D5-4D1C-44A1-BAA2-5756568236E2}" type="pres">
      <dgm:prSet presAssocID="{C2CFD2E5-14AD-4EFB-980F-83F3FEDEC57D}" presName="compositeNode" presStyleCnt="0">
        <dgm:presLayoutVars>
          <dgm:bulletEnabled val="1"/>
        </dgm:presLayoutVars>
      </dgm:prSet>
      <dgm:spPr/>
    </dgm:pt>
    <dgm:pt modelId="{BAA3BB9D-BC98-4E5B-BE4E-020715FE9D4C}" type="pres">
      <dgm:prSet presAssocID="{C2CFD2E5-14AD-4EFB-980F-83F3FEDEC57D}" presName="bgRect" presStyleLbl="alignNode1" presStyleIdx="3" presStyleCnt="4"/>
      <dgm:spPr/>
    </dgm:pt>
    <dgm:pt modelId="{336AE17A-0163-4A21-B7F5-8E4853E4B5F8}" type="pres">
      <dgm:prSet presAssocID="{A656EC09-AD39-41FB-BC9D-8B86443CEA5A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C5484674-9063-4B40-BCD0-85E87442F69A}" type="pres">
      <dgm:prSet presAssocID="{C2CFD2E5-14AD-4EFB-980F-83F3FEDEC57D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52CDA80C-00A4-48BE-9AA9-066E80C593A1}" type="presOf" srcId="{0F44E3D8-A845-42CA-9767-F3F634A522AF}" destId="{77A03FDD-5BCB-4DF8-B227-0264CC41A50F}" srcOrd="1" destOrd="0" presId="urn:microsoft.com/office/officeart/2016/7/layout/LinearBlockProcessNumbered"/>
    <dgm:cxn modelId="{94904A11-AEB3-4570-B347-FDD31B612EB6}" type="presOf" srcId="{0F44E3D8-A845-42CA-9767-F3F634A522AF}" destId="{DC369226-E83F-44D8-819F-C82DE5040AB5}" srcOrd="0" destOrd="0" presId="urn:microsoft.com/office/officeart/2016/7/layout/LinearBlockProcessNumbered"/>
    <dgm:cxn modelId="{148B1B1E-027B-44B9-8E78-CA9F7CD95B21}" type="presOf" srcId="{D2CFFE1D-D5F2-4AE1-9231-00CB3A19186D}" destId="{48D87A7F-81CF-4881-90B3-5693F7B9874A}" srcOrd="0" destOrd="0" presId="urn:microsoft.com/office/officeart/2016/7/layout/LinearBlockProcessNumbered"/>
    <dgm:cxn modelId="{3F9B4C27-C537-470B-8C1D-EBF5E4ABB7BF}" type="presOf" srcId="{A44A0331-7284-4612-8F79-6106FDEBDDC5}" destId="{0E52D6A9-ACAF-4235-9ED6-B3EF3E5F812F}" srcOrd="1" destOrd="0" presId="urn:microsoft.com/office/officeart/2016/7/layout/LinearBlockProcessNumbered"/>
    <dgm:cxn modelId="{271FDC33-EDDD-40E1-B967-EB0B82927046}" type="presOf" srcId="{A44A0331-7284-4612-8F79-6106FDEBDDC5}" destId="{DD24D647-EB65-4E21-864B-9F8857087A1A}" srcOrd="0" destOrd="0" presId="urn:microsoft.com/office/officeart/2016/7/layout/LinearBlockProcessNumbered"/>
    <dgm:cxn modelId="{8988823F-E5E8-4521-A6EA-7F743412971B}" type="presOf" srcId="{14FAF143-D650-4C3B-BDBD-C74D3617BC6C}" destId="{E67BC176-A23A-4A14-A152-B72EB0C4C651}" srcOrd="0" destOrd="0" presId="urn:microsoft.com/office/officeart/2016/7/layout/LinearBlockProcessNumbered"/>
    <dgm:cxn modelId="{E26F7B5E-7E3A-4927-A067-F34BAC62E7E3}" type="presOf" srcId="{3D6C33C9-4206-4545-9C28-4FC80164CB84}" destId="{816E47E7-3232-4EB6-8479-10D2209B8383}" srcOrd="0" destOrd="0" presId="urn:microsoft.com/office/officeart/2016/7/layout/LinearBlockProcessNumbered"/>
    <dgm:cxn modelId="{78954646-0D17-4F0B-8CDB-599493BA1F86}" type="presOf" srcId="{9C9EC173-2A0C-4084-B3AC-6BF21BA48521}" destId="{39057BFD-287F-477F-8E6D-BE041DFDB6C3}" srcOrd="0" destOrd="0" presId="urn:microsoft.com/office/officeart/2016/7/layout/LinearBlockProcessNumbered"/>
    <dgm:cxn modelId="{74EBE44D-E53A-4C40-B744-E5FB3892CB18}" type="presOf" srcId="{C2CFD2E5-14AD-4EFB-980F-83F3FEDEC57D}" destId="{C5484674-9063-4B40-BCD0-85E87442F69A}" srcOrd="1" destOrd="0" presId="urn:microsoft.com/office/officeart/2016/7/layout/LinearBlockProcessNumbered"/>
    <dgm:cxn modelId="{FB55F052-93C5-479C-9678-F4A70CCED1EA}" srcId="{14FAF143-D650-4C3B-BDBD-C74D3617BC6C}" destId="{C2CFD2E5-14AD-4EFB-980F-83F3FEDEC57D}" srcOrd="3" destOrd="0" parTransId="{0B845A07-249D-47C2-B0A9-8AEABFEC560B}" sibTransId="{A656EC09-AD39-41FB-BC9D-8B86443CEA5A}"/>
    <dgm:cxn modelId="{9406CD7B-1C9C-4230-96EE-2A5EFF1770C5}" srcId="{14FAF143-D650-4C3B-BDBD-C74D3617BC6C}" destId="{A44A0331-7284-4612-8F79-6106FDEBDDC5}" srcOrd="1" destOrd="0" parTransId="{828056AC-BFFD-40C8-A529-0754E898CC03}" sibTransId="{9C9EC173-2A0C-4084-B3AC-6BF21BA48521}"/>
    <dgm:cxn modelId="{B8A1348F-A965-4981-A8D9-1E6033B10826}" type="presOf" srcId="{06CD2AF8-3B72-419D-8E63-98AC93A0169E}" destId="{729527E0-4AC4-48A0-B2BB-BA1C77F35C1C}" srcOrd="1" destOrd="0" presId="urn:microsoft.com/office/officeart/2016/7/layout/LinearBlockProcessNumbered"/>
    <dgm:cxn modelId="{F688F090-0374-4DC3-B764-0894D7C30626}" type="presOf" srcId="{06CD2AF8-3B72-419D-8E63-98AC93A0169E}" destId="{8208F076-B915-4735-9646-E860369759FB}" srcOrd="0" destOrd="0" presId="urn:microsoft.com/office/officeart/2016/7/layout/LinearBlockProcessNumbered"/>
    <dgm:cxn modelId="{58491791-326D-484F-AC76-D52060F1DE70}" type="presOf" srcId="{C2CFD2E5-14AD-4EFB-980F-83F3FEDEC57D}" destId="{BAA3BB9D-BC98-4E5B-BE4E-020715FE9D4C}" srcOrd="0" destOrd="0" presId="urn:microsoft.com/office/officeart/2016/7/layout/LinearBlockProcessNumbered"/>
    <dgm:cxn modelId="{F954A5C9-D212-4131-9DA3-8EB190AEBF98}" srcId="{14FAF143-D650-4C3B-BDBD-C74D3617BC6C}" destId="{06CD2AF8-3B72-419D-8E63-98AC93A0169E}" srcOrd="2" destOrd="0" parTransId="{6C6ACB62-1308-4DE7-B2FA-32DB2E88364C}" sibTransId="{D2CFFE1D-D5F2-4AE1-9231-00CB3A19186D}"/>
    <dgm:cxn modelId="{1A6B8ED7-2E5E-4055-951A-A905E4B7C7CE}" srcId="{14FAF143-D650-4C3B-BDBD-C74D3617BC6C}" destId="{0F44E3D8-A845-42CA-9767-F3F634A522AF}" srcOrd="0" destOrd="0" parTransId="{E6849FD5-885E-4393-89D6-8D39224988FC}" sibTransId="{3D6C33C9-4206-4545-9C28-4FC80164CB84}"/>
    <dgm:cxn modelId="{BFD399F4-6597-4858-AD73-D7460B7A27C8}" type="presOf" srcId="{A656EC09-AD39-41FB-BC9D-8B86443CEA5A}" destId="{336AE17A-0163-4A21-B7F5-8E4853E4B5F8}" srcOrd="0" destOrd="0" presId="urn:microsoft.com/office/officeart/2016/7/layout/LinearBlockProcessNumbered"/>
    <dgm:cxn modelId="{11CA901D-33DC-4637-839B-1BF8363CC07B}" type="presParOf" srcId="{E67BC176-A23A-4A14-A152-B72EB0C4C651}" destId="{E04DDDEB-39A5-4FB2-9CE9-44E40AA644FE}" srcOrd="0" destOrd="0" presId="urn:microsoft.com/office/officeart/2016/7/layout/LinearBlockProcessNumbered"/>
    <dgm:cxn modelId="{5DBEA1B4-D102-42FF-9CB0-92092704C1AE}" type="presParOf" srcId="{E04DDDEB-39A5-4FB2-9CE9-44E40AA644FE}" destId="{DC369226-E83F-44D8-819F-C82DE5040AB5}" srcOrd="0" destOrd="0" presId="urn:microsoft.com/office/officeart/2016/7/layout/LinearBlockProcessNumbered"/>
    <dgm:cxn modelId="{551F35CF-1A8B-44C1-BC1D-CFA2843CD5FF}" type="presParOf" srcId="{E04DDDEB-39A5-4FB2-9CE9-44E40AA644FE}" destId="{816E47E7-3232-4EB6-8479-10D2209B8383}" srcOrd="1" destOrd="0" presId="urn:microsoft.com/office/officeart/2016/7/layout/LinearBlockProcessNumbered"/>
    <dgm:cxn modelId="{D0E9123F-5608-415B-8095-46F9EC09E74C}" type="presParOf" srcId="{E04DDDEB-39A5-4FB2-9CE9-44E40AA644FE}" destId="{77A03FDD-5BCB-4DF8-B227-0264CC41A50F}" srcOrd="2" destOrd="0" presId="urn:microsoft.com/office/officeart/2016/7/layout/LinearBlockProcessNumbered"/>
    <dgm:cxn modelId="{D193552C-E567-46B9-923A-E7E2A6996D5B}" type="presParOf" srcId="{E67BC176-A23A-4A14-A152-B72EB0C4C651}" destId="{12C2CA58-64BA-4FFA-8CA6-F6E499DD8210}" srcOrd="1" destOrd="0" presId="urn:microsoft.com/office/officeart/2016/7/layout/LinearBlockProcessNumbered"/>
    <dgm:cxn modelId="{DEB70F9E-808E-4807-93E3-213527F248A3}" type="presParOf" srcId="{E67BC176-A23A-4A14-A152-B72EB0C4C651}" destId="{08687C70-2D3F-4AAB-8E8E-C2EB3931F575}" srcOrd="2" destOrd="0" presId="urn:microsoft.com/office/officeart/2016/7/layout/LinearBlockProcessNumbered"/>
    <dgm:cxn modelId="{1F113E88-D754-460A-ACAB-2A7B044762C1}" type="presParOf" srcId="{08687C70-2D3F-4AAB-8E8E-C2EB3931F575}" destId="{DD24D647-EB65-4E21-864B-9F8857087A1A}" srcOrd="0" destOrd="0" presId="urn:microsoft.com/office/officeart/2016/7/layout/LinearBlockProcessNumbered"/>
    <dgm:cxn modelId="{A71B523C-CC54-410A-B0C4-58047A1CB6D5}" type="presParOf" srcId="{08687C70-2D3F-4AAB-8E8E-C2EB3931F575}" destId="{39057BFD-287F-477F-8E6D-BE041DFDB6C3}" srcOrd="1" destOrd="0" presId="urn:microsoft.com/office/officeart/2016/7/layout/LinearBlockProcessNumbered"/>
    <dgm:cxn modelId="{4CE0DF03-EEAD-4BBA-8F27-294DBFC6D24C}" type="presParOf" srcId="{08687C70-2D3F-4AAB-8E8E-C2EB3931F575}" destId="{0E52D6A9-ACAF-4235-9ED6-B3EF3E5F812F}" srcOrd="2" destOrd="0" presId="urn:microsoft.com/office/officeart/2016/7/layout/LinearBlockProcessNumbered"/>
    <dgm:cxn modelId="{B9C471C0-D166-42D7-9A21-3D71ED3D13CA}" type="presParOf" srcId="{E67BC176-A23A-4A14-A152-B72EB0C4C651}" destId="{08390529-D6F9-419B-968F-8FF4BADCD015}" srcOrd="3" destOrd="0" presId="urn:microsoft.com/office/officeart/2016/7/layout/LinearBlockProcessNumbered"/>
    <dgm:cxn modelId="{6C485C7C-AE93-45FC-9634-582DFD99F698}" type="presParOf" srcId="{E67BC176-A23A-4A14-A152-B72EB0C4C651}" destId="{1EEED4DC-D361-4918-8147-FAFDFA9B5214}" srcOrd="4" destOrd="0" presId="urn:microsoft.com/office/officeart/2016/7/layout/LinearBlockProcessNumbered"/>
    <dgm:cxn modelId="{EA0B56BF-4EE1-4D80-80AA-13C876A42B80}" type="presParOf" srcId="{1EEED4DC-D361-4918-8147-FAFDFA9B5214}" destId="{8208F076-B915-4735-9646-E860369759FB}" srcOrd="0" destOrd="0" presId="urn:microsoft.com/office/officeart/2016/7/layout/LinearBlockProcessNumbered"/>
    <dgm:cxn modelId="{F410DA67-4A79-42A7-949C-7CF9D1178FFF}" type="presParOf" srcId="{1EEED4DC-D361-4918-8147-FAFDFA9B5214}" destId="{48D87A7F-81CF-4881-90B3-5693F7B9874A}" srcOrd="1" destOrd="0" presId="urn:microsoft.com/office/officeart/2016/7/layout/LinearBlockProcessNumbered"/>
    <dgm:cxn modelId="{5EB5B986-1298-4C95-8499-6E9D1DEDDD19}" type="presParOf" srcId="{1EEED4DC-D361-4918-8147-FAFDFA9B5214}" destId="{729527E0-4AC4-48A0-B2BB-BA1C77F35C1C}" srcOrd="2" destOrd="0" presId="urn:microsoft.com/office/officeart/2016/7/layout/LinearBlockProcessNumbered"/>
    <dgm:cxn modelId="{D61BB354-9234-46B8-8331-1071C6257314}" type="presParOf" srcId="{E67BC176-A23A-4A14-A152-B72EB0C4C651}" destId="{4F37CF22-B5DD-44BA-81A1-9CBD550E9E39}" srcOrd="5" destOrd="0" presId="urn:microsoft.com/office/officeart/2016/7/layout/LinearBlockProcessNumbered"/>
    <dgm:cxn modelId="{9988C9CC-5C11-49AA-A1F9-894E5AFF8D19}" type="presParOf" srcId="{E67BC176-A23A-4A14-A152-B72EB0C4C651}" destId="{F8B210D5-4D1C-44A1-BAA2-5756568236E2}" srcOrd="6" destOrd="0" presId="urn:microsoft.com/office/officeart/2016/7/layout/LinearBlockProcessNumbered"/>
    <dgm:cxn modelId="{B930215A-53BA-4A14-9E65-8999D18B6ACE}" type="presParOf" srcId="{F8B210D5-4D1C-44A1-BAA2-5756568236E2}" destId="{BAA3BB9D-BC98-4E5B-BE4E-020715FE9D4C}" srcOrd="0" destOrd="0" presId="urn:microsoft.com/office/officeart/2016/7/layout/LinearBlockProcessNumbered"/>
    <dgm:cxn modelId="{473FFB3A-8FB6-4B71-B58F-2DE7ACC708EA}" type="presParOf" srcId="{F8B210D5-4D1C-44A1-BAA2-5756568236E2}" destId="{336AE17A-0163-4A21-B7F5-8E4853E4B5F8}" srcOrd="1" destOrd="0" presId="urn:microsoft.com/office/officeart/2016/7/layout/LinearBlockProcessNumbered"/>
    <dgm:cxn modelId="{C31D5A7D-E894-4B2D-9073-B821005D161E}" type="presParOf" srcId="{F8B210D5-4D1C-44A1-BAA2-5756568236E2}" destId="{C5484674-9063-4B40-BCD0-85E87442F69A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027245F-A973-4F4D-8DB4-1F7C413805FF}" type="doc">
      <dgm:prSet loTypeId="urn:microsoft.com/office/officeart/2005/8/layout/default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F739C66-312C-4708-B4AD-5DDEBD377633}">
      <dgm:prSet/>
      <dgm:spPr/>
      <dgm:t>
        <a:bodyPr/>
        <a:lstStyle/>
        <a:p>
          <a:r>
            <a:rPr lang="en-GB" b="1"/>
            <a:t>Public Relations (PR): </a:t>
          </a:r>
          <a:r>
            <a:rPr lang="en-GB"/>
            <a:t>press coverage, online news, sponsorship association. </a:t>
          </a:r>
          <a:r>
            <a:rPr lang="en-GB" u="sng"/>
            <a:t>“About image/values”</a:t>
          </a:r>
          <a:endParaRPr lang="en-US"/>
        </a:p>
      </dgm:t>
    </dgm:pt>
    <dgm:pt modelId="{F67E1887-125A-4913-8AB7-474C9396543A}" type="parTrans" cxnId="{D7D5623C-A787-41E6-A525-62CC92F4257D}">
      <dgm:prSet/>
      <dgm:spPr/>
      <dgm:t>
        <a:bodyPr/>
        <a:lstStyle/>
        <a:p>
          <a:endParaRPr lang="en-US"/>
        </a:p>
      </dgm:t>
    </dgm:pt>
    <dgm:pt modelId="{18AA1E41-5676-415A-B206-E84AD3A92837}" type="sibTrans" cxnId="{D7D5623C-A787-41E6-A525-62CC92F4257D}">
      <dgm:prSet/>
      <dgm:spPr/>
      <dgm:t>
        <a:bodyPr/>
        <a:lstStyle/>
        <a:p>
          <a:endParaRPr lang="en-US"/>
        </a:p>
      </dgm:t>
    </dgm:pt>
    <dgm:pt modelId="{2B7BFF5A-4CFF-4BCF-9493-D9A0CB195B02}">
      <dgm:prSet/>
      <dgm:spPr/>
      <dgm:t>
        <a:bodyPr/>
        <a:lstStyle/>
        <a:p>
          <a:r>
            <a:rPr lang="en-GB" b="1"/>
            <a:t>Advertising: </a:t>
          </a:r>
          <a:r>
            <a:rPr lang="en-GB"/>
            <a:t>TV, online (Google, Facebook), press, magazines,  </a:t>
          </a:r>
          <a:r>
            <a:rPr lang="en-GB" u="sng"/>
            <a:t>“Create awareness, persuade, remind”</a:t>
          </a:r>
          <a:endParaRPr lang="en-US"/>
        </a:p>
      </dgm:t>
    </dgm:pt>
    <dgm:pt modelId="{AD6F089F-696B-4D86-B287-892ECF05C83E}" type="parTrans" cxnId="{3E77BB8B-74FA-4E62-B297-4AE99E853506}">
      <dgm:prSet/>
      <dgm:spPr/>
      <dgm:t>
        <a:bodyPr/>
        <a:lstStyle/>
        <a:p>
          <a:endParaRPr lang="en-US"/>
        </a:p>
      </dgm:t>
    </dgm:pt>
    <dgm:pt modelId="{D431D463-D9E3-4154-B5CD-FEF877E0CB7C}" type="sibTrans" cxnId="{3E77BB8B-74FA-4E62-B297-4AE99E853506}">
      <dgm:prSet/>
      <dgm:spPr/>
      <dgm:t>
        <a:bodyPr/>
        <a:lstStyle/>
        <a:p>
          <a:endParaRPr lang="en-US"/>
        </a:p>
      </dgm:t>
    </dgm:pt>
    <dgm:pt modelId="{202CBF2E-F594-4337-AB14-1991AC7A3131}">
      <dgm:prSet/>
      <dgm:spPr/>
      <dgm:t>
        <a:bodyPr/>
        <a:lstStyle/>
        <a:p>
          <a:r>
            <a:rPr lang="en-GB" b="1" dirty="0"/>
            <a:t>Direct Marketing</a:t>
          </a:r>
          <a:r>
            <a:rPr lang="en-GB" dirty="0"/>
            <a:t>: Direct mailings online (emails) and offline (postal), telemarketing, databases. </a:t>
          </a:r>
          <a:r>
            <a:rPr lang="en-GB" u="sng" dirty="0"/>
            <a:t>“B2B”</a:t>
          </a:r>
          <a:endParaRPr lang="en-US" dirty="0"/>
        </a:p>
      </dgm:t>
    </dgm:pt>
    <dgm:pt modelId="{384A001E-FEF1-4068-A199-F890AB4042E8}" type="parTrans" cxnId="{5FE138DA-DC3F-4B48-8267-D663EA8D7E77}">
      <dgm:prSet/>
      <dgm:spPr/>
      <dgm:t>
        <a:bodyPr/>
        <a:lstStyle/>
        <a:p>
          <a:endParaRPr lang="en-US"/>
        </a:p>
      </dgm:t>
    </dgm:pt>
    <dgm:pt modelId="{1BA67E70-0BF9-4F2C-A14F-F2821B1FE344}" type="sibTrans" cxnId="{5FE138DA-DC3F-4B48-8267-D663EA8D7E77}">
      <dgm:prSet/>
      <dgm:spPr/>
      <dgm:t>
        <a:bodyPr/>
        <a:lstStyle/>
        <a:p>
          <a:endParaRPr lang="en-US"/>
        </a:p>
      </dgm:t>
    </dgm:pt>
    <dgm:pt modelId="{46F0F1A1-F1A0-470C-9B05-B073A2851487}">
      <dgm:prSet/>
      <dgm:spPr/>
      <dgm:t>
        <a:bodyPr/>
        <a:lstStyle/>
        <a:p>
          <a:r>
            <a:rPr lang="en-GB" b="1"/>
            <a:t>Sales Promotion: </a:t>
          </a:r>
          <a:r>
            <a:rPr lang="en-GB"/>
            <a:t>Price discounts, vouchers, BOGOF, free credit, extended guarantees. </a:t>
          </a:r>
          <a:r>
            <a:rPr lang="en-GB" u="sng"/>
            <a:t>“Short-term wins”</a:t>
          </a:r>
          <a:endParaRPr lang="en-US"/>
        </a:p>
      </dgm:t>
    </dgm:pt>
    <dgm:pt modelId="{567C0BC6-F63F-4297-93D4-7BB436488540}" type="parTrans" cxnId="{845F21BA-A477-47CD-A895-15A92BFB242D}">
      <dgm:prSet/>
      <dgm:spPr/>
      <dgm:t>
        <a:bodyPr/>
        <a:lstStyle/>
        <a:p>
          <a:endParaRPr lang="en-US"/>
        </a:p>
      </dgm:t>
    </dgm:pt>
    <dgm:pt modelId="{B41A1698-69D6-4C83-B795-F9AE3C071FD8}" type="sibTrans" cxnId="{845F21BA-A477-47CD-A895-15A92BFB242D}">
      <dgm:prSet/>
      <dgm:spPr/>
      <dgm:t>
        <a:bodyPr/>
        <a:lstStyle/>
        <a:p>
          <a:endParaRPr lang="en-US"/>
        </a:p>
      </dgm:t>
    </dgm:pt>
    <dgm:pt modelId="{53E3E5A0-0965-4E36-B9E8-AEC0782B9117}">
      <dgm:prSet/>
      <dgm:spPr/>
      <dgm:t>
        <a:bodyPr/>
        <a:lstStyle/>
        <a:p>
          <a:r>
            <a:rPr lang="en-GB" b="1"/>
            <a:t>Personal Selling:</a:t>
          </a:r>
          <a:r>
            <a:rPr lang="en-GB"/>
            <a:t> Door-to-door, cold-calling, lead generation. </a:t>
          </a:r>
          <a:r>
            <a:rPr lang="en-GB" u="sng"/>
            <a:t>“Face-to-face, or 1-to-1”</a:t>
          </a:r>
          <a:endParaRPr lang="en-US"/>
        </a:p>
      </dgm:t>
    </dgm:pt>
    <dgm:pt modelId="{1438FDF7-1358-43D2-91F6-6580460974D2}" type="parTrans" cxnId="{DB35CC9A-7D73-4458-B206-7A8A29AFC09E}">
      <dgm:prSet/>
      <dgm:spPr/>
      <dgm:t>
        <a:bodyPr/>
        <a:lstStyle/>
        <a:p>
          <a:endParaRPr lang="en-US"/>
        </a:p>
      </dgm:t>
    </dgm:pt>
    <dgm:pt modelId="{A64FED39-7D40-4485-B41D-FBDA057FE576}" type="sibTrans" cxnId="{DB35CC9A-7D73-4458-B206-7A8A29AFC09E}">
      <dgm:prSet/>
      <dgm:spPr/>
      <dgm:t>
        <a:bodyPr/>
        <a:lstStyle/>
        <a:p>
          <a:endParaRPr lang="en-US"/>
        </a:p>
      </dgm:t>
    </dgm:pt>
    <dgm:pt modelId="{26922C4D-0DBB-46AE-BF55-06385F9CB2E5}">
      <dgm:prSet/>
      <dgm:spPr/>
      <dgm:t>
        <a:bodyPr/>
        <a:lstStyle/>
        <a:p>
          <a:r>
            <a:rPr lang="en-GB" b="1"/>
            <a:t>Internet/Online: </a:t>
          </a:r>
          <a:r>
            <a:rPr lang="en-GB"/>
            <a:t>“</a:t>
          </a:r>
          <a:r>
            <a:rPr lang="en-GB" u="sng"/>
            <a:t>Your website design and function”</a:t>
          </a:r>
          <a:r>
            <a:rPr lang="en-GB"/>
            <a:t>. SEO and rankings. Blogs and social media interaction.</a:t>
          </a:r>
          <a:endParaRPr lang="en-US"/>
        </a:p>
      </dgm:t>
    </dgm:pt>
    <dgm:pt modelId="{988C72AE-AB28-459B-A9BE-1AE0DD7A1BA0}" type="parTrans" cxnId="{4A2D1022-0829-414C-9F4C-7DA995D1774E}">
      <dgm:prSet/>
      <dgm:spPr/>
      <dgm:t>
        <a:bodyPr/>
        <a:lstStyle/>
        <a:p>
          <a:endParaRPr lang="en-US"/>
        </a:p>
      </dgm:t>
    </dgm:pt>
    <dgm:pt modelId="{6D2C069A-B7EB-4066-98E1-5C5BF8C4CB3D}" type="sibTrans" cxnId="{4A2D1022-0829-414C-9F4C-7DA995D1774E}">
      <dgm:prSet/>
      <dgm:spPr/>
      <dgm:t>
        <a:bodyPr/>
        <a:lstStyle/>
        <a:p>
          <a:endParaRPr lang="en-US"/>
        </a:p>
      </dgm:t>
    </dgm:pt>
    <dgm:pt modelId="{A07C6F60-3D49-4F95-AFC6-0CC6666D5E70}" type="pres">
      <dgm:prSet presAssocID="{5027245F-A973-4F4D-8DB4-1F7C413805FF}" presName="diagram" presStyleCnt="0">
        <dgm:presLayoutVars>
          <dgm:dir/>
          <dgm:resizeHandles val="exact"/>
        </dgm:presLayoutVars>
      </dgm:prSet>
      <dgm:spPr/>
    </dgm:pt>
    <dgm:pt modelId="{2C892FD7-44EA-4765-9F40-64B31AE8058A}" type="pres">
      <dgm:prSet presAssocID="{FF739C66-312C-4708-B4AD-5DDEBD377633}" presName="node" presStyleLbl="node1" presStyleIdx="0" presStyleCnt="6">
        <dgm:presLayoutVars>
          <dgm:bulletEnabled val="1"/>
        </dgm:presLayoutVars>
      </dgm:prSet>
      <dgm:spPr/>
    </dgm:pt>
    <dgm:pt modelId="{62B899B7-1D93-43A6-BA7B-193D0F9B160B}" type="pres">
      <dgm:prSet presAssocID="{18AA1E41-5676-415A-B206-E84AD3A92837}" presName="sibTrans" presStyleCnt="0"/>
      <dgm:spPr/>
    </dgm:pt>
    <dgm:pt modelId="{4EDE43E2-3137-4746-B063-B2D4CA70ECFD}" type="pres">
      <dgm:prSet presAssocID="{2B7BFF5A-4CFF-4BCF-9493-D9A0CB195B02}" presName="node" presStyleLbl="node1" presStyleIdx="1" presStyleCnt="6">
        <dgm:presLayoutVars>
          <dgm:bulletEnabled val="1"/>
        </dgm:presLayoutVars>
      </dgm:prSet>
      <dgm:spPr/>
    </dgm:pt>
    <dgm:pt modelId="{811E837C-1FD8-4720-88EC-8064CC0C83F8}" type="pres">
      <dgm:prSet presAssocID="{D431D463-D9E3-4154-B5CD-FEF877E0CB7C}" presName="sibTrans" presStyleCnt="0"/>
      <dgm:spPr/>
    </dgm:pt>
    <dgm:pt modelId="{F6EA462D-8D8D-4501-9097-532EB7634477}" type="pres">
      <dgm:prSet presAssocID="{202CBF2E-F594-4337-AB14-1991AC7A3131}" presName="node" presStyleLbl="node1" presStyleIdx="2" presStyleCnt="6">
        <dgm:presLayoutVars>
          <dgm:bulletEnabled val="1"/>
        </dgm:presLayoutVars>
      </dgm:prSet>
      <dgm:spPr/>
    </dgm:pt>
    <dgm:pt modelId="{AFEB3957-CE54-4EB2-B8DD-BF28649D344B}" type="pres">
      <dgm:prSet presAssocID="{1BA67E70-0BF9-4F2C-A14F-F2821B1FE344}" presName="sibTrans" presStyleCnt="0"/>
      <dgm:spPr/>
    </dgm:pt>
    <dgm:pt modelId="{5C9C7F57-947F-4D3B-8620-E88AF8EA504F}" type="pres">
      <dgm:prSet presAssocID="{46F0F1A1-F1A0-470C-9B05-B073A2851487}" presName="node" presStyleLbl="node1" presStyleIdx="3" presStyleCnt="6">
        <dgm:presLayoutVars>
          <dgm:bulletEnabled val="1"/>
        </dgm:presLayoutVars>
      </dgm:prSet>
      <dgm:spPr/>
    </dgm:pt>
    <dgm:pt modelId="{D55EC3DB-A9FA-4DCA-AEFB-B5C0060395A8}" type="pres">
      <dgm:prSet presAssocID="{B41A1698-69D6-4C83-B795-F9AE3C071FD8}" presName="sibTrans" presStyleCnt="0"/>
      <dgm:spPr/>
    </dgm:pt>
    <dgm:pt modelId="{D84F3E9F-9913-4652-9B8A-CFD972668977}" type="pres">
      <dgm:prSet presAssocID="{53E3E5A0-0965-4E36-B9E8-AEC0782B9117}" presName="node" presStyleLbl="node1" presStyleIdx="4" presStyleCnt="6">
        <dgm:presLayoutVars>
          <dgm:bulletEnabled val="1"/>
        </dgm:presLayoutVars>
      </dgm:prSet>
      <dgm:spPr/>
    </dgm:pt>
    <dgm:pt modelId="{BB3B7BFF-935A-4282-BF8D-2568B1072CF8}" type="pres">
      <dgm:prSet presAssocID="{A64FED39-7D40-4485-B41D-FBDA057FE576}" presName="sibTrans" presStyleCnt="0"/>
      <dgm:spPr/>
    </dgm:pt>
    <dgm:pt modelId="{D6862FE1-AB90-4734-9F8F-6520CE1E029E}" type="pres">
      <dgm:prSet presAssocID="{26922C4D-0DBB-46AE-BF55-06385F9CB2E5}" presName="node" presStyleLbl="node1" presStyleIdx="5" presStyleCnt="6">
        <dgm:presLayoutVars>
          <dgm:bulletEnabled val="1"/>
        </dgm:presLayoutVars>
      </dgm:prSet>
      <dgm:spPr/>
    </dgm:pt>
  </dgm:ptLst>
  <dgm:cxnLst>
    <dgm:cxn modelId="{4A2D1022-0829-414C-9F4C-7DA995D1774E}" srcId="{5027245F-A973-4F4D-8DB4-1F7C413805FF}" destId="{26922C4D-0DBB-46AE-BF55-06385F9CB2E5}" srcOrd="5" destOrd="0" parTransId="{988C72AE-AB28-459B-A9BE-1AE0DD7A1BA0}" sibTransId="{6D2C069A-B7EB-4066-98E1-5C5BF8C4CB3D}"/>
    <dgm:cxn modelId="{520ACE2C-CFAC-404B-9BEB-BA7DD5DEFB1E}" type="presOf" srcId="{5027245F-A973-4F4D-8DB4-1F7C413805FF}" destId="{A07C6F60-3D49-4F95-AFC6-0CC6666D5E70}" srcOrd="0" destOrd="0" presId="urn:microsoft.com/office/officeart/2005/8/layout/default"/>
    <dgm:cxn modelId="{D7D5623C-A787-41E6-A525-62CC92F4257D}" srcId="{5027245F-A973-4F4D-8DB4-1F7C413805FF}" destId="{FF739C66-312C-4708-B4AD-5DDEBD377633}" srcOrd="0" destOrd="0" parTransId="{F67E1887-125A-4913-8AB7-474C9396543A}" sibTransId="{18AA1E41-5676-415A-B206-E84AD3A92837}"/>
    <dgm:cxn modelId="{70C96D7F-F50A-475B-AAB7-F09AF2E1EC24}" type="presOf" srcId="{FF739C66-312C-4708-B4AD-5DDEBD377633}" destId="{2C892FD7-44EA-4765-9F40-64B31AE8058A}" srcOrd="0" destOrd="0" presId="urn:microsoft.com/office/officeart/2005/8/layout/default"/>
    <dgm:cxn modelId="{2120B888-7DC7-4F9B-8E9F-B179F1008473}" type="presOf" srcId="{202CBF2E-F594-4337-AB14-1991AC7A3131}" destId="{F6EA462D-8D8D-4501-9097-532EB7634477}" srcOrd="0" destOrd="0" presId="urn:microsoft.com/office/officeart/2005/8/layout/default"/>
    <dgm:cxn modelId="{3E77BB8B-74FA-4E62-B297-4AE99E853506}" srcId="{5027245F-A973-4F4D-8DB4-1F7C413805FF}" destId="{2B7BFF5A-4CFF-4BCF-9493-D9A0CB195B02}" srcOrd="1" destOrd="0" parTransId="{AD6F089F-696B-4D86-B287-892ECF05C83E}" sibTransId="{D431D463-D9E3-4154-B5CD-FEF877E0CB7C}"/>
    <dgm:cxn modelId="{DB35CC9A-7D73-4458-B206-7A8A29AFC09E}" srcId="{5027245F-A973-4F4D-8DB4-1F7C413805FF}" destId="{53E3E5A0-0965-4E36-B9E8-AEC0782B9117}" srcOrd="4" destOrd="0" parTransId="{1438FDF7-1358-43D2-91F6-6580460974D2}" sibTransId="{A64FED39-7D40-4485-B41D-FBDA057FE576}"/>
    <dgm:cxn modelId="{38E7D09C-FE36-4CEF-9EBC-09F7E7216846}" type="presOf" srcId="{53E3E5A0-0965-4E36-B9E8-AEC0782B9117}" destId="{D84F3E9F-9913-4652-9B8A-CFD972668977}" srcOrd="0" destOrd="0" presId="urn:microsoft.com/office/officeart/2005/8/layout/default"/>
    <dgm:cxn modelId="{845F21BA-A477-47CD-A895-15A92BFB242D}" srcId="{5027245F-A973-4F4D-8DB4-1F7C413805FF}" destId="{46F0F1A1-F1A0-470C-9B05-B073A2851487}" srcOrd="3" destOrd="0" parTransId="{567C0BC6-F63F-4297-93D4-7BB436488540}" sibTransId="{B41A1698-69D6-4C83-B795-F9AE3C071FD8}"/>
    <dgm:cxn modelId="{35249AC1-F2B1-4E19-8E3D-CBE9BEE3B6C3}" type="presOf" srcId="{26922C4D-0DBB-46AE-BF55-06385F9CB2E5}" destId="{D6862FE1-AB90-4734-9F8F-6520CE1E029E}" srcOrd="0" destOrd="0" presId="urn:microsoft.com/office/officeart/2005/8/layout/default"/>
    <dgm:cxn modelId="{3A2EBED9-8574-4180-9E5F-105F6C967D6D}" type="presOf" srcId="{46F0F1A1-F1A0-470C-9B05-B073A2851487}" destId="{5C9C7F57-947F-4D3B-8620-E88AF8EA504F}" srcOrd="0" destOrd="0" presId="urn:microsoft.com/office/officeart/2005/8/layout/default"/>
    <dgm:cxn modelId="{5FE138DA-DC3F-4B48-8267-D663EA8D7E77}" srcId="{5027245F-A973-4F4D-8DB4-1F7C413805FF}" destId="{202CBF2E-F594-4337-AB14-1991AC7A3131}" srcOrd="2" destOrd="0" parTransId="{384A001E-FEF1-4068-A199-F890AB4042E8}" sibTransId="{1BA67E70-0BF9-4F2C-A14F-F2821B1FE344}"/>
    <dgm:cxn modelId="{862BE8EC-655B-4CCB-92FB-2CFEADE2010B}" type="presOf" srcId="{2B7BFF5A-4CFF-4BCF-9493-D9A0CB195B02}" destId="{4EDE43E2-3137-4746-B063-B2D4CA70ECFD}" srcOrd="0" destOrd="0" presId="urn:microsoft.com/office/officeart/2005/8/layout/default"/>
    <dgm:cxn modelId="{95D8189B-62F6-44C4-B1C3-D8A6CBB731D3}" type="presParOf" srcId="{A07C6F60-3D49-4F95-AFC6-0CC6666D5E70}" destId="{2C892FD7-44EA-4765-9F40-64B31AE8058A}" srcOrd="0" destOrd="0" presId="urn:microsoft.com/office/officeart/2005/8/layout/default"/>
    <dgm:cxn modelId="{73E9F684-28CC-494D-BFAC-CB5F0A8ABBC7}" type="presParOf" srcId="{A07C6F60-3D49-4F95-AFC6-0CC6666D5E70}" destId="{62B899B7-1D93-43A6-BA7B-193D0F9B160B}" srcOrd="1" destOrd="0" presId="urn:microsoft.com/office/officeart/2005/8/layout/default"/>
    <dgm:cxn modelId="{F66B2CF8-1524-4317-B3C9-99B1E719BC11}" type="presParOf" srcId="{A07C6F60-3D49-4F95-AFC6-0CC6666D5E70}" destId="{4EDE43E2-3137-4746-B063-B2D4CA70ECFD}" srcOrd="2" destOrd="0" presId="urn:microsoft.com/office/officeart/2005/8/layout/default"/>
    <dgm:cxn modelId="{89BFADA9-D50F-4E51-BB45-F556D0C83069}" type="presParOf" srcId="{A07C6F60-3D49-4F95-AFC6-0CC6666D5E70}" destId="{811E837C-1FD8-4720-88EC-8064CC0C83F8}" srcOrd="3" destOrd="0" presId="urn:microsoft.com/office/officeart/2005/8/layout/default"/>
    <dgm:cxn modelId="{C4D9418C-EA85-4552-A720-91B61382FCCC}" type="presParOf" srcId="{A07C6F60-3D49-4F95-AFC6-0CC6666D5E70}" destId="{F6EA462D-8D8D-4501-9097-532EB7634477}" srcOrd="4" destOrd="0" presId="urn:microsoft.com/office/officeart/2005/8/layout/default"/>
    <dgm:cxn modelId="{140AFCBE-A6EF-4E0B-9FD4-4E2C033D2ABC}" type="presParOf" srcId="{A07C6F60-3D49-4F95-AFC6-0CC6666D5E70}" destId="{AFEB3957-CE54-4EB2-B8DD-BF28649D344B}" srcOrd="5" destOrd="0" presId="urn:microsoft.com/office/officeart/2005/8/layout/default"/>
    <dgm:cxn modelId="{3A7A350A-80D6-434A-8EDF-D918EAA41BEA}" type="presParOf" srcId="{A07C6F60-3D49-4F95-AFC6-0CC6666D5E70}" destId="{5C9C7F57-947F-4D3B-8620-E88AF8EA504F}" srcOrd="6" destOrd="0" presId="urn:microsoft.com/office/officeart/2005/8/layout/default"/>
    <dgm:cxn modelId="{5427B003-50C5-4055-ADD4-BD1471D10372}" type="presParOf" srcId="{A07C6F60-3D49-4F95-AFC6-0CC6666D5E70}" destId="{D55EC3DB-A9FA-4DCA-AEFB-B5C0060395A8}" srcOrd="7" destOrd="0" presId="urn:microsoft.com/office/officeart/2005/8/layout/default"/>
    <dgm:cxn modelId="{C8EE169D-3713-44CA-846B-E8C222940B10}" type="presParOf" srcId="{A07C6F60-3D49-4F95-AFC6-0CC6666D5E70}" destId="{D84F3E9F-9913-4652-9B8A-CFD972668977}" srcOrd="8" destOrd="0" presId="urn:microsoft.com/office/officeart/2005/8/layout/default"/>
    <dgm:cxn modelId="{6A3C304F-2193-4B2C-8AFB-201087BA3EED}" type="presParOf" srcId="{A07C6F60-3D49-4F95-AFC6-0CC6666D5E70}" destId="{BB3B7BFF-935A-4282-BF8D-2568B1072CF8}" srcOrd="9" destOrd="0" presId="urn:microsoft.com/office/officeart/2005/8/layout/default"/>
    <dgm:cxn modelId="{A701BC85-4FFF-4AF4-B3B4-3D6C8D1C7EE5}" type="presParOf" srcId="{A07C6F60-3D49-4F95-AFC6-0CC6666D5E70}" destId="{D6862FE1-AB90-4734-9F8F-6520CE1E029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0BC3BDA-1E21-4E43-AF0E-88CF504D33B4}" type="doc">
      <dgm:prSet loTypeId="urn:microsoft.com/office/officeart/2005/8/layout/hProcess9" loCatId="process" qsTypeId="urn:microsoft.com/office/officeart/2005/8/quickstyle/simple5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B8048FEC-50BB-4711-AA64-24714AD1EE37}">
      <dgm:prSet/>
      <dgm:spPr/>
      <dgm:t>
        <a:bodyPr/>
        <a:lstStyle/>
        <a:p>
          <a:r>
            <a:rPr lang="en-GB" b="1" dirty="0"/>
            <a:t>- Who are your major competitors?</a:t>
          </a:r>
          <a:endParaRPr lang="en-US" dirty="0"/>
        </a:p>
      </dgm:t>
    </dgm:pt>
    <dgm:pt modelId="{CD0E7A44-AC9A-46B6-9B6F-2B8D8B0ED8A8}" type="parTrans" cxnId="{1B350100-A7F8-4DD3-ADFB-0A53B2357C98}">
      <dgm:prSet/>
      <dgm:spPr/>
      <dgm:t>
        <a:bodyPr/>
        <a:lstStyle/>
        <a:p>
          <a:endParaRPr lang="en-US"/>
        </a:p>
      </dgm:t>
    </dgm:pt>
    <dgm:pt modelId="{D4048F52-1968-4BB2-A07C-D31ABCE46B26}" type="sibTrans" cxnId="{1B350100-A7F8-4DD3-ADFB-0A53B2357C98}">
      <dgm:prSet/>
      <dgm:spPr/>
      <dgm:t>
        <a:bodyPr/>
        <a:lstStyle/>
        <a:p>
          <a:endParaRPr lang="en-US"/>
        </a:p>
      </dgm:t>
    </dgm:pt>
    <dgm:pt modelId="{A3C6A4B1-8BD6-4C50-8775-1FC72E82D27C}">
      <dgm:prSet/>
      <dgm:spPr/>
      <dgm:t>
        <a:bodyPr/>
        <a:lstStyle/>
        <a:p>
          <a:r>
            <a:rPr lang="en-GB" b="1" i="0" dirty="0"/>
            <a:t>What are they good and bad at?</a:t>
          </a:r>
          <a:endParaRPr lang="en-US" b="1" i="0" dirty="0"/>
        </a:p>
      </dgm:t>
    </dgm:pt>
    <dgm:pt modelId="{D4E6AC5D-BFE0-4D3E-AFC6-DEC4E657147F}" type="parTrans" cxnId="{1780A78A-CA26-4BDB-9E93-34F00852F3A4}">
      <dgm:prSet/>
      <dgm:spPr/>
      <dgm:t>
        <a:bodyPr/>
        <a:lstStyle/>
        <a:p>
          <a:endParaRPr lang="en-US"/>
        </a:p>
      </dgm:t>
    </dgm:pt>
    <dgm:pt modelId="{F10E4B3A-EC56-4E3C-ACB4-EAAF9CD30E5C}" type="sibTrans" cxnId="{1780A78A-CA26-4BDB-9E93-34F00852F3A4}">
      <dgm:prSet/>
      <dgm:spPr/>
      <dgm:t>
        <a:bodyPr/>
        <a:lstStyle/>
        <a:p>
          <a:endParaRPr lang="en-US"/>
        </a:p>
      </dgm:t>
    </dgm:pt>
    <dgm:pt modelId="{15211E32-5C8F-4C25-9358-BDEF1BD82905}">
      <dgm:prSet/>
      <dgm:spPr/>
      <dgm:t>
        <a:bodyPr/>
        <a:lstStyle/>
        <a:p>
          <a:r>
            <a:rPr lang="en-GB" b="1" i="0" dirty="0"/>
            <a:t>What can you do better</a:t>
          </a:r>
          <a:endParaRPr lang="en-US" b="1" i="0" dirty="0"/>
        </a:p>
      </dgm:t>
    </dgm:pt>
    <dgm:pt modelId="{3B1CD275-D7A1-4E54-B72C-CB0ADA7B1D9F}" type="parTrans" cxnId="{B8447AC8-678E-48D6-A2F4-9D6776AFE4BD}">
      <dgm:prSet/>
      <dgm:spPr/>
      <dgm:t>
        <a:bodyPr/>
        <a:lstStyle/>
        <a:p>
          <a:endParaRPr lang="en-US"/>
        </a:p>
      </dgm:t>
    </dgm:pt>
    <dgm:pt modelId="{38234428-58B1-4821-8F27-E14EE3BC2133}" type="sibTrans" cxnId="{B8447AC8-678E-48D6-A2F4-9D6776AFE4BD}">
      <dgm:prSet/>
      <dgm:spPr/>
      <dgm:t>
        <a:bodyPr/>
        <a:lstStyle/>
        <a:p>
          <a:endParaRPr lang="en-US"/>
        </a:p>
      </dgm:t>
    </dgm:pt>
    <dgm:pt modelId="{71AC8190-FC9B-4D7B-994D-D4D6EEDFC8FD}">
      <dgm:prSet/>
      <dgm:spPr/>
      <dgm:t>
        <a:bodyPr/>
        <a:lstStyle/>
        <a:p>
          <a:r>
            <a:rPr lang="en-GB" b="1" i="1" u="sng"/>
            <a:t>Therefore, what are your competitive advantages?</a:t>
          </a:r>
          <a:endParaRPr lang="en-US"/>
        </a:p>
      </dgm:t>
    </dgm:pt>
    <dgm:pt modelId="{DE3A5538-4439-4C33-A96C-BC920A132ABA}" type="parTrans" cxnId="{F5EF42A9-E141-4649-A3B5-9A14F4620A90}">
      <dgm:prSet/>
      <dgm:spPr/>
      <dgm:t>
        <a:bodyPr/>
        <a:lstStyle/>
        <a:p>
          <a:endParaRPr lang="en-US"/>
        </a:p>
      </dgm:t>
    </dgm:pt>
    <dgm:pt modelId="{60E0449C-D771-4CDF-9AF9-F70EE9418055}" type="sibTrans" cxnId="{F5EF42A9-E141-4649-A3B5-9A14F4620A90}">
      <dgm:prSet/>
      <dgm:spPr/>
      <dgm:t>
        <a:bodyPr/>
        <a:lstStyle/>
        <a:p>
          <a:endParaRPr lang="en-US"/>
        </a:p>
      </dgm:t>
    </dgm:pt>
    <dgm:pt modelId="{C323EF9B-4D01-4BE1-B5ED-259D5B934F09}">
      <dgm:prSet/>
      <dgm:spPr/>
      <dgm:t>
        <a:bodyPr/>
        <a:lstStyle/>
        <a:p>
          <a:r>
            <a:rPr lang="en-US" b="1" dirty="0"/>
            <a:t>You will need to pick three, you have done this on simply do, but this has to be in more detail within the marketing plan. </a:t>
          </a:r>
          <a:endParaRPr lang="en-US" dirty="0"/>
        </a:p>
      </dgm:t>
    </dgm:pt>
    <dgm:pt modelId="{9729D454-B856-4840-BF7D-340E3F6C4C7A}" type="parTrans" cxnId="{69F75D1C-0928-4869-965E-FC514C277C69}">
      <dgm:prSet/>
      <dgm:spPr/>
      <dgm:t>
        <a:bodyPr/>
        <a:lstStyle/>
        <a:p>
          <a:endParaRPr lang="en-US"/>
        </a:p>
      </dgm:t>
    </dgm:pt>
    <dgm:pt modelId="{42E332D4-695A-485E-B8F6-48C792C8FA98}" type="sibTrans" cxnId="{69F75D1C-0928-4869-965E-FC514C277C69}">
      <dgm:prSet/>
      <dgm:spPr/>
      <dgm:t>
        <a:bodyPr/>
        <a:lstStyle/>
        <a:p>
          <a:endParaRPr lang="en-US"/>
        </a:p>
      </dgm:t>
    </dgm:pt>
    <dgm:pt modelId="{907DB11C-5752-4E35-B686-8EA571131C63}" type="pres">
      <dgm:prSet presAssocID="{30BC3BDA-1E21-4E43-AF0E-88CF504D33B4}" presName="CompostProcess" presStyleCnt="0">
        <dgm:presLayoutVars>
          <dgm:dir/>
          <dgm:resizeHandles val="exact"/>
        </dgm:presLayoutVars>
      </dgm:prSet>
      <dgm:spPr/>
    </dgm:pt>
    <dgm:pt modelId="{D5578944-C5FA-4D2C-94FE-B47EAADAF830}" type="pres">
      <dgm:prSet presAssocID="{30BC3BDA-1E21-4E43-AF0E-88CF504D33B4}" presName="arrow" presStyleLbl="bgShp" presStyleIdx="0" presStyleCnt="1"/>
      <dgm:spPr/>
    </dgm:pt>
    <dgm:pt modelId="{2E2FC060-17E2-4205-AF4E-C43A8C6FCBEF}" type="pres">
      <dgm:prSet presAssocID="{30BC3BDA-1E21-4E43-AF0E-88CF504D33B4}" presName="linearProcess" presStyleCnt="0"/>
      <dgm:spPr/>
    </dgm:pt>
    <dgm:pt modelId="{CC88FA7E-F5A2-473D-B999-BB96DF5B5843}" type="pres">
      <dgm:prSet presAssocID="{B8048FEC-50BB-4711-AA64-24714AD1EE37}" presName="textNode" presStyleLbl="node1" presStyleIdx="0" presStyleCnt="3">
        <dgm:presLayoutVars>
          <dgm:bulletEnabled val="1"/>
        </dgm:presLayoutVars>
      </dgm:prSet>
      <dgm:spPr/>
    </dgm:pt>
    <dgm:pt modelId="{DC73788E-13E9-498F-B22E-9F2C8F28FD26}" type="pres">
      <dgm:prSet presAssocID="{D4048F52-1968-4BB2-A07C-D31ABCE46B26}" presName="sibTrans" presStyleCnt="0"/>
      <dgm:spPr/>
    </dgm:pt>
    <dgm:pt modelId="{476FF8C7-89F5-43C4-888A-C9A4CE6D2D43}" type="pres">
      <dgm:prSet presAssocID="{A3C6A4B1-8BD6-4C50-8775-1FC72E82D27C}" presName="textNode" presStyleLbl="node1" presStyleIdx="1" presStyleCnt="3">
        <dgm:presLayoutVars>
          <dgm:bulletEnabled val="1"/>
        </dgm:presLayoutVars>
      </dgm:prSet>
      <dgm:spPr/>
    </dgm:pt>
    <dgm:pt modelId="{4561F26D-22EF-4C1F-A519-F4C58C1F35F9}" type="pres">
      <dgm:prSet presAssocID="{F10E4B3A-EC56-4E3C-ACB4-EAAF9CD30E5C}" presName="sibTrans" presStyleCnt="0"/>
      <dgm:spPr/>
    </dgm:pt>
    <dgm:pt modelId="{374633AB-283B-4DD0-8BC2-A2F660ECC684}" type="pres">
      <dgm:prSet presAssocID="{15211E32-5C8F-4C25-9358-BDEF1BD82905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1B350100-A7F8-4DD3-ADFB-0A53B2357C98}" srcId="{30BC3BDA-1E21-4E43-AF0E-88CF504D33B4}" destId="{B8048FEC-50BB-4711-AA64-24714AD1EE37}" srcOrd="0" destOrd="0" parTransId="{CD0E7A44-AC9A-46B6-9B6F-2B8D8B0ED8A8}" sibTransId="{D4048F52-1968-4BB2-A07C-D31ABCE46B26}"/>
    <dgm:cxn modelId="{BE839317-00C3-4BB5-855F-46C360FB6E2A}" type="presOf" srcId="{C323EF9B-4D01-4BE1-B5ED-259D5B934F09}" destId="{374633AB-283B-4DD0-8BC2-A2F660ECC684}" srcOrd="0" destOrd="2" presId="urn:microsoft.com/office/officeart/2005/8/layout/hProcess9"/>
    <dgm:cxn modelId="{69F75D1C-0928-4869-965E-FC514C277C69}" srcId="{15211E32-5C8F-4C25-9358-BDEF1BD82905}" destId="{C323EF9B-4D01-4BE1-B5ED-259D5B934F09}" srcOrd="1" destOrd="0" parTransId="{9729D454-B856-4840-BF7D-340E3F6C4C7A}" sibTransId="{42E332D4-695A-485E-B8F6-48C792C8FA98}"/>
    <dgm:cxn modelId="{0DDE047C-FCDE-4E86-858E-91BE76F63E7D}" type="presOf" srcId="{15211E32-5C8F-4C25-9358-BDEF1BD82905}" destId="{374633AB-283B-4DD0-8BC2-A2F660ECC684}" srcOrd="0" destOrd="0" presId="urn:microsoft.com/office/officeart/2005/8/layout/hProcess9"/>
    <dgm:cxn modelId="{1780A78A-CA26-4BDB-9E93-34F00852F3A4}" srcId="{30BC3BDA-1E21-4E43-AF0E-88CF504D33B4}" destId="{A3C6A4B1-8BD6-4C50-8775-1FC72E82D27C}" srcOrd="1" destOrd="0" parTransId="{D4E6AC5D-BFE0-4D3E-AFC6-DEC4E657147F}" sibTransId="{F10E4B3A-EC56-4E3C-ACB4-EAAF9CD30E5C}"/>
    <dgm:cxn modelId="{6D7D288E-65DA-4D37-9E14-FD0140957A60}" type="presOf" srcId="{71AC8190-FC9B-4D7B-994D-D4D6EEDFC8FD}" destId="{374633AB-283B-4DD0-8BC2-A2F660ECC684}" srcOrd="0" destOrd="1" presId="urn:microsoft.com/office/officeart/2005/8/layout/hProcess9"/>
    <dgm:cxn modelId="{F21D7D98-BB0F-4B33-95CF-DCBAB10CF01E}" type="presOf" srcId="{A3C6A4B1-8BD6-4C50-8775-1FC72E82D27C}" destId="{476FF8C7-89F5-43C4-888A-C9A4CE6D2D43}" srcOrd="0" destOrd="0" presId="urn:microsoft.com/office/officeart/2005/8/layout/hProcess9"/>
    <dgm:cxn modelId="{F5EF42A9-E141-4649-A3B5-9A14F4620A90}" srcId="{15211E32-5C8F-4C25-9358-BDEF1BD82905}" destId="{71AC8190-FC9B-4D7B-994D-D4D6EEDFC8FD}" srcOrd="0" destOrd="0" parTransId="{DE3A5538-4439-4C33-A96C-BC920A132ABA}" sibTransId="{60E0449C-D771-4CDF-9AF9-F70EE9418055}"/>
    <dgm:cxn modelId="{E801D6A9-64BA-48F7-99B5-B213B30515AD}" type="presOf" srcId="{30BC3BDA-1E21-4E43-AF0E-88CF504D33B4}" destId="{907DB11C-5752-4E35-B686-8EA571131C63}" srcOrd="0" destOrd="0" presId="urn:microsoft.com/office/officeart/2005/8/layout/hProcess9"/>
    <dgm:cxn modelId="{C8C868BD-E512-49BB-BBAE-820E38C111F4}" type="presOf" srcId="{B8048FEC-50BB-4711-AA64-24714AD1EE37}" destId="{CC88FA7E-F5A2-473D-B999-BB96DF5B5843}" srcOrd="0" destOrd="0" presId="urn:microsoft.com/office/officeart/2005/8/layout/hProcess9"/>
    <dgm:cxn modelId="{B8447AC8-678E-48D6-A2F4-9D6776AFE4BD}" srcId="{30BC3BDA-1E21-4E43-AF0E-88CF504D33B4}" destId="{15211E32-5C8F-4C25-9358-BDEF1BD82905}" srcOrd="2" destOrd="0" parTransId="{3B1CD275-D7A1-4E54-B72C-CB0ADA7B1D9F}" sibTransId="{38234428-58B1-4821-8F27-E14EE3BC2133}"/>
    <dgm:cxn modelId="{1691CEE7-7B0C-4F48-A612-03D740978E31}" type="presParOf" srcId="{907DB11C-5752-4E35-B686-8EA571131C63}" destId="{D5578944-C5FA-4D2C-94FE-B47EAADAF830}" srcOrd="0" destOrd="0" presId="urn:microsoft.com/office/officeart/2005/8/layout/hProcess9"/>
    <dgm:cxn modelId="{BF3DB887-5F2D-48A7-B609-690A2EA7F12E}" type="presParOf" srcId="{907DB11C-5752-4E35-B686-8EA571131C63}" destId="{2E2FC060-17E2-4205-AF4E-C43A8C6FCBEF}" srcOrd="1" destOrd="0" presId="urn:microsoft.com/office/officeart/2005/8/layout/hProcess9"/>
    <dgm:cxn modelId="{8852BAFA-F335-41C0-937F-86CB008718C7}" type="presParOf" srcId="{2E2FC060-17E2-4205-AF4E-C43A8C6FCBEF}" destId="{CC88FA7E-F5A2-473D-B999-BB96DF5B5843}" srcOrd="0" destOrd="0" presId="urn:microsoft.com/office/officeart/2005/8/layout/hProcess9"/>
    <dgm:cxn modelId="{BC5A0A02-377D-47C9-A770-1278262266FA}" type="presParOf" srcId="{2E2FC060-17E2-4205-AF4E-C43A8C6FCBEF}" destId="{DC73788E-13E9-498F-B22E-9F2C8F28FD26}" srcOrd="1" destOrd="0" presId="urn:microsoft.com/office/officeart/2005/8/layout/hProcess9"/>
    <dgm:cxn modelId="{193A0409-6497-458A-A7D0-A749598CD538}" type="presParOf" srcId="{2E2FC060-17E2-4205-AF4E-C43A8C6FCBEF}" destId="{476FF8C7-89F5-43C4-888A-C9A4CE6D2D43}" srcOrd="2" destOrd="0" presId="urn:microsoft.com/office/officeart/2005/8/layout/hProcess9"/>
    <dgm:cxn modelId="{6527137B-E4C4-4F61-9607-D4A4A30F6E05}" type="presParOf" srcId="{2E2FC060-17E2-4205-AF4E-C43A8C6FCBEF}" destId="{4561F26D-22EF-4C1F-A519-F4C58C1F35F9}" srcOrd="3" destOrd="0" presId="urn:microsoft.com/office/officeart/2005/8/layout/hProcess9"/>
    <dgm:cxn modelId="{1F20D4EB-D29E-42C8-AC91-764C0DCADECF}" type="presParOf" srcId="{2E2FC060-17E2-4205-AF4E-C43A8C6FCBEF}" destId="{374633AB-283B-4DD0-8BC2-A2F660ECC684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0D5A8CF-8FD2-42DC-8028-E64DBDEDB40A}" type="doc">
      <dgm:prSet loTypeId="urn:microsoft.com/office/officeart/2018/layout/CircleProcess" loCatId="simpleprocesssa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000EE63-D243-40F8-9B01-BD13ABBBB94F}">
      <dgm:prSet/>
      <dgm:spPr/>
      <dgm:t>
        <a:bodyPr/>
        <a:lstStyle/>
        <a:p>
          <a:r>
            <a:rPr lang="en-GB" b="1" dirty="0"/>
            <a:t>The three ‘real-life’ principles:</a:t>
          </a:r>
          <a:endParaRPr lang="en-US" dirty="0"/>
        </a:p>
      </dgm:t>
    </dgm:pt>
    <dgm:pt modelId="{AB5B6A84-4E7A-4AFA-93C5-68E88225B611}" type="parTrans" cxnId="{DDDF88B4-B99C-4896-984B-F0EF99DBEA3D}">
      <dgm:prSet/>
      <dgm:spPr/>
      <dgm:t>
        <a:bodyPr/>
        <a:lstStyle/>
        <a:p>
          <a:endParaRPr lang="en-US"/>
        </a:p>
      </dgm:t>
    </dgm:pt>
    <dgm:pt modelId="{05ED1593-CC6E-42F7-8E15-3631EAA0131D}" type="sibTrans" cxnId="{DDDF88B4-B99C-4896-984B-F0EF99DBEA3D}">
      <dgm:prSet/>
      <dgm:spPr/>
      <dgm:t>
        <a:bodyPr/>
        <a:lstStyle/>
        <a:p>
          <a:endParaRPr lang="en-US"/>
        </a:p>
      </dgm:t>
    </dgm:pt>
    <dgm:pt modelId="{F1C9DDE1-5D6A-4CC6-BC7A-138E6BF75E72}">
      <dgm:prSet/>
      <dgm:spPr/>
      <dgm:t>
        <a:bodyPr/>
        <a:lstStyle/>
        <a:p>
          <a:r>
            <a:rPr lang="en-GB"/>
            <a:t>Profit = Price – cost</a:t>
          </a:r>
          <a:endParaRPr lang="en-US"/>
        </a:p>
      </dgm:t>
    </dgm:pt>
    <dgm:pt modelId="{D8566C59-11C9-4B0B-BAFE-55F7F3FE8C07}" type="parTrans" cxnId="{2CA2B98D-91C6-4511-82DD-E784C7207A4D}">
      <dgm:prSet/>
      <dgm:spPr/>
      <dgm:t>
        <a:bodyPr/>
        <a:lstStyle/>
        <a:p>
          <a:endParaRPr lang="en-US"/>
        </a:p>
      </dgm:t>
    </dgm:pt>
    <dgm:pt modelId="{AB0F226E-2250-410C-8BEB-F5208AAC5545}" type="sibTrans" cxnId="{2CA2B98D-91C6-4511-82DD-E784C7207A4D}">
      <dgm:prSet/>
      <dgm:spPr/>
      <dgm:t>
        <a:bodyPr/>
        <a:lstStyle/>
        <a:p>
          <a:endParaRPr lang="en-US"/>
        </a:p>
      </dgm:t>
    </dgm:pt>
    <dgm:pt modelId="{8450375A-5AC0-4612-994E-92D875E72FA7}">
      <dgm:prSet/>
      <dgm:spPr/>
      <dgm:t>
        <a:bodyPr/>
        <a:lstStyle/>
        <a:p>
          <a:r>
            <a:rPr lang="en-GB"/>
            <a:t>What price will get the work?</a:t>
          </a:r>
          <a:endParaRPr lang="en-US"/>
        </a:p>
      </dgm:t>
    </dgm:pt>
    <dgm:pt modelId="{64129C35-316D-4764-9BEA-0222892616BA}" type="parTrans" cxnId="{A0F7005C-2785-40F3-8745-C1E4CEF35C07}">
      <dgm:prSet/>
      <dgm:spPr/>
      <dgm:t>
        <a:bodyPr/>
        <a:lstStyle/>
        <a:p>
          <a:endParaRPr lang="en-US"/>
        </a:p>
      </dgm:t>
    </dgm:pt>
    <dgm:pt modelId="{76078177-8483-4DCD-ABD4-D1328672224F}" type="sibTrans" cxnId="{A0F7005C-2785-40F3-8745-C1E4CEF35C07}">
      <dgm:prSet/>
      <dgm:spPr/>
      <dgm:t>
        <a:bodyPr/>
        <a:lstStyle/>
        <a:p>
          <a:endParaRPr lang="en-US"/>
        </a:p>
      </dgm:t>
    </dgm:pt>
    <dgm:pt modelId="{1925D697-24F7-4389-9F23-A7812CA30228}">
      <dgm:prSet/>
      <dgm:spPr/>
      <dgm:t>
        <a:bodyPr/>
        <a:lstStyle/>
        <a:p>
          <a:r>
            <a:rPr lang="en-GB"/>
            <a:t>What am I worth? What do I want to earn?</a:t>
          </a:r>
          <a:endParaRPr lang="en-US"/>
        </a:p>
      </dgm:t>
    </dgm:pt>
    <dgm:pt modelId="{0B816FEF-5F6C-4B8D-B42D-144ED90F0AC1}" type="parTrans" cxnId="{3A449E63-4E82-48BF-841D-89698DF01AB2}">
      <dgm:prSet/>
      <dgm:spPr/>
      <dgm:t>
        <a:bodyPr/>
        <a:lstStyle/>
        <a:p>
          <a:endParaRPr lang="en-US"/>
        </a:p>
      </dgm:t>
    </dgm:pt>
    <dgm:pt modelId="{B1881F92-AC5E-455A-AB66-3AE36A8315AE}" type="sibTrans" cxnId="{3A449E63-4E82-48BF-841D-89698DF01AB2}">
      <dgm:prSet/>
      <dgm:spPr/>
      <dgm:t>
        <a:bodyPr/>
        <a:lstStyle/>
        <a:p>
          <a:endParaRPr lang="en-US"/>
        </a:p>
      </dgm:t>
    </dgm:pt>
    <dgm:pt modelId="{D0E51F94-D0DE-4C83-9838-D7852A796499}" type="pres">
      <dgm:prSet presAssocID="{D0D5A8CF-8FD2-42DC-8028-E64DBDEDB40A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F03B6411-DE94-423E-8F8C-12758ECDC06A}" type="pres">
      <dgm:prSet presAssocID="{1925D697-24F7-4389-9F23-A7812CA30228}" presName="Accent4" presStyleCnt="0"/>
      <dgm:spPr/>
    </dgm:pt>
    <dgm:pt modelId="{1E8D73BE-9389-4887-BEB9-8BF6E3BA99AA}" type="pres">
      <dgm:prSet presAssocID="{1925D697-24F7-4389-9F23-A7812CA30228}" presName="Accent" presStyleLbl="node1" presStyleIdx="0" presStyleCnt="8"/>
      <dgm:spPr/>
    </dgm:pt>
    <dgm:pt modelId="{7983A762-2E52-4413-AEDD-03BA82673B7E}" type="pres">
      <dgm:prSet presAssocID="{1925D697-24F7-4389-9F23-A7812CA30228}" presName="ParentBackground4" presStyleCnt="0"/>
      <dgm:spPr/>
    </dgm:pt>
    <dgm:pt modelId="{78D3B84A-16BF-4E1D-A969-06A3689E51EA}" type="pres">
      <dgm:prSet presAssocID="{1925D697-24F7-4389-9F23-A7812CA30228}" presName="ParentBackground" presStyleLbl="node1" presStyleIdx="1" presStyleCnt="8"/>
      <dgm:spPr/>
    </dgm:pt>
    <dgm:pt modelId="{60DA1648-B9A3-4BF3-A289-27BE0B2B6A37}" type="pres">
      <dgm:prSet presAssocID="{1925D697-24F7-4389-9F23-A7812CA30228}" presName="Parent4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90EE1854-53FA-44C5-A5E8-442AD31A6A76}" type="pres">
      <dgm:prSet presAssocID="{8450375A-5AC0-4612-994E-92D875E72FA7}" presName="Accent3" presStyleCnt="0"/>
      <dgm:spPr/>
    </dgm:pt>
    <dgm:pt modelId="{3A714A68-F515-44BA-B54A-4DEFA8229FB6}" type="pres">
      <dgm:prSet presAssocID="{8450375A-5AC0-4612-994E-92D875E72FA7}" presName="Accent" presStyleLbl="node1" presStyleIdx="2" presStyleCnt="8"/>
      <dgm:spPr/>
    </dgm:pt>
    <dgm:pt modelId="{BF2E4047-2087-408C-B1E0-4F29DF1BA8EC}" type="pres">
      <dgm:prSet presAssocID="{8450375A-5AC0-4612-994E-92D875E72FA7}" presName="ParentBackground3" presStyleCnt="0"/>
      <dgm:spPr/>
    </dgm:pt>
    <dgm:pt modelId="{2F44FCDD-7390-482F-9B40-F6EF69FB6F61}" type="pres">
      <dgm:prSet presAssocID="{8450375A-5AC0-4612-994E-92D875E72FA7}" presName="ParentBackground" presStyleLbl="node1" presStyleIdx="3" presStyleCnt="8"/>
      <dgm:spPr/>
    </dgm:pt>
    <dgm:pt modelId="{CE0F49B9-EC47-4E12-8DE3-3966E872B91E}" type="pres">
      <dgm:prSet presAssocID="{8450375A-5AC0-4612-994E-92D875E72FA7}" presName="Parent3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7334D6C9-6292-4B49-8705-0F97EA2D0769}" type="pres">
      <dgm:prSet presAssocID="{F1C9DDE1-5D6A-4CC6-BC7A-138E6BF75E72}" presName="Accent2" presStyleCnt="0"/>
      <dgm:spPr/>
    </dgm:pt>
    <dgm:pt modelId="{9477718A-1911-4905-84A5-84B3C1FA84E8}" type="pres">
      <dgm:prSet presAssocID="{F1C9DDE1-5D6A-4CC6-BC7A-138E6BF75E72}" presName="Accent" presStyleLbl="node1" presStyleIdx="4" presStyleCnt="8"/>
      <dgm:spPr/>
    </dgm:pt>
    <dgm:pt modelId="{1CBEDB03-C848-4BDF-8DE8-B8A236AB65CF}" type="pres">
      <dgm:prSet presAssocID="{F1C9DDE1-5D6A-4CC6-BC7A-138E6BF75E72}" presName="ParentBackground2" presStyleCnt="0"/>
      <dgm:spPr/>
    </dgm:pt>
    <dgm:pt modelId="{5CA93CC2-244A-4664-8654-4513C4247BFA}" type="pres">
      <dgm:prSet presAssocID="{F1C9DDE1-5D6A-4CC6-BC7A-138E6BF75E72}" presName="ParentBackground" presStyleLbl="node1" presStyleIdx="5" presStyleCnt="8"/>
      <dgm:spPr/>
    </dgm:pt>
    <dgm:pt modelId="{6A651B4E-A2B0-41F3-8802-E3A723C52B21}" type="pres">
      <dgm:prSet presAssocID="{F1C9DDE1-5D6A-4CC6-BC7A-138E6BF75E72}" presName="Parent2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C1D50F5E-956B-4366-A294-5859AB741535}" type="pres">
      <dgm:prSet presAssocID="{9000EE63-D243-40F8-9B01-BD13ABBBB94F}" presName="Accent1" presStyleCnt="0"/>
      <dgm:spPr/>
    </dgm:pt>
    <dgm:pt modelId="{87844D92-1627-49AB-8A08-29DF4C3E9E5C}" type="pres">
      <dgm:prSet presAssocID="{9000EE63-D243-40F8-9B01-BD13ABBBB94F}" presName="Accent" presStyleLbl="node1" presStyleIdx="6" presStyleCnt="8"/>
      <dgm:spPr/>
    </dgm:pt>
    <dgm:pt modelId="{32E946DA-B8B2-4689-93D3-F29EC8BDA235}" type="pres">
      <dgm:prSet presAssocID="{9000EE63-D243-40F8-9B01-BD13ABBBB94F}" presName="ParentBackground1" presStyleCnt="0"/>
      <dgm:spPr/>
    </dgm:pt>
    <dgm:pt modelId="{868AF6E6-8D99-425B-B8A0-E7031104FE17}" type="pres">
      <dgm:prSet presAssocID="{9000EE63-D243-40F8-9B01-BD13ABBBB94F}" presName="ParentBackground" presStyleLbl="node1" presStyleIdx="7" presStyleCnt="8"/>
      <dgm:spPr/>
    </dgm:pt>
    <dgm:pt modelId="{0ACF80EE-2938-47D5-91EE-9325A62F4F82}" type="pres">
      <dgm:prSet presAssocID="{9000EE63-D243-40F8-9B01-BD13ABBBB94F}" presName="Parent1" presStyleLbl="fgAcc0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FD1E430A-CF90-4BA1-B8A9-5FCACD9173CE}" type="presOf" srcId="{D0D5A8CF-8FD2-42DC-8028-E64DBDEDB40A}" destId="{D0E51F94-D0DE-4C83-9838-D7852A796499}" srcOrd="0" destOrd="0" presId="urn:microsoft.com/office/officeart/2018/layout/CircleProcess"/>
    <dgm:cxn modelId="{2069D111-2456-4302-B4AD-1979EABDBCE8}" type="presOf" srcId="{9000EE63-D243-40F8-9B01-BD13ABBBB94F}" destId="{868AF6E6-8D99-425B-B8A0-E7031104FE17}" srcOrd="0" destOrd="0" presId="urn:microsoft.com/office/officeart/2018/layout/CircleProcess"/>
    <dgm:cxn modelId="{A0F7005C-2785-40F3-8745-C1E4CEF35C07}" srcId="{D0D5A8CF-8FD2-42DC-8028-E64DBDEDB40A}" destId="{8450375A-5AC0-4612-994E-92D875E72FA7}" srcOrd="2" destOrd="0" parTransId="{64129C35-316D-4764-9BEA-0222892616BA}" sibTransId="{76078177-8483-4DCD-ABD4-D1328672224F}"/>
    <dgm:cxn modelId="{D1AC6360-CC3F-4674-851B-38C278A9BE84}" type="presOf" srcId="{8450375A-5AC0-4612-994E-92D875E72FA7}" destId="{2F44FCDD-7390-482F-9B40-F6EF69FB6F61}" srcOrd="0" destOrd="0" presId="urn:microsoft.com/office/officeart/2018/layout/CircleProcess"/>
    <dgm:cxn modelId="{3A449E63-4E82-48BF-841D-89698DF01AB2}" srcId="{D0D5A8CF-8FD2-42DC-8028-E64DBDEDB40A}" destId="{1925D697-24F7-4389-9F23-A7812CA30228}" srcOrd="3" destOrd="0" parTransId="{0B816FEF-5F6C-4B8D-B42D-144ED90F0AC1}" sibTransId="{B1881F92-AC5E-455A-AB66-3AE36A8315AE}"/>
    <dgm:cxn modelId="{CFE25E67-B41F-4FD1-81D5-636E69C624D4}" type="presOf" srcId="{9000EE63-D243-40F8-9B01-BD13ABBBB94F}" destId="{0ACF80EE-2938-47D5-91EE-9325A62F4F82}" srcOrd="1" destOrd="0" presId="urn:microsoft.com/office/officeart/2018/layout/CircleProcess"/>
    <dgm:cxn modelId="{1CFA6874-923B-4509-A1AD-4A8A510143AF}" type="presOf" srcId="{1925D697-24F7-4389-9F23-A7812CA30228}" destId="{60DA1648-B9A3-4BF3-A289-27BE0B2B6A37}" srcOrd="1" destOrd="0" presId="urn:microsoft.com/office/officeart/2018/layout/CircleProcess"/>
    <dgm:cxn modelId="{2CA2B98D-91C6-4511-82DD-E784C7207A4D}" srcId="{D0D5A8CF-8FD2-42DC-8028-E64DBDEDB40A}" destId="{F1C9DDE1-5D6A-4CC6-BC7A-138E6BF75E72}" srcOrd="1" destOrd="0" parTransId="{D8566C59-11C9-4B0B-BAFE-55F7F3FE8C07}" sibTransId="{AB0F226E-2250-410C-8BEB-F5208AAC5545}"/>
    <dgm:cxn modelId="{3D94A899-7E03-46B7-9D6D-F5E16F8731F8}" type="presOf" srcId="{1925D697-24F7-4389-9F23-A7812CA30228}" destId="{78D3B84A-16BF-4E1D-A969-06A3689E51EA}" srcOrd="0" destOrd="0" presId="urn:microsoft.com/office/officeart/2018/layout/CircleProcess"/>
    <dgm:cxn modelId="{DDDF88B4-B99C-4896-984B-F0EF99DBEA3D}" srcId="{D0D5A8CF-8FD2-42DC-8028-E64DBDEDB40A}" destId="{9000EE63-D243-40F8-9B01-BD13ABBBB94F}" srcOrd="0" destOrd="0" parTransId="{AB5B6A84-4E7A-4AFA-93C5-68E88225B611}" sibTransId="{05ED1593-CC6E-42F7-8E15-3631EAA0131D}"/>
    <dgm:cxn modelId="{BB6C85CB-C61C-45EA-ABEE-BA19EC3EB83A}" type="presOf" srcId="{F1C9DDE1-5D6A-4CC6-BC7A-138E6BF75E72}" destId="{6A651B4E-A2B0-41F3-8802-E3A723C52B21}" srcOrd="1" destOrd="0" presId="urn:microsoft.com/office/officeart/2018/layout/CircleProcess"/>
    <dgm:cxn modelId="{F615ACCC-1BC9-44F6-8F85-C85CF3E13EE9}" type="presOf" srcId="{8450375A-5AC0-4612-994E-92D875E72FA7}" destId="{CE0F49B9-EC47-4E12-8DE3-3966E872B91E}" srcOrd="1" destOrd="0" presId="urn:microsoft.com/office/officeart/2018/layout/CircleProcess"/>
    <dgm:cxn modelId="{2AAFD5E4-BFE8-46E6-8B95-43A0BCA65956}" type="presOf" srcId="{F1C9DDE1-5D6A-4CC6-BC7A-138E6BF75E72}" destId="{5CA93CC2-244A-4664-8654-4513C4247BFA}" srcOrd="0" destOrd="0" presId="urn:microsoft.com/office/officeart/2018/layout/CircleProcess"/>
    <dgm:cxn modelId="{D22BEE22-CBC3-4924-B17C-696C5AD3FE40}" type="presParOf" srcId="{D0E51F94-D0DE-4C83-9838-D7852A796499}" destId="{F03B6411-DE94-423E-8F8C-12758ECDC06A}" srcOrd="0" destOrd="0" presId="urn:microsoft.com/office/officeart/2018/layout/CircleProcess"/>
    <dgm:cxn modelId="{93F0D85B-D5E2-4925-8A87-AFDC52DE1D3F}" type="presParOf" srcId="{F03B6411-DE94-423E-8F8C-12758ECDC06A}" destId="{1E8D73BE-9389-4887-BEB9-8BF6E3BA99AA}" srcOrd="0" destOrd="0" presId="urn:microsoft.com/office/officeart/2018/layout/CircleProcess"/>
    <dgm:cxn modelId="{EAB9363E-260E-4B63-A690-FB28A939CC5A}" type="presParOf" srcId="{D0E51F94-D0DE-4C83-9838-D7852A796499}" destId="{7983A762-2E52-4413-AEDD-03BA82673B7E}" srcOrd="1" destOrd="0" presId="urn:microsoft.com/office/officeart/2018/layout/CircleProcess"/>
    <dgm:cxn modelId="{51FFB141-937D-428B-AEF2-4AEC486F575B}" type="presParOf" srcId="{7983A762-2E52-4413-AEDD-03BA82673B7E}" destId="{78D3B84A-16BF-4E1D-A969-06A3689E51EA}" srcOrd="0" destOrd="0" presId="urn:microsoft.com/office/officeart/2018/layout/CircleProcess"/>
    <dgm:cxn modelId="{919E27EA-46C9-4E85-A4BA-EB82C38185B9}" type="presParOf" srcId="{D0E51F94-D0DE-4C83-9838-D7852A796499}" destId="{60DA1648-B9A3-4BF3-A289-27BE0B2B6A37}" srcOrd="2" destOrd="0" presId="urn:microsoft.com/office/officeart/2018/layout/CircleProcess"/>
    <dgm:cxn modelId="{F7CBC430-286C-4DA4-814F-45C6616C0BCB}" type="presParOf" srcId="{D0E51F94-D0DE-4C83-9838-D7852A796499}" destId="{90EE1854-53FA-44C5-A5E8-442AD31A6A76}" srcOrd="3" destOrd="0" presId="urn:microsoft.com/office/officeart/2018/layout/CircleProcess"/>
    <dgm:cxn modelId="{11817094-3807-457D-815E-2E7CF2F85200}" type="presParOf" srcId="{90EE1854-53FA-44C5-A5E8-442AD31A6A76}" destId="{3A714A68-F515-44BA-B54A-4DEFA8229FB6}" srcOrd="0" destOrd="0" presId="urn:microsoft.com/office/officeart/2018/layout/CircleProcess"/>
    <dgm:cxn modelId="{2F98BCF9-0754-41FF-BAF5-1DF8D02C996F}" type="presParOf" srcId="{D0E51F94-D0DE-4C83-9838-D7852A796499}" destId="{BF2E4047-2087-408C-B1E0-4F29DF1BA8EC}" srcOrd="4" destOrd="0" presId="urn:microsoft.com/office/officeart/2018/layout/CircleProcess"/>
    <dgm:cxn modelId="{D1CFFF7A-9B0F-4DE8-A4BC-D27BBA601E63}" type="presParOf" srcId="{BF2E4047-2087-408C-B1E0-4F29DF1BA8EC}" destId="{2F44FCDD-7390-482F-9B40-F6EF69FB6F61}" srcOrd="0" destOrd="0" presId="urn:microsoft.com/office/officeart/2018/layout/CircleProcess"/>
    <dgm:cxn modelId="{589D10DC-F849-4837-AD3B-9B63A1EF2277}" type="presParOf" srcId="{D0E51F94-D0DE-4C83-9838-D7852A796499}" destId="{CE0F49B9-EC47-4E12-8DE3-3966E872B91E}" srcOrd="5" destOrd="0" presId="urn:microsoft.com/office/officeart/2018/layout/CircleProcess"/>
    <dgm:cxn modelId="{58CF40E0-335B-4967-8FFA-D72C4F5F950C}" type="presParOf" srcId="{D0E51F94-D0DE-4C83-9838-D7852A796499}" destId="{7334D6C9-6292-4B49-8705-0F97EA2D0769}" srcOrd="6" destOrd="0" presId="urn:microsoft.com/office/officeart/2018/layout/CircleProcess"/>
    <dgm:cxn modelId="{6F7E6624-A75D-499D-B1B3-0FAA8A00B716}" type="presParOf" srcId="{7334D6C9-6292-4B49-8705-0F97EA2D0769}" destId="{9477718A-1911-4905-84A5-84B3C1FA84E8}" srcOrd="0" destOrd="0" presId="urn:microsoft.com/office/officeart/2018/layout/CircleProcess"/>
    <dgm:cxn modelId="{BCDF190A-8756-4330-9AB1-96034EAE7820}" type="presParOf" srcId="{D0E51F94-D0DE-4C83-9838-D7852A796499}" destId="{1CBEDB03-C848-4BDF-8DE8-B8A236AB65CF}" srcOrd="7" destOrd="0" presId="urn:microsoft.com/office/officeart/2018/layout/CircleProcess"/>
    <dgm:cxn modelId="{45E6B140-80D2-4E59-BC33-B58822B180BA}" type="presParOf" srcId="{1CBEDB03-C848-4BDF-8DE8-B8A236AB65CF}" destId="{5CA93CC2-244A-4664-8654-4513C4247BFA}" srcOrd="0" destOrd="0" presId="urn:microsoft.com/office/officeart/2018/layout/CircleProcess"/>
    <dgm:cxn modelId="{55462D31-384B-4571-8D43-FEC902AEC238}" type="presParOf" srcId="{D0E51F94-D0DE-4C83-9838-D7852A796499}" destId="{6A651B4E-A2B0-41F3-8802-E3A723C52B21}" srcOrd="8" destOrd="0" presId="urn:microsoft.com/office/officeart/2018/layout/CircleProcess"/>
    <dgm:cxn modelId="{12727912-E125-4297-AB07-43370DFE1730}" type="presParOf" srcId="{D0E51F94-D0DE-4C83-9838-D7852A796499}" destId="{C1D50F5E-956B-4366-A294-5859AB741535}" srcOrd="9" destOrd="0" presId="urn:microsoft.com/office/officeart/2018/layout/CircleProcess"/>
    <dgm:cxn modelId="{48A6D1E5-70E7-45F7-96F6-FD4ED4A6D183}" type="presParOf" srcId="{C1D50F5E-956B-4366-A294-5859AB741535}" destId="{87844D92-1627-49AB-8A08-29DF4C3E9E5C}" srcOrd="0" destOrd="0" presId="urn:microsoft.com/office/officeart/2018/layout/CircleProcess"/>
    <dgm:cxn modelId="{6C330F77-E211-4D3D-B23F-8C0149D527C0}" type="presParOf" srcId="{D0E51F94-D0DE-4C83-9838-D7852A796499}" destId="{32E946DA-B8B2-4689-93D3-F29EC8BDA235}" srcOrd="10" destOrd="0" presId="urn:microsoft.com/office/officeart/2018/layout/CircleProcess"/>
    <dgm:cxn modelId="{D4C219A2-8468-4C0E-9996-6D166FE2EB90}" type="presParOf" srcId="{32E946DA-B8B2-4689-93D3-F29EC8BDA235}" destId="{868AF6E6-8D99-425B-B8A0-E7031104FE17}" srcOrd="0" destOrd="0" presId="urn:microsoft.com/office/officeart/2018/layout/CircleProcess"/>
    <dgm:cxn modelId="{88EE74B0-89CB-493C-8ECD-3C424FA9BFA9}" type="presParOf" srcId="{D0E51F94-D0DE-4C83-9838-D7852A796499}" destId="{0ACF80EE-2938-47D5-91EE-9325A62F4F82}" srcOrd="11" destOrd="0" presId="urn:microsoft.com/office/officeart/2018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B7A94B9-1C66-46A6-96E7-F41301310BEA}" type="doc">
      <dgm:prSet loTypeId="urn:microsoft.com/office/officeart/2005/8/layout/process4" loCatId="process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6C1CBB0-AE7A-47D4-A337-F209128EE732}">
      <dgm:prSet/>
      <dgm:spPr/>
      <dgm:t>
        <a:bodyPr/>
        <a:lstStyle/>
        <a:p>
          <a:r>
            <a:rPr lang="en-GB" b="1"/>
            <a:t>The ‘place’ / distribution:</a:t>
          </a:r>
          <a:endParaRPr lang="en-US"/>
        </a:p>
      </dgm:t>
    </dgm:pt>
    <dgm:pt modelId="{967A789B-7B94-440E-B6E9-B498C0F65082}" type="parTrans" cxnId="{5ACA200A-71E6-4B79-A627-0FA31795FA5E}">
      <dgm:prSet/>
      <dgm:spPr/>
      <dgm:t>
        <a:bodyPr/>
        <a:lstStyle/>
        <a:p>
          <a:endParaRPr lang="en-US"/>
        </a:p>
      </dgm:t>
    </dgm:pt>
    <dgm:pt modelId="{C712AC55-A96D-4CB0-AE1C-E77A6D64C9DC}" type="sibTrans" cxnId="{5ACA200A-71E6-4B79-A627-0FA31795FA5E}">
      <dgm:prSet/>
      <dgm:spPr/>
      <dgm:t>
        <a:bodyPr/>
        <a:lstStyle/>
        <a:p>
          <a:endParaRPr lang="en-US"/>
        </a:p>
      </dgm:t>
    </dgm:pt>
    <dgm:pt modelId="{B58E4233-9707-46BD-A152-8EC481E5A698}">
      <dgm:prSet/>
      <dgm:spPr/>
      <dgm:t>
        <a:bodyPr/>
        <a:lstStyle/>
        <a:p>
          <a:r>
            <a:rPr lang="en-GB"/>
            <a:t>Distribution channel (direct to consumer, or through intermediaries) </a:t>
          </a:r>
          <a:endParaRPr lang="en-US"/>
        </a:p>
      </dgm:t>
    </dgm:pt>
    <dgm:pt modelId="{420E7928-1E0C-45B0-B6ED-3C4C4990BFF9}" type="parTrans" cxnId="{AA98A09A-2AEB-460A-B44B-5BEFA1795A02}">
      <dgm:prSet/>
      <dgm:spPr/>
      <dgm:t>
        <a:bodyPr/>
        <a:lstStyle/>
        <a:p>
          <a:endParaRPr lang="en-US"/>
        </a:p>
      </dgm:t>
    </dgm:pt>
    <dgm:pt modelId="{AE8B33B8-F60E-4C62-AF84-A62DCB78EACD}" type="sibTrans" cxnId="{AA98A09A-2AEB-460A-B44B-5BEFA1795A02}">
      <dgm:prSet/>
      <dgm:spPr/>
      <dgm:t>
        <a:bodyPr/>
        <a:lstStyle/>
        <a:p>
          <a:endParaRPr lang="en-US"/>
        </a:p>
      </dgm:t>
    </dgm:pt>
    <dgm:pt modelId="{81DFE6E9-E5E2-4092-9B14-B897358FE607}">
      <dgm:prSet/>
      <dgm:spPr/>
      <dgm:t>
        <a:bodyPr/>
        <a:lstStyle/>
        <a:p>
          <a:r>
            <a:rPr lang="en-GB"/>
            <a:t>Retail options (physical or online)</a:t>
          </a:r>
          <a:endParaRPr lang="en-US"/>
        </a:p>
      </dgm:t>
    </dgm:pt>
    <dgm:pt modelId="{16F40F56-C288-430D-A125-EE3A8FE05B01}" type="parTrans" cxnId="{98DAE6BD-9083-42C1-ABE2-3A051A7B1BEC}">
      <dgm:prSet/>
      <dgm:spPr/>
      <dgm:t>
        <a:bodyPr/>
        <a:lstStyle/>
        <a:p>
          <a:endParaRPr lang="en-US"/>
        </a:p>
      </dgm:t>
    </dgm:pt>
    <dgm:pt modelId="{E69B8565-4088-47EA-9187-D6D10DBD5404}" type="sibTrans" cxnId="{98DAE6BD-9083-42C1-ABE2-3A051A7B1BEC}">
      <dgm:prSet/>
      <dgm:spPr/>
      <dgm:t>
        <a:bodyPr/>
        <a:lstStyle/>
        <a:p>
          <a:endParaRPr lang="en-US"/>
        </a:p>
      </dgm:t>
    </dgm:pt>
    <dgm:pt modelId="{256F64BE-B4C4-47F7-93E0-EA9F3FAB6CA7}">
      <dgm:prSet/>
      <dgm:spPr/>
      <dgm:t>
        <a:bodyPr/>
        <a:lstStyle/>
        <a:p>
          <a:r>
            <a:rPr lang="en-GB"/>
            <a:t>Where and how are you going to sell?</a:t>
          </a:r>
          <a:endParaRPr lang="en-US"/>
        </a:p>
      </dgm:t>
    </dgm:pt>
    <dgm:pt modelId="{B88028B8-A6BE-49F6-914C-F2BC69BFA4A6}" type="parTrans" cxnId="{23571BB9-6372-484F-8987-DE538F7FC138}">
      <dgm:prSet/>
      <dgm:spPr/>
      <dgm:t>
        <a:bodyPr/>
        <a:lstStyle/>
        <a:p>
          <a:endParaRPr lang="en-US"/>
        </a:p>
      </dgm:t>
    </dgm:pt>
    <dgm:pt modelId="{E9B97E80-8775-4CDE-A85F-6EC7650BE6B4}" type="sibTrans" cxnId="{23571BB9-6372-484F-8987-DE538F7FC138}">
      <dgm:prSet/>
      <dgm:spPr/>
      <dgm:t>
        <a:bodyPr/>
        <a:lstStyle/>
        <a:p>
          <a:endParaRPr lang="en-US"/>
        </a:p>
      </dgm:t>
    </dgm:pt>
    <dgm:pt modelId="{84455CA6-6B57-4554-BE74-FDDD484DDC94}" type="pres">
      <dgm:prSet presAssocID="{1B7A94B9-1C66-46A6-96E7-F41301310BEA}" presName="Name0" presStyleCnt="0">
        <dgm:presLayoutVars>
          <dgm:dir/>
          <dgm:animLvl val="lvl"/>
          <dgm:resizeHandles val="exact"/>
        </dgm:presLayoutVars>
      </dgm:prSet>
      <dgm:spPr/>
    </dgm:pt>
    <dgm:pt modelId="{7CF2C279-C062-4583-84EF-8939877420D5}" type="pres">
      <dgm:prSet presAssocID="{256F64BE-B4C4-47F7-93E0-EA9F3FAB6CA7}" presName="boxAndChildren" presStyleCnt="0"/>
      <dgm:spPr/>
    </dgm:pt>
    <dgm:pt modelId="{46D2AB79-47A3-451B-BBE5-0483E54FA35A}" type="pres">
      <dgm:prSet presAssocID="{256F64BE-B4C4-47F7-93E0-EA9F3FAB6CA7}" presName="parentTextBox" presStyleLbl="node1" presStyleIdx="0" presStyleCnt="4"/>
      <dgm:spPr/>
    </dgm:pt>
    <dgm:pt modelId="{C5662441-96C7-49A3-BBAF-CAD94FEC91A4}" type="pres">
      <dgm:prSet presAssocID="{E69B8565-4088-47EA-9187-D6D10DBD5404}" presName="sp" presStyleCnt="0"/>
      <dgm:spPr/>
    </dgm:pt>
    <dgm:pt modelId="{DE3317C4-7782-482D-B3E5-944B6AAF055C}" type="pres">
      <dgm:prSet presAssocID="{81DFE6E9-E5E2-4092-9B14-B897358FE607}" presName="arrowAndChildren" presStyleCnt="0"/>
      <dgm:spPr/>
    </dgm:pt>
    <dgm:pt modelId="{2099906D-7840-412B-9052-C64A2CA3AB7F}" type="pres">
      <dgm:prSet presAssocID="{81DFE6E9-E5E2-4092-9B14-B897358FE607}" presName="parentTextArrow" presStyleLbl="node1" presStyleIdx="1" presStyleCnt="4"/>
      <dgm:spPr/>
    </dgm:pt>
    <dgm:pt modelId="{ECF1EF87-8C02-4B40-88B0-4C974B06C7A0}" type="pres">
      <dgm:prSet presAssocID="{AE8B33B8-F60E-4C62-AF84-A62DCB78EACD}" presName="sp" presStyleCnt="0"/>
      <dgm:spPr/>
    </dgm:pt>
    <dgm:pt modelId="{F21F8A00-7FF0-462B-B04E-DB0F923DF3D1}" type="pres">
      <dgm:prSet presAssocID="{B58E4233-9707-46BD-A152-8EC481E5A698}" presName="arrowAndChildren" presStyleCnt="0"/>
      <dgm:spPr/>
    </dgm:pt>
    <dgm:pt modelId="{55F38716-AEC9-4B44-832A-60BFEC121B81}" type="pres">
      <dgm:prSet presAssocID="{B58E4233-9707-46BD-A152-8EC481E5A698}" presName="parentTextArrow" presStyleLbl="node1" presStyleIdx="2" presStyleCnt="4"/>
      <dgm:spPr/>
    </dgm:pt>
    <dgm:pt modelId="{BF83114D-6894-44DE-B996-B610DDAF02CB}" type="pres">
      <dgm:prSet presAssocID="{C712AC55-A96D-4CB0-AE1C-E77A6D64C9DC}" presName="sp" presStyleCnt="0"/>
      <dgm:spPr/>
    </dgm:pt>
    <dgm:pt modelId="{33922CAA-54F7-4148-970F-AEA21488A580}" type="pres">
      <dgm:prSet presAssocID="{06C1CBB0-AE7A-47D4-A337-F209128EE732}" presName="arrowAndChildren" presStyleCnt="0"/>
      <dgm:spPr/>
    </dgm:pt>
    <dgm:pt modelId="{F2C8E570-AAB2-4273-B202-ADCFDDB3B4D3}" type="pres">
      <dgm:prSet presAssocID="{06C1CBB0-AE7A-47D4-A337-F209128EE732}" presName="parentTextArrow" presStyleLbl="node1" presStyleIdx="3" presStyleCnt="4"/>
      <dgm:spPr/>
    </dgm:pt>
  </dgm:ptLst>
  <dgm:cxnLst>
    <dgm:cxn modelId="{5ACA200A-71E6-4B79-A627-0FA31795FA5E}" srcId="{1B7A94B9-1C66-46A6-96E7-F41301310BEA}" destId="{06C1CBB0-AE7A-47D4-A337-F209128EE732}" srcOrd="0" destOrd="0" parTransId="{967A789B-7B94-440E-B6E9-B498C0F65082}" sibTransId="{C712AC55-A96D-4CB0-AE1C-E77A6D64C9DC}"/>
    <dgm:cxn modelId="{A370121E-6E37-4AF3-892C-B90FFD6E0CD0}" type="presOf" srcId="{1B7A94B9-1C66-46A6-96E7-F41301310BEA}" destId="{84455CA6-6B57-4554-BE74-FDDD484DDC94}" srcOrd="0" destOrd="0" presId="urn:microsoft.com/office/officeart/2005/8/layout/process4"/>
    <dgm:cxn modelId="{CF29EB55-0F6C-49EE-BEEC-BE1DBE7D3478}" type="presOf" srcId="{06C1CBB0-AE7A-47D4-A337-F209128EE732}" destId="{F2C8E570-AAB2-4273-B202-ADCFDDB3B4D3}" srcOrd="0" destOrd="0" presId="urn:microsoft.com/office/officeart/2005/8/layout/process4"/>
    <dgm:cxn modelId="{DC53947E-AFC0-444C-999F-58501EC97CBF}" type="presOf" srcId="{B58E4233-9707-46BD-A152-8EC481E5A698}" destId="{55F38716-AEC9-4B44-832A-60BFEC121B81}" srcOrd="0" destOrd="0" presId="urn:microsoft.com/office/officeart/2005/8/layout/process4"/>
    <dgm:cxn modelId="{AA98A09A-2AEB-460A-B44B-5BEFA1795A02}" srcId="{1B7A94B9-1C66-46A6-96E7-F41301310BEA}" destId="{B58E4233-9707-46BD-A152-8EC481E5A698}" srcOrd="1" destOrd="0" parTransId="{420E7928-1E0C-45B0-B6ED-3C4C4990BFF9}" sibTransId="{AE8B33B8-F60E-4C62-AF84-A62DCB78EACD}"/>
    <dgm:cxn modelId="{313F9DB1-A907-49DC-86DA-F9EE2550DD38}" type="presOf" srcId="{81DFE6E9-E5E2-4092-9B14-B897358FE607}" destId="{2099906D-7840-412B-9052-C64A2CA3AB7F}" srcOrd="0" destOrd="0" presId="urn:microsoft.com/office/officeart/2005/8/layout/process4"/>
    <dgm:cxn modelId="{23571BB9-6372-484F-8987-DE538F7FC138}" srcId="{1B7A94B9-1C66-46A6-96E7-F41301310BEA}" destId="{256F64BE-B4C4-47F7-93E0-EA9F3FAB6CA7}" srcOrd="3" destOrd="0" parTransId="{B88028B8-A6BE-49F6-914C-F2BC69BFA4A6}" sibTransId="{E9B97E80-8775-4CDE-A85F-6EC7650BE6B4}"/>
    <dgm:cxn modelId="{98DAE6BD-9083-42C1-ABE2-3A051A7B1BEC}" srcId="{1B7A94B9-1C66-46A6-96E7-F41301310BEA}" destId="{81DFE6E9-E5E2-4092-9B14-B897358FE607}" srcOrd="2" destOrd="0" parTransId="{16F40F56-C288-430D-A125-EE3A8FE05B01}" sibTransId="{E69B8565-4088-47EA-9187-D6D10DBD5404}"/>
    <dgm:cxn modelId="{B3D327C1-B58B-4BC9-BA4D-0A61EF89D5E3}" type="presOf" srcId="{256F64BE-B4C4-47F7-93E0-EA9F3FAB6CA7}" destId="{46D2AB79-47A3-451B-BBE5-0483E54FA35A}" srcOrd="0" destOrd="0" presId="urn:microsoft.com/office/officeart/2005/8/layout/process4"/>
    <dgm:cxn modelId="{A6375E8E-260A-479F-B25E-A3CA05B0A144}" type="presParOf" srcId="{84455CA6-6B57-4554-BE74-FDDD484DDC94}" destId="{7CF2C279-C062-4583-84EF-8939877420D5}" srcOrd="0" destOrd="0" presId="urn:microsoft.com/office/officeart/2005/8/layout/process4"/>
    <dgm:cxn modelId="{0AB03683-CB85-41E6-91B3-59A32FCB0B5E}" type="presParOf" srcId="{7CF2C279-C062-4583-84EF-8939877420D5}" destId="{46D2AB79-47A3-451B-BBE5-0483E54FA35A}" srcOrd="0" destOrd="0" presId="urn:microsoft.com/office/officeart/2005/8/layout/process4"/>
    <dgm:cxn modelId="{D28A510E-C6CC-4851-93BB-13050AB2A859}" type="presParOf" srcId="{84455CA6-6B57-4554-BE74-FDDD484DDC94}" destId="{C5662441-96C7-49A3-BBAF-CAD94FEC91A4}" srcOrd="1" destOrd="0" presId="urn:microsoft.com/office/officeart/2005/8/layout/process4"/>
    <dgm:cxn modelId="{7A684069-4356-47DA-8434-FB76F1ACB808}" type="presParOf" srcId="{84455CA6-6B57-4554-BE74-FDDD484DDC94}" destId="{DE3317C4-7782-482D-B3E5-944B6AAF055C}" srcOrd="2" destOrd="0" presId="urn:microsoft.com/office/officeart/2005/8/layout/process4"/>
    <dgm:cxn modelId="{41F332FA-3543-45ED-B29D-8653F83A0E3D}" type="presParOf" srcId="{DE3317C4-7782-482D-B3E5-944B6AAF055C}" destId="{2099906D-7840-412B-9052-C64A2CA3AB7F}" srcOrd="0" destOrd="0" presId="urn:microsoft.com/office/officeart/2005/8/layout/process4"/>
    <dgm:cxn modelId="{205BDEEE-2ADE-4B51-AF30-76EB416ABFCE}" type="presParOf" srcId="{84455CA6-6B57-4554-BE74-FDDD484DDC94}" destId="{ECF1EF87-8C02-4B40-88B0-4C974B06C7A0}" srcOrd="3" destOrd="0" presId="urn:microsoft.com/office/officeart/2005/8/layout/process4"/>
    <dgm:cxn modelId="{4589A0BA-5AE0-475B-AB17-57D9306DB53A}" type="presParOf" srcId="{84455CA6-6B57-4554-BE74-FDDD484DDC94}" destId="{F21F8A00-7FF0-462B-B04E-DB0F923DF3D1}" srcOrd="4" destOrd="0" presId="urn:microsoft.com/office/officeart/2005/8/layout/process4"/>
    <dgm:cxn modelId="{74B7BB66-3B42-47DE-98D3-6ED16F0E79DF}" type="presParOf" srcId="{F21F8A00-7FF0-462B-B04E-DB0F923DF3D1}" destId="{55F38716-AEC9-4B44-832A-60BFEC121B81}" srcOrd="0" destOrd="0" presId="urn:microsoft.com/office/officeart/2005/8/layout/process4"/>
    <dgm:cxn modelId="{76527482-3DA3-43B1-BF08-F916E4541092}" type="presParOf" srcId="{84455CA6-6B57-4554-BE74-FDDD484DDC94}" destId="{BF83114D-6894-44DE-B996-B610DDAF02CB}" srcOrd="5" destOrd="0" presId="urn:microsoft.com/office/officeart/2005/8/layout/process4"/>
    <dgm:cxn modelId="{29AD50C8-9E0F-4FFF-8844-26803068597D}" type="presParOf" srcId="{84455CA6-6B57-4554-BE74-FDDD484DDC94}" destId="{33922CAA-54F7-4148-970F-AEA21488A580}" srcOrd="6" destOrd="0" presId="urn:microsoft.com/office/officeart/2005/8/layout/process4"/>
    <dgm:cxn modelId="{7EE08C6C-B533-4B66-836A-2DEE86E2E64E}" type="presParOf" srcId="{33922CAA-54F7-4148-970F-AEA21488A580}" destId="{F2C8E570-AAB2-4273-B202-ADCFDDB3B4D3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4655B56-4BB6-46F4-A271-DBB29AFAADA4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98D1263-ED61-45E7-A778-7832B50FD108}">
      <dgm:prSet/>
      <dgm:spPr/>
      <dgm:t>
        <a:bodyPr/>
        <a:lstStyle/>
        <a:p>
          <a:r>
            <a:rPr lang="en-US"/>
            <a:t>By next lesson have all attachments complete. </a:t>
          </a:r>
        </a:p>
      </dgm:t>
    </dgm:pt>
    <dgm:pt modelId="{BA3C403F-8437-40E3-A687-03AD93D4E126}" type="parTrans" cxnId="{6B4EF720-C391-438E-BEB3-5429DAEB78D1}">
      <dgm:prSet/>
      <dgm:spPr/>
      <dgm:t>
        <a:bodyPr/>
        <a:lstStyle/>
        <a:p>
          <a:endParaRPr lang="en-US"/>
        </a:p>
      </dgm:t>
    </dgm:pt>
    <dgm:pt modelId="{2A20DB68-7D3C-406D-A2DA-9771E466B4CF}" type="sibTrans" cxnId="{6B4EF720-C391-438E-BEB3-5429DAEB78D1}">
      <dgm:prSet/>
      <dgm:spPr/>
      <dgm:t>
        <a:bodyPr/>
        <a:lstStyle/>
        <a:p>
          <a:endParaRPr lang="en-US"/>
        </a:p>
      </dgm:t>
    </dgm:pt>
    <dgm:pt modelId="{6198E0D3-2504-45BF-8821-F1617E21B928}">
      <dgm:prSet/>
      <dgm:spPr/>
      <dgm:t>
        <a:bodyPr/>
        <a:lstStyle/>
        <a:p>
          <a:r>
            <a:rPr lang="en-US"/>
            <a:t>Continue to complete the Simply do portal.</a:t>
          </a:r>
        </a:p>
      </dgm:t>
    </dgm:pt>
    <dgm:pt modelId="{423E6684-43DA-4786-AA8F-076799652D0D}" type="parTrans" cxnId="{0A26EBD3-AD7A-4182-B4C9-F6A4A9E657F1}">
      <dgm:prSet/>
      <dgm:spPr/>
      <dgm:t>
        <a:bodyPr/>
        <a:lstStyle/>
        <a:p>
          <a:endParaRPr lang="en-US"/>
        </a:p>
      </dgm:t>
    </dgm:pt>
    <dgm:pt modelId="{D489977A-FD18-4FDB-A02C-9AEA7B046FD8}" type="sibTrans" cxnId="{0A26EBD3-AD7A-4182-B4C9-F6A4A9E657F1}">
      <dgm:prSet/>
      <dgm:spPr/>
      <dgm:t>
        <a:bodyPr/>
        <a:lstStyle/>
        <a:p>
          <a:endParaRPr lang="en-US"/>
        </a:p>
      </dgm:t>
    </dgm:pt>
    <dgm:pt modelId="{C0F1F367-D014-4F1F-9D1F-E2344E45DDFB}">
      <dgm:prSet/>
      <dgm:spPr/>
      <dgm:t>
        <a:bodyPr/>
        <a:lstStyle/>
        <a:p>
          <a:r>
            <a:rPr lang="en-US" b="1"/>
            <a:t>Next week we will look at compatibility.</a:t>
          </a:r>
          <a:endParaRPr lang="en-US"/>
        </a:p>
      </dgm:t>
    </dgm:pt>
    <dgm:pt modelId="{B4CAE1DE-2F2C-46F2-AB2D-9C63C8A0E3ED}" type="parTrans" cxnId="{3914A016-D1E5-4677-A6F5-332353B1F367}">
      <dgm:prSet/>
      <dgm:spPr/>
      <dgm:t>
        <a:bodyPr/>
        <a:lstStyle/>
        <a:p>
          <a:endParaRPr lang="en-US"/>
        </a:p>
      </dgm:t>
    </dgm:pt>
    <dgm:pt modelId="{05BF85B3-9E8C-4DB3-A5DB-965608DA9072}" type="sibTrans" cxnId="{3914A016-D1E5-4677-A6F5-332353B1F367}">
      <dgm:prSet/>
      <dgm:spPr/>
      <dgm:t>
        <a:bodyPr/>
        <a:lstStyle/>
        <a:p>
          <a:endParaRPr lang="en-US"/>
        </a:p>
      </dgm:t>
    </dgm:pt>
    <dgm:pt modelId="{FFAE4C96-6D05-4251-A449-44B88E3EC8BE}" type="pres">
      <dgm:prSet presAssocID="{04655B56-4BB6-46F4-A271-DBB29AFAADA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191271E-CF07-408B-BFAC-914486D73D10}" type="pres">
      <dgm:prSet presAssocID="{698D1263-ED61-45E7-A778-7832B50FD108}" presName="hierRoot1" presStyleCnt="0"/>
      <dgm:spPr/>
    </dgm:pt>
    <dgm:pt modelId="{15D1E44C-CE46-417F-A38F-59C92F4D3923}" type="pres">
      <dgm:prSet presAssocID="{698D1263-ED61-45E7-A778-7832B50FD108}" presName="composite" presStyleCnt="0"/>
      <dgm:spPr/>
    </dgm:pt>
    <dgm:pt modelId="{D77D002A-3DD9-48A0-B62F-159619046B6A}" type="pres">
      <dgm:prSet presAssocID="{698D1263-ED61-45E7-A778-7832B50FD108}" presName="background" presStyleLbl="node0" presStyleIdx="0" presStyleCnt="3"/>
      <dgm:spPr/>
    </dgm:pt>
    <dgm:pt modelId="{8443290D-0118-46F1-855B-A0F52B1FF212}" type="pres">
      <dgm:prSet presAssocID="{698D1263-ED61-45E7-A778-7832B50FD108}" presName="text" presStyleLbl="fgAcc0" presStyleIdx="0" presStyleCnt="3">
        <dgm:presLayoutVars>
          <dgm:chPref val="3"/>
        </dgm:presLayoutVars>
      </dgm:prSet>
      <dgm:spPr/>
    </dgm:pt>
    <dgm:pt modelId="{7864CF01-C557-44AA-89F3-E9E61D33A5A7}" type="pres">
      <dgm:prSet presAssocID="{698D1263-ED61-45E7-A778-7832B50FD108}" presName="hierChild2" presStyleCnt="0"/>
      <dgm:spPr/>
    </dgm:pt>
    <dgm:pt modelId="{12DDDA35-49FD-48CA-BFAF-00598D2BA488}" type="pres">
      <dgm:prSet presAssocID="{6198E0D3-2504-45BF-8821-F1617E21B928}" presName="hierRoot1" presStyleCnt="0"/>
      <dgm:spPr/>
    </dgm:pt>
    <dgm:pt modelId="{1D1827F0-2E66-4145-825B-759026448363}" type="pres">
      <dgm:prSet presAssocID="{6198E0D3-2504-45BF-8821-F1617E21B928}" presName="composite" presStyleCnt="0"/>
      <dgm:spPr/>
    </dgm:pt>
    <dgm:pt modelId="{FADB9B55-1A2D-416C-A41E-98E89096C560}" type="pres">
      <dgm:prSet presAssocID="{6198E0D3-2504-45BF-8821-F1617E21B928}" presName="background" presStyleLbl="node0" presStyleIdx="1" presStyleCnt="3"/>
      <dgm:spPr/>
    </dgm:pt>
    <dgm:pt modelId="{80939C06-21CF-467E-86C1-8D19635074FB}" type="pres">
      <dgm:prSet presAssocID="{6198E0D3-2504-45BF-8821-F1617E21B928}" presName="text" presStyleLbl="fgAcc0" presStyleIdx="1" presStyleCnt="3">
        <dgm:presLayoutVars>
          <dgm:chPref val="3"/>
        </dgm:presLayoutVars>
      </dgm:prSet>
      <dgm:spPr/>
    </dgm:pt>
    <dgm:pt modelId="{4C468560-2A73-493C-B6FC-0FE053C0C895}" type="pres">
      <dgm:prSet presAssocID="{6198E0D3-2504-45BF-8821-F1617E21B928}" presName="hierChild2" presStyleCnt="0"/>
      <dgm:spPr/>
    </dgm:pt>
    <dgm:pt modelId="{CAD5D335-09DB-4199-BB23-9A8B097F98F3}" type="pres">
      <dgm:prSet presAssocID="{C0F1F367-D014-4F1F-9D1F-E2344E45DDFB}" presName="hierRoot1" presStyleCnt="0"/>
      <dgm:spPr/>
    </dgm:pt>
    <dgm:pt modelId="{07241135-78D8-4E68-BFF8-A30C3985D526}" type="pres">
      <dgm:prSet presAssocID="{C0F1F367-D014-4F1F-9D1F-E2344E45DDFB}" presName="composite" presStyleCnt="0"/>
      <dgm:spPr/>
    </dgm:pt>
    <dgm:pt modelId="{2ED92CE2-F467-4568-8014-ED3A377B97BA}" type="pres">
      <dgm:prSet presAssocID="{C0F1F367-D014-4F1F-9D1F-E2344E45DDFB}" presName="background" presStyleLbl="node0" presStyleIdx="2" presStyleCnt="3"/>
      <dgm:spPr/>
    </dgm:pt>
    <dgm:pt modelId="{DDC37611-A4B8-49B2-934C-C3D453481885}" type="pres">
      <dgm:prSet presAssocID="{C0F1F367-D014-4F1F-9D1F-E2344E45DDFB}" presName="text" presStyleLbl="fgAcc0" presStyleIdx="2" presStyleCnt="3">
        <dgm:presLayoutVars>
          <dgm:chPref val="3"/>
        </dgm:presLayoutVars>
      </dgm:prSet>
      <dgm:spPr/>
    </dgm:pt>
    <dgm:pt modelId="{4BE7B0FA-93CA-4CAF-9390-B7558555A143}" type="pres">
      <dgm:prSet presAssocID="{C0F1F367-D014-4F1F-9D1F-E2344E45DDFB}" presName="hierChild2" presStyleCnt="0"/>
      <dgm:spPr/>
    </dgm:pt>
  </dgm:ptLst>
  <dgm:cxnLst>
    <dgm:cxn modelId="{3914A016-D1E5-4677-A6F5-332353B1F367}" srcId="{04655B56-4BB6-46F4-A271-DBB29AFAADA4}" destId="{C0F1F367-D014-4F1F-9D1F-E2344E45DDFB}" srcOrd="2" destOrd="0" parTransId="{B4CAE1DE-2F2C-46F2-AB2D-9C63C8A0E3ED}" sibTransId="{05BF85B3-9E8C-4DB3-A5DB-965608DA9072}"/>
    <dgm:cxn modelId="{6B4EF720-C391-438E-BEB3-5429DAEB78D1}" srcId="{04655B56-4BB6-46F4-A271-DBB29AFAADA4}" destId="{698D1263-ED61-45E7-A778-7832B50FD108}" srcOrd="0" destOrd="0" parTransId="{BA3C403F-8437-40E3-A687-03AD93D4E126}" sibTransId="{2A20DB68-7D3C-406D-A2DA-9771E466B4CF}"/>
    <dgm:cxn modelId="{525DD460-96F8-4884-8754-DD9E88212BE3}" type="presOf" srcId="{6198E0D3-2504-45BF-8821-F1617E21B928}" destId="{80939C06-21CF-467E-86C1-8D19635074FB}" srcOrd="0" destOrd="0" presId="urn:microsoft.com/office/officeart/2005/8/layout/hierarchy1"/>
    <dgm:cxn modelId="{35BCF881-5ED0-44D1-A241-2E90BA5BC0C8}" type="presOf" srcId="{698D1263-ED61-45E7-A778-7832B50FD108}" destId="{8443290D-0118-46F1-855B-A0F52B1FF212}" srcOrd="0" destOrd="0" presId="urn:microsoft.com/office/officeart/2005/8/layout/hierarchy1"/>
    <dgm:cxn modelId="{B45FBD9F-7579-4BF3-AE68-A4D6B1989F2D}" type="presOf" srcId="{04655B56-4BB6-46F4-A271-DBB29AFAADA4}" destId="{FFAE4C96-6D05-4251-A449-44B88E3EC8BE}" srcOrd="0" destOrd="0" presId="urn:microsoft.com/office/officeart/2005/8/layout/hierarchy1"/>
    <dgm:cxn modelId="{0A26EBD3-AD7A-4182-B4C9-F6A4A9E657F1}" srcId="{04655B56-4BB6-46F4-A271-DBB29AFAADA4}" destId="{6198E0D3-2504-45BF-8821-F1617E21B928}" srcOrd="1" destOrd="0" parTransId="{423E6684-43DA-4786-AA8F-076799652D0D}" sibTransId="{D489977A-FD18-4FDB-A02C-9AEA7B046FD8}"/>
    <dgm:cxn modelId="{E09AE6DF-F2F7-449F-BC13-4C2AC8A44385}" type="presOf" srcId="{C0F1F367-D014-4F1F-9D1F-E2344E45DDFB}" destId="{DDC37611-A4B8-49B2-934C-C3D453481885}" srcOrd="0" destOrd="0" presId="urn:microsoft.com/office/officeart/2005/8/layout/hierarchy1"/>
    <dgm:cxn modelId="{111C5CAE-5D46-40E8-8B54-853BB1FD312F}" type="presParOf" srcId="{FFAE4C96-6D05-4251-A449-44B88E3EC8BE}" destId="{0191271E-CF07-408B-BFAC-914486D73D10}" srcOrd="0" destOrd="0" presId="urn:microsoft.com/office/officeart/2005/8/layout/hierarchy1"/>
    <dgm:cxn modelId="{43BADC0D-3485-4981-9404-2061AA9673D3}" type="presParOf" srcId="{0191271E-CF07-408B-BFAC-914486D73D10}" destId="{15D1E44C-CE46-417F-A38F-59C92F4D3923}" srcOrd="0" destOrd="0" presId="urn:microsoft.com/office/officeart/2005/8/layout/hierarchy1"/>
    <dgm:cxn modelId="{E7FD4417-7B4E-4AAF-B8FC-DE33E06BAFE5}" type="presParOf" srcId="{15D1E44C-CE46-417F-A38F-59C92F4D3923}" destId="{D77D002A-3DD9-48A0-B62F-159619046B6A}" srcOrd="0" destOrd="0" presId="urn:microsoft.com/office/officeart/2005/8/layout/hierarchy1"/>
    <dgm:cxn modelId="{C1631416-CDBE-4458-930B-6D156E199D4D}" type="presParOf" srcId="{15D1E44C-CE46-417F-A38F-59C92F4D3923}" destId="{8443290D-0118-46F1-855B-A0F52B1FF212}" srcOrd="1" destOrd="0" presId="urn:microsoft.com/office/officeart/2005/8/layout/hierarchy1"/>
    <dgm:cxn modelId="{5140B195-73D2-4500-81ED-0E1125F40E99}" type="presParOf" srcId="{0191271E-CF07-408B-BFAC-914486D73D10}" destId="{7864CF01-C557-44AA-89F3-E9E61D33A5A7}" srcOrd="1" destOrd="0" presId="urn:microsoft.com/office/officeart/2005/8/layout/hierarchy1"/>
    <dgm:cxn modelId="{224469ED-B7A9-47EC-8ECF-D00558139609}" type="presParOf" srcId="{FFAE4C96-6D05-4251-A449-44B88E3EC8BE}" destId="{12DDDA35-49FD-48CA-BFAF-00598D2BA488}" srcOrd="1" destOrd="0" presId="urn:microsoft.com/office/officeart/2005/8/layout/hierarchy1"/>
    <dgm:cxn modelId="{01717478-99F6-4C4E-BDFB-6A5476E95F8F}" type="presParOf" srcId="{12DDDA35-49FD-48CA-BFAF-00598D2BA488}" destId="{1D1827F0-2E66-4145-825B-759026448363}" srcOrd="0" destOrd="0" presId="urn:microsoft.com/office/officeart/2005/8/layout/hierarchy1"/>
    <dgm:cxn modelId="{B0797AC4-88E6-4C60-AB78-6B08F30A3532}" type="presParOf" srcId="{1D1827F0-2E66-4145-825B-759026448363}" destId="{FADB9B55-1A2D-416C-A41E-98E89096C560}" srcOrd="0" destOrd="0" presId="urn:microsoft.com/office/officeart/2005/8/layout/hierarchy1"/>
    <dgm:cxn modelId="{FF864B87-4781-4578-AADA-957F07F86A8B}" type="presParOf" srcId="{1D1827F0-2E66-4145-825B-759026448363}" destId="{80939C06-21CF-467E-86C1-8D19635074FB}" srcOrd="1" destOrd="0" presId="urn:microsoft.com/office/officeart/2005/8/layout/hierarchy1"/>
    <dgm:cxn modelId="{EF192019-4677-4FF3-94A7-C6C086000E80}" type="presParOf" srcId="{12DDDA35-49FD-48CA-BFAF-00598D2BA488}" destId="{4C468560-2A73-493C-B6FC-0FE053C0C895}" srcOrd="1" destOrd="0" presId="urn:microsoft.com/office/officeart/2005/8/layout/hierarchy1"/>
    <dgm:cxn modelId="{FBEB69F2-AE3E-41AB-8231-1B7F975DB671}" type="presParOf" srcId="{FFAE4C96-6D05-4251-A449-44B88E3EC8BE}" destId="{CAD5D335-09DB-4199-BB23-9A8B097F98F3}" srcOrd="2" destOrd="0" presId="urn:microsoft.com/office/officeart/2005/8/layout/hierarchy1"/>
    <dgm:cxn modelId="{11F68485-AB5E-4E80-955C-A8867083D29A}" type="presParOf" srcId="{CAD5D335-09DB-4199-BB23-9A8B097F98F3}" destId="{07241135-78D8-4E68-BFF8-A30C3985D526}" srcOrd="0" destOrd="0" presId="urn:microsoft.com/office/officeart/2005/8/layout/hierarchy1"/>
    <dgm:cxn modelId="{F5F88626-725E-43B4-9A76-46B4AC5FD4C9}" type="presParOf" srcId="{07241135-78D8-4E68-BFF8-A30C3985D526}" destId="{2ED92CE2-F467-4568-8014-ED3A377B97BA}" srcOrd="0" destOrd="0" presId="urn:microsoft.com/office/officeart/2005/8/layout/hierarchy1"/>
    <dgm:cxn modelId="{76DD8D6F-28AB-4C6D-BB5D-759CDD8B1270}" type="presParOf" srcId="{07241135-78D8-4E68-BFF8-A30C3985D526}" destId="{DDC37611-A4B8-49B2-934C-C3D453481885}" srcOrd="1" destOrd="0" presId="urn:microsoft.com/office/officeart/2005/8/layout/hierarchy1"/>
    <dgm:cxn modelId="{18E933A7-14FE-4FC1-B4CF-D3A3AEE43702}" type="presParOf" srcId="{CAD5D335-09DB-4199-BB23-9A8B097F98F3}" destId="{4BE7B0FA-93CA-4CAF-9390-B7558555A14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A29971-5A21-4DE1-B4C0-3CC118A57B05}">
      <dsp:nvSpPr>
        <dsp:cNvPr id="0" name=""/>
        <dsp:cNvSpPr/>
      </dsp:nvSpPr>
      <dsp:spPr>
        <a:xfrm>
          <a:off x="2905656" y="736323"/>
          <a:ext cx="56636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6369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73917" y="779055"/>
        <a:ext cx="29848" cy="5975"/>
      </dsp:txXfrm>
    </dsp:sp>
    <dsp:sp modelId="{D343F0B6-C45E-407B-9C32-0C45EB651975}">
      <dsp:nvSpPr>
        <dsp:cNvPr id="0" name=""/>
        <dsp:cNvSpPr/>
      </dsp:nvSpPr>
      <dsp:spPr>
        <a:xfrm>
          <a:off x="311935" y="3387"/>
          <a:ext cx="2595521" cy="155731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183" tIns="133501" rIns="127183" bIns="133501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 relevant cover image</a:t>
          </a:r>
          <a:endParaRPr lang="en-US" sz="2400" kern="1200" dirty="0"/>
        </a:p>
      </dsp:txBody>
      <dsp:txXfrm>
        <a:off x="311935" y="3387"/>
        <a:ext cx="2595521" cy="1557312"/>
      </dsp:txXfrm>
    </dsp:sp>
    <dsp:sp modelId="{0B525225-F332-4764-941F-AF939F6DB360}">
      <dsp:nvSpPr>
        <dsp:cNvPr id="0" name=""/>
        <dsp:cNvSpPr/>
      </dsp:nvSpPr>
      <dsp:spPr>
        <a:xfrm>
          <a:off x="6098148" y="736323"/>
          <a:ext cx="56636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6369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366408" y="779055"/>
        <a:ext cx="29848" cy="5975"/>
      </dsp:txXfrm>
    </dsp:sp>
    <dsp:sp modelId="{DA9FC653-69D5-4C3A-8706-04BACBD533EB}">
      <dsp:nvSpPr>
        <dsp:cNvPr id="0" name=""/>
        <dsp:cNvSpPr/>
      </dsp:nvSpPr>
      <dsp:spPr>
        <a:xfrm>
          <a:off x="3504426" y="3387"/>
          <a:ext cx="2595521" cy="155731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183" tIns="133501" rIns="127183" bIns="13350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Concept Overview </a:t>
          </a:r>
          <a:br>
            <a:rPr lang="en-GB" sz="1600" kern="1200" dirty="0"/>
          </a:br>
          <a:r>
            <a:rPr lang="en-GB" sz="1600" kern="1200" dirty="0"/>
            <a:t>(help us understand your idea, the opportunities, the problems it solves, include any early research)</a:t>
          </a:r>
          <a:endParaRPr lang="en-US" sz="1600" kern="1200" dirty="0"/>
        </a:p>
      </dsp:txBody>
      <dsp:txXfrm>
        <a:off x="3504426" y="3387"/>
        <a:ext cx="2595521" cy="1557312"/>
      </dsp:txXfrm>
    </dsp:sp>
    <dsp:sp modelId="{5EBEA3E5-7012-47E6-8CCD-456C829D496A}">
      <dsp:nvSpPr>
        <dsp:cNvPr id="0" name=""/>
        <dsp:cNvSpPr/>
      </dsp:nvSpPr>
      <dsp:spPr>
        <a:xfrm>
          <a:off x="1623452" y="1558900"/>
          <a:ext cx="6371226" cy="568456"/>
        </a:xfrm>
        <a:custGeom>
          <a:avLst/>
          <a:gdLst/>
          <a:ahLst/>
          <a:cxnLst/>
          <a:rect l="0" t="0" r="0" b="0"/>
          <a:pathLst>
            <a:path>
              <a:moveTo>
                <a:pt x="6371226" y="0"/>
              </a:moveTo>
              <a:lnTo>
                <a:pt x="6371226" y="301328"/>
              </a:lnTo>
              <a:lnTo>
                <a:pt x="0" y="301328"/>
              </a:lnTo>
              <a:lnTo>
                <a:pt x="0" y="568456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49082" y="1840140"/>
        <a:ext cx="319966" cy="5975"/>
      </dsp:txXfrm>
    </dsp:sp>
    <dsp:sp modelId="{7425EB04-2503-4790-9764-FBF06AFB6BBE}">
      <dsp:nvSpPr>
        <dsp:cNvPr id="0" name=""/>
        <dsp:cNvSpPr/>
      </dsp:nvSpPr>
      <dsp:spPr>
        <a:xfrm>
          <a:off x="6696918" y="3387"/>
          <a:ext cx="2595521" cy="155731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183" tIns="133501" rIns="127183" bIns="133501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Keywords (industry, location, etc)</a:t>
          </a:r>
          <a:endParaRPr lang="en-US" sz="2800" kern="1200" dirty="0"/>
        </a:p>
      </dsp:txBody>
      <dsp:txXfrm>
        <a:off x="6696918" y="3387"/>
        <a:ext cx="2595521" cy="1557312"/>
      </dsp:txXfrm>
    </dsp:sp>
    <dsp:sp modelId="{6730A3D8-881D-4AD0-B824-EF50C89B873D}">
      <dsp:nvSpPr>
        <dsp:cNvPr id="0" name=""/>
        <dsp:cNvSpPr/>
      </dsp:nvSpPr>
      <dsp:spPr>
        <a:xfrm>
          <a:off x="2919413" y="2890606"/>
          <a:ext cx="5526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7806"/>
              </a:moveTo>
              <a:lnTo>
                <a:pt x="293406" y="47806"/>
              </a:lnTo>
              <a:lnTo>
                <a:pt x="293406" y="45720"/>
              </a:lnTo>
              <a:lnTo>
                <a:pt x="552613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81139" y="2933338"/>
        <a:ext cx="29160" cy="5975"/>
      </dsp:txXfrm>
    </dsp:sp>
    <dsp:sp modelId="{0811ED35-1278-4BD5-970D-9426D3E4C78D}">
      <dsp:nvSpPr>
        <dsp:cNvPr id="0" name=""/>
        <dsp:cNvSpPr/>
      </dsp:nvSpPr>
      <dsp:spPr>
        <a:xfrm>
          <a:off x="325691" y="2159756"/>
          <a:ext cx="2595521" cy="155731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183" tIns="133501" rIns="127183" bIns="13350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Creative CV/PESTLE ANALYSIS (Assignment attachments, SWOT analysis, Porters five forces analysis).</a:t>
          </a:r>
        </a:p>
      </dsp:txBody>
      <dsp:txXfrm>
        <a:off x="325691" y="2159756"/>
        <a:ext cx="2595521" cy="1557312"/>
      </dsp:txXfrm>
    </dsp:sp>
    <dsp:sp modelId="{89B07120-523A-4E36-847A-04B63C76E72F}">
      <dsp:nvSpPr>
        <dsp:cNvPr id="0" name=""/>
        <dsp:cNvSpPr/>
      </dsp:nvSpPr>
      <dsp:spPr>
        <a:xfrm>
          <a:off x="3504426" y="2157669"/>
          <a:ext cx="2595521" cy="155731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183" tIns="133501" rIns="127183" bIns="133501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Logo/Design</a:t>
          </a:r>
          <a:endParaRPr lang="en-US" sz="3000" kern="1200" dirty="0"/>
        </a:p>
      </dsp:txBody>
      <dsp:txXfrm>
        <a:off x="3504426" y="2157669"/>
        <a:ext cx="2595521" cy="15573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EE94DF-1551-4529-8E3E-D4A2AC95BD2B}">
      <dsp:nvSpPr>
        <dsp:cNvPr id="0" name=""/>
        <dsp:cNvSpPr/>
      </dsp:nvSpPr>
      <dsp:spPr>
        <a:xfrm>
          <a:off x="6122" y="924486"/>
          <a:ext cx="1913764" cy="229651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9037" tIns="0" rIns="189037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What is the overall market like? </a:t>
          </a:r>
          <a:endParaRPr lang="en-US" sz="1700" kern="1200"/>
        </a:p>
      </dsp:txBody>
      <dsp:txXfrm>
        <a:off x="6122" y="1843092"/>
        <a:ext cx="1913764" cy="1377910"/>
      </dsp:txXfrm>
    </dsp:sp>
    <dsp:sp modelId="{FF4C1060-5970-4DFE-8EF8-062DE22432DC}">
      <dsp:nvSpPr>
        <dsp:cNvPr id="0" name=""/>
        <dsp:cNvSpPr/>
      </dsp:nvSpPr>
      <dsp:spPr>
        <a:xfrm>
          <a:off x="6122" y="924486"/>
          <a:ext cx="1913764" cy="918606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/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9037" tIns="165100" rIns="189037" bIns="16510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01</a:t>
          </a:r>
        </a:p>
      </dsp:txBody>
      <dsp:txXfrm>
        <a:off x="6122" y="924486"/>
        <a:ext cx="1913764" cy="918606"/>
      </dsp:txXfrm>
    </dsp:sp>
    <dsp:sp modelId="{2F9F6C18-5C40-4028-9589-0ECA847FB9E7}">
      <dsp:nvSpPr>
        <dsp:cNvPr id="0" name=""/>
        <dsp:cNvSpPr/>
      </dsp:nvSpPr>
      <dsp:spPr>
        <a:xfrm>
          <a:off x="2072987" y="924486"/>
          <a:ext cx="1913764" cy="229651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9037" tIns="0" rIns="189037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General description</a:t>
          </a:r>
          <a:endParaRPr lang="en-US" sz="1700" kern="1200"/>
        </a:p>
      </dsp:txBody>
      <dsp:txXfrm>
        <a:off x="2072987" y="1843092"/>
        <a:ext cx="1913764" cy="1377910"/>
      </dsp:txXfrm>
    </dsp:sp>
    <dsp:sp modelId="{D8561748-59DE-4C60-8FEE-DF4D1BA89142}">
      <dsp:nvSpPr>
        <dsp:cNvPr id="0" name=""/>
        <dsp:cNvSpPr/>
      </dsp:nvSpPr>
      <dsp:spPr>
        <a:xfrm>
          <a:off x="2072987" y="924486"/>
          <a:ext cx="1913764" cy="918606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/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9037" tIns="165100" rIns="189037" bIns="16510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02</a:t>
          </a:r>
        </a:p>
      </dsp:txBody>
      <dsp:txXfrm>
        <a:off x="2072987" y="924486"/>
        <a:ext cx="1913764" cy="918606"/>
      </dsp:txXfrm>
    </dsp:sp>
    <dsp:sp modelId="{BB4B91C4-46CB-4DEB-9768-53756931F9A0}">
      <dsp:nvSpPr>
        <dsp:cNvPr id="0" name=""/>
        <dsp:cNvSpPr/>
      </dsp:nvSpPr>
      <dsp:spPr>
        <a:xfrm>
          <a:off x="4139852" y="924486"/>
          <a:ext cx="1913764" cy="229651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4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9037" tIns="0" rIns="189037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Size (population, financial value, places)</a:t>
          </a:r>
          <a:endParaRPr lang="en-US" sz="1700" kern="1200"/>
        </a:p>
      </dsp:txBody>
      <dsp:txXfrm>
        <a:off x="4139852" y="1843092"/>
        <a:ext cx="1913764" cy="1377910"/>
      </dsp:txXfrm>
    </dsp:sp>
    <dsp:sp modelId="{D53C1BD1-2D54-4C57-81ED-5C66C6423406}">
      <dsp:nvSpPr>
        <dsp:cNvPr id="0" name=""/>
        <dsp:cNvSpPr/>
      </dsp:nvSpPr>
      <dsp:spPr>
        <a:xfrm>
          <a:off x="4139852" y="924486"/>
          <a:ext cx="1913764" cy="918606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/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9037" tIns="165100" rIns="189037" bIns="16510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03</a:t>
          </a:r>
        </a:p>
      </dsp:txBody>
      <dsp:txXfrm>
        <a:off x="4139852" y="924486"/>
        <a:ext cx="1913764" cy="918606"/>
      </dsp:txXfrm>
    </dsp:sp>
    <dsp:sp modelId="{38611067-7D01-4A7E-B0AE-1E1B1E108477}">
      <dsp:nvSpPr>
        <dsp:cNvPr id="0" name=""/>
        <dsp:cNvSpPr/>
      </dsp:nvSpPr>
      <dsp:spPr>
        <a:xfrm>
          <a:off x="6206717" y="924486"/>
          <a:ext cx="1913764" cy="229651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9037" tIns="0" rIns="189037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Environment  Trends (PESTEL analysis)</a:t>
          </a:r>
          <a:endParaRPr lang="en-US" sz="1700" kern="1200"/>
        </a:p>
      </dsp:txBody>
      <dsp:txXfrm>
        <a:off x="6206717" y="1843092"/>
        <a:ext cx="1913764" cy="1377910"/>
      </dsp:txXfrm>
    </dsp:sp>
    <dsp:sp modelId="{9C96B3F8-307B-464A-8674-D5844EB7FB20}">
      <dsp:nvSpPr>
        <dsp:cNvPr id="0" name=""/>
        <dsp:cNvSpPr/>
      </dsp:nvSpPr>
      <dsp:spPr>
        <a:xfrm>
          <a:off x="6206717" y="924486"/>
          <a:ext cx="1913764" cy="918606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/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9037" tIns="165100" rIns="189037" bIns="16510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04</a:t>
          </a:r>
        </a:p>
      </dsp:txBody>
      <dsp:txXfrm>
        <a:off x="6206717" y="924486"/>
        <a:ext cx="1913764" cy="918606"/>
      </dsp:txXfrm>
    </dsp:sp>
    <dsp:sp modelId="{5096D387-644A-4891-BF93-191D459C4E5D}">
      <dsp:nvSpPr>
        <dsp:cNvPr id="0" name=""/>
        <dsp:cNvSpPr/>
      </dsp:nvSpPr>
      <dsp:spPr>
        <a:xfrm>
          <a:off x="8273582" y="924486"/>
          <a:ext cx="1913764" cy="2296516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6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9037" tIns="0" rIns="189037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b.  Customer research and profiling.</a:t>
          </a:r>
          <a:endParaRPr lang="en-US" sz="1700" kern="1200"/>
        </a:p>
      </dsp:txBody>
      <dsp:txXfrm>
        <a:off x="8273582" y="1843092"/>
        <a:ext cx="1913764" cy="1377910"/>
      </dsp:txXfrm>
    </dsp:sp>
    <dsp:sp modelId="{A3AB33E4-DF15-41BB-883B-9940A72802E2}">
      <dsp:nvSpPr>
        <dsp:cNvPr id="0" name=""/>
        <dsp:cNvSpPr/>
      </dsp:nvSpPr>
      <dsp:spPr>
        <a:xfrm>
          <a:off x="8273582" y="924486"/>
          <a:ext cx="1913764" cy="918606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/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9037" tIns="165100" rIns="189037" bIns="16510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05</a:t>
          </a:r>
        </a:p>
      </dsp:txBody>
      <dsp:txXfrm>
        <a:off x="8273582" y="924486"/>
        <a:ext cx="1913764" cy="9186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F0048B-3405-4264-ABF7-D667349C34E2}">
      <dsp:nvSpPr>
        <dsp:cNvPr id="0" name=""/>
        <dsp:cNvSpPr/>
      </dsp:nvSpPr>
      <dsp:spPr>
        <a:xfrm rot="5400000">
          <a:off x="984064" y="1582403"/>
          <a:ext cx="2478225" cy="298709"/>
        </a:xfrm>
        <a:prstGeom prst="rect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9E72786-BDCA-435B-B265-EB5DF8F345CB}">
      <dsp:nvSpPr>
        <dsp:cNvPr id="0" name=""/>
        <dsp:cNvSpPr/>
      </dsp:nvSpPr>
      <dsp:spPr>
        <a:xfrm>
          <a:off x="1553866" y="370"/>
          <a:ext cx="3318995" cy="199139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Your SWOT analysis</a:t>
          </a:r>
          <a:endParaRPr lang="en-US" sz="2100" kern="1200"/>
        </a:p>
      </dsp:txBody>
      <dsp:txXfrm>
        <a:off x="1612192" y="58696"/>
        <a:ext cx="3202343" cy="1874745"/>
      </dsp:txXfrm>
    </dsp:sp>
    <dsp:sp modelId="{E07306B1-A63F-4CBA-8857-25A5ECEADBF0}">
      <dsp:nvSpPr>
        <dsp:cNvPr id="0" name=""/>
        <dsp:cNvSpPr/>
      </dsp:nvSpPr>
      <dsp:spPr>
        <a:xfrm>
          <a:off x="2228687" y="2827026"/>
          <a:ext cx="4403242" cy="298709"/>
        </a:xfrm>
        <a:prstGeom prst="rect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3EF4877-B4DF-4841-B5F5-EF4C970425A7}">
      <dsp:nvSpPr>
        <dsp:cNvPr id="0" name=""/>
        <dsp:cNvSpPr/>
      </dsp:nvSpPr>
      <dsp:spPr>
        <a:xfrm>
          <a:off x="1553866" y="2489616"/>
          <a:ext cx="3318995" cy="199139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Your Value Proposition (and the associated </a:t>
          </a:r>
          <a:r>
            <a:rPr lang="en-GB" sz="2100" b="1" kern="1200"/>
            <a:t>brand</a:t>
          </a:r>
          <a:r>
            <a:rPr lang="en-GB" sz="2100" kern="1200"/>
            <a:t>)</a:t>
          </a:r>
          <a:endParaRPr lang="en-US" sz="2100" kern="1200"/>
        </a:p>
      </dsp:txBody>
      <dsp:txXfrm>
        <a:off x="1612192" y="2547942"/>
        <a:ext cx="3202343" cy="1874745"/>
      </dsp:txXfrm>
    </dsp:sp>
    <dsp:sp modelId="{B156041D-E8EF-4E4C-A9FC-9CF91D9F4A7A}">
      <dsp:nvSpPr>
        <dsp:cNvPr id="0" name=""/>
        <dsp:cNvSpPr/>
      </dsp:nvSpPr>
      <dsp:spPr>
        <a:xfrm rot="16200000">
          <a:off x="5398328" y="1582403"/>
          <a:ext cx="2478225" cy="298709"/>
        </a:xfrm>
        <a:prstGeom prst="rect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E38D947-8150-489A-A988-8A297FFDC71D}">
      <dsp:nvSpPr>
        <dsp:cNvPr id="0" name=""/>
        <dsp:cNvSpPr/>
      </dsp:nvSpPr>
      <dsp:spPr>
        <a:xfrm>
          <a:off x="5968130" y="2489616"/>
          <a:ext cx="3318995" cy="199139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Your</a:t>
          </a:r>
          <a:r>
            <a:rPr lang="en-GB" sz="2100" b="1" kern="1200"/>
            <a:t> </a:t>
          </a:r>
          <a:r>
            <a:rPr lang="en-GB" sz="2100" b="1" u="sng" kern="1200"/>
            <a:t>UNIQUE SELLING PROPOSITION (USP)</a:t>
          </a:r>
          <a:endParaRPr lang="en-US" sz="2100" kern="1200"/>
        </a:p>
      </dsp:txBody>
      <dsp:txXfrm>
        <a:off x="6026456" y="2547942"/>
        <a:ext cx="3202343" cy="1874745"/>
      </dsp:txXfrm>
    </dsp:sp>
    <dsp:sp modelId="{0E45E68B-C6C1-4EC6-8719-80941E00F431}">
      <dsp:nvSpPr>
        <dsp:cNvPr id="0" name=""/>
        <dsp:cNvSpPr/>
      </dsp:nvSpPr>
      <dsp:spPr>
        <a:xfrm>
          <a:off x="5968130" y="370"/>
          <a:ext cx="3318995" cy="199139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i="1" kern="1200"/>
            <a:t>It is more energy efficient? It uses the latest VR technology? It is more glamorous? It’s quality is market-leading? It is the only one of its kind?</a:t>
          </a:r>
          <a:endParaRPr lang="en-US" sz="2100" kern="1200"/>
        </a:p>
      </dsp:txBody>
      <dsp:txXfrm>
        <a:off x="6026456" y="58696"/>
        <a:ext cx="3202343" cy="18747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369226-E83F-44D8-819F-C82DE5040AB5}">
      <dsp:nvSpPr>
        <dsp:cNvPr id="0" name=""/>
        <dsp:cNvSpPr/>
      </dsp:nvSpPr>
      <dsp:spPr>
        <a:xfrm>
          <a:off x="192" y="409992"/>
          <a:ext cx="2326686" cy="279202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9825" tIns="0" rIns="229825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Features: facts or characteristics.</a:t>
          </a:r>
          <a:endParaRPr lang="en-US" sz="2100" kern="1200"/>
        </a:p>
      </dsp:txBody>
      <dsp:txXfrm>
        <a:off x="192" y="1526802"/>
        <a:ext cx="2326686" cy="1675214"/>
      </dsp:txXfrm>
    </dsp:sp>
    <dsp:sp modelId="{816E47E7-3232-4EB6-8479-10D2209B8383}">
      <dsp:nvSpPr>
        <dsp:cNvPr id="0" name=""/>
        <dsp:cNvSpPr/>
      </dsp:nvSpPr>
      <dsp:spPr>
        <a:xfrm>
          <a:off x="192" y="409992"/>
          <a:ext cx="2326686" cy="1116809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9825" tIns="165100" rIns="229825" bIns="165100" numCol="1" spcCol="1270" anchor="ctr" anchorCtr="0">
          <a:noAutofit/>
        </a:bodyPr>
        <a:lstStyle/>
        <a:p>
          <a:pPr marL="0" lvl="0" indent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800" kern="1200"/>
            <a:t>01</a:t>
          </a:r>
        </a:p>
      </dsp:txBody>
      <dsp:txXfrm>
        <a:off x="192" y="409992"/>
        <a:ext cx="2326686" cy="1116809"/>
      </dsp:txXfrm>
    </dsp:sp>
    <dsp:sp modelId="{DD24D647-EB65-4E21-864B-9F8857087A1A}">
      <dsp:nvSpPr>
        <dsp:cNvPr id="0" name=""/>
        <dsp:cNvSpPr/>
      </dsp:nvSpPr>
      <dsp:spPr>
        <a:xfrm>
          <a:off x="2513013" y="409992"/>
          <a:ext cx="2326686" cy="2792023"/>
        </a:xfrm>
        <a:prstGeom prst="rect">
          <a:avLst/>
        </a:prstGeom>
        <a:gradFill rotWithShape="0">
          <a:gsLst>
            <a:gs pos="0">
              <a:schemeClr val="accent5">
                <a:hueOff val="699325"/>
                <a:satOff val="16005"/>
                <a:lumOff val="-3464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699325"/>
                <a:satOff val="16005"/>
                <a:lumOff val="-3464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699325"/>
                <a:satOff val="16005"/>
                <a:lumOff val="-3464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699325"/>
              <a:satOff val="16005"/>
              <a:lumOff val="-346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9825" tIns="0" rIns="229825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Advantages: what the features do and how.</a:t>
          </a:r>
          <a:endParaRPr lang="en-US" sz="2100" kern="1200"/>
        </a:p>
      </dsp:txBody>
      <dsp:txXfrm>
        <a:off x="2513013" y="1526802"/>
        <a:ext cx="2326686" cy="1675214"/>
      </dsp:txXfrm>
    </dsp:sp>
    <dsp:sp modelId="{39057BFD-287F-477F-8E6D-BE041DFDB6C3}">
      <dsp:nvSpPr>
        <dsp:cNvPr id="0" name=""/>
        <dsp:cNvSpPr/>
      </dsp:nvSpPr>
      <dsp:spPr>
        <a:xfrm>
          <a:off x="2513013" y="409992"/>
          <a:ext cx="2326686" cy="1116809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9825" tIns="165100" rIns="229825" bIns="165100" numCol="1" spcCol="1270" anchor="ctr" anchorCtr="0">
          <a:noAutofit/>
        </a:bodyPr>
        <a:lstStyle/>
        <a:p>
          <a:pPr marL="0" lvl="0" indent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800" kern="1200"/>
            <a:t>02</a:t>
          </a:r>
        </a:p>
      </dsp:txBody>
      <dsp:txXfrm>
        <a:off x="2513013" y="409992"/>
        <a:ext cx="2326686" cy="1116809"/>
      </dsp:txXfrm>
    </dsp:sp>
    <dsp:sp modelId="{8208F076-B915-4735-9646-E860369759FB}">
      <dsp:nvSpPr>
        <dsp:cNvPr id="0" name=""/>
        <dsp:cNvSpPr/>
      </dsp:nvSpPr>
      <dsp:spPr>
        <a:xfrm>
          <a:off x="5025834" y="409992"/>
          <a:ext cx="2326686" cy="2792023"/>
        </a:xfrm>
        <a:prstGeom prst="rect">
          <a:avLst/>
        </a:prstGeom>
        <a:gradFill rotWithShape="0">
          <a:gsLst>
            <a:gs pos="0">
              <a:schemeClr val="accent5">
                <a:hueOff val="1398651"/>
                <a:satOff val="32010"/>
                <a:lumOff val="-6929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1398651"/>
                <a:satOff val="32010"/>
                <a:lumOff val="-6929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1398651"/>
                <a:satOff val="32010"/>
                <a:lumOff val="-6929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1398651"/>
              <a:satOff val="32010"/>
              <a:lumOff val="-692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9825" tIns="0" rIns="229825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Benefits: what problem is solved or improved.</a:t>
          </a:r>
          <a:endParaRPr lang="en-US" sz="2100" kern="1200"/>
        </a:p>
      </dsp:txBody>
      <dsp:txXfrm>
        <a:off x="5025834" y="1526802"/>
        <a:ext cx="2326686" cy="1675214"/>
      </dsp:txXfrm>
    </dsp:sp>
    <dsp:sp modelId="{48D87A7F-81CF-4881-90B3-5693F7B9874A}">
      <dsp:nvSpPr>
        <dsp:cNvPr id="0" name=""/>
        <dsp:cNvSpPr/>
      </dsp:nvSpPr>
      <dsp:spPr>
        <a:xfrm>
          <a:off x="5025834" y="409992"/>
          <a:ext cx="2326686" cy="1116809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9825" tIns="165100" rIns="229825" bIns="165100" numCol="1" spcCol="1270" anchor="ctr" anchorCtr="0">
          <a:noAutofit/>
        </a:bodyPr>
        <a:lstStyle/>
        <a:p>
          <a:pPr marL="0" lvl="0" indent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800" kern="1200"/>
            <a:t>03</a:t>
          </a:r>
        </a:p>
      </dsp:txBody>
      <dsp:txXfrm>
        <a:off x="5025834" y="409992"/>
        <a:ext cx="2326686" cy="1116809"/>
      </dsp:txXfrm>
    </dsp:sp>
    <dsp:sp modelId="{BAA3BB9D-BC98-4E5B-BE4E-020715FE9D4C}">
      <dsp:nvSpPr>
        <dsp:cNvPr id="0" name=""/>
        <dsp:cNvSpPr/>
      </dsp:nvSpPr>
      <dsp:spPr>
        <a:xfrm>
          <a:off x="7538656" y="409992"/>
          <a:ext cx="2326686" cy="2792023"/>
        </a:xfrm>
        <a:prstGeom prst="rect">
          <a:avLst/>
        </a:prstGeom>
        <a:gradFill rotWithShape="0">
          <a:gsLst>
            <a:gs pos="0">
              <a:schemeClr val="accent5">
                <a:hueOff val="2097976"/>
                <a:satOff val="48015"/>
                <a:lumOff val="-10393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2097976"/>
                <a:satOff val="48015"/>
                <a:lumOff val="-10393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2097976"/>
                <a:satOff val="48015"/>
                <a:lumOff val="-10393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2097976"/>
              <a:satOff val="48015"/>
              <a:lumOff val="-1039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9825" tIns="0" rIns="229825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1" kern="1200"/>
            <a:t>People buy benefits, not features.</a:t>
          </a:r>
          <a:endParaRPr lang="en-US" sz="2100" kern="1200"/>
        </a:p>
      </dsp:txBody>
      <dsp:txXfrm>
        <a:off x="7538656" y="1526802"/>
        <a:ext cx="2326686" cy="1675214"/>
      </dsp:txXfrm>
    </dsp:sp>
    <dsp:sp modelId="{336AE17A-0163-4A21-B7F5-8E4853E4B5F8}">
      <dsp:nvSpPr>
        <dsp:cNvPr id="0" name=""/>
        <dsp:cNvSpPr/>
      </dsp:nvSpPr>
      <dsp:spPr>
        <a:xfrm>
          <a:off x="7538656" y="409992"/>
          <a:ext cx="2326686" cy="1116809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9825" tIns="165100" rIns="229825" bIns="165100" numCol="1" spcCol="1270" anchor="ctr" anchorCtr="0">
          <a:noAutofit/>
        </a:bodyPr>
        <a:lstStyle/>
        <a:p>
          <a:pPr marL="0" lvl="0" indent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800" kern="1200" dirty="0"/>
            <a:t>04</a:t>
          </a:r>
        </a:p>
      </dsp:txBody>
      <dsp:txXfrm>
        <a:off x="7538656" y="409992"/>
        <a:ext cx="2326686" cy="111680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892FD7-44EA-4765-9F40-64B31AE8058A}">
      <dsp:nvSpPr>
        <dsp:cNvPr id="0" name=""/>
        <dsp:cNvSpPr/>
      </dsp:nvSpPr>
      <dsp:spPr>
        <a:xfrm>
          <a:off x="0" y="76686"/>
          <a:ext cx="3271545" cy="196292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Public Relations (PR): </a:t>
          </a:r>
          <a:r>
            <a:rPr lang="en-GB" sz="2200" kern="1200"/>
            <a:t>press coverage, online news, sponsorship association. </a:t>
          </a:r>
          <a:r>
            <a:rPr lang="en-GB" sz="2200" u="sng" kern="1200"/>
            <a:t>“About image/values”</a:t>
          </a:r>
          <a:endParaRPr lang="en-US" sz="2200" kern="1200"/>
        </a:p>
      </dsp:txBody>
      <dsp:txXfrm>
        <a:off x="0" y="76686"/>
        <a:ext cx="3271545" cy="1962927"/>
      </dsp:txXfrm>
    </dsp:sp>
    <dsp:sp modelId="{4EDE43E2-3137-4746-B063-B2D4CA70ECFD}">
      <dsp:nvSpPr>
        <dsp:cNvPr id="0" name=""/>
        <dsp:cNvSpPr/>
      </dsp:nvSpPr>
      <dsp:spPr>
        <a:xfrm>
          <a:off x="3598700" y="76686"/>
          <a:ext cx="3271545" cy="1962927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Advertising: </a:t>
          </a:r>
          <a:r>
            <a:rPr lang="en-GB" sz="2200" kern="1200"/>
            <a:t>TV, online (Google, Facebook), press, magazines,  </a:t>
          </a:r>
          <a:r>
            <a:rPr lang="en-GB" sz="2200" u="sng" kern="1200"/>
            <a:t>“Create awareness, persuade, remind”</a:t>
          </a:r>
          <a:endParaRPr lang="en-US" sz="2200" kern="1200"/>
        </a:p>
      </dsp:txBody>
      <dsp:txXfrm>
        <a:off x="3598700" y="76686"/>
        <a:ext cx="3271545" cy="1962927"/>
      </dsp:txXfrm>
    </dsp:sp>
    <dsp:sp modelId="{F6EA462D-8D8D-4501-9097-532EB7634477}">
      <dsp:nvSpPr>
        <dsp:cNvPr id="0" name=""/>
        <dsp:cNvSpPr/>
      </dsp:nvSpPr>
      <dsp:spPr>
        <a:xfrm>
          <a:off x="7197400" y="76686"/>
          <a:ext cx="3271545" cy="1962927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4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Direct Marketing</a:t>
          </a:r>
          <a:r>
            <a:rPr lang="en-GB" sz="2200" kern="1200" dirty="0"/>
            <a:t>: Direct mailings online (emails) and offline (postal), telemarketing, databases. </a:t>
          </a:r>
          <a:r>
            <a:rPr lang="en-GB" sz="2200" u="sng" kern="1200" dirty="0"/>
            <a:t>“B2B”</a:t>
          </a:r>
          <a:endParaRPr lang="en-US" sz="2200" kern="1200" dirty="0"/>
        </a:p>
      </dsp:txBody>
      <dsp:txXfrm>
        <a:off x="7197400" y="76686"/>
        <a:ext cx="3271545" cy="1962927"/>
      </dsp:txXfrm>
    </dsp:sp>
    <dsp:sp modelId="{5C9C7F57-947F-4D3B-8620-E88AF8EA504F}">
      <dsp:nvSpPr>
        <dsp:cNvPr id="0" name=""/>
        <dsp:cNvSpPr/>
      </dsp:nvSpPr>
      <dsp:spPr>
        <a:xfrm>
          <a:off x="0" y="2366768"/>
          <a:ext cx="3271545" cy="196292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Sales Promotion: </a:t>
          </a:r>
          <a:r>
            <a:rPr lang="en-GB" sz="2200" kern="1200"/>
            <a:t>Price discounts, vouchers, BOGOF, free credit, extended guarantees. </a:t>
          </a:r>
          <a:r>
            <a:rPr lang="en-GB" sz="2200" u="sng" kern="1200"/>
            <a:t>“Short-term wins”</a:t>
          </a:r>
          <a:endParaRPr lang="en-US" sz="2200" kern="1200"/>
        </a:p>
      </dsp:txBody>
      <dsp:txXfrm>
        <a:off x="0" y="2366768"/>
        <a:ext cx="3271545" cy="1962927"/>
      </dsp:txXfrm>
    </dsp:sp>
    <dsp:sp modelId="{D84F3E9F-9913-4652-9B8A-CFD972668977}">
      <dsp:nvSpPr>
        <dsp:cNvPr id="0" name=""/>
        <dsp:cNvSpPr/>
      </dsp:nvSpPr>
      <dsp:spPr>
        <a:xfrm>
          <a:off x="3598700" y="2366768"/>
          <a:ext cx="3271545" cy="196292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6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Personal Selling:</a:t>
          </a:r>
          <a:r>
            <a:rPr lang="en-GB" sz="2200" kern="1200"/>
            <a:t> Door-to-door, cold-calling, lead generation. </a:t>
          </a:r>
          <a:r>
            <a:rPr lang="en-GB" sz="2200" u="sng" kern="1200"/>
            <a:t>“Face-to-face, or 1-to-1”</a:t>
          </a:r>
          <a:endParaRPr lang="en-US" sz="2200" kern="1200"/>
        </a:p>
      </dsp:txBody>
      <dsp:txXfrm>
        <a:off x="3598700" y="2366768"/>
        <a:ext cx="3271545" cy="1962927"/>
      </dsp:txXfrm>
    </dsp:sp>
    <dsp:sp modelId="{D6862FE1-AB90-4734-9F8F-6520CE1E029E}">
      <dsp:nvSpPr>
        <dsp:cNvPr id="0" name=""/>
        <dsp:cNvSpPr/>
      </dsp:nvSpPr>
      <dsp:spPr>
        <a:xfrm>
          <a:off x="7197400" y="2366768"/>
          <a:ext cx="3271545" cy="196292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Internet/Online: </a:t>
          </a:r>
          <a:r>
            <a:rPr lang="en-GB" sz="2200" kern="1200"/>
            <a:t>“</a:t>
          </a:r>
          <a:r>
            <a:rPr lang="en-GB" sz="2200" u="sng" kern="1200"/>
            <a:t>Your website design and function”</a:t>
          </a:r>
          <a:r>
            <a:rPr lang="en-GB" sz="2200" kern="1200"/>
            <a:t>. SEO and rankings. Blogs and social media interaction.</a:t>
          </a:r>
          <a:endParaRPr lang="en-US" sz="2200" kern="1200"/>
        </a:p>
      </dsp:txBody>
      <dsp:txXfrm>
        <a:off x="7197400" y="2366768"/>
        <a:ext cx="3271545" cy="196292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578944-C5FA-4D2C-94FE-B47EAADAF830}">
      <dsp:nvSpPr>
        <dsp:cNvPr id="0" name=""/>
        <dsp:cNvSpPr/>
      </dsp:nvSpPr>
      <dsp:spPr>
        <a:xfrm>
          <a:off x="863548" y="0"/>
          <a:ext cx="9786879" cy="4739950"/>
        </a:xfrm>
        <a:prstGeom prst="rightArrow">
          <a:avLst/>
        </a:prstGeom>
        <a:solidFill>
          <a:schemeClr val="accent6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C88FA7E-F5A2-473D-B999-BB96DF5B5843}">
      <dsp:nvSpPr>
        <dsp:cNvPr id="0" name=""/>
        <dsp:cNvSpPr/>
      </dsp:nvSpPr>
      <dsp:spPr>
        <a:xfrm>
          <a:off x="390170" y="1421985"/>
          <a:ext cx="3454192" cy="189598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6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- Who are your major competitors?</a:t>
          </a:r>
          <a:endParaRPr lang="en-US" sz="1800" kern="1200" dirty="0"/>
        </a:p>
      </dsp:txBody>
      <dsp:txXfrm>
        <a:off x="482724" y="1514539"/>
        <a:ext cx="3269084" cy="1710872"/>
      </dsp:txXfrm>
    </dsp:sp>
    <dsp:sp modelId="{476FF8C7-89F5-43C4-888A-C9A4CE6D2D43}">
      <dsp:nvSpPr>
        <dsp:cNvPr id="0" name=""/>
        <dsp:cNvSpPr/>
      </dsp:nvSpPr>
      <dsp:spPr>
        <a:xfrm>
          <a:off x="4029891" y="1421985"/>
          <a:ext cx="3454192" cy="189598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6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dirty="0"/>
            <a:t>What are they good and bad at?</a:t>
          </a:r>
          <a:endParaRPr lang="en-US" sz="1800" b="1" i="0" kern="1200" dirty="0"/>
        </a:p>
      </dsp:txBody>
      <dsp:txXfrm>
        <a:off x="4122445" y="1514539"/>
        <a:ext cx="3269084" cy="1710872"/>
      </dsp:txXfrm>
    </dsp:sp>
    <dsp:sp modelId="{374633AB-283B-4DD0-8BC2-A2F660ECC684}">
      <dsp:nvSpPr>
        <dsp:cNvPr id="0" name=""/>
        <dsp:cNvSpPr/>
      </dsp:nvSpPr>
      <dsp:spPr>
        <a:xfrm>
          <a:off x="7669612" y="1421985"/>
          <a:ext cx="3454192" cy="189598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6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dirty="0"/>
            <a:t>What can you do better</a:t>
          </a:r>
          <a:endParaRPr lang="en-US" sz="1800" b="1" i="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i="1" u="sng" kern="1200"/>
            <a:t>Therefore, what are your competitive advantages?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 dirty="0"/>
            <a:t>You will need to pick three, you have done this on simply do, but this has to be in more detail within the marketing plan. </a:t>
          </a:r>
          <a:endParaRPr lang="en-US" sz="1400" kern="1200" dirty="0"/>
        </a:p>
      </dsp:txBody>
      <dsp:txXfrm>
        <a:off x="7762166" y="1514539"/>
        <a:ext cx="3269084" cy="171087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8D73BE-9389-4887-BEB9-8BF6E3BA99AA}">
      <dsp:nvSpPr>
        <dsp:cNvPr id="0" name=""/>
        <dsp:cNvSpPr/>
      </dsp:nvSpPr>
      <dsp:spPr>
        <a:xfrm>
          <a:off x="8852195" y="969890"/>
          <a:ext cx="2569559" cy="256969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8D3B84A-16BF-4E1D-A969-06A3689E51EA}">
      <dsp:nvSpPr>
        <dsp:cNvPr id="0" name=""/>
        <dsp:cNvSpPr/>
      </dsp:nvSpPr>
      <dsp:spPr>
        <a:xfrm>
          <a:off x="8938141" y="1055561"/>
          <a:ext cx="2398769" cy="2398347"/>
        </a:xfrm>
        <a:prstGeom prst="ellipse">
          <a:avLst/>
        </a:prstGeom>
        <a:solidFill>
          <a:schemeClr val="accent5">
            <a:hueOff val="299711"/>
            <a:satOff val="6859"/>
            <a:lumOff val="-1485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What am I worth? What do I want to earn?</a:t>
          </a:r>
          <a:endParaRPr lang="en-US" sz="2400" kern="1200"/>
        </a:p>
      </dsp:txBody>
      <dsp:txXfrm>
        <a:off x="9280822" y="1398247"/>
        <a:ext cx="1713406" cy="1712976"/>
      </dsp:txXfrm>
    </dsp:sp>
    <dsp:sp modelId="{3A714A68-F515-44BA-B54A-4DEFA8229FB6}">
      <dsp:nvSpPr>
        <dsp:cNvPr id="0" name=""/>
        <dsp:cNvSpPr/>
      </dsp:nvSpPr>
      <dsp:spPr>
        <a:xfrm rot="2700000">
          <a:off x="6185651" y="969709"/>
          <a:ext cx="2569601" cy="2569601"/>
        </a:xfrm>
        <a:prstGeom prst="teardrop">
          <a:avLst>
            <a:gd name="adj" fmla="val 100000"/>
          </a:avLst>
        </a:prstGeom>
        <a:solidFill>
          <a:schemeClr val="accent5">
            <a:hueOff val="599422"/>
            <a:satOff val="13719"/>
            <a:lumOff val="-2969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F44FCDD-7390-482F-9B40-F6EF69FB6F61}">
      <dsp:nvSpPr>
        <dsp:cNvPr id="0" name=""/>
        <dsp:cNvSpPr/>
      </dsp:nvSpPr>
      <dsp:spPr>
        <a:xfrm>
          <a:off x="6282636" y="1055561"/>
          <a:ext cx="2398769" cy="2398347"/>
        </a:xfrm>
        <a:prstGeom prst="ellipse">
          <a:avLst/>
        </a:prstGeom>
        <a:solidFill>
          <a:schemeClr val="accent5">
            <a:hueOff val="899132"/>
            <a:satOff val="20578"/>
            <a:lumOff val="-4454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What price will get the work?</a:t>
          </a:r>
          <a:endParaRPr lang="en-US" sz="2400" kern="1200"/>
        </a:p>
      </dsp:txBody>
      <dsp:txXfrm>
        <a:off x="6625317" y="1398247"/>
        <a:ext cx="1713406" cy="1712976"/>
      </dsp:txXfrm>
    </dsp:sp>
    <dsp:sp modelId="{9477718A-1911-4905-84A5-84B3C1FA84E8}">
      <dsp:nvSpPr>
        <dsp:cNvPr id="0" name=""/>
        <dsp:cNvSpPr/>
      </dsp:nvSpPr>
      <dsp:spPr>
        <a:xfrm rot="2700000">
          <a:off x="3541164" y="969709"/>
          <a:ext cx="2569601" cy="2569601"/>
        </a:xfrm>
        <a:prstGeom prst="teardrop">
          <a:avLst>
            <a:gd name="adj" fmla="val 100000"/>
          </a:avLst>
        </a:prstGeom>
        <a:solidFill>
          <a:schemeClr val="accent5">
            <a:hueOff val="1198843"/>
            <a:satOff val="27437"/>
            <a:lumOff val="-5939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CA93CC2-244A-4664-8654-4513C4247BFA}">
      <dsp:nvSpPr>
        <dsp:cNvPr id="0" name=""/>
        <dsp:cNvSpPr/>
      </dsp:nvSpPr>
      <dsp:spPr>
        <a:xfrm>
          <a:off x="3627131" y="1055561"/>
          <a:ext cx="2398769" cy="2398347"/>
        </a:xfrm>
        <a:prstGeom prst="ellipse">
          <a:avLst/>
        </a:prstGeom>
        <a:solidFill>
          <a:schemeClr val="accent5">
            <a:hueOff val="1498554"/>
            <a:satOff val="34296"/>
            <a:lumOff val="-7424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Profit = Price – cost</a:t>
          </a:r>
          <a:endParaRPr lang="en-US" sz="2400" kern="1200"/>
        </a:p>
      </dsp:txBody>
      <dsp:txXfrm>
        <a:off x="3969813" y="1398247"/>
        <a:ext cx="1713406" cy="1712976"/>
      </dsp:txXfrm>
    </dsp:sp>
    <dsp:sp modelId="{87844D92-1627-49AB-8A08-29DF4C3E9E5C}">
      <dsp:nvSpPr>
        <dsp:cNvPr id="0" name=""/>
        <dsp:cNvSpPr/>
      </dsp:nvSpPr>
      <dsp:spPr>
        <a:xfrm rot="2700000">
          <a:off x="885660" y="969709"/>
          <a:ext cx="2569601" cy="2569601"/>
        </a:xfrm>
        <a:prstGeom prst="teardrop">
          <a:avLst>
            <a:gd name="adj" fmla="val 100000"/>
          </a:avLst>
        </a:prstGeom>
        <a:solidFill>
          <a:schemeClr val="accent5">
            <a:hueOff val="1798265"/>
            <a:satOff val="41156"/>
            <a:lumOff val="-8908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68AF6E6-8D99-425B-B8A0-E7031104FE17}">
      <dsp:nvSpPr>
        <dsp:cNvPr id="0" name=""/>
        <dsp:cNvSpPr/>
      </dsp:nvSpPr>
      <dsp:spPr>
        <a:xfrm>
          <a:off x="971626" y="1055561"/>
          <a:ext cx="2398769" cy="2398347"/>
        </a:xfrm>
        <a:prstGeom prst="ellipse">
          <a:avLst/>
        </a:prstGeom>
        <a:solidFill>
          <a:schemeClr val="accent5">
            <a:hueOff val="2097976"/>
            <a:satOff val="48015"/>
            <a:lumOff val="-10393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The three ‘real-life’ principles:</a:t>
          </a:r>
          <a:endParaRPr lang="en-US" sz="2400" kern="1200" dirty="0"/>
        </a:p>
      </dsp:txBody>
      <dsp:txXfrm>
        <a:off x="1314308" y="1398247"/>
        <a:ext cx="1713406" cy="171297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D2AB79-47A3-451B-BBE5-0483E54FA35A}">
      <dsp:nvSpPr>
        <dsp:cNvPr id="0" name=""/>
        <dsp:cNvSpPr/>
      </dsp:nvSpPr>
      <dsp:spPr>
        <a:xfrm>
          <a:off x="0" y="3551049"/>
          <a:ext cx="9291638" cy="77688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Where and how are you going to sell?</a:t>
          </a:r>
          <a:endParaRPr lang="en-US" sz="2200" kern="1200"/>
        </a:p>
      </dsp:txBody>
      <dsp:txXfrm>
        <a:off x="0" y="3551049"/>
        <a:ext cx="9291638" cy="776882"/>
      </dsp:txXfrm>
    </dsp:sp>
    <dsp:sp modelId="{2099906D-7840-412B-9052-C64A2CA3AB7F}">
      <dsp:nvSpPr>
        <dsp:cNvPr id="0" name=""/>
        <dsp:cNvSpPr/>
      </dsp:nvSpPr>
      <dsp:spPr>
        <a:xfrm rot="10800000">
          <a:off x="0" y="2367856"/>
          <a:ext cx="9291638" cy="1194845"/>
        </a:xfrm>
        <a:prstGeom prst="upArrowCallout">
          <a:avLst/>
        </a:prstGeom>
        <a:solidFill>
          <a:schemeClr val="accent5">
            <a:hueOff val="699325"/>
            <a:satOff val="16005"/>
            <a:lumOff val="-3464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Retail options (physical or online)</a:t>
          </a:r>
          <a:endParaRPr lang="en-US" sz="2200" kern="1200"/>
        </a:p>
      </dsp:txBody>
      <dsp:txXfrm rot="10800000">
        <a:off x="0" y="2367856"/>
        <a:ext cx="9291638" cy="776374"/>
      </dsp:txXfrm>
    </dsp:sp>
    <dsp:sp modelId="{55F38716-AEC9-4B44-832A-60BFEC121B81}">
      <dsp:nvSpPr>
        <dsp:cNvPr id="0" name=""/>
        <dsp:cNvSpPr/>
      </dsp:nvSpPr>
      <dsp:spPr>
        <a:xfrm rot="10800000">
          <a:off x="0" y="1184664"/>
          <a:ext cx="9291638" cy="1194845"/>
        </a:xfrm>
        <a:prstGeom prst="upArrowCallout">
          <a:avLst/>
        </a:prstGeom>
        <a:solidFill>
          <a:schemeClr val="accent5">
            <a:hueOff val="1398651"/>
            <a:satOff val="32010"/>
            <a:lumOff val="-6929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Distribution channel (direct to consumer, or through intermediaries) </a:t>
          </a:r>
          <a:endParaRPr lang="en-US" sz="2200" kern="1200"/>
        </a:p>
      </dsp:txBody>
      <dsp:txXfrm rot="10800000">
        <a:off x="0" y="1184664"/>
        <a:ext cx="9291638" cy="776374"/>
      </dsp:txXfrm>
    </dsp:sp>
    <dsp:sp modelId="{F2C8E570-AAB2-4273-B202-ADCFDDB3B4D3}">
      <dsp:nvSpPr>
        <dsp:cNvPr id="0" name=""/>
        <dsp:cNvSpPr/>
      </dsp:nvSpPr>
      <dsp:spPr>
        <a:xfrm rot="10800000">
          <a:off x="0" y="1471"/>
          <a:ext cx="9291638" cy="1194845"/>
        </a:xfrm>
        <a:prstGeom prst="upArrowCallout">
          <a:avLst/>
        </a:prstGeom>
        <a:solidFill>
          <a:schemeClr val="accent5">
            <a:hueOff val="2097976"/>
            <a:satOff val="48015"/>
            <a:lumOff val="-10393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The ‘place’ / distribution:</a:t>
          </a:r>
          <a:endParaRPr lang="en-US" sz="2200" kern="1200"/>
        </a:p>
      </dsp:txBody>
      <dsp:txXfrm rot="10800000">
        <a:off x="0" y="1471"/>
        <a:ext cx="9291638" cy="77637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7D002A-3DD9-48A0-B62F-159619046B6A}">
      <dsp:nvSpPr>
        <dsp:cNvPr id="0" name=""/>
        <dsp:cNvSpPr/>
      </dsp:nvSpPr>
      <dsp:spPr>
        <a:xfrm>
          <a:off x="0" y="858979"/>
          <a:ext cx="2701230" cy="17152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443290D-0118-46F1-855B-A0F52B1FF212}">
      <dsp:nvSpPr>
        <dsp:cNvPr id="0" name=""/>
        <dsp:cNvSpPr/>
      </dsp:nvSpPr>
      <dsp:spPr>
        <a:xfrm>
          <a:off x="300136" y="1144109"/>
          <a:ext cx="2701230" cy="17152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By next lesson have all attachments complete. </a:t>
          </a:r>
        </a:p>
      </dsp:txBody>
      <dsp:txXfrm>
        <a:off x="350375" y="1194348"/>
        <a:ext cx="2600752" cy="1614803"/>
      </dsp:txXfrm>
    </dsp:sp>
    <dsp:sp modelId="{FADB9B55-1A2D-416C-A41E-98E89096C560}">
      <dsp:nvSpPr>
        <dsp:cNvPr id="0" name=""/>
        <dsp:cNvSpPr/>
      </dsp:nvSpPr>
      <dsp:spPr>
        <a:xfrm>
          <a:off x="3301503" y="858979"/>
          <a:ext cx="2701230" cy="17152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0939C06-21CF-467E-86C1-8D19635074FB}">
      <dsp:nvSpPr>
        <dsp:cNvPr id="0" name=""/>
        <dsp:cNvSpPr/>
      </dsp:nvSpPr>
      <dsp:spPr>
        <a:xfrm>
          <a:off x="3601640" y="1144109"/>
          <a:ext cx="2701230" cy="17152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Continue to complete the Simply do portal.</a:t>
          </a:r>
        </a:p>
      </dsp:txBody>
      <dsp:txXfrm>
        <a:off x="3651879" y="1194348"/>
        <a:ext cx="2600752" cy="1614803"/>
      </dsp:txXfrm>
    </dsp:sp>
    <dsp:sp modelId="{2ED92CE2-F467-4568-8014-ED3A377B97BA}">
      <dsp:nvSpPr>
        <dsp:cNvPr id="0" name=""/>
        <dsp:cNvSpPr/>
      </dsp:nvSpPr>
      <dsp:spPr>
        <a:xfrm>
          <a:off x="6603007" y="858979"/>
          <a:ext cx="2701230" cy="17152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DC37611-A4B8-49B2-934C-C3D453481885}">
      <dsp:nvSpPr>
        <dsp:cNvPr id="0" name=""/>
        <dsp:cNvSpPr/>
      </dsp:nvSpPr>
      <dsp:spPr>
        <a:xfrm>
          <a:off x="6903144" y="1144109"/>
          <a:ext cx="2701230" cy="17152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Next week we will look at compatibility.</a:t>
          </a:r>
          <a:endParaRPr lang="en-US" sz="2600" kern="1200"/>
        </a:p>
      </dsp:txBody>
      <dsp:txXfrm>
        <a:off x="6953383" y="1194348"/>
        <a:ext cx="2600752" cy="16148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node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4423" y="802298"/>
            <a:ext cx="8637073" cy="2920713"/>
          </a:xfrm>
        </p:spPr>
        <p:txBody>
          <a:bodyPr bIns="0" anchor="b">
            <a:normAutofit/>
          </a:bodyPr>
          <a:lstStyle>
            <a:lvl1pPr algn="ctr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4424" y="3724074"/>
            <a:ext cx="8637072" cy="977621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1579" y="329307"/>
            <a:ext cx="5626774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7683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423" y="1756130"/>
            <a:ext cx="8643154" cy="1969007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4423" y="3725137"/>
            <a:ext cx="8643154" cy="1093987"/>
          </a:xfrm>
        </p:spPr>
        <p:txBody>
          <a:bodyPr tIns="91440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293577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488654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4140" y="2017343"/>
            <a:ext cx="4488654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295603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48879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488794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6025" y="2023003"/>
            <a:ext cx="448879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6025" y="2821491"/>
            <a:ext cx="4488794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2961967" cy="2406518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032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2961967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2"/>
            <a:ext cx="5532328" cy="1922299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 algn="ctr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059600"/>
            <a:ext cx="5524404" cy="2090134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3/4/2019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7052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518654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29121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42079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62677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093D3-A94D-4081-B984-F779A1AA7A4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Business, Marketing and self-promotion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58FE71-9ABC-4036-8BC9-9D26B6709FD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Kierran Tomkins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15767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A9245-6F2B-4C5E-A3B5-1E638D394A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Simply do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C25C248C-740B-4C8B-80F0-4ED5B835219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5062" y="1966698"/>
            <a:ext cx="4312047" cy="3449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CF448A3-F6B5-49F6-BFA5-22250EB26F53}"/>
              </a:ext>
            </a:extLst>
          </p:cNvPr>
          <p:cNvSpPr/>
          <p:nvPr/>
        </p:nvSpPr>
        <p:spPr>
          <a:xfrm>
            <a:off x="5325337" y="2614299"/>
            <a:ext cx="6096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800" b="1" u="sng" dirty="0">
                <a:solidFill>
                  <a:srgbClr val="002060"/>
                </a:solidFill>
              </a:rPr>
              <a:t>http://app.simplydo.io/new/uwtsd</a:t>
            </a:r>
            <a:br>
              <a:rPr lang="en-GB" sz="2800" b="1" u="sng" dirty="0">
                <a:solidFill>
                  <a:srgbClr val="002060"/>
                </a:solidFill>
              </a:rPr>
            </a:br>
            <a:r>
              <a:rPr lang="en-GB" dirty="0"/>
              <a:t>(make sure you click and add yourself to our group: </a:t>
            </a:r>
          </a:p>
          <a:p>
            <a:r>
              <a:rPr lang="en-GB" b="1" dirty="0"/>
              <a:t>Competition </a:t>
            </a:r>
          </a:p>
        </p:txBody>
      </p:sp>
    </p:spTree>
    <p:extLst>
      <p:ext uri="{BB962C8B-B14F-4D97-AF65-F5344CB8AC3E}">
        <p14:creationId xmlns:p14="http://schemas.microsoft.com/office/powerpoint/2010/main" val="29675632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538C7E5-0116-453C-9CD0-757E1C972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82433B-7A0C-46D8-A845-EA589FB03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</p:spPr>
        <p:txBody>
          <a:bodyPr>
            <a:normAutofit/>
          </a:bodyPr>
          <a:lstStyle/>
          <a:p>
            <a:r>
              <a:rPr lang="en-US"/>
              <a:t>Recap/Checklist  </a:t>
            </a:r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755E3F5-39D9-4ABF-BFA5-232E87111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30874" y="1996645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EB09849A-7D0C-4F36-A0D6-6BD64C50E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9C0D50-6085-4238-8247-F627DAD39B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011403"/>
              </p:ext>
            </p:extLst>
          </p:nvPr>
        </p:nvGraphicFramePr>
        <p:xfrm>
          <a:off x="1130270" y="2479246"/>
          <a:ext cx="9604375" cy="37183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55802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AFD8A-7BA1-41B5-8B36-B3F54BB3A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 1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CB19DC-68DF-41A3-B33E-A646CC6D5E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Marketing to you?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Individually pick three points on what the definition of what marketing could be.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076179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6B25638D-3D06-41D1-8060-4D2707C60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8161BB1E-0062-4056-AB94-121EF614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8FBC01E2-D629-4319-B5CB-BFA461B8C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42410A9-14C8-4A86-8C0F-F75DBDB17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584" y="287399"/>
            <a:ext cx="4171480" cy="2471104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400" dirty="0"/>
              <a:t>The marketing mix, the 4 p’s</a:t>
            </a:r>
          </a:p>
        </p:txBody>
      </p:sp>
      <p:pic>
        <p:nvPicPr>
          <p:cNvPr id="4" name="Picture 2" descr="Related image">
            <a:extLst>
              <a:ext uri="{FF2B5EF4-FFF2-40B4-BE49-F238E27FC236}">
                <a16:creationId xmlns:a16="http://schemas.microsoft.com/office/drawing/2014/main" id="{1AE1923A-B428-488B-B9FE-B283697D8F8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24096" y="133147"/>
            <a:ext cx="6440386" cy="58850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B199CEC-44F5-4874-82BD-85C990712C7D}"/>
              </a:ext>
            </a:extLst>
          </p:cNvPr>
          <p:cNvSpPr txBox="1"/>
          <p:nvPr/>
        </p:nvSpPr>
        <p:spPr>
          <a:xfrm>
            <a:off x="1203134" y="4286738"/>
            <a:ext cx="393493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Consider integrating this within your marketing plan. </a:t>
            </a:r>
          </a:p>
          <a:p>
            <a:endParaRPr lang="en-US" b="1" dirty="0"/>
          </a:p>
          <a:p>
            <a:r>
              <a:rPr lang="en-US" b="1" u="sng" dirty="0"/>
              <a:t>Personal example of marketing plan: 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38536678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FAD5A-AB8B-4C92-9DCB-437930E32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6306" y="123384"/>
            <a:ext cx="9291215" cy="1049235"/>
          </a:xfrm>
        </p:spPr>
        <p:txBody>
          <a:bodyPr/>
          <a:lstStyle/>
          <a:p>
            <a:r>
              <a:rPr lang="en-US" dirty="0"/>
              <a:t>A marketing plan template </a:t>
            </a:r>
            <a:endParaRPr lang="en-GB" dirty="0"/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46C37809-D8C9-4C73-9B2F-B945C2BFE2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2346168"/>
              </p:ext>
            </p:extLst>
          </p:nvPr>
        </p:nvGraphicFramePr>
        <p:xfrm>
          <a:off x="1968570" y="1006874"/>
          <a:ext cx="8568951" cy="484425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925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024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67397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0039">
                <a:tc>
                  <a:txBody>
                    <a:bodyPr/>
                    <a:lstStyle/>
                    <a:p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u="sng" dirty="0">
                          <a:latin typeface="Calibri" pitchFamily="34" charset="0"/>
                          <a:cs typeface="Calibri" pitchFamily="34" charset="0"/>
                        </a:rPr>
                        <a:t>Marketing Mix (4P’s)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b="1" u="sng" kern="1200" dirty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Chapter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6064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" pitchFamily="34" charset="0"/>
                          <a:cs typeface="Calibri" pitchFamily="34" charset="0"/>
                        </a:rPr>
                        <a:t>WHO?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dirty="0">
                          <a:latin typeface="Calibri" pitchFamily="34" charset="0"/>
                          <a:cs typeface="Calibri" pitchFamily="34" charset="0"/>
                        </a:rPr>
                        <a:t>Pre-marketing mix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Calibri" pitchFamily="34" charset="0"/>
                          <a:cs typeface="Calibri" pitchFamily="34" charset="0"/>
                        </a:rPr>
                        <a:t>1. MARKET RESEACH</a:t>
                      </a:r>
                      <a:br>
                        <a:rPr lang="en-GB" sz="1400" b="1" dirty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>
                          <a:latin typeface="Calibri" pitchFamily="34" charset="0"/>
                          <a:cs typeface="Calibri" pitchFamily="34" charset="0"/>
                        </a:rPr>
                        <a:t>Who’s it for? </a:t>
                      </a:r>
                      <a:br>
                        <a:rPr lang="en-GB" sz="1400" b="1" dirty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>
                          <a:latin typeface="Calibri" pitchFamily="34" charset="0"/>
                          <a:cs typeface="Calibri" pitchFamily="34" charset="0"/>
                        </a:rPr>
                        <a:t>The market</a:t>
                      </a:r>
                      <a:r>
                        <a:rPr lang="en-GB" sz="1400" b="1" baseline="0" dirty="0">
                          <a:latin typeface="Calibri" pitchFamily="34" charset="0"/>
                          <a:cs typeface="Calibri" pitchFamily="34" charset="0"/>
                        </a:rPr>
                        <a:t> and customer research.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0891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" pitchFamily="34" charset="0"/>
                          <a:cs typeface="Calibri" pitchFamily="34" charset="0"/>
                        </a:rPr>
                        <a:t>WHAT?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" pitchFamily="34" charset="0"/>
                          <a:cs typeface="Calibri" pitchFamily="34" charset="0"/>
                        </a:rPr>
                        <a:t>Product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Calibri" pitchFamily="34" charset="0"/>
                          <a:cs typeface="Calibri" pitchFamily="34" charset="0"/>
                        </a:rPr>
                        <a:t>2. PRODUCT/SERVICE</a:t>
                      </a:r>
                      <a:r>
                        <a:rPr lang="en-GB" sz="1400" b="1" baseline="0" dirty="0">
                          <a:latin typeface="Calibri" pitchFamily="34" charset="0"/>
                          <a:cs typeface="Calibri" pitchFamily="34" charset="0"/>
                        </a:rPr>
                        <a:t> DESCRIPTION</a:t>
                      </a:r>
                      <a:br>
                        <a:rPr lang="en-GB" sz="1400" b="1" dirty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>
                          <a:latin typeface="Calibri" pitchFamily="34" charset="0"/>
                          <a:cs typeface="Calibri" pitchFamily="34" charset="0"/>
                        </a:rPr>
                        <a:t>What will you offer?</a:t>
                      </a:r>
                      <a:br>
                        <a:rPr lang="en-GB" sz="1400" b="1" dirty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>
                          <a:latin typeface="Calibri" pitchFamily="34" charset="0"/>
                          <a:cs typeface="Calibri" pitchFamily="34" charset="0"/>
                        </a:rPr>
                        <a:t>Product/service,</a:t>
                      </a:r>
                      <a:r>
                        <a:rPr lang="en-GB" sz="1400" b="1" baseline="0" dirty="0">
                          <a:latin typeface="Calibri" pitchFamily="34" charset="0"/>
                          <a:cs typeface="Calibri" pitchFamily="34" charset="0"/>
                        </a:rPr>
                        <a:t> FAB, value proposition, your USP!!!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511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" pitchFamily="34" charset="0"/>
                          <a:cs typeface="Calibri" pitchFamily="34" charset="0"/>
                        </a:rPr>
                        <a:t>HOW?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" pitchFamily="34" charset="0"/>
                          <a:cs typeface="Calibri" pitchFamily="34" charset="0"/>
                        </a:rPr>
                        <a:t>Promotion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Calibri" pitchFamily="34" charset="0"/>
                          <a:cs typeface="Calibri" pitchFamily="34" charset="0"/>
                        </a:rPr>
                        <a:t>3. ADVERTISING &amp;</a:t>
                      </a:r>
                      <a:r>
                        <a:rPr lang="en-GB" sz="1400" b="1" baseline="0" dirty="0">
                          <a:latin typeface="Calibri" pitchFamily="34" charset="0"/>
                          <a:cs typeface="Calibri" pitchFamily="34" charset="0"/>
                        </a:rPr>
                        <a:t> PROMOTION</a:t>
                      </a:r>
                      <a:br>
                        <a:rPr lang="en-GB" sz="1400" b="1" dirty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>
                          <a:latin typeface="Calibri" pitchFamily="34" charset="0"/>
                          <a:cs typeface="Calibri" pitchFamily="34" charset="0"/>
                        </a:rPr>
                        <a:t>How will you get it to them? How will they know?</a:t>
                      </a:r>
                    </a:p>
                    <a:p>
                      <a:r>
                        <a:rPr lang="en-GB" sz="1400" b="1" dirty="0">
                          <a:latin typeface="Calibri" pitchFamily="34" charset="0"/>
                          <a:cs typeface="Calibri" pitchFamily="34" charset="0"/>
                        </a:rPr>
                        <a:t>Your advertising</a:t>
                      </a:r>
                      <a:r>
                        <a:rPr lang="en-GB" sz="1400" b="1" baseline="0" dirty="0">
                          <a:latin typeface="Calibri" pitchFamily="34" charset="0"/>
                          <a:cs typeface="Calibri" pitchFamily="34" charset="0"/>
                        </a:rPr>
                        <a:t> strategy.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1662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" pitchFamily="34" charset="0"/>
                          <a:cs typeface="Calibri" pitchFamily="34" charset="0"/>
                        </a:rPr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" pitchFamily="34" charset="0"/>
                          <a:cs typeface="Calibri" pitchFamily="34" charset="0"/>
                        </a:rPr>
                        <a:t>4 P’s</a:t>
                      </a:r>
                      <a:br>
                        <a:rPr lang="en-GB" b="1" dirty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b="1" dirty="0">
                          <a:latin typeface="Calibri" pitchFamily="34" charset="0"/>
                          <a:cs typeface="Calibri" pitchFamily="34" charset="0"/>
                        </a:rPr>
                        <a:t>(Not</a:t>
                      </a:r>
                      <a:r>
                        <a:rPr lang="en-GB" b="1" baseline="0" dirty="0">
                          <a:latin typeface="Calibri" pitchFamily="34" charset="0"/>
                          <a:cs typeface="Calibri" pitchFamily="34" charset="0"/>
                        </a:rPr>
                        <a:t> just Pricing)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Calibri" pitchFamily="34" charset="0"/>
                          <a:cs typeface="Calibri" pitchFamily="34" charset="0"/>
                        </a:rPr>
                        <a:t>4. COMPETITIVE STRATEGY</a:t>
                      </a:r>
                    </a:p>
                    <a:p>
                      <a:r>
                        <a:rPr lang="en-GB" sz="1400" b="1" dirty="0">
                          <a:latin typeface="Calibri" pitchFamily="34" charset="0"/>
                          <a:cs typeface="Calibri" pitchFamily="34" charset="0"/>
                        </a:rPr>
                        <a:t>Why would they choose you</a:t>
                      </a:r>
                      <a:r>
                        <a:rPr lang="en-GB" sz="1400" b="1" baseline="0" dirty="0">
                          <a:latin typeface="Calibri" pitchFamily="34" charset="0"/>
                          <a:cs typeface="Calibri" pitchFamily="34" charset="0"/>
                        </a:rPr>
                        <a:t>? Why not someone else?</a:t>
                      </a:r>
                      <a:br>
                        <a:rPr lang="en-GB" sz="1400" b="1" baseline="0" dirty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baseline="0" dirty="0">
                          <a:latin typeface="Calibri" pitchFamily="34" charset="0"/>
                          <a:cs typeface="Calibri" pitchFamily="34" charset="0"/>
                        </a:rPr>
                        <a:t>Competitor analysis. Competitive strategy.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8214">
                <a:tc>
                  <a:txBody>
                    <a:bodyPr/>
                    <a:lstStyle/>
                    <a:p>
                      <a:r>
                        <a:rPr lang="en-GB" b="1" i="0" dirty="0">
                          <a:latin typeface="Calibri" pitchFamily="34" charset="0"/>
                          <a:cs typeface="Calibri" pitchFamily="34" charset="0"/>
                        </a:rPr>
                        <a:t>WHERE?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0" dirty="0">
                          <a:latin typeface="Calibri" pitchFamily="34" charset="0"/>
                          <a:cs typeface="Calibri" pitchFamily="34" charset="0"/>
                        </a:rPr>
                        <a:t>Place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i="0" dirty="0">
                          <a:latin typeface="Calibri" pitchFamily="34" charset="0"/>
                          <a:cs typeface="Calibri" pitchFamily="34" charset="0"/>
                        </a:rPr>
                        <a:t>5. SELLING METHODS</a:t>
                      </a:r>
                      <a:br>
                        <a:rPr lang="en-GB" sz="1400" b="1" i="0" dirty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i="0" dirty="0">
                          <a:latin typeface="Calibri" pitchFamily="34" charset="0"/>
                          <a:cs typeface="Calibri" pitchFamily="34" charset="0"/>
                        </a:rPr>
                        <a:t>How will you</a:t>
                      </a:r>
                      <a:r>
                        <a:rPr lang="en-GB" sz="1400" b="1" i="0" baseline="0" dirty="0">
                          <a:latin typeface="Calibri" pitchFamily="34" charset="0"/>
                          <a:cs typeface="Calibri" pitchFamily="34" charset="0"/>
                        </a:rPr>
                        <a:t> distribute? Where will you be located? Online, physical or both.</a:t>
                      </a:r>
                      <a:endParaRPr lang="en-GB" sz="1400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1663">
                <a:tc>
                  <a:txBody>
                    <a:bodyPr/>
                    <a:lstStyle/>
                    <a:p>
                      <a:r>
                        <a:rPr lang="en-GB" b="1" i="0" dirty="0">
                          <a:latin typeface="Calibri" pitchFamily="34" charset="0"/>
                          <a:cs typeface="Calibri" pitchFamily="34" charset="0"/>
                        </a:rPr>
                        <a:t>WHEN?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i="1" dirty="0">
                          <a:latin typeface="Calibri" pitchFamily="34" charset="0"/>
                          <a:cs typeface="Calibri" pitchFamily="34" charset="0"/>
                        </a:rPr>
                        <a:t>Post-marketing mix</a:t>
                      </a:r>
                    </a:p>
                    <a:p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i="0" dirty="0">
                          <a:latin typeface="Calibri" pitchFamily="34" charset="0"/>
                          <a:cs typeface="Calibri" pitchFamily="34" charset="0"/>
                        </a:rPr>
                        <a:t>6. CRITICAL</a:t>
                      </a:r>
                      <a:r>
                        <a:rPr lang="en-GB" sz="1400" b="1" i="0" baseline="0" dirty="0">
                          <a:latin typeface="Calibri" pitchFamily="34" charset="0"/>
                          <a:cs typeface="Calibri" pitchFamily="34" charset="0"/>
                        </a:rPr>
                        <a:t> TASKS</a:t>
                      </a:r>
                      <a:br>
                        <a:rPr lang="en-GB" sz="1400" b="1" i="0" baseline="0" dirty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i="0" baseline="0" dirty="0">
                          <a:latin typeface="Calibri" pitchFamily="34" charset="0"/>
                          <a:cs typeface="Calibri" pitchFamily="34" charset="0"/>
                        </a:rPr>
                        <a:t>What are the key promotional activities? What are the timescales, who is responsible, what are the costs?</a:t>
                      </a:r>
                      <a:endParaRPr lang="en-GB" sz="1400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9378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538C7E5-0116-453C-9CD0-757E1C972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925111-BEB0-4C5B-8A64-390D3A686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1.MARKET RESEACH</a:t>
            </a:r>
            <a:br>
              <a:rPr lang="en-US" dirty="0"/>
            </a:b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55E3F5-39D9-4ABF-BFA5-232E87111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30874" y="1996645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EB09849A-7D0C-4F36-A0D6-6BD64C50E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6" name="Text Box 3">
            <a:extLst>
              <a:ext uri="{FF2B5EF4-FFF2-40B4-BE49-F238E27FC236}">
                <a16:creationId xmlns:a16="http://schemas.microsoft.com/office/drawing/2014/main" id="{A743FCA0-5EC2-44DB-8DC4-3918EF54C0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66688712"/>
              </p:ext>
            </p:extLst>
          </p:nvPr>
        </p:nvGraphicFramePr>
        <p:xfrm>
          <a:off x="1130874" y="2139537"/>
          <a:ext cx="10193469" cy="41454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068974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9">
            <a:extLst>
              <a:ext uri="{FF2B5EF4-FFF2-40B4-BE49-F238E27FC236}">
                <a16:creationId xmlns:a16="http://schemas.microsoft.com/office/drawing/2014/main" id="{A538C7E5-0116-453C-9CD0-757E1C972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9FEA29-D313-4142-91DB-4792D9138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</p:spPr>
        <p:txBody>
          <a:bodyPr>
            <a:normAutofit/>
          </a:bodyPr>
          <a:lstStyle/>
          <a:p>
            <a:r>
              <a:rPr lang="en-GB" b="1">
                <a:latin typeface="Calibri" pitchFamily="34" charset="0"/>
                <a:cs typeface="Calibri" pitchFamily="34" charset="0"/>
              </a:rPr>
              <a:t>2. PRODUCT/SERVICE DESCRIPTION</a:t>
            </a:r>
            <a:br>
              <a:rPr lang="en-GB" b="1">
                <a:latin typeface="Calibri" pitchFamily="34" charset="0"/>
                <a:cs typeface="Calibri" pitchFamily="34" charset="0"/>
              </a:rPr>
            </a:br>
            <a:endParaRPr lang="en-GB" dirty="0"/>
          </a:p>
        </p:txBody>
      </p:sp>
      <p:cxnSp>
        <p:nvCxnSpPr>
          <p:cNvPr id="23" name="Straight Connector 11">
            <a:extLst>
              <a:ext uri="{FF2B5EF4-FFF2-40B4-BE49-F238E27FC236}">
                <a16:creationId xmlns:a16="http://schemas.microsoft.com/office/drawing/2014/main" id="{B755E3F5-39D9-4ABF-BFA5-232E87111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30874" y="1996645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4" name="Rectangle 13">
            <a:extLst>
              <a:ext uri="{FF2B5EF4-FFF2-40B4-BE49-F238E27FC236}">
                <a16:creationId xmlns:a16="http://schemas.microsoft.com/office/drawing/2014/main" id="{EB09849A-7D0C-4F36-A0D6-6BD64C50E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9B66AF79-E6B4-429B-95C1-FE6703C42F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4581875"/>
              </p:ext>
            </p:extLst>
          </p:nvPr>
        </p:nvGraphicFramePr>
        <p:xfrm>
          <a:off x="774357" y="2248930"/>
          <a:ext cx="10840993" cy="4481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85223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B14F1-5BEA-49A7-9DA9-5C1C24292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</p:spPr>
        <p:txBody>
          <a:bodyPr>
            <a:normAutofit/>
          </a:bodyPr>
          <a:lstStyle/>
          <a:p>
            <a:r>
              <a:rPr lang="en-GB" sz="2200" u="sng">
                <a:latin typeface="Tahoma" pitchFamily="34" charset="0"/>
                <a:ea typeface="ＭＳ Ｐゴシック" pitchFamily="-112" charset="-128"/>
              </a:rPr>
              <a:t>Features, Advantages &amp; Benefits (Product and service)</a:t>
            </a:r>
            <a:br>
              <a:rPr lang="en-GB" sz="2200" u="sng">
                <a:latin typeface="Tahoma" pitchFamily="34" charset="0"/>
                <a:ea typeface="ＭＳ Ｐゴシック" pitchFamily="-112" charset="-128"/>
              </a:rPr>
            </a:br>
            <a:endParaRPr lang="en-GB" sz="22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3E6B4E-8AA3-443F-A181-9A9C741AB8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8965600"/>
              </p:ext>
            </p:extLst>
          </p:nvPr>
        </p:nvGraphicFramePr>
        <p:xfrm>
          <a:off x="1091682" y="1878708"/>
          <a:ext cx="9865535" cy="36120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561443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DD20E-56FC-41E0-B39B-59338F459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</p:spPr>
        <p:txBody>
          <a:bodyPr/>
          <a:lstStyle/>
          <a:p>
            <a:r>
              <a:rPr lang="en-GB" u="sng" dirty="0">
                <a:latin typeface="Tahoma" pitchFamily="34" charset="0"/>
                <a:ea typeface="ＭＳ Ｐゴシック" pitchFamily="-112" charset="-128"/>
              </a:rPr>
              <a:t>The Value Proposition </a:t>
            </a:r>
            <a:br>
              <a:rPr lang="en-GB" u="sng" dirty="0">
                <a:latin typeface="Tahoma" pitchFamily="34" charset="0"/>
                <a:ea typeface="ＭＳ Ｐゴシック" pitchFamily="-112" charset="-128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6E7039-65CD-45B7-A21D-F25A348CF4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459" y="1425147"/>
            <a:ext cx="11269363" cy="4885036"/>
          </a:xfrm>
        </p:spPr>
        <p:txBody>
          <a:bodyPr>
            <a:normAutofit fontScale="70000" lnSpcReduction="20000"/>
          </a:bodyPr>
          <a:lstStyle/>
          <a:p>
            <a:pPr marL="0" indent="0" eaLnBrk="0" hangingPunct="0">
              <a:spcBef>
                <a:spcPct val="50000"/>
              </a:spcBef>
              <a:buNone/>
            </a:pPr>
            <a:r>
              <a:rPr lang="en-US" sz="2400" b="1" dirty="0">
                <a:latin typeface="Tahoma" pitchFamily="34" charset="0"/>
                <a:ea typeface="ＭＳ Ｐゴシック" pitchFamily="-112" charset="-128"/>
              </a:rPr>
              <a:t>Task 2: Create and present a simple value proposition to the class.</a:t>
            </a:r>
          </a:p>
          <a:p>
            <a:pPr marL="0" indent="0" eaLnBrk="0" hangingPunct="0">
              <a:spcBef>
                <a:spcPct val="50000"/>
              </a:spcBef>
              <a:buNone/>
            </a:pPr>
            <a:r>
              <a:rPr lang="en-US" sz="2400" b="1" u="sng" dirty="0">
                <a:latin typeface="Tahoma" pitchFamily="34" charset="0"/>
                <a:ea typeface="ＭＳ Ｐゴシック" pitchFamily="-112" charset="-128"/>
              </a:rPr>
              <a:t>Value proposition definition: </a:t>
            </a:r>
            <a:r>
              <a:rPr lang="en-US" sz="2400" dirty="0">
                <a:latin typeface="Tahoma" pitchFamily="34" charset="0"/>
                <a:ea typeface="ＭＳ Ｐゴシック" pitchFamily="-112" charset="-128"/>
              </a:rPr>
              <a:t>A value proposition is an explanation on how the service meets a need, it demonstrates why a product should be purchased, what needs does it meet/solve. It demonstrates how the customer benefits from, the product, and why the product is better than other competitors. </a:t>
            </a:r>
            <a:endParaRPr lang="en-GB" sz="2400" b="1" u="sng" dirty="0">
              <a:latin typeface="Tahoma" pitchFamily="34" charset="0"/>
              <a:ea typeface="ＭＳ Ｐゴシック" pitchFamily="-112" charset="-128"/>
            </a:endParaRPr>
          </a:p>
          <a:p>
            <a:pPr eaLnBrk="0" hangingPunct="0">
              <a:spcBef>
                <a:spcPct val="50000"/>
              </a:spcBef>
            </a:pPr>
            <a:r>
              <a:rPr lang="en-GB" sz="2400" dirty="0">
                <a:latin typeface="Tahoma" pitchFamily="34" charset="0"/>
                <a:ea typeface="ＭＳ Ｐゴシック" pitchFamily="-112" charset="-128"/>
              </a:rPr>
              <a:t>“Why should we buy/use your product/service?” </a:t>
            </a:r>
          </a:p>
          <a:p>
            <a:pPr eaLnBrk="0" hangingPunct="0">
              <a:spcBef>
                <a:spcPct val="50000"/>
              </a:spcBef>
            </a:pPr>
            <a:endParaRPr lang="en-GB" sz="2400" dirty="0">
              <a:latin typeface="Tahoma" pitchFamily="34" charset="0"/>
              <a:ea typeface="ＭＳ Ｐゴシック" pitchFamily="-112" charset="-128"/>
            </a:endParaRPr>
          </a:p>
          <a:p>
            <a:pPr eaLnBrk="0" hangingPunct="0">
              <a:spcBef>
                <a:spcPct val="50000"/>
              </a:spcBef>
            </a:pPr>
            <a:r>
              <a:rPr lang="en-GB" sz="2400" dirty="0">
                <a:latin typeface="Tahoma" pitchFamily="34" charset="0"/>
                <a:ea typeface="ＭＳ Ｐゴシック" pitchFamily="-112" charset="-128"/>
              </a:rPr>
              <a:t>Clearly and simply define:</a:t>
            </a:r>
          </a:p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dirty="0">
                <a:latin typeface="Tahoma" pitchFamily="34" charset="0"/>
                <a:ea typeface="ＭＳ Ｐゴシック" pitchFamily="-112" charset="-128"/>
              </a:rPr>
              <a:t>What issue or problem does it solve?</a:t>
            </a:r>
            <a:br>
              <a:rPr lang="en-GB" dirty="0">
                <a:latin typeface="Tahoma" pitchFamily="34" charset="0"/>
                <a:ea typeface="ＭＳ Ｐゴシック" pitchFamily="-112" charset="-128"/>
              </a:rPr>
            </a:br>
            <a:r>
              <a:rPr lang="en-GB" dirty="0">
                <a:latin typeface="Tahoma" pitchFamily="34" charset="0"/>
                <a:ea typeface="ＭＳ Ｐゴシック" pitchFamily="-112" charset="-128"/>
              </a:rPr>
              <a:t>- What is the added benefit of the product or service</a:t>
            </a:r>
            <a:br>
              <a:rPr lang="en-GB" dirty="0">
                <a:latin typeface="Tahoma" pitchFamily="34" charset="0"/>
                <a:ea typeface="ＭＳ Ｐゴシック" pitchFamily="-112" charset="-128"/>
              </a:rPr>
            </a:br>
            <a:r>
              <a:rPr lang="en-GB" dirty="0">
                <a:latin typeface="Tahoma" pitchFamily="34" charset="0"/>
                <a:ea typeface="ＭＳ Ｐゴシック" pitchFamily="-112" charset="-128"/>
              </a:rPr>
              <a:t>- Why is it better than the rest (the USP – Unique Selling Point)? You may compare this to a competitor. </a:t>
            </a:r>
          </a:p>
          <a:p>
            <a:pPr eaLnBrk="0" hangingPunct="0">
              <a:spcBef>
                <a:spcPct val="50000"/>
              </a:spcBef>
            </a:pPr>
            <a:endParaRPr lang="en-GB" dirty="0">
              <a:latin typeface="Tahoma" pitchFamily="34" charset="0"/>
              <a:ea typeface="ＭＳ Ｐゴシック" pitchFamily="-112" charset="-128"/>
            </a:endParaRPr>
          </a:p>
          <a:p>
            <a:pPr eaLnBrk="0" hangingPunct="0">
              <a:spcBef>
                <a:spcPct val="50000"/>
              </a:spcBef>
            </a:pPr>
            <a:r>
              <a:rPr lang="en-GB" b="1" dirty="0">
                <a:solidFill>
                  <a:schemeClr val="accent1"/>
                </a:solidFill>
                <a:latin typeface="Tahoma" pitchFamily="34" charset="0"/>
                <a:ea typeface="ＭＳ Ｐゴシック" pitchFamily="-112" charset="-128"/>
              </a:rPr>
              <a:t>Should underpin your brand. </a:t>
            </a:r>
            <a:br>
              <a:rPr lang="en-GB" b="1" dirty="0">
                <a:solidFill>
                  <a:schemeClr val="accent1"/>
                </a:solidFill>
                <a:latin typeface="Tahoma" pitchFamily="34" charset="0"/>
                <a:ea typeface="ＭＳ Ｐゴシック" pitchFamily="-112" charset="-128"/>
              </a:rPr>
            </a:br>
            <a:r>
              <a:rPr lang="en-GB" b="1" dirty="0">
                <a:solidFill>
                  <a:schemeClr val="accent1"/>
                </a:solidFill>
                <a:latin typeface="Tahoma" pitchFamily="34" charset="0"/>
                <a:ea typeface="ＭＳ Ｐゴシック" pitchFamily="-112" charset="-128"/>
              </a:rPr>
              <a:t>Should resonate in your slogan and/or mission statement.</a:t>
            </a:r>
          </a:p>
          <a:p>
            <a:pPr eaLnBrk="0" hangingPunct="0">
              <a:spcBef>
                <a:spcPct val="50000"/>
              </a:spcBef>
            </a:pPr>
            <a:endParaRPr lang="en-US" b="1" dirty="0">
              <a:solidFill>
                <a:schemeClr val="accent1"/>
              </a:solidFill>
              <a:latin typeface="Tahoma" pitchFamily="34" charset="0"/>
              <a:ea typeface="ＭＳ Ｐゴシック" pitchFamily="-112" charset="-128"/>
            </a:endParaRPr>
          </a:p>
          <a:p>
            <a:pPr marL="0" indent="0" eaLnBrk="0" hangingPunct="0">
              <a:spcBef>
                <a:spcPct val="50000"/>
              </a:spcBef>
              <a:buNone/>
            </a:pPr>
            <a:r>
              <a:rPr lang="en-US" b="1" dirty="0"/>
              <a:t>30 mins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458827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B25638D-3D06-41D1-8060-4D2707C60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161BB1E-0062-4056-AB94-121EF614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FBC01E2-D629-4319-B5CB-BFA461B8C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58AA9C0-72DA-4EC7-86E2-DA34C7B81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6729" y="4459039"/>
            <a:ext cx="8643011" cy="551528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3600" dirty="0"/>
              <a:t>Lunch BREAK 45 mins </a:t>
            </a:r>
          </a:p>
        </p:txBody>
      </p:sp>
      <p:pic>
        <p:nvPicPr>
          <p:cNvPr id="7" name="Graphic 6" descr="Stopwatch">
            <a:extLst>
              <a:ext uri="{FF2B5EF4-FFF2-40B4-BE49-F238E27FC236}">
                <a16:creationId xmlns:a16="http://schemas.microsoft.com/office/drawing/2014/main" id="{32E76B26-D8AD-43E3-8EA3-EBA36D1EE4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269330" y="643992"/>
            <a:ext cx="3652214" cy="3652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5112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D475E-43C4-4632-9320-F2660690D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648" y="804520"/>
            <a:ext cx="4158749" cy="10492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SWOT</a:t>
            </a:r>
          </a:p>
        </p:txBody>
      </p:sp>
      <p:pic>
        <p:nvPicPr>
          <p:cNvPr id="21" name="Picture 2">
            <a:extLst>
              <a:ext uri="{FF2B5EF4-FFF2-40B4-BE49-F238E27FC236}">
                <a16:creationId xmlns:a16="http://schemas.microsoft.com/office/drawing/2014/main" id="{974AE10F-1A4C-4DE4-B523-BD2286CABDF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3835" t="24082" r="41238" b="8735"/>
          <a:stretch>
            <a:fillRect/>
          </a:stretch>
        </p:blipFill>
        <p:spPr bwMode="auto">
          <a:xfrm>
            <a:off x="466531" y="103459"/>
            <a:ext cx="6054246" cy="5924117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2B7A7F3-1A5F-444D-9E6D-81C8DC91E7DF}"/>
              </a:ext>
            </a:extLst>
          </p:cNvPr>
          <p:cNvSpPr txBox="1"/>
          <p:nvPr/>
        </p:nvSpPr>
        <p:spPr>
          <a:xfrm>
            <a:off x="6579647" y="2015732"/>
            <a:ext cx="4158750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Insert your SWOT analysis into your marketing plan, explain and conclude it. </a:t>
            </a:r>
            <a:endParaRPr lang="en-US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/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Remember the top half of the SWOT is </a:t>
            </a:r>
            <a:r>
              <a:rPr lang="en-US" b="1" dirty="0"/>
              <a:t>internal</a:t>
            </a:r>
            <a:endParaRPr lang="en-US" b="1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/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The bottom half is </a:t>
            </a:r>
            <a:r>
              <a:rPr lang="en-US" b="1" dirty="0"/>
              <a:t>external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21562838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D7116-D2EB-4E52-AE3A-9A4160E3E7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815" cy="1049235"/>
          </a:xfrm>
        </p:spPr>
        <p:txBody>
          <a:bodyPr vert="horz" lIns="91440" tIns="45720" rIns="91440" bIns="0" rtlCol="0">
            <a:normAutofit/>
          </a:bodyPr>
          <a:lstStyle/>
          <a:p>
            <a:r>
              <a:rPr lang="en-US"/>
              <a:t>3. Advertising and promotion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39A3768-6BCD-4ABD-A292-10824CE688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4172515" cy="3450613"/>
          </a:xfrm>
        </p:spPr>
        <p:txBody>
          <a:bodyPr>
            <a:normAutofit/>
          </a:bodyPr>
          <a:lstStyle/>
          <a:p>
            <a:r>
              <a:rPr lang="en-US" b="1" dirty="0"/>
              <a:t>What types have we discovered? </a:t>
            </a:r>
          </a:p>
          <a:p>
            <a:endParaRPr lang="en-US" dirty="0"/>
          </a:p>
          <a:p>
            <a:r>
              <a:rPr lang="en-US" dirty="0"/>
              <a:t>Within your marketing plan, pick three different techniques/methods, and you will have to explain how they will be used and why. </a:t>
            </a:r>
            <a:endParaRPr lang="en-GB" dirty="0"/>
          </a:p>
        </p:txBody>
      </p:sp>
      <p:pic>
        <p:nvPicPr>
          <p:cNvPr id="30" name="Graphic 29" descr="Head with Gears">
            <a:extLst>
              <a:ext uri="{FF2B5EF4-FFF2-40B4-BE49-F238E27FC236}">
                <a16:creationId xmlns:a16="http://schemas.microsoft.com/office/drawing/2014/main" id="{A8490EFD-AA71-43F5-A34F-4A84A57064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0136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538C7E5-0116-453C-9CD0-757E1C972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007804-C989-4DAE-9C34-2C42485B6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</p:spPr>
        <p:txBody>
          <a:bodyPr>
            <a:normAutofit/>
          </a:bodyPr>
          <a:lstStyle/>
          <a:p>
            <a:r>
              <a:rPr lang="en-US" dirty="0"/>
              <a:t>Types of advertising and promotion </a:t>
            </a:r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755E3F5-39D9-4ABF-BFA5-232E87111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30874" y="1996645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EB09849A-7D0C-4F36-A0D6-6BD64C50E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FA724F-D821-4F5E-B8BA-5BA7ECCD2B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6632237"/>
              </p:ext>
            </p:extLst>
          </p:nvPr>
        </p:nvGraphicFramePr>
        <p:xfrm>
          <a:off x="895740" y="2162367"/>
          <a:ext cx="10468946" cy="44063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36855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AEF22-012D-4095-869F-BF509377B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</p:spPr>
        <p:txBody>
          <a:bodyPr>
            <a:normAutofit/>
          </a:bodyPr>
          <a:lstStyle/>
          <a:p>
            <a:r>
              <a:rPr lang="en-US" dirty="0"/>
              <a:t>4. Competitive strategy 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903C42-D2A3-4FBE-BFDA-068AEF7E1A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8477789"/>
              </p:ext>
            </p:extLst>
          </p:nvPr>
        </p:nvGraphicFramePr>
        <p:xfrm>
          <a:off x="457200" y="1502230"/>
          <a:ext cx="11513976" cy="4739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86472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B25638D-3D06-41D1-8060-4D2707C60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161BB1E-0062-4056-AB94-121EF614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FBC01E2-D629-4319-B5CB-BFA461B8C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EAADC56-71B9-40AF-BD09-4FC8A58CF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391" y="729725"/>
            <a:ext cx="4171480" cy="1511900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800" dirty="0"/>
              <a:t>Five forces comes next</a:t>
            </a:r>
          </a:p>
        </p:txBody>
      </p:sp>
      <p:pic>
        <p:nvPicPr>
          <p:cNvPr id="7" name="Picture 2" descr="Image result for porters five force analysis">
            <a:extLst>
              <a:ext uri="{FF2B5EF4-FFF2-40B4-BE49-F238E27FC236}">
                <a16:creationId xmlns:a16="http://schemas.microsoft.com/office/drawing/2014/main" id="{4BA92CE5-F8A0-40D6-9677-ABB1BA6D742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31316" y="515370"/>
            <a:ext cx="6273972" cy="5251121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01E2CEA-7985-4530-9C17-C5F22734E377}"/>
              </a:ext>
            </a:extLst>
          </p:cNvPr>
          <p:cNvSpPr txBox="1"/>
          <p:nvPr/>
        </p:nvSpPr>
        <p:spPr>
          <a:xfrm>
            <a:off x="1011995" y="2352722"/>
            <a:ext cx="428275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Insert this within the marketing plan, it explains a lot about your competitors.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Explain each section of the analysis to explain and conclude it under sub headings.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3360450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538C7E5-0116-453C-9CD0-757E1C972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482758-0FB3-4D7F-BDAD-662593472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</p:spPr>
        <p:txBody>
          <a:bodyPr>
            <a:normAutofit/>
          </a:bodyPr>
          <a:lstStyle/>
          <a:p>
            <a:r>
              <a:rPr lang="en-US" dirty="0"/>
              <a:t>4.2 Pricing strategy </a:t>
            </a:r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55E3F5-39D9-4ABF-BFA5-232E87111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30874" y="1996645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EB09849A-7D0C-4F36-A0D6-6BD64C50E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6" name="Text Box 3">
            <a:extLst>
              <a:ext uri="{FF2B5EF4-FFF2-40B4-BE49-F238E27FC236}">
                <a16:creationId xmlns:a16="http://schemas.microsoft.com/office/drawing/2014/main" id="{2C1C1477-897B-4E51-98CC-21F52937C3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4058204"/>
              </p:ext>
            </p:extLst>
          </p:nvPr>
        </p:nvGraphicFramePr>
        <p:xfrm>
          <a:off x="158620" y="2162369"/>
          <a:ext cx="11775233" cy="4509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5AB2000-BA06-49A4-8A3B-31512F6E94A3}"/>
              </a:ext>
            </a:extLst>
          </p:cNvPr>
          <p:cNvSpPr txBox="1"/>
          <p:nvPr/>
        </p:nvSpPr>
        <p:spPr>
          <a:xfrm>
            <a:off x="653143" y="6130212"/>
            <a:ext cx="89293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I inserted a table showing three different types of services, at different prices here, example: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530873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CB96C-6721-4328-A6A7-BC5B143B2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</p:spPr>
        <p:txBody>
          <a:bodyPr>
            <a:normAutofit/>
          </a:bodyPr>
          <a:lstStyle/>
          <a:p>
            <a:r>
              <a:rPr lang="en-US" b="1" dirty="0">
                <a:latin typeface="Century Gothic" pitchFamily="34" charset="0"/>
              </a:rPr>
              <a:t>5</a:t>
            </a:r>
            <a:r>
              <a:rPr lang="en-GB" b="1" dirty="0">
                <a:latin typeface="Century Gothic" pitchFamily="34" charset="0"/>
              </a:rPr>
              <a:t>. Selling methods </a:t>
            </a:r>
            <a:endParaRPr lang="en-GB" dirty="0"/>
          </a:p>
        </p:txBody>
      </p:sp>
      <p:graphicFrame>
        <p:nvGraphicFramePr>
          <p:cNvPr id="6" name="Text Box 3">
            <a:extLst>
              <a:ext uri="{FF2B5EF4-FFF2-40B4-BE49-F238E27FC236}">
                <a16:creationId xmlns:a16="http://schemas.microsoft.com/office/drawing/2014/main" id="{329C32EE-F1E1-4376-9124-B337810C63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2519991"/>
              </p:ext>
            </p:extLst>
          </p:nvPr>
        </p:nvGraphicFramePr>
        <p:xfrm>
          <a:off x="1450975" y="1632857"/>
          <a:ext cx="9291638" cy="43294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43670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73FA6-017A-47B1-A938-F56F3CDD4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857" y="291336"/>
            <a:ext cx="4176815" cy="1049235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itchFamily="34" charset="0"/>
                <a:cs typeface="Calibri" pitchFamily="34" charset="0"/>
              </a:rPr>
              <a:t>CRITICAL TASKS</a:t>
            </a:r>
            <a:br>
              <a:rPr lang="en-GB" b="1" dirty="0">
                <a:latin typeface="Calibri" pitchFamily="34" charset="0"/>
                <a:cs typeface="Calibri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35242-F969-46F5-8DF6-08D8206A5B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6430" y="1703693"/>
            <a:ext cx="4172515" cy="3450613"/>
          </a:xfrm>
        </p:spPr>
        <p:txBody>
          <a:bodyPr>
            <a:normAutofit/>
          </a:bodyPr>
          <a:lstStyle/>
          <a:p>
            <a:r>
              <a:rPr lang="en-US" dirty="0"/>
              <a:t>Pick 4 critical tasks that will need to be completed by a specific date.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b="1" dirty="0"/>
              <a:t>Task 3</a:t>
            </a:r>
            <a:r>
              <a:rPr lang="en-US" dirty="0"/>
              <a:t>, pick your 4 critical tasks, and present them to the class, 20 minutes.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3FE373-6FD3-49E6-B10A-E8A621A3EB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887" t="40841" r="53087" b="20292"/>
          <a:stretch/>
        </p:blipFill>
        <p:spPr>
          <a:xfrm>
            <a:off x="5377371" y="1242797"/>
            <a:ext cx="6559457" cy="4094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0169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538C7E5-0116-453C-9CD0-757E1C972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3DFF09-3027-475C-ABD5-C438EFB53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</p:spPr>
        <p:txBody>
          <a:bodyPr>
            <a:normAutofit/>
          </a:bodyPr>
          <a:lstStyle/>
          <a:p>
            <a:r>
              <a:rPr lang="en-US" dirty="0"/>
              <a:t>By next week</a:t>
            </a:r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755E3F5-39D9-4ABF-BFA5-232E87111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30874" y="1996645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EB09849A-7D0C-4F36-A0D6-6BD64C50E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8FF147-9B8F-4F5C-89DF-6303931F49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6229306"/>
              </p:ext>
            </p:extLst>
          </p:nvPr>
        </p:nvGraphicFramePr>
        <p:xfrm>
          <a:off x="1130270" y="2479246"/>
          <a:ext cx="9604375" cy="37183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7417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31202-3F6F-421B-BB01-FAF57E4D7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8903" y="3135964"/>
            <a:ext cx="4176815" cy="1049235"/>
          </a:xfrm>
        </p:spPr>
        <p:txBody>
          <a:bodyPr>
            <a:normAutofit/>
          </a:bodyPr>
          <a:lstStyle/>
          <a:p>
            <a:r>
              <a:rPr lang="en-US" dirty="0"/>
              <a:t>Thanks for listening </a:t>
            </a:r>
            <a:endParaRPr lang="en-GB" dirty="0"/>
          </a:p>
        </p:txBody>
      </p:sp>
      <p:pic>
        <p:nvPicPr>
          <p:cNvPr id="7" name="Graphic 6" descr="Thumbs Up Sign">
            <a:extLst>
              <a:ext uri="{FF2B5EF4-FFF2-40B4-BE49-F238E27FC236}">
                <a16:creationId xmlns:a16="http://schemas.microsoft.com/office/drawing/2014/main" id="{988E2AE3-76B7-47AD-ADB7-42AFF75B43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36464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06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854</Words>
  <Application>Microsoft Office PowerPoint</Application>
  <PresentationFormat>Widescreen</PresentationFormat>
  <Paragraphs>125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ＭＳ Ｐゴシック</vt:lpstr>
      <vt:lpstr>Arial</vt:lpstr>
      <vt:lpstr>Calibri</vt:lpstr>
      <vt:lpstr>Century Gothic</vt:lpstr>
      <vt:lpstr>Rockwell</vt:lpstr>
      <vt:lpstr>Tahoma</vt:lpstr>
      <vt:lpstr>Gallery</vt:lpstr>
      <vt:lpstr>Business, Marketing and self-promotion</vt:lpstr>
      <vt:lpstr>Simply do</vt:lpstr>
      <vt:lpstr>Recap/Checklist  </vt:lpstr>
      <vt:lpstr>Task 1 </vt:lpstr>
      <vt:lpstr>The marketing mix, the 4 p’s</vt:lpstr>
      <vt:lpstr>A marketing plan template </vt:lpstr>
      <vt:lpstr>1.MARKET RESEACH </vt:lpstr>
      <vt:lpstr>2. PRODUCT/SERVICE DESCRIPTION </vt:lpstr>
      <vt:lpstr>Features, Advantages &amp; Benefits (Product and service) </vt:lpstr>
      <vt:lpstr>The Value Proposition  </vt:lpstr>
      <vt:lpstr>Lunch BREAK 45 mins </vt:lpstr>
      <vt:lpstr>SWOT</vt:lpstr>
      <vt:lpstr>3. Advertising and promotion </vt:lpstr>
      <vt:lpstr>Types of advertising and promotion </vt:lpstr>
      <vt:lpstr>4. Competitive strategy </vt:lpstr>
      <vt:lpstr>Five forces comes next</vt:lpstr>
      <vt:lpstr>4.2 Pricing strategy </vt:lpstr>
      <vt:lpstr>5. Selling methods </vt:lpstr>
      <vt:lpstr>CRITICAL TASKS </vt:lpstr>
      <vt:lpstr>By next week</vt:lpstr>
      <vt:lpstr>Thanks for listening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Business, Marketing and self-promotion</dc:title>
  <dc:creator>Kierran</dc:creator>
  <cp:lastModifiedBy>Kierran</cp:lastModifiedBy>
  <cp:revision>1</cp:revision>
  <dcterms:created xsi:type="dcterms:W3CDTF">2019-03-04T12:02:16Z</dcterms:created>
  <dcterms:modified xsi:type="dcterms:W3CDTF">2019-03-04T13:54:53Z</dcterms:modified>
</cp:coreProperties>
</file>