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7DEC0A-4E53-58F5-45AE-F03E64992452}" v="327" dt="2023-10-27T07:23:19.399"/>
    <p1510:client id="{22565D35-32D5-43B3-B230-E0BC1C3F246D}" v="563" dt="2023-10-24T22:37:37.066"/>
    <p1510:client id="{3787339E-79A1-4E33-961F-658022002F75}" v="91" dt="2023-10-13T09:02:06.624"/>
    <p1510:client id="{A6228B03-6D2C-4599-A480-4774D831CA51}" v="52" dt="2023-10-17T08:39:38.435"/>
    <p1510:client id="{E04353AC-2101-432F-1D49-B176DC182D51}" v="380" dt="2023-10-25T23:05:06.466"/>
    <p1510:client id="{EF764E5C-2CD3-16EF-9A59-374E1BF97D88}" v="1111" dt="2023-10-27T00:21:46.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Vernon (2302839)" userId="S::2302839@student.uwtsd.ac.uk::4f402680-6dc5-4086-92e6-94d00eabdf7b" providerId="AD" clId="Web-{3787339E-79A1-4E33-961F-658022002F75}"/>
    <pc:docChg chg="modSld">
      <pc:chgData name="Ellie Vernon (2302839)" userId="S::2302839@student.uwtsd.ac.uk::4f402680-6dc5-4086-92e6-94d00eabdf7b" providerId="AD" clId="Web-{3787339E-79A1-4E33-961F-658022002F75}" dt="2023-10-13T09:02:06.624" v="89" actId="14100"/>
      <pc:docMkLst>
        <pc:docMk/>
      </pc:docMkLst>
      <pc:sldChg chg="addSp delSp modSp">
        <pc:chgData name="Ellie Vernon (2302839)" userId="S::2302839@student.uwtsd.ac.uk::4f402680-6dc5-4086-92e6-94d00eabdf7b" providerId="AD" clId="Web-{3787339E-79A1-4E33-961F-658022002F75}" dt="2023-10-13T09:02:06.624" v="89" actId="14100"/>
        <pc:sldMkLst>
          <pc:docMk/>
          <pc:sldMk cId="109857222" sldId="256"/>
        </pc:sldMkLst>
        <pc:spChg chg="del mod">
          <ac:chgData name="Ellie Vernon (2302839)" userId="S::2302839@student.uwtsd.ac.uk::4f402680-6dc5-4086-92e6-94d00eabdf7b" providerId="AD" clId="Web-{3787339E-79A1-4E33-961F-658022002F75}" dt="2023-10-13T08:44:45.618" v="6"/>
          <ac:spMkLst>
            <pc:docMk/>
            <pc:sldMk cId="109857222" sldId="256"/>
            <ac:spMk id="2" creationId="{00000000-0000-0000-0000-000000000000}"/>
          </ac:spMkLst>
        </pc:spChg>
        <pc:spChg chg="del mod">
          <ac:chgData name="Ellie Vernon (2302839)" userId="S::2302839@student.uwtsd.ac.uk::4f402680-6dc5-4086-92e6-94d00eabdf7b" providerId="AD" clId="Web-{3787339E-79A1-4E33-961F-658022002F75}" dt="2023-10-13T08:44:53.743" v="9"/>
          <ac:spMkLst>
            <pc:docMk/>
            <pc:sldMk cId="109857222" sldId="256"/>
            <ac:spMk id="3" creationId="{00000000-0000-0000-0000-000000000000}"/>
          </ac:spMkLst>
        </pc:spChg>
        <pc:spChg chg="add del mod">
          <ac:chgData name="Ellie Vernon (2302839)" userId="S::2302839@student.uwtsd.ac.uk::4f402680-6dc5-4086-92e6-94d00eabdf7b" providerId="AD" clId="Web-{3787339E-79A1-4E33-961F-658022002F75}" dt="2023-10-13T08:44:58.009" v="10"/>
          <ac:spMkLst>
            <pc:docMk/>
            <pc:sldMk cId="109857222" sldId="256"/>
            <ac:spMk id="5" creationId="{7739AC75-25DF-E3FC-E37C-444C60093369}"/>
          </ac:spMkLst>
        </pc:spChg>
        <pc:spChg chg="add mod">
          <ac:chgData name="Ellie Vernon (2302839)" userId="S::2302839@student.uwtsd.ac.uk::4f402680-6dc5-4086-92e6-94d00eabdf7b" providerId="AD" clId="Web-{3787339E-79A1-4E33-961F-658022002F75}" dt="2023-10-13T08:45:40.729" v="15" actId="1076"/>
          <ac:spMkLst>
            <pc:docMk/>
            <pc:sldMk cId="109857222" sldId="256"/>
            <ac:spMk id="6" creationId="{AEABA157-1544-8148-B6FA-C4F15C851FBD}"/>
          </ac:spMkLst>
        </pc:spChg>
        <pc:spChg chg="add mod">
          <ac:chgData name="Ellie Vernon (2302839)" userId="S::2302839@student.uwtsd.ac.uk::4f402680-6dc5-4086-92e6-94d00eabdf7b" providerId="AD" clId="Web-{3787339E-79A1-4E33-961F-658022002F75}" dt="2023-10-13T09:02:06.624" v="89" actId="14100"/>
          <ac:spMkLst>
            <pc:docMk/>
            <pc:sldMk cId="109857222" sldId="256"/>
            <ac:spMk id="7" creationId="{60C75EDF-E5D7-F459-1060-BD1B1D4261B8}"/>
          </ac:spMkLst>
        </pc:spChg>
        <pc:spChg chg="add mod">
          <ac:chgData name="Ellie Vernon (2302839)" userId="S::2302839@student.uwtsd.ac.uk::4f402680-6dc5-4086-92e6-94d00eabdf7b" providerId="AD" clId="Web-{3787339E-79A1-4E33-961F-658022002F75}" dt="2023-10-13T08:59:34.621" v="78" actId="1076"/>
          <ac:spMkLst>
            <pc:docMk/>
            <pc:sldMk cId="109857222" sldId="256"/>
            <ac:spMk id="8" creationId="{64141D00-D309-41F9-32B2-3E5E51D5FF12}"/>
          </ac:spMkLst>
        </pc:spChg>
        <pc:spChg chg="add del mod">
          <ac:chgData name="Ellie Vernon (2302839)" userId="S::2302839@student.uwtsd.ac.uk::4f402680-6dc5-4086-92e6-94d00eabdf7b" providerId="AD" clId="Web-{3787339E-79A1-4E33-961F-658022002F75}" dt="2023-10-13T08:52:36.643" v="55"/>
          <ac:spMkLst>
            <pc:docMk/>
            <pc:sldMk cId="109857222" sldId="256"/>
            <ac:spMk id="9" creationId="{6FC2DEF3-E71F-D538-8315-5726E8AFE3EA}"/>
          </ac:spMkLst>
        </pc:spChg>
        <pc:spChg chg="add del mod">
          <ac:chgData name="Ellie Vernon (2302839)" userId="S::2302839@student.uwtsd.ac.uk::4f402680-6dc5-4086-92e6-94d00eabdf7b" providerId="AD" clId="Web-{3787339E-79A1-4E33-961F-658022002F75}" dt="2023-10-13T08:52:34.753" v="54"/>
          <ac:spMkLst>
            <pc:docMk/>
            <pc:sldMk cId="109857222" sldId="256"/>
            <ac:spMk id="10" creationId="{7F439B0A-1116-1AE5-9F7E-78D00F0F572C}"/>
          </ac:spMkLst>
        </pc:spChg>
        <pc:spChg chg="add del mod">
          <ac:chgData name="Ellie Vernon (2302839)" userId="S::2302839@student.uwtsd.ac.uk::4f402680-6dc5-4086-92e6-94d00eabdf7b" providerId="AD" clId="Web-{3787339E-79A1-4E33-961F-658022002F75}" dt="2023-10-13T08:52:33.003" v="53"/>
          <ac:spMkLst>
            <pc:docMk/>
            <pc:sldMk cId="109857222" sldId="256"/>
            <ac:spMk id="11" creationId="{721D2EA2-ABC1-AEBC-0A86-3A5B90683F61}"/>
          </ac:spMkLst>
        </pc:spChg>
        <pc:spChg chg="add mod">
          <ac:chgData name="Ellie Vernon (2302839)" userId="S::2302839@student.uwtsd.ac.uk::4f402680-6dc5-4086-92e6-94d00eabdf7b" providerId="AD" clId="Web-{3787339E-79A1-4E33-961F-658022002F75}" dt="2023-10-13T08:59:53.996" v="81" actId="1076"/>
          <ac:spMkLst>
            <pc:docMk/>
            <pc:sldMk cId="109857222" sldId="256"/>
            <ac:spMk id="12" creationId="{84419D1C-762B-50E4-489C-C26C259620A7}"/>
          </ac:spMkLst>
        </pc:spChg>
        <pc:spChg chg="add del">
          <ac:chgData name="Ellie Vernon (2302839)" userId="S::2302839@student.uwtsd.ac.uk::4f402680-6dc5-4086-92e6-94d00eabdf7b" providerId="AD" clId="Web-{3787339E-79A1-4E33-961F-658022002F75}" dt="2023-10-13T08:53:33.942" v="64"/>
          <ac:spMkLst>
            <pc:docMk/>
            <pc:sldMk cId="109857222" sldId="256"/>
            <ac:spMk id="13" creationId="{2F685551-C7CF-D9B9-EEDE-697166CF47E8}"/>
          </ac:spMkLst>
        </pc:spChg>
        <pc:spChg chg="add mod">
          <ac:chgData name="Ellie Vernon (2302839)" userId="S::2302839@student.uwtsd.ac.uk::4f402680-6dc5-4086-92e6-94d00eabdf7b" providerId="AD" clId="Web-{3787339E-79A1-4E33-961F-658022002F75}" dt="2023-10-13T09:00:07.497" v="82" actId="1076"/>
          <ac:spMkLst>
            <pc:docMk/>
            <pc:sldMk cId="109857222" sldId="256"/>
            <ac:spMk id="14" creationId="{9AF51690-C2F4-5B9A-B99D-1C047DD67362}"/>
          </ac:spMkLst>
        </pc:spChg>
        <pc:spChg chg="add mod">
          <ac:chgData name="Ellie Vernon (2302839)" userId="S::2302839@student.uwtsd.ac.uk::4f402680-6dc5-4086-92e6-94d00eabdf7b" providerId="AD" clId="Web-{3787339E-79A1-4E33-961F-658022002F75}" dt="2023-10-13T08:59:44.637" v="79" actId="1076"/>
          <ac:spMkLst>
            <pc:docMk/>
            <pc:sldMk cId="109857222" sldId="256"/>
            <ac:spMk id="15" creationId="{CB6F28E9-7548-7400-6D0F-28C129B88760}"/>
          </ac:spMkLst>
        </pc:spChg>
        <pc:spChg chg="add del">
          <ac:chgData name="Ellie Vernon (2302839)" userId="S::2302839@student.uwtsd.ac.uk::4f402680-6dc5-4086-92e6-94d00eabdf7b" providerId="AD" clId="Web-{3787339E-79A1-4E33-961F-658022002F75}" dt="2023-10-13T08:55:04.240" v="77"/>
          <ac:spMkLst>
            <pc:docMk/>
            <pc:sldMk cId="109857222" sldId="256"/>
            <ac:spMk id="16" creationId="{F3CF82CC-D4A8-8CE9-F34F-07D316A6FE44}"/>
          </ac:spMkLst>
        </pc:spChg>
        <pc:spChg chg="add mod">
          <ac:chgData name="Ellie Vernon (2302839)" userId="S::2302839@student.uwtsd.ac.uk::4f402680-6dc5-4086-92e6-94d00eabdf7b" providerId="AD" clId="Web-{3787339E-79A1-4E33-961F-658022002F75}" dt="2023-10-13T09:01:14.296" v="87"/>
          <ac:spMkLst>
            <pc:docMk/>
            <pc:sldMk cId="109857222" sldId="256"/>
            <ac:spMk id="17" creationId="{A0B7F4B8-B62F-6275-C110-2CDC8D863D1A}"/>
          </ac:spMkLst>
        </pc:spChg>
      </pc:sldChg>
    </pc:docChg>
  </pc:docChgLst>
  <pc:docChgLst>
    <pc:chgData name="Ellie Vernon (2302839)" userId="S::2302839@student.uwtsd.ac.uk::4f402680-6dc5-4086-92e6-94d00eabdf7b" providerId="AD" clId="Web-{1C7DEC0A-4E53-58F5-45AE-F03E64992452}"/>
    <pc:docChg chg="modSld">
      <pc:chgData name="Ellie Vernon (2302839)" userId="S::2302839@student.uwtsd.ac.uk::4f402680-6dc5-4086-92e6-94d00eabdf7b" providerId="AD" clId="Web-{1C7DEC0A-4E53-58F5-45AE-F03E64992452}" dt="2023-10-27T07:23:19.399" v="170" actId="1076"/>
      <pc:docMkLst>
        <pc:docMk/>
      </pc:docMkLst>
      <pc:sldChg chg="modSp">
        <pc:chgData name="Ellie Vernon (2302839)" userId="S::2302839@student.uwtsd.ac.uk::4f402680-6dc5-4086-92e6-94d00eabdf7b" providerId="AD" clId="Web-{1C7DEC0A-4E53-58F5-45AE-F03E64992452}" dt="2023-10-27T07:23:19.399" v="170" actId="1076"/>
        <pc:sldMkLst>
          <pc:docMk/>
          <pc:sldMk cId="109857222" sldId="256"/>
        </pc:sldMkLst>
        <pc:spChg chg="mod">
          <ac:chgData name="Ellie Vernon (2302839)" userId="S::2302839@student.uwtsd.ac.uk::4f402680-6dc5-4086-92e6-94d00eabdf7b" providerId="AD" clId="Web-{1C7DEC0A-4E53-58F5-45AE-F03E64992452}" dt="2023-10-27T07:23:19.399" v="170" actId="1076"/>
          <ac:spMkLst>
            <pc:docMk/>
            <pc:sldMk cId="109857222" sldId="256"/>
            <ac:spMk id="3" creationId="{C2A3D179-61ED-D272-E34F-E3D331622FAF}"/>
          </ac:spMkLst>
        </pc:spChg>
        <pc:spChg chg="mod">
          <ac:chgData name="Ellie Vernon (2302839)" userId="S::2302839@student.uwtsd.ac.uk::4f402680-6dc5-4086-92e6-94d00eabdf7b" providerId="AD" clId="Web-{1C7DEC0A-4E53-58F5-45AE-F03E64992452}" dt="2023-10-27T07:22:59.540" v="167" actId="1076"/>
          <ac:spMkLst>
            <pc:docMk/>
            <pc:sldMk cId="109857222" sldId="256"/>
            <ac:spMk id="4" creationId="{A00EC130-49F5-3869-377F-567677C1E396}"/>
          </ac:spMkLst>
        </pc:spChg>
        <pc:spChg chg="mod">
          <ac:chgData name="Ellie Vernon (2302839)" userId="S::2302839@student.uwtsd.ac.uk::4f402680-6dc5-4086-92e6-94d00eabdf7b" providerId="AD" clId="Web-{1C7DEC0A-4E53-58F5-45AE-F03E64992452}" dt="2023-10-27T07:23:11.977" v="169" actId="14100"/>
          <ac:spMkLst>
            <pc:docMk/>
            <pc:sldMk cId="109857222" sldId="256"/>
            <ac:spMk id="5" creationId="{AD39B6C6-AEB9-8BE4-D8D9-B92DC39C9266}"/>
          </ac:spMkLst>
        </pc:spChg>
        <pc:spChg chg="mod">
          <ac:chgData name="Ellie Vernon (2302839)" userId="S::2302839@student.uwtsd.ac.uk::4f402680-6dc5-4086-92e6-94d00eabdf7b" providerId="AD" clId="Web-{1C7DEC0A-4E53-58F5-45AE-F03E64992452}" dt="2023-10-27T07:22:46.024" v="164" actId="1076"/>
          <ac:spMkLst>
            <pc:docMk/>
            <pc:sldMk cId="109857222" sldId="256"/>
            <ac:spMk id="7" creationId="{60C75EDF-E5D7-F459-1060-BD1B1D4261B8}"/>
          </ac:spMkLst>
        </pc:spChg>
        <pc:spChg chg="mod">
          <ac:chgData name="Ellie Vernon (2302839)" userId="S::2302839@student.uwtsd.ac.uk::4f402680-6dc5-4086-92e6-94d00eabdf7b" providerId="AD" clId="Web-{1C7DEC0A-4E53-58F5-45AE-F03E64992452}" dt="2023-10-27T07:22:51.758" v="165" actId="1076"/>
          <ac:spMkLst>
            <pc:docMk/>
            <pc:sldMk cId="109857222" sldId="256"/>
            <ac:spMk id="8" creationId="{64141D00-D309-41F9-32B2-3E5E51D5FF12}"/>
          </ac:spMkLst>
        </pc:spChg>
        <pc:spChg chg="mod">
          <ac:chgData name="Ellie Vernon (2302839)" userId="S::2302839@student.uwtsd.ac.uk::4f402680-6dc5-4086-92e6-94d00eabdf7b" providerId="AD" clId="Web-{1C7DEC0A-4E53-58F5-45AE-F03E64992452}" dt="2023-10-27T07:20:06.785" v="150" actId="20577"/>
          <ac:spMkLst>
            <pc:docMk/>
            <pc:sldMk cId="109857222" sldId="256"/>
            <ac:spMk id="17" creationId="{A0B7F4B8-B62F-6275-C110-2CDC8D863D1A}"/>
          </ac:spMkLst>
        </pc:spChg>
      </pc:sldChg>
    </pc:docChg>
  </pc:docChgLst>
  <pc:docChgLst>
    <pc:chgData name="Ellie Vernon (2302839)" userId="S::2302839@student.uwtsd.ac.uk::4f402680-6dc5-4086-92e6-94d00eabdf7b" providerId="AD" clId="Web-{E04353AC-2101-432F-1D49-B176DC182D51}"/>
    <pc:docChg chg="modSld">
      <pc:chgData name="Ellie Vernon (2302839)" userId="S::2302839@student.uwtsd.ac.uk::4f402680-6dc5-4086-92e6-94d00eabdf7b" providerId="AD" clId="Web-{E04353AC-2101-432F-1D49-B176DC182D51}" dt="2023-10-25T23:05:05.372" v="206" actId="20577"/>
      <pc:docMkLst>
        <pc:docMk/>
      </pc:docMkLst>
      <pc:sldChg chg="addSp delSp modSp">
        <pc:chgData name="Ellie Vernon (2302839)" userId="S::2302839@student.uwtsd.ac.uk::4f402680-6dc5-4086-92e6-94d00eabdf7b" providerId="AD" clId="Web-{E04353AC-2101-432F-1D49-B176DC182D51}" dt="2023-10-25T23:05:05.372" v="206" actId="20577"/>
        <pc:sldMkLst>
          <pc:docMk/>
          <pc:sldMk cId="109857222" sldId="256"/>
        </pc:sldMkLst>
        <pc:spChg chg="add del">
          <ac:chgData name="Ellie Vernon (2302839)" userId="S::2302839@student.uwtsd.ac.uk::4f402680-6dc5-4086-92e6-94d00eabdf7b" providerId="AD" clId="Web-{E04353AC-2101-432F-1D49-B176DC182D51}" dt="2023-10-25T21:23:19.666" v="5"/>
          <ac:spMkLst>
            <pc:docMk/>
            <pc:sldMk cId="109857222" sldId="256"/>
            <ac:spMk id="3" creationId="{C516DE99-F6E4-43D2-BC93-20937FF0782B}"/>
          </ac:spMkLst>
        </pc:spChg>
        <pc:spChg chg="mod">
          <ac:chgData name="Ellie Vernon (2302839)" userId="S::2302839@student.uwtsd.ac.uk::4f402680-6dc5-4086-92e6-94d00eabdf7b" providerId="AD" clId="Web-{E04353AC-2101-432F-1D49-B176DC182D51}" dt="2023-10-25T23:05:05.372" v="206" actId="20577"/>
          <ac:spMkLst>
            <pc:docMk/>
            <pc:sldMk cId="109857222" sldId="256"/>
            <ac:spMk id="4" creationId="{A00EC130-49F5-3869-377F-567677C1E396}"/>
          </ac:spMkLst>
        </pc:spChg>
        <pc:spChg chg="add mod">
          <ac:chgData name="Ellie Vernon (2302839)" userId="S::2302839@student.uwtsd.ac.uk::4f402680-6dc5-4086-92e6-94d00eabdf7b" providerId="AD" clId="Web-{E04353AC-2101-432F-1D49-B176DC182D51}" dt="2023-10-25T23:04:36.762" v="133" actId="1076"/>
          <ac:spMkLst>
            <pc:docMk/>
            <pc:sldMk cId="109857222" sldId="256"/>
            <ac:spMk id="5" creationId="{AD39B6C6-AEB9-8BE4-D8D9-B92DC39C9266}"/>
          </ac:spMkLst>
        </pc:spChg>
        <pc:spChg chg="mod">
          <ac:chgData name="Ellie Vernon (2302839)" userId="S::2302839@student.uwtsd.ac.uk::4f402680-6dc5-4086-92e6-94d00eabdf7b" providerId="AD" clId="Web-{E04353AC-2101-432F-1D49-B176DC182D51}" dt="2023-10-25T23:03:16.479" v="125" actId="20577"/>
          <ac:spMkLst>
            <pc:docMk/>
            <pc:sldMk cId="109857222" sldId="256"/>
            <ac:spMk id="8" creationId="{64141D00-D309-41F9-32B2-3E5E51D5FF12}"/>
          </ac:spMkLst>
        </pc:spChg>
        <pc:spChg chg="del">
          <ac:chgData name="Ellie Vernon (2302839)" userId="S::2302839@student.uwtsd.ac.uk::4f402680-6dc5-4086-92e6-94d00eabdf7b" providerId="AD" clId="Web-{E04353AC-2101-432F-1D49-B176DC182D51}" dt="2023-10-25T21:23:01.447" v="3"/>
          <ac:spMkLst>
            <pc:docMk/>
            <pc:sldMk cId="109857222" sldId="256"/>
            <ac:spMk id="14" creationId="{9AF51690-C2F4-5B9A-B99D-1C047DD67362}"/>
          </ac:spMkLst>
        </pc:spChg>
        <pc:spChg chg="mod">
          <ac:chgData name="Ellie Vernon (2302839)" userId="S::2302839@student.uwtsd.ac.uk::4f402680-6dc5-4086-92e6-94d00eabdf7b" providerId="AD" clId="Web-{E04353AC-2101-432F-1D49-B176DC182D51}" dt="2023-10-25T23:04:26.012" v="132" actId="14100"/>
          <ac:spMkLst>
            <pc:docMk/>
            <pc:sldMk cId="109857222" sldId="256"/>
            <ac:spMk id="15" creationId="{CB6F28E9-7548-7400-6D0F-28C129B88760}"/>
          </ac:spMkLst>
        </pc:spChg>
      </pc:sldChg>
    </pc:docChg>
  </pc:docChgLst>
  <pc:docChgLst>
    <pc:chgData name="Ellie Vernon (2302839)" userId="S::2302839@student.uwtsd.ac.uk::4f402680-6dc5-4086-92e6-94d00eabdf7b" providerId="AD" clId="Web-{EF764E5C-2CD3-16EF-9A59-374E1BF97D88}"/>
    <pc:docChg chg="modSld">
      <pc:chgData name="Ellie Vernon (2302839)" userId="S::2302839@student.uwtsd.ac.uk::4f402680-6dc5-4086-92e6-94d00eabdf7b" providerId="AD" clId="Web-{EF764E5C-2CD3-16EF-9A59-374E1BF97D88}" dt="2023-10-27T00:21:31.356" v="924" actId="20577"/>
      <pc:docMkLst>
        <pc:docMk/>
      </pc:docMkLst>
      <pc:sldChg chg="addSp delSp modSp">
        <pc:chgData name="Ellie Vernon (2302839)" userId="S::2302839@student.uwtsd.ac.uk::4f402680-6dc5-4086-92e6-94d00eabdf7b" providerId="AD" clId="Web-{EF764E5C-2CD3-16EF-9A59-374E1BF97D88}" dt="2023-10-27T00:21:31.356" v="924" actId="20577"/>
        <pc:sldMkLst>
          <pc:docMk/>
          <pc:sldMk cId="109857222" sldId="256"/>
        </pc:sldMkLst>
        <pc:spChg chg="add mod">
          <ac:chgData name="Ellie Vernon (2302839)" userId="S::2302839@student.uwtsd.ac.uk::4f402680-6dc5-4086-92e6-94d00eabdf7b" providerId="AD" clId="Web-{EF764E5C-2CD3-16EF-9A59-374E1BF97D88}" dt="2023-10-27T00:20:30.930" v="915" actId="20577"/>
          <ac:spMkLst>
            <pc:docMk/>
            <pc:sldMk cId="109857222" sldId="256"/>
            <ac:spMk id="3" creationId="{C2A3D179-61ED-D272-E34F-E3D331622FAF}"/>
          </ac:spMkLst>
        </pc:spChg>
        <pc:spChg chg="mod">
          <ac:chgData name="Ellie Vernon (2302839)" userId="S::2302839@student.uwtsd.ac.uk::4f402680-6dc5-4086-92e6-94d00eabdf7b" providerId="AD" clId="Web-{EF764E5C-2CD3-16EF-9A59-374E1BF97D88}" dt="2023-10-27T00:20:39.649" v="917" actId="20577"/>
          <ac:spMkLst>
            <pc:docMk/>
            <pc:sldMk cId="109857222" sldId="256"/>
            <ac:spMk id="4" creationId="{A00EC130-49F5-3869-377F-567677C1E396}"/>
          </ac:spMkLst>
        </pc:spChg>
        <pc:spChg chg="mod">
          <ac:chgData name="Ellie Vernon (2302839)" userId="S::2302839@student.uwtsd.ac.uk::4f402680-6dc5-4086-92e6-94d00eabdf7b" providerId="AD" clId="Web-{EF764E5C-2CD3-16EF-9A59-374E1BF97D88}" dt="2023-10-27T00:21:31.356" v="924" actId="20577"/>
          <ac:spMkLst>
            <pc:docMk/>
            <pc:sldMk cId="109857222" sldId="256"/>
            <ac:spMk id="5" creationId="{AD39B6C6-AEB9-8BE4-D8D9-B92DC39C9266}"/>
          </ac:spMkLst>
        </pc:spChg>
        <pc:spChg chg="mod">
          <ac:chgData name="Ellie Vernon (2302839)" userId="S::2302839@student.uwtsd.ac.uk::4f402680-6dc5-4086-92e6-94d00eabdf7b" providerId="AD" clId="Web-{EF764E5C-2CD3-16EF-9A59-374E1BF97D88}" dt="2023-10-26T19:02:25.443" v="0" actId="20577"/>
          <ac:spMkLst>
            <pc:docMk/>
            <pc:sldMk cId="109857222" sldId="256"/>
            <ac:spMk id="8" creationId="{64141D00-D309-41F9-32B2-3E5E51D5FF12}"/>
          </ac:spMkLst>
        </pc:spChg>
        <pc:spChg chg="del mod">
          <ac:chgData name="Ellie Vernon (2302839)" userId="S::2302839@student.uwtsd.ac.uk::4f402680-6dc5-4086-92e6-94d00eabdf7b" providerId="AD" clId="Web-{EF764E5C-2CD3-16EF-9A59-374E1BF97D88}" dt="2023-10-26T21:46:39.741" v="102"/>
          <ac:spMkLst>
            <pc:docMk/>
            <pc:sldMk cId="109857222" sldId="256"/>
            <ac:spMk id="15" creationId="{CB6F28E9-7548-7400-6D0F-28C129B88760}"/>
          </ac:spMkLst>
        </pc:spChg>
      </pc:sldChg>
      <pc:sldChg chg="modSp">
        <pc:chgData name="Ellie Vernon (2302839)" userId="S::2302839@student.uwtsd.ac.uk::4f402680-6dc5-4086-92e6-94d00eabdf7b" providerId="AD" clId="Web-{EF764E5C-2CD3-16EF-9A59-374E1BF97D88}" dt="2023-10-27T00:13:02.663" v="888" actId="14100"/>
        <pc:sldMkLst>
          <pc:docMk/>
          <pc:sldMk cId="3740626019" sldId="257"/>
        </pc:sldMkLst>
        <pc:spChg chg="mod">
          <ac:chgData name="Ellie Vernon (2302839)" userId="S::2302839@student.uwtsd.ac.uk::4f402680-6dc5-4086-92e6-94d00eabdf7b" providerId="AD" clId="Web-{EF764E5C-2CD3-16EF-9A59-374E1BF97D88}" dt="2023-10-27T00:13:02.663" v="888" actId="14100"/>
          <ac:spMkLst>
            <pc:docMk/>
            <pc:sldMk cId="3740626019" sldId="257"/>
            <ac:spMk id="3" creationId="{4BC318D5-158C-0EFD-F801-5E82BC78C91A}"/>
          </ac:spMkLst>
        </pc:spChg>
      </pc:sldChg>
    </pc:docChg>
  </pc:docChgLst>
  <pc:docChgLst>
    <pc:chgData name="Ellie Vernon (2302839)" userId="S::2302839@student.uwtsd.ac.uk::4f402680-6dc5-4086-92e6-94d00eabdf7b" providerId="AD" clId="Web-{A6228B03-6D2C-4599-A480-4774D831CA51}"/>
    <pc:docChg chg="modSld">
      <pc:chgData name="Ellie Vernon (2302839)" userId="S::2302839@student.uwtsd.ac.uk::4f402680-6dc5-4086-92e6-94d00eabdf7b" providerId="AD" clId="Web-{A6228B03-6D2C-4599-A480-4774D831CA51}" dt="2023-10-17T08:39:38.435" v="26" actId="20577"/>
      <pc:docMkLst>
        <pc:docMk/>
      </pc:docMkLst>
      <pc:sldChg chg="modSp">
        <pc:chgData name="Ellie Vernon (2302839)" userId="S::2302839@student.uwtsd.ac.uk::4f402680-6dc5-4086-92e6-94d00eabdf7b" providerId="AD" clId="Web-{A6228B03-6D2C-4599-A480-4774D831CA51}" dt="2023-10-17T08:39:38.435" v="26" actId="20577"/>
        <pc:sldMkLst>
          <pc:docMk/>
          <pc:sldMk cId="109857222" sldId="256"/>
        </pc:sldMkLst>
        <pc:spChg chg="mod">
          <ac:chgData name="Ellie Vernon (2302839)" userId="S::2302839@student.uwtsd.ac.uk::4f402680-6dc5-4086-92e6-94d00eabdf7b" providerId="AD" clId="Web-{A6228B03-6D2C-4599-A480-4774D831CA51}" dt="2023-10-17T08:39:38.435" v="26" actId="20577"/>
          <ac:spMkLst>
            <pc:docMk/>
            <pc:sldMk cId="109857222" sldId="256"/>
            <ac:spMk id="6" creationId="{AEABA157-1544-8148-B6FA-C4F15C851FBD}"/>
          </ac:spMkLst>
        </pc:spChg>
      </pc:sldChg>
    </pc:docChg>
  </pc:docChgLst>
  <pc:docChgLst>
    <pc:chgData name="Ellie Vernon (2302839)" userId="S::2302839@student.uwtsd.ac.uk::4f402680-6dc5-4086-92e6-94d00eabdf7b" providerId="AD" clId="Web-{22565D35-32D5-43B3-B230-E0BC1C3F246D}"/>
    <pc:docChg chg="addSld modSld">
      <pc:chgData name="Ellie Vernon (2302839)" userId="S::2302839@student.uwtsd.ac.uk::4f402680-6dc5-4086-92e6-94d00eabdf7b" providerId="AD" clId="Web-{22565D35-32D5-43B3-B230-E0BC1C3F246D}" dt="2023-10-24T22:37:37.066" v="391" actId="20577"/>
      <pc:docMkLst>
        <pc:docMk/>
      </pc:docMkLst>
      <pc:sldChg chg="addSp delSp modSp">
        <pc:chgData name="Ellie Vernon (2302839)" userId="S::2302839@student.uwtsd.ac.uk::4f402680-6dc5-4086-92e6-94d00eabdf7b" providerId="AD" clId="Web-{22565D35-32D5-43B3-B230-E0BC1C3F246D}" dt="2023-10-24T22:37:37.066" v="391" actId="20577"/>
        <pc:sldMkLst>
          <pc:docMk/>
          <pc:sldMk cId="109857222" sldId="256"/>
        </pc:sldMkLst>
        <pc:spChg chg="add">
          <ac:chgData name="Ellie Vernon (2302839)" userId="S::2302839@student.uwtsd.ac.uk::4f402680-6dc5-4086-92e6-94d00eabdf7b" providerId="AD" clId="Web-{22565D35-32D5-43B3-B230-E0BC1C3F246D}" dt="2023-10-24T10:44:13.142" v="50"/>
          <ac:spMkLst>
            <pc:docMk/>
            <pc:sldMk cId="109857222" sldId="256"/>
            <ac:spMk id="2" creationId="{A5B97BDE-F5DB-EE28-0993-947CB492AA3A}"/>
          </ac:spMkLst>
        </pc:spChg>
        <pc:spChg chg="add del mod">
          <ac:chgData name="Ellie Vernon (2302839)" userId="S::2302839@student.uwtsd.ac.uk::4f402680-6dc5-4086-92e6-94d00eabdf7b" providerId="AD" clId="Web-{22565D35-32D5-43B3-B230-E0BC1C3F246D}" dt="2023-10-24T10:44:30.861" v="53"/>
          <ac:spMkLst>
            <pc:docMk/>
            <pc:sldMk cId="109857222" sldId="256"/>
            <ac:spMk id="3" creationId="{3D2848E8-EE54-A401-D564-6D6FB53F80D0}"/>
          </ac:spMkLst>
        </pc:spChg>
        <pc:spChg chg="add mod">
          <ac:chgData name="Ellie Vernon (2302839)" userId="S::2302839@student.uwtsd.ac.uk::4f402680-6dc5-4086-92e6-94d00eabdf7b" providerId="AD" clId="Web-{22565D35-32D5-43B3-B230-E0BC1C3F246D}" dt="2023-10-24T22:34:30.022" v="330" actId="20577"/>
          <ac:spMkLst>
            <pc:docMk/>
            <pc:sldMk cId="109857222" sldId="256"/>
            <ac:spMk id="4" creationId="{A00EC130-49F5-3869-377F-567677C1E396}"/>
          </ac:spMkLst>
        </pc:spChg>
        <pc:spChg chg="mod">
          <ac:chgData name="Ellie Vernon (2302839)" userId="S::2302839@student.uwtsd.ac.uk::4f402680-6dc5-4086-92e6-94d00eabdf7b" providerId="AD" clId="Web-{22565D35-32D5-43B3-B230-E0BC1C3F246D}" dt="2023-10-24T20:39:41.265" v="124" actId="20577"/>
          <ac:spMkLst>
            <pc:docMk/>
            <pc:sldMk cId="109857222" sldId="256"/>
            <ac:spMk id="6" creationId="{AEABA157-1544-8148-B6FA-C4F15C851FBD}"/>
          </ac:spMkLst>
        </pc:spChg>
        <pc:spChg chg="mod">
          <ac:chgData name="Ellie Vernon (2302839)" userId="S::2302839@student.uwtsd.ac.uk::4f402680-6dc5-4086-92e6-94d00eabdf7b" providerId="AD" clId="Web-{22565D35-32D5-43B3-B230-E0BC1C3F246D}" dt="2023-10-24T10:40:15.415" v="49" actId="20577"/>
          <ac:spMkLst>
            <pc:docMk/>
            <pc:sldMk cId="109857222" sldId="256"/>
            <ac:spMk id="7" creationId="{60C75EDF-E5D7-F459-1060-BD1B1D4261B8}"/>
          </ac:spMkLst>
        </pc:spChg>
        <pc:spChg chg="mod">
          <ac:chgData name="Ellie Vernon (2302839)" userId="S::2302839@student.uwtsd.ac.uk::4f402680-6dc5-4086-92e6-94d00eabdf7b" providerId="AD" clId="Web-{22565D35-32D5-43B3-B230-E0BC1C3F246D}" dt="2023-10-24T22:37:37.066" v="391" actId="20577"/>
          <ac:spMkLst>
            <pc:docMk/>
            <pc:sldMk cId="109857222" sldId="256"/>
            <ac:spMk id="8" creationId="{64141D00-D309-41F9-32B2-3E5E51D5FF12}"/>
          </ac:spMkLst>
        </pc:spChg>
        <pc:spChg chg="del mod">
          <ac:chgData name="Ellie Vernon (2302839)" userId="S::2302839@student.uwtsd.ac.uk::4f402680-6dc5-4086-92e6-94d00eabdf7b" providerId="AD" clId="Web-{22565D35-32D5-43B3-B230-E0BC1C3F246D}" dt="2023-10-24T22:13:54.517" v="153"/>
          <ac:spMkLst>
            <pc:docMk/>
            <pc:sldMk cId="109857222" sldId="256"/>
            <ac:spMk id="12" creationId="{84419D1C-762B-50E4-489C-C26C259620A7}"/>
          </ac:spMkLst>
        </pc:spChg>
        <pc:spChg chg="mod">
          <ac:chgData name="Ellie Vernon (2302839)" userId="S::2302839@student.uwtsd.ac.uk::4f402680-6dc5-4086-92e6-94d00eabdf7b" providerId="AD" clId="Web-{22565D35-32D5-43B3-B230-E0BC1C3F246D}" dt="2023-10-24T22:15:06.538" v="164" actId="1076"/>
          <ac:spMkLst>
            <pc:docMk/>
            <pc:sldMk cId="109857222" sldId="256"/>
            <ac:spMk id="14" creationId="{9AF51690-C2F4-5B9A-B99D-1C047DD67362}"/>
          </ac:spMkLst>
        </pc:spChg>
        <pc:spChg chg="mod">
          <ac:chgData name="Ellie Vernon (2302839)" userId="S::2302839@student.uwtsd.ac.uk::4f402680-6dc5-4086-92e6-94d00eabdf7b" providerId="AD" clId="Web-{22565D35-32D5-43B3-B230-E0BC1C3F246D}" dt="2023-10-24T22:15:11.226" v="165" actId="1076"/>
          <ac:spMkLst>
            <pc:docMk/>
            <pc:sldMk cId="109857222" sldId="256"/>
            <ac:spMk id="15" creationId="{CB6F28E9-7548-7400-6D0F-28C129B88760}"/>
          </ac:spMkLst>
        </pc:spChg>
      </pc:sldChg>
      <pc:sldChg chg="addSp delSp modSp new">
        <pc:chgData name="Ellie Vernon (2302839)" userId="S::2302839@student.uwtsd.ac.uk::4f402680-6dc5-4086-92e6-94d00eabdf7b" providerId="AD" clId="Web-{22565D35-32D5-43B3-B230-E0BC1C3F246D}" dt="2023-10-24T22:33:54.550" v="323" actId="1076"/>
        <pc:sldMkLst>
          <pc:docMk/>
          <pc:sldMk cId="3740626019" sldId="257"/>
        </pc:sldMkLst>
        <pc:spChg chg="add del mod">
          <ac:chgData name="Ellie Vernon (2302839)" userId="S::2302839@student.uwtsd.ac.uk::4f402680-6dc5-4086-92e6-94d00eabdf7b" providerId="AD" clId="Web-{22565D35-32D5-43B3-B230-E0BC1C3F246D}" dt="2023-10-24T22:33:46.690" v="322" actId="1076"/>
          <ac:spMkLst>
            <pc:docMk/>
            <pc:sldMk cId="3740626019" sldId="257"/>
            <ac:spMk id="2" creationId="{4E075EE9-7C59-8CA8-7C23-56B2B622E5F2}"/>
          </ac:spMkLst>
        </pc:spChg>
        <pc:spChg chg="mod">
          <ac:chgData name="Ellie Vernon (2302839)" userId="S::2302839@student.uwtsd.ac.uk::4f402680-6dc5-4086-92e6-94d00eabdf7b" providerId="AD" clId="Web-{22565D35-32D5-43B3-B230-E0BC1C3F246D}" dt="2023-10-24T22:33:54.550" v="323" actId="1076"/>
          <ac:spMkLst>
            <pc:docMk/>
            <pc:sldMk cId="3740626019" sldId="257"/>
            <ac:spMk id="3" creationId="{4BC318D5-158C-0EFD-F801-5E82BC78C91A}"/>
          </ac:spMkLst>
        </pc:spChg>
        <pc:spChg chg="add del mod">
          <ac:chgData name="Ellie Vernon (2302839)" userId="S::2302839@student.uwtsd.ac.uk::4f402680-6dc5-4086-92e6-94d00eabdf7b" providerId="AD" clId="Web-{22565D35-32D5-43B3-B230-E0BC1C3F246D}" dt="2023-10-24T22:33:32.183" v="318"/>
          <ac:spMkLst>
            <pc:docMk/>
            <pc:sldMk cId="3740626019" sldId="257"/>
            <ac:spMk id="5" creationId="{72DD1677-26D0-3D09-8FDB-98F2EA77218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guides.reading.ac.uk/citing-references/referencingstyles#:~:text=Particular%20referencing%20styles%20are%20preferred,by%20different%20departments%20at%20Reading." TargetMode="External"/><Relationship Id="rId3" Type="http://schemas.openxmlformats.org/officeDocument/2006/relationships/hyperlink" Target="https://help.open.ac.uk/time-management-skills" TargetMode="External"/><Relationship Id="rId7" Type="http://schemas.openxmlformats.org/officeDocument/2006/relationships/hyperlink" Target="https://www.student.unsw.edu.au/note-taking-skills" TargetMode="External"/><Relationship Id="rId2" Type="http://schemas.openxmlformats.org/officeDocument/2006/relationships/hyperlink" Target="https://www.ncbi.nlm.nih.gov/pmc/articles/PMC5953266/#:~:text=Referencing%20and%20references%2C%20signify%20the,it%20is%20accepted%20for%20publication." TargetMode="External"/><Relationship Id="rId1" Type="http://schemas.openxmlformats.org/officeDocument/2006/relationships/slideLayout" Target="../slideLayouts/slideLayout2.xml"/><Relationship Id="rId6" Type="http://schemas.openxmlformats.org/officeDocument/2006/relationships/hyperlink" Target="https://intranet.birmingham.ac.uk/as/libraryservices/library/asc/documents/public/a-short-guide-to-time-management-web-pdf-819kb.pdf" TargetMode="External"/><Relationship Id="rId5" Type="http://schemas.openxmlformats.org/officeDocument/2006/relationships/hyperlink" Target="https://info.lse.ac.uk/current-students/Assets/Articles/10-Tips-on-note-taking-during-lectures" TargetMode="External"/><Relationship Id="rId4" Type="http://schemas.openxmlformats.org/officeDocument/2006/relationships/hyperlink" Target="https://www.ncl.ac.uk/academic-skills-kit/good-academic-practice/referenc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EABA157-1544-8148-B6FA-C4F15C851FBD}"/>
              </a:ext>
            </a:extLst>
          </p:cNvPr>
          <p:cNvSpPr txBox="1"/>
          <p:nvPr/>
        </p:nvSpPr>
        <p:spPr>
          <a:xfrm>
            <a:off x="246690" y="175424"/>
            <a:ext cx="8557423" cy="95410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dirty="0">
                <a:solidFill>
                  <a:schemeClr val="tx1">
                    <a:lumMod val="50000"/>
                    <a:lumOff val="50000"/>
                  </a:schemeClr>
                </a:solidFill>
                <a:cs typeface="Calibri"/>
              </a:rPr>
              <a:t>Sgiliau a rhinweddau personol sy'n cyfrannu at ddatblygiad </a:t>
            </a:r>
            <a:endParaRPr lang="cy-GB" sz="2800" dirty="0">
              <a:solidFill>
                <a:schemeClr val="tx1">
                  <a:lumMod val="50000"/>
                  <a:lumOff val="50000"/>
                </a:schemeClr>
              </a:solidFill>
              <a:ea typeface="Calibri" panose="020F0502020204030204"/>
              <a:cs typeface="Calibri"/>
            </a:endParaRPr>
          </a:p>
        </p:txBody>
      </p:sp>
      <p:sp>
        <p:nvSpPr>
          <p:cNvPr id="7" name="TextBox 6">
            <a:extLst>
              <a:ext uri="{FF2B5EF4-FFF2-40B4-BE49-F238E27FC236}">
                <a16:creationId xmlns:a16="http://schemas.microsoft.com/office/drawing/2014/main" id="{60C75EDF-E5D7-F459-1060-BD1B1D4261B8}"/>
              </a:ext>
            </a:extLst>
          </p:cNvPr>
          <p:cNvSpPr txBox="1"/>
          <p:nvPr/>
        </p:nvSpPr>
        <p:spPr>
          <a:xfrm>
            <a:off x="8985021" y="317956"/>
            <a:ext cx="3026071" cy="60016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ea typeface="Calibri"/>
                <a:cs typeface="Calibri"/>
              </a:rPr>
              <a:t>2302839</a:t>
            </a:r>
          </a:p>
          <a:p>
            <a:r>
              <a:rPr lang="en-US" sz="1100" dirty="0">
                <a:ea typeface="Calibri"/>
                <a:cs typeface="Calibri"/>
              </a:rPr>
              <a:t>ECEY4008</a:t>
            </a:r>
          </a:p>
          <a:p>
            <a:r>
              <a:rPr lang="en-US" sz="1100" dirty="0">
                <a:ea typeface="Calibri"/>
                <a:cs typeface="Calibri"/>
              </a:rPr>
              <a:t> words</a:t>
            </a:r>
          </a:p>
        </p:txBody>
      </p:sp>
      <p:sp>
        <p:nvSpPr>
          <p:cNvPr id="8" name="TextBox 7">
            <a:extLst>
              <a:ext uri="{FF2B5EF4-FFF2-40B4-BE49-F238E27FC236}">
                <a16:creationId xmlns:a16="http://schemas.microsoft.com/office/drawing/2014/main" id="{64141D00-D309-41F9-32B2-3E5E51D5FF12}"/>
              </a:ext>
            </a:extLst>
          </p:cNvPr>
          <p:cNvSpPr txBox="1"/>
          <p:nvPr/>
        </p:nvSpPr>
        <p:spPr>
          <a:xfrm>
            <a:off x="213799" y="1227971"/>
            <a:ext cx="11764402" cy="30777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400" dirty="0">
                <a:solidFill>
                  <a:schemeClr val="tx1"/>
                </a:solidFill>
                <a:cs typeface="Calibri"/>
              </a:rPr>
              <a:t>Dwi wedi penderfynu neud rheoli amser, cymryd nodiadau a cyfeirio er mwyn ddarganfod mwy am y pynciau hyn ac gefnogi sgiliau academaidd.</a:t>
            </a:r>
            <a:endParaRPr lang="en-US" sz="1400" dirty="0">
              <a:solidFill>
                <a:schemeClr val="tx1"/>
              </a:solidFill>
              <a:cs typeface="Calibri"/>
            </a:endParaRPr>
          </a:p>
        </p:txBody>
      </p:sp>
      <p:sp>
        <p:nvSpPr>
          <p:cNvPr id="17" name="TextBox 16">
            <a:extLst>
              <a:ext uri="{FF2B5EF4-FFF2-40B4-BE49-F238E27FC236}">
                <a16:creationId xmlns:a16="http://schemas.microsoft.com/office/drawing/2014/main" id="{A0B7F4B8-B62F-6275-C110-2CDC8D863D1A}"/>
              </a:ext>
            </a:extLst>
          </p:cNvPr>
          <p:cNvSpPr txBox="1"/>
          <p:nvPr/>
        </p:nvSpPr>
        <p:spPr>
          <a:xfrm>
            <a:off x="230245" y="6249497"/>
            <a:ext cx="11780848" cy="43088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100" dirty="0">
                <a:ea typeface="+mn-lt"/>
                <a:cs typeface="+mn-lt"/>
              </a:rPr>
              <a:t>i gloi, mae'r sgiliau hyn i gyd yn wahanol ond mae nhw i gid yn gallu helpu i fod yn llwyddiannus yn eich gwaith academaidd. Mae yn hefyd yn bwysig i dreial fyrddiai wahanol o bethau hyn i ddarganfod beth sydd yn gweithio i chi. </a:t>
            </a:r>
            <a:endParaRPr lang="en-US" dirty="0"/>
          </a:p>
        </p:txBody>
      </p:sp>
      <p:sp>
        <p:nvSpPr>
          <p:cNvPr id="2" name="TextBox 1">
            <a:extLst>
              <a:ext uri="{FF2B5EF4-FFF2-40B4-BE49-F238E27FC236}">
                <a16:creationId xmlns:a16="http://schemas.microsoft.com/office/drawing/2014/main" id="{A5B97BDE-F5DB-EE28-0993-947CB492AA3A}"/>
              </a:ext>
            </a:extLst>
          </p:cNvPr>
          <p:cNvSpPr txBox="1"/>
          <p:nvPr/>
        </p:nvSpPr>
        <p:spPr>
          <a:xfrm>
            <a:off x="230244" y="2302446"/>
            <a:ext cx="54820" cy="10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A00EC130-49F5-3869-377F-567677C1E396}"/>
              </a:ext>
            </a:extLst>
          </p:cNvPr>
          <p:cNvSpPr txBox="1"/>
          <p:nvPr/>
        </p:nvSpPr>
        <p:spPr>
          <a:xfrm>
            <a:off x="213798" y="1715871"/>
            <a:ext cx="3640057" cy="415498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200" dirty="0">
                <a:solidFill>
                  <a:schemeClr val="tx1">
                    <a:lumMod val="50000"/>
                    <a:lumOff val="50000"/>
                  </a:schemeClr>
                </a:solidFill>
                <a:latin typeface="Calibri Light"/>
                <a:ea typeface="Calibri"/>
                <a:cs typeface="Calibri"/>
              </a:rPr>
              <a:t>Rheoli amser:</a:t>
            </a:r>
            <a:r>
              <a:rPr lang="cy-GB" sz="1100" dirty="0">
                <a:solidFill>
                  <a:schemeClr val="tx1">
                    <a:lumMod val="50000"/>
                    <a:lumOff val="50000"/>
                  </a:schemeClr>
                </a:solidFill>
                <a:latin typeface="Calibri Light"/>
                <a:ea typeface="Calibri"/>
                <a:cs typeface="Calibri"/>
              </a:rPr>
              <a:t> </a:t>
            </a:r>
            <a:endParaRPr lang="en-US" dirty="0">
              <a:solidFill>
                <a:schemeClr val="tx1">
                  <a:lumMod val="50000"/>
                  <a:lumOff val="50000"/>
                </a:schemeClr>
              </a:solidFill>
              <a:cs typeface="Calibri" panose="020F0502020204030204"/>
            </a:endParaRPr>
          </a:p>
          <a:p>
            <a:r>
              <a:rPr lang="cy-GB" sz="1100" dirty="0">
                <a:latin typeface="Calibri Light"/>
                <a:ea typeface="+mn-lt"/>
                <a:cs typeface="+mn-lt"/>
              </a:rPr>
              <a:t>Mae rheoli amser yn beth pwysig i fyfyrwyr gan fod rheoli amser da yn caniatáu chi i gael cydbwysedd ar amser gwaith ac amser personol. Hefyd yn gallu atal straen. Yn ôl prifysgol Birmingham (2017) dyma rai fyrddiai wahanol o reoli amser yn effeithiol. </a:t>
            </a:r>
            <a:endParaRPr lang="cy-GB"/>
          </a:p>
          <a:p>
            <a:r>
              <a:rPr lang="cy-GB" sz="1100" dirty="0">
                <a:latin typeface="Calibri Light"/>
                <a:ea typeface="+mn-lt"/>
                <a:cs typeface="+mn-lt"/>
              </a:rPr>
              <a:t>      Defnyddio rhestr 'to-do' a chalendr i drefnu a rheoli eich tasgau, mae neud hwn yn helpu chi trwy dorri lawr eich tasgau a delweddu'r slotiau sydd angen i'w dilyn. Blaenoriaethu eich tasgau. Mae hyn yn ffordd effeithiol o reoli amser trwy helpu chi cymryd agwedd gam wrth gam at waith academaidd hefyd mae yn helpu chi adnabod y tasgau mwyaf pwysig a pa rhai tyle chi cwblhau gyntaf. Yn yr un modd mae Prifysgol agored (2023) maent yn honni bod gwneud nodau tymor byr, mae'r brifysgol yn dweud bod drwy osod nodau a dod i arfer â gweithio i gynllun byddwch yn gweld e yn haws cadw at eich amserlen astudio.</a:t>
            </a:r>
          </a:p>
          <a:p>
            <a:r>
              <a:rPr lang="cy-GB" sz="1100" dirty="0">
                <a:latin typeface="Calibri Light"/>
                <a:ea typeface="Calibri"/>
                <a:cs typeface="Calibri"/>
              </a:rPr>
              <a:t>    </a:t>
            </a:r>
            <a:r>
              <a:rPr lang="cy-GB" sz="1100" dirty="0">
                <a:latin typeface="Calibri Light"/>
                <a:ea typeface="+mn-lt"/>
                <a:cs typeface="+mn-lt"/>
              </a:rPr>
              <a:t>  Yn mynd nôl i brifysgol Birmingham (2017) maent yn datgan bod adeiladu arferion da yn helpu rheoli amser gan fod llawer o agweddau rheoli amser yn ymwneud a datblygu arferion da. rhai arferion da yw, blaenoriaethu eich tasgau am bob dydd, diweddaru eich rhestr o bethau i wneud, gwirio eich calendr, osgoi gwrthdyniadau ac adolygu eich cynnydd yn barhaus.</a:t>
            </a:r>
            <a:r>
              <a:rPr lang="cy-GB" sz="1100" dirty="0">
                <a:latin typeface="Calibri Light"/>
                <a:ea typeface="Calibri"/>
                <a:cs typeface="Calibri"/>
              </a:rPr>
              <a:t>  </a:t>
            </a:r>
          </a:p>
        </p:txBody>
      </p:sp>
      <p:sp>
        <p:nvSpPr>
          <p:cNvPr id="5" name="TextBox 4">
            <a:extLst>
              <a:ext uri="{FF2B5EF4-FFF2-40B4-BE49-F238E27FC236}">
                <a16:creationId xmlns:a16="http://schemas.microsoft.com/office/drawing/2014/main" id="{AD39B6C6-AEB9-8BE4-D8D9-B92DC39C9266}"/>
              </a:ext>
            </a:extLst>
          </p:cNvPr>
          <p:cNvSpPr txBox="1"/>
          <p:nvPr/>
        </p:nvSpPr>
        <p:spPr>
          <a:xfrm>
            <a:off x="4051208" y="1715871"/>
            <a:ext cx="3705841" cy="4262705"/>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100" dirty="0">
                <a:solidFill>
                  <a:schemeClr val="tx1">
                    <a:lumMod val="50000"/>
                    <a:lumOff val="50000"/>
                  </a:schemeClr>
                </a:solidFill>
                <a:latin typeface="Calibri Light"/>
                <a:cs typeface="Calibri"/>
              </a:rPr>
              <a:t>Cymryd nodiadau: </a:t>
            </a:r>
            <a:endParaRPr lang="en-US" sz="1100" dirty="0">
              <a:solidFill>
                <a:schemeClr val="tx1">
                  <a:lumMod val="50000"/>
                  <a:lumOff val="50000"/>
                </a:schemeClr>
              </a:solidFill>
              <a:cs typeface="Calibri" panose="020F0502020204030204"/>
            </a:endParaRPr>
          </a:p>
          <a:p>
            <a:r>
              <a:rPr lang="cy-GB" sz="1000" dirty="0">
                <a:latin typeface="Calibri Light"/>
                <a:ea typeface="+mn-lt"/>
                <a:cs typeface="+mn-lt"/>
              </a:rPr>
              <a:t>Mae cymryd nodiadau effeithiol yn beth pwysig i fyfyrwyr, oherwydd mae'n ffordd o roi gwybodaeth allweddol yn eich geiriau eich hun i gael dealltwriaeth well o'r pwnc. Mae prifysgol de Cymru newydd (2023) yn ei chredu bod cymryd nodiadau dibynadwy a chywir yn </a:t>
            </a:r>
            <a:r>
              <a:rPr lang="cy-GB" sz="1000" dirty="0" err="1">
                <a:latin typeface="Calibri Light"/>
                <a:ea typeface="+mn-lt"/>
                <a:cs typeface="+mn-lt"/>
              </a:rPr>
              <a:t>llehai</a:t>
            </a:r>
            <a:r>
              <a:rPr lang="cy-GB" sz="1000" dirty="0">
                <a:latin typeface="Calibri Light"/>
                <a:ea typeface="+mn-lt"/>
                <a:cs typeface="+mn-lt"/>
              </a:rPr>
              <a:t> y risg o lên-ladrad, mae yn eich helpu i wahaniaethu o ble y daeth eich syniadau a sut a beth yw eich barn am y syniadau hynny. </a:t>
            </a:r>
            <a:endParaRPr lang="cy-GB"/>
          </a:p>
          <a:p>
            <a:r>
              <a:rPr lang="cy-GB" sz="1000" dirty="0">
                <a:latin typeface="Calibri Light"/>
                <a:ea typeface="+mn-lt"/>
                <a:cs typeface="+mn-lt"/>
              </a:rPr>
              <a:t>     Mae yr brifysgol hefyd yn rhoi chwe rheswm i gymryd nodiadau, dyma rai, Mae cymryd nodiadau yn helpu chi ganolbwyntio a gwrando yn fwy effeithiol, mae dewis beth ydych yn nodi yn cynyddu eich dealltwriaeth ac mae nodiadau chi yn cymryd mewn dosbarth yn aml yn cynnwys gwybodaeth na ellir cael o unman arall. </a:t>
            </a:r>
          </a:p>
          <a:p>
            <a:r>
              <a:rPr lang="cy-GB" sz="1000" dirty="0">
                <a:latin typeface="Calibri Light"/>
                <a:cs typeface="Calibri"/>
              </a:rPr>
              <a:t>      Mae</a:t>
            </a:r>
            <a:r>
              <a:rPr lang="cy-GB" sz="1000" dirty="0">
                <a:latin typeface="Calibri Light"/>
                <a:ea typeface="+mn-lt"/>
                <a:cs typeface="+mn-lt"/>
              </a:rPr>
              <a:t> y Ysgol economeg a gwyddoniaeth wleidyddol Llundain (2023) wedi creu erthygl ar deg awgrym ar gyfer cymryd nodiadau. Dyma rhai dwy wedi dewis oherwydd hoffwn roi mewn i ymarfer fy hun yn y dyfodol. un o'r pwyntiau mae nhw yn datgan yw bod does dim rhaid ysgrifennu popeth lawr, mae angen gwrando mas am bwyntiau allweddol, dadleuon a themâu yn y darlithoedd. '</a:t>
            </a:r>
            <a:r>
              <a:rPr lang="cy-GB" sz="1000" dirty="0" err="1">
                <a:latin typeface="Calibri Light"/>
                <a:ea typeface="+mn-lt"/>
                <a:cs typeface="+mn-lt"/>
              </a:rPr>
              <a:t>Underline</a:t>
            </a:r>
            <a:r>
              <a:rPr lang="cy-GB" sz="1000" dirty="0">
                <a:latin typeface="Calibri Light"/>
                <a:ea typeface="+mn-lt"/>
                <a:cs typeface="+mn-lt"/>
              </a:rPr>
              <a:t>, </a:t>
            </a:r>
            <a:r>
              <a:rPr lang="cy-GB" sz="1000" dirty="0" err="1">
                <a:latin typeface="Calibri Light"/>
                <a:ea typeface="+mn-lt"/>
                <a:cs typeface="+mn-lt"/>
              </a:rPr>
              <a:t>highlight</a:t>
            </a:r>
            <a:r>
              <a:rPr lang="cy-GB" sz="1000" dirty="0">
                <a:latin typeface="Calibri Light"/>
                <a:ea typeface="+mn-lt"/>
                <a:cs typeface="+mn-lt"/>
              </a:rPr>
              <a:t> </a:t>
            </a:r>
            <a:r>
              <a:rPr lang="cy-GB" sz="1000" dirty="0" err="1">
                <a:latin typeface="Calibri Light"/>
                <a:ea typeface="+mn-lt"/>
                <a:cs typeface="+mn-lt"/>
              </a:rPr>
              <a:t>and</a:t>
            </a:r>
            <a:r>
              <a:rPr lang="cy-GB" sz="1000" dirty="0">
                <a:latin typeface="Calibri Light"/>
                <a:ea typeface="+mn-lt"/>
                <a:cs typeface="+mn-lt"/>
              </a:rPr>
              <a:t> </a:t>
            </a:r>
            <a:r>
              <a:rPr lang="cy-GB" sz="1000" dirty="0" err="1">
                <a:latin typeface="Calibri Light"/>
                <a:ea typeface="+mn-lt"/>
                <a:cs typeface="+mn-lt"/>
              </a:rPr>
              <a:t>capitalise</a:t>
            </a:r>
            <a:r>
              <a:rPr lang="cy-GB" sz="1000" dirty="0">
                <a:latin typeface="Calibri Light"/>
                <a:ea typeface="+mn-lt"/>
                <a:cs typeface="+mn-lt"/>
              </a:rPr>
              <a:t>' yw rhywbeth arall mae'r ysgol yn datgan i fod yn strategaeth dda amser cymryd nodiau oherwydd mae rhai geiriau neu ymadroddion yn gallu rhoi straen gan fod chi ddim yn deall nhw yn iawn, mae neud hyn yn gallu helpu chi cofio bod angen edrych mewn neu ofyn i rywun i egluro'n bellach, Mae hyn yn mynd a ni ymlaen i'r strategaeth nesaf sef gofyn cwestiynau amser drysu am rywbeth sydd wedi cael i ddweud mewn darlith yn lle ysgrifennu pethau chi ddim yn deall.</a:t>
            </a:r>
          </a:p>
        </p:txBody>
      </p:sp>
      <p:sp>
        <p:nvSpPr>
          <p:cNvPr id="3" name="TextBox 2">
            <a:extLst>
              <a:ext uri="{FF2B5EF4-FFF2-40B4-BE49-F238E27FC236}">
                <a16:creationId xmlns:a16="http://schemas.microsoft.com/office/drawing/2014/main" id="{C2A3D179-61ED-D272-E34F-E3D331622FAF}"/>
              </a:ext>
            </a:extLst>
          </p:cNvPr>
          <p:cNvSpPr txBox="1"/>
          <p:nvPr/>
        </p:nvSpPr>
        <p:spPr>
          <a:xfrm>
            <a:off x="7883137" y="1682979"/>
            <a:ext cx="4127956" cy="449353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200" dirty="0">
                <a:solidFill>
                  <a:schemeClr val="tx1">
                    <a:lumMod val="50000"/>
                    <a:lumOff val="50000"/>
                  </a:schemeClr>
                </a:solidFill>
                <a:latin typeface="Calibri Light"/>
                <a:cs typeface="Calibri"/>
              </a:rPr>
              <a:t>Cyfeirio:</a:t>
            </a:r>
            <a:endParaRPr lang="en-US" sz="1200" dirty="0">
              <a:solidFill>
                <a:schemeClr val="tx1">
                  <a:lumMod val="50000"/>
                  <a:lumOff val="50000"/>
                </a:schemeClr>
              </a:solidFill>
              <a:cs typeface="Calibri" panose="020F0502020204030204"/>
            </a:endParaRPr>
          </a:p>
          <a:p>
            <a:r>
              <a:rPr lang="cy-GB" sz="1100" dirty="0">
                <a:latin typeface="Calibri Light"/>
                <a:ea typeface="+mn-lt"/>
                <a:cs typeface="+mn-lt"/>
              </a:rPr>
              <a:t>yn ôl prifysgol castell newydd gyfeirnodi yw pryd rydych chi'n cydnabod ffynhonnell y wybodaeth rydych chi wedi defnyddio yn eich gwaith. Mae'n helpu i wneud yn glir i'r darllenydd sut rydych wedi defnyddio gwaith pobl eraill i ddatblygu eich syniadau ac eich dadleuon eich hun.  </a:t>
            </a:r>
            <a:endParaRPr lang="cy-GB"/>
          </a:p>
          <a:p>
            <a:r>
              <a:rPr lang="cy-GB" sz="1100" dirty="0">
                <a:latin typeface="Calibri Light"/>
                <a:cs typeface="Calibri"/>
              </a:rPr>
              <a:t>       </a:t>
            </a:r>
            <a:r>
              <a:rPr lang="cy-GB" sz="1100" dirty="0">
                <a:latin typeface="Calibri Light"/>
                <a:ea typeface="+mn-lt"/>
                <a:cs typeface="+mn-lt"/>
              </a:rPr>
              <a:t> mae'r pryfysol hefyd yn egluro beth yw cyfeirio yn gryno, mae cyfeirnodi yn broses dau gam. Pryd bynnag y byddwch yn cyfeirio at ffynhonnell arall o wybodaeth, mae angen i chi fewnosod dyfyniad yn eich testun wedyn, ymhelaethu ar y dyfyniad hwnnw mewn cyfeirnod llawn ar ddiwedd eich gwaith. </a:t>
            </a:r>
          </a:p>
          <a:p>
            <a:r>
              <a:rPr lang="cy-GB" sz="1100" dirty="0">
                <a:latin typeface="Calibri Light"/>
                <a:ea typeface="+mn-lt"/>
                <a:cs typeface="+mn-lt"/>
              </a:rPr>
              <a:t>        mae yna sawl ffordd o gyfeirio, yn ôl prifysgol </a:t>
            </a:r>
            <a:r>
              <a:rPr lang="cy-GB" sz="1100" err="1">
                <a:latin typeface="Calibri Light"/>
                <a:ea typeface="+mn-lt"/>
                <a:cs typeface="+mn-lt"/>
              </a:rPr>
              <a:t>Reading</a:t>
            </a:r>
            <a:r>
              <a:rPr lang="cy-GB" sz="1100" dirty="0">
                <a:latin typeface="Calibri Light"/>
                <a:ea typeface="+mn-lt"/>
                <a:cs typeface="+mn-lt"/>
              </a:rPr>
              <a:t> mae disgyblaethau academaidd penodol yn ffafrio arddulliau cyfeirio penodol oherwydd eu bod yn gweithio'n well gyda'r math o destunau a ddefnyddir amlaf yn y ddisgyblaeth honno. Felly mae'r math o gyfeirio yn dibynnu ar ba fath o ysgrifennu rydych yn wneud.</a:t>
            </a:r>
          </a:p>
          <a:p>
            <a:r>
              <a:rPr lang="cy-GB" sz="1100" dirty="0">
                <a:latin typeface="Calibri Light"/>
                <a:ea typeface="+mn-lt"/>
                <a:cs typeface="+mn-lt"/>
              </a:rPr>
              <a:t>        Mae rhoi cyfeiriadau yn bwysig gan fod yn dangos </a:t>
            </a:r>
            <a:r>
              <a:rPr lang="cy-GB" sz="1100" err="1">
                <a:latin typeface="Calibri Light"/>
                <a:ea typeface="+mn-lt"/>
                <a:cs typeface="+mn-lt"/>
              </a:rPr>
              <a:t>dealldwriaeth</a:t>
            </a:r>
            <a:r>
              <a:rPr lang="cy-GB" sz="1100" dirty="0">
                <a:latin typeface="Calibri Light"/>
                <a:ea typeface="+mn-lt"/>
                <a:cs typeface="+mn-lt"/>
              </a:rPr>
              <a:t> eich hun yn beth yr ydych yn dweud a ble mae'r wybodaeth wedi dod o, hefyd, Mae'r National </a:t>
            </a:r>
            <a:r>
              <a:rPr lang="cy-GB" sz="1100" err="1">
                <a:latin typeface="Calibri Light"/>
                <a:ea typeface="+mn-lt"/>
                <a:cs typeface="+mn-lt"/>
              </a:rPr>
              <a:t>institutes</a:t>
            </a:r>
            <a:r>
              <a:rPr lang="cy-GB" sz="1100" dirty="0">
                <a:latin typeface="Calibri Light"/>
                <a:ea typeface="+mn-lt"/>
                <a:cs typeface="+mn-lt"/>
              </a:rPr>
              <a:t> of </a:t>
            </a:r>
            <a:r>
              <a:rPr lang="cy-GB" sz="1100" err="1">
                <a:latin typeface="Calibri Light"/>
                <a:ea typeface="+mn-lt"/>
                <a:cs typeface="+mn-lt"/>
              </a:rPr>
              <a:t>health</a:t>
            </a:r>
            <a:r>
              <a:rPr lang="cy-GB" sz="1100" dirty="0">
                <a:latin typeface="Calibri Light"/>
                <a:ea typeface="+mn-lt"/>
                <a:cs typeface="+mn-lt"/>
              </a:rPr>
              <a:t> yn datgan bod cyfeiriadau a chyfeiriadau yn dynodi ansawdd y gwaith. Mae cyfeirnodi felly yn neud ansawdd y gwaith mwy uwch.</a:t>
            </a:r>
            <a:endParaRPr lang="cy-GB">
              <a:latin typeface="Calibri Light"/>
              <a:ea typeface="+mn-lt"/>
              <a:cs typeface="+mn-lt"/>
            </a:endParaRPr>
          </a:p>
          <a:p>
            <a:r>
              <a:rPr lang="cy-GB" sz="1100" dirty="0">
                <a:latin typeface="Calibri Light"/>
                <a:cs typeface="Calibri"/>
              </a:rPr>
              <a:t>         Mae </a:t>
            </a:r>
            <a:r>
              <a:rPr lang="cy-GB" sz="1100" dirty="0">
                <a:latin typeface="Calibri Light"/>
                <a:ea typeface="+mn-lt"/>
                <a:cs typeface="+mn-lt"/>
              </a:rPr>
              <a:t>'na wefan o'r enw '</a:t>
            </a:r>
            <a:r>
              <a:rPr lang="cy-GB" sz="1100" err="1">
                <a:latin typeface="Calibri Light"/>
                <a:ea typeface="+mn-lt"/>
                <a:cs typeface="+mn-lt"/>
              </a:rPr>
              <a:t>turnitin</a:t>
            </a:r>
            <a:r>
              <a:rPr lang="cy-GB" sz="1100" dirty="0">
                <a:latin typeface="Calibri Light"/>
                <a:ea typeface="+mn-lt"/>
                <a:cs typeface="+mn-lt"/>
              </a:rPr>
              <a:t>' sydd yn helpu dod o hyd i lên-ladrad amser chi yn cyfeirio yn eich gwaith. Yn ôl </a:t>
            </a:r>
            <a:r>
              <a:rPr lang="cy-GB" sz="1100" err="1">
                <a:latin typeface="Calibri Light"/>
                <a:ea typeface="+mn-lt"/>
                <a:cs typeface="+mn-lt"/>
              </a:rPr>
              <a:t>Libanswers</a:t>
            </a:r>
            <a:r>
              <a:rPr lang="cy-GB" sz="1100" dirty="0">
                <a:latin typeface="Calibri Light"/>
                <a:ea typeface="+mn-lt"/>
                <a:cs typeface="+mn-lt"/>
              </a:rPr>
              <a:t> (2022) mae </a:t>
            </a:r>
            <a:r>
              <a:rPr lang="cy-GB" sz="1100" err="1">
                <a:latin typeface="Calibri Light"/>
                <a:ea typeface="+mn-lt"/>
                <a:cs typeface="+mn-lt"/>
              </a:rPr>
              <a:t>turnitin</a:t>
            </a:r>
            <a:r>
              <a:rPr lang="cy-GB" sz="1100" dirty="0">
                <a:latin typeface="Calibri Light"/>
                <a:ea typeface="+mn-lt"/>
                <a:cs typeface="+mn-lt"/>
              </a:rPr>
              <a:t> yn wasanaeth gwirio gwreiddioldeb ac atal llên-ladrad sy'n gwirio eich gwaith ysgrifennu am gamgymeriadau dyfynnu neu gopïo amhriodol pan fyddwch chi'n cyflwyno'ch papur</a:t>
            </a:r>
            <a:r>
              <a:rPr lang="cy-GB" sz="1100" dirty="0">
                <a:latin typeface="Calibri Light"/>
                <a:cs typeface="Calibri"/>
              </a:rPr>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75EE9-7C59-8CA8-7C23-56B2B622E5F2}"/>
              </a:ext>
            </a:extLst>
          </p:cNvPr>
          <p:cNvSpPr>
            <a:spLocks noGrp="1"/>
          </p:cNvSpPr>
          <p:nvPr>
            <p:ph type="title"/>
          </p:nvPr>
        </p:nvSpPr>
        <p:spPr>
          <a:xfrm>
            <a:off x="838200" y="529585"/>
            <a:ext cx="10515600" cy="678686"/>
          </a:xfrm>
        </p:spPr>
        <p:txBody>
          <a:bodyPr>
            <a:normAutofit/>
          </a:bodyPr>
          <a:lstStyle/>
          <a:p>
            <a:r>
              <a:rPr lang="cy-GB" sz="2400" dirty="0">
                <a:solidFill>
                  <a:schemeClr val="tx1">
                    <a:lumMod val="50000"/>
                    <a:lumOff val="50000"/>
                  </a:schemeClr>
                </a:solidFill>
                <a:cs typeface="Calibri Light"/>
              </a:rPr>
              <a:t>Rhestr gyfeirio:</a:t>
            </a:r>
            <a:endParaRPr lang="en-US" sz="2400" dirty="0">
              <a:solidFill>
                <a:schemeClr val="tx1">
                  <a:lumMod val="50000"/>
                  <a:lumOff val="50000"/>
                </a:schemeClr>
              </a:solidFill>
              <a:cs typeface="Calibri Light"/>
            </a:endParaRPr>
          </a:p>
        </p:txBody>
      </p:sp>
      <p:sp>
        <p:nvSpPr>
          <p:cNvPr id="3" name="Content Placeholder 2">
            <a:extLst>
              <a:ext uri="{FF2B5EF4-FFF2-40B4-BE49-F238E27FC236}">
                <a16:creationId xmlns:a16="http://schemas.microsoft.com/office/drawing/2014/main" id="{4BC318D5-158C-0EFD-F801-5E82BC78C91A}"/>
              </a:ext>
            </a:extLst>
          </p:cNvPr>
          <p:cNvSpPr>
            <a:spLocks noGrp="1"/>
          </p:cNvSpPr>
          <p:nvPr>
            <p:ph idx="1"/>
          </p:nvPr>
        </p:nvSpPr>
        <p:spPr>
          <a:xfrm>
            <a:off x="838200" y="1200676"/>
            <a:ext cx="10515600" cy="2734142"/>
          </a:xfrm>
        </p:spPr>
        <p:txBody>
          <a:bodyPr vert="horz" lIns="91440" tIns="45720" rIns="91440" bIns="45720" rtlCol="0" anchor="t">
            <a:normAutofit fontScale="92500"/>
          </a:bodyPr>
          <a:lstStyle/>
          <a:p>
            <a:pPr marL="0" indent="0">
              <a:buNone/>
            </a:pPr>
            <a:r>
              <a:rPr lang="cy-GB" sz="1200" dirty="0">
                <a:latin typeface="Calibri Light"/>
                <a:ea typeface="+mn-lt"/>
                <a:cs typeface="+mn-lt"/>
              </a:rPr>
              <a:t>National Institute Of </a:t>
            </a:r>
            <a:r>
              <a:rPr lang="cy-GB" sz="1200" dirty="0" err="1">
                <a:latin typeface="Calibri Light"/>
                <a:ea typeface="+mn-lt"/>
                <a:cs typeface="+mn-lt"/>
              </a:rPr>
              <a:t>Health</a:t>
            </a:r>
            <a:r>
              <a:rPr lang="cy-GB" sz="1200" dirty="0">
                <a:latin typeface="Calibri Light"/>
                <a:ea typeface="+mn-lt"/>
                <a:cs typeface="+mn-lt"/>
              </a:rPr>
              <a:t> (2018)</a:t>
            </a:r>
            <a:r>
              <a:rPr lang="cy-GB" sz="1200" i="1" dirty="0">
                <a:latin typeface="Calibri Light"/>
                <a:ea typeface="+mn-lt"/>
                <a:cs typeface="+mn-lt"/>
              </a:rPr>
              <a:t> The </a:t>
            </a:r>
            <a:r>
              <a:rPr lang="cy-GB" sz="1200" i="1" dirty="0" err="1">
                <a:latin typeface="Calibri Light"/>
                <a:ea typeface="+mn-lt"/>
                <a:cs typeface="+mn-lt"/>
              </a:rPr>
              <a:t>importance</a:t>
            </a:r>
            <a:r>
              <a:rPr lang="cy-GB" sz="1200" i="1" dirty="0">
                <a:latin typeface="Calibri Light"/>
                <a:ea typeface="+mn-lt"/>
                <a:cs typeface="+mn-lt"/>
              </a:rPr>
              <a:t> of </a:t>
            </a:r>
            <a:r>
              <a:rPr lang="cy-GB" sz="1200" i="1" dirty="0" err="1">
                <a:latin typeface="Calibri Light"/>
                <a:ea typeface="+mn-lt"/>
                <a:cs typeface="+mn-lt"/>
              </a:rPr>
              <a:t>refrencing</a:t>
            </a:r>
            <a:r>
              <a:rPr lang="cy-GB" sz="1200" i="1" dirty="0">
                <a:latin typeface="Calibri Light"/>
                <a:ea typeface="+mn-lt"/>
                <a:cs typeface="+mn-lt"/>
              </a:rPr>
              <a:t> </a:t>
            </a:r>
            <a:r>
              <a:rPr lang="cy-GB" sz="1200" dirty="0">
                <a:latin typeface="Calibri Light"/>
                <a:ea typeface="+mn-lt"/>
                <a:cs typeface="+mn-lt"/>
              </a:rPr>
              <a:t>Ar gael: </a:t>
            </a:r>
            <a:r>
              <a:rPr lang="cy-GB" sz="1200" dirty="0">
                <a:ea typeface="+mn-lt"/>
                <a:cs typeface="+mn-lt"/>
                <a:hlinkClick r:id="rId2"/>
              </a:rPr>
              <a:t>https://www.ncbi.nlm.nih.gov/pmc/articles/PMC5953266/#:~:text=Referencing%20and%20references%2C%20signify%20the,it%20is%20accepted%20for%20publication.</a:t>
            </a:r>
            <a:r>
              <a:rPr lang="cy-GB" sz="1200" i="1" dirty="0">
                <a:latin typeface="Calibri Light"/>
                <a:ea typeface="+mn-lt"/>
                <a:cs typeface="+mn-lt"/>
              </a:rPr>
              <a:t>  </a:t>
            </a:r>
            <a:r>
              <a:rPr lang="cy-GB" sz="1200" dirty="0">
                <a:latin typeface="Calibri Light"/>
                <a:ea typeface="+mn-lt"/>
                <a:cs typeface="+mn-lt"/>
              </a:rPr>
              <a:t>(Cyrchwyd 23ain o Hydref 2023)</a:t>
            </a:r>
            <a:endParaRPr lang="cy-GB" sz="1200" i="1" dirty="0">
              <a:latin typeface="Calibri Light"/>
              <a:ea typeface="+mn-lt"/>
              <a:cs typeface="+mn-lt"/>
            </a:endParaRPr>
          </a:p>
          <a:p>
            <a:pPr marL="0" indent="0">
              <a:buNone/>
            </a:pPr>
            <a:r>
              <a:rPr lang="cy-GB" sz="1200" dirty="0" err="1">
                <a:latin typeface="Calibri Light"/>
                <a:ea typeface="+mn-lt"/>
                <a:cs typeface="+mn-lt"/>
              </a:rPr>
              <a:t>Open</a:t>
            </a:r>
            <a:r>
              <a:rPr lang="cy-GB" sz="1200" dirty="0">
                <a:latin typeface="Calibri Light"/>
                <a:ea typeface="+mn-lt"/>
                <a:cs typeface="+mn-lt"/>
              </a:rPr>
              <a:t> </a:t>
            </a:r>
            <a:r>
              <a:rPr lang="cy-GB" sz="1200" dirty="0" err="1">
                <a:latin typeface="Calibri Light"/>
                <a:ea typeface="+mn-lt"/>
                <a:cs typeface="+mn-lt"/>
              </a:rPr>
              <a:t>University</a:t>
            </a:r>
            <a:r>
              <a:rPr lang="cy-GB" sz="1200" dirty="0">
                <a:latin typeface="Calibri Light"/>
                <a:ea typeface="+mn-lt"/>
                <a:cs typeface="+mn-lt"/>
              </a:rPr>
              <a:t>. (2023) </a:t>
            </a:r>
            <a:r>
              <a:rPr lang="cy-GB" sz="1200" i="1" dirty="0" err="1">
                <a:latin typeface="Calibri Light"/>
                <a:ea typeface="+mn-lt"/>
                <a:cs typeface="+mn-lt"/>
              </a:rPr>
              <a:t>Time</a:t>
            </a:r>
            <a:r>
              <a:rPr lang="cy-GB" sz="1200" i="1" dirty="0">
                <a:latin typeface="Calibri Light"/>
                <a:ea typeface="+mn-lt"/>
                <a:cs typeface="+mn-lt"/>
              </a:rPr>
              <a:t> </a:t>
            </a:r>
            <a:r>
              <a:rPr lang="cy-GB" sz="1200" i="1" dirty="0" err="1">
                <a:latin typeface="Calibri Light"/>
                <a:ea typeface="+mn-lt"/>
                <a:cs typeface="+mn-lt"/>
              </a:rPr>
              <a:t>management</a:t>
            </a:r>
            <a:r>
              <a:rPr lang="cy-GB" sz="1200" i="1" dirty="0">
                <a:latin typeface="Calibri Light"/>
                <a:ea typeface="+mn-lt"/>
                <a:cs typeface="+mn-lt"/>
              </a:rPr>
              <a:t> </a:t>
            </a:r>
            <a:r>
              <a:rPr lang="cy-GB" sz="1200" i="1" dirty="0" err="1">
                <a:latin typeface="Calibri Light"/>
                <a:ea typeface="+mn-lt"/>
                <a:cs typeface="+mn-lt"/>
              </a:rPr>
              <a:t>skills</a:t>
            </a:r>
            <a:r>
              <a:rPr lang="cy-GB" sz="1200" i="1" dirty="0">
                <a:latin typeface="Calibri Light"/>
                <a:ea typeface="+mn-lt"/>
                <a:cs typeface="+mn-lt"/>
              </a:rPr>
              <a:t> </a:t>
            </a:r>
            <a:r>
              <a:rPr lang="cy-GB" sz="1200" dirty="0">
                <a:latin typeface="Calibri Light"/>
                <a:ea typeface="+mn-lt"/>
                <a:cs typeface="+mn-lt"/>
              </a:rPr>
              <a:t>Ar gael: </a:t>
            </a:r>
            <a:r>
              <a:rPr lang="cy-GB" sz="1200" dirty="0">
                <a:solidFill>
                  <a:srgbClr val="0563C1"/>
                </a:solidFill>
                <a:latin typeface="Calibri Light"/>
                <a:ea typeface="+mn-lt"/>
                <a:cs typeface="+mn-lt"/>
                <a:hlinkClick r:id="rId3"/>
              </a:rPr>
              <a:t>https://help.open.ac.uk/time-management-skills</a:t>
            </a:r>
            <a:r>
              <a:rPr lang="cy-GB" sz="1200" dirty="0">
                <a:latin typeface="Calibri Light"/>
                <a:ea typeface="+mn-lt"/>
                <a:cs typeface="+mn-lt"/>
              </a:rPr>
              <a:t> (Cyrchwyd 24ain o hydref 2023) </a:t>
            </a:r>
            <a:endParaRPr lang="en-US">
              <a:latin typeface="Calibri Light"/>
              <a:cs typeface="Calibri Light"/>
            </a:endParaRPr>
          </a:p>
          <a:p>
            <a:pPr marL="0" indent="0">
              <a:buNone/>
            </a:pPr>
            <a:r>
              <a:rPr lang="en-US" sz="1200" dirty="0">
                <a:latin typeface="Calibri Light"/>
                <a:cs typeface="Calibri"/>
              </a:rPr>
              <a:t>Newcastle University (2023) </a:t>
            </a:r>
            <a:r>
              <a:rPr lang="en-US" sz="1200" i="1" err="1">
                <a:latin typeface="Calibri Light"/>
                <a:cs typeface="Calibri"/>
              </a:rPr>
              <a:t>Refrencing|Academic</a:t>
            </a:r>
            <a:r>
              <a:rPr lang="en-US" sz="1200" i="1" dirty="0">
                <a:latin typeface="Calibri Light"/>
                <a:cs typeface="Calibri"/>
              </a:rPr>
              <a:t> skills kit </a:t>
            </a:r>
            <a:r>
              <a:rPr lang="en-US" sz="1200" err="1">
                <a:latin typeface="Calibri Light"/>
                <a:cs typeface="Calibri"/>
              </a:rPr>
              <a:t>Ar</a:t>
            </a:r>
            <a:r>
              <a:rPr lang="en-US" sz="1200" dirty="0">
                <a:latin typeface="Calibri Light"/>
                <a:cs typeface="Calibri"/>
              </a:rPr>
              <a:t> </a:t>
            </a:r>
            <a:r>
              <a:rPr lang="en-US" sz="1200" err="1">
                <a:latin typeface="Calibri Light"/>
                <a:cs typeface="Calibri"/>
              </a:rPr>
              <a:t>gael</a:t>
            </a:r>
            <a:r>
              <a:rPr lang="en-US" sz="1200" dirty="0">
                <a:latin typeface="Calibri Light"/>
                <a:cs typeface="Calibri"/>
              </a:rPr>
              <a:t> </a:t>
            </a:r>
            <a:r>
              <a:rPr lang="en-US" sz="1200" dirty="0">
                <a:ea typeface="+mn-lt"/>
                <a:cs typeface="+mn-lt"/>
                <a:hlinkClick r:id="rId4"/>
              </a:rPr>
              <a:t>https://www.ncl.ac.uk/academic-skills-kit/good-academic-practice/referencing/</a:t>
            </a:r>
            <a:r>
              <a:rPr lang="en-US" sz="1200" dirty="0">
                <a:latin typeface="Calibri Light"/>
                <a:ea typeface="+mn-lt"/>
                <a:cs typeface="+mn-lt"/>
              </a:rPr>
              <a:t>  (</a:t>
            </a:r>
            <a:r>
              <a:rPr lang="en-US" sz="1200" err="1">
                <a:latin typeface="Calibri Light"/>
                <a:ea typeface="+mn-lt"/>
                <a:cs typeface="+mn-lt"/>
              </a:rPr>
              <a:t>Cyrchwyd</a:t>
            </a:r>
            <a:r>
              <a:rPr lang="en-US" sz="1200" dirty="0">
                <a:latin typeface="Calibri Light"/>
                <a:ea typeface="+mn-lt"/>
                <a:cs typeface="+mn-lt"/>
              </a:rPr>
              <a:t> 23ain o Hydref 2023)</a:t>
            </a:r>
            <a:endParaRPr lang="en-US" sz="1200" dirty="0">
              <a:latin typeface="Calibri Light"/>
              <a:cs typeface="Calibri"/>
            </a:endParaRPr>
          </a:p>
          <a:p>
            <a:pPr marL="0" indent="0">
              <a:buNone/>
            </a:pPr>
            <a:r>
              <a:rPr lang="en-US" sz="1200" dirty="0">
                <a:latin typeface="Calibri Light"/>
                <a:cs typeface="Calibri"/>
              </a:rPr>
              <a:t>The London School Of Economics And Political Science (2023) </a:t>
            </a:r>
            <a:r>
              <a:rPr lang="en-US" sz="1200" i="1" dirty="0">
                <a:latin typeface="Calibri Light"/>
                <a:cs typeface="Calibri"/>
              </a:rPr>
              <a:t>10 tips on note taking during lectures </a:t>
            </a:r>
            <a:r>
              <a:rPr lang="en-US" sz="1200" err="1">
                <a:latin typeface="Calibri Light"/>
                <a:cs typeface="Calibri"/>
              </a:rPr>
              <a:t>Ar</a:t>
            </a:r>
            <a:r>
              <a:rPr lang="en-US" sz="1200" dirty="0">
                <a:latin typeface="Calibri Light"/>
                <a:cs typeface="Calibri"/>
              </a:rPr>
              <a:t> </a:t>
            </a:r>
            <a:r>
              <a:rPr lang="en-US" sz="1200" err="1">
                <a:latin typeface="Calibri Light"/>
                <a:cs typeface="Calibri"/>
              </a:rPr>
              <a:t>gael</a:t>
            </a:r>
            <a:r>
              <a:rPr lang="en-US" sz="1200" dirty="0">
                <a:latin typeface="Calibri Light"/>
                <a:cs typeface="Calibri"/>
              </a:rPr>
              <a:t>: </a:t>
            </a:r>
            <a:r>
              <a:rPr lang="en-US" sz="1200" dirty="0">
                <a:ea typeface="+mn-lt"/>
                <a:cs typeface="+mn-lt"/>
                <a:hlinkClick r:id="rId5"/>
              </a:rPr>
              <a:t>https://info.lse.ac.uk/current-students/Assets/Articles/10-Tips-on-note-taking-during-lectures</a:t>
            </a:r>
            <a:r>
              <a:rPr lang="en-US" sz="1200" dirty="0">
                <a:ea typeface="+mn-lt"/>
                <a:cs typeface="+mn-lt"/>
              </a:rPr>
              <a:t> </a:t>
            </a:r>
            <a:r>
              <a:rPr lang="en-US" sz="1200" dirty="0">
                <a:latin typeface="Calibri Light"/>
                <a:ea typeface="+mn-lt"/>
                <a:cs typeface="+mn-lt"/>
              </a:rPr>
              <a:t>(</a:t>
            </a:r>
            <a:r>
              <a:rPr lang="en-US" sz="1200" err="1">
                <a:latin typeface="Calibri Light"/>
                <a:ea typeface="+mn-lt"/>
                <a:cs typeface="+mn-lt"/>
              </a:rPr>
              <a:t>Cyrchwyd</a:t>
            </a:r>
            <a:r>
              <a:rPr lang="en-US" sz="1200" dirty="0">
                <a:latin typeface="Calibri Light"/>
                <a:ea typeface="+mn-lt"/>
                <a:cs typeface="+mn-lt"/>
              </a:rPr>
              <a:t> 21ain o Hydref 2023) </a:t>
            </a:r>
            <a:endParaRPr lang="en-US" sz="1200" dirty="0">
              <a:latin typeface="Calibri"/>
              <a:ea typeface="+mn-lt"/>
              <a:cs typeface="+mn-lt"/>
            </a:endParaRPr>
          </a:p>
          <a:p>
            <a:pPr marL="0" indent="0">
              <a:buNone/>
            </a:pPr>
            <a:r>
              <a:rPr lang="en-US" sz="1200" dirty="0">
                <a:latin typeface="Calibri Light"/>
                <a:cs typeface="Calibri"/>
              </a:rPr>
              <a:t>University Of Birmingham. (2017) </a:t>
            </a:r>
            <a:r>
              <a:rPr lang="en-US" sz="1200" i="1" dirty="0">
                <a:latin typeface="Calibri Light"/>
                <a:cs typeface="Calibri"/>
              </a:rPr>
              <a:t>A short guide to time management </a:t>
            </a:r>
            <a:r>
              <a:rPr lang="en-US" sz="1200" err="1">
                <a:latin typeface="Calibri Light"/>
                <a:cs typeface="Calibri"/>
              </a:rPr>
              <a:t>Ar</a:t>
            </a:r>
            <a:r>
              <a:rPr lang="en-US" sz="1200" dirty="0">
                <a:latin typeface="Calibri Light"/>
                <a:cs typeface="Calibri"/>
              </a:rPr>
              <a:t> </a:t>
            </a:r>
            <a:r>
              <a:rPr lang="en-US" sz="1200" err="1">
                <a:latin typeface="Calibri Light"/>
                <a:cs typeface="Calibri"/>
              </a:rPr>
              <a:t>gael</a:t>
            </a:r>
            <a:r>
              <a:rPr lang="en-US" sz="1200" dirty="0">
                <a:latin typeface="Calibri Light"/>
                <a:cs typeface="Calibri"/>
              </a:rPr>
              <a:t>: </a:t>
            </a:r>
            <a:r>
              <a:rPr lang="en-US" sz="1200" dirty="0">
                <a:ea typeface="+mn-lt"/>
                <a:cs typeface="+mn-lt"/>
                <a:hlinkClick r:id="rId6"/>
              </a:rPr>
              <a:t>https://intranet.birmingham.ac.uk/as/libraryservices/library/asc/documents/public/a-short-guide-to-time-management-web-pdf-819kb.pdf</a:t>
            </a:r>
            <a:r>
              <a:rPr lang="cy-GB" sz="1200" i="1" dirty="0">
                <a:latin typeface="Calibri Light"/>
                <a:ea typeface="+mn-lt"/>
                <a:cs typeface="+mn-lt"/>
              </a:rPr>
              <a:t> </a:t>
            </a:r>
            <a:r>
              <a:rPr lang="cy-GB" sz="1200" dirty="0">
                <a:latin typeface="Calibri Light"/>
                <a:ea typeface="+mn-lt"/>
                <a:cs typeface="+mn-lt"/>
              </a:rPr>
              <a:t>(Cyrchwyd 24ain o hydref 2023)</a:t>
            </a:r>
            <a:endParaRPr lang="cy-GB">
              <a:cs typeface="Calibri"/>
            </a:endParaRPr>
          </a:p>
          <a:p>
            <a:pPr marL="0" indent="0">
              <a:buNone/>
            </a:pPr>
            <a:r>
              <a:rPr lang="cy-GB" sz="1200" err="1">
                <a:latin typeface="Calibri Light"/>
                <a:ea typeface="+mn-lt"/>
                <a:cs typeface="+mn-lt"/>
              </a:rPr>
              <a:t>University</a:t>
            </a:r>
            <a:r>
              <a:rPr lang="cy-GB" sz="1200" dirty="0">
                <a:latin typeface="Calibri Light"/>
                <a:ea typeface="+mn-lt"/>
                <a:cs typeface="+mn-lt"/>
              </a:rPr>
              <a:t> Of New South Wales (2023) </a:t>
            </a:r>
            <a:r>
              <a:rPr lang="cy-GB" sz="1200" i="1" err="1">
                <a:latin typeface="Calibri Light"/>
                <a:ea typeface="+mn-lt"/>
                <a:cs typeface="+mn-lt"/>
              </a:rPr>
              <a:t>Note</a:t>
            </a:r>
            <a:r>
              <a:rPr lang="cy-GB" sz="1200" i="1" dirty="0">
                <a:latin typeface="Calibri Light"/>
                <a:ea typeface="+mn-lt"/>
                <a:cs typeface="+mn-lt"/>
              </a:rPr>
              <a:t> </a:t>
            </a:r>
            <a:r>
              <a:rPr lang="cy-GB" sz="1200" i="1" err="1">
                <a:latin typeface="Calibri Light"/>
                <a:ea typeface="+mn-lt"/>
                <a:cs typeface="+mn-lt"/>
              </a:rPr>
              <a:t>taking</a:t>
            </a:r>
            <a:r>
              <a:rPr lang="cy-GB" sz="1200" i="1" dirty="0">
                <a:latin typeface="Calibri Light"/>
                <a:ea typeface="+mn-lt"/>
                <a:cs typeface="+mn-lt"/>
              </a:rPr>
              <a:t> </a:t>
            </a:r>
            <a:r>
              <a:rPr lang="cy-GB" sz="1200" i="1" err="1">
                <a:latin typeface="Calibri Light"/>
                <a:ea typeface="+mn-lt"/>
                <a:cs typeface="+mn-lt"/>
              </a:rPr>
              <a:t>strategies</a:t>
            </a:r>
            <a:r>
              <a:rPr lang="cy-GB" sz="1200" i="1" dirty="0">
                <a:latin typeface="Calibri Light"/>
                <a:ea typeface="+mn-lt"/>
                <a:cs typeface="+mn-lt"/>
              </a:rPr>
              <a:t> </a:t>
            </a:r>
            <a:r>
              <a:rPr lang="cy-GB" sz="1200" dirty="0">
                <a:latin typeface="Calibri Light"/>
                <a:ea typeface="+mn-lt"/>
                <a:cs typeface="+mn-lt"/>
              </a:rPr>
              <a:t>Ar gael: </a:t>
            </a:r>
            <a:r>
              <a:rPr lang="cy-GB" sz="1200" dirty="0">
                <a:ea typeface="+mn-lt"/>
                <a:cs typeface="+mn-lt"/>
                <a:hlinkClick r:id="rId7"/>
              </a:rPr>
              <a:t>https://www.student.unsw.edu.au/note-taking-skills</a:t>
            </a:r>
            <a:r>
              <a:rPr lang="cy-GB" sz="1200" dirty="0">
                <a:latin typeface="Calibri Light"/>
                <a:ea typeface="+mn-lt"/>
                <a:cs typeface="+mn-lt"/>
              </a:rPr>
              <a:t> (Cyrchwyd 21ain o Hydref 2023)</a:t>
            </a:r>
          </a:p>
          <a:p>
            <a:pPr marL="0" indent="0">
              <a:buNone/>
            </a:pPr>
            <a:r>
              <a:rPr lang="cy-GB" sz="1200" err="1">
                <a:latin typeface="Calibri Light"/>
                <a:cs typeface="Calibri"/>
              </a:rPr>
              <a:t>University</a:t>
            </a:r>
            <a:r>
              <a:rPr lang="cy-GB" sz="1200" dirty="0">
                <a:latin typeface="Calibri Light"/>
                <a:cs typeface="Calibri"/>
              </a:rPr>
              <a:t> Of </a:t>
            </a:r>
            <a:r>
              <a:rPr lang="cy-GB" sz="1200" err="1">
                <a:latin typeface="Calibri Light"/>
                <a:cs typeface="Calibri"/>
              </a:rPr>
              <a:t>Reading</a:t>
            </a:r>
            <a:r>
              <a:rPr lang="cy-GB" sz="1200" dirty="0">
                <a:latin typeface="Calibri Light"/>
                <a:cs typeface="Calibri"/>
              </a:rPr>
              <a:t> (2023) </a:t>
            </a:r>
            <a:r>
              <a:rPr lang="cy-GB" sz="1200" i="1" err="1">
                <a:latin typeface="Calibri Light"/>
                <a:cs typeface="Calibri"/>
              </a:rPr>
              <a:t>Diffrent</a:t>
            </a:r>
            <a:r>
              <a:rPr lang="cy-GB" sz="1200" i="1" dirty="0">
                <a:latin typeface="Calibri Light"/>
                <a:cs typeface="Calibri"/>
              </a:rPr>
              <a:t> </a:t>
            </a:r>
            <a:r>
              <a:rPr lang="cy-GB" sz="1200" i="1" err="1">
                <a:latin typeface="Calibri Light"/>
                <a:cs typeface="Calibri"/>
              </a:rPr>
              <a:t>styles</a:t>
            </a:r>
            <a:r>
              <a:rPr lang="cy-GB" sz="1200" i="1" dirty="0">
                <a:latin typeface="Calibri Light"/>
                <a:cs typeface="Calibri"/>
              </a:rPr>
              <a:t> &amp; </a:t>
            </a:r>
            <a:r>
              <a:rPr lang="cy-GB" sz="1200" i="1" err="1">
                <a:latin typeface="Calibri Light"/>
                <a:cs typeface="Calibri"/>
              </a:rPr>
              <a:t>systems</a:t>
            </a:r>
            <a:r>
              <a:rPr lang="cy-GB" sz="1200" i="1" dirty="0">
                <a:latin typeface="Calibri Light"/>
                <a:cs typeface="Calibri"/>
              </a:rPr>
              <a:t> of </a:t>
            </a:r>
            <a:r>
              <a:rPr lang="cy-GB" sz="1200" i="1" err="1">
                <a:latin typeface="Calibri Light"/>
                <a:cs typeface="Calibri"/>
              </a:rPr>
              <a:t>refrencing</a:t>
            </a:r>
            <a:r>
              <a:rPr lang="cy-GB" sz="1200" i="1" dirty="0">
                <a:latin typeface="Calibri Light"/>
                <a:cs typeface="Calibri"/>
              </a:rPr>
              <a:t> </a:t>
            </a:r>
            <a:r>
              <a:rPr lang="cy-GB" sz="1200" dirty="0">
                <a:latin typeface="Calibri Light"/>
                <a:cs typeface="Calibri"/>
              </a:rPr>
              <a:t>Ar gael:</a:t>
            </a:r>
            <a:r>
              <a:rPr lang="cy-GB" sz="1200" dirty="0">
                <a:ea typeface="+mn-lt"/>
                <a:cs typeface="+mn-lt"/>
                <a:hlinkClick r:id="rId8"/>
              </a:rPr>
              <a:t>https://libguides.reading.ac.uk/citing-references/referencingstyles#:~:text=Particular%20referencing%20styles%20are%20preferred,by%20different%20departments%20at%20Reading.</a:t>
            </a:r>
            <a:r>
              <a:rPr lang="cy-GB" sz="1200" dirty="0">
                <a:ea typeface="+mn-lt"/>
                <a:cs typeface="+mn-lt"/>
              </a:rPr>
              <a:t> </a:t>
            </a:r>
            <a:r>
              <a:rPr lang="cy-GB" sz="1200" dirty="0">
                <a:latin typeface="Calibri Light"/>
                <a:ea typeface="+mn-lt"/>
                <a:cs typeface="+mn-lt"/>
              </a:rPr>
              <a:t>(Cyrchwyd 23ain o Hydref 2023) </a:t>
            </a:r>
          </a:p>
          <a:p>
            <a:pPr marL="0" indent="0">
              <a:buNone/>
            </a:pPr>
            <a:endParaRPr lang="cy-GB" sz="1200" dirty="0">
              <a:latin typeface="Calibri Light"/>
              <a:cs typeface="Calibri"/>
            </a:endParaRPr>
          </a:p>
          <a:p>
            <a:pPr marL="0" indent="0">
              <a:buNone/>
            </a:pPr>
            <a:endParaRPr lang="cy-GB" sz="1200" dirty="0">
              <a:latin typeface="Calibri Light"/>
              <a:cs typeface="Calibri"/>
            </a:endParaRPr>
          </a:p>
          <a:p>
            <a:pPr marL="0" indent="0">
              <a:buNone/>
            </a:pPr>
            <a:endParaRPr lang="cy-GB" sz="1200" dirty="0">
              <a:latin typeface="Calibri Light"/>
              <a:cs typeface="Calibri"/>
            </a:endParaRPr>
          </a:p>
          <a:p>
            <a:pPr marL="0" indent="0">
              <a:buNone/>
            </a:pPr>
            <a:endParaRPr lang="cy-GB" sz="1200" dirty="0">
              <a:latin typeface="Calibri Light"/>
              <a:cs typeface="Calibri"/>
            </a:endParaRPr>
          </a:p>
          <a:p>
            <a:pPr marL="0" indent="0">
              <a:buNone/>
            </a:pPr>
            <a:endParaRPr lang="cy-GB" sz="1200" dirty="0">
              <a:latin typeface="Calibri Light"/>
              <a:cs typeface="Calibri"/>
            </a:endParaRPr>
          </a:p>
          <a:p>
            <a:pPr marL="0" indent="0">
              <a:buNone/>
            </a:pPr>
            <a:endParaRPr lang="cy-GB" sz="1200" dirty="0">
              <a:latin typeface="Calibri Light"/>
              <a:cs typeface="Calibri"/>
            </a:endParaRPr>
          </a:p>
        </p:txBody>
      </p:sp>
    </p:spTree>
    <p:extLst>
      <p:ext uri="{BB962C8B-B14F-4D97-AF65-F5344CB8AC3E}">
        <p14:creationId xmlns:p14="http://schemas.microsoft.com/office/powerpoint/2010/main" val="37406260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Rhestr gyfeirio: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665</cp:revision>
  <dcterms:created xsi:type="dcterms:W3CDTF">2023-10-13T08:41:44Z</dcterms:created>
  <dcterms:modified xsi:type="dcterms:W3CDTF">2023-10-27T07:23:22Z</dcterms:modified>
</cp:coreProperties>
</file>