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D58B94A-2431-400E-B639-5DAAA2E7CA4D}" v="653" dt="2025-10-25T14:37:03.14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>
    <p:restoredLeft sz="9605" autoAdjust="0"/>
    <p:restoredTop sz="94660"/>
  </p:normalViewPr>
  <p:slideViewPr>
    <p:cSldViewPr snapToGrid="0">
      <p:cViewPr varScale="1">
        <p:scale>
          <a:sx n="98" d="100"/>
          <a:sy n="98" d="100"/>
        </p:scale>
        <p:origin x="66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16061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43433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88628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45415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68616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57589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3124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48703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10/26/2025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2768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45367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133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11795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859410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37090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34982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482023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15419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  <a:p>
            <a:pPr lvl="5"/>
            <a:r>
              <a:rPr lang="en-US"/>
              <a:t>Six</a:t>
            </a:r>
          </a:p>
          <a:p>
            <a:pPr lvl="6"/>
            <a:r>
              <a:rPr lang="en-US"/>
              <a:t>Seven</a:t>
            </a:r>
          </a:p>
          <a:p>
            <a:pPr lvl="7"/>
            <a:r>
              <a:rPr lang="en-US"/>
              <a:t>Eight</a:t>
            </a:r>
          </a:p>
          <a:p>
            <a:pPr lvl="8"/>
            <a:r>
              <a:rPr lang="en-US"/>
              <a:t>nine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63964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  <p:sldLayoutId id="2147483698" r:id="rId14"/>
    <p:sldLayoutId id="2147483699" r:id="rId15"/>
    <p:sldLayoutId id="2147483700" r:id="rId16"/>
    <p:sldLayoutId id="214748370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hyperlink" Target="Google,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E6991B9-5650-0941-4C0C-8501EA849E1B}"/>
              </a:ext>
            </a:extLst>
          </p:cNvPr>
          <p:cNvSpPr txBox="1"/>
          <p:nvPr/>
        </p:nvSpPr>
        <p:spPr>
          <a:xfrm>
            <a:off x="2549087" y="80752"/>
            <a:ext cx="7093825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i="1" u="sng" dirty="0">
                <a:ea typeface="+mn-lt"/>
                <a:cs typeface="+mn-lt"/>
              </a:rPr>
              <a:t>How to Insert a Hyperlink in PowerPoint</a:t>
            </a:r>
            <a:endParaRPr lang="en-US" sz="2800" b="1" i="1" u="sng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EF89E23-A5BE-D440-4A03-318F0DCC1316}"/>
              </a:ext>
            </a:extLst>
          </p:cNvPr>
          <p:cNvSpPr txBox="1"/>
          <p:nvPr/>
        </p:nvSpPr>
        <p:spPr>
          <a:xfrm>
            <a:off x="1997705" y="4549219"/>
            <a:ext cx="3145884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 u="sng" dirty="0"/>
              <a:t>Benefits of using hyperlinks</a:t>
            </a:r>
            <a:r>
              <a:rPr lang="en-US" sz="1600" b="1" dirty="0"/>
              <a:t>:</a:t>
            </a:r>
          </a:p>
          <a:p>
            <a:r>
              <a:rPr lang="en-US" sz="1600" b="1" dirty="0"/>
              <a:t>They act as a roadmap, making it easier to navigate through slides or open a webpage with a single click.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8FF8D3E-50A9-CF41-6FFC-2514F5EFEC8D}"/>
              </a:ext>
            </a:extLst>
          </p:cNvPr>
          <p:cNvSpPr txBox="1"/>
          <p:nvPr/>
        </p:nvSpPr>
        <p:spPr>
          <a:xfrm>
            <a:off x="164764" y="862416"/>
            <a:ext cx="7093825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i="1" u="sng" dirty="0">
                <a:ea typeface="+mn-lt"/>
                <a:cs typeface="+mn-lt"/>
              </a:rPr>
              <a:t>To create a hyperlink:</a:t>
            </a:r>
          </a:p>
          <a:p>
            <a:r>
              <a:rPr lang="en-GB" b="1" i="1" dirty="0">
                <a:ea typeface="+mn-lt"/>
                <a:cs typeface="+mn-lt"/>
              </a:rPr>
              <a:t>Step 1: </a:t>
            </a:r>
            <a:r>
              <a:rPr lang="en-GB" b="1" i="1" dirty="0">
                <a:highlight>
                  <a:srgbClr val="000080"/>
                </a:highlight>
                <a:ea typeface="+mn-lt"/>
                <a:cs typeface="+mn-lt"/>
              </a:rPr>
              <a:t>highlight</a:t>
            </a:r>
            <a:r>
              <a:rPr lang="en-GB" b="1" i="1" dirty="0">
                <a:ea typeface="+mn-lt"/>
                <a:cs typeface="+mn-lt"/>
              </a:rPr>
              <a:t> the text or image you want to turn into a hyperlink.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99C4D68-327C-CF8E-9BE9-096A7F7DF157}"/>
              </a:ext>
            </a:extLst>
          </p:cNvPr>
          <p:cNvSpPr txBox="1"/>
          <p:nvPr/>
        </p:nvSpPr>
        <p:spPr>
          <a:xfrm>
            <a:off x="164763" y="2828835"/>
            <a:ext cx="7093825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i="1" dirty="0"/>
              <a:t>Step 2: right click on the text and click “Insert link” or “ OK “</a:t>
            </a:r>
          </a:p>
          <a:p>
            <a:r>
              <a:rPr lang="en-US" b="1" i="1" dirty="0">
                <a:ea typeface="+mn-lt"/>
                <a:cs typeface="+mn-lt"/>
              </a:rPr>
              <a:t>(In the “Address” dialog add existing file or webpage (link to a website or file)</a:t>
            </a:r>
          </a:p>
          <a:p>
            <a:r>
              <a:rPr lang="en-US" b="1" i="1" dirty="0">
                <a:ea typeface="+mn-lt"/>
                <a:cs typeface="+mn-lt"/>
              </a:rPr>
              <a:t>To link a slide, click “This presentation” and choose your slide.</a:t>
            </a:r>
            <a:endParaRPr lang="en-GB" b="1" i="1" dirty="0">
              <a:ea typeface="+mn-lt"/>
              <a:cs typeface="+mn-lt"/>
            </a:endParaRPr>
          </a:p>
        </p:txBody>
      </p:sp>
      <p:pic>
        <p:nvPicPr>
          <p:cNvPr id="8" name="Picture 7" descr="A grey background with white text&#10;&#10;AI-generated content may be incorrect.">
            <a:extLst>
              <a:ext uri="{FF2B5EF4-FFF2-40B4-BE49-F238E27FC236}">
                <a16:creationId xmlns:a16="http://schemas.microsoft.com/office/drawing/2014/main" id="{64B24866-7FEA-78DF-29AA-E1DA12DB974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7705" y="1647061"/>
            <a:ext cx="2888929" cy="1060645"/>
          </a:xfrm>
          <a:prstGeom prst="rect">
            <a:avLst/>
          </a:prstGeom>
        </p:spPr>
      </p:pic>
      <p:pic>
        <p:nvPicPr>
          <p:cNvPr id="10" name="Picture 9" descr="A screenshot of a computer&#10;&#10;AI-generated content may be incorrect.">
            <a:extLst>
              <a:ext uri="{FF2B5EF4-FFF2-40B4-BE49-F238E27FC236}">
                <a16:creationId xmlns:a16="http://schemas.microsoft.com/office/drawing/2014/main" id="{DC1C7645-24D6-0C09-7E18-C8829EB3875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1362" y="2425947"/>
            <a:ext cx="3938890" cy="228041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082F950-49A8-0981-B413-91E34DC9AE38}"/>
              </a:ext>
            </a:extLst>
          </p:cNvPr>
          <p:cNvSpPr txBox="1"/>
          <p:nvPr/>
        </p:nvSpPr>
        <p:spPr>
          <a:xfrm>
            <a:off x="7667893" y="4706357"/>
            <a:ext cx="3950037" cy="37809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i="1" dirty="0" err="1">
                <a:ea typeface="+mn-lt"/>
                <a:cs typeface="+mn-lt"/>
              </a:rPr>
              <a:t>e.x</a:t>
            </a:r>
            <a:r>
              <a:rPr lang="en-GB" b="1" i="1" dirty="0">
                <a:ea typeface="+mn-lt"/>
                <a:cs typeface="+mn-lt"/>
              </a:rPr>
              <a:t>. click </a:t>
            </a:r>
            <a:r>
              <a:rPr lang="en-GB" b="1" i="1" dirty="0">
                <a:ea typeface="+mn-lt"/>
                <a:cs typeface="+mn-lt"/>
                <a:hlinkClick r:id="rId4"/>
              </a:rPr>
              <a:t>here</a:t>
            </a:r>
            <a:r>
              <a:rPr lang="en-GB" b="1" i="1" dirty="0">
                <a:ea typeface="+mn-lt"/>
                <a:cs typeface="+mn-lt"/>
              </a:rPr>
              <a:t> to go on Google.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2" grpId="0"/>
      <p:bldP spid="3" grpId="0"/>
      <p:bldP spid="11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119</Words>
  <Application>Microsoft Office PowerPoint</Application>
  <PresentationFormat>Widescreen</PresentationFormat>
  <Paragraphs>9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Mesh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Bogdan-Andrei Gorocila (2508573)</cp:lastModifiedBy>
  <cp:revision>2</cp:revision>
  <dcterms:created xsi:type="dcterms:W3CDTF">2025-10-22T12:53:46Z</dcterms:created>
  <dcterms:modified xsi:type="dcterms:W3CDTF">2025-10-26T23:06:26Z</dcterms:modified>
</cp:coreProperties>
</file>