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docMetadata/LabelInfo.xml" ContentType="application/vnd.ms-office.classificationlabel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4" r:id="rId4"/>
  </p:sldMasterIdLst>
  <p:notesMasterIdLst>
    <p:notesMasterId r:id="rId7"/>
  </p:notesMasterIdLst>
  <p:handoutMasterIdLst>
    <p:handoutMasterId r:id="rId8"/>
  </p:handoutMasterIdLst>
  <p:sldIdLst>
    <p:sldId id="257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2" pos="3840">
          <p15:clr>
            <a:srgbClr val="F26B43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7335B"/>
    <a:srgbClr val="CCE8D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15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988" autoAdjust="0"/>
    <p:restoredTop sz="93725" autoAdjust="0"/>
  </p:normalViewPr>
  <p:slideViewPr>
    <p:cSldViewPr snapToGrid="0">
      <p:cViewPr varScale="1">
        <p:scale>
          <a:sx n="71" d="100"/>
          <a:sy n="71" d="100"/>
        </p:scale>
        <p:origin x="-80" y="-14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48" d="100"/>
          <a:sy n="48" d="100"/>
        </p:scale>
        <p:origin x="1911" y="4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D1471C2C-1567-47F4-803E-468024209D9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058F5B09-2954-46C6-97BB-9E10649FE2C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7F2C1D-F243-42AB-ADF2-E7CB4E04900E}" type="datetimeFigureOut">
              <a:rPr lang="en-US" smtClean="0"/>
              <a:pPr/>
              <a:t>6/8/2022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E39A204B-EBA9-4C6D-BFB2-A104F00C8E2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855F72FC-4D2D-4E5B-A4DD-62E2C822FB1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CDBB5-5B4A-4483-935D-A73935186B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92377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CE34E-5667-4A32-A6BA-10C7A552BC63}" type="datetimeFigureOut">
              <a:rPr lang="en-US" smtClean="0"/>
              <a:pPr/>
              <a:t>6/8/2022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CE34D-CFF1-4FFE-815B-D050E7ED2DF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79362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83A999-5E0E-42CA-8400-604AE921FF7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60835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February 2, 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Sample 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February 2, 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February 2, 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4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February 2, 20XX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Sample 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February 2, 20XX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Sample Footer Text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February 2, 20XX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Sample Footer Text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February 2, 20XX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Sample Footer Text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February 2, 20XX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Sample 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February 2, 20XX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Sample 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February 2, 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February 2, 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9E68F591-F3C7-4872-BBA0-0693794F4F1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99418" y="1051551"/>
            <a:ext cx="3565524" cy="2384898"/>
          </a:xfrm>
        </p:spPr>
        <p:txBody>
          <a:bodyPr anchor="b" anchorCtr="0">
            <a:noAutofit/>
          </a:bodyPr>
          <a:lstStyle/>
          <a:p>
            <a:r>
              <a:rPr lang="en-US" sz="4800" dirty="0"/>
              <a:t>3DFloat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967766A8-18D5-4391-8DB7-7BFF6427636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" y="0"/>
            <a:ext cx="7452361" cy="685800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938AD48E-7D67-4BE9-97B6-DB64DE5253B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7999413" y="445272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" name="Group 8">
            <a:extLst>
              <a:ext uri="{FF2B5EF4-FFF2-40B4-BE49-F238E27FC236}">
                <a16:creationId xmlns="" xmlns:a16="http://schemas.microsoft.com/office/drawing/2014/main" id="{EB6FF8E2-165B-49EB-8120-14190F9491B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 rot="5400000">
            <a:off x="10915301" y="5534727"/>
            <a:ext cx="667802" cy="631476"/>
            <a:chOff x="10478914" y="1506691"/>
            <a:chExt cx="667802" cy="631474"/>
          </a:xfrm>
        </p:grpSpPr>
        <p:sp>
          <p:nvSpPr>
            <p:cNvPr id="10" name="Freeform: Shape 9">
              <a:extLst>
                <a:ext uri="{FF2B5EF4-FFF2-40B4-BE49-F238E27FC236}">
                  <a16:creationId xmlns="" xmlns:a16="http://schemas.microsoft.com/office/drawing/2014/main" id="{79B763A7-EE7D-4306-8306-01E8C86E6350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="" xmlns:a16="http://schemas.microsoft.com/office/drawing/2014/main" id="{4B3A935F-6844-4FCE-B0AE-5492715A58F1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B16EB97-6E8A-4B50-8701-7CB158044D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99418" y="3568702"/>
            <a:ext cx="3565524" cy="1731963"/>
          </a:xfrm>
        </p:spPr>
        <p:txBody>
          <a:bodyPr>
            <a:noAutofit/>
          </a:bodyPr>
          <a:lstStyle>
            <a:lvl1pPr>
              <a:buNone/>
              <a:defRPr sz="200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6009488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A458B3A1-C77D-4AFC-B2C8-79520B53C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6" y="4507202"/>
            <a:ext cx="4500564" cy="1562959"/>
          </a:xfrm>
        </p:spPr>
        <p:txBody>
          <a:bodyPr wrap="square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F551DA26-B267-4F28-B4D0-65B3EF6E111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18" name="Picture Placeholder 11">
            <a:extLst>
              <a:ext uri="{FF2B5EF4-FFF2-40B4-BE49-F238E27FC236}">
                <a16:creationId xmlns="" xmlns:a16="http://schemas.microsoft.com/office/drawing/2014/main" id="{95544A62-DA23-4840-99DE-09AFC8F4DC4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054099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19" name="Picture Placeholder 11">
            <a:extLst>
              <a:ext uri="{FF2B5EF4-FFF2-40B4-BE49-F238E27FC236}">
                <a16:creationId xmlns="" xmlns:a16="http://schemas.microsoft.com/office/drawing/2014/main" id="{0C91AF30-C5BB-4601-BDEB-E60C93A1693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83811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0" name="Picture Placeholder 11">
            <a:extLst>
              <a:ext uri="{FF2B5EF4-FFF2-40B4-BE49-F238E27FC236}">
                <a16:creationId xmlns="" xmlns:a16="http://schemas.microsoft.com/office/drawing/2014/main" id="{5B625AA5-EA5B-4115-A461-DA2C7087D83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137907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6">
            <a:extLst>
              <a:ext uri="{FF2B5EF4-FFF2-40B4-BE49-F238E27FC236}">
                <a16:creationId xmlns="" xmlns:a16="http://schemas.microsoft.com/office/drawing/2014/main" id="{1B1AE41C-3196-4E6F-A3A8-313A92677FF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0" y="4508500"/>
            <a:ext cx="6221412" cy="1563688"/>
          </a:xfrm>
        </p:spPr>
        <p:txBody>
          <a:bodyPr>
            <a:noAutofit/>
          </a:bodyPr>
          <a:lstStyle>
            <a:lvl1pPr marL="228600" indent="-228600">
              <a:lnSpc>
                <a:spcPct val="100000"/>
              </a:lnSpc>
              <a:buFont typeface="Arial" panose="020B0604020202020204" pitchFamily="34" charset="0"/>
              <a:buChar char="•"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5702607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80517979-166D-4AAA-ABBC-0C3E5C2ECF3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33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4E111559-B769-4E2A-A891-97B3C4AA6BAC}"/>
              </a:ext>
            </a:extLst>
          </p:cNvPr>
          <p:cNvSpPr/>
          <p:nvPr userDrawn="1"/>
        </p:nvSpPr>
        <p:spPr>
          <a:xfrm rot="10800000">
            <a:off x="0" y="-3"/>
            <a:ext cx="9000000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4" y="549275"/>
            <a:ext cx="5437188" cy="2986234"/>
          </a:xfrm>
        </p:spPr>
        <p:txBody>
          <a:bodyPr anchor="b" anchorCtr="0">
            <a:noAutofit/>
          </a:bodyPr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=""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4" y="3816724"/>
            <a:ext cx="5437188" cy="2265216"/>
          </a:xfrm>
        </p:spPr>
        <p:txBody>
          <a:bodyPr>
            <a:noAutofit/>
          </a:bodyPr>
          <a:lstStyle>
            <a:lvl1pPr>
              <a:buNone/>
              <a:defRPr sz="2400"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3429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=""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557285"/>
            <a:ext cx="6640284" cy="3300719"/>
          </a:xfrm>
          <a:gradFill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60000"/>
                </a:schemeClr>
              </a:gs>
            </a:gsLst>
            <a:lin ang="10800000" scaled="1"/>
          </a:gradFill>
        </p:spPr>
        <p:txBody>
          <a:bodyPr>
            <a:noAutofit/>
          </a:bodyPr>
          <a:lstStyle>
            <a:lvl1pPr marL="548640" indent="0">
              <a:lnSpc>
                <a:spcPct val="200000"/>
              </a:lnSpc>
              <a:buNone/>
              <a:defRPr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"/>
            <a:ext cx="6640284" cy="3535509"/>
          </a:xfrm>
          <a:gradFill flip="none" rotWithShape="1"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70000"/>
                </a:schemeClr>
              </a:gs>
            </a:gsLst>
            <a:lin ang="10800000" scaled="1"/>
            <a:tileRect/>
          </a:gradFill>
        </p:spPr>
        <p:txBody>
          <a:bodyPr anchor="b" anchorCtr="0">
            <a:noAutofit/>
          </a:bodyPr>
          <a:lstStyle>
            <a:lvl1pPr marL="548640">
              <a:spcAft>
                <a:spcPts val="1200"/>
              </a:spcAft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229304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="" xmlns:a16="http://schemas.microsoft.com/office/drawing/2014/main" id="{7062BF5C-3876-4161-B4FF-14CA94D32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7" y="549275"/>
            <a:ext cx="3566160" cy="3384550"/>
          </a:xfrm>
        </p:spPr>
        <p:txBody>
          <a:bodyPr wrap="square" anchor="b" anchorCtr="0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B17C5C60-EC4D-410B-9997-0B73289605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22156" y="4143454"/>
            <a:ext cx="734258" cy="760506"/>
            <a:chOff x="5243759" y="1363788"/>
            <a:chExt cx="734257" cy="760506"/>
          </a:xfrm>
        </p:grpSpPr>
        <p:sp>
          <p:nvSpPr>
            <p:cNvPr id="9" name="Freeform 5">
              <a:extLst>
                <a:ext uri="{FF2B5EF4-FFF2-40B4-BE49-F238E27FC236}">
                  <a16:creationId xmlns="" xmlns:a16="http://schemas.microsoft.com/office/drawing/2014/main" id="{0573155C-3428-4F4F-AE66-A519D777EAAE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 6">
              <a:extLst>
                <a:ext uri="{FF2B5EF4-FFF2-40B4-BE49-F238E27FC236}">
                  <a16:creationId xmlns="" xmlns:a16="http://schemas.microsoft.com/office/drawing/2014/main" id="{1853496C-159E-4D47-94B5-0835FB6511B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 8">
              <a:extLst>
                <a:ext uri="{FF2B5EF4-FFF2-40B4-BE49-F238E27FC236}">
                  <a16:creationId xmlns="" xmlns:a16="http://schemas.microsoft.com/office/drawing/2014/main" id="{CE93E330-715B-44E8-84D9-CE166D428DA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80A2FA6F-99B7-4984-A80C-570644889F0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668780" y="50590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Content Placeholder 16">
            <a:extLst>
              <a:ext uri="{FF2B5EF4-FFF2-40B4-BE49-F238E27FC236}">
                <a16:creationId xmlns="" xmlns:a16="http://schemas.microsoft.com/office/drawing/2014/main" id="{439C8C03-81B3-4DE8-B96A-78258E4467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50866" y="4097338"/>
            <a:ext cx="3565524" cy="2351087"/>
          </a:xfrm>
        </p:spPr>
        <p:txBody>
          <a:bodyPr>
            <a:noAutofit/>
          </a:bodyPr>
          <a:lstStyle>
            <a:lvl1pPr>
              <a:buNone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="" xmlns:a16="http://schemas.microsoft.com/office/drawing/2014/main" id="{C1FBB56D-C8B1-4ED9-A5DB-72BA636DAD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35810" y="656633"/>
            <a:ext cx="5132388" cy="5132388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630871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E38C6F9E-A74F-4F54-9409-B6B93DF8CE7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33"/>
            <a:ext cx="12192000" cy="1084271"/>
          </a:xfrm>
          <a:prstGeom prst="rect">
            <a:avLst/>
          </a:prstGeom>
          <a:gradFill flip="none" rotWithShape="1">
            <a:gsLst>
              <a:gs pos="100000">
                <a:schemeClr val="bg2">
                  <a:alpha val="60000"/>
                </a:schemeClr>
              </a:gs>
              <a:gs pos="40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="" xmlns:a16="http://schemas.microsoft.com/office/drawing/2014/main" id="{6F0F71C5-78A4-4793-9BD4-3DF0EE3E3EB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0288775" y="7626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0" name="Title 5">
            <a:extLst>
              <a:ext uri="{FF2B5EF4-FFF2-40B4-BE49-F238E27FC236}">
                <a16:creationId xmlns="" xmlns:a16="http://schemas.microsoft.com/office/drawing/2014/main" id="{36F60F77-4CC9-4F86-B70A-85012C6588A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0" y="548643"/>
            <a:ext cx="8281988" cy="1253041"/>
          </a:xfrm>
        </p:spPr>
        <p:txBody>
          <a:bodyPr>
            <a:noAutofit/>
          </a:bodyPr>
          <a:lstStyle/>
          <a:p>
            <a:r>
              <a:rPr lang="en-US" dirty="0"/>
              <a:t>Team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="" xmlns:a16="http://schemas.microsoft.com/office/drawing/2014/main" id="{E6093F87-C1F6-4FAB-B891-6F7D7FC2075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800566" y="4518946"/>
            <a:ext cx="1980002" cy="1363916"/>
            <a:chOff x="4879602" y="3781429"/>
            <a:chExt cx="1980001" cy="1363916"/>
          </a:xfrm>
        </p:grpSpPr>
        <p:sp>
          <p:nvSpPr>
            <p:cNvPr id="52" name="Freeform: Shape 51">
              <a:extLst>
                <a:ext uri="{FF2B5EF4-FFF2-40B4-BE49-F238E27FC236}">
                  <a16:creationId xmlns="" xmlns:a16="http://schemas.microsoft.com/office/drawing/2014/main" id="{E1A4FD5C-1E5B-46D1-BA9D-99928D19AF04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="" xmlns:a16="http://schemas.microsoft.com/office/drawing/2014/main" id="{B7DF0ED5-A971-408F-A055-C7E5D7A623C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="" xmlns:a16="http://schemas.microsoft.com/office/drawing/2014/main" id="{AA81F353-4C5B-4A37-9846-2C1E2D0FC25F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="" xmlns:a16="http://schemas.microsoft.com/office/drawing/2014/main" id="{42B74EA3-11CE-4D3F-99AD-162563447653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6" name="Picture Placeholder 55">
            <a:extLst>
              <a:ext uri="{FF2B5EF4-FFF2-40B4-BE49-F238E27FC236}">
                <a16:creationId xmlns="" xmlns:a16="http://schemas.microsoft.com/office/drawing/2014/main" id="{8F41896B-6DDA-4F82-9F74-3EBF93A3CD5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78992" y="1990724"/>
            <a:ext cx="1691641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57" name="Picture Placeholder 55">
            <a:extLst>
              <a:ext uri="{FF2B5EF4-FFF2-40B4-BE49-F238E27FC236}">
                <a16:creationId xmlns="" xmlns:a16="http://schemas.microsoft.com/office/drawing/2014/main" id="{EF85499B-C29A-4C8B-922C-7CE4771E352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38384" y="1990724"/>
            <a:ext cx="1691641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58" name="Picture Placeholder 55">
            <a:extLst>
              <a:ext uri="{FF2B5EF4-FFF2-40B4-BE49-F238E27FC236}">
                <a16:creationId xmlns="" xmlns:a16="http://schemas.microsoft.com/office/drawing/2014/main" id="{F82A1DB8-0AE7-4E17-B07B-FCF45B85EE1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61975" y="1993392"/>
            <a:ext cx="1691641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9" name="Picture Placeholder 55">
            <a:extLst>
              <a:ext uri="{FF2B5EF4-FFF2-40B4-BE49-F238E27FC236}">
                <a16:creationId xmlns="" xmlns:a16="http://schemas.microsoft.com/office/drawing/2014/main" id="{A83EEB6C-83B7-471D-B5A4-4071534048D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485568" y="1990724"/>
            <a:ext cx="1691641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63" name="Text Placeholder 62">
            <a:extLst>
              <a:ext uri="{FF2B5EF4-FFF2-40B4-BE49-F238E27FC236}">
                <a16:creationId xmlns="" xmlns:a16="http://schemas.microsoft.com/office/drawing/2014/main" id="{17A96A8C-F792-485A-9BB9-4DEDCA0CE6B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79501" y="3781425"/>
            <a:ext cx="1711324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1" name="Text Placeholder 60">
            <a:extLst>
              <a:ext uri="{FF2B5EF4-FFF2-40B4-BE49-F238E27FC236}">
                <a16:creationId xmlns="" xmlns:a16="http://schemas.microsoft.com/office/drawing/2014/main" id="{6C65AE07-519E-4E3B-8521-621C8343914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78737" y="4232953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5" name="Text Placeholder 62">
            <a:extLst>
              <a:ext uri="{FF2B5EF4-FFF2-40B4-BE49-F238E27FC236}">
                <a16:creationId xmlns="" xmlns:a16="http://schemas.microsoft.com/office/drawing/2014/main" id="{FB878318-C287-428B-8105-429BC4B03F5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39152" y="3781425"/>
            <a:ext cx="1711324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4" name="Text Placeholder 60">
            <a:extLst>
              <a:ext uri="{FF2B5EF4-FFF2-40B4-BE49-F238E27FC236}">
                <a16:creationId xmlns="" xmlns:a16="http://schemas.microsoft.com/office/drawing/2014/main" id="{1465E516-2CEF-4F9E-9375-7D41DCFCBB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38386" y="4232953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7" name="Text Placeholder 62">
            <a:extLst>
              <a:ext uri="{FF2B5EF4-FFF2-40B4-BE49-F238E27FC236}">
                <a16:creationId xmlns="" xmlns:a16="http://schemas.microsoft.com/office/drawing/2014/main" id="{FE012CE3-36AA-4016-A88E-27BCFFEFD69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62745" y="3781425"/>
            <a:ext cx="1711324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6" name="Text Placeholder 60">
            <a:extLst>
              <a:ext uri="{FF2B5EF4-FFF2-40B4-BE49-F238E27FC236}">
                <a16:creationId xmlns="" xmlns:a16="http://schemas.microsoft.com/office/drawing/2014/main" id="{8D5671AF-0137-4226-8A84-2784817E519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61979" y="4232953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9" name="Text Placeholder 62">
            <a:extLst>
              <a:ext uri="{FF2B5EF4-FFF2-40B4-BE49-F238E27FC236}">
                <a16:creationId xmlns="" xmlns:a16="http://schemas.microsoft.com/office/drawing/2014/main" id="{DA1587F0-23BF-4FB8-B06C-2B0AA928E93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433113" y="3787288"/>
            <a:ext cx="1711324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8" name="Text Placeholder 60">
            <a:extLst>
              <a:ext uri="{FF2B5EF4-FFF2-40B4-BE49-F238E27FC236}">
                <a16:creationId xmlns="" xmlns:a16="http://schemas.microsoft.com/office/drawing/2014/main" id="{565C0B22-B5E7-44BB-A17C-7FB5BB5D82B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432347" y="4238816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157769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79DE9FAB-6BBA-4CFE-B67D-77B47F01ECA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37933" y="5260967"/>
            <a:ext cx="1980002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=""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=""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=""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=""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9" name="Freeform: Shape 18">
            <a:extLst>
              <a:ext uri="{FF2B5EF4-FFF2-40B4-BE49-F238E27FC236}">
                <a16:creationId xmlns="" xmlns:a16="http://schemas.microsoft.com/office/drawing/2014/main" id="{82184FF4-7029-4ED7-813A-192E6060876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rot="2700000">
            <a:off x="10834944" y="171269"/>
            <a:ext cx="1080000" cy="1262948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="" xmlns:a16="http://schemas.microsoft.com/office/drawing/2014/main" id="{AAA7AB09-557C-41AD-9113-FF9F68FA103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 rot="8100000">
            <a:off x="10849344" y="51834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="" xmlns:a16="http://schemas.microsoft.com/office/drawing/2014/main" id="{EF99ECAA-1F11-4937-BBA6-51935AB44C9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>
            <a:off x="1800804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EBCCE83C-72C8-4181-8D03-7CFB23A6F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5"/>
            <a:ext cx="11097550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48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>
            <a:extLst>
              <a:ext uri="{FF2B5EF4-FFF2-40B4-BE49-F238E27FC236}">
                <a16:creationId xmlns="" xmlns:a16="http://schemas.microsoft.com/office/drawing/2014/main" id="{C6FCDFCC-38D1-43A4-918F-491DBA6B2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3563936" cy="535354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="" xmlns:a16="http://schemas.microsoft.com/office/drawing/2014/main" id="{8A9CB740-8581-4D62-8481-7ECBBEDA7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476" y="2432305"/>
            <a:ext cx="3563936" cy="3515555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ext Placeholder 4">
            <a:extLst>
              <a:ext uri="{FF2B5EF4-FFF2-40B4-BE49-F238E27FC236}">
                <a16:creationId xmlns="" xmlns:a16="http://schemas.microsoft.com/office/drawing/2014/main" id="{AB16E493-D962-46EC-BBB8-D7E68A6404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41574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/>
              <a:t>Click to edit Master text styles</a:t>
            </a:r>
          </a:p>
        </p:txBody>
      </p:sp>
      <p:sp>
        <p:nvSpPr>
          <p:cNvPr id="23" name="Content Placeholder 5">
            <a:extLst>
              <a:ext uri="{FF2B5EF4-FFF2-40B4-BE49-F238E27FC236}">
                <a16:creationId xmlns="" xmlns:a16="http://schemas.microsoft.com/office/drawing/2014/main" id="{88CC7C67-1BA6-42A6-B9D3-8EDF70A3DB3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341576" y="2427373"/>
            <a:ext cx="3508756" cy="3515555"/>
          </a:xfrm>
        </p:spPr>
        <p:txBody>
          <a:bodyPr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Text Placeholder 4">
            <a:extLst>
              <a:ext uri="{FF2B5EF4-FFF2-40B4-BE49-F238E27FC236}">
                <a16:creationId xmlns="" xmlns:a16="http://schemas.microsoft.com/office/drawing/2014/main" id="{C17092A6-D0E6-4EF2-B3B8-AE35438D4D77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139661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 dirty="0"/>
              <a:t>Click to EDIT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="" xmlns:a16="http://schemas.microsoft.com/office/drawing/2014/main" id="{4534254A-2561-400F-87CB-18A8D35381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139661" y="2427373"/>
            <a:ext cx="3508756" cy="3515555"/>
          </a:xfrm>
        </p:spPr>
        <p:txBody>
          <a:bodyPr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8520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="" xmlns:a16="http://schemas.microsoft.com/office/drawing/2014/main" id="{E949202B-67AE-417A-A336-DF5257FFD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6" y="4508502"/>
            <a:ext cx="4500564" cy="1562959"/>
          </a:xfrm>
        </p:spPr>
        <p:txBody>
          <a:bodyPr wrap="square" anchor="t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1786D546-2834-435F-950F-DCEFE654B3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3BD763BD-EAC5-4DB8-81AF-9743BB6A957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0" y="4508500"/>
            <a:ext cx="6221412" cy="1563688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446AF837-10C6-44A5-B8D6-960A57487B4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225772" y="385222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254770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="" xmlns:a16="http://schemas.microsoft.com/office/drawing/2014/main" id="{97246E34-E6EE-4BF3-A0D3-A20868B5A5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4" y="549275"/>
            <a:ext cx="5437188" cy="2986234"/>
          </a:xfrm>
        </p:spPr>
        <p:txBody>
          <a:bodyPr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1" name="Subtitle 2">
            <a:extLst>
              <a:ext uri="{FF2B5EF4-FFF2-40B4-BE49-F238E27FC236}">
                <a16:creationId xmlns="" xmlns:a16="http://schemas.microsoft.com/office/drawing/2014/main" id="{45BE5FFB-47D1-4474-B6CA-C3C936DF2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4" y="3827610"/>
            <a:ext cx="5437188" cy="2265216"/>
          </a:xfrm>
        </p:spPr>
        <p:txBody>
          <a:bodyPr>
            <a:noAutofit/>
          </a:bodyPr>
          <a:lstStyle>
            <a:lvl1pPr>
              <a:buNone/>
              <a:defRPr sz="2400"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40" name="Picture Placeholder 39">
            <a:extLst>
              <a:ext uri="{FF2B5EF4-FFF2-40B4-BE49-F238E27FC236}">
                <a16:creationId xmlns="" xmlns:a16="http://schemas.microsoft.com/office/drawing/2014/main" id="{008D9209-1A62-4AC3-BF92-94348A9BC06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556249" y="548640"/>
            <a:ext cx="5084064" cy="288036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="" xmlns:a16="http://schemas.microsoft.com/office/drawing/2014/main" id="{FADBFB6B-1787-4549-91B6-D748C66B13C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556249" y="3429000"/>
            <a:ext cx="5084064" cy="288036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="" xmlns:a16="http://schemas.microsoft.com/office/drawing/2014/main" id="{06966E3E-9B30-4375-AC9A-23256CC87D2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1161350" y="125403"/>
            <a:ext cx="1404699" cy="1155641"/>
            <a:chOff x="11161347" y="125399"/>
            <a:chExt cx="1404698" cy="1155641"/>
          </a:xfrm>
        </p:grpSpPr>
        <p:sp>
          <p:nvSpPr>
            <p:cNvPr id="44" name="Freeform: Shape 43">
              <a:extLst>
                <a:ext uri="{FF2B5EF4-FFF2-40B4-BE49-F238E27FC236}">
                  <a16:creationId xmlns="" xmlns:a16="http://schemas.microsoft.com/office/drawing/2014/main" id="{4EBBC5A2-A37E-47DF-9230-9A75067F188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161347" y="125399"/>
              <a:ext cx="1341675" cy="926985"/>
            </a:xfrm>
            <a:custGeom>
              <a:avLst/>
              <a:gdLst>
                <a:gd name="connsiteX0" fmla="*/ 1049126 w 1341675"/>
                <a:gd name="connsiteY0" fmla="*/ 8962 h 926985"/>
                <a:gd name="connsiteX1" fmla="*/ 1341675 w 1341675"/>
                <a:gd name="connsiteY1" fmla="*/ 301511 h 926985"/>
                <a:gd name="connsiteX2" fmla="*/ 1130649 w 1341675"/>
                <a:gd name="connsiteY2" fmla="*/ 512537 h 926985"/>
                <a:gd name="connsiteX3" fmla="*/ 1107397 w 1341675"/>
                <a:gd name="connsiteY3" fmla="*/ 499917 h 926985"/>
                <a:gd name="connsiteX4" fmla="*/ 926985 w 1341675"/>
                <a:gd name="connsiteY4" fmla="*/ 463493 h 926985"/>
                <a:gd name="connsiteX5" fmla="*/ 463493 w 1341675"/>
                <a:gd name="connsiteY5" fmla="*/ 926985 h 926985"/>
                <a:gd name="connsiteX6" fmla="*/ 0 w 1341675"/>
                <a:gd name="connsiteY6" fmla="*/ 926985 h 926985"/>
                <a:gd name="connsiteX7" fmla="*/ 926985 w 1341675"/>
                <a:gd name="connsiteY7" fmla="*/ 0 h 926985"/>
                <a:gd name="connsiteX8" fmla="*/ 1021763 w 1341675"/>
                <a:gd name="connsiteY8" fmla="*/ 4786 h 926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1675" h="926985">
                  <a:moveTo>
                    <a:pt x="1049126" y="8962"/>
                  </a:moveTo>
                  <a:lnTo>
                    <a:pt x="1341675" y="301511"/>
                  </a:lnTo>
                  <a:lnTo>
                    <a:pt x="1130649" y="512537"/>
                  </a:lnTo>
                  <a:lnTo>
                    <a:pt x="1107397" y="499917"/>
                  </a:lnTo>
                  <a:cubicBezTo>
                    <a:pt x="1051945" y="476462"/>
                    <a:pt x="990979" y="463493"/>
                    <a:pt x="926985" y="463493"/>
                  </a:cubicBezTo>
                  <a:cubicBezTo>
                    <a:pt x="671005" y="463493"/>
                    <a:pt x="463493" y="671005"/>
                    <a:pt x="463493" y="926985"/>
                  </a:cubicBezTo>
                  <a:lnTo>
                    <a:pt x="0" y="926985"/>
                  </a:lnTo>
                  <a:cubicBezTo>
                    <a:pt x="0" y="415026"/>
                    <a:pt x="415025" y="0"/>
                    <a:pt x="926985" y="0"/>
                  </a:cubicBezTo>
                  <a:cubicBezTo>
                    <a:pt x="958982" y="0"/>
                    <a:pt x="990601" y="1621"/>
                    <a:pt x="1021763" y="478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54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="" xmlns:a16="http://schemas.microsoft.com/office/drawing/2014/main" id="{11781B9A-C230-4FFC-90A8-E0571B1DEDA7}"/>
                </a:ext>
              </a:extLst>
            </p:cNvPr>
            <p:cNvSpPr/>
            <p:nvPr/>
          </p:nvSpPr>
          <p:spPr>
            <a:xfrm rot="2700000">
              <a:off x="11798454" y="994196"/>
              <a:ext cx="107098" cy="466589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>
              <a:innerShdw blurRad="63500" dist="254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="" xmlns:a16="http://schemas.microsoft.com/office/drawing/2014/main" id="{3295925C-3570-40F1-B3CE-07D947ED464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228590" y="129580"/>
              <a:ext cx="1337455" cy="1042921"/>
            </a:xfrm>
            <a:custGeom>
              <a:avLst/>
              <a:gdLst>
                <a:gd name="connsiteX0" fmla="*/ 1084058 w 1337455"/>
                <a:gd name="connsiteY0" fmla="*/ 16081 h 1042921"/>
                <a:gd name="connsiteX1" fmla="*/ 1337455 w 1337455"/>
                <a:gd name="connsiteY1" fmla="*/ 269477 h 1042921"/>
                <a:gd name="connsiteX2" fmla="*/ 1060775 w 1337455"/>
                <a:gd name="connsiteY2" fmla="*/ 546158 h 1042921"/>
                <a:gd name="connsiteX3" fmla="*/ 1020394 w 1337455"/>
                <a:gd name="connsiteY3" fmla="*/ 532055 h 1042921"/>
                <a:gd name="connsiteX4" fmla="*/ 926985 w 1337455"/>
                <a:gd name="connsiteY4" fmla="*/ 521461 h 1042921"/>
                <a:gd name="connsiteX5" fmla="*/ 463492 w 1337455"/>
                <a:gd name="connsiteY5" fmla="*/ 1042921 h 1042921"/>
                <a:gd name="connsiteX6" fmla="*/ 0 w 1337455"/>
                <a:gd name="connsiteY6" fmla="*/ 1042921 h 1042921"/>
                <a:gd name="connsiteX7" fmla="*/ 926984 w 1337455"/>
                <a:gd name="connsiteY7" fmla="*/ 0 h 1042921"/>
                <a:gd name="connsiteX8" fmla="*/ 1021763 w 1337455"/>
                <a:gd name="connsiteY8" fmla="*/ 5384 h 1042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37455" h="1042921">
                  <a:moveTo>
                    <a:pt x="1084058" y="16081"/>
                  </a:moveTo>
                  <a:lnTo>
                    <a:pt x="1337455" y="269477"/>
                  </a:lnTo>
                  <a:lnTo>
                    <a:pt x="1060775" y="546158"/>
                  </a:lnTo>
                  <a:lnTo>
                    <a:pt x="1020394" y="532055"/>
                  </a:lnTo>
                  <a:cubicBezTo>
                    <a:pt x="990222" y="525109"/>
                    <a:pt x="958982" y="521461"/>
                    <a:pt x="926985" y="521461"/>
                  </a:cubicBezTo>
                  <a:cubicBezTo>
                    <a:pt x="671005" y="521461"/>
                    <a:pt x="463493" y="754927"/>
                    <a:pt x="463492" y="1042921"/>
                  </a:cubicBezTo>
                  <a:lnTo>
                    <a:pt x="0" y="1042921"/>
                  </a:lnTo>
                  <a:cubicBezTo>
                    <a:pt x="0" y="466932"/>
                    <a:pt x="415025" y="0"/>
                    <a:pt x="926984" y="0"/>
                  </a:cubicBezTo>
                  <a:cubicBezTo>
                    <a:pt x="958982" y="0"/>
                    <a:pt x="990600" y="1824"/>
                    <a:pt x="1021763" y="5384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394664AE-6DC5-428F-9AC4-5A8F67571F7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94040" y="5610392"/>
            <a:ext cx="667803" cy="631474"/>
            <a:chOff x="10478914" y="1506691"/>
            <a:chExt cx="667802" cy="631474"/>
          </a:xfrm>
        </p:grpSpPr>
        <p:sp>
          <p:nvSpPr>
            <p:cNvPr id="16" name="Freeform: Shape 15">
              <a:extLst>
                <a:ext uri="{FF2B5EF4-FFF2-40B4-BE49-F238E27FC236}">
                  <a16:creationId xmlns="" xmlns:a16="http://schemas.microsoft.com/office/drawing/2014/main" id="{8288F304-7DF7-42FB-BD6F-D575128A1DDE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="" xmlns:a16="http://schemas.microsoft.com/office/drawing/2014/main" id="{104835D9-7DE9-4DDD-A6C2-1C526822700A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83C43C1C-00B3-40E0-B073-B8C56206D07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303845" y="5427212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7319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Tuesday, February 2, 20XX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33" r:id="rId13"/>
    <p:sldLayoutId id="2147483687" r:id="rId14"/>
    <p:sldLayoutId id="2147483734" r:id="rId15"/>
    <p:sldLayoutId id="2147483696" r:id="rId16"/>
    <p:sldLayoutId id="2147483707" r:id="rId17"/>
    <p:sldLayoutId id="2147483697" r:id="rId18"/>
    <p:sldLayoutId id="2147483731" r:id="rId19"/>
    <p:sldLayoutId id="2147483693" r:id="rId20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86E938C-9D94-4B05-979A-D39FFC4572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b" anchorCtr="0">
            <a:normAutofit/>
          </a:bodyPr>
          <a:lstStyle/>
          <a:p>
            <a:pPr algn="l"/>
            <a:r>
              <a:rPr lang="en-US" dirty="0"/>
              <a:t>ROOM BOOKING</a:t>
            </a:r>
          </a:p>
        </p:txBody>
      </p:sp>
      <p:pic>
        <p:nvPicPr>
          <p:cNvPr id="14" name="Picture Placeholder 13" descr="Data Points Digital background">
            <a:extLst>
              <a:ext uri="{FF2B5EF4-FFF2-40B4-BE49-F238E27FC236}">
                <a16:creationId xmlns="" xmlns:a16="http://schemas.microsoft.com/office/drawing/2014/main" id="{9A8AD548-922D-4E1D-B19C-5F6E808B816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-612557" y="7449"/>
            <a:ext cx="7452361" cy="6858000"/>
          </a:xfrm>
        </p:spPr>
      </p:pic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D9A11267-FC52-4990-8D98-010AFABA554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dirty="0"/>
              <a:t>10</a:t>
            </a:r>
            <a:r>
              <a:rPr lang="en-US" baseline="30000" dirty="0"/>
              <a:t>TH</a:t>
            </a:r>
            <a:r>
              <a:rPr lang="en-US" dirty="0"/>
              <a:t> JUNE 2022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3FCE3EA-88C3-8C17-1315-B2DBF2210286}"/>
              </a:ext>
            </a:extLst>
          </p:cNvPr>
          <p:cNvSpPr txBox="1"/>
          <p:nvPr/>
        </p:nvSpPr>
        <p:spPr>
          <a:xfrm>
            <a:off x="255234" y="2112020"/>
            <a:ext cx="613890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 name and code: </a:t>
            </a:r>
            <a: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Foreign Languages and Cultural Awareness 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(BMIH5003)</a:t>
            </a:r>
            <a:endParaRPr lang="en-US" sz="1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number: 2025465</a:t>
            </a:r>
            <a:endParaRPr lang="en-US" sz="1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name: Judit Aniko Lengyel</a:t>
            </a:r>
            <a:endParaRPr lang="en-US" sz="1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Lecturer: </a:t>
            </a:r>
            <a:r>
              <a:rPr lang="en-U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Rodrigo F. Aguilera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752814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8900" y="997763"/>
            <a:ext cx="3565524" cy="2384898"/>
          </a:xfrm>
        </p:spPr>
        <p:txBody>
          <a:bodyPr/>
          <a:lstStyle/>
          <a:p>
            <a:pPr algn="l"/>
            <a:r>
              <a:rPr lang="en-US" dirty="0" smtClean="0"/>
              <a:t>ROOM BOOKING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6087036" y="3585882"/>
            <a:ext cx="2537012" cy="1714783"/>
          </a:xfrm>
        </p:spPr>
        <p:txBody>
          <a:bodyPr/>
          <a:lstStyle/>
          <a:p>
            <a:r>
              <a:rPr lang="en-US" dirty="0" smtClean="0"/>
              <a:t>JUDIT LENGYEL</a:t>
            </a:r>
          </a:p>
          <a:p>
            <a:r>
              <a:rPr lang="en-US" dirty="0" smtClean="0"/>
              <a:t>STUDENT ID: 2025465</a:t>
            </a:r>
            <a:endParaRPr lang="en-US" dirty="0"/>
          </a:p>
        </p:txBody>
      </p:sp>
      <p:pic>
        <p:nvPicPr>
          <p:cNvPr id="5" name="Picture 4" descr="286126569_5295184417209894_2682834808408410153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627" y="0"/>
            <a:ext cx="5143500" cy="68580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Rot="1" noChangeAspect="1"/>
          </p:cNvPicPr>
          <p:nvPr>
            <a:wavAudioFile r:embed="rId1" name="Recorded Sound"/>
          </p:nvPr>
        </p:nvPicPr>
        <p:blipFill>
          <a:blip r:embed="rId6"/>
          <a:stretch>
            <a:fillRect/>
          </a:stretch>
        </p:blipFill>
        <p:spPr>
          <a:xfrm>
            <a:off x="5994400" y="3327400"/>
            <a:ext cx="203200" cy="20320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</p:cNvPr>
          <p:cNvPicPr>
            <a:picLocks noRot="1" noChangeAspect="1"/>
          </p:cNvPicPr>
          <p:nvPr>
            <a:wavAudioFile r:embed="rId2" name="Recorded Sound"/>
          </p:nvPr>
        </p:nvPicPr>
        <p:blipFill>
          <a:blip r:embed="rId6"/>
          <a:stretch>
            <a:fillRect/>
          </a:stretch>
        </p:blipFill>
        <p:spPr>
          <a:xfrm>
            <a:off x="5994400" y="3327400"/>
            <a:ext cx="203200" cy="2032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</p:cNvPr>
          <p:cNvPicPr>
            <a:picLocks noRot="1" noChangeAspect="1"/>
          </p:cNvPicPr>
          <p:nvPr>
            <a:wavAudioFile r:embed="rId3" name="Recorded Sound"/>
          </p:nvPr>
        </p:nvPicPr>
        <p:blipFill>
          <a:blip r:embed="rId6"/>
          <a:stretch>
            <a:fillRect/>
          </a:stretch>
        </p:blipFill>
        <p:spPr>
          <a:xfrm>
            <a:off x="5994400" y="3327400"/>
            <a:ext cx="203200" cy="20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9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295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0811A92-D464-4AC4-A396-BA73B10CEEA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904751AB-E840-446F-8D49-E697067EC8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4876F9-7AE1-498D-B8FE-1E3AD703D2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</TotalTime>
  <Words>43</Words>
  <Application>Microsoft Office PowerPoint</Application>
  <PresentationFormat>Custom</PresentationFormat>
  <Paragraphs>10</Paragraphs>
  <Slides>2</Slides>
  <Notes>1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ROOM BOOKING</vt:lpstr>
      <vt:lpstr>ROOM BOOKING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ROOM BOOKING</dc:title>
  <dc:creator>Judit Lengyel</dc:creator>
  <cp:lastModifiedBy>Judit Lengyel</cp:lastModifiedBy>
  <cp:revision>10</cp:revision>
  <dcterms:created xsi:type="dcterms:W3CDTF">2022-06-08T09:27:14Z</dcterms:created>
  <dcterms:modified xsi:type="dcterms:W3CDTF">2022-06-08T10:59:16Z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