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7" autoAdjust="0"/>
    <p:restoredTop sz="94660"/>
  </p:normalViewPr>
  <p:slideViewPr>
    <p:cSldViewPr snapToGrid="0">
      <p:cViewPr varScale="1">
        <p:scale>
          <a:sx n="97" d="100"/>
          <a:sy n="97" d="100"/>
        </p:scale>
        <p:origin x="24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50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687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242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559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336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093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50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853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91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790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06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EE158-BA14-4BAF-A1D6-386289E7D53D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424D3-4876-425B-8507-0492F9B83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75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Townsend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425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5699" t="37823" r="538" b="10064"/>
          <a:stretch/>
        </p:blipFill>
        <p:spPr>
          <a:xfrm>
            <a:off x="519150" y="1150375"/>
            <a:ext cx="10778115" cy="4139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451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5512" t="23805" r="538" b="11894"/>
          <a:stretch/>
        </p:blipFill>
        <p:spPr>
          <a:xfrm>
            <a:off x="963561" y="1421381"/>
            <a:ext cx="10390239" cy="3799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6728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Townsend data</vt:lpstr>
      <vt:lpstr>PowerPoint Presentation</vt:lpstr>
      <vt:lpstr>PowerPoint Presentation</vt:lpstr>
    </vt:vector>
  </TitlesOfParts>
  <Company>UWTSD Swansea Metropolitan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Townsend data</dc:title>
  <dc:creator>Holland, Beverley</dc:creator>
  <cp:lastModifiedBy>Holland, Beverley</cp:lastModifiedBy>
  <cp:revision>1</cp:revision>
  <dcterms:created xsi:type="dcterms:W3CDTF">2017-10-20T09:58:32Z</dcterms:created>
  <dcterms:modified xsi:type="dcterms:W3CDTF">2017-10-20T10:00:32Z</dcterms:modified>
</cp:coreProperties>
</file>