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av" ContentType="audio/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71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E16A3-BA5C-4BE4-8F41-E3AB2733331C}" type="datetimeFigureOut">
              <a:rPr lang="en-US" smtClean="0"/>
              <a:t>4/14/2023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E729-4C95-4704-AC5F-379C5FEF284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E16A3-BA5C-4BE4-8F41-E3AB2733331C}" type="datetimeFigureOut">
              <a:rPr lang="en-US" smtClean="0"/>
              <a:t>4/14/2023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E729-4C95-4704-AC5F-379C5FEF284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E16A3-BA5C-4BE4-8F41-E3AB2733331C}" type="datetimeFigureOut">
              <a:rPr lang="en-US" smtClean="0"/>
              <a:t>4/14/2023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E729-4C95-4704-AC5F-379C5FEF284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E16A3-BA5C-4BE4-8F41-E3AB2733331C}" type="datetimeFigureOut">
              <a:rPr lang="en-US" smtClean="0"/>
              <a:t>4/14/2023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E729-4C95-4704-AC5F-379C5FEF284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E16A3-BA5C-4BE4-8F41-E3AB2733331C}" type="datetimeFigureOut">
              <a:rPr lang="en-US" smtClean="0"/>
              <a:t>4/14/2023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E729-4C95-4704-AC5F-379C5FEF284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E16A3-BA5C-4BE4-8F41-E3AB2733331C}" type="datetimeFigureOut">
              <a:rPr lang="en-US" smtClean="0"/>
              <a:t>4/14/2023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E729-4C95-4704-AC5F-379C5FEF284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E16A3-BA5C-4BE4-8F41-E3AB2733331C}" type="datetimeFigureOut">
              <a:rPr lang="en-US" smtClean="0"/>
              <a:t>4/14/2023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E729-4C95-4704-AC5F-379C5FEF284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E16A3-BA5C-4BE4-8F41-E3AB2733331C}" type="datetimeFigureOut">
              <a:rPr lang="en-US" smtClean="0"/>
              <a:t>4/14/2023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E729-4C95-4704-AC5F-379C5FEF284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E16A3-BA5C-4BE4-8F41-E3AB2733331C}" type="datetimeFigureOut">
              <a:rPr lang="en-US" smtClean="0"/>
              <a:t>4/14/2023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A9CE729-4C95-4704-AC5F-379C5FEF284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E16A3-BA5C-4BE4-8F41-E3AB2733331C}" type="datetimeFigureOut">
              <a:rPr lang="en-US" smtClean="0"/>
              <a:t>4/14/2023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E729-4C95-4704-AC5F-379C5FEF284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E16A3-BA5C-4BE4-8F41-E3AB2733331C}" type="datetimeFigureOut">
              <a:rPr lang="en-US" smtClean="0"/>
              <a:t>4/14/2023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E729-4C95-4704-AC5F-379C5FEF284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FA9CE729-4C95-4704-AC5F-379C5FEF284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753E16A3-BA5C-4BE4-8F41-E3AB2733331C}" type="datetimeFigureOut">
              <a:rPr lang="en-US" smtClean="0"/>
              <a:t>4/14/2023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doi/abs/10.1111/jocn.15097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hyperlink" Target="https://journals.plos.org/plosone/article?id=10.1371/journal.pone.0256600" TargetMode="External"/><Relationship Id="rId4" Type="http://schemas.openxmlformats.org/officeDocument/2006/relationships/hyperlink" Target="https://www.bcn.ch/sites/default/files/webform/demande_soutien/pdf-introduction-to-nursing-research-incorporating-evidence-based-pr-carol-boswell-sharon-cannon-pdf-download-free-book-4e5d305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m/books?hl=en&amp;lr=&amp;id=m4k4EAAAQBAJ&amp;oi=fnd&amp;pg=PP1&amp;dq=Evidence-based+practice+Nursing&amp;ots=pUPxxHwcwb&amp;sig=fzd6fZPqqz6UOhDnyArVHvvGKL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hyperlink" Target="https://www.taylorfrancis.com/books/mono/10.4324/9780429329456/introducing-research-evidence-based-practice-nursing-healthcare-professionals-jeremy-jolley" TargetMode="External"/><Relationship Id="rId4" Type="http://schemas.openxmlformats.org/officeDocument/2006/relationships/hyperlink" Target="https://books.google.com/books?hl=en&amp;lr=&amp;id=ldQREAAAQBAJ&amp;oi=fnd&amp;pg=PT14&amp;dq=Evidence-based+practice+Nursing&amp;ots=jC7Jm6XohS&amp;sig=sqG125wJ2ogQPkoBw3F9zkEjmk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2214139120301384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hyperlink" Target="http://editaisdesenv.prppg.ufrpe.br/sites/editaisdesenv.prppg.ufrpe.br/files/filefield_paths/evidence-based-practice-in-nursing-healthcare-a-guide-to-best-bernadette-mazurek-melnyk-phd-rn-pdf-download-free-book-2b9b007.pdf" TargetMode="External"/><Relationship Id="rId4" Type="http://schemas.openxmlformats.org/officeDocument/2006/relationships/hyperlink" Target="https://books.google.com/books?hl=en&amp;lr=&amp;id=YWM4EAAAQBAJ&amp;oi=fnd&amp;pg=PP1&amp;dq=Evidence-based+practice+Nursing&amp;ots=Icllasu0ew&amp;sig=UqBODFR_bakiMhDzzLzd-Yb_fe8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demia.edu/download/96725188/inr.1260620230103-1-8twn45.pdf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57264"/>
            <a:ext cx="7543800" cy="2898775"/>
          </a:xfrm>
        </p:spPr>
        <p:txBody>
          <a:bodyPr/>
          <a:lstStyle/>
          <a:p>
            <a:r>
              <a:rPr lang="en-US" dirty="0"/>
              <a:t>Evidence-based Research in Nursing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500" y="3657600"/>
            <a:ext cx="8229600" cy="3200400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Name: Osariemen Cynthia Omorodion Umweni</a:t>
            </a:r>
          </a:p>
          <a:p>
            <a:r>
              <a:rPr lang="en-US" dirty="0">
                <a:solidFill>
                  <a:schemeClr val="tx1"/>
                </a:solidFill>
              </a:rPr>
              <a:t>Student ID number:2221568</a:t>
            </a:r>
          </a:p>
          <a:p>
            <a:r>
              <a:rPr lang="en-US" dirty="0">
                <a:solidFill>
                  <a:schemeClr val="tx1"/>
                </a:solidFill>
              </a:rPr>
              <a:t>Programme: Nursing Studies for Healthcare Professionals</a:t>
            </a:r>
          </a:p>
          <a:p>
            <a:r>
              <a:rPr lang="en-US" dirty="0">
                <a:solidFill>
                  <a:schemeClr val="tx1"/>
                </a:solidFill>
              </a:rPr>
              <a:t>Module: Introduction to Research and Evidence-Based Practice</a:t>
            </a:r>
          </a:p>
          <a:p>
            <a:r>
              <a:rPr lang="en-US" dirty="0">
                <a:solidFill>
                  <a:schemeClr val="tx1"/>
                </a:solidFill>
              </a:rPr>
              <a:t>Module code: BMNS4006</a:t>
            </a:r>
          </a:p>
          <a:p>
            <a:r>
              <a:rPr lang="en-US" dirty="0">
                <a:solidFill>
                  <a:schemeClr val="tx1"/>
                </a:solidFill>
              </a:rPr>
              <a:t>Lecturer: Catrin Boulton</a:t>
            </a:r>
          </a:p>
          <a:p>
            <a:r>
              <a:rPr lang="en-US" dirty="0">
                <a:solidFill>
                  <a:schemeClr val="tx1"/>
                </a:solidFill>
              </a:rPr>
              <a:t>Assignment Title: Evidence-Based Practice Digital Revolution </a:t>
            </a:r>
          </a:p>
          <a:p>
            <a:r>
              <a:rPr lang="en-US" dirty="0">
                <a:solidFill>
                  <a:schemeClr val="tx1"/>
                </a:solidFill>
              </a:rPr>
              <a:t>Presentation:1000 equivalency</a:t>
            </a:r>
          </a:p>
          <a:p>
            <a:r>
              <a:rPr lang="en-US" dirty="0">
                <a:solidFill>
                  <a:schemeClr val="tx1"/>
                </a:solidFill>
              </a:rPr>
              <a:t>Submission deadline: 24</a:t>
            </a:r>
            <a:r>
              <a:rPr lang="en-US" baseline="30000" dirty="0">
                <a:solidFill>
                  <a:schemeClr val="tx1"/>
                </a:solidFill>
              </a:rPr>
              <a:t>th</a:t>
            </a:r>
            <a:r>
              <a:rPr lang="en-US" dirty="0">
                <a:solidFill>
                  <a:schemeClr val="tx1"/>
                </a:solidFill>
              </a:rPr>
              <a:t> April 2023 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234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Nursing practice involves the use of evidence-based research to make informed decisions and provide quality patient care.</a:t>
            </a:r>
          </a:p>
          <a:p>
            <a:r>
              <a:rPr lang="en-US" dirty="0"/>
              <a:t>Evidence-based research is a systematic approach to identifying, analyzing, and applying the most appropriate evidence in making treatment  related decisions (Alqahtani et al. 2020, P90). </a:t>
            </a:r>
          </a:p>
        </p:txBody>
      </p:sp>
    </p:spTree>
    <p:extLst>
      <p:ext uri="{BB962C8B-B14F-4D97-AF65-F5344CB8AC3E}">
        <p14:creationId xmlns:p14="http://schemas.microsoft.com/office/powerpoint/2010/main" val="410711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Need for Evidence-Based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Evidence-based research provides a framework  whereby nurses can inculcate what they have  learnt through research into their  day to day  nursing practice (Dagne &amp; Beshah 2021, P78). </a:t>
            </a:r>
          </a:p>
          <a:p>
            <a:r>
              <a:rPr lang="en-US" dirty="0"/>
              <a:t>It helps to enhance patient care by providing the most current and accurate information.</a:t>
            </a:r>
          </a:p>
          <a:p>
            <a:r>
              <a:rPr lang="en-US" dirty="0"/>
              <a:t>It promotes and facilitates continuous learning for all health practitioners (Melnyk  &amp; Fineout-Overholt 2022, P56).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994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Steps in Evidence-Based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Evidence-based research involves a series of steps, including:</a:t>
            </a:r>
          </a:p>
          <a:p>
            <a:pPr marL="571500" indent="-457200">
              <a:buFont typeface="+mj-lt"/>
              <a:buAutoNum type="arabicPeriod"/>
            </a:pPr>
            <a:r>
              <a:rPr lang="en-US" dirty="0"/>
              <a:t>Formulating a clinical question</a:t>
            </a:r>
          </a:p>
          <a:p>
            <a:pPr marL="571500" indent="-457200">
              <a:buFont typeface="+mj-lt"/>
              <a:buAutoNum type="arabicPeriod"/>
            </a:pPr>
            <a:r>
              <a:rPr lang="en-US" dirty="0"/>
              <a:t>Determining the relevant research</a:t>
            </a:r>
          </a:p>
          <a:p>
            <a:pPr marL="571500" indent="-457200">
              <a:buFont typeface="+mj-lt"/>
              <a:buAutoNum type="arabicPeriod"/>
            </a:pPr>
            <a:r>
              <a:rPr lang="en-US" dirty="0"/>
              <a:t>Critically appraising the research</a:t>
            </a:r>
          </a:p>
          <a:p>
            <a:pPr marL="571500" indent="-457200">
              <a:buFont typeface="+mj-lt"/>
              <a:buAutoNum type="arabicPeriod"/>
            </a:pPr>
            <a:r>
              <a:rPr lang="en-US" dirty="0"/>
              <a:t>Applying research to practice</a:t>
            </a:r>
          </a:p>
          <a:p>
            <a:pPr marL="571500" indent="-457200">
              <a:buFont typeface="+mj-lt"/>
              <a:buAutoNum type="arabicPeriod"/>
            </a:pPr>
            <a:r>
              <a:rPr lang="en-US" dirty="0"/>
              <a:t>Evaluating the outcomes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2867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Formulating a Clinical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first step in evidence-based research is to formulate a clear, specific, and answerable clinical question.</a:t>
            </a:r>
          </a:p>
          <a:p>
            <a:r>
              <a:rPr lang="en-US" dirty="0"/>
              <a:t>The question should be based on a clinical problem, patient population, and desired outcome (Hopp &amp; Rittenmeyer 2020, P67).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84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Searching for Relevant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second step is to search for relevant research using databases and other sources.</a:t>
            </a:r>
          </a:p>
          <a:p>
            <a:r>
              <a:rPr lang="en-US" dirty="0"/>
              <a:t>Nurses should use search terms that are specific to their clinical question and critically evaluate the quality of the research (Dang et al. 2021, P45).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8687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Critically Appraising the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third step  entails questioning or weighing the importance of  the research,  determining the soundness of the research, and  finally determining its applicability.</a:t>
            </a:r>
          </a:p>
          <a:p>
            <a:r>
              <a:rPr lang="en-US" dirty="0"/>
              <a:t>Nurses should evaluate the strength of the evidence and the potential biases that may affect the results (Boswell  &amp; Cannon 2022, P91).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578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Applying the Research to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fourth step is to apply the research to practice by integrating the evidence into clinical decision-making.</a:t>
            </a:r>
          </a:p>
          <a:p>
            <a:r>
              <a:rPr lang="en-US" dirty="0"/>
              <a:t>Nurses should consider the patient's individual needs and preferences when applying the research (Jolley 2020, P93).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674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Evaluating the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final step is to evaluate the outcomes of the research by monitoring patient outcomes and making  adjustments to the practice if necessary.</a:t>
            </a:r>
          </a:p>
          <a:p>
            <a:r>
              <a:rPr lang="en-US" dirty="0"/>
              <a:t>Nurses should reflect on the process and outcomes to improve their future practice (Katowa-Mukwato et al. 2021, P23).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176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of Evidence-Based Research in Nursing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recent study found that hourly rounding by nurses can improve patient satisfaction, reduce falls, and decrease the use of call lights.</a:t>
            </a:r>
          </a:p>
          <a:p>
            <a:r>
              <a:rPr lang="en-US" dirty="0"/>
              <a:t>By applying the evidence to their practice, nurses can implement hourly rounding to improve patient outcomes and satisfaction (LoBiondo-Wood et al. 2021, P101). 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805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Evidence-based research is a vital component of nursing practice that helps enhance patient care.</a:t>
            </a:r>
          </a:p>
          <a:p>
            <a:r>
              <a:rPr lang="en-US" dirty="0"/>
              <a:t>Nurses should use a systematic approach to identify and apply the best available evidence to their practice (Prajankett &amp; Markaki 2021, P102).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48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Alqahtani, N., Oh, K. M., Kitsantas, P. and Rodan, M., 2020. Nurses' evidence‐based practice knowledge, attitudes and implementation: A cross‐sectional study. </a:t>
            </a:r>
            <a:r>
              <a:rPr lang="en-US" i="1" dirty="0"/>
              <a:t>Journal of clinical nursing</a:t>
            </a:r>
            <a:r>
              <a:rPr lang="en-US" dirty="0"/>
              <a:t>, </a:t>
            </a:r>
            <a:r>
              <a:rPr lang="en-US" i="1" dirty="0"/>
              <a:t>29</a:t>
            </a:r>
            <a:r>
              <a:rPr lang="en-US" dirty="0"/>
              <a:t>(1-2), 274-283. </a:t>
            </a:r>
            <a:r>
              <a:rPr lang="en-US" u="sng" dirty="0">
                <a:hlinkClick r:id="rId3"/>
              </a:rPr>
              <a:t>https://onlinelibrary.wiley.com/doi/abs/10.1111/jocn.15097</a:t>
            </a:r>
            <a:endParaRPr lang="en-US" dirty="0"/>
          </a:p>
          <a:p>
            <a:r>
              <a:rPr lang="en-US" dirty="0"/>
              <a:t>Boswell, C. and Cannon, S., 2022. Introduction to nursing research: Incorporating evidence-based practice. </a:t>
            </a:r>
            <a:r>
              <a:rPr lang="en-US" dirty="0">
                <a:solidFill>
                  <a:srgbClr val="FFC000"/>
                </a:solidFill>
                <a:hlinkClick r:id="rId4"/>
              </a:rPr>
              <a:t>https://www.bcn.ch/sites/default/files/webform/demande_soutien/pdf-introduction-to-nursing-research-incorporating-evidence-based-pr-carol-boswell-sharon-cannon-pdf-download-free-book-4e5d305.pdf</a:t>
            </a:r>
            <a:endParaRPr lang="en-US" dirty="0">
              <a:solidFill>
                <a:srgbClr val="FFC000"/>
              </a:solidFill>
            </a:endParaRPr>
          </a:p>
          <a:p>
            <a:r>
              <a:rPr lang="en-US" dirty="0"/>
              <a:t>Dagne, A. H. and Beshah, M. H., 2021. Implementation of evidence-based practice: The experience of nurses and midwives. </a:t>
            </a:r>
            <a:r>
              <a:rPr lang="en-US" i="1" dirty="0"/>
              <a:t>PloS one</a:t>
            </a:r>
            <a:r>
              <a:rPr lang="en-US" dirty="0"/>
              <a:t>, </a:t>
            </a:r>
            <a:r>
              <a:rPr lang="en-US" i="1" dirty="0"/>
              <a:t>16</a:t>
            </a:r>
            <a:r>
              <a:rPr lang="en-US" dirty="0"/>
              <a:t>(8), e0256600. </a:t>
            </a:r>
            <a:r>
              <a:rPr lang="en-US" u="sng" dirty="0">
                <a:hlinkClick r:id="rId5"/>
              </a:rPr>
              <a:t>https://journals.plos.org/plosone/article?id=10.1371/journal.pone.0256600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918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6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Dang, D., Dearholt, S. L., Bissett, K., Ascenzi, J. and Whalen, M., 2021. </a:t>
            </a:r>
            <a:r>
              <a:rPr lang="en-US" i="1" dirty="0"/>
              <a:t>Johns Hopkins evidence-based practice for nurses and healthcare professionals: Model and guidelines</a:t>
            </a:r>
            <a:r>
              <a:rPr lang="en-US" dirty="0"/>
              <a:t>. </a:t>
            </a:r>
            <a:r>
              <a:rPr lang="en-US" u="sng" dirty="0">
                <a:hlinkClick r:id="rId3"/>
              </a:rPr>
              <a:t>https://books.google.com/books?hl=en&amp;lr=&amp;id=m4k4EAAAQBAJ&amp;oi=fnd&amp;pg=PP1&amp;dq=Evidence-based+practice+Nursing&amp;ots=pUPxxHwcwb&amp;sig=fzd6fZPqqz6UOhDnyArVHvvGKLg</a:t>
            </a:r>
            <a:endParaRPr lang="en-US" dirty="0"/>
          </a:p>
          <a:p>
            <a:r>
              <a:rPr lang="en-US" dirty="0"/>
              <a:t>Hopp, L. and Rittenmeyer, L., 2020. </a:t>
            </a:r>
            <a:r>
              <a:rPr lang="en-US" i="1" dirty="0"/>
              <a:t>Introduction to Evidence based practice: A practical guide for nursing</a:t>
            </a:r>
            <a:r>
              <a:rPr lang="en-US" dirty="0"/>
              <a:t>. </a:t>
            </a:r>
            <a:r>
              <a:rPr lang="en-US" u="sng" dirty="0">
                <a:hlinkClick r:id="rId4"/>
              </a:rPr>
              <a:t>https://books.google.com/books?hl=en&amp;lr=&amp;id=ldQREAAAQBAJ&amp;oi=fnd&amp;pg=PT14&amp;dq=Evidence-based+practice+Nursing&amp;ots=jC7Jm6XohS&amp;sig=sqG125wJ2ogQPkoBw3F9zkEjmks</a:t>
            </a:r>
            <a:endParaRPr lang="en-US" dirty="0"/>
          </a:p>
          <a:p>
            <a:r>
              <a:rPr lang="en-US" dirty="0"/>
              <a:t>Jolley, J., 2020. </a:t>
            </a:r>
            <a:r>
              <a:rPr lang="en-US" i="1" dirty="0"/>
              <a:t>Introducing research and evidence-based practice for nursing and healthcare professionals</a:t>
            </a:r>
            <a:r>
              <a:rPr lang="en-US" dirty="0"/>
              <a:t>. </a:t>
            </a:r>
            <a:r>
              <a:rPr lang="en-US" u="sng" dirty="0">
                <a:hlinkClick r:id="rId5"/>
              </a:rPr>
              <a:t>https://www.taylorfrancis.com/books/mono/10.4324/9780429329456/introducing-research-evidence-based-practice-nursing-healthcare-professionals-jeremy-jolley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956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6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5257800"/>
          </a:xfrm>
        </p:spPr>
        <p:txBody>
          <a:bodyPr>
            <a:normAutofit fontScale="85000" lnSpcReduction="20000"/>
          </a:bodyPr>
          <a:lstStyle/>
          <a:p>
            <a:r>
              <a:rPr lang="en-US" sz="2400" dirty="0"/>
              <a:t>Katowa-Mukwato, P., Mwiinga-Kalusopa, V., Chitundu, K., Kanyanta, M., Chanda, D., Mwelwa, M. M., ... and Carrier, J., 2021. Implementing Evidence Based Practice nursing using the PDSA model: Process, lessons and implications. International Journal of Africa Nursing Sciences, 14, 100261. </a:t>
            </a:r>
            <a:r>
              <a:rPr lang="en-US" sz="2400" dirty="0">
                <a:hlinkClick r:id="rId3"/>
              </a:rPr>
              <a:t>https://www.sciencedirect.com/science/article/pii/S2214139120301384</a:t>
            </a:r>
            <a:endParaRPr lang="en-US" sz="2400" dirty="0"/>
          </a:p>
          <a:p>
            <a:r>
              <a:rPr lang="en-US" sz="2400" dirty="0"/>
              <a:t>LoBiondo-Wood, G., Haber, J., Berry, C. and Yost, J., 2021. Study guide for nursing research-e-book: methods and critical appraisal for evidence-based practice. </a:t>
            </a:r>
            <a:r>
              <a:rPr lang="en-US" sz="2400" dirty="0">
                <a:hlinkClick r:id="rId4"/>
              </a:rPr>
              <a:t>https://books.google.com/books?hl=en&amp;lr=&amp;id=YWM4EAAAQBAJ&amp;oi=fnd&amp;pg=PP1&amp;dq=Evidence-based+practice+Nursing&amp;ots=Icllasu0ew&amp;sig=UqBODFR_bakiMhDzzLzd-Yb_fe8</a:t>
            </a:r>
            <a:endParaRPr lang="en-US" sz="2400" dirty="0"/>
          </a:p>
          <a:p>
            <a:r>
              <a:rPr lang="en-US" sz="2400" dirty="0"/>
              <a:t>Melnyk, B. M. and Fineout-Overholt, E., 2022. Evidence-based practice in nursing &amp; healthcare: A guide to best practice. </a:t>
            </a:r>
            <a:r>
              <a:rPr lang="en-US" sz="2400" dirty="0">
                <a:hlinkClick r:id="rId5"/>
              </a:rPr>
              <a:t>http://editaisdesenv.prppg.ufrpe.br/sites/editaisdesenv.prppg.ufrpe.br/files/filefield_paths/evidence-based-practice-in-nursing-healthcare-a-guide-to-best-bernadette-mazurek-melnyk-phd-rn-pdf-download-free-book-2b9b007.pdf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149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6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Prajankett, O. and Markaki, A., 2021. Integrated older people care and advanced practice nursing: an evidence‐based review. </a:t>
            </a:r>
            <a:r>
              <a:rPr lang="en-US" i="1" dirty="0"/>
              <a:t>International Nursing Review</a:t>
            </a:r>
            <a:r>
              <a:rPr lang="en-US" dirty="0"/>
              <a:t>, </a:t>
            </a:r>
            <a:r>
              <a:rPr lang="en-US" i="1" dirty="0"/>
              <a:t>68</a:t>
            </a:r>
            <a:r>
              <a:rPr lang="en-US" dirty="0"/>
              <a:t>(1), 67-77. </a:t>
            </a:r>
            <a:r>
              <a:rPr lang="en-US" u="sng" dirty="0">
                <a:hlinkClick r:id="rId3"/>
              </a:rPr>
              <a:t>https://www.academia.edu/download/96725188/inr.1260620230103-1-8twn45.pdf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86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70</TotalTime>
  <Words>1163</Words>
  <Application>Microsoft Office PowerPoint</Application>
  <PresentationFormat>On-screen Show (4:3)</PresentationFormat>
  <Paragraphs>59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Cambria</vt:lpstr>
      <vt:lpstr>Adjacency</vt:lpstr>
      <vt:lpstr>Evidence-based Research in Nursing Practice</vt:lpstr>
      <vt:lpstr> Introduction</vt:lpstr>
      <vt:lpstr>The Need for Evidence-Based Research</vt:lpstr>
      <vt:lpstr>Steps in Evidence-Based Research</vt:lpstr>
      <vt:lpstr>Formulating a Clinical Question</vt:lpstr>
      <vt:lpstr>Searching for Relevant Research</vt:lpstr>
      <vt:lpstr>Critically Appraising the Research</vt:lpstr>
      <vt:lpstr>Applying the Research to Practice</vt:lpstr>
      <vt:lpstr>Evaluating the Outcomes</vt:lpstr>
      <vt:lpstr>Example of Evidence-Based Research in Nursing Practice</vt:lpstr>
      <vt:lpstr>Conclusion</vt:lpstr>
      <vt:lpstr>Reference List</vt:lpstr>
      <vt:lpstr>Cont:</vt:lpstr>
      <vt:lpstr>Cont:</vt:lpstr>
      <vt:lpstr>Cont: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Evidence-based Research in Nursing Practice</dc:title>
  <dc:creator>User</dc:creator>
  <cp:lastModifiedBy>Cynthia</cp:lastModifiedBy>
  <cp:revision>12</cp:revision>
  <dcterms:created xsi:type="dcterms:W3CDTF">2023-02-22T06:10:57Z</dcterms:created>
  <dcterms:modified xsi:type="dcterms:W3CDTF">2023-04-13T23:32:04Z</dcterms:modified>
</cp:coreProperties>
</file>